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Lst>
  <p:notesMasterIdLst>
    <p:notesMasterId r:id="rId21"/>
  </p:notesMasterIdLst>
  <p:sldIdLst>
    <p:sldId id="256" r:id="rId2"/>
    <p:sldId id="257" r:id="rId3"/>
    <p:sldId id="270" r:id="rId4"/>
    <p:sldId id="272" r:id="rId5"/>
    <p:sldId id="258" r:id="rId6"/>
    <p:sldId id="274" r:id="rId7"/>
    <p:sldId id="275" r:id="rId8"/>
    <p:sldId id="269" r:id="rId9"/>
    <p:sldId id="277" r:id="rId10"/>
    <p:sldId id="278" r:id="rId11"/>
    <p:sldId id="276" r:id="rId12"/>
    <p:sldId id="262" r:id="rId13"/>
    <p:sldId id="259" r:id="rId14"/>
    <p:sldId id="260" r:id="rId15"/>
    <p:sldId id="271" r:id="rId16"/>
    <p:sldId id="264" r:id="rId17"/>
    <p:sldId id="265" r:id="rId18"/>
    <p:sldId id="279" r:id="rId19"/>
    <p:sldId id="268" r:id="rId2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7" orient="horz" pos="2500" userDrawn="1">
          <p15:clr>
            <a:srgbClr val="A4A3A4"/>
          </p15:clr>
        </p15:guide>
        <p15:guide id="8" pos="4951"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F1E4"/>
    <a:srgbClr val="B8D3E8"/>
    <a:srgbClr val="197DCE"/>
    <a:srgbClr val="BC7FBB"/>
    <a:srgbClr val="7FC6E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284E427A-3D55-4303-BF80-6455036E1DE7}">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6" autoAdjust="0"/>
    <p:restoredTop sz="94291" autoAdjust="0"/>
  </p:normalViewPr>
  <p:slideViewPr>
    <p:cSldViewPr snapToGrid="0" showGuides="1">
      <p:cViewPr varScale="1">
        <p:scale>
          <a:sx n="70" d="100"/>
          <a:sy n="70" d="100"/>
        </p:scale>
        <p:origin x="156" y="72"/>
      </p:cViewPr>
      <p:guideLst>
        <p:guide pos="3840"/>
        <p:guide orient="horz" pos="2500"/>
        <p:guide pos="495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00EB3D-2307-4317-8A1D-B47FA45245F0}" type="datetimeFigureOut">
              <a:rPr lang="ru-RU" smtClean="0"/>
              <a:t>09.01.2019</a:t>
            </a:fld>
            <a:endParaRPr lang="ru-RU"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D78A92-0141-4330-8F3E-FAADFAC23844}" type="slidenum">
              <a:rPr lang="ru-RU" smtClean="0"/>
              <a:t>‹#›</a:t>
            </a:fld>
            <a:endParaRPr lang="ru-RU" dirty="0"/>
          </a:p>
        </p:txBody>
      </p:sp>
    </p:spTree>
    <p:extLst>
      <p:ext uri="{BB962C8B-B14F-4D97-AF65-F5344CB8AC3E}">
        <p14:creationId xmlns:p14="http://schemas.microsoft.com/office/powerpoint/2010/main" val="17488877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Dat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DAC5403-E1D0-4032-A9FE-410B2982643C}"/>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ru-RU" dirty="0"/>
          </a:p>
        </p:txBody>
      </p:sp>
      <p:sp>
        <p:nvSpPr>
          <p:cNvPr id="12" name="Rectangle 11">
            <a:extLst>
              <a:ext uri="{FF2B5EF4-FFF2-40B4-BE49-F238E27FC236}">
                <a16:creationId xmlns:a16="http://schemas.microsoft.com/office/drawing/2014/main" id="{D846C517-01CF-4924-81A5-DAD4CE0BFA6C}"/>
              </a:ext>
            </a:extLst>
          </p:cNvPr>
          <p:cNvSpPr/>
          <p:nvPr userDrawn="1"/>
        </p:nvSpPr>
        <p:spPr>
          <a:xfrm>
            <a:off x="129540" y="128016"/>
            <a:ext cx="11932920" cy="6601968"/>
          </a:xfrm>
          <a:prstGeom prst="rect">
            <a:avLst/>
          </a:prstGeom>
          <a:gradFill flip="none" rotWithShape="1">
            <a:gsLst>
              <a:gs pos="0">
                <a:schemeClr val="accent2">
                  <a:alpha val="70000"/>
                </a:schemeClr>
              </a:gs>
              <a:gs pos="100000">
                <a:schemeClr val="accent3">
                  <a:alpha val="70000"/>
                </a:schemeClr>
              </a:gs>
            </a:gsLst>
            <a:lin ang="0" scaled="1"/>
            <a:tileRect/>
          </a:gradFill>
          <a:ln w="12700" cap="flat">
            <a:noFill/>
            <a:prstDash val="solid"/>
            <a:miter/>
          </a:ln>
        </p:spPr>
        <p:txBody>
          <a:bodyPr rtlCol="0" anchor="ctr"/>
          <a:lstStyle/>
          <a:p>
            <a:pPr algn="l"/>
            <a:endParaRPr lang="ru-RU" dirty="0"/>
          </a:p>
        </p:txBody>
      </p:sp>
      <p:sp>
        <p:nvSpPr>
          <p:cNvPr id="21" name="Text Placeholder 26">
            <a:extLst>
              <a:ext uri="{FF2B5EF4-FFF2-40B4-BE49-F238E27FC236}">
                <a16:creationId xmlns:a16="http://schemas.microsoft.com/office/drawing/2014/main" id="{E013E669-E15F-4096-81CC-6637C4A9F9E7}"/>
              </a:ext>
            </a:extLst>
          </p:cNvPr>
          <p:cNvSpPr>
            <a:spLocks noGrp="1"/>
          </p:cNvSpPr>
          <p:nvPr>
            <p:ph type="body" sz="quarter" idx="21" hasCustomPrompt="1"/>
          </p:nvPr>
        </p:nvSpPr>
        <p:spPr>
          <a:xfrm>
            <a:off x="3912235" y="1680191"/>
            <a:ext cx="4367531" cy="324417"/>
          </a:xfrm>
        </p:spPr>
        <p:txBody>
          <a:bodyPr>
            <a:noAutofit/>
          </a:bodyPr>
          <a:lstStyle>
            <a:lvl1pPr marL="0" indent="0" algn="ctr">
              <a:buNone/>
              <a:defRPr sz="2000" b="1" i="0">
                <a:solidFill>
                  <a:schemeClr val="bg1"/>
                </a:solidFill>
                <a:latin typeface="+mn-lt"/>
              </a:defRPr>
            </a:lvl1pPr>
            <a:lvl2pPr marL="457200" indent="0">
              <a:buNone/>
              <a:defRPr sz="1800" b="1" i="1"/>
            </a:lvl2pPr>
            <a:lvl3pPr marL="914400" indent="0">
              <a:buNone/>
              <a:defRPr sz="1800" b="1" i="1"/>
            </a:lvl3pPr>
            <a:lvl4pPr marL="1371600" indent="0">
              <a:buNone/>
              <a:defRPr sz="1800" b="1" i="1"/>
            </a:lvl4pPr>
            <a:lvl5pPr marL="1828800" indent="0">
              <a:buNone/>
              <a:defRPr sz="1800" b="1" i="1"/>
            </a:lvl5pPr>
          </a:lstStyle>
          <a:p>
            <a:pPr lvl="0"/>
            <a:r>
              <a:rPr lang="en-US" dirty="0"/>
              <a:t>20XX</a:t>
            </a:r>
          </a:p>
        </p:txBody>
      </p:sp>
      <p:sp>
        <p:nvSpPr>
          <p:cNvPr id="2" name="Title 1">
            <a:extLst>
              <a:ext uri="{FF2B5EF4-FFF2-40B4-BE49-F238E27FC236}">
                <a16:creationId xmlns:a16="http://schemas.microsoft.com/office/drawing/2014/main" id="{199AD403-A15F-4A2F-B050-AB874136E732}"/>
              </a:ext>
            </a:extLst>
          </p:cNvPr>
          <p:cNvSpPr>
            <a:spLocks noGrp="1"/>
          </p:cNvSpPr>
          <p:nvPr>
            <p:ph type="title" hasCustomPrompt="1"/>
          </p:nvPr>
        </p:nvSpPr>
        <p:spPr>
          <a:xfrm>
            <a:off x="1037021" y="2107415"/>
            <a:ext cx="10117959" cy="2281355"/>
          </a:xfrm>
        </p:spPr>
        <p:txBody>
          <a:bodyPr>
            <a:noAutofit/>
          </a:bodyPr>
          <a:lstStyle>
            <a:lvl1pPr algn="ctr">
              <a:defRPr sz="8000" b="0">
                <a:solidFill>
                  <a:schemeClr val="bg1"/>
                </a:solidFill>
              </a:defRPr>
            </a:lvl1pPr>
          </a:lstStyle>
          <a:p>
            <a:r>
              <a:rPr lang="en-US" dirty="0"/>
              <a:t>PRESENTATION</a:t>
            </a:r>
            <a:br>
              <a:rPr lang="ru-RU" dirty="0"/>
            </a:br>
            <a:r>
              <a:rPr lang="en-US" dirty="0"/>
              <a:t>TITLE</a:t>
            </a:r>
            <a:endParaRPr lang="ru-RU" dirty="0"/>
          </a:p>
        </p:txBody>
      </p:sp>
      <p:sp>
        <p:nvSpPr>
          <p:cNvPr id="23" name="Text Placeholder 26">
            <a:extLst>
              <a:ext uri="{FF2B5EF4-FFF2-40B4-BE49-F238E27FC236}">
                <a16:creationId xmlns:a16="http://schemas.microsoft.com/office/drawing/2014/main" id="{5BB088E3-63C1-423F-A939-150B8E1F87A7}"/>
              </a:ext>
            </a:extLst>
          </p:cNvPr>
          <p:cNvSpPr>
            <a:spLocks noGrp="1"/>
          </p:cNvSpPr>
          <p:nvPr>
            <p:ph type="body" sz="quarter" idx="20" hasCustomPrompt="1"/>
          </p:nvPr>
        </p:nvSpPr>
        <p:spPr>
          <a:xfrm>
            <a:off x="3912235" y="1333943"/>
            <a:ext cx="4367531" cy="324417"/>
          </a:xfrm>
        </p:spPr>
        <p:txBody>
          <a:bodyPr>
            <a:noAutofit/>
          </a:bodyPr>
          <a:lstStyle>
            <a:lvl1pPr marL="0" indent="0" algn="ctr">
              <a:buNone/>
              <a:defRPr sz="2300" b="0" i="0">
                <a:solidFill>
                  <a:schemeClr val="bg2"/>
                </a:solidFill>
                <a:latin typeface="+mn-lt"/>
              </a:defRPr>
            </a:lvl1pPr>
            <a:lvl2pPr marL="457200" indent="0">
              <a:buNone/>
              <a:defRPr sz="1800" b="1" i="1"/>
            </a:lvl2pPr>
            <a:lvl3pPr marL="914400" indent="0">
              <a:buNone/>
              <a:defRPr sz="1800" b="1" i="1"/>
            </a:lvl3pPr>
            <a:lvl4pPr marL="1371600" indent="0">
              <a:buNone/>
              <a:defRPr sz="1800" b="1" i="1"/>
            </a:lvl4pPr>
            <a:lvl5pPr marL="1828800" indent="0">
              <a:buNone/>
              <a:defRPr sz="1800" b="1" i="1"/>
            </a:lvl5pPr>
          </a:lstStyle>
          <a:p>
            <a:pPr lvl="0"/>
            <a:r>
              <a:rPr lang="en-US" dirty="0"/>
              <a:t>Month</a:t>
            </a:r>
          </a:p>
        </p:txBody>
      </p:sp>
      <p:sp>
        <p:nvSpPr>
          <p:cNvPr id="36" name="Text Placeholder 14">
            <a:extLst>
              <a:ext uri="{FF2B5EF4-FFF2-40B4-BE49-F238E27FC236}">
                <a16:creationId xmlns:a16="http://schemas.microsoft.com/office/drawing/2014/main" id="{2A3D73F7-77EC-4576-B541-20C032F462DC}"/>
              </a:ext>
            </a:extLst>
          </p:cNvPr>
          <p:cNvSpPr>
            <a:spLocks noGrp="1"/>
          </p:cNvSpPr>
          <p:nvPr userDrawn="1">
            <p:ph type="body" sz="quarter" idx="13" hasCustomPrompt="1"/>
          </p:nvPr>
        </p:nvSpPr>
        <p:spPr>
          <a:xfrm>
            <a:off x="1050857" y="4720037"/>
            <a:ext cx="10090287" cy="1101897"/>
          </a:xfrm>
        </p:spPr>
        <p:txBody>
          <a:bodyPr>
            <a:noAutofit/>
          </a:bodyPr>
          <a:lstStyle>
            <a:lvl1pPr marL="0" indent="0" algn="ctr">
              <a:buNone/>
              <a:defRPr sz="3500" b="0" i="0">
                <a:solidFill>
                  <a:schemeClr val="bg2"/>
                </a:solidFill>
              </a:defRPr>
            </a:lvl1pPr>
          </a:lstStyle>
          <a:p>
            <a:pPr lvl="0"/>
            <a:r>
              <a:rPr lang="en-US" dirty="0"/>
              <a:t>Presentation</a:t>
            </a:r>
            <a:br>
              <a:rPr lang="en-US" dirty="0"/>
            </a:br>
            <a:r>
              <a:rPr lang="en-US" dirty="0"/>
              <a:t>Tagline</a:t>
            </a:r>
          </a:p>
        </p:txBody>
      </p:sp>
      <p:sp>
        <p:nvSpPr>
          <p:cNvPr id="5" name="Rectangle 4">
            <a:extLst>
              <a:ext uri="{FF2B5EF4-FFF2-40B4-BE49-F238E27FC236}">
                <a16:creationId xmlns:a16="http://schemas.microsoft.com/office/drawing/2014/main" id="{6691BBC0-FAFE-4A57-9925-6182B74C4CB1}"/>
              </a:ext>
            </a:extLst>
          </p:cNvPr>
          <p:cNvSpPr/>
          <p:nvPr userDrawn="1"/>
        </p:nvSpPr>
        <p:spPr>
          <a:xfrm>
            <a:off x="4879848" y="4453465"/>
            <a:ext cx="2432304" cy="64008"/>
          </a:xfrm>
          <a:prstGeom prst="rect">
            <a:avLst/>
          </a:prstGeom>
          <a:solidFill>
            <a:schemeClr val="bg2"/>
          </a:solidFill>
          <a:ln w="12700" cap="flat">
            <a:noFill/>
            <a:prstDash val="solid"/>
            <a:miter/>
          </a:ln>
        </p:spPr>
        <p:txBody>
          <a:bodyPr rtlCol="0" anchor="ctr"/>
          <a:lstStyle/>
          <a:p>
            <a:pPr algn="l"/>
            <a:endParaRPr lang="ru-RU" dirty="0"/>
          </a:p>
        </p:txBody>
      </p:sp>
    </p:spTree>
    <p:extLst>
      <p:ext uri="{BB962C8B-B14F-4D97-AF65-F5344CB8AC3E}">
        <p14:creationId xmlns:p14="http://schemas.microsoft.com/office/powerpoint/2010/main" val="39668199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ECF654C-A7AE-4727-9F7F-492670C3E642}"/>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ru-RU" dirty="0"/>
          </a:p>
        </p:txBody>
      </p:sp>
      <p:sp>
        <p:nvSpPr>
          <p:cNvPr id="6" name="Rectangle 5">
            <a:extLst>
              <a:ext uri="{FF2B5EF4-FFF2-40B4-BE49-F238E27FC236}">
                <a16:creationId xmlns:a16="http://schemas.microsoft.com/office/drawing/2014/main" id="{834F3F28-2A24-40B5-AC8C-5A53DC799A96}"/>
              </a:ext>
            </a:extLst>
          </p:cNvPr>
          <p:cNvSpPr/>
          <p:nvPr userDrawn="1"/>
        </p:nvSpPr>
        <p:spPr>
          <a:xfrm>
            <a:off x="129540" y="3410712"/>
            <a:ext cx="11932920" cy="3319272"/>
          </a:xfrm>
          <a:prstGeom prst="rect">
            <a:avLst/>
          </a:prstGeom>
          <a:gradFill flip="none" rotWithShape="1">
            <a:gsLst>
              <a:gs pos="0">
                <a:schemeClr val="accent2">
                  <a:alpha val="80000"/>
                </a:schemeClr>
              </a:gs>
              <a:gs pos="99000">
                <a:schemeClr val="accent3">
                  <a:alpha val="80000"/>
                </a:schemeClr>
              </a:gs>
            </a:gsLst>
            <a:lin ang="1680000" scaled="0"/>
            <a:tileRect/>
          </a:gradFill>
          <a:ln w="12700" cap="flat">
            <a:noFill/>
            <a:prstDash val="solid"/>
            <a:miter/>
          </a:ln>
        </p:spPr>
        <p:txBody>
          <a:bodyPr rtlCol="0" anchor="ctr"/>
          <a:lstStyle/>
          <a:p>
            <a:pPr algn="l"/>
            <a:endParaRPr lang="ru-RU" dirty="0"/>
          </a:p>
        </p:txBody>
      </p:sp>
      <p:sp>
        <p:nvSpPr>
          <p:cNvPr id="2" name="Title 1">
            <a:extLst>
              <a:ext uri="{FF2B5EF4-FFF2-40B4-BE49-F238E27FC236}">
                <a16:creationId xmlns:a16="http://schemas.microsoft.com/office/drawing/2014/main" id="{CF097552-E3A8-41F6-B00B-4A39A247AA0E}"/>
              </a:ext>
            </a:extLst>
          </p:cNvPr>
          <p:cNvSpPr>
            <a:spLocks noGrp="1"/>
          </p:cNvSpPr>
          <p:nvPr>
            <p:ph type="title" hasCustomPrompt="1"/>
          </p:nvPr>
        </p:nvSpPr>
        <p:spPr>
          <a:xfrm>
            <a:off x="838200" y="3981036"/>
            <a:ext cx="10515600" cy="782638"/>
          </a:xfrm>
        </p:spPr>
        <p:txBody>
          <a:bodyPr/>
          <a:lstStyle>
            <a:lvl1pPr algn="ctr">
              <a:defRPr>
                <a:solidFill>
                  <a:schemeClr val="bg1"/>
                </a:solidFill>
              </a:defRPr>
            </a:lvl1pPr>
          </a:lstStyle>
          <a:p>
            <a:r>
              <a:rPr lang="en-US" dirty="0"/>
              <a:t>DIVIDER SLIDE</a:t>
            </a:r>
            <a:endParaRPr lang="ru-RU" dirty="0"/>
          </a:p>
        </p:txBody>
      </p:sp>
      <p:sp>
        <p:nvSpPr>
          <p:cNvPr id="3" name="Slide Number Placeholder 2">
            <a:extLst>
              <a:ext uri="{FF2B5EF4-FFF2-40B4-BE49-F238E27FC236}">
                <a16:creationId xmlns:a16="http://schemas.microsoft.com/office/drawing/2014/main" id="{79D2C969-FCE5-427B-89DE-6A79722FB6FC}"/>
              </a:ext>
            </a:extLst>
          </p:cNvPr>
          <p:cNvSpPr>
            <a:spLocks noGrp="1"/>
          </p:cNvSpPr>
          <p:nvPr>
            <p:ph type="sldNum" sz="quarter" idx="10"/>
          </p:nvPr>
        </p:nvSpPr>
        <p:spPr/>
        <p:txBody>
          <a:bodyPr/>
          <a:lstStyle>
            <a:lvl1pPr>
              <a:defRPr b="1">
                <a:latin typeface="+mn-lt"/>
              </a:defRPr>
            </a:lvl1pPr>
          </a:lstStyle>
          <a:p>
            <a:fld id="{D495E168-DA5E-4888-8D8A-92B118324C14}" type="slidenum">
              <a:rPr lang="ru-RU" smtClean="0"/>
              <a:pPr/>
              <a:t>‹#›</a:t>
            </a:fld>
            <a:endParaRPr lang="ru-RU" dirty="0"/>
          </a:p>
        </p:txBody>
      </p:sp>
      <p:sp>
        <p:nvSpPr>
          <p:cNvPr id="4" name="Date Placeholder 3">
            <a:extLst>
              <a:ext uri="{FF2B5EF4-FFF2-40B4-BE49-F238E27FC236}">
                <a16:creationId xmlns:a16="http://schemas.microsoft.com/office/drawing/2014/main" id="{CC7A2807-F7BA-4350-93C3-95213A4854E0}"/>
              </a:ext>
            </a:extLst>
          </p:cNvPr>
          <p:cNvSpPr>
            <a:spLocks noGrp="1"/>
          </p:cNvSpPr>
          <p:nvPr>
            <p:ph type="dt" sz="half" idx="11"/>
          </p:nvPr>
        </p:nvSpPr>
        <p:spPr/>
        <p:txBody>
          <a:bodyPr/>
          <a:lstStyle/>
          <a:p>
            <a:r>
              <a:rPr lang="en-US" dirty="0"/>
              <a:t>MM.DD.20XX</a:t>
            </a:r>
            <a:endParaRPr lang="ru-RU" dirty="0"/>
          </a:p>
        </p:txBody>
      </p:sp>
      <p:sp>
        <p:nvSpPr>
          <p:cNvPr id="5" name="Footer Placeholder 4">
            <a:extLst>
              <a:ext uri="{FF2B5EF4-FFF2-40B4-BE49-F238E27FC236}">
                <a16:creationId xmlns:a16="http://schemas.microsoft.com/office/drawing/2014/main" id="{92F6AE88-305E-4E68-AF8E-10BCB695A1D5}"/>
              </a:ext>
            </a:extLst>
          </p:cNvPr>
          <p:cNvSpPr>
            <a:spLocks noGrp="1"/>
          </p:cNvSpPr>
          <p:nvPr>
            <p:ph type="ftr" sz="quarter" idx="12"/>
          </p:nvPr>
        </p:nvSpPr>
        <p:spPr/>
        <p:txBody>
          <a:bodyPr/>
          <a:lstStyle/>
          <a:p>
            <a:r>
              <a:rPr lang="en-US" dirty="0"/>
              <a:t>ADD A FOOTER</a:t>
            </a:r>
            <a:endParaRPr lang="ru-RU" dirty="0"/>
          </a:p>
        </p:txBody>
      </p:sp>
      <p:sp>
        <p:nvSpPr>
          <p:cNvPr id="7" name="Oval 6">
            <a:extLst>
              <a:ext uri="{FF2B5EF4-FFF2-40B4-BE49-F238E27FC236}">
                <a16:creationId xmlns:a16="http://schemas.microsoft.com/office/drawing/2014/main" id="{95BAC97E-3C4E-4D04-8A57-DC61E07CB8FD}"/>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ru-RU" dirty="0"/>
          </a:p>
        </p:txBody>
      </p:sp>
      <p:sp>
        <p:nvSpPr>
          <p:cNvPr id="13" name="Rectangle 12">
            <a:extLst>
              <a:ext uri="{FF2B5EF4-FFF2-40B4-BE49-F238E27FC236}">
                <a16:creationId xmlns:a16="http://schemas.microsoft.com/office/drawing/2014/main" id="{E7822F33-D675-4E6C-BD09-D9C78365BB41}"/>
              </a:ext>
            </a:extLst>
          </p:cNvPr>
          <p:cNvSpPr/>
          <p:nvPr userDrawn="1"/>
        </p:nvSpPr>
        <p:spPr>
          <a:xfrm>
            <a:off x="4070604" y="4804366"/>
            <a:ext cx="4050792" cy="36576"/>
          </a:xfrm>
          <a:prstGeom prst="rect">
            <a:avLst/>
          </a:prstGeom>
          <a:solidFill>
            <a:schemeClr val="bg2"/>
          </a:solidFill>
          <a:ln w="12700" cap="flat">
            <a:noFill/>
            <a:prstDash val="solid"/>
            <a:miter/>
          </a:ln>
        </p:spPr>
        <p:txBody>
          <a:bodyPr rtlCol="0" anchor="ctr"/>
          <a:lstStyle/>
          <a:p>
            <a:pPr algn="l"/>
            <a:endParaRPr lang="ru-RU" dirty="0"/>
          </a:p>
        </p:txBody>
      </p:sp>
      <p:sp>
        <p:nvSpPr>
          <p:cNvPr id="11" name="Text Placeholder 2">
            <a:extLst>
              <a:ext uri="{FF2B5EF4-FFF2-40B4-BE49-F238E27FC236}">
                <a16:creationId xmlns:a16="http://schemas.microsoft.com/office/drawing/2014/main" id="{F4F6DD4A-6071-4D11-ABDB-28EA5AC87154}"/>
              </a:ext>
            </a:extLst>
          </p:cNvPr>
          <p:cNvSpPr>
            <a:spLocks noGrp="1"/>
          </p:cNvSpPr>
          <p:nvPr>
            <p:ph type="body" idx="1"/>
          </p:nvPr>
        </p:nvSpPr>
        <p:spPr>
          <a:xfrm>
            <a:off x="831850" y="4942478"/>
            <a:ext cx="10515600" cy="459082"/>
          </a:xfrm>
        </p:spPr>
        <p:txBody>
          <a:bodyPr vert="horz" lIns="91440" tIns="45720" rIns="91440" bIns="45720" rtlCol="0">
            <a:normAutofit/>
          </a:bodyPr>
          <a:lstStyle>
            <a:lvl1pPr marL="0" indent="0" algn="ctr">
              <a:buFont typeface="Arial" panose="020B0604020202020204" pitchFamily="34" charset="0"/>
              <a:buNone/>
              <a:defRPr lang="en-US" sz="2300">
                <a:solidFill>
                  <a:schemeClr val="bg2"/>
                </a:solidFill>
              </a:defRPr>
            </a:lvl1pPr>
          </a:lstStyle>
          <a:p>
            <a:pPr marL="228600" lvl="0" indent="-228600" algn="ctr"/>
            <a:r>
              <a:rPr lang="en-US"/>
              <a:t>Edit Master text styles</a:t>
            </a:r>
          </a:p>
        </p:txBody>
      </p:sp>
    </p:spTree>
    <p:extLst>
      <p:ext uri="{BB962C8B-B14F-4D97-AF65-F5344CB8AC3E}">
        <p14:creationId xmlns:p14="http://schemas.microsoft.com/office/powerpoint/2010/main" val="38234773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ubtitle, and Conten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ECF654C-A7AE-4727-9F7F-492670C3E642}"/>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ru-RU" dirty="0"/>
          </a:p>
        </p:txBody>
      </p:sp>
      <p:sp>
        <p:nvSpPr>
          <p:cNvPr id="6" name="Rectangle 5">
            <a:extLst>
              <a:ext uri="{FF2B5EF4-FFF2-40B4-BE49-F238E27FC236}">
                <a16:creationId xmlns:a16="http://schemas.microsoft.com/office/drawing/2014/main" id="{834F3F28-2A24-40B5-AC8C-5A53DC799A96}"/>
              </a:ext>
            </a:extLst>
          </p:cNvPr>
          <p:cNvSpPr/>
          <p:nvPr userDrawn="1"/>
        </p:nvSpPr>
        <p:spPr>
          <a:xfrm>
            <a:off x="129540" y="128016"/>
            <a:ext cx="6858000" cy="6601968"/>
          </a:xfrm>
          <a:prstGeom prst="rect">
            <a:avLst/>
          </a:prstGeom>
          <a:gradFill flip="none" rotWithShape="1">
            <a:gsLst>
              <a:gs pos="0">
                <a:schemeClr val="accent2">
                  <a:alpha val="80000"/>
                </a:schemeClr>
              </a:gs>
              <a:gs pos="100000">
                <a:schemeClr val="accent3">
                  <a:alpha val="80000"/>
                </a:schemeClr>
              </a:gs>
            </a:gsLst>
            <a:lin ang="1680000" scaled="0"/>
            <a:tileRect/>
          </a:gradFill>
          <a:ln w="12700" cap="flat">
            <a:noFill/>
            <a:prstDash val="solid"/>
            <a:miter/>
          </a:ln>
        </p:spPr>
        <p:txBody>
          <a:bodyPr rtlCol="0" anchor="ctr"/>
          <a:lstStyle/>
          <a:p>
            <a:pPr algn="l"/>
            <a:endParaRPr lang="ru-RU" dirty="0"/>
          </a:p>
        </p:txBody>
      </p:sp>
      <p:sp>
        <p:nvSpPr>
          <p:cNvPr id="2" name="Title 1">
            <a:extLst>
              <a:ext uri="{FF2B5EF4-FFF2-40B4-BE49-F238E27FC236}">
                <a16:creationId xmlns:a16="http://schemas.microsoft.com/office/drawing/2014/main" id="{CF097552-E3A8-41F6-B00B-4A39A247AA0E}"/>
              </a:ext>
            </a:extLst>
          </p:cNvPr>
          <p:cNvSpPr>
            <a:spLocks noGrp="1"/>
          </p:cNvSpPr>
          <p:nvPr>
            <p:ph type="title" hasCustomPrompt="1"/>
          </p:nvPr>
        </p:nvSpPr>
        <p:spPr>
          <a:xfrm>
            <a:off x="841248" y="1169256"/>
            <a:ext cx="5285914" cy="782638"/>
          </a:xfrm>
        </p:spPr>
        <p:txBody>
          <a:bodyPr/>
          <a:lstStyle>
            <a:lvl1pPr algn="l">
              <a:defRPr>
                <a:solidFill>
                  <a:schemeClr val="bg1"/>
                </a:solidFill>
              </a:defRPr>
            </a:lvl1pPr>
          </a:lstStyle>
          <a:p>
            <a:r>
              <a:rPr lang="en-US" dirty="0"/>
              <a:t>TEXT LAYOUT 1</a:t>
            </a:r>
            <a:endParaRPr lang="ru-RU" dirty="0"/>
          </a:p>
        </p:txBody>
      </p:sp>
      <p:sp>
        <p:nvSpPr>
          <p:cNvPr id="3" name="Slide Number Placeholder 2">
            <a:extLst>
              <a:ext uri="{FF2B5EF4-FFF2-40B4-BE49-F238E27FC236}">
                <a16:creationId xmlns:a16="http://schemas.microsoft.com/office/drawing/2014/main" id="{79D2C969-FCE5-427B-89DE-6A79722FB6FC}"/>
              </a:ext>
            </a:extLst>
          </p:cNvPr>
          <p:cNvSpPr>
            <a:spLocks noGrp="1"/>
          </p:cNvSpPr>
          <p:nvPr>
            <p:ph type="sldNum" sz="quarter" idx="10"/>
          </p:nvPr>
        </p:nvSpPr>
        <p:spPr/>
        <p:txBody>
          <a:bodyPr/>
          <a:lstStyle/>
          <a:p>
            <a:fld id="{D495E168-DA5E-4888-8D8A-92B118324C14}" type="slidenum">
              <a:rPr lang="ru-RU" smtClean="0"/>
              <a:pPr/>
              <a:t>‹#›</a:t>
            </a:fld>
            <a:endParaRPr lang="ru-RU" dirty="0"/>
          </a:p>
        </p:txBody>
      </p:sp>
      <p:sp>
        <p:nvSpPr>
          <p:cNvPr id="4" name="Date Placeholder 3">
            <a:extLst>
              <a:ext uri="{FF2B5EF4-FFF2-40B4-BE49-F238E27FC236}">
                <a16:creationId xmlns:a16="http://schemas.microsoft.com/office/drawing/2014/main" id="{CC7A2807-F7BA-4350-93C3-95213A4854E0}"/>
              </a:ext>
            </a:extLst>
          </p:cNvPr>
          <p:cNvSpPr>
            <a:spLocks noGrp="1"/>
          </p:cNvSpPr>
          <p:nvPr>
            <p:ph type="dt" sz="half" idx="11"/>
          </p:nvPr>
        </p:nvSpPr>
        <p:spPr/>
        <p:txBody>
          <a:bodyPr/>
          <a:lstStyle/>
          <a:p>
            <a:r>
              <a:rPr lang="en-US" dirty="0"/>
              <a:t>MM.DD.20XX</a:t>
            </a:r>
            <a:endParaRPr lang="ru-RU" dirty="0"/>
          </a:p>
        </p:txBody>
      </p:sp>
      <p:sp>
        <p:nvSpPr>
          <p:cNvPr id="5" name="Footer Placeholder 4">
            <a:extLst>
              <a:ext uri="{FF2B5EF4-FFF2-40B4-BE49-F238E27FC236}">
                <a16:creationId xmlns:a16="http://schemas.microsoft.com/office/drawing/2014/main" id="{92F6AE88-305E-4E68-AF8E-10BCB695A1D5}"/>
              </a:ext>
            </a:extLst>
          </p:cNvPr>
          <p:cNvSpPr>
            <a:spLocks noGrp="1"/>
          </p:cNvSpPr>
          <p:nvPr>
            <p:ph type="ftr" sz="quarter" idx="12"/>
          </p:nvPr>
        </p:nvSpPr>
        <p:spPr/>
        <p:txBody>
          <a:bodyPr/>
          <a:lstStyle/>
          <a:p>
            <a:r>
              <a:rPr lang="en-US" dirty="0"/>
              <a:t>ADD A FOOTER</a:t>
            </a:r>
            <a:endParaRPr lang="ru-RU" dirty="0"/>
          </a:p>
        </p:txBody>
      </p:sp>
      <p:sp>
        <p:nvSpPr>
          <p:cNvPr id="7" name="Oval 6">
            <a:extLst>
              <a:ext uri="{FF2B5EF4-FFF2-40B4-BE49-F238E27FC236}">
                <a16:creationId xmlns:a16="http://schemas.microsoft.com/office/drawing/2014/main" id="{95BAC97E-3C4E-4D04-8A57-DC61E07CB8FD}"/>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ru-RU" dirty="0"/>
          </a:p>
        </p:txBody>
      </p:sp>
      <p:sp>
        <p:nvSpPr>
          <p:cNvPr id="12" name="Text Placeholder 17">
            <a:extLst>
              <a:ext uri="{FF2B5EF4-FFF2-40B4-BE49-F238E27FC236}">
                <a16:creationId xmlns:a16="http://schemas.microsoft.com/office/drawing/2014/main" id="{028AD4F5-2320-4533-9EC4-9832091E65CB}"/>
              </a:ext>
            </a:extLst>
          </p:cNvPr>
          <p:cNvSpPr>
            <a:spLocks noGrp="1"/>
          </p:cNvSpPr>
          <p:nvPr>
            <p:ph type="body" sz="quarter" idx="13" hasCustomPrompt="1"/>
          </p:nvPr>
        </p:nvSpPr>
        <p:spPr>
          <a:xfrm>
            <a:off x="841248" y="2136036"/>
            <a:ext cx="5285914" cy="857098"/>
          </a:xfrm>
        </p:spPr>
        <p:txBody>
          <a:bodyPr>
            <a:normAutofit/>
          </a:bodyPr>
          <a:lstStyle>
            <a:lvl1pPr marL="0" indent="0" algn="l">
              <a:buNone/>
              <a:defRPr sz="2300">
                <a:solidFill>
                  <a:schemeClr val="bg2"/>
                </a:solidFill>
              </a:defRPr>
            </a:lvl1pPr>
            <a:lvl2pPr>
              <a:defRPr sz="1800"/>
            </a:lvl2pPr>
            <a:lvl3pPr>
              <a:defRPr sz="1800"/>
            </a:lvl3pPr>
            <a:lvl4pPr>
              <a:defRPr sz="1800"/>
            </a:lvl4pPr>
            <a:lvl5pPr>
              <a:defRPr sz="1800"/>
            </a:lvl5pPr>
          </a:lstStyle>
          <a:p>
            <a:pPr lvl="0"/>
            <a:r>
              <a:rPr lang="en-US" dirty="0"/>
              <a:t>Edit master text styles</a:t>
            </a:r>
          </a:p>
        </p:txBody>
      </p:sp>
      <p:sp>
        <p:nvSpPr>
          <p:cNvPr id="13" name="Rectangle 12">
            <a:extLst>
              <a:ext uri="{FF2B5EF4-FFF2-40B4-BE49-F238E27FC236}">
                <a16:creationId xmlns:a16="http://schemas.microsoft.com/office/drawing/2014/main" id="{E7822F33-D675-4E6C-BD09-D9C78365BB41}"/>
              </a:ext>
            </a:extLst>
          </p:cNvPr>
          <p:cNvSpPr/>
          <p:nvPr userDrawn="1"/>
        </p:nvSpPr>
        <p:spPr>
          <a:xfrm>
            <a:off x="915026" y="1992586"/>
            <a:ext cx="4428000" cy="36576"/>
          </a:xfrm>
          <a:prstGeom prst="rect">
            <a:avLst/>
          </a:prstGeom>
          <a:solidFill>
            <a:schemeClr val="bg2"/>
          </a:solidFill>
          <a:ln w="12700" cap="flat">
            <a:noFill/>
            <a:prstDash val="solid"/>
            <a:miter/>
          </a:ln>
        </p:spPr>
        <p:txBody>
          <a:bodyPr rtlCol="0" anchor="ctr"/>
          <a:lstStyle/>
          <a:p>
            <a:pPr algn="l"/>
            <a:endParaRPr lang="ru-RU" dirty="0"/>
          </a:p>
        </p:txBody>
      </p:sp>
      <p:sp>
        <p:nvSpPr>
          <p:cNvPr id="14" name="Text Placeholder 14">
            <a:extLst>
              <a:ext uri="{FF2B5EF4-FFF2-40B4-BE49-F238E27FC236}">
                <a16:creationId xmlns:a16="http://schemas.microsoft.com/office/drawing/2014/main" id="{302F0820-F94A-40EF-B3BE-26CD0CB55173}"/>
              </a:ext>
            </a:extLst>
          </p:cNvPr>
          <p:cNvSpPr>
            <a:spLocks noGrp="1"/>
          </p:cNvSpPr>
          <p:nvPr>
            <p:ph type="body" sz="quarter" idx="15"/>
          </p:nvPr>
        </p:nvSpPr>
        <p:spPr>
          <a:xfrm>
            <a:off x="838199" y="3100269"/>
            <a:ext cx="5288963" cy="2588637"/>
          </a:xfrm>
        </p:spPr>
        <p:txBody>
          <a:bodyPr lIns="0">
            <a:normAutofit/>
          </a:bodyPr>
          <a:lstStyle>
            <a:lvl1pPr marL="180000" indent="-180000">
              <a:spcBef>
                <a:spcPts val="600"/>
              </a:spcBef>
              <a:buClr>
                <a:schemeClr val="bg2"/>
              </a:buClr>
              <a:buFont typeface="Arial" panose="020B0604020202020204" pitchFamily="34" charset="0"/>
              <a:buChar char="•"/>
              <a:defRPr sz="1600" b="0" i="0">
                <a:solidFill>
                  <a:schemeClr val="bg1"/>
                </a:solidFill>
              </a:defRPr>
            </a:lvl1pPr>
          </a:lstStyle>
          <a:p>
            <a:pPr lvl="0"/>
            <a:r>
              <a:rPr lang="en-US"/>
              <a:t>Edit Master text styles</a:t>
            </a:r>
          </a:p>
        </p:txBody>
      </p:sp>
    </p:spTree>
    <p:extLst>
      <p:ext uri="{BB962C8B-B14F-4D97-AF65-F5344CB8AC3E}">
        <p14:creationId xmlns:p14="http://schemas.microsoft.com/office/powerpoint/2010/main" val="3721395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ECF654C-A7AE-4727-9F7F-492670C3E642}"/>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ru-RU" dirty="0"/>
          </a:p>
        </p:txBody>
      </p:sp>
      <p:sp>
        <p:nvSpPr>
          <p:cNvPr id="6" name="Rectangle 5">
            <a:extLst>
              <a:ext uri="{FF2B5EF4-FFF2-40B4-BE49-F238E27FC236}">
                <a16:creationId xmlns:a16="http://schemas.microsoft.com/office/drawing/2014/main" id="{834F3F28-2A24-40B5-AC8C-5A53DC799A96}"/>
              </a:ext>
            </a:extLst>
          </p:cNvPr>
          <p:cNvSpPr/>
          <p:nvPr userDrawn="1"/>
        </p:nvSpPr>
        <p:spPr>
          <a:xfrm>
            <a:off x="129540" y="128016"/>
            <a:ext cx="11932920" cy="3319272"/>
          </a:xfrm>
          <a:prstGeom prst="rect">
            <a:avLst/>
          </a:prstGeom>
          <a:gradFill flip="none" rotWithShape="1">
            <a:gsLst>
              <a:gs pos="0">
                <a:schemeClr val="accent2">
                  <a:alpha val="80000"/>
                </a:schemeClr>
              </a:gs>
              <a:gs pos="100000">
                <a:schemeClr val="accent3">
                  <a:alpha val="80000"/>
                </a:schemeClr>
              </a:gs>
            </a:gsLst>
            <a:lin ang="1680000" scaled="0"/>
            <a:tileRect/>
          </a:gradFill>
          <a:ln w="12700" cap="flat">
            <a:noFill/>
            <a:prstDash val="solid"/>
            <a:miter/>
          </a:ln>
        </p:spPr>
        <p:txBody>
          <a:bodyPr rtlCol="0" anchor="ctr"/>
          <a:lstStyle/>
          <a:p>
            <a:pPr algn="l"/>
            <a:endParaRPr lang="ru-RU" dirty="0"/>
          </a:p>
        </p:txBody>
      </p:sp>
      <p:sp>
        <p:nvSpPr>
          <p:cNvPr id="2" name="Title 1">
            <a:extLst>
              <a:ext uri="{FF2B5EF4-FFF2-40B4-BE49-F238E27FC236}">
                <a16:creationId xmlns:a16="http://schemas.microsoft.com/office/drawing/2014/main" id="{CF097552-E3A8-41F6-B00B-4A39A247AA0E}"/>
              </a:ext>
            </a:extLst>
          </p:cNvPr>
          <p:cNvSpPr>
            <a:spLocks noGrp="1"/>
          </p:cNvSpPr>
          <p:nvPr>
            <p:ph type="title" hasCustomPrompt="1"/>
          </p:nvPr>
        </p:nvSpPr>
        <p:spPr>
          <a:xfrm>
            <a:off x="841248" y="1093460"/>
            <a:ext cx="5320386" cy="782638"/>
          </a:xfrm>
        </p:spPr>
        <p:txBody>
          <a:bodyPr/>
          <a:lstStyle>
            <a:lvl1pPr algn="l">
              <a:defRPr>
                <a:solidFill>
                  <a:schemeClr val="bg1"/>
                </a:solidFill>
              </a:defRPr>
            </a:lvl1pPr>
          </a:lstStyle>
          <a:p>
            <a:r>
              <a:rPr lang="en-US" dirty="0"/>
              <a:t>TEXT LAYOUT 2</a:t>
            </a:r>
            <a:endParaRPr lang="ru-RU" dirty="0"/>
          </a:p>
        </p:txBody>
      </p:sp>
      <p:sp>
        <p:nvSpPr>
          <p:cNvPr id="3" name="Slide Number Placeholder 2">
            <a:extLst>
              <a:ext uri="{FF2B5EF4-FFF2-40B4-BE49-F238E27FC236}">
                <a16:creationId xmlns:a16="http://schemas.microsoft.com/office/drawing/2014/main" id="{79D2C969-FCE5-427B-89DE-6A79722FB6FC}"/>
              </a:ext>
            </a:extLst>
          </p:cNvPr>
          <p:cNvSpPr>
            <a:spLocks noGrp="1"/>
          </p:cNvSpPr>
          <p:nvPr>
            <p:ph type="sldNum" sz="quarter" idx="10"/>
          </p:nvPr>
        </p:nvSpPr>
        <p:spPr/>
        <p:txBody>
          <a:bodyPr/>
          <a:lstStyle/>
          <a:p>
            <a:fld id="{D495E168-DA5E-4888-8D8A-92B118324C14}" type="slidenum">
              <a:rPr lang="ru-RU" smtClean="0"/>
              <a:pPr/>
              <a:t>‹#›</a:t>
            </a:fld>
            <a:endParaRPr lang="ru-RU" dirty="0"/>
          </a:p>
        </p:txBody>
      </p:sp>
      <p:sp>
        <p:nvSpPr>
          <p:cNvPr id="4" name="Date Placeholder 3">
            <a:extLst>
              <a:ext uri="{FF2B5EF4-FFF2-40B4-BE49-F238E27FC236}">
                <a16:creationId xmlns:a16="http://schemas.microsoft.com/office/drawing/2014/main" id="{CC7A2807-F7BA-4350-93C3-95213A4854E0}"/>
              </a:ext>
            </a:extLst>
          </p:cNvPr>
          <p:cNvSpPr>
            <a:spLocks noGrp="1"/>
          </p:cNvSpPr>
          <p:nvPr>
            <p:ph type="dt" sz="half" idx="11"/>
          </p:nvPr>
        </p:nvSpPr>
        <p:spPr/>
        <p:txBody>
          <a:bodyPr/>
          <a:lstStyle/>
          <a:p>
            <a:r>
              <a:rPr lang="en-US" dirty="0"/>
              <a:t>MM.DD.20XX</a:t>
            </a:r>
            <a:endParaRPr lang="ru-RU" dirty="0"/>
          </a:p>
        </p:txBody>
      </p:sp>
      <p:sp>
        <p:nvSpPr>
          <p:cNvPr id="5" name="Footer Placeholder 4">
            <a:extLst>
              <a:ext uri="{FF2B5EF4-FFF2-40B4-BE49-F238E27FC236}">
                <a16:creationId xmlns:a16="http://schemas.microsoft.com/office/drawing/2014/main" id="{92F6AE88-305E-4E68-AF8E-10BCB695A1D5}"/>
              </a:ext>
            </a:extLst>
          </p:cNvPr>
          <p:cNvSpPr>
            <a:spLocks noGrp="1"/>
          </p:cNvSpPr>
          <p:nvPr>
            <p:ph type="ftr" sz="quarter" idx="12"/>
          </p:nvPr>
        </p:nvSpPr>
        <p:spPr/>
        <p:txBody>
          <a:bodyPr/>
          <a:lstStyle/>
          <a:p>
            <a:r>
              <a:rPr lang="en-US" dirty="0"/>
              <a:t>ADD A FOOTER</a:t>
            </a:r>
            <a:endParaRPr lang="ru-RU" dirty="0"/>
          </a:p>
        </p:txBody>
      </p:sp>
      <p:sp>
        <p:nvSpPr>
          <p:cNvPr id="7" name="Oval 6">
            <a:extLst>
              <a:ext uri="{FF2B5EF4-FFF2-40B4-BE49-F238E27FC236}">
                <a16:creationId xmlns:a16="http://schemas.microsoft.com/office/drawing/2014/main" id="{95BAC97E-3C4E-4D04-8A57-DC61E07CB8FD}"/>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ru-RU" dirty="0"/>
          </a:p>
        </p:txBody>
      </p:sp>
      <p:sp>
        <p:nvSpPr>
          <p:cNvPr id="12" name="Text Placeholder 17">
            <a:extLst>
              <a:ext uri="{FF2B5EF4-FFF2-40B4-BE49-F238E27FC236}">
                <a16:creationId xmlns:a16="http://schemas.microsoft.com/office/drawing/2014/main" id="{028AD4F5-2320-4533-9EC4-9832091E65CB}"/>
              </a:ext>
            </a:extLst>
          </p:cNvPr>
          <p:cNvSpPr>
            <a:spLocks noGrp="1"/>
          </p:cNvSpPr>
          <p:nvPr>
            <p:ph type="body" sz="quarter" idx="13" hasCustomPrompt="1"/>
          </p:nvPr>
        </p:nvSpPr>
        <p:spPr>
          <a:xfrm>
            <a:off x="841248" y="2060240"/>
            <a:ext cx="5320386" cy="882524"/>
          </a:xfrm>
        </p:spPr>
        <p:txBody>
          <a:bodyPr>
            <a:normAutofit/>
          </a:bodyPr>
          <a:lstStyle>
            <a:lvl1pPr marL="0" indent="0" algn="l">
              <a:buNone/>
              <a:defRPr sz="2300">
                <a:solidFill>
                  <a:schemeClr val="bg2"/>
                </a:solidFill>
              </a:defRPr>
            </a:lvl1pPr>
            <a:lvl2pPr>
              <a:defRPr sz="1800"/>
            </a:lvl2pPr>
            <a:lvl3pPr>
              <a:defRPr sz="1800"/>
            </a:lvl3pPr>
            <a:lvl4pPr>
              <a:defRPr sz="1800"/>
            </a:lvl4pPr>
            <a:lvl5pPr>
              <a:defRPr sz="1800"/>
            </a:lvl5pPr>
          </a:lstStyle>
          <a:p>
            <a:pPr lvl="0"/>
            <a:r>
              <a:rPr lang="en-US" dirty="0"/>
              <a:t>Edit master text styles</a:t>
            </a:r>
          </a:p>
        </p:txBody>
      </p:sp>
      <p:sp>
        <p:nvSpPr>
          <p:cNvPr id="13" name="Rectangle 12">
            <a:extLst>
              <a:ext uri="{FF2B5EF4-FFF2-40B4-BE49-F238E27FC236}">
                <a16:creationId xmlns:a16="http://schemas.microsoft.com/office/drawing/2014/main" id="{E7822F33-D675-4E6C-BD09-D9C78365BB41}"/>
              </a:ext>
            </a:extLst>
          </p:cNvPr>
          <p:cNvSpPr/>
          <p:nvPr userDrawn="1"/>
        </p:nvSpPr>
        <p:spPr>
          <a:xfrm>
            <a:off x="914693" y="1916790"/>
            <a:ext cx="4500000" cy="36576"/>
          </a:xfrm>
          <a:prstGeom prst="rect">
            <a:avLst/>
          </a:prstGeom>
          <a:solidFill>
            <a:schemeClr val="bg2"/>
          </a:solidFill>
          <a:ln w="12700" cap="flat">
            <a:noFill/>
            <a:prstDash val="solid"/>
            <a:miter/>
          </a:ln>
        </p:spPr>
        <p:txBody>
          <a:bodyPr rtlCol="0" anchor="ctr"/>
          <a:lstStyle/>
          <a:p>
            <a:pPr algn="l"/>
            <a:endParaRPr lang="ru-RU" dirty="0"/>
          </a:p>
        </p:txBody>
      </p:sp>
      <p:sp>
        <p:nvSpPr>
          <p:cNvPr id="11" name="Text Placeholder 14">
            <a:extLst>
              <a:ext uri="{FF2B5EF4-FFF2-40B4-BE49-F238E27FC236}">
                <a16:creationId xmlns:a16="http://schemas.microsoft.com/office/drawing/2014/main" id="{4B6CBCCA-9781-462D-AF43-C6AAE3D1AAA9}"/>
              </a:ext>
            </a:extLst>
          </p:cNvPr>
          <p:cNvSpPr>
            <a:spLocks noGrp="1"/>
          </p:cNvSpPr>
          <p:nvPr>
            <p:ph type="body" sz="quarter" idx="15"/>
          </p:nvPr>
        </p:nvSpPr>
        <p:spPr>
          <a:xfrm>
            <a:off x="6817897" y="1125545"/>
            <a:ext cx="4707842" cy="1849304"/>
          </a:xfrm>
        </p:spPr>
        <p:txBody>
          <a:bodyPr>
            <a:normAutofit/>
          </a:bodyPr>
          <a:lstStyle>
            <a:lvl1pPr marL="180000" indent="-180000">
              <a:spcBef>
                <a:spcPts val="600"/>
              </a:spcBef>
              <a:buClr>
                <a:schemeClr val="bg2"/>
              </a:buClr>
              <a:buFont typeface="Arial" panose="020B0604020202020204" pitchFamily="34" charset="0"/>
              <a:buChar char="•"/>
              <a:defRPr sz="1600" b="0" i="0">
                <a:solidFill>
                  <a:schemeClr val="bg1"/>
                </a:solidFill>
              </a:defRPr>
            </a:lvl1pPr>
          </a:lstStyle>
          <a:p>
            <a:pPr lvl="0"/>
            <a:r>
              <a:rPr lang="en-US"/>
              <a:t>Edit Master text styles</a:t>
            </a:r>
          </a:p>
        </p:txBody>
      </p:sp>
    </p:spTree>
    <p:extLst>
      <p:ext uri="{BB962C8B-B14F-4D97-AF65-F5344CB8AC3E}">
        <p14:creationId xmlns:p14="http://schemas.microsoft.com/office/powerpoint/2010/main" val="25991930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Section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C40FB52-44A8-43D1-8B33-F4E55A83AC38}"/>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ru-RU" dirty="0"/>
          </a:p>
        </p:txBody>
      </p:sp>
      <p:sp>
        <p:nvSpPr>
          <p:cNvPr id="6" name="Rectangle 5">
            <a:extLst>
              <a:ext uri="{FF2B5EF4-FFF2-40B4-BE49-F238E27FC236}">
                <a16:creationId xmlns:a16="http://schemas.microsoft.com/office/drawing/2014/main" id="{164ACA68-1C2C-4C4D-9CB4-1C8BF3E03F57}"/>
              </a:ext>
            </a:extLst>
          </p:cNvPr>
          <p:cNvSpPr/>
          <p:nvPr userDrawn="1"/>
        </p:nvSpPr>
        <p:spPr>
          <a:xfrm>
            <a:off x="129540" y="128016"/>
            <a:ext cx="11932920" cy="6601968"/>
          </a:xfrm>
          <a:prstGeom prst="rect">
            <a:avLst/>
          </a:prstGeom>
          <a:gradFill flip="none" rotWithShape="1">
            <a:gsLst>
              <a:gs pos="0">
                <a:schemeClr val="accent2">
                  <a:alpha val="80000"/>
                </a:schemeClr>
              </a:gs>
              <a:gs pos="99000">
                <a:schemeClr val="accent3">
                  <a:alpha val="80000"/>
                </a:schemeClr>
              </a:gs>
            </a:gsLst>
            <a:lin ang="0" scaled="1"/>
            <a:tileRect/>
          </a:gradFill>
          <a:ln w="12700" cap="flat">
            <a:noFill/>
            <a:prstDash val="solid"/>
            <a:miter/>
          </a:ln>
        </p:spPr>
        <p:txBody>
          <a:bodyPr rtlCol="0" anchor="ctr"/>
          <a:lstStyle/>
          <a:p>
            <a:pPr algn="l"/>
            <a:endParaRPr lang="ru-RU" dirty="0"/>
          </a:p>
        </p:txBody>
      </p:sp>
      <p:sp>
        <p:nvSpPr>
          <p:cNvPr id="3" name="Slide Number Placeholder 2">
            <a:extLst>
              <a:ext uri="{FF2B5EF4-FFF2-40B4-BE49-F238E27FC236}">
                <a16:creationId xmlns:a16="http://schemas.microsoft.com/office/drawing/2014/main" id="{906ADBD7-8355-4951-B459-EC284BCE83AA}"/>
              </a:ext>
            </a:extLst>
          </p:cNvPr>
          <p:cNvSpPr>
            <a:spLocks noGrp="1"/>
          </p:cNvSpPr>
          <p:nvPr>
            <p:ph type="sldNum" sz="quarter" idx="10"/>
          </p:nvPr>
        </p:nvSpPr>
        <p:spPr/>
        <p:txBody>
          <a:bodyPr/>
          <a:lstStyle/>
          <a:p>
            <a:fld id="{D495E168-DA5E-4888-8D8A-92B118324C14}" type="slidenum">
              <a:rPr lang="ru-RU" smtClean="0"/>
              <a:pPr/>
              <a:t>‹#›</a:t>
            </a:fld>
            <a:endParaRPr lang="ru-RU" dirty="0"/>
          </a:p>
        </p:txBody>
      </p:sp>
      <p:sp>
        <p:nvSpPr>
          <p:cNvPr id="4" name="Date Placeholder 3">
            <a:extLst>
              <a:ext uri="{FF2B5EF4-FFF2-40B4-BE49-F238E27FC236}">
                <a16:creationId xmlns:a16="http://schemas.microsoft.com/office/drawing/2014/main" id="{D8A140A0-8435-451E-9A8E-9C33B97E1B11}"/>
              </a:ext>
            </a:extLst>
          </p:cNvPr>
          <p:cNvSpPr>
            <a:spLocks noGrp="1"/>
          </p:cNvSpPr>
          <p:nvPr>
            <p:ph type="dt" sz="half" idx="11"/>
          </p:nvPr>
        </p:nvSpPr>
        <p:spPr/>
        <p:txBody>
          <a:bodyPr/>
          <a:lstStyle/>
          <a:p>
            <a:r>
              <a:rPr lang="en-US" dirty="0"/>
              <a:t>MM.DD.20XX</a:t>
            </a:r>
            <a:endParaRPr lang="ru-RU" dirty="0"/>
          </a:p>
        </p:txBody>
      </p:sp>
      <p:sp>
        <p:nvSpPr>
          <p:cNvPr id="5" name="Footer Placeholder 4">
            <a:extLst>
              <a:ext uri="{FF2B5EF4-FFF2-40B4-BE49-F238E27FC236}">
                <a16:creationId xmlns:a16="http://schemas.microsoft.com/office/drawing/2014/main" id="{93BDD90A-F598-4982-8244-00A2189F77BD}"/>
              </a:ext>
            </a:extLst>
          </p:cNvPr>
          <p:cNvSpPr>
            <a:spLocks noGrp="1"/>
          </p:cNvSpPr>
          <p:nvPr>
            <p:ph type="ftr" sz="quarter" idx="12"/>
          </p:nvPr>
        </p:nvSpPr>
        <p:spPr/>
        <p:txBody>
          <a:bodyPr/>
          <a:lstStyle/>
          <a:p>
            <a:r>
              <a:rPr lang="en-US" dirty="0"/>
              <a:t>ADD A FOOTER</a:t>
            </a:r>
            <a:endParaRPr lang="ru-RU" dirty="0"/>
          </a:p>
        </p:txBody>
      </p:sp>
      <p:sp>
        <p:nvSpPr>
          <p:cNvPr id="8" name="Text Placeholder 2">
            <a:extLst>
              <a:ext uri="{FF2B5EF4-FFF2-40B4-BE49-F238E27FC236}">
                <a16:creationId xmlns:a16="http://schemas.microsoft.com/office/drawing/2014/main" id="{03373955-AB5B-4186-8098-9DBA0AB2650E}"/>
              </a:ext>
            </a:extLst>
          </p:cNvPr>
          <p:cNvSpPr>
            <a:spLocks noGrp="1"/>
          </p:cNvSpPr>
          <p:nvPr>
            <p:ph type="body" idx="1" hasCustomPrompt="1"/>
          </p:nvPr>
        </p:nvSpPr>
        <p:spPr>
          <a:xfrm>
            <a:off x="1159649" y="2738211"/>
            <a:ext cx="4183650" cy="454353"/>
          </a:xfrm>
        </p:spPr>
        <p:txBody>
          <a:bodyPr>
            <a:noAutofit/>
          </a:bodyPr>
          <a:lstStyle>
            <a:lvl1pPr marL="0" indent="0">
              <a:buNone/>
              <a:defRPr sz="3000" b="0">
                <a:solidFill>
                  <a:schemeClr val="bg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Section 1 title</a:t>
            </a:r>
          </a:p>
        </p:txBody>
      </p:sp>
      <p:sp>
        <p:nvSpPr>
          <p:cNvPr id="9" name="Text Placeholder 26">
            <a:extLst>
              <a:ext uri="{FF2B5EF4-FFF2-40B4-BE49-F238E27FC236}">
                <a16:creationId xmlns:a16="http://schemas.microsoft.com/office/drawing/2014/main" id="{B534F865-65DF-4129-9CE5-414E24937576}"/>
              </a:ext>
            </a:extLst>
          </p:cNvPr>
          <p:cNvSpPr>
            <a:spLocks noGrp="1"/>
          </p:cNvSpPr>
          <p:nvPr>
            <p:ph type="body" sz="quarter" idx="16" hasCustomPrompt="1"/>
          </p:nvPr>
        </p:nvSpPr>
        <p:spPr>
          <a:xfrm>
            <a:off x="838201" y="1835244"/>
            <a:ext cx="10515599" cy="629105"/>
          </a:xfrm>
        </p:spPr>
        <p:txBody>
          <a:bodyPr lIns="0" rIns="0">
            <a:noAutofit/>
          </a:bodyPr>
          <a:lstStyle>
            <a:lvl1pPr marL="0" indent="0" algn="ctr">
              <a:buNone/>
              <a:defRPr sz="2300" b="0" i="0">
                <a:solidFill>
                  <a:schemeClr val="bg2"/>
                </a:solidFill>
              </a:defRPr>
            </a:lvl1pPr>
            <a:lvl2pPr marL="457200" indent="0">
              <a:buNone/>
              <a:defRPr sz="1800" b="1" i="1"/>
            </a:lvl2pPr>
            <a:lvl3pPr marL="914400" indent="0">
              <a:buNone/>
              <a:defRPr sz="1800" b="1" i="1"/>
            </a:lvl3pPr>
            <a:lvl4pPr marL="1371600" indent="0">
              <a:buNone/>
              <a:defRPr sz="1800" b="1" i="1"/>
            </a:lvl4pPr>
            <a:lvl5pPr marL="1828800" indent="0">
              <a:buNone/>
              <a:defRPr sz="1800" b="1" i="1"/>
            </a:lvl5pPr>
          </a:lstStyle>
          <a:p>
            <a:pPr lvl="0"/>
            <a:r>
              <a:rPr lang="en-US" dirty="0"/>
              <a:t>Edit master text styles</a:t>
            </a:r>
          </a:p>
        </p:txBody>
      </p:sp>
      <p:sp>
        <p:nvSpPr>
          <p:cNvPr id="10" name="Text Placeholder 2">
            <a:extLst>
              <a:ext uri="{FF2B5EF4-FFF2-40B4-BE49-F238E27FC236}">
                <a16:creationId xmlns:a16="http://schemas.microsoft.com/office/drawing/2014/main" id="{23A3472E-32B4-4CAD-B5D0-420AA3FB4CE3}"/>
              </a:ext>
            </a:extLst>
          </p:cNvPr>
          <p:cNvSpPr>
            <a:spLocks noGrp="1"/>
          </p:cNvSpPr>
          <p:nvPr>
            <p:ph type="body" idx="18" hasCustomPrompt="1"/>
          </p:nvPr>
        </p:nvSpPr>
        <p:spPr>
          <a:xfrm>
            <a:off x="6627121" y="2738211"/>
            <a:ext cx="4183650" cy="454353"/>
          </a:xfrm>
        </p:spPr>
        <p:txBody>
          <a:bodyPr>
            <a:noAutofit/>
          </a:bodyPr>
          <a:lstStyle>
            <a:lvl1pPr marL="0" indent="0">
              <a:buNone/>
              <a:defRPr sz="3000" b="0">
                <a:solidFill>
                  <a:schemeClr val="bg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Section 2 title</a:t>
            </a:r>
          </a:p>
        </p:txBody>
      </p:sp>
      <p:sp>
        <p:nvSpPr>
          <p:cNvPr id="11" name="Text Placeholder 26">
            <a:extLst>
              <a:ext uri="{FF2B5EF4-FFF2-40B4-BE49-F238E27FC236}">
                <a16:creationId xmlns:a16="http://schemas.microsoft.com/office/drawing/2014/main" id="{1AEED068-3EA0-4BF4-875C-02473E9EB0CC}"/>
              </a:ext>
            </a:extLst>
          </p:cNvPr>
          <p:cNvSpPr>
            <a:spLocks noGrp="1"/>
          </p:cNvSpPr>
          <p:nvPr>
            <p:ph type="body" sz="quarter" idx="20"/>
          </p:nvPr>
        </p:nvSpPr>
        <p:spPr>
          <a:xfrm>
            <a:off x="1159649" y="3428501"/>
            <a:ext cx="4365625" cy="2333625"/>
          </a:xfrm>
        </p:spPr>
        <p:txBody>
          <a:bodyPr>
            <a:normAutofit/>
          </a:bodyPr>
          <a:lstStyle>
            <a:lvl1pPr marL="180000" indent="-180000">
              <a:spcBef>
                <a:spcPts val="600"/>
              </a:spcBef>
              <a:buClr>
                <a:schemeClr val="bg2"/>
              </a:buClr>
              <a:defRPr sz="1600">
                <a:solidFill>
                  <a:schemeClr val="bg1"/>
                </a:solidFill>
              </a:defRPr>
            </a:lvl1pPr>
            <a:lvl2pPr>
              <a:defRPr>
                <a:solidFill>
                  <a:schemeClr val="tx1">
                    <a:lumMod val="50000"/>
                    <a:lumOff val="50000"/>
                  </a:schemeClr>
                </a:solidFill>
              </a:defRPr>
            </a:lvl2pPr>
            <a:lvl3pPr>
              <a:defRPr>
                <a:solidFill>
                  <a:schemeClr val="tx1">
                    <a:lumMod val="50000"/>
                    <a:lumOff val="50000"/>
                  </a:schemeClr>
                </a:solidFill>
              </a:defRPr>
            </a:lvl3pPr>
            <a:lvl4pPr>
              <a:defRPr>
                <a:solidFill>
                  <a:schemeClr val="tx1">
                    <a:lumMod val="50000"/>
                    <a:lumOff val="50000"/>
                  </a:schemeClr>
                </a:solidFill>
              </a:defRPr>
            </a:lvl4pPr>
            <a:lvl5pPr>
              <a:defRPr>
                <a:solidFill>
                  <a:schemeClr val="tx1">
                    <a:lumMod val="50000"/>
                    <a:lumOff val="50000"/>
                  </a:schemeClr>
                </a:solidFill>
              </a:defRPr>
            </a:lvl5pPr>
          </a:lstStyle>
          <a:p>
            <a:pPr lvl="0"/>
            <a:r>
              <a:rPr lang="en-US"/>
              <a:t>Edit Master text styles</a:t>
            </a:r>
          </a:p>
        </p:txBody>
      </p:sp>
      <p:sp>
        <p:nvSpPr>
          <p:cNvPr id="12" name="Text Placeholder 26">
            <a:extLst>
              <a:ext uri="{FF2B5EF4-FFF2-40B4-BE49-F238E27FC236}">
                <a16:creationId xmlns:a16="http://schemas.microsoft.com/office/drawing/2014/main" id="{3590B9DA-A2DF-4AE1-9A98-C7B84F48C3A9}"/>
              </a:ext>
            </a:extLst>
          </p:cNvPr>
          <p:cNvSpPr>
            <a:spLocks noGrp="1"/>
          </p:cNvSpPr>
          <p:nvPr>
            <p:ph type="body" sz="quarter" idx="21"/>
          </p:nvPr>
        </p:nvSpPr>
        <p:spPr>
          <a:xfrm>
            <a:off x="6627121" y="3428501"/>
            <a:ext cx="4365625" cy="2333625"/>
          </a:xfrm>
        </p:spPr>
        <p:txBody>
          <a:bodyPr>
            <a:normAutofit/>
          </a:bodyPr>
          <a:lstStyle>
            <a:lvl1pPr marL="180000" indent="-180000">
              <a:spcBef>
                <a:spcPts val="600"/>
              </a:spcBef>
              <a:buClr>
                <a:schemeClr val="bg2"/>
              </a:buClr>
              <a:defRPr sz="1600">
                <a:solidFill>
                  <a:schemeClr val="bg1"/>
                </a:solidFill>
              </a:defRPr>
            </a:lvl1pPr>
            <a:lvl2pPr>
              <a:defRPr>
                <a:solidFill>
                  <a:schemeClr val="tx1">
                    <a:lumMod val="50000"/>
                    <a:lumOff val="50000"/>
                  </a:schemeClr>
                </a:solidFill>
              </a:defRPr>
            </a:lvl2pPr>
            <a:lvl3pPr>
              <a:defRPr>
                <a:solidFill>
                  <a:schemeClr val="tx1">
                    <a:lumMod val="50000"/>
                    <a:lumOff val="50000"/>
                  </a:schemeClr>
                </a:solidFill>
              </a:defRPr>
            </a:lvl3pPr>
            <a:lvl4pPr>
              <a:defRPr>
                <a:solidFill>
                  <a:schemeClr val="tx1">
                    <a:lumMod val="50000"/>
                    <a:lumOff val="50000"/>
                  </a:schemeClr>
                </a:solidFill>
              </a:defRPr>
            </a:lvl4pPr>
            <a:lvl5pPr>
              <a:defRPr>
                <a:solidFill>
                  <a:schemeClr val="tx1">
                    <a:lumMod val="50000"/>
                    <a:lumOff val="50000"/>
                  </a:schemeClr>
                </a:solidFill>
              </a:defRPr>
            </a:lvl5pPr>
          </a:lstStyle>
          <a:p>
            <a:pPr lvl="0"/>
            <a:r>
              <a:rPr lang="en-US"/>
              <a:t>Edit Master text styles</a:t>
            </a:r>
          </a:p>
        </p:txBody>
      </p:sp>
      <p:sp>
        <p:nvSpPr>
          <p:cNvPr id="14" name="Title 1">
            <a:extLst>
              <a:ext uri="{FF2B5EF4-FFF2-40B4-BE49-F238E27FC236}">
                <a16:creationId xmlns:a16="http://schemas.microsoft.com/office/drawing/2014/main" id="{4510C334-F1CE-4CEF-ADC6-D1BADB9947D6}"/>
              </a:ext>
            </a:extLst>
          </p:cNvPr>
          <p:cNvSpPr>
            <a:spLocks noGrp="1"/>
          </p:cNvSpPr>
          <p:nvPr>
            <p:ph type="title" hasCustomPrompt="1"/>
          </p:nvPr>
        </p:nvSpPr>
        <p:spPr>
          <a:xfrm>
            <a:off x="838200" y="557629"/>
            <a:ext cx="10515600" cy="1325563"/>
          </a:xfrm>
        </p:spPr>
        <p:txBody>
          <a:bodyPr lIns="0" rIns="0"/>
          <a:lstStyle>
            <a:lvl1pPr algn="ctr">
              <a:defRPr>
                <a:solidFill>
                  <a:schemeClr val="bg1"/>
                </a:solidFill>
              </a:defRPr>
            </a:lvl1pPr>
          </a:lstStyle>
          <a:p>
            <a:r>
              <a:rPr lang="en-US" dirty="0"/>
              <a:t>COMPARISON</a:t>
            </a:r>
            <a:endParaRPr lang="ru-RU" dirty="0"/>
          </a:p>
        </p:txBody>
      </p:sp>
      <p:sp>
        <p:nvSpPr>
          <p:cNvPr id="15" name="Oval 14">
            <a:extLst>
              <a:ext uri="{FF2B5EF4-FFF2-40B4-BE49-F238E27FC236}">
                <a16:creationId xmlns:a16="http://schemas.microsoft.com/office/drawing/2014/main" id="{B6E88236-C248-4008-9619-75BCE6D3401C}"/>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ru-RU" dirty="0"/>
          </a:p>
        </p:txBody>
      </p:sp>
      <p:sp>
        <p:nvSpPr>
          <p:cNvPr id="18" name="Rectangle 17">
            <a:extLst>
              <a:ext uri="{FF2B5EF4-FFF2-40B4-BE49-F238E27FC236}">
                <a16:creationId xmlns:a16="http://schemas.microsoft.com/office/drawing/2014/main" id="{2D3F74C5-9ADD-4AE3-BCA5-88726CC2A1A3}"/>
              </a:ext>
            </a:extLst>
          </p:cNvPr>
          <p:cNvSpPr/>
          <p:nvPr userDrawn="1"/>
        </p:nvSpPr>
        <p:spPr>
          <a:xfrm>
            <a:off x="4111752" y="1667974"/>
            <a:ext cx="3968496" cy="36576"/>
          </a:xfrm>
          <a:prstGeom prst="rect">
            <a:avLst/>
          </a:prstGeom>
          <a:solidFill>
            <a:schemeClr val="bg2"/>
          </a:solidFill>
          <a:ln w="12700" cap="flat">
            <a:noFill/>
            <a:prstDash val="solid"/>
            <a:miter/>
          </a:ln>
        </p:spPr>
        <p:txBody>
          <a:bodyPr rtlCol="0" anchor="ctr"/>
          <a:lstStyle/>
          <a:p>
            <a:pPr algn="l"/>
            <a:endParaRPr lang="ru-RU" dirty="0"/>
          </a:p>
        </p:txBody>
      </p:sp>
    </p:spTree>
    <p:extLst>
      <p:ext uri="{BB962C8B-B14F-4D97-AF65-F5344CB8AC3E}">
        <p14:creationId xmlns:p14="http://schemas.microsoft.com/office/powerpoint/2010/main" val="34503723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C40FB52-44A8-43D1-8B33-F4E55A83AC38}"/>
              </a:ext>
            </a:extLst>
          </p:cNvPr>
          <p:cNvSpPr/>
          <p:nvPr userDrawn="1"/>
        </p:nvSpPr>
        <p:spPr>
          <a:xfrm>
            <a:off x="129540" y="128016"/>
            <a:ext cx="11932920" cy="6601968"/>
          </a:xfrm>
          <a:prstGeom prst="rect">
            <a:avLst/>
          </a:prstGeom>
          <a:blipFill>
            <a:blip r:embed="rId2"/>
            <a:stretch>
              <a:fillRect l="-17" r="-17"/>
            </a:stretch>
          </a:blipFill>
          <a:ln w="12700" cap="flat">
            <a:noFill/>
            <a:prstDash val="solid"/>
            <a:miter/>
          </a:ln>
        </p:spPr>
        <p:txBody>
          <a:bodyPr rtlCol="0" anchor="ctr"/>
          <a:lstStyle/>
          <a:p>
            <a:pPr algn="l"/>
            <a:endParaRPr lang="ru-RU" dirty="0"/>
          </a:p>
        </p:txBody>
      </p:sp>
      <p:sp>
        <p:nvSpPr>
          <p:cNvPr id="6" name="Rectangle 5">
            <a:extLst>
              <a:ext uri="{FF2B5EF4-FFF2-40B4-BE49-F238E27FC236}">
                <a16:creationId xmlns:a16="http://schemas.microsoft.com/office/drawing/2014/main" id="{164ACA68-1C2C-4C4D-9CB4-1C8BF3E03F57}"/>
              </a:ext>
            </a:extLst>
          </p:cNvPr>
          <p:cNvSpPr/>
          <p:nvPr userDrawn="1"/>
        </p:nvSpPr>
        <p:spPr>
          <a:xfrm>
            <a:off x="129540" y="128016"/>
            <a:ext cx="11932920" cy="6601968"/>
          </a:xfrm>
          <a:prstGeom prst="rect">
            <a:avLst/>
          </a:prstGeom>
          <a:gradFill flip="none" rotWithShape="1">
            <a:gsLst>
              <a:gs pos="0">
                <a:schemeClr val="accent2">
                  <a:alpha val="80000"/>
                </a:schemeClr>
              </a:gs>
              <a:gs pos="100000">
                <a:schemeClr val="accent3">
                  <a:alpha val="80000"/>
                </a:schemeClr>
              </a:gs>
            </a:gsLst>
            <a:lin ang="0" scaled="1"/>
            <a:tileRect/>
          </a:gradFill>
          <a:ln w="12700" cap="flat">
            <a:noFill/>
            <a:prstDash val="solid"/>
            <a:miter/>
          </a:ln>
        </p:spPr>
        <p:txBody>
          <a:bodyPr rtlCol="0" anchor="ctr"/>
          <a:lstStyle/>
          <a:p>
            <a:pPr algn="l"/>
            <a:endParaRPr lang="ru-RU" dirty="0"/>
          </a:p>
        </p:txBody>
      </p:sp>
      <p:sp>
        <p:nvSpPr>
          <p:cNvPr id="3" name="Slide Number Placeholder 2">
            <a:extLst>
              <a:ext uri="{FF2B5EF4-FFF2-40B4-BE49-F238E27FC236}">
                <a16:creationId xmlns:a16="http://schemas.microsoft.com/office/drawing/2014/main" id="{906ADBD7-8355-4951-B459-EC284BCE83AA}"/>
              </a:ext>
            </a:extLst>
          </p:cNvPr>
          <p:cNvSpPr>
            <a:spLocks noGrp="1"/>
          </p:cNvSpPr>
          <p:nvPr>
            <p:ph type="sldNum" sz="quarter" idx="10"/>
          </p:nvPr>
        </p:nvSpPr>
        <p:spPr/>
        <p:txBody>
          <a:bodyPr/>
          <a:lstStyle/>
          <a:p>
            <a:fld id="{D495E168-DA5E-4888-8D8A-92B118324C14}" type="slidenum">
              <a:rPr lang="ru-RU" smtClean="0"/>
              <a:pPr/>
              <a:t>‹#›</a:t>
            </a:fld>
            <a:endParaRPr lang="ru-RU" dirty="0"/>
          </a:p>
        </p:txBody>
      </p:sp>
      <p:sp>
        <p:nvSpPr>
          <p:cNvPr id="4" name="Date Placeholder 3">
            <a:extLst>
              <a:ext uri="{FF2B5EF4-FFF2-40B4-BE49-F238E27FC236}">
                <a16:creationId xmlns:a16="http://schemas.microsoft.com/office/drawing/2014/main" id="{D8A140A0-8435-451E-9A8E-9C33B97E1B11}"/>
              </a:ext>
            </a:extLst>
          </p:cNvPr>
          <p:cNvSpPr>
            <a:spLocks noGrp="1"/>
          </p:cNvSpPr>
          <p:nvPr>
            <p:ph type="dt" sz="half" idx="11"/>
          </p:nvPr>
        </p:nvSpPr>
        <p:spPr/>
        <p:txBody>
          <a:bodyPr/>
          <a:lstStyle/>
          <a:p>
            <a:r>
              <a:rPr lang="en-US" dirty="0"/>
              <a:t>MM.DD.20XX</a:t>
            </a:r>
            <a:endParaRPr lang="ru-RU" dirty="0"/>
          </a:p>
        </p:txBody>
      </p:sp>
      <p:sp>
        <p:nvSpPr>
          <p:cNvPr id="5" name="Footer Placeholder 4">
            <a:extLst>
              <a:ext uri="{FF2B5EF4-FFF2-40B4-BE49-F238E27FC236}">
                <a16:creationId xmlns:a16="http://schemas.microsoft.com/office/drawing/2014/main" id="{93BDD90A-F598-4982-8244-00A2189F77BD}"/>
              </a:ext>
            </a:extLst>
          </p:cNvPr>
          <p:cNvSpPr>
            <a:spLocks noGrp="1"/>
          </p:cNvSpPr>
          <p:nvPr>
            <p:ph type="ftr" sz="quarter" idx="12"/>
          </p:nvPr>
        </p:nvSpPr>
        <p:spPr/>
        <p:txBody>
          <a:bodyPr/>
          <a:lstStyle/>
          <a:p>
            <a:r>
              <a:rPr lang="en-US" dirty="0"/>
              <a:t>ADD A FOOTER</a:t>
            </a:r>
            <a:endParaRPr lang="ru-RU" dirty="0"/>
          </a:p>
        </p:txBody>
      </p:sp>
      <p:sp>
        <p:nvSpPr>
          <p:cNvPr id="9" name="Text Placeholder 26">
            <a:extLst>
              <a:ext uri="{FF2B5EF4-FFF2-40B4-BE49-F238E27FC236}">
                <a16:creationId xmlns:a16="http://schemas.microsoft.com/office/drawing/2014/main" id="{B534F865-65DF-4129-9CE5-414E24937576}"/>
              </a:ext>
            </a:extLst>
          </p:cNvPr>
          <p:cNvSpPr>
            <a:spLocks noGrp="1"/>
          </p:cNvSpPr>
          <p:nvPr>
            <p:ph type="body" sz="quarter" idx="16" hasCustomPrompt="1"/>
          </p:nvPr>
        </p:nvSpPr>
        <p:spPr>
          <a:xfrm>
            <a:off x="841248" y="3359239"/>
            <a:ext cx="4357688" cy="2252574"/>
          </a:xfrm>
        </p:spPr>
        <p:txBody>
          <a:bodyPr lIns="0" rIns="0">
            <a:noAutofit/>
          </a:bodyPr>
          <a:lstStyle>
            <a:lvl1pPr marL="0" indent="0" algn="l">
              <a:buNone/>
              <a:defRPr sz="2300" b="0" i="0">
                <a:solidFill>
                  <a:schemeClr val="bg2"/>
                </a:solidFill>
              </a:defRPr>
            </a:lvl1pPr>
            <a:lvl2pPr marL="457200" indent="0">
              <a:buNone/>
              <a:defRPr sz="1800" b="1" i="1"/>
            </a:lvl2pPr>
            <a:lvl3pPr marL="914400" indent="0">
              <a:buNone/>
              <a:defRPr sz="1800" b="1" i="1"/>
            </a:lvl3pPr>
            <a:lvl4pPr marL="1371600" indent="0">
              <a:buNone/>
              <a:defRPr sz="1800" b="1" i="1"/>
            </a:lvl4pPr>
            <a:lvl5pPr marL="1828800" indent="0">
              <a:buNone/>
              <a:defRPr sz="1800" b="1" i="1"/>
            </a:lvl5pPr>
          </a:lstStyle>
          <a:p>
            <a:pPr lvl="0"/>
            <a:r>
              <a:rPr lang="en-US" dirty="0"/>
              <a:t>Edit master text styles</a:t>
            </a:r>
          </a:p>
        </p:txBody>
      </p:sp>
      <p:sp>
        <p:nvSpPr>
          <p:cNvPr id="14" name="Title 1">
            <a:extLst>
              <a:ext uri="{FF2B5EF4-FFF2-40B4-BE49-F238E27FC236}">
                <a16:creationId xmlns:a16="http://schemas.microsoft.com/office/drawing/2014/main" id="{4510C334-F1CE-4CEF-ADC6-D1BADB9947D6}"/>
              </a:ext>
            </a:extLst>
          </p:cNvPr>
          <p:cNvSpPr>
            <a:spLocks noGrp="1"/>
          </p:cNvSpPr>
          <p:nvPr>
            <p:ph type="title" hasCustomPrompt="1"/>
          </p:nvPr>
        </p:nvSpPr>
        <p:spPr>
          <a:xfrm>
            <a:off x="841248" y="2081624"/>
            <a:ext cx="4357688" cy="1325563"/>
          </a:xfrm>
        </p:spPr>
        <p:txBody>
          <a:bodyPr lIns="0" rIns="0"/>
          <a:lstStyle>
            <a:lvl1pPr algn="l">
              <a:defRPr>
                <a:solidFill>
                  <a:schemeClr val="bg1"/>
                </a:solidFill>
              </a:defRPr>
            </a:lvl1pPr>
          </a:lstStyle>
          <a:p>
            <a:r>
              <a:rPr lang="en-US" dirty="0"/>
              <a:t>CHART SLIDE</a:t>
            </a:r>
            <a:endParaRPr lang="ru-RU" dirty="0"/>
          </a:p>
        </p:txBody>
      </p:sp>
      <p:sp>
        <p:nvSpPr>
          <p:cNvPr id="15" name="Oval 14">
            <a:extLst>
              <a:ext uri="{FF2B5EF4-FFF2-40B4-BE49-F238E27FC236}">
                <a16:creationId xmlns:a16="http://schemas.microsoft.com/office/drawing/2014/main" id="{B6E88236-C248-4008-9619-75BCE6D3401C}"/>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ru-RU" dirty="0"/>
          </a:p>
        </p:txBody>
      </p:sp>
      <p:sp>
        <p:nvSpPr>
          <p:cNvPr id="18" name="Rectangle 17">
            <a:extLst>
              <a:ext uri="{FF2B5EF4-FFF2-40B4-BE49-F238E27FC236}">
                <a16:creationId xmlns:a16="http://schemas.microsoft.com/office/drawing/2014/main" id="{2D3F74C5-9ADD-4AE3-BCA5-88726CC2A1A3}"/>
              </a:ext>
            </a:extLst>
          </p:cNvPr>
          <p:cNvSpPr/>
          <p:nvPr userDrawn="1"/>
        </p:nvSpPr>
        <p:spPr>
          <a:xfrm>
            <a:off x="911877" y="3191969"/>
            <a:ext cx="3968496" cy="36576"/>
          </a:xfrm>
          <a:prstGeom prst="rect">
            <a:avLst/>
          </a:prstGeom>
          <a:solidFill>
            <a:schemeClr val="bg2"/>
          </a:solidFill>
          <a:ln w="12700" cap="flat">
            <a:noFill/>
            <a:prstDash val="solid"/>
            <a:miter/>
          </a:ln>
        </p:spPr>
        <p:txBody>
          <a:bodyPr rtlCol="0" anchor="ctr"/>
          <a:lstStyle/>
          <a:p>
            <a:pPr algn="l"/>
            <a:endParaRPr lang="ru-RU" dirty="0"/>
          </a:p>
        </p:txBody>
      </p:sp>
      <p:sp>
        <p:nvSpPr>
          <p:cNvPr id="16" name="Chart Placeholder 18">
            <a:extLst>
              <a:ext uri="{FF2B5EF4-FFF2-40B4-BE49-F238E27FC236}">
                <a16:creationId xmlns:a16="http://schemas.microsoft.com/office/drawing/2014/main" id="{BE9C98A7-B145-402E-BADA-CE785E3BA996}"/>
              </a:ext>
            </a:extLst>
          </p:cNvPr>
          <p:cNvSpPr>
            <a:spLocks noGrp="1"/>
          </p:cNvSpPr>
          <p:nvPr>
            <p:ph type="chart" sz="quarter" idx="32"/>
          </p:nvPr>
        </p:nvSpPr>
        <p:spPr>
          <a:xfrm>
            <a:off x="6981371" y="1246188"/>
            <a:ext cx="4284663" cy="4365625"/>
          </a:xfrm>
        </p:spPr>
        <p:txBody>
          <a:bodyPr anchor="ctr" anchorCtr="0">
            <a:normAutofit/>
          </a:bodyPr>
          <a:lstStyle>
            <a:lvl1pPr marL="0" indent="0" algn="ctr">
              <a:buNone/>
              <a:defRPr sz="1600">
                <a:solidFill>
                  <a:schemeClr val="tx1">
                    <a:lumMod val="50000"/>
                    <a:lumOff val="50000"/>
                  </a:schemeClr>
                </a:solidFill>
              </a:defRPr>
            </a:lvl1pPr>
          </a:lstStyle>
          <a:p>
            <a:r>
              <a:rPr lang="en-US"/>
              <a:t>Click icon to add chart</a:t>
            </a:r>
            <a:endParaRPr lang="ru-RU" dirty="0"/>
          </a:p>
        </p:txBody>
      </p:sp>
    </p:spTree>
    <p:extLst>
      <p:ext uri="{BB962C8B-B14F-4D97-AF65-F5344CB8AC3E}">
        <p14:creationId xmlns:p14="http://schemas.microsoft.com/office/powerpoint/2010/main" val="25253428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C40FB52-44A8-43D1-8B33-F4E55A83AC38}"/>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ru-RU" dirty="0"/>
          </a:p>
        </p:txBody>
      </p:sp>
      <p:sp>
        <p:nvSpPr>
          <p:cNvPr id="6" name="Rectangle 5">
            <a:extLst>
              <a:ext uri="{FF2B5EF4-FFF2-40B4-BE49-F238E27FC236}">
                <a16:creationId xmlns:a16="http://schemas.microsoft.com/office/drawing/2014/main" id="{164ACA68-1C2C-4C4D-9CB4-1C8BF3E03F57}"/>
              </a:ext>
            </a:extLst>
          </p:cNvPr>
          <p:cNvSpPr/>
          <p:nvPr userDrawn="1"/>
        </p:nvSpPr>
        <p:spPr>
          <a:xfrm>
            <a:off x="129540" y="128016"/>
            <a:ext cx="11932920" cy="6601968"/>
          </a:xfrm>
          <a:prstGeom prst="rect">
            <a:avLst/>
          </a:prstGeom>
          <a:gradFill flip="none" rotWithShape="1">
            <a:gsLst>
              <a:gs pos="0">
                <a:schemeClr val="accent2">
                  <a:alpha val="80000"/>
                </a:schemeClr>
              </a:gs>
              <a:gs pos="100000">
                <a:schemeClr val="accent3">
                  <a:alpha val="80000"/>
                </a:schemeClr>
              </a:gs>
            </a:gsLst>
            <a:lin ang="0" scaled="1"/>
            <a:tileRect/>
          </a:gradFill>
          <a:ln w="12700" cap="flat">
            <a:noFill/>
            <a:prstDash val="solid"/>
            <a:miter/>
          </a:ln>
        </p:spPr>
        <p:txBody>
          <a:bodyPr rtlCol="0" anchor="ctr"/>
          <a:lstStyle/>
          <a:p>
            <a:pPr algn="l"/>
            <a:endParaRPr lang="ru-RU" dirty="0"/>
          </a:p>
        </p:txBody>
      </p:sp>
      <p:sp>
        <p:nvSpPr>
          <p:cNvPr id="3" name="Slide Number Placeholder 2">
            <a:extLst>
              <a:ext uri="{FF2B5EF4-FFF2-40B4-BE49-F238E27FC236}">
                <a16:creationId xmlns:a16="http://schemas.microsoft.com/office/drawing/2014/main" id="{906ADBD7-8355-4951-B459-EC284BCE83AA}"/>
              </a:ext>
            </a:extLst>
          </p:cNvPr>
          <p:cNvSpPr>
            <a:spLocks noGrp="1"/>
          </p:cNvSpPr>
          <p:nvPr>
            <p:ph type="sldNum" sz="quarter" idx="10"/>
          </p:nvPr>
        </p:nvSpPr>
        <p:spPr/>
        <p:txBody>
          <a:bodyPr/>
          <a:lstStyle/>
          <a:p>
            <a:fld id="{D495E168-DA5E-4888-8D8A-92B118324C14}" type="slidenum">
              <a:rPr lang="ru-RU" smtClean="0"/>
              <a:pPr/>
              <a:t>‹#›</a:t>
            </a:fld>
            <a:endParaRPr lang="ru-RU" dirty="0"/>
          </a:p>
        </p:txBody>
      </p:sp>
      <p:sp>
        <p:nvSpPr>
          <p:cNvPr id="4" name="Date Placeholder 3">
            <a:extLst>
              <a:ext uri="{FF2B5EF4-FFF2-40B4-BE49-F238E27FC236}">
                <a16:creationId xmlns:a16="http://schemas.microsoft.com/office/drawing/2014/main" id="{D8A140A0-8435-451E-9A8E-9C33B97E1B11}"/>
              </a:ext>
            </a:extLst>
          </p:cNvPr>
          <p:cNvSpPr>
            <a:spLocks noGrp="1"/>
          </p:cNvSpPr>
          <p:nvPr>
            <p:ph type="dt" sz="half" idx="11"/>
          </p:nvPr>
        </p:nvSpPr>
        <p:spPr/>
        <p:txBody>
          <a:bodyPr/>
          <a:lstStyle/>
          <a:p>
            <a:r>
              <a:rPr lang="en-US" dirty="0"/>
              <a:t>MM.DD.20XX</a:t>
            </a:r>
            <a:endParaRPr lang="ru-RU" dirty="0"/>
          </a:p>
        </p:txBody>
      </p:sp>
      <p:sp>
        <p:nvSpPr>
          <p:cNvPr id="5" name="Footer Placeholder 4">
            <a:extLst>
              <a:ext uri="{FF2B5EF4-FFF2-40B4-BE49-F238E27FC236}">
                <a16:creationId xmlns:a16="http://schemas.microsoft.com/office/drawing/2014/main" id="{93BDD90A-F598-4982-8244-00A2189F77BD}"/>
              </a:ext>
            </a:extLst>
          </p:cNvPr>
          <p:cNvSpPr>
            <a:spLocks noGrp="1"/>
          </p:cNvSpPr>
          <p:nvPr>
            <p:ph type="ftr" sz="quarter" idx="12"/>
          </p:nvPr>
        </p:nvSpPr>
        <p:spPr/>
        <p:txBody>
          <a:bodyPr/>
          <a:lstStyle/>
          <a:p>
            <a:r>
              <a:rPr lang="en-US" dirty="0"/>
              <a:t>ADD A FOOTER</a:t>
            </a:r>
            <a:endParaRPr lang="ru-RU" dirty="0"/>
          </a:p>
        </p:txBody>
      </p:sp>
      <p:sp>
        <p:nvSpPr>
          <p:cNvPr id="9" name="Text Placeholder 26">
            <a:extLst>
              <a:ext uri="{FF2B5EF4-FFF2-40B4-BE49-F238E27FC236}">
                <a16:creationId xmlns:a16="http://schemas.microsoft.com/office/drawing/2014/main" id="{B534F865-65DF-4129-9CE5-414E24937576}"/>
              </a:ext>
            </a:extLst>
          </p:cNvPr>
          <p:cNvSpPr>
            <a:spLocks noGrp="1"/>
          </p:cNvSpPr>
          <p:nvPr>
            <p:ph type="body" sz="quarter" idx="16" hasCustomPrompt="1"/>
          </p:nvPr>
        </p:nvSpPr>
        <p:spPr>
          <a:xfrm>
            <a:off x="8683563" y="3359239"/>
            <a:ext cx="2596896" cy="2252574"/>
          </a:xfrm>
        </p:spPr>
        <p:txBody>
          <a:bodyPr lIns="0" rIns="0">
            <a:noAutofit/>
          </a:bodyPr>
          <a:lstStyle>
            <a:lvl1pPr marL="0" indent="0" algn="l">
              <a:buNone/>
              <a:defRPr sz="2300" b="0" i="0">
                <a:solidFill>
                  <a:schemeClr val="bg2"/>
                </a:solidFill>
              </a:defRPr>
            </a:lvl1pPr>
            <a:lvl2pPr marL="457200" indent="0">
              <a:buNone/>
              <a:defRPr sz="1800" b="1" i="1"/>
            </a:lvl2pPr>
            <a:lvl3pPr marL="914400" indent="0">
              <a:buNone/>
              <a:defRPr sz="1800" b="1" i="1"/>
            </a:lvl3pPr>
            <a:lvl4pPr marL="1371600" indent="0">
              <a:buNone/>
              <a:defRPr sz="1800" b="1" i="1"/>
            </a:lvl4pPr>
            <a:lvl5pPr marL="1828800" indent="0">
              <a:buNone/>
              <a:defRPr sz="1800" b="1" i="1"/>
            </a:lvl5pPr>
          </a:lstStyle>
          <a:p>
            <a:pPr lvl="0"/>
            <a:r>
              <a:rPr lang="en-US" dirty="0"/>
              <a:t>Edit master text styles</a:t>
            </a:r>
          </a:p>
        </p:txBody>
      </p:sp>
      <p:sp>
        <p:nvSpPr>
          <p:cNvPr id="14" name="Title 1">
            <a:extLst>
              <a:ext uri="{FF2B5EF4-FFF2-40B4-BE49-F238E27FC236}">
                <a16:creationId xmlns:a16="http://schemas.microsoft.com/office/drawing/2014/main" id="{4510C334-F1CE-4CEF-ADC6-D1BADB9947D6}"/>
              </a:ext>
            </a:extLst>
          </p:cNvPr>
          <p:cNvSpPr>
            <a:spLocks noGrp="1"/>
          </p:cNvSpPr>
          <p:nvPr>
            <p:ph type="title" hasCustomPrompt="1"/>
          </p:nvPr>
        </p:nvSpPr>
        <p:spPr>
          <a:xfrm>
            <a:off x="8683562" y="1757774"/>
            <a:ext cx="2669859" cy="1325563"/>
          </a:xfrm>
        </p:spPr>
        <p:txBody>
          <a:bodyPr lIns="0" rIns="0"/>
          <a:lstStyle>
            <a:lvl1pPr algn="l">
              <a:defRPr>
                <a:solidFill>
                  <a:schemeClr val="bg1"/>
                </a:solidFill>
              </a:defRPr>
            </a:lvl1pPr>
          </a:lstStyle>
          <a:p>
            <a:r>
              <a:rPr lang="en-US" dirty="0"/>
              <a:t>TABLE SLIDE</a:t>
            </a:r>
            <a:endParaRPr lang="ru-RU" dirty="0"/>
          </a:p>
        </p:txBody>
      </p:sp>
      <p:sp>
        <p:nvSpPr>
          <p:cNvPr id="15" name="Oval 14">
            <a:extLst>
              <a:ext uri="{FF2B5EF4-FFF2-40B4-BE49-F238E27FC236}">
                <a16:creationId xmlns:a16="http://schemas.microsoft.com/office/drawing/2014/main" id="{B6E88236-C248-4008-9619-75BCE6D3401C}"/>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ru-RU" dirty="0"/>
          </a:p>
        </p:txBody>
      </p:sp>
      <p:sp>
        <p:nvSpPr>
          <p:cNvPr id="18" name="Rectangle 17">
            <a:extLst>
              <a:ext uri="{FF2B5EF4-FFF2-40B4-BE49-F238E27FC236}">
                <a16:creationId xmlns:a16="http://schemas.microsoft.com/office/drawing/2014/main" id="{2D3F74C5-9ADD-4AE3-BCA5-88726CC2A1A3}"/>
              </a:ext>
            </a:extLst>
          </p:cNvPr>
          <p:cNvSpPr/>
          <p:nvPr userDrawn="1"/>
        </p:nvSpPr>
        <p:spPr>
          <a:xfrm>
            <a:off x="8683563" y="3191969"/>
            <a:ext cx="1545336" cy="36576"/>
          </a:xfrm>
          <a:prstGeom prst="rect">
            <a:avLst/>
          </a:prstGeom>
          <a:solidFill>
            <a:schemeClr val="bg2"/>
          </a:solidFill>
          <a:ln w="12700" cap="flat">
            <a:noFill/>
            <a:prstDash val="solid"/>
            <a:miter/>
          </a:ln>
        </p:spPr>
        <p:txBody>
          <a:bodyPr rtlCol="0" anchor="ctr"/>
          <a:lstStyle/>
          <a:p>
            <a:pPr algn="l"/>
            <a:endParaRPr lang="ru-RU" dirty="0"/>
          </a:p>
        </p:txBody>
      </p:sp>
      <p:sp>
        <p:nvSpPr>
          <p:cNvPr id="13" name="Table Placeholder 17">
            <a:extLst>
              <a:ext uri="{FF2B5EF4-FFF2-40B4-BE49-F238E27FC236}">
                <a16:creationId xmlns:a16="http://schemas.microsoft.com/office/drawing/2014/main" id="{62814DE5-26B2-4A8E-BA8D-A2E4C5547EB9}"/>
              </a:ext>
            </a:extLst>
          </p:cNvPr>
          <p:cNvSpPr>
            <a:spLocks noGrp="1"/>
          </p:cNvSpPr>
          <p:nvPr>
            <p:ph type="tbl" sz="quarter" idx="17"/>
          </p:nvPr>
        </p:nvSpPr>
        <p:spPr>
          <a:xfrm>
            <a:off x="911225" y="1505433"/>
            <a:ext cx="6561138" cy="3847135"/>
          </a:xfrm>
        </p:spPr>
        <p:txBody>
          <a:bodyPr anchor="ctr" anchorCtr="0">
            <a:normAutofit/>
          </a:bodyPr>
          <a:lstStyle>
            <a:lvl1pPr marL="0" indent="0" algn="ctr">
              <a:buNone/>
              <a:defRPr sz="1600">
                <a:solidFill>
                  <a:schemeClr val="tx1">
                    <a:lumMod val="50000"/>
                    <a:lumOff val="50000"/>
                  </a:schemeClr>
                </a:solidFill>
              </a:defRPr>
            </a:lvl1pPr>
          </a:lstStyle>
          <a:p>
            <a:r>
              <a:rPr lang="en-US"/>
              <a:t>Click icon to add table</a:t>
            </a:r>
            <a:endParaRPr lang="ru-RU" dirty="0"/>
          </a:p>
        </p:txBody>
      </p:sp>
    </p:spTree>
    <p:extLst>
      <p:ext uri="{BB962C8B-B14F-4D97-AF65-F5344CB8AC3E}">
        <p14:creationId xmlns:p14="http://schemas.microsoft.com/office/powerpoint/2010/main" val="24019475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Image and 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ECF654C-A7AE-4727-9F7F-492670C3E642}"/>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ru-RU" dirty="0"/>
          </a:p>
        </p:txBody>
      </p:sp>
      <p:sp>
        <p:nvSpPr>
          <p:cNvPr id="6" name="Rectangle 5">
            <a:extLst>
              <a:ext uri="{FF2B5EF4-FFF2-40B4-BE49-F238E27FC236}">
                <a16:creationId xmlns:a16="http://schemas.microsoft.com/office/drawing/2014/main" id="{834F3F28-2A24-40B5-AC8C-5A53DC799A96}"/>
              </a:ext>
            </a:extLst>
          </p:cNvPr>
          <p:cNvSpPr/>
          <p:nvPr userDrawn="1"/>
        </p:nvSpPr>
        <p:spPr>
          <a:xfrm>
            <a:off x="129540" y="128016"/>
            <a:ext cx="11932920" cy="2368296"/>
          </a:xfrm>
          <a:prstGeom prst="rect">
            <a:avLst/>
          </a:prstGeom>
          <a:gradFill flip="none" rotWithShape="1">
            <a:gsLst>
              <a:gs pos="0">
                <a:schemeClr val="accent2">
                  <a:alpha val="80000"/>
                </a:schemeClr>
              </a:gs>
              <a:gs pos="100000">
                <a:schemeClr val="accent3">
                  <a:alpha val="80000"/>
                </a:schemeClr>
              </a:gs>
            </a:gsLst>
            <a:lin ang="1680000" scaled="0"/>
            <a:tileRect/>
          </a:gradFill>
          <a:ln w="12700" cap="flat">
            <a:noFill/>
            <a:prstDash val="solid"/>
            <a:miter/>
          </a:ln>
        </p:spPr>
        <p:txBody>
          <a:bodyPr rtlCol="0" anchor="ctr"/>
          <a:lstStyle/>
          <a:p>
            <a:pPr algn="l"/>
            <a:endParaRPr lang="ru-RU" dirty="0"/>
          </a:p>
        </p:txBody>
      </p:sp>
      <p:sp>
        <p:nvSpPr>
          <p:cNvPr id="3" name="Slide Number Placeholder 2">
            <a:extLst>
              <a:ext uri="{FF2B5EF4-FFF2-40B4-BE49-F238E27FC236}">
                <a16:creationId xmlns:a16="http://schemas.microsoft.com/office/drawing/2014/main" id="{79D2C969-FCE5-427B-89DE-6A79722FB6FC}"/>
              </a:ext>
            </a:extLst>
          </p:cNvPr>
          <p:cNvSpPr>
            <a:spLocks noGrp="1"/>
          </p:cNvSpPr>
          <p:nvPr>
            <p:ph type="sldNum" sz="quarter" idx="10"/>
          </p:nvPr>
        </p:nvSpPr>
        <p:spPr/>
        <p:txBody>
          <a:bodyPr/>
          <a:lstStyle/>
          <a:p>
            <a:fld id="{D495E168-DA5E-4888-8D8A-92B118324C14}" type="slidenum">
              <a:rPr lang="ru-RU" smtClean="0"/>
              <a:pPr/>
              <a:t>‹#›</a:t>
            </a:fld>
            <a:endParaRPr lang="ru-RU" dirty="0"/>
          </a:p>
        </p:txBody>
      </p:sp>
      <p:sp>
        <p:nvSpPr>
          <p:cNvPr id="4" name="Date Placeholder 3">
            <a:extLst>
              <a:ext uri="{FF2B5EF4-FFF2-40B4-BE49-F238E27FC236}">
                <a16:creationId xmlns:a16="http://schemas.microsoft.com/office/drawing/2014/main" id="{CC7A2807-F7BA-4350-93C3-95213A4854E0}"/>
              </a:ext>
            </a:extLst>
          </p:cNvPr>
          <p:cNvSpPr>
            <a:spLocks noGrp="1"/>
          </p:cNvSpPr>
          <p:nvPr>
            <p:ph type="dt" sz="half" idx="11"/>
          </p:nvPr>
        </p:nvSpPr>
        <p:spPr/>
        <p:txBody>
          <a:bodyPr/>
          <a:lstStyle/>
          <a:p>
            <a:r>
              <a:rPr lang="en-US" dirty="0"/>
              <a:t>MM.DD.20XX</a:t>
            </a:r>
            <a:endParaRPr lang="ru-RU" dirty="0"/>
          </a:p>
        </p:txBody>
      </p:sp>
      <p:sp>
        <p:nvSpPr>
          <p:cNvPr id="5" name="Footer Placeholder 4">
            <a:extLst>
              <a:ext uri="{FF2B5EF4-FFF2-40B4-BE49-F238E27FC236}">
                <a16:creationId xmlns:a16="http://schemas.microsoft.com/office/drawing/2014/main" id="{92F6AE88-305E-4E68-AF8E-10BCB695A1D5}"/>
              </a:ext>
            </a:extLst>
          </p:cNvPr>
          <p:cNvSpPr>
            <a:spLocks noGrp="1"/>
          </p:cNvSpPr>
          <p:nvPr>
            <p:ph type="ftr" sz="quarter" idx="12"/>
          </p:nvPr>
        </p:nvSpPr>
        <p:spPr/>
        <p:txBody>
          <a:bodyPr/>
          <a:lstStyle/>
          <a:p>
            <a:r>
              <a:rPr lang="en-US" dirty="0"/>
              <a:t>ADD A FOOTER</a:t>
            </a:r>
            <a:endParaRPr lang="ru-RU" dirty="0"/>
          </a:p>
        </p:txBody>
      </p:sp>
      <p:sp>
        <p:nvSpPr>
          <p:cNvPr id="7" name="Oval 6">
            <a:extLst>
              <a:ext uri="{FF2B5EF4-FFF2-40B4-BE49-F238E27FC236}">
                <a16:creationId xmlns:a16="http://schemas.microsoft.com/office/drawing/2014/main" id="{95BAC97E-3C4E-4D04-8A57-DC61E07CB8FD}"/>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ru-RU" dirty="0"/>
          </a:p>
        </p:txBody>
      </p:sp>
      <p:sp>
        <p:nvSpPr>
          <p:cNvPr id="14" name="Text Placeholder 26">
            <a:extLst>
              <a:ext uri="{FF2B5EF4-FFF2-40B4-BE49-F238E27FC236}">
                <a16:creationId xmlns:a16="http://schemas.microsoft.com/office/drawing/2014/main" id="{B33A3032-1037-4342-827F-CF1349978260}"/>
              </a:ext>
            </a:extLst>
          </p:cNvPr>
          <p:cNvSpPr>
            <a:spLocks noGrp="1"/>
          </p:cNvSpPr>
          <p:nvPr>
            <p:ph type="body" sz="quarter" idx="16" hasCustomPrompt="1"/>
          </p:nvPr>
        </p:nvSpPr>
        <p:spPr>
          <a:xfrm>
            <a:off x="838201" y="1835244"/>
            <a:ext cx="10515599" cy="629105"/>
          </a:xfrm>
        </p:spPr>
        <p:txBody>
          <a:bodyPr lIns="0" rIns="0">
            <a:noAutofit/>
          </a:bodyPr>
          <a:lstStyle>
            <a:lvl1pPr marL="0" indent="0" algn="ctr">
              <a:buNone/>
              <a:defRPr sz="2300" b="0" i="0">
                <a:solidFill>
                  <a:schemeClr val="bg2"/>
                </a:solidFill>
              </a:defRPr>
            </a:lvl1pPr>
            <a:lvl2pPr marL="457200" indent="0">
              <a:buNone/>
              <a:defRPr sz="1800" b="1" i="1"/>
            </a:lvl2pPr>
            <a:lvl3pPr marL="914400" indent="0">
              <a:buNone/>
              <a:defRPr sz="1800" b="1" i="1"/>
            </a:lvl3pPr>
            <a:lvl4pPr marL="1371600" indent="0">
              <a:buNone/>
              <a:defRPr sz="1800" b="1" i="1"/>
            </a:lvl4pPr>
            <a:lvl5pPr marL="1828800" indent="0">
              <a:buNone/>
              <a:defRPr sz="1800" b="1" i="1"/>
            </a:lvl5pPr>
          </a:lstStyle>
          <a:p>
            <a:pPr lvl="0"/>
            <a:r>
              <a:rPr lang="en-US" dirty="0"/>
              <a:t>Edit master text styles</a:t>
            </a:r>
          </a:p>
        </p:txBody>
      </p:sp>
      <p:sp>
        <p:nvSpPr>
          <p:cNvPr id="15" name="Title 1">
            <a:extLst>
              <a:ext uri="{FF2B5EF4-FFF2-40B4-BE49-F238E27FC236}">
                <a16:creationId xmlns:a16="http://schemas.microsoft.com/office/drawing/2014/main" id="{FD6F6A17-AFDC-40C7-9D63-50FA052A1614}"/>
              </a:ext>
            </a:extLst>
          </p:cNvPr>
          <p:cNvSpPr>
            <a:spLocks noGrp="1"/>
          </p:cNvSpPr>
          <p:nvPr>
            <p:ph type="title" hasCustomPrompt="1"/>
          </p:nvPr>
        </p:nvSpPr>
        <p:spPr>
          <a:xfrm>
            <a:off x="838200" y="557629"/>
            <a:ext cx="10515600" cy="1325563"/>
          </a:xfrm>
        </p:spPr>
        <p:txBody>
          <a:bodyPr lIns="0" rIns="0"/>
          <a:lstStyle>
            <a:lvl1pPr algn="ctr">
              <a:defRPr>
                <a:solidFill>
                  <a:schemeClr val="bg1"/>
                </a:solidFill>
              </a:defRPr>
            </a:lvl1pPr>
          </a:lstStyle>
          <a:p>
            <a:r>
              <a:rPr lang="en-US" dirty="0"/>
              <a:t>BIG IMAGE SLIDE</a:t>
            </a:r>
            <a:endParaRPr lang="ru-RU" dirty="0"/>
          </a:p>
        </p:txBody>
      </p:sp>
      <p:sp>
        <p:nvSpPr>
          <p:cNvPr id="16" name="Rectangle 15">
            <a:extLst>
              <a:ext uri="{FF2B5EF4-FFF2-40B4-BE49-F238E27FC236}">
                <a16:creationId xmlns:a16="http://schemas.microsoft.com/office/drawing/2014/main" id="{6668B9DC-C6AF-45D4-BBA3-A5EF781EAB7F}"/>
              </a:ext>
            </a:extLst>
          </p:cNvPr>
          <p:cNvSpPr/>
          <p:nvPr userDrawn="1"/>
        </p:nvSpPr>
        <p:spPr>
          <a:xfrm>
            <a:off x="3759708" y="1667974"/>
            <a:ext cx="4672584" cy="36576"/>
          </a:xfrm>
          <a:prstGeom prst="rect">
            <a:avLst/>
          </a:prstGeom>
          <a:solidFill>
            <a:schemeClr val="bg2"/>
          </a:solidFill>
          <a:ln w="12700" cap="flat">
            <a:noFill/>
            <a:prstDash val="solid"/>
            <a:miter/>
          </a:ln>
        </p:spPr>
        <p:txBody>
          <a:bodyPr rtlCol="0" anchor="ctr"/>
          <a:lstStyle/>
          <a:p>
            <a:pPr algn="l"/>
            <a:endParaRPr lang="ru-RU" dirty="0"/>
          </a:p>
        </p:txBody>
      </p:sp>
    </p:spTree>
    <p:extLst>
      <p:ext uri="{BB962C8B-B14F-4D97-AF65-F5344CB8AC3E}">
        <p14:creationId xmlns:p14="http://schemas.microsoft.com/office/powerpoint/2010/main" val="17612727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edia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C40FB52-44A8-43D1-8B33-F4E55A83AC38}"/>
              </a:ext>
            </a:extLst>
          </p:cNvPr>
          <p:cNvSpPr/>
          <p:nvPr userDrawn="1"/>
        </p:nvSpPr>
        <p:spPr>
          <a:xfrm>
            <a:off x="129540" y="128016"/>
            <a:ext cx="11932920" cy="6601968"/>
          </a:xfrm>
          <a:prstGeom prst="rect">
            <a:avLst/>
          </a:prstGeom>
          <a:blipFill>
            <a:blip r:embed="rId2"/>
            <a:stretch>
              <a:fillRect l="-17" r="-17"/>
            </a:stretch>
          </a:blipFill>
          <a:ln w="12700" cap="flat">
            <a:noFill/>
            <a:prstDash val="solid"/>
            <a:miter/>
          </a:ln>
        </p:spPr>
        <p:txBody>
          <a:bodyPr rtlCol="0" anchor="ctr"/>
          <a:lstStyle/>
          <a:p>
            <a:pPr algn="l"/>
            <a:endParaRPr lang="ru-RU" dirty="0"/>
          </a:p>
        </p:txBody>
      </p:sp>
      <p:sp>
        <p:nvSpPr>
          <p:cNvPr id="6" name="Rectangle 5">
            <a:extLst>
              <a:ext uri="{FF2B5EF4-FFF2-40B4-BE49-F238E27FC236}">
                <a16:creationId xmlns:a16="http://schemas.microsoft.com/office/drawing/2014/main" id="{164ACA68-1C2C-4C4D-9CB4-1C8BF3E03F57}"/>
              </a:ext>
            </a:extLst>
          </p:cNvPr>
          <p:cNvSpPr/>
          <p:nvPr userDrawn="1"/>
        </p:nvSpPr>
        <p:spPr>
          <a:xfrm>
            <a:off x="129540" y="128016"/>
            <a:ext cx="11932920" cy="6601968"/>
          </a:xfrm>
          <a:prstGeom prst="rect">
            <a:avLst/>
          </a:prstGeom>
          <a:gradFill flip="none" rotWithShape="1">
            <a:gsLst>
              <a:gs pos="0">
                <a:schemeClr val="accent2">
                  <a:alpha val="80000"/>
                </a:schemeClr>
              </a:gs>
              <a:gs pos="100000">
                <a:schemeClr val="accent3">
                  <a:alpha val="80000"/>
                </a:schemeClr>
              </a:gs>
            </a:gsLst>
            <a:lin ang="0" scaled="1"/>
            <a:tileRect/>
          </a:gradFill>
          <a:ln w="12700" cap="flat">
            <a:noFill/>
            <a:prstDash val="solid"/>
            <a:miter/>
          </a:ln>
        </p:spPr>
        <p:txBody>
          <a:bodyPr rtlCol="0" anchor="ctr"/>
          <a:lstStyle/>
          <a:p>
            <a:pPr algn="l"/>
            <a:endParaRPr lang="ru-RU" dirty="0"/>
          </a:p>
        </p:txBody>
      </p:sp>
      <p:sp>
        <p:nvSpPr>
          <p:cNvPr id="3" name="Slide Number Placeholder 2">
            <a:extLst>
              <a:ext uri="{FF2B5EF4-FFF2-40B4-BE49-F238E27FC236}">
                <a16:creationId xmlns:a16="http://schemas.microsoft.com/office/drawing/2014/main" id="{906ADBD7-8355-4951-B459-EC284BCE83AA}"/>
              </a:ext>
            </a:extLst>
          </p:cNvPr>
          <p:cNvSpPr>
            <a:spLocks noGrp="1"/>
          </p:cNvSpPr>
          <p:nvPr>
            <p:ph type="sldNum" sz="quarter" idx="10"/>
          </p:nvPr>
        </p:nvSpPr>
        <p:spPr/>
        <p:txBody>
          <a:bodyPr/>
          <a:lstStyle/>
          <a:p>
            <a:fld id="{D495E168-DA5E-4888-8D8A-92B118324C14}" type="slidenum">
              <a:rPr lang="ru-RU" smtClean="0"/>
              <a:pPr/>
              <a:t>‹#›</a:t>
            </a:fld>
            <a:endParaRPr lang="ru-RU" dirty="0"/>
          </a:p>
        </p:txBody>
      </p:sp>
      <p:sp>
        <p:nvSpPr>
          <p:cNvPr id="4" name="Date Placeholder 3">
            <a:extLst>
              <a:ext uri="{FF2B5EF4-FFF2-40B4-BE49-F238E27FC236}">
                <a16:creationId xmlns:a16="http://schemas.microsoft.com/office/drawing/2014/main" id="{D8A140A0-8435-451E-9A8E-9C33B97E1B11}"/>
              </a:ext>
            </a:extLst>
          </p:cNvPr>
          <p:cNvSpPr>
            <a:spLocks noGrp="1"/>
          </p:cNvSpPr>
          <p:nvPr>
            <p:ph type="dt" sz="half" idx="11"/>
          </p:nvPr>
        </p:nvSpPr>
        <p:spPr/>
        <p:txBody>
          <a:bodyPr/>
          <a:lstStyle/>
          <a:p>
            <a:r>
              <a:rPr lang="en-US" dirty="0"/>
              <a:t>MM.DD.20XX</a:t>
            </a:r>
            <a:endParaRPr lang="ru-RU" dirty="0"/>
          </a:p>
        </p:txBody>
      </p:sp>
      <p:sp>
        <p:nvSpPr>
          <p:cNvPr id="5" name="Footer Placeholder 4">
            <a:extLst>
              <a:ext uri="{FF2B5EF4-FFF2-40B4-BE49-F238E27FC236}">
                <a16:creationId xmlns:a16="http://schemas.microsoft.com/office/drawing/2014/main" id="{93BDD90A-F598-4982-8244-00A2189F77BD}"/>
              </a:ext>
            </a:extLst>
          </p:cNvPr>
          <p:cNvSpPr>
            <a:spLocks noGrp="1"/>
          </p:cNvSpPr>
          <p:nvPr>
            <p:ph type="ftr" sz="quarter" idx="12"/>
          </p:nvPr>
        </p:nvSpPr>
        <p:spPr/>
        <p:txBody>
          <a:bodyPr/>
          <a:lstStyle/>
          <a:p>
            <a:r>
              <a:rPr lang="en-US" dirty="0"/>
              <a:t>ADD A FOOTER</a:t>
            </a:r>
            <a:endParaRPr lang="ru-RU" dirty="0"/>
          </a:p>
        </p:txBody>
      </p:sp>
      <p:sp>
        <p:nvSpPr>
          <p:cNvPr id="14" name="Title 1">
            <a:extLst>
              <a:ext uri="{FF2B5EF4-FFF2-40B4-BE49-F238E27FC236}">
                <a16:creationId xmlns:a16="http://schemas.microsoft.com/office/drawing/2014/main" id="{4510C334-F1CE-4CEF-ADC6-D1BADB9947D6}"/>
              </a:ext>
            </a:extLst>
          </p:cNvPr>
          <p:cNvSpPr>
            <a:spLocks noGrp="1"/>
          </p:cNvSpPr>
          <p:nvPr>
            <p:ph type="title" hasCustomPrompt="1"/>
          </p:nvPr>
        </p:nvSpPr>
        <p:spPr>
          <a:xfrm>
            <a:off x="838200" y="268873"/>
            <a:ext cx="10515600" cy="1325563"/>
          </a:xfrm>
        </p:spPr>
        <p:txBody>
          <a:bodyPr lIns="0" rIns="0"/>
          <a:lstStyle>
            <a:lvl1pPr algn="ctr">
              <a:defRPr>
                <a:solidFill>
                  <a:schemeClr val="bg1"/>
                </a:solidFill>
              </a:defRPr>
            </a:lvl1pPr>
          </a:lstStyle>
          <a:p>
            <a:r>
              <a:rPr lang="en-US" dirty="0"/>
              <a:t>VIDEO SLIDE</a:t>
            </a:r>
            <a:endParaRPr lang="ru-RU" dirty="0"/>
          </a:p>
        </p:txBody>
      </p:sp>
      <p:sp>
        <p:nvSpPr>
          <p:cNvPr id="15" name="Oval 14">
            <a:extLst>
              <a:ext uri="{FF2B5EF4-FFF2-40B4-BE49-F238E27FC236}">
                <a16:creationId xmlns:a16="http://schemas.microsoft.com/office/drawing/2014/main" id="{B6E88236-C248-4008-9619-75BCE6D3401C}"/>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ru-RU" dirty="0"/>
          </a:p>
        </p:txBody>
      </p:sp>
      <p:sp>
        <p:nvSpPr>
          <p:cNvPr id="16" name="Media Placeholder 7">
            <a:extLst>
              <a:ext uri="{FF2B5EF4-FFF2-40B4-BE49-F238E27FC236}">
                <a16:creationId xmlns:a16="http://schemas.microsoft.com/office/drawing/2014/main" id="{A11F77F4-4B16-4503-B9B6-AE22C686E3E3}"/>
              </a:ext>
            </a:extLst>
          </p:cNvPr>
          <p:cNvSpPr>
            <a:spLocks noGrp="1"/>
          </p:cNvSpPr>
          <p:nvPr>
            <p:ph type="media" sz="quarter" idx="17"/>
          </p:nvPr>
        </p:nvSpPr>
        <p:spPr>
          <a:xfrm>
            <a:off x="1395984" y="1497770"/>
            <a:ext cx="9400032" cy="4215384"/>
          </a:xfrm>
        </p:spPr>
        <p:txBody>
          <a:bodyPr anchor="ctr" anchorCtr="0">
            <a:normAutofit/>
          </a:bodyPr>
          <a:lstStyle>
            <a:lvl1pPr marL="0" indent="0" algn="ctr">
              <a:buNone/>
              <a:defRPr sz="1400"/>
            </a:lvl1pPr>
          </a:lstStyle>
          <a:p>
            <a:r>
              <a:rPr lang="en-US"/>
              <a:t>Click icon to add media</a:t>
            </a:r>
            <a:endParaRPr lang="ru-RU" dirty="0"/>
          </a:p>
        </p:txBody>
      </p:sp>
    </p:spTree>
    <p:extLst>
      <p:ext uri="{BB962C8B-B14F-4D97-AF65-F5344CB8AC3E}">
        <p14:creationId xmlns:p14="http://schemas.microsoft.com/office/powerpoint/2010/main" val="23997382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DAC5403-E1D0-4032-A9FE-410B2982643C}"/>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ru-RU" dirty="0"/>
          </a:p>
        </p:txBody>
      </p:sp>
      <p:sp>
        <p:nvSpPr>
          <p:cNvPr id="12" name="Rectangle 11">
            <a:extLst>
              <a:ext uri="{FF2B5EF4-FFF2-40B4-BE49-F238E27FC236}">
                <a16:creationId xmlns:a16="http://schemas.microsoft.com/office/drawing/2014/main" id="{D846C517-01CF-4924-81A5-DAD4CE0BFA6C}"/>
              </a:ext>
            </a:extLst>
          </p:cNvPr>
          <p:cNvSpPr/>
          <p:nvPr userDrawn="1"/>
        </p:nvSpPr>
        <p:spPr>
          <a:xfrm>
            <a:off x="129540" y="128016"/>
            <a:ext cx="11932920" cy="6601968"/>
          </a:xfrm>
          <a:prstGeom prst="rect">
            <a:avLst/>
          </a:prstGeom>
          <a:gradFill flip="none" rotWithShape="1">
            <a:gsLst>
              <a:gs pos="0">
                <a:schemeClr val="accent2">
                  <a:alpha val="80000"/>
                </a:schemeClr>
              </a:gs>
              <a:gs pos="99000">
                <a:schemeClr val="accent3">
                  <a:alpha val="80000"/>
                </a:schemeClr>
              </a:gs>
            </a:gsLst>
            <a:lin ang="0" scaled="1"/>
            <a:tileRect/>
          </a:gradFill>
          <a:ln w="12700" cap="flat">
            <a:noFill/>
            <a:prstDash val="solid"/>
            <a:miter/>
          </a:ln>
        </p:spPr>
        <p:txBody>
          <a:bodyPr rtlCol="0" anchor="ctr"/>
          <a:lstStyle/>
          <a:p>
            <a:pPr algn="l"/>
            <a:endParaRPr lang="ru-RU" dirty="0"/>
          </a:p>
        </p:txBody>
      </p:sp>
      <p:sp>
        <p:nvSpPr>
          <p:cNvPr id="16" name="Text Placeholder 26">
            <a:extLst>
              <a:ext uri="{FF2B5EF4-FFF2-40B4-BE49-F238E27FC236}">
                <a16:creationId xmlns:a16="http://schemas.microsoft.com/office/drawing/2014/main" id="{82190F1B-1701-4806-870F-8FC7F32FE4AA}"/>
              </a:ext>
            </a:extLst>
          </p:cNvPr>
          <p:cNvSpPr>
            <a:spLocks noGrp="1"/>
          </p:cNvSpPr>
          <p:nvPr>
            <p:ph type="body" sz="quarter" idx="21" hasCustomPrompt="1"/>
          </p:nvPr>
        </p:nvSpPr>
        <p:spPr>
          <a:xfrm>
            <a:off x="3912235" y="4222968"/>
            <a:ext cx="4367531" cy="474519"/>
          </a:xfrm>
        </p:spPr>
        <p:txBody>
          <a:bodyPr>
            <a:noAutofit/>
          </a:bodyPr>
          <a:lstStyle>
            <a:lvl1pPr marL="0" indent="0" algn="ctr">
              <a:buNone/>
              <a:defRPr sz="3500" b="0" i="0">
                <a:solidFill>
                  <a:schemeClr val="bg1"/>
                </a:solidFill>
                <a:latin typeface="+mn-lt"/>
              </a:defRPr>
            </a:lvl1pPr>
            <a:lvl2pPr marL="457200" indent="0">
              <a:buNone/>
              <a:defRPr sz="1800" b="1" i="1"/>
            </a:lvl2pPr>
            <a:lvl3pPr marL="914400" indent="0">
              <a:buNone/>
              <a:defRPr sz="1800" b="1" i="1"/>
            </a:lvl3pPr>
            <a:lvl4pPr marL="1371600" indent="0">
              <a:buNone/>
              <a:defRPr sz="1800" b="1" i="1"/>
            </a:lvl4pPr>
            <a:lvl5pPr marL="1828800" indent="0">
              <a:buNone/>
              <a:defRPr sz="1800" b="1" i="1"/>
            </a:lvl5pPr>
          </a:lstStyle>
          <a:p>
            <a:pPr lvl="0"/>
            <a:r>
              <a:rPr lang="en-US" dirty="0"/>
              <a:t>+7 678-555-0128</a:t>
            </a:r>
          </a:p>
        </p:txBody>
      </p:sp>
      <p:sp>
        <p:nvSpPr>
          <p:cNvPr id="18" name="Text Placeholder 26">
            <a:extLst>
              <a:ext uri="{FF2B5EF4-FFF2-40B4-BE49-F238E27FC236}">
                <a16:creationId xmlns:a16="http://schemas.microsoft.com/office/drawing/2014/main" id="{972B7F81-5409-42D9-B44C-88D9CBD9BAD5}"/>
              </a:ext>
            </a:extLst>
          </p:cNvPr>
          <p:cNvSpPr>
            <a:spLocks noGrp="1"/>
          </p:cNvSpPr>
          <p:nvPr>
            <p:ph type="body" sz="quarter" idx="20" hasCustomPrompt="1"/>
          </p:nvPr>
        </p:nvSpPr>
        <p:spPr>
          <a:xfrm>
            <a:off x="3912235" y="3927698"/>
            <a:ext cx="4367531" cy="288000"/>
          </a:xfrm>
        </p:spPr>
        <p:txBody>
          <a:bodyPr>
            <a:noAutofit/>
          </a:bodyPr>
          <a:lstStyle>
            <a:lvl1pPr marL="0" indent="0" algn="ctr">
              <a:buNone/>
              <a:defRPr sz="2000" b="0" i="0">
                <a:solidFill>
                  <a:schemeClr val="bg2"/>
                </a:solidFill>
                <a:latin typeface="+mn-lt"/>
              </a:defRPr>
            </a:lvl1pPr>
            <a:lvl2pPr marL="457200" indent="0">
              <a:buNone/>
              <a:defRPr sz="1800" b="1" i="1"/>
            </a:lvl2pPr>
            <a:lvl3pPr marL="914400" indent="0">
              <a:buNone/>
              <a:defRPr sz="1800" b="1" i="1"/>
            </a:lvl3pPr>
            <a:lvl4pPr marL="1371600" indent="0">
              <a:buNone/>
              <a:defRPr sz="1800" b="1" i="1"/>
            </a:lvl4pPr>
            <a:lvl5pPr marL="1828800" indent="0">
              <a:buNone/>
              <a:defRPr sz="1800" b="1" i="1"/>
            </a:lvl5pPr>
          </a:lstStyle>
          <a:p>
            <a:pPr lvl="0"/>
            <a:r>
              <a:rPr lang="en-US" dirty="0"/>
              <a:t>Phone</a:t>
            </a:r>
          </a:p>
        </p:txBody>
      </p:sp>
      <p:sp>
        <p:nvSpPr>
          <p:cNvPr id="19" name="Text Placeholder 14">
            <a:extLst>
              <a:ext uri="{FF2B5EF4-FFF2-40B4-BE49-F238E27FC236}">
                <a16:creationId xmlns:a16="http://schemas.microsoft.com/office/drawing/2014/main" id="{FAA54554-5CE2-43AD-979D-F095482C49AB}"/>
              </a:ext>
            </a:extLst>
          </p:cNvPr>
          <p:cNvSpPr>
            <a:spLocks noGrp="1"/>
          </p:cNvSpPr>
          <p:nvPr>
            <p:ph type="body" sz="quarter" idx="13" hasCustomPrompt="1"/>
          </p:nvPr>
        </p:nvSpPr>
        <p:spPr>
          <a:xfrm>
            <a:off x="1050857" y="2655074"/>
            <a:ext cx="10090287" cy="606659"/>
          </a:xfrm>
        </p:spPr>
        <p:txBody>
          <a:bodyPr>
            <a:noAutofit/>
          </a:bodyPr>
          <a:lstStyle>
            <a:lvl1pPr marL="0" indent="0" algn="ctr">
              <a:buNone/>
              <a:defRPr sz="3500" b="0" i="0">
                <a:solidFill>
                  <a:schemeClr val="bg2"/>
                </a:solidFill>
              </a:defRPr>
            </a:lvl1pPr>
          </a:lstStyle>
          <a:p>
            <a:pPr lvl="0"/>
            <a:r>
              <a:rPr lang="en-US" dirty="0"/>
              <a:t>Alexander </a:t>
            </a:r>
            <a:r>
              <a:rPr lang="en-US" dirty="0" err="1"/>
              <a:t>Martensson</a:t>
            </a:r>
            <a:endParaRPr lang="en-US" dirty="0"/>
          </a:p>
        </p:txBody>
      </p:sp>
      <p:sp>
        <p:nvSpPr>
          <p:cNvPr id="20" name="Text Placeholder 26">
            <a:extLst>
              <a:ext uri="{FF2B5EF4-FFF2-40B4-BE49-F238E27FC236}">
                <a16:creationId xmlns:a16="http://schemas.microsoft.com/office/drawing/2014/main" id="{A1D8F0C1-128A-435B-8585-F0B32496EC79}"/>
              </a:ext>
            </a:extLst>
          </p:cNvPr>
          <p:cNvSpPr>
            <a:spLocks noGrp="1"/>
          </p:cNvSpPr>
          <p:nvPr>
            <p:ph type="body" sz="quarter" idx="22" hasCustomPrompt="1"/>
          </p:nvPr>
        </p:nvSpPr>
        <p:spPr>
          <a:xfrm>
            <a:off x="3135722" y="5230723"/>
            <a:ext cx="5920556" cy="474519"/>
          </a:xfrm>
        </p:spPr>
        <p:txBody>
          <a:bodyPr>
            <a:noAutofit/>
          </a:bodyPr>
          <a:lstStyle>
            <a:lvl1pPr marL="0" indent="0" algn="ctr">
              <a:buNone/>
              <a:defRPr sz="3500" b="0" i="0">
                <a:solidFill>
                  <a:schemeClr val="bg1"/>
                </a:solidFill>
                <a:latin typeface="+mn-lt"/>
              </a:defRPr>
            </a:lvl1pPr>
            <a:lvl2pPr marL="457200" indent="0">
              <a:buNone/>
              <a:defRPr sz="1800" b="1" i="1"/>
            </a:lvl2pPr>
            <a:lvl3pPr marL="914400" indent="0">
              <a:buNone/>
              <a:defRPr sz="1800" b="1" i="1"/>
            </a:lvl3pPr>
            <a:lvl4pPr marL="1371600" indent="0">
              <a:buNone/>
              <a:defRPr sz="1800" b="1" i="1"/>
            </a:lvl4pPr>
            <a:lvl5pPr marL="1828800" indent="0">
              <a:buNone/>
              <a:defRPr sz="1800" b="1" i="1"/>
            </a:lvl5pPr>
          </a:lstStyle>
          <a:p>
            <a:pPr lvl="0"/>
            <a:r>
              <a:rPr lang="en-US" dirty="0"/>
              <a:t>martensson@example.com</a:t>
            </a:r>
          </a:p>
        </p:txBody>
      </p:sp>
      <p:sp>
        <p:nvSpPr>
          <p:cNvPr id="22" name="Text Placeholder 26">
            <a:extLst>
              <a:ext uri="{FF2B5EF4-FFF2-40B4-BE49-F238E27FC236}">
                <a16:creationId xmlns:a16="http://schemas.microsoft.com/office/drawing/2014/main" id="{90B48E8B-E525-4852-9167-5281C64B1C37}"/>
              </a:ext>
            </a:extLst>
          </p:cNvPr>
          <p:cNvSpPr>
            <a:spLocks noGrp="1"/>
          </p:cNvSpPr>
          <p:nvPr>
            <p:ph type="body" sz="quarter" idx="23" hasCustomPrompt="1"/>
          </p:nvPr>
        </p:nvSpPr>
        <p:spPr>
          <a:xfrm>
            <a:off x="3912235" y="4929014"/>
            <a:ext cx="4367531" cy="288000"/>
          </a:xfrm>
        </p:spPr>
        <p:txBody>
          <a:bodyPr>
            <a:noAutofit/>
          </a:bodyPr>
          <a:lstStyle>
            <a:lvl1pPr marL="0" indent="0" algn="ctr">
              <a:buNone/>
              <a:defRPr sz="2000" b="0" i="0">
                <a:solidFill>
                  <a:schemeClr val="bg2"/>
                </a:solidFill>
                <a:latin typeface="+mn-lt"/>
              </a:defRPr>
            </a:lvl1pPr>
            <a:lvl2pPr marL="457200" indent="0">
              <a:buNone/>
              <a:defRPr sz="1800" b="1" i="1"/>
            </a:lvl2pPr>
            <a:lvl3pPr marL="914400" indent="0">
              <a:buNone/>
              <a:defRPr sz="1800" b="1" i="1"/>
            </a:lvl3pPr>
            <a:lvl4pPr marL="1371600" indent="0">
              <a:buNone/>
              <a:defRPr sz="1800" b="1" i="1"/>
            </a:lvl4pPr>
            <a:lvl5pPr marL="1828800" indent="0">
              <a:buNone/>
              <a:defRPr sz="1800" b="1" i="1"/>
            </a:lvl5pPr>
          </a:lstStyle>
          <a:p>
            <a:pPr lvl="0"/>
            <a:r>
              <a:rPr lang="en-US" dirty="0"/>
              <a:t>Email</a:t>
            </a:r>
          </a:p>
        </p:txBody>
      </p:sp>
      <p:sp>
        <p:nvSpPr>
          <p:cNvPr id="24" name="Title 1">
            <a:extLst>
              <a:ext uri="{FF2B5EF4-FFF2-40B4-BE49-F238E27FC236}">
                <a16:creationId xmlns:a16="http://schemas.microsoft.com/office/drawing/2014/main" id="{0C5EB90F-1ADD-412B-9044-2CC607B786B1}"/>
              </a:ext>
            </a:extLst>
          </p:cNvPr>
          <p:cNvSpPr>
            <a:spLocks noGrp="1"/>
          </p:cNvSpPr>
          <p:nvPr>
            <p:ph type="title" hasCustomPrompt="1"/>
          </p:nvPr>
        </p:nvSpPr>
        <p:spPr>
          <a:xfrm>
            <a:off x="1050856" y="993494"/>
            <a:ext cx="10104124" cy="1517356"/>
          </a:xfrm>
        </p:spPr>
        <p:txBody>
          <a:bodyPr>
            <a:noAutofit/>
          </a:bodyPr>
          <a:lstStyle>
            <a:lvl1pPr algn="ctr">
              <a:defRPr sz="8000" b="0">
                <a:solidFill>
                  <a:schemeClr val="bg1"/>
                </a:solidFill>
              </a:defRPr>
            </a:lvl1pPr>
          </a:lstStyle>
          <a:p>
            <a:r>
              <a:rPr lang="en-US" dirty="0"/>
              <a:t>THANK YOU!</a:t>
            </a:r>
            <a:endParaRPr lang="ru-RU" dirty="0"/>
          </a:p>
        </p:txBody>
      </p:sp>
      <p:sp>
        <p:nvSpPr>
          <p:cNvPr id="25" name="Rectangle 24">
            <a:extLst>
              <a:ext uri="{FF2B5EF4-FFF2-40B4-BE49-F238E27FC236}">
                <a16:creationId xmlns:a16="http://schemas.microsoft.com/office/drawing/2014/main" id="{540A1271-E1E7-40AB-9552-9B4249544008}"/>
              </a:ext>
            </a:extLst>
          </p:cNvPr>
          <p:cNvSpPr/>
          <p:nvPr userDrawn="1"/>
        </p:nvSpPr>
        <p:spPr>
          <a:xfrm>
            <a:off x="3156204" y="2421953"/>
            <a:ext cx="5879592" cy="64008"/>
          </a:xfrm>
          <a:prstGeom prst="rect">
            <a:avLst/>
          </a:prstGeom>
          <a:solidFill>
            <a:schemeClr val="bg2"/>
          </a:solidFill>
          <a:ln w="12700" cap="flat">
            <a:noFill/>
            <a:prstDash val="solid"/>
            <a:miter/>
          </a:ln>
        </p:spPr>
        <p:txBody>
          <a:bodyPr rtlCol="0" anchor="ctr"/>
          <a:lstStyle/>
          <a:p>
            <a:pPr algn="l"/>
            <a:endParaRPr lang="ru-RU" dirty="0"/>
          </a:p>
        </p:txBody>
      </p:sp>
    </p:spTree>
    <p:extLst>
      <p:ext uri="{BB962C8B-B14F-4D97-AF65-F5344CB8AC3E}">
        <p14:creationId xmlns:p14="http://schemas.microsoft.com/office/powerpoint/2010/main" val="13711783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DAC5403-E1D0-4032-A9FE-410B2982643C}"/>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ru-RU" dirty="0"/>
          </a:p>
        </p:txBody>
      </p:sp>
      <p:sp>
        <p:nvSpPr>
          <p:cNvPr id="12" name="Rectangle 11">
            <a:extLst>
              <a:ext uri="{FF2B5EF4-FFF2-40B4-BE49-F238E27FC236}">
                <a16:creationId xmlns:a16="http://schemas.microsoft.com/office/drawing/2014/main" id="{D846C517-01CF-4924-81A5-DAD4CE0BFA6C}"/>
              </a:ext>
            </a:extLst>
          </p:cNvPr>
          <p:cNvSpPr/>
          <p:nvPr userDrawn="1"/>
        </p:nvSpPr>
        <p:spPr>
          <a:xfrm>
            <a:off x="129540" y="128016"/>
            <a:ext cx="11932920" cy="6601968"/>
          </a:xfrm>
          <a:prstGeom prst="rect">
            <a:avLst/>
          </a:prstGeom>
          <a:gradFill flip="none" rotWithShape="1">
            <a:gsLst>
              <a:gs pos="0">
                <a:schemeClr val="accent2">
                  <a:alpha val="70000"/>
                </a:schemeClr>
              </a:gs>
              <a:gs pos="100000">
                <a:schemeClr val="accent3">
                  <a:alpha val="70000"/>
                </a:schemeClr>
              </a:gs>
            </a:gsLst>
            <a:lin ang="0" scaled="1"/>
            <a:tileRect/>
          </a:gradFill>
          <a:ln w="12700" cap="flat">
            <a:noFill/>
            <a:prstDash val="solid"/>
            <a:miter/>
          </a:ln>
        </p:spPr>
        <p:txBody>
          <a:bodyPr rtlCol="0" anchor="ctr"/>
          <a:lstStyle/>
          <a:p>
            <a:pPr algn="l"/>
            <a:endParaRPr lang="ru-RU" dirty="0"/>
          </a:p>
        </p:txBody>
      </p:sp>
      <p:sp>
        <p:nvSpPr>
          <p:cNvPr id="2" name="Title 1">
            <a:extLst>
              <a:ext uri="{FF2B5EF4-FFF2-40B4-BE49-F238E27FC236}">
                <a16:creationId xmlns:a16="http://schemas.microsoft.com/office/drawing/2014/main" id="{199AD403-A15F-4A2F-B050-AB874136E732}"/>
              </a:ext>
            </a:extLst>
          </p:cNvPr>
          <p:cNvSpPr>
            <a:spLocks noGrp="1"/>
          </p:cNvSpPr>
          <p:nvPr>
            <p:ph type="title" hasCustomPrompt="1"/>
          </p:nvPr>
        </p:nvSpPr>
        <p:spPr>
          <a:xfrm>
            <a:off x="1037021" y="2107415"/>
            <a:ext cx="10117959" cy="2281355"/>
          </a:xfrm>
        </p:spPr>
        <p:txBody>
          <a:bodyPr>
            <a:noAutofit/>
          </a:bodyPr>
          <a:lstStyle>
            <a:lvl1pPr algn="ctr">
              <a:defRPr sz="8000" b="0">
                <a:solidFill>
                  <a:schemeClr val="bg1"/>
                </a:solidFill>
              </a:defRPr>
            </a:lvl1pPr>
          </a:lstStyle>
          <a:p>
            <a:r>
              <a:rPr lang="en-US" dirty="0"/>
              <a:t>PRESENTATION</a:t>
            </a:r>
            <a:br>
              <a:rPr lang="ru-RU" dirty="0"/>
            </a:br>
            <a:r>
              <a:rPr lang="en-US" dirty="0"/>
              <a:t>TITLE</a:t>
            </a:r>
            <a:endParaRPr lang="ru-RU" dirty="0"/>
          </a:p>
        </p:txBody>
      </p:sp>
      <p:sp>
        <p:nvSpPr>
          <p:cNvPr id="5" name="Rectangle 4">
            <a:extLst>
              <a:ext uri="{FF2B5EF4-FFF2-40B4-BE49-F238E27FC236}">
                <a16:creationId xmlns:a16="http://schemas.microsoft.com/office/drawing/2014/main" id="{6691BBC0-FAFE-4A57-9925-6182B74C4CB1}"/>
              </a:ext>
            </a:extLst>
          </p:cNvPr>
          <p:cNvSpPr/>
          <p:nvPr userDrawn="1"/>
        </p:nvSpPr>
        <p:spPr>
          <a:xfrm>
            <a:off x="4879848" y="4453465"/>
            <a:ext cx="2432304" cy="64008"/>
          </a:xfrm>
          <a:prstGeom prst="rect">
            <a:avLst/>
          </a:prstGeom>
          <a:solidFill>
            <a:schemeClr val="bg2"/>
          </a:solidFill>
          <a:ln w="12700" cap="flat">
            <a:noFill/>
            <a:prstDash val="solid"/>
            <a:miter/>
          </a:ln>
        </p:spPr>
        <p:txBody>
          <a:bodyPr rtlCol="0" anchor="ctr"/>
          <a:lstStyle/>
          <a:p>
            <a:pPr algn="l"/>
            <a:endParaRPr lang="ru-RU" dirty="0"/>
          </a:p>
        </p:txBody>
      </p:sp>
      <p:sp>
        <p:nvSpPr>
          <p:cNvPr id="9" name="Subtitle 2">
            <a:extLst>
              <a:ext uri="{FF2B5EF4-FFF2-40B4-BE49-F238E27FC236}">
                <a16:creationId xmlns:a16="http://schemas.microsoft.com/office/drawing/2014/main" id="{08214E67-DE9D-42F7-B713-798383BBD13A}"/>
              </a:ext>
            </a:extLst>
          </p:cNvPr>
          <p:cNvSpPr>
            <a:spLocks noGrp="1"/>
          </p:cNvSpPr>
          <p:nvPr>
            <p:ph type="subTitle" idx="1"/>
          </p:nvPr>
        </p:nvSpPr>
        <p:spPr>
          <a:xfrm>
            <a:off x="1037021" y="4720036"/>
            <a:ext cx="10117959" cy="1101898"/>
          </a:xfrm>
        </p:spPr>
        <p:txBody>
          <a:bodyPr vert="horz" lIns="91440" tIns="45720" rIns="91440" bIns="45720" rtlCol="0">
            <a:noAutofit/>
          </a:bodyPr>
          <a:lstStyle>
            <a:lvl1pPr marL="0" indent="0" algn="ctr">
              <a:buNone/>
              <a:defRPr lang="en-US" sz="3500" b="0" i="0" dirty="0">
                <a:solidFill>
                  <a:schemeClr val="bg2"/>
                </a:solidFill>
              </a:defRPr>
            </a:lvl1pPr>
          </a:lstStyle>
          <a:p>
            <a:pPr marL="228600" lvl="0" indent="-228600" algn="ctr"/>
            <a:r>
              <a:rPr lang="en-US"/>
              <a:t>Click to edit Master subtitle style</a:t>
            </a:r>
            <a:endParaRPr lang="en-US" dirty="0"/>
          </a:p>
        </p:txBody>
      </p:sp>
    </p:spTree>
    <p:extLst>
      <p:ext uri="{BB962C8B-B14F-4D97-AF65-F5344CB8AC3E}">
        <p14:creationId xmlns:p14="http://schemas.microsoft.com/office/powerpoint/2010/main" val="40385532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ECF654C-A7AE-4727-9F7F-492670C3E642}"/>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ru-RU" dirty="0"/>
          </a:p>
        </p:txBody>
      </p:sp>
      <p:sp>
        <p:nvSpPr>
          <p:cNvPr id="6" name="Rectangle 5">
            <a:extLst>
              <a:ext uri="{FF2B5EF4-FFF2-40B4-BE49-F238E27FC236}">
                <a16:creationId xmlns:a16="http://schemas.microsoft.com/office/drawing/2014/main" id="{834F3F28-2A24-40B5-AC8C-5A53DC799A96}"/>
              </a:ext>
            </a:extLst>
          </p:cNvPr>
          <p:cNvSpPr/>
          <p:nvPr userDrawn="1"/>
        </p:nvSpPr>
        <p:spPr>
          <a:xfrm>
            <a:off x="129539" y="128016"/>
            <a:ext cx="11932919" cy="6601968"/>
          </a:xfrm>
          <a:prstGeom prst="rect">
            <a:avLst/>
          </a:prstGeom>
          <a:gradFill flip="none" rotWithShape="1">
            <a:gsLst>
              <a:gs pos="0">
                <a:schemeClr val="accent2">
                  <a:alpha val="80000"/>
                </a:schemeClr>
              </a:gs>
              <a:gs pos="100000">
                <a:schemeClr val="accent3">
                  <a:alpha val="80000"/>
                </a:schemeClr>
              </a:gs>
            </a:gsLst>
            <a:lin ang="1680000" scaled="0"/>
            <a:tileRect/>
          </a:gradFill>
          <a:ln w="12700" cap="flat">
            <a:noFill/>
            <a:prstDash val="solid"/>
            <a:miter/>
          </a:ln>
        </p:spPr>
        <p:txBody>
          <a:bodyPr rtlCol="0" anchor="ctr"/>
          <a:lstStyle/>
          <a:p>
            <a:pPr algn="l"/>
            <a:endParaRPr lang="ru-RU" dirty="0"/>
          </a:p>
        </p:txBody>
      </p:sp>
      <p:sp>
        <p:nvSpPr>
          <p:cNvPr id="3" name="Slide Number Placeholder 2">
            <a:extLst>
              <a:ext uri="{FF2B5EF4-FFF2-40B4-BE49-F238E27FC236}">
                <a16:creationId xmlns:a16="http://schemas.microsoft.com/office/drawing/2014/main" id="{79D2C969-FCE5-427B-89DE-6A79722FB6FC}"/>
              </a:ext>
            </a:extLst>
          </p:cNvPr>
          <p:cNvSpPr>
            <a:spLocks noGrp="1"/>
          </p:cNvSpPr>
          <p:nvPr>
            <p:ph type="sldNum" sz="quarter" idx="10"/>
          </p:nvPr>
        </p:nvSpPr>
        <p:spPr/>
        <p:txBody>
          <a:bodyPr/>
          <a:lstStyle/>
          <a:p>
            <a:fld id="{D495E168-DA5E-4888-8D8A-92B118324C14}" type="slidenum">
              <a:rPr lang="ru-RU" smtClean="0"/>
              <a:pPr/>
              <a:t>‹#›</a:t>
            </a:fld>
            <a:endParaRPr lang="ru-RU" dirty="0"/>
          </a:p>
        </p:txBody>
      </p:sp>
      <p:sp>
        <p:nvSpPr>
          <p:cNvPr id="4" name="Date Placeholder 3">
            <a:extLst>
              <a:ext uri="{FF2B5EF4-FFF2-40B4-BE49-F238E27FC236}">
                <a16:creationId xmlns:a16="http://schemas.microsoft.com/office/drawing/2014/main" id="{CC7A2807-F7BA-4350-93C3-95213A4854E0}"/>
              </a:ext>
            </a:extLst>
          </p:cNvPr>
          <p:cNvSpPr>
            <a:spLocks noGrp="1"/>
          </p:cNvSpPr>
          <p:nvPr>
            <p:ph type="dt" sz="half" idx="11"/>
          </p:nvPr>
        </p:nvSpPr>
        <p:spPr/>
        <p:txBody>
          <a:bodyPr/>
          <a:lstStyle/>
          <a:p>
            <a:r>
              <a:rPr lang="en-US" dirty="0"/>
              <a:t>MM.DD.20XX</a:t>
            </a:r>
            <a:endParaRPr lang="ru-RU" dirty="0"/>
          </a:p>
        </p:txBody>
      </p:sp>
      <p:sp>
        <p:nvSpPr>
          <p:cNvPr id="5" name="Footer Placeholder 4">
            <a:extLst>
              <a:ext uri="{FF2B5EF4-FFF2-40B4-BE49-F238E27FC236}">
                <a16:creationId xmlns:a16="http://schemas.microsoft.com/office/drawing/2014/main" id="{92F6AE88-305E-4E68-AF8E-10BCB695A1D5}"/>
              </a:ext>
            </a:extLst>
          </p:cNvPr>
          <p:cNvSpPr>
            <a:spLocks noGrp="1"/>
          </p:cNvSpPr>
          <p:nvPr>
            <p:ph type="ftr" sz="quarter" idx="12"/>
          </p:nvPr>
        </p:nvSpPr>
        <p:spPr/>
        <p:txBody>
          <a:bodyPr/>
          <a:lstStyle/>
          <a:p>
            <a:r>
              <a:rPr lang="en-US" dirty="0"/>
              <a:t>ADD A FOOTER</a:t>
            </a:r>
            <a:endParaRPr lang="ru-RU" dirty="0"/>
          </a:p>
        </p:txBody>
      </p:sp>
      <p:sp>
        <p:nvSpPr>
          <p:cNvPr id="7" name="Oval 6">
            <a:extLst>
              <a:ext uri="{FF2B5EF4-FFF2-40B4-BE49-F238E27FC236}">
                <a16:creationId xmlns:a16="http://schemas.microsoft.com/office/drawing/2014/main" id="{95BAC97E-3C4E-4D04-8A57-DC61E07CB8FD}"/>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ru-RU" dirty="0"/>
          </a:p>
        </p:txBody>
      </p:sp>
      <p:sp>
        <p:nvSpPr>
          <p:cNvPr id="13" name="Rectangle 12">
            <a:extLst>
              <a:ext uri="{FF2B5EF4-FFF2-40B4-BE49-F238E27FC236}">
                <a16:creationId xmlns:a16="http://schemas.microsoft.com/office/drawing/2014/main" id="{E7822F33-D675-4E6C-BD09-D9C78365BB41}"/>
              </a:ext>
            </a:extLst>
          </p:cNvPr>
          <p:cNvSpPr/>
          <p:nvPr userDrawn="1"/>
        </p:nvSpPr>
        <p:spPr>
          <a:xfrm>
            <a:off x="915026" y="1747488"/>
            <a:ext cx="4428000" cy="36576"/>
          </a:xfrm>
          <a:prstGeom prst="rect">
            <a:avLst/>
          </a:prstGeom>
          <a:solidFill>
            <a:schemeClr val="bg2"/>
          </a:solidFill>
          <a:ln w="12700" cap="flat">
            <a:noFill/>
            <a:prstDash val="solid"/>
            <a:miter/>
          </a:ln>
        </p:spPr>
        <p:txBody>
          <a:bodyPr rtlCol="0" anchor="ctr"/>
          <a:lstStyle/>
          <a:p>
            <a:pPr algn="l"/>
            <a:endParaRPr lang="ru-RU" dirty="0"/>
          </a:p>
        </p:txBody>
      </p:sp>
      <p:sp>
        <p:nvSpPr>
          <p:cNvPr id="15" name="Content Placeholder 2">
            <a:extLst>
              <a:ext uri="{FF2B5EF4-FFF2-40B4-BE49-F238E27FC236}">
                <a16:creationId xmlns:a16="http://schemas.microsoft.com/office/drawing/2014/main" id="{01B00995-C0FC-4EC6-A9B0-828FB28FC47F}"/>
              </a:ext>
            </a:extLst>
          </p:cNvPr>
          <p:cNvSpPr>
            <a:spLocks noGrp="1"/>
          </p:cNvSpPr>
          <p:nvPr>
            <p:ph idx="1"/>
          </p:nvPr>
        </p:nvSpPr>
        <p:spPr>
          <a:xfrm>
            <a:off x="838200" y="1825625"/>
            <a:ext cx="105156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itle 7">
            <a:extLst>
              <a:ext uri="{FF2B5EF4-FFF2-40B4-BE49-F238E27FC236}">
                <a16:creationId xmlns:a16="http://schemas.microsoft.com/office/drawing/2014/main" id="{51A54DF2-9EE6-43F7-A586-88CA6C62477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US" dirty="0"/>
          </a:p>
        </p:txBody>
      </p:sp>
    </p:spTree>
    <p:extLst>
      <p:ext uri="{BB962C8B-B14F-4D97-AF65-F5344CB8AC3E}">
        <p14:creationId xmlns:p14="http://schemas.microsoft.com/office/powerpoint/2010/main" val="33351147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ECF654C-A7AE-4727-9F7F-492670C3E642}"/>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ru-RU" dirty="0"/>
          </a:p>
        </p:txBody>
      </p:sp>
      <p:sp>
        <p:nvSpPr>
          <p:cNvPr id="6" name="Rectangle 5">
            <a:extLst>
              <a:ext uri="{FF2B5EF4-FFF2-40B4-BE49-F238E27FC236}">
                <a16:creationId xmlns:a16="http://schemas.microsoft.com/office/drawing/2014/main" id="{834F3F28-2A24-40B5-AC8C-5A53DC799A96}"/>
              </a:ext>
            </a:extLst>
          </p:cNvPr>
          <p:cNvSpPr/>
          <p:nvPr userDrawn="1"/>
        </p:nvSpPr>
        <p:spPr>
          <a:xfrm>
            <a:off x="129539" y="128016"/>
            <a:ext cx="11932919" cy="6601968"/>
          </a:xfrm>
          <a:prstGeom prst="rect">
            <a:avLst/>
          </a:prstGeom>
          <a:gradFill flip="none" rotWithShape="1">
            <a:gsLst>
              <a:gs pos="0">
                <a:schemeClr val="accent2">
                  <a:alpha val="80000"/>
                </a:schemeClr>
              </a:gs>
              <a:gs pos="100000">
                <a:schemeClr val="accent3">
                  <a:alpha val="80000"/>
                </a:schemeClr>
              </a:gs>
            </a:gsLst>
            <a:lin ang="1680000" scaled="0"/>
            <a:tileRect/>
          </a:gradFill>
          <a:ln w="12700" cap="flat">
            <a:noFill/>
            <a:prstDash val="solid"/>
            <a:miter/>
          </a:ln>
        </p:spPr>
        <p:txBody>
          <a:bodyPr rtlCol="0" anchor="ctr"/>
          <a:lstStyle/>
          <a:p>
            <a:pPr algn="l"/>
            <a:endParaRPr lang="ru-RU" dirty="0"/>
          </a:p>
        </p:txBody>
      </p:sp>
      <p:sp>
        <p:nvSpPr>
          <p:cNvPr id="3" name="Slide Number Placeholder 2">
            <a:extLst>
              <a:ext uri="{FF2B5EF4-FFF2-40B4-BE49-F238E27FC236}">
                <a16:creationId xmlns:a16="http://schemas.microsoft.com/office/drawing/2014/main" id="{79D2C969-FCE5-427B-89DE-6A79722FB6FC}"/>
              </a:ext>
            </a:extLst>
          </p:cNvPr>
          <p:cNvSpPr>
            <a:spLocks noGrp="1"/>
          </p:cNvSpPr>
          <p:nvPr>
            <p:ph type="sldNum" sz="quarter" idx="10"/>
          </p:nvPr>
        </p:nvSpPr>
        <p:spPr/>
        <p:txBody>
          <a:bodyPr/>
          <a:lstStyle/>
          <a:p>
            <a:fld id="{D495E168-DA5E-4888-8D8A-92B118324C14}" type="slidenum">
              <a:rPr lang="ru-RU" smtClean="0"/>
              <a:pPr/>
              <a:t>‹#›</a:t>
            </a:fld>
            <a:endParaRPr lang="ru-RU" dirty="0"/>
          </a:p>
        </p:txBody>
      </p:sp>
      <p:sp>
        <p:nvSpPr>
          <p:cNvPr id="4" name="Date Placeholder 3">
            <a:extLst>
              <a:ext uri="{FF2B5EF4-FFF2-40B4-BE49-F238E27FC236}">
                <a16:creationId xmlns:a16="http://schemas.microsoft.com/office/drawing/2014/main" id="{CC7A2807-F7BA-4350-93C3-95213A4854E0}"/>
              </a:ext>
            </a:extLst>
          </p:cNvPr>
          <p:cNvSpPr>
            <a:spLocks noGrp="1"/>
          </p:cNvSpPr>
          <p:nvPr>
            <p:ph type="dt" sz="half" idx="11"/>
          </p:nvPr>
        </p:nvSpPr>
        <p:spPr/>
        <p:txBody>
          <a:bodyPr/>
          <a:lstStyle/>
          <a:p>
            <a:r>
              <a:rPr lang="en-US" dirty="0"/>
              <a:t>MM.DD.20XX</a:t>
            </a:r>
            <a:endParaRPr lang="ru-RU" dirty="0"/>
          </a:p>
        </p:txBody>
      </p:sp>
      <p:sp>
        <p:nvSpPr>
          <p:cNvPr id="5" name="Footer Placeholder 4">
            <a:extLst>
              <a:ext uri="{FF2B5EF4-FFF2-40B4-BE49-F238E27FC236}">
                <a16:creationId xmlns:a16="http://schemas.microsoft.com/office/drawing/2014/main" id="{92F6AE88-305E-4E68-AF8E-10BCB695A1D5}"/>
              </a:ext>
            </a:extLst>
          </p:cNvPr>
          <p:cNvSpPr>
            <a:spLocks noGrp="1"/>
          </p:cNvSpPr>
          <p:nvPr>
            <p:ph type="ftr" sz="quarter" idx="12"/>
          </p:nvPr>
        </p:nvSpPr>
        <p:spPr/>
        <p:txBody>
          <a:bodyPr/>
          <a:lstStyle/>
          <a:p>
            <a:r>
              <a:rPr lang="en-US" dirty="0"/>
              <a:t>ADD A FOOTER</a:t>
            </a:r>
            <a:endParaRPr lang="ru-RU" dirty="0"/>
          </a:p>
        </p:txBody>
      </p:sp>
      <p:sp>
        <p:nvSpPr>
          <p:cNvPr id="7" name="Oval 6">
            <a:extLst>
              <a:ext uri="{FF2B5EF4-FFF2-40B4-BE49-F238E27FC236}">
                <a16:creationId xmlns:a16="http://schemas.microsoft.com/office/drawing/2014/main" id="{95BAC97E-3C4E-4D04-8A57-DC61E07CB8FD}"/>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ru-RU" dirty="0"/>
          </a:p>
        </p:txBody>
      </p:sp>
      <p:sp>
        <p:nvSpPr>
          <p:cNvPr id="13" name="Rectangle 12">
            <a:extLst>
              <a:ext uri="{FF2B5EF4-FFF2-40B4-BE49-F238E27FC236}">
                <a16:creationId xmlns:a16="http://schemas.microsoft.com/office/drawing/2014/main" id="{E7822F33-D675-4E6C-BD09-D9C78365BB41}"/>
              </a:ext>
            </a:extLst>
          </p:cNvPr>
          <p:cNvSpPr/>
          <p:nvPr userDrawn="1"/>
        </p:nvSpPr>
        <p:spPr>
          <a:xfrm>
            <a:off x="915026" y="1747488"/>
            <a:ext cx="4428000" cy="36576"/>
          </a:xfrm>
          <a:prstGeom prst="rect">
            <a:avLst/>
          </a:prstGeom>
          <a:solidFill>
            <a:schemeClr val="bg2"/>
          </a:solidFill>
          <a:ln w="12700" cap="flat">
            <a:noFill/>
            <a:prstDash val="solid"/>
            <a:miter/>
          </a:ln>
        </p:spPr>
        <p:txBody>
          <a:bodyPr rtlCol="0" anchor="ctr"/>
          <a:lstStyle/>
          <a:p>
            <a:pPr algn="l"/>
            <a:endParaRPr lang="ru-RU" dirty="0"/>
          </a:p>
        </p:txBody>
      </p:sp>
      <p:sp>
        <p:nvSpPr>
          <p:cNvPr id="8" name="Title 7">
            <a:extLst>
              <a:ext uri="{FF2B5EF4-FFF2-40B4-BE49-F238E27FC236}">
                <a16:creationId xmlns:a16="http://schemas.microsoft.com/office/drawing/2014/main" id="{51A54DF2-9EE6-43F7-A586-88CA6C62477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US" dirty="0"/>
          </a:p>
        </p:txBody>
      </p:sp>
      <p:sp>
        <p:nvSpPr>
          <p:cNvPr id="11" name="Content Placeholder 2">
            <a:extLst>
              <a:ext uri="{FF2B5EF4-FFF2-40B4-BE49-F238E27FC236}">
                <a16:creationId xmlns:a16="http://schemas.microsoft.com/office/drawing/2014/main" id="{A122F4F2-F130-4DBE-B244-1D59BBE5CD9D}"/>
              </a:ext>
            </a:extLst>
          </p:cNvPr>
          <p:cNvSpPr>
            <a:spLocks noGrp="1"/>
          </p:cNvSpPr>
          <p:nvPr>
            <p:ph sz="half" idx="1"/>
          </p:nvPr>
        </p:nvSpPr>
        <p:spPr>
          <a:xfrm>
            <a:off x="838200" y="1825625"/>
            <a:ext cx="51816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Content Placeholder 3">
            <a:extLst>
              <a:ext uri="{FF2B5EF4-FFF2-40B4-BE49-F238E27FC236}">
                <a16:creationId xmlns:a16="http://schemas.microsoft.com/office/drawing/2014/main" id="{D4CE5575-876A-4335-83ED-6B346DA1B4D2}"/>
              </a:ext>
            </a:extLst>
          </p:cNvPr>
          <p:cNvSpPr>
            <a:spLocks noGrp="1"/>
          </p:cNvSpPr>
          <p:nvPr>
            <p:ph sz="half" idx="2"/>
          </p:nvPr>
        </p:nvSpPr>
        <p:spPr>
          <a:xfrm>
            <a:off x="6172200" y="1825625"/>
            <a:ext cx="51816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250358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ECF654C-A7AE-4727-9F7F-492670C3E642}"/>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ru-RU" dirty="0"/>
          </a:p>
        </p:txBody>
      </p:sp>
      <p:sp>
        <p:nvSpPr>
          <p:cNvPr id="6" name="Rectangle 5">
            <a:extLst>
              <a:ext uri="{FF2B5EF4-FFF2-40B4-BE49-F238E27FC236}">
                <a16:creationId xmlns:a16="http://schemas.microsoft.com/office/drawing/2014/main" id="{834F3F28-2A24-40B5-AC8C-5A53DC799A96}"/>
              </a:ext>
            </a:extLst>
          </p:cNvPr>
          <p:cNvSpPr/>
          <p:nvPr userDrawn="1"/>
        </p:nvSpPr>
        <p:spPr>
          <a:xfrm>
            <a:off x="129539" y="128016"/>
            <a:ext cx="11932919" cy="6601968"/>
          </a:xfrm>
          <a:prstGeom prst="rect">
            <a:avLst/>
          </a:prstGeom>
          <a:gradFill flip="none" rotWithShape="1">
            <a:gsLst>
              <a:gs pos="0">
                <a:schemeClr val="accent2">
                  <a:alpha val="80000"/>
                </a:schemeClr>
              </a:gs>
              <a:gs pos="100000">
                <a:schemeClr val="accent3">
                  <a:alpha val="80000"/>
                </a:schemeClr>
              </a:gs>
            </a:gsLst>
            <a:lin ang="1680000" scaled="0"/>
            <a:tileRect/>
          </a:gradFill>
          <a:ln w="12700" cap="flat">
            <a:noFill/>
            <a:prstDash val="solid"/>
            <a:miter/>
          </a:ln>
        </p:spPr>
        <p:txBody>
          <a:bodyPr rtlCol="0" anchor="ctr"/>
          <a:lstStyle/>
          <a:p>
            <a:pPr algn="l"/>
            <a:endParaRPr lang="ru-RU" dirty="0"/>
          </a:p>
        </p:txBody>
      </p:sp>
      <p:sp>
        <p:nvSpPr>
          <p:cNvPr id="3" name="Slide Number Placeholder 2">
            <a:extLst>
              <a:ext uri="{FF2B5EF4-FFF2-40B4-BE49-F238E27FC236}">
                <a16:creationId xmlns:a16="http://schemas.microsoft.com/office/drawing/2014/main" id="{79D2C969-FCE5-427B-89DE-6A79722FB6FC}"/>
              </a:ext>
            </a:extLst>
          </p:cNvPr>
          <p:cNvSpPr>
            <a:spLocks noGrp="1"/>
          </p:cNvSpPr>
          <p:nvPr>
            <p:ph type="sldNum" sz="quarter" idx="10"/>
          </p:nvPr>
        </p:nvSpPr>
        <p:spPr/>
        <p:txBody>
          <a:bodyPr/>
          <a:lstStyle/>
          <a:p>
            <a:fld id="{D495E168-DA5E-4888-8D8A-92B118324C14}" type="slidenum">
              <a:rPr lang="ru-RU" smtClean="0"/>
              <a:pPr/>
              <a:t>‹#›</a:t>
            </a:fld>
            <a:endParaRPr lang="ru-RU" dirty="0"/>
          </a:p>
        </p:txBody>
      </p:sp>
      <p:sp>
        <p:nvSpPr>
          <p:cNvPr id="4" name="Date Placeholder 3">
            <a:extLst>
              <a:ext uri="{FF2B5EF4-FFF2-40B4-BE49-F238E27FC236}">
                <a16:creationId xmlns:a16="http://schemas.microsoft.com/office/drawing/2014/main" id="{CC7A2807-F7BA-4350-93C3-95213A4854E0}"/>
              </a:ext>
            </a:extLst>
          </p:cNvPr>
          <p:cNvSpPr>
            <a:spLocks noGrp="1"/>
          </p:cNvSpPr>
          <p:nvPr>
            <p:ph type="dt" sz="half" idx="11"/>
          </p:nvPr>
        </p:nvSpPr>
        <p:spPr/>
        <p:txBody>
          <a:bodyPr/>
          <a:lstStyle/>
          <a:p>
            <a:r>
              <a:rPr lang="en-US" dirty="0"/>
              <a:t>MM.DD.20XX</a:t>
            </a:r>
            <a:endParaRPr lang="ru-RU" dirty="0"/>
          </a:p>
        </p:txBody>
      </p:sp>
      <p:sp>
        <p:nvSpPr>
          <p:cNvPr id="5" name="Footer Placeholder 4">
            <a:extLst>
              <a:ext uri="{FF2B5EF4-FFF2-40B4-BE49-F238E27FC236}">
                <a16:creationId xmlns:a16="http://schemas.microsoft.com/office/drawing/2014/main" id="{92F6AE88-305E-4E68-AF8E-10BCB695A1D5}"/>
              </a:ext>
            </a:extLst>
          </p:cNvPr>
          <p:cNvSpPr>
            <a:spLocks noGrp="1"/>
          </p:cNvSpPr>
          <p:nvPr>
            <p:ph type="ftr" sz="quarter" idx="12"/>
          </p:nvPr>
        </p:nvSpPr>
        <p:spPr/>
        <p:txBody>
          <a:bodyPr/>
          <a:lstStyle/>
          <a:p>
            <a:r>
              <a:rPr lang="en-US" dirty="0"/>
              <a:t>ADD A FOOTER</a:t>
            </a:r>
            <a:endParaRPr lang="ru-RU" dirty="0"/>
          </a:p>
        </p:txBody>
      </p:sp>
      <p:sp>
        <p:nvSpPr>
          <p:cNvPr id="7" name="Oval 6">
            <a:extLst>
              <a:ext uri="{FF2B5EF4-FFF2-40B4-BE49-F238E27FC236}">
                <a16:creationId xmlns:a16="http://schemas.microsoft.com/office/drawing/2014/main" id="{95BAC97E-3C4E-4D04-8A57-DC61E07CB8FD}"/>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ru-RU" dirty="0"/>
          </a:p>
        </p:txBody>
      </p:sp>
      <p:sp>
        <p:nvSpPr>
          <p:cNvPr id="13" name="Rectangle 12">
            <a:extLst>
              <a:ext uri="{FF2B5EF4-FFF2-40B4-BE49-F238E27FC236}">
                <a16:creationId xmlns:a16="http://schemas.microsoft.com/office/drawing/2014/main" id="{E7822F33-D675-4E6C-BD09-D9C78365BB41}"/>
              </a:ext>
            </a:extLst>
          </p:cNvPr>
          <p:cNvSpPr/>
          <p:nvPr userDrawn="1"/>
        </p:nvSpPr>
        <p:spPr>
          <a:xfrm>
            <a:off x="915026" y="1747488"/>
            <a:ext cx="4428000" cy="36576"/>
          </a:xfrm>
          <a:prstGeom prst="rect">
            <a:avLst/>
          </a:prstGeom>
          <a:solidFill>
            <a:schemeClr val="bg2"/>
          </a:solidFill>
          <a:ln w="12700" cap="flat">
            <a:noFill/>
            <a:prstDash val="solid"/>
            <a:miter/>
          </a:ln>
        </p:spPr>
        <p:txBody>
          <a:bodyPr rtlCol="0" anchor="ctr"/>
          <a:lstStyle/>
          <a:p>
            <a:pPr algn="l"/>
            <a:endParaRPr lang="ru-RU" dirty="0"/>
          </a:p>
        </p:txBody>
      </p:sp>
      <p:sp>
        <p:nvSpPr>
          <p:cNvPr id="8" name="Title 7">
            <a:extLst>
              <a:ext uri="{FF2B5EF4-FFF2-40B4-BE49-F238E27FC236}">
                <a16:creationId xmlns:a16="http://schemas.microsoft.com/office/drawing/2014/main" id="{51A54DF2-9EE6-43F7-A586-88CA6C62477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US" dirty="0"/>
          </a:p>
        </p:txBody>
      </p:sp>
      <p:sp>
        <p:nvSpPr>
          <p:cNvPr id="11" name="Text Placeholder 2">
            <a:extLst>
              <a:ext uri="{FF2B5EF4-FFF2-40B4-BE49-F238E27FC236}">
                <a16:creationId xmlns:a16="http://schemas.microsoft.com/office/drawing/2014/main" id="{D1F82F6E-10E8-4A58-9655-E18D14D7901F}"/>
              </a:ext>
            </a:extLst>
          </p:cNvPr>
          <p:cNvSpPr>
            <a:spLocks noGrp="1"/>
          </p:cNvSpPr>
          <p:nvPr>
            <p:ph type="body" idx="1"/>
          </p:nvPr>
        </p:nvSpPr>
        <p:spPr>
          <a:xfrm>
            <a:off x="839788" y="1840863"/>
            <a:ext cx="5157787" cy="664211"/>
          </a:xfrm>
        </p:spPr>
        <p:txBody>
          <a:bodyPr anchor="b"/>
          <a:lstStyle>
            <a:lvl1pPr marL="0" indent="0">
              <a:buNone/>
              <a:defRPr sz="2400" b="1">
                <a:solidFill>
                  <a:schemeClr val="bg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a:extLst>
              <a:ext uri="{FF2B5EF4-FFF2-40B4-BE49-F238E27FC236}">
                <a16:creationId xmlns:a16="http://schemas.microsoft.com/office/drawing/2014/main" id="{C2F6C18E-5BCB-42EF-9310-5BD6E011DF2F}"/>
              </a:ext>
            </a:extLst>
          </p:cNvPr>
          <p:cNvSpPr>
            <a:spLocks noGrp="1"/>
          </p:cNvSpPr>
          <p:nvPr>
            <p:ph sz="half" idx="2"/>
          </p:nvPr>
        </p:nvSpPr>
        <p:spPr>
          <a:xfrm>
            <a:off x="839788" y="2505075"/>
            <a:ext cx="5157787" cy="3684588"/>
          </a:xfrm>
        </p:spPr>
        <p:txBody>
          <a:bodyPr>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Text Placeholder 4">
            <a:extLst>
              <a:ext uri="{FF2B5EF4-FFF2-40B4-BE49-F238E27FC236}">
                <a16:creationId xmlns:a16="http://schemas.microsoft.com/office/drawing/2014/main" id="{9BA2923F-D123-40C6-A193-B86D683D5B51}"/>
              </a:ext>
            </a:extLst>
          </p:cNvPr>
          <p:cNvSpPr>
            <a:spLocks noGrp="1"/>
          </p:cNvSpPr>
          <p:nvPr>
            <p:ph type="body" sz="quarter" idx="3"/>
          </p:nvPr>
        </p:nvSpPr>
        <p:spPr>
          <a:xfrm>
            <a:off x="6172200" y="1840863"/>
            <a:ext cx="5183188" cy="664212"/>
          </a:xfrm>
        </p:spPr>
        <p:txBody>
          <a:bodyPr anchor="b"/>
          <a:lstStyle>
            <a:lvl1pPr marL="0" indent="0">
              <a:buNone/>
              <a:defRPr sz="2400" b="1">
                <a:solidFill>
                  <a:schemeClr val="bg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Content Placeholder 5">
            <a:extLst>
              <a:ext uri="{FF2B5EF4-FFF2-40B4-BE49-F238E27FC236}">
                <a16:creationId xmlns:a16="http://schemas.microsoft.com/office/drawing/2014/main" id="{8305C175-94AC-44DD-9321-0A8DBDF22DA9}"/>
              </a:ext>
            </a:extLst>
          </p:cNvPr>
          <p:cNvSpPr>
            <a:spLocks noGrp="1"/>
          </p:cNvSpPr>
          <p:nvPr>
            <p:ph sz="quarter" idx="4"/>
          </p:nvPr>
        </p:nvSpPr>
        <p:spPr>
          <a:xfrm>
            <a:off x="6172200" y="2505075"/>
            <a:ext cx="5183188" cy="3684588"/>
          </a:xfrm>
        </p:spPr>
        <p:txBody>
          <a:bodyPr>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59988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ECF654C-A7AE-4727-9F7F-492670C3E642}"/>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ru-RU" dirty="0"/>
          </a:p>
        </p:txBody>
      </p:sp>
      <p:sp>
        <p:nvSpPr>
          <p:cNvPr id="6" name="Rectangle 5">
            <a:extLst>
              <a:ext uri="{FF2B5EF4-FFF2-40B4-BE49-F238E27FC236}">
                <a16:creationId xmlns:a16="http://schemas.microsoft.com/office/drawing/2014/main" id="{834F3F28-2A24-40B5-AC8C-5A53DC799A96}"/>
              </a:ext>
            </a:extLst>
          </p:cNvPr>
          <p:cNvSpPr/>
          <p:nvPr userDrawn="1"/>
        </p:nvSpPr>
        <p:spPr>
          <a:xfrm>
            <a:off x="129539" y="128016"/>
            <a:ext cx="11932919" cy="6601968"/>
          </a:xfrm>
          <a:prstGeom prst="rect">
            <a:avLst/>
          </a:prstGeom>
          <a:gradFill flip="none" rotWithShape="1">
            <a:gsLst>
              <a:gs pos="0">
                <a:schemeClr val="accent2">
                  <a:alpha val="80000"/>
                </a:schemeClr>
              </a:gs>
              <a:gs pos="100000">
                <a:schemeClr val="accent3">
                  <a:alpha val="80000"/>
                </a:schemeClr>
              </a:gs>
            </a:gsLst>
            <a:lin ang="1680000" scaled="0"/>
            <a:tileRect/>
          </a:gradFill>
          <a:ln w="12700" cap="flat">
            <a:noFill/>
            <a:prstDash val="solid"/>
            <a:miter/>
          </a:ln>
        </p:spPr>
        <p:txBody>
          <a:bodyPr rtlCol="0" anchor="ctr"/>
          <a:lstStyle/>
          <a:p>
            <a:pPr algn="l"/>
            <a:endParaRPr lang="ru-RU" dirty="0"/>
          </a:p>
        </p:txBody>
      </p:sp>
      <p:sp>
        <p:nvSpPr>
          <p:cNvPr id="3" name="Slide Number Placeholder 2">
            <a:extLst>
              <a:ext uri="{FF2B5EF4-FFF2-40B4-BE49-F238E27FC236}">
                <a16:creationId xmlns:a16="http://schemas.microsoft.com/office/drawing/2014/main" id="{79D2C969-FCE5-427B-89DE-6A79722FB6FC}"/>
              </a:ext>
            </a:extLst>
          </p:cNvPr>
          <p:cNvSpPr>
            <a:spLocks noGrp="1"/>
          </p:cNvSpPr>
          <p:nvPr>
            <p:ph type="sldNum" sz="quarter" idx="10"/>
          </p:nvPr>
        </p:nvSpPr>
        <p:spPr/>
        <p:txBody>
          <a:bodyPr/>
          <a:lstStyle/>
          <a:p>
            <a:fld id="{D495E168-DA5E-4888-8D8A-92B118324C14}" type="slidenum">
              <a:rPr lang="ru-RU" smtClean="0"/>
              <a:pPr/>
              <a:t>‹#›</a:t>
            </a:fld>
            <a:endParaRPr lang="ru-RU" dirty="0"/>
          </a:p>
        </p:txBody>
      </p:sp>
      <p:sp>
        <p:nvSpPr>
          <p:cNvPr id="4" name="Date Placeholder 3">
            <a:extLst>
              <a:ext uri="{FF2B5EF4-FFF2-40B4-BE49-F238E27FC236}">
                <a16:creationId xmlns:a16="http://schemas.microsoft.com/office/drawing/2014/main" id="{CC7A2807-F7BA-4350-93C3-95213A4854E0}"/>
              </a:ext>
            </a:extLst>
          </p:cNvPr>
          <p:cNvSpPr>
            <a:spLocks noGrp="1"/>
          </p:cNvSpPr>
          <p:nvPr>
            <p:ph type="dt" sz="half" idx="11"/>
          </p:nvPr>
        </p:nvSpPr>
        <p:spPr/>
        <p:txBody>
          <a:bodyPr/>
          <a:lstStyle/>
          <a:p>
            <a:r>
              <a:rPr lang="en-US" dirty="0"/>
              <a:t>MM.DD.20XX</a:t>
            </a:r>
            <a:endParaRPr lang="ru-RU" dirty="0"/>
          </a:p>
        </p:txBody>
      </p:sp>
      <p:sp>
        <p:nvSpPr>
          <p:cNvPr id="5" name="Footer Placeholder 4">
            <a:extLst>
              <a:ext uri="{FF2B5EF4-FFF2-40B4-BE49-F238E27FC236}">
                <a16:creationId xmlns:a16="http://schemas.microsoft.com/office/drawing/2014/main" id="{92F6AE88-305E-4E68-AF8E-10BCB695A1D5}"/>
              </a:ext>
            </a:extLst>
          </p:cNvPr>
          <p:cNvSpPr>
            <a:spLocks noGrp="1"/>
          </p:cNvSpPr>
          <p:nvPr>
            <p:ph type="ftr" sz="quarter" idx="12"/>
          </p:nvPr>
        </p:nvSpPr>
        <p:spPr/>
        <p:txBody>
          <a:bodyPr/>
          <a:lstStyle/>
          <a:p>
            <a:r>
              <a:rPr lang="en-US" dirty="0"/>
              <a:t>ADD A FOOTER</a:t>
            </a:r>
            <a:endParaRPr lang="ru-RU" dirty="0"/>
          </a:p>
        </p:txBody>
      </p:sp>
      <p:sp>
        <p:nvSpPr>
          <p:cNvPr id="7" name="Oval 6">
            <a:extLst>
              <a:ext uri="{FF2B5EF4-FFF2-40B4-BE49-F238E27FC236}">
                <a16:creationId xmlns:a16="http://schemas.microsoft.com/office/drawing/2014/main" id="{95BAC97E-3C4E-4D04-8A57-DC61E07CB8FD}"/>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ru-RU" dirty="0"/>
          </a:p>
        </p:txBody>
      </p:sp>
      <p:sp>
        <p:nvSpPr>
          <p:cNvPr id="13" name="Rectangle 12">
            <a:extLst>
              <a:ext uri="{FF2B5EF4-FFF2-40B4-BE49-F238E27FC236}">
                <a16:creationId xmlns:a16="http://schemas.microsoft.com/office/drawing/2014/main" id="{E7822F33-D675-4E6C-BD09-D9C78365BB41}"/>
              </a:ext>
            </a:extLst>
          </p:cNvPr>
          <p:cNvSpPr/>
          <p:nvPr userDrawn="1"/>
        </p:nvSpPr>
        <p:spPr>
          <a:xfrm>
            <a:off x="915026" y="2105709"/>
            <a:ext cx="3749040" cy="36576"/>
          </a:xfrm>
          <a:prstGeom prst="rect">
            <a:avLst/>
          </a:prstGeom>
          <a:solidFill>
            <a:schemeClr val="bg2"/>
          </a:solidFill>
          <a:ln w="12700" cap="flat">
            <a:noFill/>
            <a:prstDash val="solid"/>
            <a:miter/>
          </a:ln>
        </p:spPr>
        <p:txBody>
          <a:bodyPr rtlCol="0" anchor="ctr"/>
          <a:lstStyle/>
          <a:p>
            <a:pPr algn="l"/>
            <a:endParaRPr lang="ru-RU" dirty="0"/>
          </a:p>
        </p:txBody>
      </p:sp>
      <p:sp>
        <p:nvSpPr>
          <p:cNvPr id="11" name="Title 1">
            <a:extLst>
              <a:ext uri="{FF2B5EF4-FFF2-40B4-BE49-F238E27FC236}">
                <a16:creationId xmlns:a16="http://schemas.microsoft.com/office/drawing/2014/main" id="{B1C3E675-6E45-4A81-AEA3-D36388222894}"/>
              </a:ext>
            </a:extLst>
          </p:cNvPr>
          <p:cNvSpPr>
            <a:spLocks noGrp="1"/>
          </p:cNvSpPr>
          <p:nvPr>
            <p:ph type="title"/>
          </p:nvPr>
        </p:nvSpPr>
        <p:spPr>
          <a:xfrm>
            <a:off x="839788" y="457200"/>
            <a:ext cx="3932237" cy="1600200"/>
          </a:xfrm>
        </p:spPr>
        <p:txBody>
          <a:bodyPr anchor="b"/>
          <a:lstStyle>
            <a:lvl1pPr>
              <a:defRPr sz="3200">
                <a:solidFill>
                  <a:schemeClr val="bg1"/>
                </a:solidFill>
              </a:defRPr>
            </a:lvl1pPr>
          </a:lstStyle>
          <a:p>
            <a:r>
              <a:rPr lang="en-US"/>
              <a:t>Click to edit Master title style</a:t>
            </a:r>
          </a:p>
        </p:txBody>
      </p:sp>
      <p:sp>
        <p:nvSpPr>
          <p:cNvPr id="12" name="Text Placeholder 3">
            <a:extLst>
              <a:ext uri="{FF2B5EF4-FFF2-40B4-BE49-F238E27FC236}">
                <a16:creationId xmlns:a16="http://schemas.microsoft.com/office/drawing/2014/main" id="{1E4B599D-7641-40C1-8DAE-110A36403CFF}"/>
              </a:ext>
            </a:extLst>
          </p:cNvPr>
          <p:cNvSpPr>
            <a:spLocks noGrp="1"/>
          </p:cNvSpPr>
          <p:nvPr>
            <p:ph type="body" sz="half" idx="2"/>
          </p:nvPr>
        </p:nvSpPr>
        <p:spPr>
          <a:xfrm>
            <a:off x="839788" y="2177592"/>
            <a:ext cx="3932237" cy="3691396"/>
          </a:xfrm>
        </p:spPr>
        <p:txBody>
          <a:bodyPr/>
          <a:lstStyle>
            <a:lvl1pPr marL="0" indent="0">
              <a:buNone/>
              <a:defRPr sz="160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4" name="Content Placeholder 2">
            <a:extLst>
              <a:ext uri="{FF2B5EF4-FFF2-40B4-BE49-F238E27FC236}">
                <a16:creationId xmlns:a16="http://schemas.microsoft.com/office/drawing/2014/main" id="{709FEF38-E3A7-4527-97CB-AF528BAEBA8F}"/>
              </a:ext>
            </a:extLst>
          </p:cNvPr>
          <p:cNvSpPr>
            <a:spLocks noGrp="1"/>
          </p:cNvSpPr>
          <p:nvPr>
            <p:ph idx="1"/>
          </p:nvPr>
        </p:nvSpPr>
        <p:spPr>
          <a:xfrm>
            <a:off x="5180012" y="457200"/>
            <a:ext cx="6172200" cy="5408613"/>
          </a:xfrm>
        </p:spPr>
        <p:txBody>
          <a:bodyPr>
            <a:normAutofit/>
          </a:bodyPr>
          <a:lstStyle>
            <a:lvl1pPr>
              <a:defRPr sz="2800">
                <a:solidFill>
                  <a:schemeClr val="bg1"/>
                </a:solidFill>
              </a:defRPr>
            </a:lvl1pPr>
            <a:lvl2pPr>
              <a:defRPr sz="2400">
                <a:solidFill>
                  <a:schemeClr val="bg1"/>
                </a:solidFill>
              </a:defRPr>
            </a:lvl2pPr>
            <a:lvl3pPr>
              <a:defRPr sz="2000">
                <a:solidFill>
                  <a:schemeClr val="bg1"/>
                </a:solidFill>
              </a:defRPr>
            </a:lvl3pPr>
            <a:lvl4pPr>
              <a:defRPr sz="1800">
                <a:solidFill>
                  <a:schemeClr val="bg1"/>
                </a:solidFill>
              </a:defRPr>
            </a:lvl4pPr>
            <a:lvl5pPr>
              <a:defRPr sz="1800">
                <a:solidFill>
                  <a:schemeClr val="bg1"/>
                </a:solidFill>
              </a:defRPr>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279474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ECF654C-A7AE-4727-9F7F-492670C3E642}"/>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ru-RU" dirty="0"/>
          </a:p>
        </p:txBody>
      </p:sp>
      <p:sp>
        <p:nvSpPr>
          <p:cNvPr id="6" name="Rectangle 5">
            <a:extLst>
              <a:ext uri="{FF2B5EF4-FFF2-40B4-BE49-F238E27FC236}">
                <a16:creationId xmlns:a16="http://schemas.microsoft.com/office/drawing/2014/main" id="{834F3F28-2A24-40B5-AC8C-5A53DC799A96}"/>
              </a:ext>
            </a:extLst>
          </p:cNvPr>
          <p:cNvSpPr/>
          <p:nvPr userDrawn="1"/>
        </p:nvSpPr>
        <p:spPr>
          <a:xfrm>
            <a:off x="129539" y="128016"/>
            <a:ext cx="11932919" cy="6601968"/>
          </a:xfrm>
          <a:prstGeom prst="rect">
            <a:avLst/>
          </a:prstGeom>
          <a:gradFill flip="none" rotWithShape="1">
            <a:gsLst>
              <a:gs pos="0">
                <a:schemeClr val="accent2">
                  <a:alpha val="80000"/>
                </a:schemeClr>
              </a:gs>
              <a:gs pos="100000">
                <a:schemeClr val="accent3">
                  <a:alpha val="80000"/>
                </a:schemeClr>
              </a:gs>
            </a:gsLst>
            <a:lin ang="1680000" scaled="0"/>
            <a:tileRect/>
          </a:gradFill>
          <a:ln w="12700" cap="flat">
            <a:noFill/>
            <a:prstDash val="solid"/>
            <a:miter/>
          </a:ln>
        </p:spPr>
        <p:txBody>
          <a:bodyPr rtlCol="0" anchor="ctr"/>
          <a:lstStyle/>
          <a:p>
            <a:pPr algn="l"/>
            <a:endParaRPr lang="ru-RU" dirty="0"/>
          </a:p>
        </p:txBody>
      </p:sp>
      <p:sp>
        <p:nvSpPr>
          <p:cNvPr id="3" name="Slide Number Placeholder 2">
            <a:extLst>
              <a:ext uri="{FF2B5EF4-FFF2-40B4-BE49-F238E27FC236}">
                <a16:creationId xmlns:a16="http://schemas.microsoft.com/office/drawing/2014/main" id="{79D2C969-FCE5-427B-89DE-6A79722FB6FC}"/>
              </a:ext>
            </a:extLst>
          </p:cNvPr>
          <p:cNvSpPr>
            <a:spLocks noGrp="1"/>
          </p:cNvSpPr>
          <p:nvPr>
            <p:ph type="sldNum" sz="quarter" idx="10"/>
          </p:nvPr>
        </p:nvSpPr>
        <p:spPr/>
        <p:txBody>
          <a:bodyPr/>
          <a:lstStyle/>
          <a:p>
            <a:fld id="{D495E168-DA5E-4888-8D8A-92B118324C14}" type="slidenum">
              <a:rPr lang="ru-RU" smtClean="0"/>
              <a:pPr/>
              <a:t>‹#›</a:t>
            </a:fld>
            <a:endParaRPr lang="ru-RU" dirty="0"/>
          </a:p>
        </p:txBody>
      </p:sp>
      <p:sp>
        <p:nvSpPr>
          <p:cNvPr id="4" name="Date Placeholder 3">
            <a:extLst>
              <a:ext uri="{FF2B5EF4-FFF2-40B4-BE49-F238E27FC236}">
                <a16:creationId xmlns:a16="http://schemas.microsoft.com/office/drawing/2014/main" id="{CC7A2807-F7BA-4350-93C3-95213A4854E0}"/>
              </a:ext>
            </a:extLst>
          </p:cNvPr>
          <p:cNvSpPr>
            <a:spLocks noGrp="1"/>
          </p:cNvSpPr>
          <p:nvPr>
            <p:ph type="dt" sz="half" idx="11"/>
          </p:nvPr>
        </p:nvSpPr>
        <p:spPr/>
        <p:txBody>
          <a:bodyPr/>
          <a:lstStyle/>
          <a:p>
            <a:r>
              <a:rPr lang="en-US" dirty="0"/>
              <a:t>MM.DD.20XX</a:t>
            </a:r>
            <a:endParaRPr lang="ru-RU" dirty="0"/>
          </a:p>
        </p:txBody>
      </p:sp>
      <p:sp>
        <p:nvSpPr>
          <p:cNvPr id="5" name="Footer Placeholder 4">
            <a:extLst>
              <a:ext uri="{FF2B5EF4-FFF2-40B4-BE49-F238E27FC236}">
                <a16:creationId xmlns:a16="http://schemas.microsoft.com/office/drawing/2014/main" id="{92F6AE88-305E-4E68-AF8E-10BCB695A1D5}"/>
              </a:ext>
            </a:extLst>
          </p:cNvPr>
          <p:cNvSpPr>
            <a:spLocks noGrp="1"/>
          </p:cNvSpPr>
          <p:nvPr>
            <p:ph type="ftr" sz="quarter" idx="12"/>
          </p:nvPr>
        </p:nvSpPr>
        <p:spPr/>
        <p:txBody>
          <a:bodyPr/>
          <a:lstStyle/>
          <a:p>
            <a:r>
              <a:rPr lang="en-US" dirty="0"/>
              <a:t>ADD A FOOTER</a:t>
            </a:r>
            <a:endParaRPr lang="ru-RU" dirty="0"/>
          </a:p>
        </p:txBody>
      </p:sp>
      <p:sp>
        <p:nvSpPr>
          <p:cNvPr id="7" name="Oval 6">
            <a:extLst>
              <a:ext uri="{FF2B5EF4-FFF2-40B4-BE49-F238E27FC236}">
                <a16:creationId xmlns:a16="http://schemas.microsoft.com/office/drawing/2014/main" id="{95BAC97E-3C4E-4D04-8A57-DC61E07CB8FD}"/>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ru-RU" dirty="0"/>
          </a:p>
        </p:txBody>
      </p:sp>
      <p:sp>
        <p:nvSpPr>
          <p:cNvPr id="13" name="Rectangle 12">
            <a:extLst>
              <a:ext uri="{FF2B5EF4-FFF2-40B4-BE49-F238E27FC236}">
                <a16:creationId xmlns:a16="http://schemas.microsoft.com/office/drawing/2014/main" id="{E7822F33-D675-4E6C-BD09-D9C78365BB41}"/>
              </a:ext>
            </a:extLst>
          </p:cNvPr>
          <p:cNvSpPr/>
          <p:nvPr userDrawn="1"/>
        </p:nvSpPr>
        <p:spPr>
          <a:xfrm>
            <a:off x="915026" y="2105709"/>
            <a:ext cx="3749040" cy="36576"/>
          </a:xfrm>
          <a:prstGeom prst="rect">
            <a:avLst/>
          </a:prstGeom>
          <a:solidFill>
            <a:schemeClr val="bg2"/>
          </a:solidFill>
          <a:ln w="12700" cap="flat">
            <a:noFill/>
            <a:prstDash val="solid"/>
            <a:miter/>
          </a:ln>
        </p:spPr>
        <p:txBody>
          <a:bodyPr rtlCol="0" anchor="ctr"/>
          <a:lstStyle/>
          <a:p>
            <a:pPr algn="l"/>
            <a:endParaRPr lang="ru-RU" dirty="0"/>
          </a:p>
        </p:txBody>
      </p:sp>
      <p:sp>
        <p:nvSpPr>
          <p:cNvPr id="11" name="Title 1">
            <a:extLst>
              <a:ext uri="{FF2B5EF4-FFF2-40B4-BE49-F238E27FC236}">
                <a16:creationId xmlns:a16="http://schemas.microsoft.com/office/drawing/2014/main" id="{B1C3E675-6E45-4A81-AEA3-D36388222894}"/>
              </a:ext>
            </a:extLst>
          </p:cNvPr>
          <p:cNvSpPr>
            <a:spLocks noGrp="1"/>
          </p:cNvSpPr>
          <p:nvPr>
            <p:ph type="title"/>
          </p:nvPr>
        </p:nvSpPr>
        <p:spPr>
          <a:xfrm>
            <a:off x="839788" y="457200"/>
            <a:ext cx="3932237" cy="1600200"/>
          </a:xfrm>
        </p:spPr>
        <p:txBody>
          <a:bodyPr anchor="b"/>
          <a:lstStyle>
            <a:lvl1pPr>
              <a:defRPr sz="3200">
                <a:solidFill>
                  <a:schemeClr val="bg1"/>
                </a:solidFill>
              </a:defRPr>
            </a:lvl1pPr>
          </a:lstStyle>
          <a:p>
            <a:r>
              <a:rPr lang="en-US"/>
              <a:t>Click to edit Master title style</a:t>
            </a:r>
          </a:p>
        </p:txBody>
      </p:sp>
      <p:sp>
        <p:nvSpPr>
          <p:cNvPr id="12" name="Text Placeholder 3">
            <a:extLst>
              <a:ext uri="{FF2B5EF4-FFF2-40B4-BE49-F238E27FC236}">
                <a16:creationId xmlns:a16="http://schemas.microsoft.com/office/drawing/2014/main" id="{1E4B599D-7641-40C1-8DAE-110A36403CFF}"/>
              </a:ext>
            </a:extLst>
          </p:cNvPr>
          <p:cNvSpPr>
            <a:spLocks noGrp="1"/>
          </p:cNvSpPr>
          <p:nvPr>
            <p:ph type="body" sz="half" idx="2"/>
          </p:nvPr>
        </p:nvSpPr>
        <p:spPr>
          <a:xfrm>
            <a:off x="839788" y="2177592"/>
            <a:ext cx="3932237" cy="3691396"/>
          </a:xfrm>
        </p:spPr>
        <p:txBody>
          <a:bodyPr/>
          <a:lstStyle>
            <a:lvl1pPr marL="0" indent="0">
              <a:buNone/>
              <a:defRPr sz="160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5" name="Picture Placeholder 2">
            <a:extLst>
              <a:ext uri="{FF2B5EF4-FFF2-40B4-BE49-F238E27FC236}">
                <a16:creationId xmlns:a16="http://schemas.microsoft.com/office/drawing/2014/main" id="{1B69B4CE-EB2F-46CF-9A80-64E44E5E95AC}"/>
              </a:ext>
            </a:extLst>
          </p:cNvPr>
          <p:cNvSpPr>
            <a:spLocks noGrp="1"/>
          </p:cNvSpPr>
          <p:nvPr>
            <p:ph type="pic" idx="1"/>
          </p:nvPr>
        </p:nvSpPr>
        <p:spPr>
          <a:xfrm>
            <a:off x="5183188" y="457201"/>
            <a:ext cx="6172200" cy="5403850"/>
          </a:xfrm>
        </p:spPr>
        <p:txBody>
          <a:bodyPr anchor="ct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extLst>
      <p:ext uri="{BB962C8B-B14F-4D97-AF65-F5344CB8AC3E}">
        <p14:creationId xmlns:p14="http://schemas.microsoft.com/office/powerpoint/2010/main" val="3698307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C40FB52-44A8-43D1-8B33-F4E55A83AC38}"/>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ru-RU" dirty="0"/>
          </a:p>
        </p:txBody>
      </p:sp>
      <p:sp>
        <p:nvSpPr>
          <p:cNvPr id="6" name="Rectangle 5">
            <a:extLst>
              <a:ext uri="{FF2B5EF4-FFF2-40B4-BE49-F238E27FC236}">
                <a16:creationId xmlns:a16="http://schemas.microsoft.com/office/drawing/2014/main" id="{164ACA68-1C2C-4C4D-9CB4-1C8BF3E03F57}"/>
              </a:ext>
            </a:extLst>
          </p:cNvPr>
          <p:cNvSpPr/>
          <p:nvPr userDrawn="1"/>
        </p:nvSpPr>
        <p:spPr>
          <a:xfrm>
            <a:off x="129540" y="128016"/>
            <a:ext cx="11932920" cy="6601968"/>
          </a:xfrm>
          <a:prstGeom prst="rect">
            <a:avLst/>
          </a:prstGeom>
          <a:gradFill flip="none" rotWithShape="1">
            <a:gsLst>
              <a:gs pos="0">
                <a:schemeClr val="accent2">
                  <a:alpha val="80000"/>
                </a:schemeClr>
              </a:gs>
              <a:gs pos="99000">
                <a:schemeClr val="accent3">
                  <a:alpha val="80000"/>
                </a:schemeClr>
              </a:gs>
            </a:gsLst>
            <a:lin ang="0" scaled="1"/>
            <a:tileRect/>
          </a:gradFill>
          <a:ln w="12700" cap="flat">
            <a:noFill/>
            <a:prstDash val="solid"/>
            <a:miter/>
          </a:ln>
        </p:spPr>
        <p:txBody>
          <a:bodyPr rtlCol="0" anchor="ctr"/>
          <a:lstStyle/>
          <a:p>
            <a:pPr algn="l"/>
            <a:endParaRPr lang="ru-RU" dirty="0"/>
          </a:p>
        </p:txBody>
      </p:sp>
      <p:sp>
        <p:nvSpPr>
          <p:cNvPr id="3" name="Slide Number Placeholder 2">
            <a:extLst>
              <a:ext uri="{FF2B5EF4-FFF2-40B4-BE49-F238E27FC236}">
                <a16:creationId xmlns:a16="http://schemas.microsoft.com/office/drawing/2014/main" id="{906ADBD7-8355-4951-B459-EC284BCE83AA}"/>
              </a:ext>
            </a:extLst>
          </p:cNvPr>
          <p:cNvSpPr>
            <a:spLocks noGrp="1"/>
          </p:cNvSpPr>
          <p:nvPr>
            <p:ph type="sldNum" sz="quarter" idx="10"/>
          </p:nvPr>
        </p:nvSpPr>
        <p:spPr/>
        <p:txBody>
          <a:bodyPr/>
          <a:lstStyle/>
          <a:p>
            <a:fld id="{D495E168-DA5E-4888-8D8A-92B118324C14}" type="slidenum">
              <a:rPr lang="ru-RU" smtClean="0"/>
              <a:pPr/>
              <a:t>‹#›</a:t>
            </a:fld>
            <a:endParaRPr lang="ru-RU" dirty="0"/>
          </a:p>
        </p:txBody>
      </p:sp>
      <p:sp>
        <p:nvSpPr>
          <p:cNvPr id="4" name="Date Placeholder 3">
            <a:extLst>
              <a:ext uri="{FF2B5EF4-FFF2-40B4-BE49-F238E27FC236}">
                <a16:creationId xmlns:a16="http://schemas.microsoft.com/office/drawing/2014/main" id="{D8A140A0-8435-451E-9A8E-9C33B97E1B11}"/>
              </a:ext>
            </a:extLst>
          </p:cNvPr>
          <p:cNvSpPr>
            <a:spLocks noGrp="1"/>
          </p:cNvSpPr>
          <p:nvPr>
            <p:ph type="dt" sz="half" idx="11"/>
          </p:nvPr>
        </p:nvSpPr>
        <p:spPr/>
        <p:txBody>
          <a:bodyPr/>
          <a:lstStyle/>
          <a:p>
            <a:r>
              <a:rPr lang="en-US" dirty="0"/>
              <a:t>MM.DD.20XX</a:t>
            </a:r>
            <a:endParaRPr lang="ru-RU" dirty="0"/>
          </a:p>
        </p:txBody>
      </p:sp>
      <p:sp>
        <p:nvSpPr>
          <p:cNvPr id="5" name="Footer Placeholder 4">
            <a:extLst>
              <a:ext uri="{FF2B5EF4-FFF2-40B4-BE49-F238E27FC236}">
                <a16:creationId xmlns:a16="http://schemas.microsoft.com/office/drawing/2014/main" id="{93BDD90A-F598-4982-8244-00A2189F77BD}"/>
              </a:ext>
            </a:extLst>
          </p:cNvPr>
          <p:cNvSpPr>
            <a:spLocks noGrp="1"/>
          </p:cNvSpPr>
          <p:nvPr>
            <p:ph type="ftr" sz="quarter" idx="12"/>
          </p:nvPr>
        </p:nvSpPr>
        <p:spPr/>
        <p:txBody>
          <a:bodyPr/>
          <a:lstStyle/>
          <a:p>
            <a:r>
              <a:rPr lang="en-US" dirty="0"/>
              <a:t>ADD A FOOTER</a:t>
            </a:r>
            <a:endParaRPr lang="ru-RU" dirty="0"/>
          </a:p>
        </p:txBody>
      </p:sp>
      <p:sp>
        <p:nvSpPr>
          <p:cNvPr id="15" name="Oval 14">
            <a:extLst>
              <a:ext uri="{FF2B5EF4-FFF2-40B4-BE49-F238E27FC236}">
                <a16:creationId xmlns:a16="http://schemas.microsoft.com/office/drawing/2014/main" id="{B6E88236-C248-4008-9619-75BCE6D3401C}"/>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ru-RU" dirty="0"/>
          </a:p>
        </p:txBody>
      </p:sp>
      <p:sp>
        <p:nvSpPr>
          <p:cNvPr id="18" name="Rectangle 17">
            <a:extLst>
              <a:ext uri="{FF2B5EF4-FFF2-40B4-BE49-F238E27FC236}">
                <a16:creationId xmlns:a16="http://schemas.microsoft.com/office/drawing/2014/main" id="{2D3F74C5-9ADD-4AE3-BCA5-88726CC2A1A3}"/>
              </a:ext>
            </a:extLst>
          </p:cNvPr>
          <p:cNvSpPr/>
          <p:nvPr userDrawn="1"/>
        </p:nvSpPr>
        <p:spPr>
          <a:xfrm>
            <a:off x="4312920" y="1667974"/>
            <a:ext cx="3566160" cy="36576"/>
          </a:xfrm>
          <a:prstGeom prst="rect">
            <a:avLst/>
          </a:prstGeom>
          <a:solidFill>
            <a:schemeClr val="bg2"/>
          </a:solidFill>
          <a:ln w="12700" cap="flat">
            <a:noFill/>
            <a:prstDash val="solid"/>
            <a:miter/>
          </a:ln>
        </p:spPr>
        <p:txBody>
          <a:bodyPr rtlCol="0" anchor="ctr"/>
          <a:lstStyle/>
          <a:p>
            <a:pPr algn="l"/>
            <a:endParaRPr lang="ru-RU" dirty="0"/>
          </a:p>
        </p:txBody>
      </p:sp>
      <p:sp>
        <p:nvSpPr>
          <p:cNvPr id="2" name="Title 1">
            <a:extLst>
              <a:ext uri="{FF2B5EF4-FFF2-40B4-BE49-F238E27FC236}">
                <a16:creationId xmlns:a16="http://schemas.microsoft.com/office/drawing/2014/main" id="{FF2B3756-19E0-4B2F-B1D5-7664E0B38BE1}"/>
              </a:ext>
            </a:extLst>
          </p:cNvPr>
          <p:cNvSpPr>
            <a:spLocks noGrp="1"/>
          </p:cNvSpPr>
          <p:nvPr>
            <p:ph type="title"/>
          </p:nvPr>
        </p:nvSpPr>
        <p:spPr/>
        <p:txBody>
          <a:bodyPr/>
          <a:lstStyle>
            <a:lvl1pPr algn="ctr">
              <a:defRPr>
                <a:solidFill>
                  <a:schemeClr val="bg1"/>
                </a:solidFill>
              </a:defRPr>
            </a:lvl1pPr>
          </a:lstStyle>
          <a:p>
            <a:r>
              <a:rPr lang="en-US"/>
              <a:t>Click to edit Master title style</a:t>
            </a:r>
            <a:endParaRPr lang="en-US" dirty="0"/>
          </a:p>
        </p:txBody>
      </p:sp>
    </p:spTree>
    <p:extLst>
      <p:ext uri="{BB962C8B-B14F-4D97-AF65-F5344CB8AC3E}">
        <p14:creationId xmlns:p14="http://schemas.microsoft.com/office/powerpoint/2010/main" val="24183200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C40FB52-44A8-43D1-8B33-F4E55A83AC38}"/>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ru-RU" dirty="0"/>
          </a:p>
        </p:txBody>
      </p:sp>
      <p:sp>
        <p:nvSpPr>
          <p:cNvPr id="6" name="Rectangle 5">
            <a:extLst>
              <a:ext uri="{FF2B5EF4-FFF2-40B4-BE49-F238E27FC236}">
                <a16:creationId xmlns:a16="http://schemas.microsoft.com/office/drawing/2014/main" id="{164ACA68-1C2C-4C4D-9CB4-1C8BF3E03F57}"/>
              </a:ext>
            </a:extLst>
          </p:cNvPr>
          <p:cNvSpPr/>
          <p:nvPr userDrawn="1"/>
        </p:nvSpPr>
        <p:spPr>
          <a:xfrm>
            <a:off x="129540" y="128016"/>
            <a:ext cx="11932920" cy="6601968"/>
          </a:xfrm>
          <a:prstGeom prst="rect">
            <a:avLst/>
          </a:prstGeom>
          <a:gradFill flip="none" rotWithShape="1">
            <a:gsLst>
              <a:gs pos="0">
                <a:schemeClr val="accent2">
                  <a:alpha val="80000"/>
                </a:schemeClr>
              </a:gs>
              <a:gs pos="99000">
                <a:schemeClr val="accent3">
                  <a:alpha val="80000"/>
                </a:schemeClr>
              </a:gs>
            </a:gsLst>
            <a:lin ang="0" scaled="1"/>
            <a:tileRect/>
          </a:gradFill>
          <a:ln w="12700" cap="flat">
            <a:noFill/>
            <a:prstDash val="solid"/>
            <a:miter/>
          </a:ln>
        </p:spPr>
        <p:txBody>
          <a:bodyPr rtlCol="0" anchor="ctr"/>
          <a:lstStyle/>
          <a:p>
            <a:pPr algn="l"/>
            <a:endParaRPr lang="ru-RU" dirty="0"/>
          </a:p>
        </p:txBody>
      </p:sp>
      <p:sp>
        <p:nvSpPr>
          <p:cNvPr id="3" name="Slide Number Placeholder 2">
            <a:extLst>
              <a:ext uri="{FF2B5EF4-FFF2-40B4-BE49-F238E27FC236}">
                <a16:creationId xmlns:a16="http://schemas.microsoft.com/office/drawing/2014/main" id="{906ADBD7-8355-4951-B459-EC284BCE83AA}"/>
              </a:ext>
            </a:extLst>
          </p:cNvPr>
          <p:cNvSpPr>
            <a:spLocks noGrp="1"/>
          </p:cNvSpPr>
          <p:nvPr>
            <p:ph type="sldNum" sz="quarter" idx="10"/>
          </p:nvPr>
        </p:nvSpPr>
        <p:spPr/>
        <p:txBody>
          <a:bodyPr/>
          <a:lstStyle/>
          <a:p>
            <a:fld id="{D495E168-DA5E-4888-8D8A-92B118324C14}" type="slidenum">
              <a:rPr lang="ru-RU" smtClean="0"/>
              <a:pPr/>
              <a:t>‹#›</a:t>
            </a:fld>
            <a:endParaRPr lang="ru-RU" dirty="0"/>
          </a:p>
        </p:txBody>
      </p:sp>
      <p:sp>
        <p:nvSpPr>
          <p:cNvPr id="4" name="Date Placeholder 3">
            <a:extLst>
              <a:ext uri="{FF2B5EF4-FFF2-40B4-BE49-F238E27FC236}">
                <a16:creationId xmlns:a16="http://schemas.microsoft.com/office/drawing/2014/main" id="{D8A140A0-8435-451E-9A8E-9C33B97E1B11}"/>
              </a:ext>
            </a:extLst>
          </p:cNvPr>
          <p:cNvSpPr>
            <a:spLocks noGrp="1"/>
          </p:cNvSpPr>
          <p:nvPr>
            <p:ph type="dt" sz="half" idx="11"/>
          </p:nvPr>
        </p:nvSpPr>
        <p:spPr/>
        <p:txBody>
          <a:bodyPr/>
          <a:lstStyle/>
          <a:p>
            <a:r>
              <a:rPr lang="en-US" dirty="0"/>
              <a:t>MM.DD.20XX</a:t>
            </a:r>
            <a:endParaRPr lang="ru-RU" dirty="0"/>
          </a:p>
        </p:txBody>
      </p:sp>
      <p:sp>
        <p:nvSpPr>
          <p:cNvPr id="5" name="Footer Placeholder 4">
            <a:extLst>
              <a:ext uri="{FF2B5EF4-FFF2-40B4-BE49-F238E27FC236}">
                <a16:creationId xmlns:a16="http://schemas.microsoft.com/office/drawing/2014/main" id="{93BDD90A-F598-4982-8244-00A2189F77BD}"/>
              </a:ext>
            </a:extLst>
          </p:cNvPr>
          <p:cNvSpPr>
            <a:spLocks noGrp="1"/>
          </p:cNvSpPr>
          <p:nvPr>
            <p:ph type="ftr" sz="quarter" idx="12"/>
          </p:nvPr>
        </p:nvSpPr>
        <p:spPr/>
        <p:txBody>
          <a:bodyPr/>
          <a:lstStyle/>
          <a:p>
            <a:r>
              <a:rPr lang="en-US" dirty="0"/>
              <a:t>ADD A FOOTER</a:t>
            </a:r>
            <a:endParaRPr lang="ru-RU" dirty="0"/>
          </a:p>
        </p:txBody>
      </p:sp>
      <p:sp>
        <p:nvSpPr>
          <p:cNvPr id="15" name="Oval 14">
            <a:extLst>
              <a:ext uri="{FF2B5EF4-FFF2-40B4-BE49-F238E27FC236}">
                <a16:creationId xmlns:a16="http://schemas.microsoft.com/office/drawing/2014/main" id="{B6E88236-C248-4008-9619-75BCE6D3401C}"/>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ru-RU" dirty="0"/>
          </a:p>
        </p:txBody>
      </p:sp>
    </p:spTree>
    <p:extLst>
      <p:ext uri="{BB962C8B-B14F-4D97-AF65-F5344CB8AC3E}">
        <p14:creationId xmlns:p14="http://schemas.microsoft.com/office/powerpoint/2010/main" val="26263062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Manual">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64ACA68-1C2C-4C4D-9CB4-1C8BF3E03F57}"/>
              </a:ext>
            </a:extLst>
          </p:cNvPr>
          <p:cNvSpPr/>
          <p:nvPr userDrawn="1"/>
        </p:nvSpPr>
        <p:spPr>
          <a:xfrm>
            <a:off x="129540" y="128016"/>
            <a:ext cx="11932920" cy="6601968"/>
          </a:xfrm>
          <a:prstGeom prst="rect">
            <a:avLst/>
          </a:prstGeom>
          <a:gradFill flip="none" rotWithShape="1">
            <a:gsLst>
              <a:gs pos="0">
                <a:schemeClr val="accent2"/>
              </a:gs>
              <a:gs pos="100000">
                <a:schemeClr val="accent3"/>
              </a:gs>
            </a:gsLst>
            <a:lin ang="0" scaled="1"/>
            <a:tileRect/>
          </a:gradFill>
          <a:ln w="12700" cap="flat">
            <a:noFill/>
            <a:prstDash val="solid"/>
            <a:miter/>
          </a:ln>
        </p:spPr>
        <p:txBody>
          <a:bodyPr rtlCol="0" anchor="ctr"/>
          <a:lstStyle/>
          <a:p>
            <a:pPr algn="l"/>
            <a:endParaRPr lang="ru-RU" dirty="0"/>
          </a:p>
        </p:txBody>
      </p:sp>
      <p:sp>
        <p:nvSpPr>
          <p:cNvPr id="14" name="Title 1">
            <a:extLst>
              <a:ext uri="{FF2B5EF4-FFF2-40B4-BE49-F238E27FC236}">
                <a16:creationId xmlns:a16="http://schemas.microsoft.com/office/drawing/2014/main" id="{4510C334-F1CE-4CEF-ADC6-D1BADB9947D6}"/>
              </a:ext>
            </a:extLst>
          </p:cNvPr>
          <p:cNvSpPr>
            <a:spLocks noGrp="1"/>
          </p:cNvSpPr>
          <p:nvPr>
            <p:ph type="title" hasCustomPrompt="1"/>
          </p:nvPr>
        </p:nvSpPr>
        <p:spPr>
          <a:xfrm>
            <a:off x="838200" y="557629"/>
            <a:ext cx="10515600" cy="1325563"/>
          </a:xfrm>
        </p:spPr>
        <p:txBody>
          <a:bodyPr lIns="0" rIns="0"/>
          <a:lstStyle>
            <a:lvl1pPr algn="ctr">
              <a:defRPr>
                <a:solidFill>
                  <a:schemeClr val="bg1"/>
                </a:solidFill>
              </a:defRPr>
            </a:lvl1pPr>
          </a:lstStyle>
          <a:p>
            <a:r>
              <a:rPr lang="en-US" dirty="0"/>
              <a:t>HOW TO USE THIS TEMPLATE</a:t>
            </a:r>
            <a:endParaRPr lang="ru-RU" dirty="0"/>
          </a:p>
        </p:txBody>
      </p:sp>
      <p:sp>
        <p:nvSpPr>
          <p:cNvPr id="18" name="Rectangle 17">
            <a:extLst>
              <a:ext uri="{FF2B5EF4-FFF2-40B4-BE49-F238E27FC236}">
                <a16:creationId xmlns:a16="http://schemas.microsoft.com/office/drawing/2014/main" id="{2D3F74C5-9ADD-4AE3-BCA5-88726CC2A1A3}"/>
              </a:ext>
            </a:extLst>
          </p:cNvPr>
          <p:cNvSpPr/>
          <p:nvPr userDrawn="1"/>
        </p:nvSpPr>
        <p:spPr>
          <a:xfrm>
            <a:off x="2017776" y="1667974"/>
            <a:ext cx="8156448" cy="36576"/>
          </a:xfrm>
          <a:prstGeom prst="rect">
            <a:avLst/>
          </a:prstGeom>
          <a:solidFill>
            <a:schemeClr val="bg2"/>
          </a:solidFill>
          <a:ln w="12700" cap="flat">
            <a:noFill/>
            <a:prstDash val="solid"/>
            <a:miter/>
          </a:ln>
        </p:spPr>
        <p:txBody>
          <a:bodyPr rtlCol="0" anchor="ctr"/>
          <a:lstStyle/>
          <a:p>
            <a:pPr algn="l"/>
            <a:endParaRPr lang="ru-RU" dirty="0"/>
          </a:p>
        </p:txBody>
      </p:sp>
      <p:sp>
        <p:nvSpPr>
          <p:cNvPr id="31" name="Text Placeholder 21">
            <a:extLst>
              <a:ext uri="{FF2B5EF4-FFF2-40B4-BE49-F238E27FC236}">
                <a16:creationId xmlns:a16="http://schemas.microsoft.com/office/drawing/2014/main" id="{10000CCD-6AFF-4E65-8858-5502306E5811}"/>
              </a:ext>
            </a:extLst>
          </p:cNvPr>
          <p:cNvSpPr>
            <a:spLocks noGrp="1"/>
          </p:cNvSpPr>
          <p:nvPr>
            <p:ph type="body" sz="quarter" idx="13" hasCustomPrompt="1"/>
          </p:nvPr>
        </p:nvSpPr>
        <p:spPr>
          <a:xfrm>
            <a:off x="855578" y="1960171"/>
            <a:ext cx="882686" cy="1092200"/>
          </a:xfrm>
        </p:spPr>
        <p:txBody>
          <a:bodyPr lIns="0" tIns="0" rIns="0" bIns="0">
            <a:noAutofit/>
          </a:bodyPr>
          <a:lstStyle>
            <a:lvl1pPr marL="0" indent="0">
              <a:buNone/>
              <a:defRPr sz="8000" b="1">
                <a:solidFill>
                  <a:schemeClr val="bg2"/>
                </a:solidFill>
                <a:latin typeface="+mj-lt"/>
              </a:defRPr>
            </a:lvl1pPr>
          </a:lstStyle>
          <a:p>
            <a:pPr lvl="0"/>
            <a:r>
              <a:rPr lang="en-US" dirty="0"/>
              <a:t>1</a:t>
            </a:r>
            <a:endParaRPr lang="ru-RU" dirty="0"/>
          </a:p>
        </p:txBody>
      </p:sp>
      <p:sp>
        <p:nvSpPr>
          <p:cNvPr id="32" name="Text Placeholder 24">
            <a:extLst>
              <a:ext uri="{FF2B5EF4-FFF2-40B4-BE49-F238E27FC236}">
                <a16:creationId xmlns:a16="http://schemas.microsoft.com/office/drawing/2014/main" id="{D5D777E5-98F6-416A-8D23-3399269D85CB}"/>
              </a:ext>
            </a:extLst>
          </p:cNvPr>
          <p:cNvSpPr>
            <a:spLocks noGrp="1"/>
          </p:cNvSpPr>
          <p:nvPr>
            <p:ph type="body" sz="quarter" idx="14"/>
          </p:nvPr>
        </p:nvSpPr>
        <p:spPr>
          <a:xfrm>
            <a:off x="1442535" y="1984171"/>
            <a:ext cx="3103110" cy="1032355"/>
          </a:xfrm>
        </p:spPr>
        <p:txBody>
          <a:bodyPr>
            <a:noAutofit/>
          </a:bodyPr>
          <a:lstStyle>
            <a:lvl1pPr marL="0" indent="0">
              <a:lnSpc>
                <a:spcPct val="100000"/>
              </a:lnSpc>
              <a:spcBef>
                <a:spcPts val="600"/>
              </a:spcBef>
              <a:buNone/>
              <a:defRPr sz="3000" b="0">
                <a:solidFill>
                  <a:schemeClr val="bg1"/>
                </a:solidFill>
                <a:latin typeface="+mj-lt"/>
              </a:defRPr>
            </a:lvl1pPr>
          </a:lstStyle>
          <a:p>
            <a:pPr lvl="0"/>
            <a:r>
              <a:rPr lang="en-US"/>
              <a:t>Edit Master text styles</a:t>
            </a:r>
          </a:p>
        </p:txBody>
      </p:sp>
      <p:sp>
        <p:nvSpPr>
          <p:cNvPr id="33" name="Text Placeholder 21">
            <a:extLst>
              <a:ext uri="{FF2B5EF4-FFF2-40B4-BE49-F238E27FC236}">
                <a16:creationId xmlns:a16="http://schemas.microsoft.com/office/drawing/2014/main" id="{C979BADF-99B5-4C91-AAE5-FC2C4DBEDE20}"/>
              </a:ext>
            </a:extLst>
          </p:cNvPr>
          <p:cNvSpPr>
            <a:spLocks noGrp="1"/>
          </p:cNvSpPr>
          <p:nvPr>
            <p:ph type="body" sz="quarter" idx="15" hasCustomPrompt="1"/>
          </p:nvPr>
        </p:nvSpPr>
        <p:spPr>
          <a:xfrm>
            <a:off x="4820642" y="1960171"/>
            <a:ext cx="882686" cy="1092200"/>
          </a:xfrm>
        </p:spPr>
        <p:txBody>
          <a:bodyPr lIns="0" tIns="0" rIns="0" bIns="0">
            <a:noAutofit/>
          </a:bodyPr>
          <a:lstStyle>
            <a:lvl1pPr marL="0" indent="0">
              <a:buNone/>
              <a:defRPr sz="8000" b="1">
                <a:solidFill>
                  <a:schemeClr val="bg2"/>
                </a:solidFill>
                <a:latin typeface="+mj-lt"/>
              </a:defRPr>
            </a:lvl1pPr>
          </a:lstStyle>
          <a:p>
            <a:pPr lvl="0"/>
            <a:r>
              <a:rPr lang="en-US" dirty="0"/>
              <a:t>2</a:t>
            </a:r>
            <a:endParaRPr lang="ru-RU" dirty="0"/>
          </a:p>
        </p:txBody>
      </p:sp>
      <p:sp>
        <p:nvSpPr>
          <p:cNvPr id="34" name="Text Placeholder 24">
            <a:extLst>
              <a:ext uri="{FF2B5EF4-FFF2-40B4-BE49-F238E27FC236}">
                <a16:creationId xmlns:a16="http://schemas.microsoft.com/office/drawing/2014/main" id="{6706F6A2-1599-4D73-9288-3ECEACDDCAEA}"/>
              </a:ext>
            </a:extLst>
          </p:cNvPr>
          <p:cNvSpPr>
            <a:spLocks noGrp="1"/>
          </p:cNvSpPr>
          <p:nvPr>
            <p:ph type="body" sz="quarter" idx="16"/>
          </p:nvPr>
        </p:nvSpPr>
        <p:spPr>
          <a:xfrm>
            <a:off x="5477939" y="1984171"/>
            <a:ext cx="2243918" cy="1032355"/>
          </a:xfrm>
        </p:spPr>
        <p:txBody>
          <a:bodyPr>
            <a:noAutofit/>
          </a:bodyPr>
          <a:lstStyle>
            <a:lvl1pPr marL="0" indent="0">
              <a:lnSpc>
                <a:spcPct val="100000"/>
              </a:lnSpc>
              <a:spcBef>
                <a:spcPts val="600"/>
              </a:spcBef>
              <a:buNone/>
              <a:defRPr sz="3000" b="0">
                <a:solidFill>
                  <a:schemeClr val="bg1"/>
                </a:solidFill>
                <a:latin typeface="+mj-lt"/>
              </a:defRPr>
            </a:lvl1pPr>
          </a:lstStyle>
          <a:p>
            <a:pPr lvl="0"/>
            <a:r>
              <a:rPr lang="en-US"/>
              <a:t>Edit Master text styles</a:t>
            </a:r>
          </a:p>
        </p:txBody>
      </p:sp>
      <p:sp>
        <p:nvSpPr>
          <p:cNvPr id="35" name="Text Placeholder 21">
            <a:extLst>
              <a:ext uri="{FF2B5EF4-FFF2-40B4-BE49-F238E27FC236}">
                <a16:creationId xmlns:a16="http://schemas.microsoft.com/office/drawing/2014/main" id="{BAE5E245-1702-4722-895D-0808BB0A868A}"/>
              </a:ext>
            </a:extLst>
          </p:cNvPr>
          <p:cNvSpPr>
            <a:spLocks noGrp="1"/>
          </p:cNvSpPr>
          <p:nvPr>
            <p:ph type="body" sz="quarter" idx="17" hasCustomPrompt="1"/>
          </p:nvPr>
        </p:nvSpPr>
        <p:spPr>
          <a:xfrm>
            <a:off x="7906755" y="1977950"/>
            <a:ext cx="882686" cy="1092200"/>
          </a:xfrm>
        </p:spPr>
        <p:txBody>
          <a:bodyPr lIns="0" tIns="0" rIns="0" bIns="0">
            <a:noAutofit/>
          </a:bodyPr>
          <a:lstStyle>
            <a:lvl1pPr marL="0" indent="0">
              <a:buNone/>
              <a:defRPr sz="8000" b="1">
                <a:solidFill>
                  <a:schemeClr val="bg2"/>
                </a:solidFill>
                <a:latin typeface="+mj-lt"/>
              </a:defRPr>
            </a:lvl1pPr>
          </a:lstStyle>
          <a:p>
            <a:pPr lvl="0"/>
            <a:r>
              <a:rPr lang="en-US" dirty="0"/>
              <a:t>3</a:t>
            </a:r>
            <a:endParaRPr lang="ru-RU" dirty="0"/>
          </a:p>
        </p:txBody>
      </p:sp>
      <p:sp>
        <p:nvSpPr>
          <p:cNvPr id="36" name="Text Placeholder 24">
            <a:extLst>
              <a:ext uri="{FF2B5EF4-FFF2-40B4-BE49-F238E27FC236}">
                <a16:creationId xmlns:a16="http://schemas.microsoft.com/office/drawing/2014/main" id="{3701E665-3CED-413C-BAC6-CE003B1494EA}"/>
              </a:ext>
            </a:extLst>
          </p:cNvPr>
          <p:cNvSpPr>
            <a:spLocks noGrp="1"/>
          </p:cNvSpPr>
          <p:nvPr>
            <p:ph type="body" sz="quarter" idx="18"/>
          </p:nvPr>
        </p:nvSpPr>
        <p:spPr>
          <a:xfrm>
            <a:off x="8564052" y="2001950"/>
            <a:ext cx="2959116" cy="1032355"/>
          </a:xfrm>
        </p:spPr>
        <p:txBody>
          <a:bodyPr>
            <a:noAutofit/>
          </a:bodyPr>
          <a:lstStyle>
            <a:lvl1pPr marL="0" indent="0">
              <a:lnSpc>
                <a:spcPct val="100000"/>
              </a:lnSpc>
              <a:spcBef>
                <a:spcPts val="600"/>
              </a:spcBef>
              <a:buNone/>
              <a:defRPr sz="3000" b="0">
                <a:solidFill>
                  <a:schemeClr val="bg1"/>
                </a:solidFill>
                <a:latin typeface="+mj-lt"/>
              </a:defRPr>
            </a:lvl1pPr>
          </a:lstStyle>
          <a:p>
            <a:pPr lvl="0"/>
            <a:r>
              <a:rPr lang="en-US"/>
              <a:t>Edit Master text styles</a:t>
            </a:r>
          </a:p>
        </p:txBody>
      </p:sp>
      <p:sp>
        <p:nvSpPr>
          <p:cNvPr id="37" name="Text Placeholder 24">
            <a:extLst>
              <a:ext uri="{FF2B5EF4-FFF2-40B4-BE49-F238E27FC236}">
                <a16:creationId xmlns:a16="http://schemas.microsoft.com/office/drawing/2014/main" id="{E01406B4-D44B-4D1E-91F3-D87541EAD4CE}"/>
              </a:ext>
            </a:extLst>
          </p:cNvPr>
          <p:cNvSpPr>
            <a:spLocks noGrp="1"/>
          </p:cNvSpPr>
          <p:nvPr>
            <p:ph type="body" sz="quarter" idx="19"/>
          </p:nvPr>
        </p:nvSpPr>
        <p:spPr>
          <a:xfrm>
            <a:off x="1020059" y="3103993"/>
            <a:ext cx="1698625" cy="800100"/>
          </a:xfrm>
        </p:spPr>
        <p:txBody>
          <a:bodyPr>
            <a:normAutofit/>
          </a:bodyPr>
          <a:lstStyle>
            <a:lvl1pPr marL="0" indent="0">
              <a:buNone/>
              <a:defRPr sz="1600" b="0">
                <a:solidFill>
                  <a:schemeClr val="bg1"/>
                </a:solidFill>
                <a:latin typeface="+mn-lt"/>
              </a:defRPr>
            </a:lvl1pPr>
          </a:lstStyle>
          <a:p>
            <a:pPr lvl="0"/>
            <a:r>
              <a:rPr lang="en-US"/>
              <a:t>Edit Master text styles</a:t>
            </a:r>
          </a:p>
        </p:txBody>
      </p:sp>
      <p:sp>
        <p:nvSpPr>
          <p:cNvPr id="38" name="Text Placeholder 24">
            <a:extLst>
              <a:ext uri="{FF2B5EF4-FFF2-40B4-BE49-F238E27FC236}">
                <a16:creationId xmlns:a16="http://schemas.microsoft.com/office/drawing/2014/main" id="{9AAD5CF9-9A59-4C5F-8C29-B92AD6012119}"/>
              </a:ext>
            </a:extLst>
          </p:cNvPr>
          <p:cNvSpPr>
            <a:spLocks noGrp="1"/>
          </p:cNvSpPr>
          <p:nvPr>
            <p:ph type="body" sz="quarter" idx="20"/>
          </p:nvPr>
        </p:nvSpPr>
        <p:spPr>
          <a:xfrm>
            <a:off x="2718684" y="3103993"/>
            <a:ext cx="1698625" cy="800100"/>
          </a:xfrm>
        </p:spPr>
        <p:txBody>
          <a:bodyPr>
            <a:normAutofit/>
          </a:bodyPr>
          <a:lstStyle>
            <a:lvl1pPr marL="0" indent="0">
              <a:buNone/>
              <a:defRPr sz="1600" b="0">
                <a:solidFill>
                  <a:schemeClr val="bg1"/>
                </a:solidFill>
                <a:latin typeface="+mn-lt"/>
              </a:defRPr>
            </a:lvl1pPr>
          </a:lstStyle>
          <a:p>
            <a:pPr lvl="0"/>
            <a:r>
              <a:rPr lang="en-US"/>
              <a:t>Edit Master text styles</a:t>
            </a:r>
          </a:p>
        </p:txBody>
      </p:sp>
      <p:sp>
        <p:nvSpPr>
          <p:cNvPr id="39" name="Text Placeholder 24">
            <a:extLst>
              <a:ext uri="{FF2B5EF4-FFF2-40B4-BE49-F238E27FC236}">
                <a16:creationId xmlns:a16="http://schemas.microsoft.com/office/drawing/2014/main" id="{C6725172-65CC-4645-B23F-E77886468F31}"/>
              </a:ext>
            </a:extLst>
          </p:cNvPr>
          <p:cNvSpPr>
            <a:spLocks noGrp="1"/>
          </p:cNvSpPr>
          <p:nvPr>
            <p:ph type="body" sz="quarter" idx="21"/>
          </p:nvPr>
        </p:nvSpPr>
        <p:spPr>
          <a:xfrm>
            <a:off x="4794793" y="3103993"/>
            <a:ext cx="2599197" cy="800100"/>
          </a:xfrm>
        </p:spPr>
        <p:txBody>
          <a:bodyPr>
            <a:normAutofit/>
          </a:bodyPr>
          <a:lstStyle>
            <a:lvl1pPr marL="0" indent="0">
              <a:buNone/>
              <a:defRPr sz="1600" b="0">
                <a:solidFill>
                  <a:schemeClr val="bg1"/>
                </a:solidFill>
                <a:latin typeface="+mn-lt"/>
              </a:defRPr>
            </a:lvl1pPr>
          </a:lstStyle>
          <a:p>
            <a:pPr lvl="0"/>
            <a:r>
              <a:rPr lang="en-US"/>
              <a:t>Edit Master text styles</a:t>
            </a:r>
          </a:p>
        </p:txBody>
      </p:sp>
      <p:sp>
        <p:nvSpPr>
          <p:cNvPr id="40" name="Text Placeholder 24">
            <a:extLst>
              <a:ext uri="{FF2B5EF4-FFF2-40B4-BE49-F238E27FC236}">
                <a16:creationId xmlns:a16="http://schemas.microsoft.com/office/drawing/2014/main" id="{0EA5E6CA-5C78-4B75-BA22-59750E7D4501}"/>
              </a:ext>
            </a:extLst>
          </p:cNvPr>
          <p:cNvSpPr>
            <a:spLocks noGrp="1"/>
          </p:cNvSpPr>
          <p:nvPr>
            <p:ph type="body" sz="quarter" idx="22"/>
          </p:nvPr>
        </p:nvSpPr>
        <p:spPr>
          <a:xfrm>
            <a:off x="7876955" y="3102450"/>
            <a:ext cx="3726423" cy="800100"/>
          </a:xfrm>
        </p:spPr>
        <p:txBody>
          <a:bodyPr>
            <a:normAutofit/>
          </a:bodyPr>
          <a:lstStyle>
            <a:lvl1pPr marL="0" indent="0">
              <a:buNone/>
              <a:defRPr sz="1600" b="0">
                <a:solidFill>
                  <a:schemeClr val="bg1"/>
                </a:solidFill>
                <a:latin typeface="+mn-lt"/>
              </a:defRPr>
            </a:lvl1pPr>
          </a:lstStyle>
          <a:p>
            <a:pPr lvl="0"/>
            <a:r>
              <a:rPr lang="en-US"/>
              <a:t>Edit Master text styles</a:t>
            </a:r>
          </a:p>
        </p:txBody>
      </p:sp>
      <p:sp>
        <p:nvSpPr>
          <p:cNvPr id="41" name="Text Placeholder 24">
            <a:extLst>
              <a:ext uri="{FF2B5EF4-FFF2-40B4-BE49-F238E27FC236}">
                <a16:creationId xmlns:a16="http://schemas.microsoft.com/office/drawing/2014/main" id="{E1C61752-F57C-4FBF-93F3-06F43CCA43C8}"/>
              </a:ext>
            </a:extLst>
          </p:cNvPr>
          <p:cNvSpPr>
            <a:spLocks noGrp="1"/>
          </p:cNvSpPr>
          <p:nvPr>
            <p:ph type="body" sz="quarter" idx="23"/>
          </p:nvPr>
        </p:nvSpPr>
        <p:spPr>
          <a:xfrm>
            <a:off x="1657040" y="5751926"/>
            <a:ext cx="8877920" cy="470478"/>
          </a:xfrm>
        </p:spPr>
        <p:txBody>
          <a:bodyPr>
            <a:normAutofit/>
          </a:bodyPr>
          <a:lstStyle>
            <a:lvl1pPr marL="0" indent="0" algn="ctr">
              <a:buNone/>
              <a:defRPr sz="1600" b="0">
                <a:solidFill>
                  <a:schemeClr val="accent4"/>
                </a:solidFill>
                <a:latin typeface="+mn-lt"/>
              </a:defRPr>
            </a:lvl1pPr>
          </a:lstStyle>
          <a:p>
            <a:pPr lvl="0"/>
            <a:r>
              <a:rPr lang="en-US"/>
              <a:t>Edit Master text styles</a:t>
            </a:r>
          </a:p>
        </p:txBody>
      </p:sp>
      <p:sp>
        <p:nvSpPr>
          <p:cNvPr id="42" name="Text Placeholder 24">
            <a:extLst>
              <a:ext uri="{FF2B5EF4-FFF2-40B4-BE49-F238E27FC236}">
                <a16:creationId xmlns:a16="http://schemas.microsoft.com/office/drawing/2014/main" id="{E0232175-FB97-4039-8136-B9DD27441C05}"/>
              </a:ext>
            </a:extLst>
          </p:cNvPr>
          <p:cNvSpPr>
            <a:spLocks noGrp="1"/>
          </p:cNvSpPr>
          <p:nvPr>
            <p:ph type="body" sz="quarter" idx="24"/>
          </p:nvPr>
        </p:nvSpPr>
        <p:spPr>
          <a:xfrm>
            <a:off x="4794791" y="5070254"/>
            <a:ext cx="2599199" cy="800100"/>
          </a:xfrm>
        </p:spPr>
        <p:txBody>
          <a:bodyPr>
            <a:normAutofit/>
          </a:bodyPr>
          <a:lstStyle>
            <a:lvl1pPr marL="0" indent="0">
              <a:buNone/>
              <a:defRPr sz="1600" b="0">
                <a:solidFill>
                  <a:schemeClr val="bg2"/>
                </a:solidFill>
                <a:latin typeface="+mn-lt"/>
              </a:defRPr>
            </a:lvl1pPr>
          </a:lstStyle>
          <a:p>
            <a:pPr lvl="0"/>
            <a:r>
              <a:rPr lang="en-US"/>
              <a:t>Edit Master text styles</a:t>
            </a:r>
          </a:p>
        </p:txBody>
      </p:sp>
      <p:sp>
        <p:nvSpPr>
          <p:cNvPr id="43" name="Text Placeholder 24">
            <a:extLst>
              <a:ext uri="{FF2B5EF4-FFF2-40B4-BE49-F238E27FC236}">
                <a16:creationId xmlns:a16="http://schemas.microsoft.com/office/drawing/2014/main" id="{6E5262C3-0603-403F-AB36-FB4EB9FC7BCB}"/>
              </a:ext>
            </a:extLst>
          </p:cNvPr>
          <p:cNvSpPr>
            <a:spLocks noGrp="1"/>
          </p:cNvSpPr>
          <p:nvPr>
            <p:ph type="body" sz="quarter" idx="25"/>
          </p:nvPr>
        </p:nvSpPr>
        <p:spPr>
          <a:xfrm>
            <a:off x="7890713" y="5070254"/>
            <a:ext cx="3712665" cy="800100"/>
          </a:xfrm>
        </p:spPr>
        <p:txBody>
          <a:bodyPr>
            <a:normAutofit/>
          </a:bodyPr>
          <a:lstStyle>
            <a:lvl1pPr marL="0" indent="0">
              <a:buNone/>
              <a:defRPr sz="1600" b="0">
                <a:solidFill>
                  <a:schemeClr val="bg2"/>
                </a:solidFill>
                <a:latin typeface="+mn-lt"/>
              </a:defRPr>
            </a:lvl1pPr>
          </a:lstStyle>
          <a:p>
            <a:pPr lvl="0"/>
            <a:r>
              <a:rPr lang="en-US"/>
              <a:t>Edit Master text styles</a:t>
            </a:r>
          </a:p>
        </p:txBody>
      </p:sp>
      <p:sp>
        <p:nvSpPr>
          <p:cNvPr id="44" name="Picture Placeholder 12">
            <a:extLst>
              <a:ext uri="{FF2B5EF4-FFF2-40B4-BE49-F238E27FC236}">
                <a16:creationId xmlns:a16="http://schemas.microsoft.com/office/drawing/2014/main" id="{D2FBACFC-8B68-4A37-95A4-26BE5A23D759}"/>
              </a:ext>
            </a:extLst>
          </p:cNvPr>
          <p:cNvSpPr>
            <a:spLocks noGrp="1"/>
          </p:cNvSpPr>
          <p:nvPr>
            <p:ph type="pic" sz="quarter" idx="37"/>
          </p:nvPr>
        </p:nvSpPr>
        <p:spPr>
          <a:xfrm>
            <a:off x="1020058" y="3976866"/>
            <a:ext cx="3273552" cy="1618488"/>
          </a:xfrm>
        </p:spPr>
        <p:txBody>
          <a:bodyPr anchor="ctr" anchorCtr="0">
            <a:noAutofit/>
          </a:bodyPr>
          <a:lstStyle>
            <a:lvl1pPr marL="0" indent="0" algn="ctr">
              <a:buNone/>
              <a:defRPr sz="1400">
                <a:solidFill>
                  <a:schemeClr val="bg1"/>
                </a:solidFill>
              </a:defRPr>
            </a:lvl1pPr>
          </a:lstStyle>
          <a:p>
            <a:r>
              <a:rPr lang="en-US"/>
              <a:t>Click icon to add picture</a:t>
            </a:r>
            <a:endParaRPr lang="ru-RU" dirty="0"/>
          </a:p>
        </p:txBody>
      </p:sp>
      <p:sp>
        <p:nvSpPr>
          <p:cNvPr id="46" name="Picture Placeholder 12">
            <a:extLst>
              <a:ext uri="{FF2B5EF4-FFF2-40B4-BE49-F238E27FC236}">
                <a16:creationId xmlns:a16="http://schemas.microsoft.com/office/drawing/2014/main" id="{5A6A36C6-8489-4333-927A-141D8F98AE50}"/>
              </a:ext>
            </a:extLst>
          </p:cNvPr>
          <p:cNvSpPr>
            <a:spLocks noGrp="1"/>
          </p:cNvSpPr>
          <p:nvPr>
            <p:ph type="pic" sz="quarter" idx="43"/>
          </p:nvPr>
        </p:nvSpPr>
        <p:spPr>
          <a:xfrm>
            <a:off x="4794792" y="4041034"/>
            <a:ext cx="2599199" cy="896112"/>
          </a:xfrm>
        </p:spPr>
        <p:txBody>
          <a:bodyPr anchor="ctr" anchorCtr="0">
            <a:noAutofit/>
          </a:bodyPr>
          <a:lstStyle>
            <a:lvl1pPr marL="0" indent="0" algn="ctr">
              <a:buNone/>
              <a:defRPr sz="1400">
                <a:solidFill>
                  <a:schemeClr val="bg1"/>
                </a:solidFill>
              </a:defRPr>
            </a:lvl1pPr>
          </a:lstStyle>
          <a:p>
            <a:r>
              <a:rPr lang="en-US"/>
              <a:t>Click icon to add picture</a:t>
            </a:r>
            <a:endParaRPr lang="ru-RU" dirty="0"/>
          </a:p>
        </p:txBody>
      </p:sp>
      <p:sp>
        <p:nvSpPr>
          <p:cNvPr id="47" name="Picture Placeholder 9">
            <a:extLst>
              <a:ext uri="{FF2B5EF4-FFF2-40B4-BE49-F238E27FC236}">
                <a16:creationId xmlns:a16="http://schemas.microsoft.com/office/drawing/2014/main" id="{BB2DF986-C446-4302-9099-B1512AD5D8CA}"/>
              </a:ext>
            </a:extLst>
          </p:cNvPr>
          <p:cNvSpPr>
            <a:spLocks noGrp="1"/>
          </p:cNvSpPr>
          <p:nvPr>
            <p:ph type="pic" sz="quarter" idx="44"/>
          </p:nvPr>
        </p:nvSpPr>
        <p:spPr>
          <a:xfrm>
            <a:off x="7876955" y="4041034"/>
            <a:ext cx="2599200" cy="896400"/>
          </a:xfrm>
        </p:spPr>
        <p:txBody>
          <a:bodyPr anchor="ctr" anchorCtr="0">
            <a:normAutofit/>
          </a:bodyPr>
          <a:lstStyle>
            <a:lvl1pPr marL="0" indent="0" algn="ctr">
              <a:buNone/>
              <a:defRPr sz="1400">
                <a:solidFill>
                  <a:schemeClr val="bg1"/>
                </a:solidFill>
              </a:defRPr>
            </a:lvl1pPr>
          </a:lstStyle>
          <a:p>
            <a:r>
              <a:rPr lang="en-US"/>
              <a:t>Click icon to add picture</a:t>
            </a:r>
            <a:endParaRPr lang="ru-RU" dirty="0"/>
          </a:p>
        </p:txBody>
      </p:sp>
    </p:spTree>
    <p:extLst>
      <p:ext uri="{BB962C8B-B14F-4D97-AF65-F5344CB8AC3E}">
        <p14:creationId xmlns:p14="http://schemas.microsoft.com/office/powerpoint/2010/main" val="3113890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9475097E-EB08-4475-9112-275B8402794C}"/>
              </a:ext>
            </a:extLst>
          </p:cNvPr>
          <p:cNvSpPr>
            <a:spLocks noGrp="1"/>
          </p:cNvSpPr>
          <p:nvPr>
            <p:ph type="sldNum" sz="quarter" idx="4"/>
          </p:nvPr>
        </p:nvSpPr>
        <p:spPr>
          <a:xfrm>
            <a:off x="5821279" y="6118484"/>
            <a:ext cx="549442" cy="365125"/>
          </a:xfrm>
          <a:prstGeom prst="rect">
            <a:avLst/>
          </a:prstGeom>
        </p:spPr>
        <p:txBody>
          <a:bodyPr vert="horz" lIns="91440" tIns="45720" rIns="91440" bIns="45720" rtlCol="0" anchor="ctr"/>
          <a:lstStyle>
            <a:lvl1pPr algn="ctr">
              <a:defRPr sz="1600" b="1">
                <a:solidFill>
                  <a:schemeClr val="bg1"/>
                </a:solidFill>
                <a:latin typeface="+mn-lt"/>
              </a:defRPr>
            </a:lvl1pPr>
          </a:lstStyle>
          <a:p>
            <a:fld id="{D495E168-DA5E-4888-8D8A-92B118324C14}" type="slidenum">
              <a:rPr lang="ru-RU" smtClean="0"/>
              <a:pPr/>
              <a:t>‹#›</a:t>
            </a:fld>
            <a:endParaRPr lang="ru-RU" dirty="0"/>
          </a:p>
        </p:txBody>
      </p:sp>
      <p:sp>
        <p:nvSpPr>
          <p:cNvPr id="2" name="Title Placeholder 1">
            <a:extLst>
              <a:ext uri="{FF2B5EF4-FFF2-40B4-BE49-F238E27FC236}">
                <a16:creationId xmlns:a16="http://schemas.microsoft.com/office/drawing/2014/main" id="{A8DB6A3A-74E6-4FE2-8AD2-CEB07044718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ru-RU" dirty="0"/>
          </a:p>
        </p:txBody>
      </p:sp>
      <p:sp>
        <p:nvSpPr>
          <p:cNvPr id="3" name="Text Placeholder 2">
            <a:extLst>
              <a:ext uri="{FF2B5EF4-FFF2-40B4-BE49-F238E27FC236}">
                <a16:creationId xmlns:a16="http://schemas.microsoft.com/office/drawing/2014/main" id="{2C0128AA-FDF4-4DD5-A009-3C58D24570F2}"/>
              </a:ext>
            </a:extLst>
          </p:cNvPr>
          <p:cNvSpPr>
            <a:spLocks noGrp="1"/>
          </p:cNvSpPr>
          <p:nvPr>
            <p:ph type="body" idx="1"/>
          </p:nvPr>
        </p:nvSpPr>
        <p:spPr>
          <a:xfrm>
            <a:off x="838200" y="1825625"/>
            <a:ext cx="10515600" cy="4048274"/>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ru-RU" dirty="0"/>
          </a:p>
        </p:txBody>
      </p:sp>
      <p:sp>
        <p:nvSpPr>
          <p:cNvPr id="4" name="Date Placeholder 3">
            <a:extLst>
              <a:ext uri="{FF2B5EF4-FFF2-40B4-BE49-F238E27FC236}">
                <a16:creationId xmlns:a16="http://schemas.microsoft.com/office/drawing/2014/main" id="{BB1C2DC0-7E13-4A66-9F9B-371BA9C6E4F1}"/>
              </a:ext>
            </a:extLst>
          </p:cNvPr>
          <p:cNvSpPr>
            <a:spLocks noGrp="1"/>
          </p:cNvSpPr>
          <p:nvPr>
            <p:ph type="dt" sz="half" idx="2"/>
          </p:nvPr>
        </p:nvSpPr>
        <p:spPr>
          <a:xfrm>
            <a:off x="8610600" y="6118484"/>
            <a:ext cx="2743200" cy="365125"/>
          </a:xfrm>
          <a:prstGeom prst="rect">
            <a:avLst/>
          </a:prstGeom>
        </p:spPr>
        <p:txBody>
          <a:bodyPr vert="horz" lIns="91440" tIns="45720" rIns="91440" bIns="45720" rtlCol="0" anchor="ctr"/>
          <a:lstStyle>
            <a:lvl1pPr algn="r">
              <a:defRPr sz="1600">
                <a:solidFill>
                  <a:schemeClr val="bg2"/>
                </a:solidFill>
              </a:defRPr>
            </a:lvl1pPr>
          </a:lstStyle>
          <a:p>
            <a:r>
              <a:rPr lang="en-US" dirty="0"/>
              <a:t>MM.DD.20XX</a:t>
            </a:r>
            <a:endParaRPr lang="ru-RU" dirty="0"/>
          </a:p>
        </p:txBody>
      </p:sp>
      <p:sp>
        <p:nvSpPr>
          <p:cNvPr id="11" name="Footer Placeholder 4">
            <a:extLst>
              <a:ext uri="{FF2B5EF4-FFF2-40B4-BE49-F238E27FC236}">
                <a16:creationId xmlns:a16="http://schemas.microsoft.com/office/drawing/2014/main" id="{1F296578-6D40-435B-861E-0904DDC10B7C}"/>
              </a:ext>
            </a:extLst>
          </p:cNvPr>
          <p:cNvSpPr>
            <a:spLocks noGrp="1"/>
          </p:cNvSpPr>
          <p:nvPr>
            <p:ph type="ftr" sz="quarter" idx="3"/>
          </p:nvPr>
        </p:nvSpPr>
        <p:spPr>
          <a:xfrm>
            <a:off x="838200" y="6118484"/>
            <a:ext cx="3398763" cy="365125"/>
          </a:xfrm>
          <a:prstGeom prst="rect">
            <a:avLst/>
          </a:prstGeom>
        </p:spPr>
        <p:txBody>
          <a:bodyPr vert="horz" lIns="91440" tIns="45720" rIns="91440" bIns="45720" rtlCol="0" anchor="ctr"/>
          <a:lstStyle>
            <a:lvl1pPr algn="l">
              <a:defRPr sz="1600">
                <a:solidFill>
                  <a:schemeClr val="bg2"/>
                </a:solidFill>
              </a:defRPr>
            </a:lvl1pPr>
          </a:lstStyle>
          <a:p>
            <a:r>
              <a:rPr lang="en-US" dirty="0"/>
              <a:t>ADD A FOOTER</a:t>
            </a:r>
            <a:endParaRPr lang="ru-RU" dirty="0"/>
          </a:p>
        </p:txBody>
      </p:sp>
    </p:spTree>
    <p:extLst>
      <p:ext uri="{BB962C8B-B14F-4D97-AF65-F5344CB8AC3E}">
        <p14:creationId xmlns:p14="http://schemas.microsoft.com/office/powerpoint/2010/main" val="3223999130"/>
      </p:ext>
    </p:extLst>
  </p:cSld>
  <p:clrMap bg1="lt1" tx1="dk1" bg2="lt2" tx2="dk2" accent1="accent1" accent2="accent2" accent3="accent3" accent4="accent4" accent5="accent5" accent6="accent6" hlink="hlink" folHlink="folHlink"/>
  <p:sldLayoutIdLst>
    <p:sldLayoutId id="2147483653" r:id="rId1"/>
    <p:sldLayoutId id="2147483677" r:id="rId2"/>
    <p:sldLayoutId id="2147483678" r:id="rId3"/>
    <p:sldLayoutId id="2147483679" r:id="rId4"/>
    <p:sldLayoutId id="2147483681" r:id="rId5"/>
    <p:sldLayoutId id="2147483682" r:id="rId6"/>
    <p:sldLayoutId id="2147483683" r:id="rId7"/>
    <p:sldLayoutId id="2147483684" r:id="rId8"/>
    <p:sldLayoutId id="2147483685" r:id="rId9"/>
    <p:sldLayoutId id="2147483686" r:id="rId10"/>
    <p:sldLayoutId id="2147483689" r:id="rId11"/>
    <p:sldLayoutId id="2147483690" r:id="rId12"/>
    <p:sldLayoutId id="2147483691" r:id="rId13"/>
    <p:sldLayoutId id="2147483692" r:id="rId14"/>
    <p:sldLayoutId id="2147483693" r:id="rId15"/>
    <p:sldLayoutId id="2147483694" r:id="rId16"/>
    <p:sldLayoutId id="2147483687" r:id="rId17"/>
    <p:sldLayoutId id="2147483695" r:id="rId18"/>
    <p:sldLayoutId id="2147483688" r:id="rId19"/>
  </p:sldLayoutIdLst>
  <p:hf hdr="0" dt="0"/>
  <p:txStyles>
    <p:titleStyle>
      <a:lvl1pPr algn="l" defTabSz="914400" rtl="0" eaLnBrk="1" latinLnBrk="0" hangingPunct="1">
        <a:lnSpc>
          <a:spcPct val="90000"/>
        </a:lnSpc>
        <a:spcBef>
          <a:spcPct val="0"/>
        </a:spcBef>
        <a:buNone/>
        <a:defRPr sz="5000" b="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572" userDrawn="1">
          <p15:clr>
            <a:srgbClr val="F26B43"/>
          </p15:clr>
        </p15:guide>
        <p15:guide id="2" pos="574" userDrawn="1">
          <p15:clr>
            <a:srgbClr val="F26B43"/>
          </p15:clr>
        </p15:guide>
        <p15:guide id="3" pos="7106" userDrawn="1">
          <p15:clr>
            <a:srgbClr val="F26B43"/>
          </p15:clr>
        </p15:guide>
        <p15:guide id="4" orient="horz" pos="3748" userDrawn="1">
          <p15:clr>
            <a:srgbClr val="F26B43"/>
          </p15:clr>
        </p15:guide>
        <p15:guide id="5" pos="4407" userDrawn="1">
          <p15:clr>
            <a:srgbClr val="F26B43"/>
          </p15:clr>
        </p15:guide>
        <p15:guide id="6" pos="3273" userDrawn="1">
          <p15:clr>
            <a:srgbClr val="F26B43"/>
          </p15:clr>
        </p15:guide>
        <p15:guide id="7" pos="3840" userDrawn="1">
          <p15:clr>
            <a:srgbClr val="F26B43"/>
          </p15:clr>
        </p15:guide>
        <p15:guide id="8" orient="horz" pos="2160" userDrawn="1">
          <p15:clr>
            <a:srgbClr val="F26B43"/>
          </p15:clr>
        </p15:guide>
        <p15:guide id="9" pos="302" userDrawn="1">
          <p15:clr>
            <a:srgbClr val="F26B43"/>
          </p15:clr>
        </p15:guide>
        <p15:guide id="10" pos="7378"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9.xml"/><Relationship Id="rId1" Type="http://schemas.openxmlformats.org/officeDocument/2006/relationships/video" Target="https://www.youtube.com/embed/GABzEV3gTbc"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hyperlink" Target="https://go.microsoft.com/fwlink/?linkid=2006808&amp;clcid=0x409" TargetMode="Externa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5857963-8D3D-4F24-B535-54652EE095F0}"/>
              </a:ext>
            </a:extLst>
          </p:cNvPr>
          <p:cNvSpPr>
            <a:spLocks noGrp="1"/>
          </p:cNvSpPr>
          <p:nvPr>
            <p:ph type="title"/>
          </p:nvPr>
        </p:nvSpPr>
        <p:spPr>
          <a:xfrm>
            <a:off x="1023185" y="480291"/>
            <a:ext cx="10117959" cy="3315344"/>
          </a:xfrm>
        </p:spPr>
        <p:txBody>
          <a:bodyPr/>
          <a:lstStyle/>
          <a:p>
            <a:r>
              <a:rPr lang="en-US" dirty="0"/>
              <a:t>Prevalence of Outdoors in Health and Physical Activity </a:t>
            </a:r>
            <a:endParaRPr lang="ru-RU" dirty="0"/>
          </a:p>
        </p:txBody>
      </p:sp>
      <p:sp>
        <p:nvSpPr>
          <p:cNvPr id="5" name="Text Placeholder 4">
            <a:extLst>
              <a:ext uri="{FF2B5EF4-FFF2-40B4-BE49-F238E27FC236}">
                <a16:creationId xmlns:a16="http://schemas.microsoft.com/office/drawing/2014/main" id="{B623514F-9C9F-4868-A7D9-66CAA07E615D}"/>
              </a:ext>
            </a:extLst>
          </p:cNvPr>
          <p:cNvSpPr>
            <a:spLocks noGrp="1"/>
          </p:cNvSpPr>
          <p:nvPr>
            <p:ph type="body" sz="quarter" idx="13"/>
          </p:nvPr>
        </p:nvSpPr>
        <p:spPr/>
        <p:txBody>
          <a:bodyPr/>
          <a:lstStyle/>
          <a:p>
            <a:r>
              <a:rPr lang="en-US" dirty="0"/>
              <a:t>Are the outdoors being used to their full potential?</a:t>
            </a:r>
            <a:endParaRPr lang="ru-RU" dirty="0"/>
          </a:p>
        </p:txBody>
      </p:sp>
    </p:spTree>
    <p:extLst>
      <p:ext uri="{BB962C8B-B14F-4D97-AF65-F5344CB8AC3E}">
        <p14:creationId xmlns:p14="http://schemas.microsoft.com/office/powerpoint/2010/main" val="21423163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DADF0-23DD-491B-8755-2E19692F9B18}"/>
              </a:ext>
            </a:extLst>
          </p:cNvPr>
          <p:cNvSpPr>
            <a:spLocks noGrp="1"/>
          </p:cNvSpPr>
          <p:nvPr>
            <p:ph type="title"/>
          </p:nvPr>
        </p:nvSpPr>
        <p:spPr>
          <a:xfrm>
            <a:off x="974297" y="3429000"/>
            <a:ext cx="10515600" cy="782638"/>
          </a:xfrm>
        </p:spPr>
        <p:txBody>
          <a:bodyPr/>
          <a:lstStyle/>
          <a:p>
            <a:r>
              <a:rPr lang="en-US" dirty="0"/>
              <a:t>Outdoor Learning in Primary Schools</a:t>
            </a:r>
            <a:endParaRPr lang="ru-RU" dirty="0"/>
          </a:p>
        </p:txBody>
      </p:sp>
      <p:sp>
        <p:nvSpPr>
          <p:cNvPr id="3" name="Slide Number Placeholder 2">
            <a:extLst>
              <a:ext uri="{FF2B5EF4-FFF2-40B4-BE49-F238E27FC236}">
                <a16:creationId xmlns:a16="http://schemas.microsoft.com/office/drawing/2014/main" id="{73E7209B-EA97-4E46-B935-409525612C95}"/>
              </a:ext>
            </a:extLst>
          </p:cNvPr>
          <p:cNvSpPr>
            <a:spLocks noGrp="1"/>
          </p:cNvSpPr>
          <p:nvPr>
            <p:ph type="sldNum" sz="quarter" idx="10"/>
          </p:nvPr>
        </p:nvSpPr>
        <p:spPr/>
        <p:txBody>
          <a:bodyPr/>
          <a:lstStyle/>
          <a:p>
            <a:fld id="{D495E168-DA5E-4888-8D8A-92B118324C14}" type="slidenum">
              <a:rPr lang="ru-RU" smtClean="0"/>
              <a:pPr/>
              <a:t>2</a:t>
            </a:fld>
            <a:endParaRPr lang="ru-RU" dirty="0"/>
          </a:p>
        </p:txBody>
      </p:sp>
      <p:sp>
        <p:nvSpPr>
          <p:cNvPr id="5" name="Text Placeholder 4">
            <a:extLst>
              <a:ext uri="{FF2B5EF4-FFF2-40B4-BE49-F238E27FC236}">
                <a16:creationId xmlns:a16="http://schemas.microsoft.com/office/drawing/2014/main" id="{171A006E-2552-45AA-81E6-9D6D26A503C2}"/>
              </a:ext>
            </a:extLst>
          </p:cNvPr>
          <p:cNvSpPr>
            <a:spLocks noGrp="1"/>
          </p:cNvSpPr>
          <p:nvPr>
            <p:ph type="body" sz="quarter" idx="1"/>
          </p:nvPr>
        </p:nvSpPr>
        <p:spPr>
          <a:xfrm>
            <a:off x="119270" y="4956489"/>
            <a:ext cx="11873947" cy="1314032"/>
          </a:xfrm>
        </p:spPr>
        <p:txBody>
          <a:bodyPr>
            <a:normAutofit/>
          </a:bodyPr>
          <a:lstStyle/>
          <a:p>
            <a:r>
              <a:rPr lang="en-GB" sz="2400" dirty="0"/>
              <a:t>“The majority of research into the educational benefits that contact with nature has on children is related to the practice of learning outside the classroom – ranging from the use of school grounds to residential fieldwork.” </a:t>
            </a:r>
            <a:r>
              <a:rPr lang="en-GB" sz="1200" dirty="0"/>
              <a:t>(RSPB,2019)</a:t>
            </a:r>
            <a:endParaRPr lang="ru-RU" sz="1200" dirty="0"/>
          </a:p>
        </p:txBody>
      </p:sp>
      <p:sp>
        <p:nvSpPr>
          <p:cNvPr id="4" name="Rectangle 3">
            <a:extLst>
              <a:ext uri="{FF2B5EF4-FFF2-40B4-BE49-F238E27FC236}">
                <a16:creationId xmlns:a16="http://schemas.microsoft.com/office/drawing/2014/main" id="{B57C6025-C38A-40E4-B864-4AD4CC344A79}"/>
              </a:ext>
            </a:extLst>
          </p:cNvPr>
          <p:cNvSpPr/>
          <p:nvPr/>
        </p:nvSpPr>
        <p:spPr>
          <a:xfrm>
            <a:off x="3083924" y="160062"/>
            <a:ext cx="1789272" cy="1107996"/>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6600" b="1" dirty="0">
                <a:ln/>
                <a:solidFill>
                  <a:srgbClr val="FFFF00"/>
                </a:solidFill>
              </a:rPr>
              <a:t>92%</a:t>
            </a:r>
            <a:endParaRPr lang="en-US" sz="6600" b="1" cap="none" spc="0" dirty="0">
              <a:ln/>
              <a:solidFill>
                <a:srgbClr val="FFFF00"/>
              </a:solidFill>
              <a:effectLst/>
            </a:endParaRPr>
          </a:p>
        </p:txBody>
      </p:sp>
      <p:sp>
        <p:nvSpPr>
          <p:cNvPr id="6" name="Rectangle 5">
            <a:extLst>
              <a:ext uri="{FF2B5EF4-FFF2-40B4-BE49-F238E27FC236}">
                <a16:creationId xmlns:a16="http://schemas.microsoft.com/office/drawing/2014/main" id="{F8CCBEC2-A12C-4BE4-BA61-17D5C73FA915}"/>
              </a:ext>
            </a:extLst>
          </p:cNvPr>
          <p:cNvSpPr/>
          <p:nvPr/>
        </p:nvSpPr>
        <p:spPr>
          <a:xfrm>
            <a:off x="5529534" y="992356"/>
            <a:ext cx="1789272" cy="1107996"/>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6600" b="1" dirty="0">
                <a:ln/>
                <a:solidFill>
                  <a:srgbClr val="FFFF00"/>
                </a:solidFill>
              </a:rPr>
              <a:t>78%</a:t>
            </a:r>
            <a:endParaRPr lang="en-US" sz="6600" b="1" cap="none" spc="0" dirty="0">
              <a:ln/>
              <a:solidFill>
                <a:srgbClr val="FFFF00"/>
              </a:solidFill>
              <a:effectLst/>
            </a:endParaRPr>
          </a:p>
        </p:txBody>
      </p:sp>
    </p:spTree>
    <p:extLst>
      <p:ext uri="{BB962C8B-B14F-4D97-AF65-F5344CB8AC3E}">
        <p14:creationId xmlns:p14="http://schemas.microsoft.com/office/powerpoint/2010/main" val="4343897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FDCD177-8B80-48CB-AF83-9839E889E2E9}"/>
              </a:ext>
            </a:extLst>
          </p:cNvPr>
          <p:cNvSpPr>
            <a:spLocks noGrp="1"/>
          </p:cNvSpPr>
          <p:nvPr>
            <p:ph type="sldNum" sz="quarter" idx="10"/>
          </p:nvPr>
        </p:nvSpPr>
        <p:spPr/>
        <p:txBody>
          <a:bodyPr/>
          <a:lstStyle/>
          <a:p>
            <a:fld id="{D495E168-DA5E-4888-8D8A-92B118324C14}" type="slidenum">
              <a:rPr lang="ru-RU" smtClean="0"/>
              <a:pPr/>
              <a:t>3</a:t>
            </a:fld>
            <a:endParaRPr lang="ru-RU" dirty="0"/>
          </a:p>
        </p:txBody>
      </p:sp>
      <p:sp>
        <p:nvSpPr>
          <p:cNvPr id="3" name="Footer Placeholder 2">
            <a:extLst>
              <a:ext uri="{FF2B5EF4-FFF2-40B4-BE49-F238E27FC236}">
                <a16:creationId xmlns:a16="http://schemas.microsoft.com/office/drawing/2014/main" id="{C1AB90FB-5A17-4F3F-AC5D-F0102899D263}"/>
              </a:ext>
            </a:extLst>
          </p:cNvPr>
          <p:cNvSpPr>
            <a:spLocks noGrp="1"/>
          </p:cNvSpPr>
          <p:nvPr>
            <p:ph type="ftr" sz="quarter" idx="12"/>
          </p:nvPr>
        </p:nvSpPr>
        <p:spPr/>
        <p:txBody>
          <a:bodyPr/>
          <a:lstStyle/>
          <a:p>
            <a:r>
              <a:rPr lang="en-US"/>
              <a:t>ADD A FOOTER</a:t>
            </a:r>
            <a:endParaRPr lang="ru-RU" dirty="0"/>
          </a:p>
        </p:txBody>
      </p:sp>
      <p:sp>
        <p:nvSpPr>
          <p:cNvPr id="5" name="Text Placeholder 4">
            <a:extLst>
              <a:ext uri="{FF2B5EF4-FFF2-40B4-BE49-F238E27FC236}">
                <a16:creationId xmlns:a16="http://schemas.microsoft.com/office/drawing/2014/main" id="{F4E535D8-CB01-4344-8C14-D1C0733040B3}"/>
              </a:ext>
            </a:extLst>
          </p:cNvPr>
          <p:cNvSpPr>
            <a:spLocks noGrp="1"/>
          </p:cNvSpPr>
          <p:nvPr>
            <p:ph type="body" sz="quarter" idx="16"/>
          </p:nvPr>
        </p:nvSpPr>
        <p:spPr>
          <a:xfrm>
            <a:off x="834467" y="1764746"/>
            <a:ext cx="10515599" cy="629105"/>
          </a:xfrm>
        </p:spPr>
        <p:txBody>
          <a:bodyPr/>
          <a:lstStyle/>
          <a:p>
            <a:r>
              <a:rPr lang="en-GB" dirty="0"/>
              <a:t>“The outdoors is the ideal environment for experiential learning, because it offers unique opportunities to be creative, to move around, to be noisy and to take risks. The outdoors is full of special stimuli such as weather, sounds, smells and textures which can enrich and enhance a child’s learning environment.” </a:t>
            </a:r>
            <a:r>
              <a:rPr lang="en-GB" sz="1200" dirty="0"/>
              <a:t>(</a:t>
            </a:r>
            <a:r>
              <a:rPr lang="en-GB" sz="1200" dirty="0" err="1"/>
              <a:t>Learning.gov.wales</a:t>
            </a:r>
            <a:r>
              <a:rPr lang="en-GB" sz="1200" dirty="0"/>
              <a:t>, 2009)  </a:t>
            </a:r>
          </a:p>
        </p:txBody>
      </p:sp>
      <p:sp>
        <p:nvSpPr>
          <p:cNvPr id="7" name="Text Placeholder 6">
            <a:extLst>
              <a:ext uri="{FF2B5EF4-FFF2-40B4-BE49-F238E27FC236}">
                <a16:creationId xmlns:a16="http://schemas.microsoft.com/office/drawing/2014/main" id="{8D7FC441-74F8-4845-BC89-F2D4C3908F8E}"/>
              </a:ext>
            </a:extLst>
          </p:cNvPr>
          <p:cNvSpPr>
            <a:spLocks noGrp="1"/>
          </p:cNvSpPr>
          <p:nvPr>
            <p:ph type="body" sz="quarter" idx="20"/>
          </p:nvPr>
        </p:nvSpPr>
        <p:spPr>
          <a:xfrm>
            <a:off x="834467" y="3299855"/>
            <a:ext cx="4183650" cy="2971587"/>
          </a:xfrm>
        </p:spPr>
        <p:txBody>
          <a:bodyPr>
            <a:noAutofit/>
          </a:bodyPr>
          <a:lstStyle/>
          <a:p>
            <a:pPr marL="0" indent="0">
              <a:buNone/>
            </a:pPr>
            <a:endParaRPr lang="en-GB" sz="2000" dirty="0"/>
          </a:p>
          <a:p>
            <a:pPr marL="0" indent="0" algn="ctr">
              <a:buNone/>
            </a:pPr>
            <a:r>
              <a:rPr lang="en-GB" sz="2000" dirty="0"/>
              <a:t>“The Foundation Phase environment should promote discovery and independence and a greater emphasis on using the outdoor environment as a resource for children’s learning”</a:t>
            </a:r>
          </a:p>
          <a:p>
            <a:pPr marL="0" indent="0" algn="ctr">
              <a:buNone/>
            </a:pPr>
            <a:r>
              <a:rPr lang="en-GB" sz="1200" dirty="0"/>
              <a:t>(Welsh National Curriculum, 2015)</a:t>
            </a:r>
          </a:p>
        </p:txBody>
      </p:sp>
      <p:sp>
        <p:nvSpPr>
          <p:cNvPr id="8" name="Text Placeholder 7">
            <a:extLst>
              <a:ext uri="{FF2B5EF4-FFF2-40B4-BE49-F238E27FC236}">
                <a16:creationId xmlns:a16="http://schemas.microsoft.com/office/drawing/2014/main" id="{8AA3BC17-7C1E-4978-B7C1-205B00B3EBA5}"/>
              </a:ext>
            </a:extLst>
          </p:cNvPr>
          <p:cNvSpPr>
            <a:spLocks noGrp="1"/>
          </p:cNvSpPr>
          <p:nvPr>
            <p:ph type="body" sz="quarter" idx="21"/>
          </p:nvPr>
        </p:nvSpPr>
        <p:spPr>
          <a:xfrm>
            <a:off x="6627121" y="3336298"/>
            <a:ext cx="4365625" cy="2333625"/>
          </a:xfrm>
        </p:spPr>
        <p:txBody>
          <a:bodyPr>
            <a:normAutofit/>
          </a:bodyPr>
          <a:lstStyle/>
          <a:p>
            <a:pPr marL="0" indent="0" algn="ctr">
              <a:buNone/>
            </a:pPr>
            <a:endParaRPr lang="en-GB" sz="2000" dirty="0"/>
          </a:p>
          <a:p>
            <a:pPr marL="0" indent="0" algn="ctr">
              <a:buNone/>
            </a:pPr>
            <a:r>
              <a:rPr lang="en-GB" sz="2000" dirty="0"/>
              <a:t>“Indoor and outdoor environments that are fun, exciting, stimulating and safe promote children’s development and natural curiosity to explore and learn through first-hand experiences.” </a:t>
            </a:r>
          </a:p>
          <a:p>
            <a:pPr marL="0" indent="0" algn="ctr">
              <a:buNone/>
            </a:pPr>
            <a:r>
              <a:rPr lang="en-GB" sz="1200" dirty="0"/>
              <a:t>(Welsh National Curriculum, 2015)</a:t>
            </a:r>
          </a:p>
          <a:p>
            <a:pPr marL="0" indent="0">
              <a:buNone/>
            </a:pPr>
            <a:endParaRPr lang="en-GB" sz="2000" dirty="0"/>
          </a:p>
        </p:txBody>
      </p:sp>
      <p:sp>
        <p:nvSpPr>
          <p:cNvPr id="9" name="Title 8">
            <a:extLst>
              <a:ext uri="{FF2B5EF4-FFF2-40B4-BE49-F238E27FC236}">
                <a16:creationId xmlns:a16="http://schemas.microsoft.com/office/drawing/2014/main" id="{9C2AA34D-F59F-4C76-B6F1-AC39A168AFD1}"/>
              </a:ext>
            </a:extLst>
          </p:cNvPr>
          <p:cNvSpPr>
            <a:spLocks noGrp="1"/>
          </p:cNvSpPr>
          <p:nvPr>
            <p:ph type="title"/>
          </p:nvPr>
        </p:nvSpPr>
        <p:spPr>
          <a:xfrm>
            <a:off x="838200" y="372750"/>
            <a:ext cx="10515600" cy="1325563"/>
          </a:xfrm>
        </p:spPr>
        <p:txBody>
          <a:bodyPr/>
          <a:lstStyle/>
          <a:p>
            <a:r>
              <a:rPr lang="en-GB" dirty="0"/>
              <a:t>Welsh National Curriculum </a:t>
            </a:r>
          </a:p>
        </p:txBody>
      </p:sp>
    </p:spTree>
    <p:extLst>
      <p:ext uri="{BB962C8B-B14F-4D97-AF65-F5344CB8AC3E}">
        <p14:creationId xmlns:p14="http://schemas.microsoft.com/office/powerpoint/2010/main" val="11463996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E6E7597-B7B5-419B-895F-6A99BBCDCF2C}"/>
              </a:ext>
            </a:extLst>
          </p:cNvPr>
          <p:cNvSpPr>
            <a:spLocks noGrp="1"/>
          </p:cNvSpPr>
          <p:nvPr>
            <p:ph type="sldNum" sz="quarter" idx="10"/>
          </p:nvPr>
        </p:nvSpPr>
        <p:spPr/>
        <p:txBody>
          <a:bodyPr/>
          <a:lstStyle/>
          <a:p>
            <a:fld id="{D495E168-DA5E-4888-8D8A-92B118324C14}" type="slidenum">
              <a:rPr lang="ru-RU" smtClean="0"/>
              <a:pPr/>
              <a:t>4</a:t>
            </a:fld>
            <a:endParaRPr lang="ru-RU" dirty="0"/>
          </a:p>
        </p:txBody>
      </p:sp>
      <p:sp>
        <p:nvSpPr>
          <p:cNvPr id="3" name="Footer Placeholder 2">
            <a:extLst>
              <a:ext uri="{FF2B5EF4-FFF2-40B4-BE49-F238E27FC236}">
                <a16:creationId xmlns:a16="http://schemas.microsoft.com/office/drawing/2014/main" id="{AD94651B-8394-44C5-A809-662D4ECE4336}"/>
              </a:ext>
            </a:extLst>
          </p:cNvPr>
          <p:cNvSpPr>
            <a:spLocks noGrp="1"/>
          </p:cNvSpPr>
          <p:nvPr>
            <p:ph type="ftr" sz="quarter" idx="12"/>
          </p:nvPr>
        </p:nvSpPr>
        <p:spPr/>
        <p:txBody>
          <a:bodyPr/>
          <a:lstStyle/>
          <a:p>
            <a:r>
              <a:rPr lang="en-US"/>
              <a:t>ADD A FOOTER</a:t>
            </a:r>
            <a:endParaRPr lang="ru-RU" dirty="0"/>
          </a:p>
        </p:txBody>
      </p:sp>
      <p:sp>
        <p:nvSpPr>
          <p:cNvPr id="4" name="Text Placeholder 3">
            <a:extLst>
              <a:ext uri="{FF2B5EF4-FFF2-40B4-BE49-F238E27FC236}">
                <a16:creationId xmlns:a16="http://schemas.microsoft.com/office/drawing/2014/main" id="{B0FAD232-9CFD-4162-BF99-3BD35BA5111D}"/>
              </a:ext>
            </a:extLst>
          </p:cNvPr>
          <p:cNvSpPr>
            <a:spLocks noGrp="1"/>
          </p:cNvSpPr>
          <p:nvPr>
            <p:ph type="body" idx="1"/>
          </p:nvPr>
        </p:nvSpPr>
        <p:spPr>
          <a:xfrm>
            <a:off x="838200" y="2738210"/>
            <a:ext cx="4726680" cy="454353"/>
          </a:xfrm>
        </p:spPr>
        <p:txBody>
          <a:bodyPr/>
          <a:lstStyle/>
          <a:p>
            <a:r>
              <a:rPr lang="en-GB" sz="2400" dirty="0"/>
              <a:t>Forest School Aims to Develop</a:t>
            </a:r>
          </a:p>
        </p:txBody>
      </p:sp>
      <p:sp>
        <p:nvSpPr>
          <p:cNvPr id="5" name="Text Placeholder 4">
            <a:extLst>
              <a:ext uri="{FF2B5EF4-FFF2-40B4-BE49-F238E27FC236}">
                <a16:creationId xmlns:a16="http://schemas.microsoft.com/office/drawing/2014/main" id="{95F20338-2BD6-4923-AD63-3B09F5B83077}"/>
              </a:ext>
            </a:extLst>
          </p:cNvPr>
          <p:cNvSpPr>
            <a:spLocks noGrp="1"/>
          </p:cNvSpPr>
          <p:nvPr>
            <p:ph type="body" sz="quarter" idx="16"/>
          </p:nvPr>
        </p:nvSpPr>
        <p:spPr/>
        <p:txBody>
          <a:bodyPr/>
          <a:lstStyle/>
          <a:p>
            <a:r>
              <a:rPr lang="en-GB" dirty="0"/>
              <a:t>“A Forest School is an innovative educational approach to outdoor play and learning.” </a:t>
            </a:r>
            <a:r>
              <a:rPr lang="en-GB" sz="1200" dirty="0"/>
              <a:t>(Forest Schools Education, 2019)</a:t>
            </a:r>
          </a:p>
        </p:txBody>
      </p:sp>
      <p:sp>
        <p:nvSpPr>
          <p:cNvPr id="6" name="Text Placeholder 5">
            <a:extLst>
              <a:ext uri="{FF2B5EF4-FFF2-40B4-BE49-F238E27FC236}">
                <a16:creationId xmlns:a16="http://schemas.microsoft.com/office/drawing/2014/main" id="{BAAC4047-A8FF-46B2-BD18-4A5D73AF8D18}"/>
              </a:ext>
            </a:extLst>
          </p:cNvPr>
          <p:cNvSpPr>
            <a:spLocks noGrp="1"/>
          </p:cNvSpPr>
          <p:nvPr>
            <p:ph type="body" idx="18"/>
          </p:nvPr>
        </p:nvSpPr>
        <p:spPr/>
        <p:txBody>
          <a:bodyPr/>
          <a:lstStyle/>
          <a:p>
            <a:r>
              <a:rPr lang="en-GB" sz="2400" dirty="0"/>
              <a:t>Essential Elements</a:t>
            </a:r>
          </a:p>
        </p:txBody>
      </p:sp>
      <p:sp>
        <p:nvSpPr>
          <p:cNvPr id="7" name="Text Placeholder 6">
            <a:extLst>
              <a:ext uri="{FF2B5EF4-FFF2-40B4-BE49-F238E27FC236}">
                <a16:creationId xmlns:a16="http://schemas.microsoft.com/office/drawing/2014/main" id="{488D7910-536D-42F0-B134-B531AF2EAE2F}"/>
              </a:ext>
            </a:extLst>
          </p:cNvPr>
          <p:cNvSpPr>
            <a:spLocks noGrp="1"/>
          </p:cNvSpPr>
          <p:nvPr>
            <p:ph type="body" sz="quarter" idx="20"/>
          </p:nvPr>
        </p:nvSpPr>
        <p:spPr>
          <a:xfrm>
            <a:off x="838200" y="3428501"/>
            <a:ext cx="4365625" cy="2689983"/>
          </a:xfrm>
        </p:spPr>
        <p:txBody>
          <a:bodyPr>
            <a:noAutofit/>
          </a:bodyPr>
          <a:lstStyle/>
          <a:p>
            <a:r>
              <a:rPr lang="en-GB" sz="1800" dirty="0"/>
              <a:t>Self Awareness</a:t>
            </a:r>
          </a:p>
          <a:p>
            <a:r>
              <a:rPr lang="en-GB" sz="1800" dirty="0"/>
              <a:t>Self Regulation</a:t>
            </a:r>
          </a:p>
          <a:p>
            <a:r>
              <a:rPr lang="en-GB" sz="1800" dirty="0"/>
              <a:t>Intrinsic motivation</a:t>
            </a:r>
          </a:p>
          <a:p>
            <a:r>
              <a:rPr lang="en-GB" sz="1800" dirty="0"/>
              <a:t>Empathy</a:t>
            </a:r>
          </a:p>
          <a:p>
            <a:r>
              <a:rPr lang="en-GB" sz="1800" dirty="0"/>
              <a:t>Good social communication skills</a:t>
            </a:r>
          </a:p>
          <a:p>
            <a:r>
              <a:rPr lang="en-GB" sz="1800" dirty="0"/>
              <a:t>Independence</a:t>
            </a:r>
          </a:p>
          <a:p>
            <a:r>
              <a:rPr lang="en-GB" sz="1800" dirty="0"/>
              <a:t>A positive mental attitude, self-esteem and confidence</a:t>
            </a:r>
          </a:p>
        </p:txBody>
      </p:sp>
      <p:sp>
        <p:nvSpPr>
          <p:cNvPr id="8" name="Text Placeholder 7">
            <a:extLst>
              <a:ext uri="{FF2B5EF4-FFF2-40B4-BE49-F238E27FC236}">
                <a16:creationId xmlns:a16="http://schemas.microsoft.com/office/drawing/2014/main" id="{194A7EC1-70B7-4E8C-B48E-F6FD3DC7330C}"/>
              </a:ext>
            </a:extLst>
          </p:cNvPr>
          <p:cNvSpPr>
            <a:spLocks noGrp="1"/>
          </p:cNvSpPr>
          <p:nvPr>
            <p:ph type="body" sz="quarter" idx="21"/>
          </p:nvPr>
        </p:nvSpPr>
        <p:spPr/>
        <p:txBody>
          <a:bodyPr>
            <a:noAutofit/>
          </a:bodyPr>
          <a:lstStyle/>
          <a:p>
            <a:r>
              <a:rPr lang="en-GB" sz="1800" dirty="0"/>
              <a:t>Use of a local wood land, or wooded setting</a:t>
            </a:r>
          </a:p>
          <a:p>
            <a:endParaRPr lang="en-GB" sz="1800" dirty="0"/>
          </a:p>
          <a:p>
            <a:r>
              <a:rPr lang="en-GB" sz="1800" dirty="0"/>
              <a:t>A Level 3 Forest School leader </a:t>
            </a:r>
            <a:r>
              <a:rPr lang="en-GB" sz="1800" dirty="0" err="1"/>
              <a:t>qulification</a:t>
            </a:r>
            <a:r>
              <a:rPr lang="en-GB" sz="1800" dirty="0"/>
              <a:t> </a:t>
            </a:r>
          </a:p>
          <a:p>
            <a:endParaRPr lang="en-GB" sz="1800" dirty="0"/>
          </a:p>
          <a:p>
            <a:r>
              <a:rPr lang="en-GB" sz="1800" dirty="0"/>
              <a:t>Regular visits to the same woodland over an extended period </a:t>
            </a:r>
          </a:p>
        </p:txBody>
      </p:sp>
      <p:sp>
        <p:nvSpPr>
          <p:cNvPr id="9" name="Title 8">
            <a:extLst>
              <a:ext uri="{FF2B5EF4-FFF2-40B4-BE49-F238E27FC236}">
                <a16:creationId xmlns:a16="http://schemas.microsoft.com/office/drawing/2014/main" id="{694C2913-7D98-4A59-90D6-33BF8A8B39FA}"/>
              </a:ext>
            </a:extLst>
          </p:cNvPr>
          <p:cNvSpPr>
            <a:spLocks noGrp="1"/>
          </p:cNvSpPr>
          <p:nvPr>
            <p:ph type="title"/>
          </p:nvPr>
        </p:nvSpPr>
        <p:spPr/>
        <p:txBody>
          <a:bodyPr/>
          <a:lstStyle/>
          <a:p>
            <a:r>
              <a:rPr lang="en-GB" dirty="0"/>
              <a:t>Forest Schools</a:t>
            </a:r>
          </a:p>
        </p:txBody>
      </p:sp>
    </p:spTree>
    <p:extLst>
      <p:ext uri="{BB962C8B-B14F-4D97-AF65-F5344CB8AC3E}">
        <p14:creationId xmlns:p14="http://schemas.microsoft.com/office/powerpoint/2010/main" val="39514535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93D545-C417-48EA-9543-078BF8EB641C}"/>
              </a:ext>
            </a:extLst>
          </p:cNvPr>
          <p:cNvSpPr>
            <a:spLocks noGrp="1"/>
          </p:cNvSpPr>
          <p:nvPr>
            <p:ph type="title"/>
          </p:nvPr>
        </p:nvSpPr>
        <p:spPr>
          <a:xfrm>
            <a:off x="841248" y="622852"/>
            <a:ext cx="5285914" cy="1329042"/>
          </a:xfrm>
        </p:spPr>
        <p:txBody>
          <a:bodyPr>
            <a:normAutofit fontScale="90000"/>
          </a:bodyPr>
          <a:lstStyle/>
          <a:p>
            <a:r>
              <a:rPr lang="en-US" dirty="0"/>
              <a:t>Benefits of Outdoor Learning</a:t>
            </a:r>
            <a:endParaRPr lang="ru-RU" dirty="0"/>
          </a:p>
        </p:txBody>
      </p:sp>
      <p:sp>
        <p:nvSpPr>
          <p:cNvPr id="5" name="Text Placeholder 4">
            <a:extLst>
              <a:ext uri="{FF2B5EF4-FFF2-40B4-BE49-F238E27FC236}">
                <a16:creationId xmlns:a16="http://schemas.microsoft.com/office/drawing/2014/main" id="{099A8D28-D968-408D-AA5E-1B16F071D7DF}"/>
              </a:ext>
            </a:extLst>
          </p:cNvPr>
          <p:cNvSpPr>
            <a:spLocks noGrp="1"/>
          </p:cNvSpPr>
          <p:nvPr>
            <p:ph type="body" sz="quarter" idx="13"/>
          </p:nvPr>
        </p:nvSpPr>
        <p:spPr/>
        <p:txBody>
          <a:bodyPr>
            <a:normAutofit/>
          </a:bodyPr>
          <a:lstStyle/>
          <a:p>
            <a:pPr algn="ctr"/>
            <a:r>
              <a:rPr lang="en-GB" sz="2800" dirty="0"/>
              <a:t>Education </a:t>
            </a:r>
          </a:p>
        </p:txBody>
      </p:sp>
      <p:sp>
        <p:nvSpPr>
          <p:cNvPr id="6" name="Text Placeholder 5">
            <a:extLst>
              <a:ext uri="{FF2B5EF4-FFF2-40B4-BE49-F238E27FC236}">
                <a16:creationId xmlns:a16="http://schemas.microsoft.com/office/drawing/2014/main" id="{7E54AC28-9C3E-4734-B2BB-5EC5F60F5559}"/>
              </a:ext>
            </a:extLst>
          </p:cNvPr>
          <p:cNvSpPr>
            <a:spLocks noGrp="1"/>
          </p:cNvSpPr>
          <p:nvPr>
            <p:ph type="body" sz="quarter" idx="15"/>
          </p:nvPr>
        </p:nvSpPr>
        <p:spPr>
          <a:xfrm>
            <a:off x="490330" y="2951520"/>
            <a:ext cx="6175513" cy="3018215"/>
          </a:xfrm>
        </p:spPr>
        <p:txBody>
          <a:bodyPr>
            <a:normAutofit/>
          </a:bodyPr>
          <a:lstStyle/>
          <a:p>
            <a:pPr marL="0" indent="0" algn="ctr">
              <a:buNone/>
            </a:pPr>
            <a:r>
              <a:rPr lang="en-US" sz="2000" b="1" dirty="0"/>
              <a:t> </a:t>
            </a:r>
            <a:endParaRPr lang="en-US" dirty="0"/>
          </a:p>
          <a:p>
            <a:pPr marL="0" indent="0" algn="ctr">
              <a:buNone/>
            </a:pPr>
            <a:r>
              <a:rPr lang="en-GB" dirty="0"/>
              <a:t>“Most practitioners report that learning outdoors promotes children’s engagement and enjoyment in learning. This in turn impacts positively on children’s personal and social development, general behaviour and wellbeing” </a:t>
            </a:r>
            <a:r>
              <a:rPr lang="en-GB" sz="1200" dirty="0"/>
              <a:t>(Estyn, 2016)</a:t>
            </a:r>
          </a:p>
          <a:p>
            <a:pPr marL="0" indent="0" algn="ctr">
              <a:buNone/>
            </a:pPr>
            <a:endParaRPr lang="en-GB" dirty="0"/>
          </a:p>
          <a:p>
            <a:pPr marL="0" indent="0" algn="ctr">
              <a:buNone/>
            </a:pPr>
            <a:r>
              <a:rPr lang="en-GB" dirty="0"/>
              <a:t> “Outdoor natural space provides additional opportunities for critical thinking, creative inquiry and problem solving; fundamental life skills permitting students to ‘think critically about issues pertinent to their lives and the world outside the classroom’” </a:t>
            </a:r>
            <a:r>
              <a:rPr lang="en-GB" sz="1200" dirty="0"/>
              <a:t>(Pretty et al, 2009).</a:t>
            </a:r>
          </a:p>
          <a:p>
            <a:pPr marL="0" indent="0">
              <a:buNone/>
            </a:pPr>
            <a:endParaRPr lang="en-US" dirty="0"/>
          </a:p>
        </p:txBody>
      </p:sp>
      <p:sp>
        <p:nvSpPr>
          <p:cNvPr id="4" name="Footer Placeholder 3">
            <a:extLst>
              <a:ext uri="{FF2B5EF4-FFF2-40B4-BE49-F238E27FC236}">
                <a16:creationId xmlns:a16="http://schemas.microsoft.com/office/drawing/2014/main" id="{FF626BF0-5F0E-4D61-B97D-E6ED486CD89E}"/>
              </a:ext>
            </a:extLst>
          </p:cNvPr>
          <p:cNvSpPr>
            <a:spLocks noGrp="1"/>
          </p:cNvSpPr>
          <p:nvPr>
            <p:ph type="ftr" sz="quarter" idx="12"/>
          </p:nvPr>
        </p:nvSpPr>
        <p:spPr/>
        <p:txBody>
          <a:bodyPr/>
          <a:lstStyle/>
          <a:p>
            <a:r>
              <a:rPr lang="en-US" dirty="0"/>
              <a:t>ADD A FOOTER</a:t>
            </a:r>
            <a:endParaRPr lang="ru-RU" dirty="0"/>
          </a:p>
        </p:txBody>
      </p:sp>
      <p:sp>
        <p:nvSpPr>
          <p:cNvPr id="3" name="Slide Number Placeholder 2">
            <a:extLst>
              <a:ext uri="{FF2B5EF4-FFF2-40B4-BE49-F238E27FC236}">
                <a16:creationId xmlns:a16="http://schemas.microsoft.com/office/drawing/2014/main" id="{4D492004-FF5A-486F-BD35-52AACB74C659}"/>
              </a:ext>
            </a:extLst>
          </p:cNvPr>
          <p:cNvSpPr>
            <a:spLocks noGrp="1"/>
          </p:cNvSpPr>
          <p:nvPr>
            <p:ph type="sldNum" sz="quarter" idx="10"/>
          </p:nvPr>
        </p:nvSpPr>
        <p:spPr/>
        <p:txBody>
          <a:bodyPr/>
          <a:lstStyle/>
          <a:p>
            <a:fld id="{D495E168-DA5E-4888-8D8A-92B118324C14}" type="slidenum">
              <a:rPr lang="ru-RU" smtClean="0"/>
              <a:pPr/>
              <a:t>5</a:t>
            </a:fld>
            <a:endParaRPr lang="ru-RU" dirty="0"/>
          </a:p>
        </p:txBody>
      </p:sp>
    </p:spTree>
    <p:extLst>
      <p:ext uri="{BB962C8B-B14F-4D97-AF65-F5344CB8AC3E}">
        <p14:creationId xmlns:p14="http://schemas.microsoft.com/office/powerpoint/2010/main" val="37335236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1DB5873-E42A-487A-81CA-DBA005A1A568}"/>
              </a:ext>
            </a:extLst>
          </p:cNvPr>
          <p:cNvSpPr>
            <a:spLocks noGrp="1"/>
          </p:cNvSpPr>
          <p:nvPr>
            <p:ph type="sldNum" sz="quarter" idx="10"/>
          </p:nvPr>
        </p:nvSpPr>
        <p:spPr/>
        <p:txBody>
          <a:bodyPr/>
          <a:lstStyle/>
          <a:p>
            <a:fld id="{D495E168-DA5E-4888-8D8A-92B118324C14}" type="slidenum">
              <a:rPr lang="ru-RU" smtClean="0"/>
              <a:pPr/>
              <a:t>6</a:t>
            </a:fld>
            <a:endParaRPr lang="ru-RU" dirty="0"/>
          </a:p>
        </p:txBody>
      </p:sp>
      <p:sp>
        <p:nvSpPr>
          <p:cNvPr id="3" name="Footer Placeholder 2">
            <a:extLst>
              <a:ext uri="{FF2B5EF4-FFF2-40B4-BE49-F238E27FC236}">
                <a16:creationId xmlns:a16="http://schemas.microsoft.com/office/drawing/2014/main" id="{65AEA283-E99E-4380-AA76-E31D69494027}"/>
              </a:ext>
            </a:extLst>
          </p:cNvPr>
          <p:cNvSpPr>
            <a:spLocks noGrp="1"/>
          </p:cNvSpPr>
          <p:nvPr>
            <p:ph type="ftr" sz="quarter" idx="12"/>
          </p:nvPr>
        </p:nvSpPr>
        <p:spPr/>
        <p:txBody>
          <a:bodyPr/>
          <a:lstStyle/>
          <a:p>
            <a:r>
              <a:rPr lang="en-US"/>
              <a:t>ADD A FOOTER</a:t>
            </a:r>
            <a:endParaRPr lang="ru-RU" dirty="0"/>
          </a:p>
        </p:txBody>
      </p:sp>
      <p:sp>
        <p:nvSpPr>
          <p:cNvPr id="4" name="Text Placeholder 3">
            <a:extLst>
              <a:ext uri="{FF2B5EF4-FFF2-40B4-BE49-F238E27FC236}">
                <a16:creationId xmlns:a16="http://schemas.microsoft.com/office/drawing/2014/main" id="{0DE58896-4DAA-436E-A4BC-72C42E9A5E70}"/>
              </a:ext>
            </a:extLst>
          </p:cNvPr>
          <p:cNvSpPr>
            <a:spLocks noGrp="1"/>
          </p:cNvSpPr>
          <p:nvPr>
            <p:ph type="body" sz="quarter" idx="16"/>
          </p:nvPr>
        </p:nvSpPr>
        <p:spPr>
          <a:xfrm>
            <a:off x="7530967" y="3429000"/>
            <a:ext cx="4038180" cy="2759245"/>
          </a:xfrm>
        </p:spPr>
        <p:txBody>
          <a:bodyPr/>
          <a:lstStyle/>
          <a:p>
            <a:pPr algn="ctr"/>
            <a:r>
              <a:rPr lang="en-GB" dirty="0"/>
              <a:t>“Across the UK, it is estimated that one in four children will show some evidence of mental ill health, and three children in an average size classroom will have a mental health problem.” </a:t>
            </a:r>
            <a:r>
              <a:rPr lang="en-GB" sz="1200" dirty="0"/>
              <a:t>(Assembly. Wales, 2018)</a:t>
            </a:r>
          </a:p>
          <a:p>
            <a:endParaRPr lang="en-GB" dirty="0"/>
          </a:p>
        </p:txBody>
      </p:sp>
      <p:sp>
        <p:nvSpPr>
          <p:cNvPr id="5" name="Title 4">
            <a:extLst>
              <a:ext uri="{FF2B5EF4-FFF2-40B4-BE49-F238E27FC236}">
                <a16:creationId xmlns:a16="http://schemas.microsoft.com/office/drawing/2014/main" id="{416515E4-AD6A-4B11-92A7-F916EFE31208}"/>
              </a:ext>
            </a:extLst>
          </p:cNvPr>
          <p:cNvSpPr>
            <a:spLocks noGrp="1"/>
          </p:cNvSpPr>
          <p:nvPr>
            <p:ph type="title"/>
          </p:nvPr>
        </p:nvSpPr>
        <p:spPr/>
        <p:txBody>
          <a:bodyPr>
            <a:normAutofit fontScale="90000"/>
          </a:bodyPr>
          <a:lstStyle/>
          <a:p>
            <a:r>
              <a:rPr lang="en-GB" dirty="0"/>
              <a:t>Health and Well-being</a:t>
            </a:r>
          </a:p>
        </p:txBody>
      </p:sp>
      <p:sp>
        <p:nvSpPr>
          <p:cNvPr id="8" name="TextBox 7">
            <a:extLst>
              <a:ext uri="{FF2B5EF4-FFF2-40B4-BE49-F238E27FC236}">
                <a16:creationId xmlns:a16="http://schemas.microsoft.com/office/drawing/2014/main" id="{AF151A59-9FEA-4493-8B64-4190EF0765EB}"/>
              </a:ext>
            </a:extLst>
          </p:cNvPr>
          <p:cNvSpPr txBox="1"/>
          <p:nvPr/>
        </p:nvSpPr>
        <p:spPr>
          <a:xfrm>
            <a:off x="1348863" y="612270"/>
            <a:ext cx="6904383" cy="5262979"/>
          </a:xfrm>
          <a:prstGeom prst="rect">
            <a:avLst/>
          </a:prstGeom>
          <a:noFill/>
        </p:spPr>
        <p:txBody>
          <a:bodyPr wrap="square" rtlCol="0">
            <a:spAutoFit/>
          </a:bodyPr>
          <a:lstStyle/>
          <a:p>
            <a:pPr marL="457200" indent="-457200">
              <a:buFont typeface="Arial" panose="020B0604020202020204" pitchFamily="34" charset="0"/>
              <a:buChar char="•"/>
            </a:pPr>
            <a:r>
              <a:rPr lang="en-GB" sz="2800" dirty="0">
                <a:solidFill>
                  <a:schemeClr val="bg1"/>
                </a:solidFill>
              </a:rPr>
              <a:t>Improves Vision</a:t>
            </a:r>
          </a:p>
          <a:p>
            <a:pPr marL="457200" indent="-457200">
              <a:buFont typeface="Arial" panose="020B0604020202020204" pitchFamily="34" charset="0"/>
              <a:buChar char="•"/>
            </a:pPr>
            <a:endParaRPr lang="en-GB" sz="2800" dirty="0">
              <a:solidFill>
                <a:schemeClr val="bg1"/>
              </a:solidFill>
            </a:endParaRPr>
          </a:p>
          <a:p>
            <a:pPr marL="457200" indent="-457200">
              <a:buFont typeface="Arial" panose="020B0604020202020204" pitchFamily="34" charset="0"/>
              <a:buChar char="•"/>
            </a:pPr>
            <a:r>
              <a:rPr lang="en-GB" sz="2800" dirty="0">
                <a:solidFill>
                  <a:schemeClr val="bg1"/>
                </a:solidFill>
              </a:rPr>
              <a:t>Reduces Stress</a:t>
            </a:r>
          </a:p>
          <a:p>
            <a:pPr marL="457200" indent="-457200">
              <a:buFont typeface="Arial" panose="020B0604020202020204" pitchFamily="34" charset="0"/>
              <a:buChar char="•"/>
            </a:pPr>
            <a:endParaRPr lang="en-GB" sz="2800" dirty="0">
              <a:solidFill>
                <a:schemeClr val="bg1"/>
              </a:solidFill>
            </a:endParaRPr>
          </a:p>
          <a:p>
            <a:pPr marL="457200" indent="-457200">
              <a:buFont typeface="Arial" panose="020B0604020202020204" pitchFamily="34" charset="0"/>
              <a:buChar char="•"/>
            </a:pPr>
            <a:r>
              <a:rPr lang="en-GB" sz="2800" dirty="0">
                <a:solidFill>
                  <a:schemeClr val="bg1"/>
                </a:solidFill>
              </a:rPr>
              <a:t>Increases Attention Span</a:t>
            </a:r>
          </a:p>
          <a:p>
            <a:pPr marL="457200" indent="-457200">
              <a:buFont typeface="Arial" panose="020B0604020202020204" pitchFamily="34" charset="0"/>
              <a:buChar char="•"/>
            </a:pPr>
            <a:endParaRPr lang="en-GB" sz="2800" dirty="0">
              <a:solidFill>
                <a:schemeClr val="bg1"/>
              </a:solidFill>
            </a:endParaRPr>
          </a:p>
          <a:p>
            <a:pPr marL="457200" indent="-457200">
              <a:buFont typeface="Arial" panose="020B0604020202020204" pitchFamily="34" charset="0"/>
              <a:buChar char="•"/>
            </a:pPr>
            <a:r>
              <a:rPr lang="en-GB" sz="2800" dirty="0">
                <a:solidFill>
                  <a:schemeClr val="bg1"/>
                </a:solidFill>
              </a:rPr>
              <a:t>Increases Vitamin D levels</a:t>
            </a:r>
          </a:p>
          <a:p>
            <a:pPr marL="457200" indent="-457200">
              <a:buFont typeface="Arial" panose="020B0604020202020204" pitchFamily="34" charset="0"/>
              <a:buChar char="•"/>
            </a:pPr>
            <a:endParaRPr lang="en-GB" sz="2800" dirty="0">
              <a:solidFill>
                <a:schemeClr val="bg1"/>
              </a:solidFill>
            </a:endParaRPr>
          </a:p>
          <a:p>
            <a:pPr marL="457200" indent="-457200">
              <a:buFont typeface="Arial" panose="020B0604020202020204" pitchFamily="34" charset="0"/>
              <a:buChar char="•"/>
            </a:pPr>
            <a:r>
              <a:rPr lang="en-GB" sz="2800" dirty="0">
                <a:solidFill>
                  <a:schemeClr val="bg1"/>
                </a:solidFill>
              </a:rPr>
              <a:t>Stronger Immune System</a:t>
            </a:r>
          </a:p>
          <a:p>
            <a:pPr marL="457200" indent="-457200">
              <a:buFont typeface="Arial" panose="020B0604020202020204" pitchFamily="34" charset="0"/>
              <a:buChar char="•"/>
            </a:pPr>
            <a:endParaRPr lang="en-GB" sz="2800" dirty="0">
              <a:solidFill>
                <a:schemeClr val="bg1"/>
              </a:solidFill>
            </a:endParaRPr>
          </a:p>
          <a:p>
            <a:pPr marL="457200" indent="-457200">
              <a:buFont typeface="Arial" panose="020B0604020202020204" pitchFamily="34" charset="0"/>
              <a:buChar char="•"/>
            </a:pPr>
            <a:r>
              <a:rPr lang="en-GB" sz="2800" dirty="0">
                <a:solidFill>
                  <a:schemeClr val="bg1"/>
                </a:solidFill>
              </a:rPr>
              <a:t>Contributes to bone development</a:t>
            </a:r>
          </a:p>
          <a:p>
            <a:pPr marL="457200" indent="-457200">
              <a:buFont typeface="Arial" panose="020B0604020202020204" pitchFamily="34" charset="0"/>
              <a:buChar char="•"/>
            </a:pPr>
            <a:endParaRPr lang="en-GB" sz="2800" dirty="0">
              <a:solidFill>
                <a:schemeClr val="bg1"/>
              </a:solidFill>
            </a:endParaRPr>
          </a:p>
        </p:txBody>
      </p:sp>
    </p:spTree>
    <p:extLst>
      <p:ext uri="{BB962C8B-B14F-4D97-AF65-F5344CB8AC3E}">
        <p14:creationId xmlns:p14="http://schemas.microsoft.com/office/powerpoint/2010/main" val="12567289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4D0570F-2774-4A8E-BF66-48B79971F4BD}"/>
              </a:ext>
            </a:extLst>
          </p:cNvPr>
          <p:cNvSpPr>
            <a:spLocks noGrp="1"/>
          </p:cNvSpPr>
          <p:nvPr>
            <p:ph type="sldNum" sz="quarter" idx="10"/>
          </p:nvPr>
        </p:nvSpPr>
        <p:spPr/>
        <p:txBody>
          <a:bodyPr/>
          <a:lstStyle/>
          <a:p>
            <a:fld id="{D495E168-DA5E-4888-8D8A-92B118324C14}" type="slidenum">
              <a:rPr lang="ru-RU" smtClean="0"/>
              <a:pPr/>
              <a:t>7</a:t>
            </a:fld>
            <a:endParaRPr lang="ru-RU" dirty="0"/>
          </a:p>
        </p:txBody>
      </p:sp>
      <p:sp>
        <p:nvSpPr>
          <p:cNvPr id="3" name="Footer Placeholder 2">
            <a:extLst>
              <a:ext uri="{FF2B5EF4-FFF2-40B4-BE49-F238E27FC236}">
                <a16:creationId xmlns:a16="http://schemas.microsoft.com/office/drawing/2014/main" id="{1CE58C61-1C58-4A03-94ED-E962DE0D4F8E}"/>
              </a:ext>
            </a:extLst>
          </p:cNvPr>
          <p:cNvSpPr>
            <a:spLocks noGrp="1"/>
          </p:cNvSpPr>
          <p:nvPr>
            <p:ph type="ftr" sz="quarter" idx="12"/>
          </p:nvPr>
        </p:nvSpPr>
        <p:spPr/>
        <p:txBody>
          <a:bodyPr/>
          <a:lstStyle/>
          <a:p>
            <a:r>
              <a:rPr lang="en-US"/>
              <a:t>ADD A FOOTER</a:t>
            </a:r>
            <a:endParaRPr lang="ru-RU" dirty="0"/>
          </a:p>
        </p:txBody>
      </p:sp>
      <p:sp>
        <p:nvSpPr>
          <p:cNvPr id="4" name="Text Placeholder 3">
            <a:extLst>
              <a:ext uri="{FF2B5EF4-FFF2-40B4-BE49-F238E27FC236}">
                <a16:creationId xmlns:a16="http://schemas.microsoft.com/office/drawing/2014/main" id="{5A4FD1E9-61B6-4675-9ED9-DDF57AA0FC54}"/>
              </a:ext>
            </a:extLst>
          </p:cNvPr>
          <p:cNvSpPr>
            <a:spLocks noGrp="1"/>
          </p:cNvSpPr>
          <p:nvPr>
            <p:ph type="body" sz="quarter" idx="16"/>
          </p:nvPr>
        </p:nvSpPr>
        <p:spPr/>
        <p:txBody>
          <a:bodyPr/>
          <a:lstStyle/>
          <a:p>
            <a:pPr algn="ctr"/>
            <a:r>
              <a:rPr lang="en-GB" sz="1800" dirty="0"/>
              <a:t> </a:t>
            </a:r>
            <a:r>
              <a:rPr lang="en-GB" sz="2400" dirty="0"/>
              <a:t>Nature is a major motivating factor for exercise. There is very strong evidence that being outdoors is the most powerful correlate of physical activity, particularly in pre-school children. </a:t>
            </a:r>
            <a:r>
              <a:rPr lang="en-GB" sz="1200" dirty="0"/>
              <a:t>(RSPB2019)</a:t>
            </a:r>
          </a:p>
        </p:txBody>
      </p:sp>
      <p:sp>
        <p:nvSpPr>
          <p:cNvPr id="5" name="Title 4">
            <a:extLst>
              <a:ext uri="{FF2B5EF4-FFF2-40B4-BE49-F238E27FC236}">
                <a16:creationId xmlns:a16="http://schemas.microsoft.com/office/drawing/2014/main" id="{5791F6E6-0DCA-486E-8B4C-4FB08D800A18}"/>
              </a:ext>
            </a:extLst>
          </p:cNvPr>
          <p:cNvSpPr>
            <a:spLocks noGrp="1"/>
          </p:cNvSpPr>
          <p:nvPr>
            <p:ph type="title"/>
          </p:nvPr>
        </p:nvSpPr>
        <p:spPr/>
        <p:txBody>
          <a:bodyPr/>
          <a:lstStyle/>
          <a:p>
            <a:r>
              <a:rPr lang="en-GB" dirty="0"/>
              <a:t>Physical Activity</a:t>
            </a:r>
          </a:p>
        </p:txBody>
      </p:sp>
      <p:sp>
        <p:nvSpPr>
          <p:cNvPr id="7" name="TextBox 6">
            <a:extLst>
              <a:ext uri="{FF2B5EF4-FFF2-40B4-BE49-F238E27FC236}">
                <a16:creationId xmlns:a16="http://schemas.microsoft.com/office/drawing/2014/main" id="{12A23DFE-E97E-4F4B-A411-7C37E6DE161D}"/>
              </a:ext>
            </a:extLst>
          </p:cNvPr>
          <p:cNvSpPr txBox="1"/>
          <p:nvPr/>
        </p:nvSpPr>
        <p:spPr>
          <a:xfrm>
            <a:off x="5821279" y="980661"/>
            <a:ext cx="5529473" cy="5909310"/>
          </a:xfrm>
          <a:prstGeom prst="rect">
            <a:avLst/>
          </a:prstGeom>
          <a:noFill/>
        </p:spPr>
        <p:txBody>
          <a:bodyPr wrap="square" rtlCol="0">
            <a:spAutoFit/>
          </a:bodyPr>
          <a:lstStyle/>
          <a:p>
            <a:r>
              <a:rPr lang="en-GB" sz="2400" dirty="0">
                <a:solidFill>
                  <a:schemeClr val="bg1"/>
                </a:solidFill>
              </a:rPr>
              <a:t>* Large Muscle Development – gross motor and locomotor skills</a:t>
            </a:r>
          </a:p>
          <a:p>
            <a:endParaRPr lang="en-GB" sz="2400" dirty="0">
              <a:solidFill>
                <a:schemeClr val="bg1"/>
              </a:solidFill>
            </a:endParaRPr>
          </a:p>
          <a:p>
            <a:r>
              <a:rPr lang="en-GB" sz="2400" dirty="0">
                <a:solidFill>
                  <a:schemeClr val="bg1"/>
                </a:solidFill>
              </a:rPr>
              <a:t>* Fine Motor Skills</a:t>
            </a:r>
          </a:p>
          <a:p>
            <a:endParaRPr lang="en-GB" sz="2400" dirty="0">
              <a:solidFill>
                <a:schemeClr val="bg1"/>
              </a:solidFill>
            </a:endParaRPr>
          </a:p>
          <a:p>
            <a:r>
              <a:rPr lang="en-GB" sz="2400" dirty="0">
                <a:solidFill>
                  <a:schemeClr val="bg1"/>
                </a:solidFill>
              </a:rPr>
              <a:t>* Eye – Hand &amp; Eye – Foot Coordination Skills</a:t>
            </a:r>
          </a:p>
          <a:p>
            <a:endParaRPr lang="en-GB" dirty="0">
              <a:solidFill>
                <a:schemeClr val="bg1"/>
              </a:solidFill>
            </a:endParaRPr>
          </a:p>
          <a:p>
            <a:endParaRPr lang="en-GB" dirty="0">
              <a:solidFill>
                <a:schemeClr val="bg1"/>
              </a:solidFill>
            </a:endParaRPr>
          </a:p>
          <a:p>
            <a:r>
              <a:rPr lang="en-GB" sz="2400" dirty="0">
                <a:solidFill>
                  <a:schemeClr val="bg1"/>
                </a:solidFill>
              </a:rPr>
              <a:t>“Children acquired better physical skills because they had more opportunities for outdoor play on equipment that was physically challenging, such as climbing trees.” </a:t>
            </a:r>
            <a:r>
              <a:rPr lang="en-GB" sz="1200" dirty="0">
                <a:solidFill>
                  <a:schemeClr val="bg1"/>
                </a:solidFill>
              </a:rPr>
              <a:t>(Estyn, 2016)</a:t>
            </a:r>
          </a:p>
          <a:p>
            <a:endParaRPr lang="en-GB" dirty="0">
              <a:solidFill>
                <a:schemeClr val="bg1"/>
              </a:solidFill>
            </a:endParaRPr>
          </a:p>
          <a:p>
            <a:endParaRPr lang="en-GB" dirty="0">
              <a:solidFill>
                <a:schemeClr val="bg1"/>
              </a:solidFill>
            </a:endParaRPr>
          </a:p>
          <a:p>
            <a:endParaRPr lang="en-GB" dirty="0">
              <a:solidFill>
                <a:schemeClr val="bg1"/>
              </a:solidFill>
            </a:endParaRPr>
          </a:p>
        </p:txBody>
      </p:sp>
    </p:spTree>
    <p:extLst>
      <p:ext uri="{BB962C8B-B14F-4D97-AF65-F5344CB8AC3E}">
        <p14:creationId xmlns:p14="http://schemas.microsoft.com/office/powerpoint/2010/main" val="19830277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02D8DA-1DA7-43BD-9053-70C601570B09}"/>
              </a:ext>
            </a:extLst>
          </p:cNvPr>
          <p:cNvSpPr>
            <a:spLocks noGrp="1"/>
          </p:cNvSpPr>
          <p:nvPr>
            <p:ph type="title"/>
          </p:nvPr>
        </p:nvSpPr>
        <p:spPr>
          <a:xfrm>
            <a:off x="922996" y="566647"/>
            <a:ext cx="4311614" cy="1447683"/>
          </a:xfrm>
        </p:spPr>
        <p:txBody>
          <a:bodyPr>
            <a:normAutofit fontScale="90000"/>
          </a:bodyPr>
          <a:lstStyle/>
          <a:p>
            <a:r>
              <a:rPr lang="en-GB" dirty="0"/>
              <a:t> Affordances Theory</a:t>
            </a:r>
          </a:p>
        </p:txBody>
      </p:sp>
      <p:sp>
        <p:nvSpPr>
          <p:cNvPr id="3" name="Slide Number Placeholder 2">
            <a:extLst>
              <a:ext uri="{FF2B5EF4-FFF2-40B4-BE49-F238E27FC236}">
                <a16:creationId xmlns:a16="http://schemas.microsoft.com/office/drawing/2014/main" id="{C840830D-0DB0-48BA-B0BC-F52C6DD02CCE}"/>
              </a:ext>
            </a:extLst>
          </p:cNvPr>
          <p:cNvSpPr>
            <a:spLocks noGrp="1"/>
          </p:cNvSpPr>
          <p:nvPr>
            <p:ph type="sldNum" sz="quarter" idx="10"/>
          </p:nvPr>
        </p:nvSpPr>
        <p:spPr/>
        <p:txBody>
          <a:bodyPr/>
          <a:lstStyle/>
          <a:p>
            <a:fld id="{D495E168-DA5E-4888-8D8A-92B118324C14}" type="slidenum">
              <a:rPr lang="ru-RU" smtClean="0"/>
              <a:pPr/>
              <a:t>8</a:t>
            </a:fld>
            <a:endParaRPr lang="ru-RU" dirty="0"/>
          </a:p>
        </p:txBody>
      </p:sp>
      <p:sp>
        <p:nvSpPr>
          <p:cNvPr id="5" name="Text Placeholder 4">
            <a:extLst>
              <a:ext uri="{FF2B5EF4-FFF2-40B4-BE49-F238E27FC236}">
                <a16:creationId xmlns:a16="http://schemas.microsoft.com/office/drawing/2014/main" id="{5800B7D3-EC9B-4707-895D-77C887CF3A8C}"/>
              </a:ext>
            </a:extLst>
          </p:cNvPr>
          <p:cNvSpPr>
            <a:spLocks noGrp="1"/>
          </p:cNvSpPr>
          <p:nvPr>
            <p:ph type="body" sz="quarter" idx="13"/>
          </p:nvPr>
        </p:nvSpPr>
        <p:spPr>
          <a:xfrm>
            <a:off x="410817" y="2154073"/>
            <a:ext cx="6102361" cy="1324303"/>
          </a:xfrm>
        </p:spPr>
        <p:txBody>
          <a:bodyPr>
            <a:normAutofit fontScale="70000" lnSpcReduction="20000"/>
          </a:bodyPr>
          <a:lstStyle/>
          <a:p>
            <a:pPr algn="ctr"/>
            <a:r>
              <a:rPr lang="en-GB" sz="3200" dirty="0"/>
              <a:t>An affordance can be something in the environment that offers a person different meaning, or that reveals a possible function. The perception of the environment should lead to an action or a possibility for different use. </a:t>
            </a:r>
          </a:p>
          <a:p>
            <a:endParaRPr lang="en-GB" dirty="0"/>
          </a:p>
        </p:txBody>
      </p:sp>
      <p:sp>
        <p:nvSpPr>
          <p:cNvPr id="6" name="Text Placeholder 5">
            <a:extLst>
              <a:ext uri="{FF2B5EF4-FFF2-40B4-BE49-F238E27FC236}">
                <a16:creationId xmlns:a16="http://schemas.microsoft.com/office/drawing/2014/main" id="{51FAE6C4-1E70-4A31-A16B-A812C6B38ACA}"/>
              </a:ext>
            </a:extLst>
          </p:cNvPr>
          <p:cNvSpPr>
            <a:spLocks noGrp="1"/>
          </p:cNvSpPr>
          <p:nvPr>
            <p:ph type="body" sz="quarter" idx="15"/>
          </p:nvPr>
        </p:nvSpPr>
        <p:spPr>
          <a:xfrm>
            <a:off x="410817" y="3478377"/>
            <a:ext cx="6241774" cy="3134458"/>
          </a:xfrm>
        </p:spPr>
        <p:txBody>
          <a:bodyPr>
            <a:noAutofit/>
          </a:bodyPr>
          <a:lstStyle/>
          <a:p>
            <a:pPr marL="0" indent="0" algn="ctr">
              <a:buNone/>
            </a:pPr>
            <a:endParaRPr lang="en-GB" sz="2000" dirty="0"/>
          </a:p>
          <a:p>
            <a:pPr marL="0" indent="0" algn="ctr">
              <a:buNone/>
            </a:pPr>
            <a:r>
              <a:rPr lang="en-GB" sz="2000" dirty="0"/>
              <a:t>“Intuitively children use their environment for physical challenges and play; they perceive the functions of the landscape and use them for play.” </a:t>
            </a:r>
            <a:r>
              <a:rPr lang="en-GB" sz="1200" dirty="0"/>
              <a:t>(</a:t>
            </a:r>
            <a:r>
              <a:rPr lang="en-GB" sz="1200" dirty="0" err="1"/>
              <a:t>Fjortoft</a:t>
            </a:r>
            <a:r>
              <a:rPr lang="en-GB" sz="1200" dirty="0"/>
              <a:t>, 2001). </a:t>
            </a:r>
          </a:p>
          <a:p>
            <a:pPr marL="0" indent="0" algn="ctr">
              <a:buNone/>
            </a:pPr>
            <a:endParaRPr lang="en-GB" sz="2000" dirty="0"/>
          </a:p>
          <a:p>
            <a:pPr marL="0" indent="0" algn="ctr">
              <a:buNone/>
            </a:pPr>
            <a:r>
              <a:rPr lang="en-GB" sz="2000" dirty="0"/>
              <a:t>Examples of such could be a large rock, which to one person could be a seat while to another something to climb on. A tree could be viewed as shelter to one person or something to swing from to another. </a:t>
            </a:r>
          </a:p>
        </p:txBody>
      </p:sp>
    </p:spTree>
    <p:extLst>
      <p:ext uri="{BB962C8B-B14F-4D97-AF65-F5344CB8AC3E}">
        <p14:creationId xmlns:p14="http://schemas.microsoft.com/office/powerpoint/2010/main" val="25166174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760A55-A476-483A-9F48-B0A3F40A23CC}"/>
              </a:ext>
            </a:extLst>
          </p:cNvPr>
          <p:cNvSpPr>
            <a:spLocks noGrp="1"/>
          </p:cNvSpPr>
          <p:nvPr>
            <p:ph type="title"/>
          </p:nvPr>
        </p:nvSpPr>
        <p:spPr/>
        <p:txBody>
          <a:bodyPr/>
          <a:lstStyle/>
          <a:p>
            <a:r>
              <a:rPr lang="en-GB" dirty="0"/>
              <a:t>Nature Deficit </a:t>
            </a:r>
          </a:p>
        </p:txBody>
      </p:sp>
      <p:sp>
        <p:nvSpPr>
          <p:cNvPr id="3" name="Slide Number Placeholder 2">
            <a:extLst>
              <a:ext uri="{FF2B5EF4-FFF2-40B4-BE49-F238E27FC236}">
                <a16:creationId xmlns:a16="http://schemas.microsoft.com/office/drawing/2014/main" id="{72D781B6-256A-4BD8-99D2-CA47F9CEE72A}"/>
              </a:ext>
            </a:extLst>
          </p:cNvPr>
          <p:cNvSpPr>
            <a:spLocks noGrp="1"/>
          </p:cNvSpPr>
          <p:nvPr>
            <p:ph type="sldNum" sz="quarter" idx="10"/>
          </p:nvPr>
        </p:nvSpPr>
        <p:spPr/>
        <p:txBody>
          <a:bodyPr/>
          <a:lstStyle/>
          <a:p>
            <a:fld id="{D495E168-DA5E-4888-8D8A-92B118324C14}" type="slidenum">
              <a:rPr lang="ru-RU" smtClean="0"/>
              <a:pPr/>
              <a:t>9</a:t>
            </a:fld>
            <a:endParaRPr lang="ru-RU" dirty="0"/>
          </a:p>
        </p:txBody>
      </p:sp>
      <p:sp>
        <p:nvSpPr>
          <p:cNvPr id="4" name="Footer Placeholder 3">
            <a:extLst>
              <a:ext uri="{FF2B5EF4-FFF2-40B4-BE49-F238E27FC236}">
                <a16:creationId xmlns:a16="http://schemas.microsoft.com/office/drawing/2014/main" id="{E1A1629A-11E8-4CA0-9CBD-C1AE0FDBEFBC}"/>
              </a:ext>
            </a:extLst>
          </p:cNvPr>
          <p:cNvSpPr>
            <a:spLocks noGrp="1"/>
          </p:cNvSpPr>
          <p:nvPr>
            <p:ph type="ftr" sz="quarter" idx="12"/>
          </p:nvPr>
        </p:nvSpPr>
        <p:spPr/>
        <p:txBody>
          <a:bodyPr/>
          <a:lstStyle/>
          <a:p>
            <a:r>
              <a:rPr lang="en-US"/>
              <a:t>ADD A FOOTER</a:t>
            </a:r>
            <a:endParaRPr lang="ru-RU" dirty="0"/>
          </a:p>
        </p:txBody>
      </p:sp>
      <p:sp>
        <p:nvSpPr>
          <p:cNvPr id="5" name="Text Placeholder 4">
            <a:extLst>
              <a:ext uri="{FF2B5EF4-FFF2-40B4-BE49-F238E27FC236}">
                <a16:creationId xmlns:a16="http://schemas.microsoft.com/office/drawing/2014/main" id="{7A352E5A-BDFE-42DF-A13F-512609B28801}"/>
              </a:ext>
            </a:extLst>
          </p:cNvPr>
          <p:cNvSpPr>
            <a:spLocks noGrp="1"/>
          </p:cNvSpPr>
          <p:nvPr>
            <p:ph type="body" sz="quarter" idx="13"/>
          </p:nvPr>
        </p:nvSpPr>
        <p:spPr>
          <a:xfrm>
            <a:off x="841248" y="2060240"/>
            <a:ext cx="5320386" cy="1368760"/>
          </a:xfrm>
        </p:spPr>
        <p:txBody>
          <a:bodyPr>
            <a:noAutofit/>
          </a:bodyPr>
          <a:lstStyle/>
          <a:p>
            <a:pPr algn="ctr"/>
            <a:r>
              <a:rPr lang="en-GB" sz="2400" dirty="0" err="1"/>
              <a:t>Louv</a:t>
            </a:r>
            <a:r>
              <a:rPr lang="en-GB" sz="2400" dirty="0"/>
              <a:t>, writes how children discover less, explore less and are losing some vital connections to nature and place. </a:t>
            </a:r>
          </a:p>
        </p:txBody>
      </p:sp>
      <p:sp>
        <p:nvSpPr>
          <p:cNvPr id="6" name="Text Placeholder 5">
            <a:extLst>
              <a:ext uri="{FF2B5EF4-FFF2-40B4-BE49-F238E27FC236}">
                <a16:creationId xmlns:a16="http://schemas.microsoft.com/office/drawing/2014/main" id="{99383A07-80F6-4454-B775-86EC617FBB55}"/>
              </a:ext>
            </a:extLst>
          </p:cNvPr>
          <p:cNvSpPr>
            <a:spLocks noGrp="1"/>
          </p:cNvSpPr>
          <p:nvPr>
            <p:ph type="body" sz="quarter" idx="15"/>
          </p:nvPr>
        </p:nvSpPr>
        <p:spPr>
          <a:xfrm>
            <a:off x="6817897" y="357809"/>
            <a:ext cx="4707842" cy="2617040"/>
          </a:xfrm>
        </p:spPr>
        <p:txBody>
          <a:bodyPr>
            <a:noAutofit/>
          </a:bodyPr>
          <a:lstStyle/>
          <a:p>
            <a:pPr marL="0" indent="0" algn="ctr">
              <a:buNone/>
            </a:pPr>
            <a:r>
              <a:rPr lang="en-GB" sz="2400" dirty="0"/>
              <a:t>“Nature-deficit disorder describes the human costs of alienation from nature, among them: diminished use of the senses, attention difficulties, and higher rates of emotional and physical illnesses. The disorder can be detected in individuals, families, and communities.” </a:t>
            </a:r>
            <a:r>
              <a:rPr lang="en-GB" sz="1200" dirty="0"/>
              <a:t>(</a:t>
            </a:r>
            <a:r>
              <a:rPr lang="en-GB" sz="1200" dirty="0" err="1"/>
              <a:t>Louv</a:t>
            </a:r>
            <a:r>
              <a:rPr lang="en-GB" sz="1200" dirty="0"/>
              <a:t> 2005)</a:t>
            </a:r>
          </a:p>
        </p:txBody>
      </p:sp>
    </p:spTree>
    <p:extLst>
      <p:ext uri="{BB962C8B-B14F-4D97-AF65-F5344CB8AC3E}">
        <p14:creationId xmlns:p14="http://schemas.microsoft.com/office/powerpoint/2010/main" val="36788607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A129F-1B49-4C97-A2D0-46AF726D16C8}"/>
              </a:ext>
            </a:extLst>
          </p:cNvPr>
          <p:cNvSpPr>
            <a:spLocks noGrp="1"/>
          </p:cNvSpPr>
          <p:nvPr>
            <p:ph type="title"/>
          </p:nvPr>
        </p:nvSpPr>
        <p:spPr>
          <a:xfrm>
            <a:off x="838200" y="3676236"/>
            <a:ext cx="10515600" cy="782638"/>
          </a:xfrm>
        </p:spPr>
        <p:txBody>
          <a:bodyPr/>
          <a:lstStyle/>
          <a:p>
            <a:r>
              <a:rPr lang="en-GB" dirty="0"/>
              <a:t>Limitations to Outdoor Learning</a:t>
            </a:r>
          </a:p>
        </p:txBody>
      </p:sp>
      <p:sp>
        <p:nvSpPr>
          <p:cNvPr id="3" name="Slide Number Placeholder 2">
            <a:extLst>
              <a:ext uri="{FF2B5EF4-FFF2-40B4-BE49-F238E27FC236}">
                <a16:creationId xmlns:a16="http://schemas.microsoft.com/office/drawing/2014/main" id="{B23DCEA4-6B37-4F81-90D8-47027E51CD33}"/>
              </a:ext>
            </a:extLst>
          </p:cNvPr>
          <p:cNvSpPr>
            <a:spLocks noGrp="1"/>
          </p:cNvSpPr>
          <p:nvPr>
            <p:ph type="sldNum" sz="quarter" idx="10"/>
          </p:nvPr>
        </p:nvSpPr>
        <p:spPr/>
        <p:txBody>
          <a:bodyPr/>
          <a:lstStyle/>
          <a:p>
            <a:fld id="{D495E168-DA5E-4888-8D8A-92B118324C14}" type="slidenum">
              <a:rPr lang="ru-RU" smtClean="0"/>
              <a:pPr/>
              <a:t>10</a:t>
            </a:fld>
            <a:endParaRPr lang="ru-RU" dirty="0"/>
          </a:p>
        </p:txBody>
      </p:sp>
      <p:sp>
        <p:nvSpPr>
          <p:cNvPr id="4" name="Footer Placeholder 3">
            <a:extLst>
              <a:ext uri="{FF2B5EF4-FFF2-40B4-BE49-F238E27FC236}">
                <a16:creationId xmlns:a16="http://schemas.microsoft.com/office/drawing/2014/main" id="{8BC4AAC7-4059-431F-8770-B8A2B7317820}"/>
              </a:ext>
            </a:extLst>
          </p:cNvPr>
          <p:cNvSpPr>
            <a:spLocks noGrp="1"/>
          </p:cNvSpPr>
          <p:nvPr>
            <p:ph type="ftr" sz="quarter" idx="12"/>
          </p:nvPr>
        </p:nvSpPr>
        <p:spPr/>
        <p:txBody>
          <a:bodyPr/>
          <a:lstStyle/>
          <a:p>
            <a:r>
              <a:rPr lang="en-US"/>
              <a:t>ADD A FOOTER</a:t>
            </a:r>
            <a:endParaRPr lang="ru-RU" dirty="0"/>
          </a:p>
        </p:txBody>
      </p:sp>
      <p:sp>
        <p:nvSpPr>
          <p:cNvPr id="5" name="Text Placeholder 4">
            <a:extLst>
              <a:ext uri="{FF2B5EF4-FFF2-40B4-BE49-F238E27FC236}">
                <a16:creationId xmlns:a16="http://schemas.microsoft.com/office/drawing/2014/main" id="{EF22EB78-8535-483C-B7CC-F5ABF06E9D06}"/>
              </a:ext>
            </a:extLst>
          </p:cNvPr>
          <p:cNvSpPr>
            <a:spLocks noGrp="1"/>
          </p:cNvSpPr>
          <p:nvPr>
            <p:ph type="body" idx="1"/>
          </p:nvPr>
        </p:nvSpPr>
        <p:spPr>
          <a:xfrm>
            <a:off x="132523" y="4942477"/>
            <a:ext cx="11820938" cy="1541131"/>
          </a:xfrm>
        </p:spPr>
        <p:txBody>
          <a:bodyPr>
            <a:normAutofit/>
          </a:bodyPr>
          <a:lstStyle/>
          <a:p>
            <a:r>
              <a:rPr lang="en-GB" sz="3200" dirty="0"/>
              <a:t>Health and Safety  * Cost  *   Weather  *    Centres and Operators</a:t>
            </a:r>
          </a:p>
          <a:p>
            <a:endParaRPr lang="en-GB" dirty="0"/>
          </a:p>
        </p:txBody>
      </p:sp>
    </p:spTree>
    <p:extLst>
      <p:ext uri="{BB962C8B-B14F-4D97-AF65-F5344CB8AC3E}">
        <p14:creationId xmlns:p14="http://schemas.microsoft.com/office/powerpoint/2010/main" val="3425539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498B0C1-D866-4B65-B8FA-27C9C82393F5}"/>
              </a:ext>
            </a:extLst>
          </p:cNvPr>
          <p:cNvSpPr>
            <a:spLocks noGrp="1"/>
          </p:cNvSpPr>
          <p:nvPr>
            <p:ph type="sldNum" sz="quarter" idx="10"/>
          </p:nvPr>
        </p:nvSpPr>
        <p:spPr/>
        <p:txBody>
          <a:bodyPr/>
          <a:lstStyle/>
          <a:p>
            <a:fld id="{D495E168-DA5E-4888-8D8A-92B118324C14}" type="slidenum">
              <a:rPr lang="ru-RU" smtClean="0"/>
              <a:pPr/>
              <a:t>11</a:t>
            </a:fld>
            <a:endParaRPr lang="ru-RU" dirty="0"/>
          </a:p>
        </p:txBody>
      </p:sp>
      <p:sp>
        <p:nvSpPr>
          <p:cNvPr id="3" name="Footer Placeholder 2">
            <a:extLst>
              <a:ext uri="{FF2B5EF4-FFF2-40B4-BE49-F238E27FC236}">
                <a16:creationId xmlns:a16="http://schemas.microsoft.com/office/drawing/2014/main" id="{8C1391FC-D3D1-41B4-A8EE-DB33C8236FAC}"/>
              </a:ext>
            </a:extLst>
          </p:cNvPr>
          <p:cNvSpPr>
            <a:spLocks noGrp="1"/>
          </p:cNvSpPr>
          <p:nvPr>
            <p:ph type="ftr" sz="quarter" idx="12"/>
          </p:nvPr>
        </p:nvSpPr>
        <p:spPr/>
        <p:txBody>
          <a:bodyPr/>
          <a:lstStyle/>
          <a:p>
            <a:r>
              <a:rPr lang="en-US"/>
              <a:t>ADD A FOOTER</a:t>
            </a:r>
            <a:endParaRPr lang="ru-RU" dirty="0"/>
          </a:p>
        </p:txBody>
      </p:sp>
      <p:sp>
        <p:nvSpPr>
          <p:cNvPr id="5" name="Text Placeholder 4">
            <a:extLst>
              <a:ext uri="{FF2B5EF4-FFF2-40B4-BE49-F238E27FC236}">
                <a16:creationId xmlns:a16="http://schemas.microsoft.com/office/drawing/2014/main" id="{07404589-B8B2-4CD6-9BF1-0915D2A6C192}"/>
              </a:ext>
            </a:extLst>
          </p:cNvPr>
          <p:cNvSpPr>
            <a:spLocks noGrp="1"/>
          </p:cNvSpPr>
          <p:nvPr>
            <p:ph type="body" sz="quarter" idx="16"/>
          </p:nvPr>
        </p:nvSpPr>
        <p:spPr>
          <a:xfrm>
            <a:off x="838201" y="1835244"/>
            <a:ext cx="10515599" cy="1593257"/>
          </a:xfrm>
        </p:spPr>
        <p:txBody>
          <a:bodyPr/>
          <a:lstStyle/>
          <a:p>
            <a:r>
              <a:rPr lang="en-GB" sz="2000" dirty="0"/>
              <a:t>“To encourage and facilitate teaching and learning outdoors, certain standards have been applied on a mandatory basis under the Qualified Teacher Status Standards Wales 2009, No. 25. Trainee teachers are required to demonstrate, as relevant to the age range they are trained to teach, that they are able to plan opportunities for schoolchildren to learn in out-of-school contexts”</a:t>
            </a:r>
          </a:p>
          <a:p>
            <a:r>
              <a:rPr lang="en-GB" sz="1200" dirty="0"/>
              <a:t>(Welsh Assembly Government, 2009).</a:t>
            </a:r>
          </a:p>
        </p:txBody>
      </p:sp>
      <p:sp>
        <p:nvSpPr>
          <p:cNvPr id="7" name="Text Placeholder 6">
            <a:extLst>
              <a:ext uri="{FF2B5EF4-FFF2-40B4-BE49-F238E27FC236}">
                <a16:creationId xmlns:a16="http://schemas.microsoft.com/office/drawing/2014/main" id="{98FC66D0-0BB8-4CAB-9A33-C629B19A4D7F}"/>
              </a:ext>
            </a:extLst>
          </p:cNvPr>
          <p:cNvSpPr>
            <a:spLocks noGrp="1"/>
          </p:cNvSpPr>
          <p:nvPr>
            <p:ph type="body" sz="quarter" idx="20"/>
          </p:nvPr>
        </p:nvSpPr>
        <p:spPr>
          <a:xfrm>
            <a:off x="1159649" y="3428501"/>
            <a:ext cx="4365625" cy="2689983"/>
          </a:xfrm>
        </p:spPr>
        <p:txBody>
          <a:bodyPr>
            <a:normAutofit/>
          </a:bodyPr>
          <a:lstStyle/>
          <a:p>
            <a:r>
              <a:rPr lang="en-GB" sz="2400" dirty="0"/>
              <a:t>Knowledge and Ability</a:t>
            </a:r>
          </a:p>
          <a:p>
            <a:endParaRPr lang="en-GB" sz="2400" dirty="0"/>
          </a:p>
          <a:p>
            <a:r>
              <a:rPr lang="en-GB" sz="2400" dirty="0"/>
              <a:t>Changeable Nature of Guidance and Policy</a:t>
            </a:r>
          </a:p>
          <a:p>
            <a:endParaRPr lang="en-GB" sz="2400" dirty="0"/>
          </a:p>
          <a:p>
            <a:r>
              <a:rPr lang="en-GB" sz="2400" dirty="0"/>
              <a:t>Curriculum Pressures</a:t>
            </a:r>
          </a:p>
          <a:p>
            <a:endParaRPr lang="en-GB" dirty="0"/>
          </a:p>
        </p:txBody>
      </p:sp>
      <p:sp>
        <p:nvSpPr>
          <p:cNvPr id="8" name="Text Placeholder 7">
            <a:extLst>
              <a:ext uri="{FF2B5EF4-FFF2-40B4-BE49-F238E27FC236}">
                <a16:creationId xmlns:a16="http://schemas.microsoft.com/office/drawing/2014/main" id="{16558C8E-4950-4714-B237-FC43287D0966}"/>
              </a:ext>
            </a:extLst>
          </p:cNvPr>
          <p:cNvSpPr>
            <a:spLocks noGrp="1"/>
          </p:cNvSpPr>
          <p:nvPr>
            <p:ph type="body" sz="quarter" idx="21"/>
          </p:nvPr>
        </p:nvSpPr>
        <p:spPr>
          <a:xfrm>
            <a:off x="6627121" y="3428502"/>
            <a:ext cx="4365625" cy="1225628"/>
          </a:xfrm>
        </p:spPr>
        <p:txBody>
          <a:bodyPr>
            <a:normAutofit/>
          </a:bodyPr>
          <a:lstStyle/>
          <a:p>
            <a:pPr marL="0" indent="0" algn="ctr">
              <a:buNone/>
            </a:pPr>
            <a:r>
              <a:rPr lang="en-GB" sz="2000" dirty="0"/>
              <a:t>Pedagogy change is seen more receptive to teachers when they are displeased with certain areas of their teaching </a:t>
            </a:r>
          </a:p>
          <a:p>
            <a:pPr marL="0" indent="0">
              <a:buNone/>
            </a:pPr>
            <a:endParaRPr lang="en-GB" dirty="0"/>
          </a:p>
        </p:txBody>
      </p:sp>
      <p:sp>
        <p:nvSpPr>
          <p:cNvPr id="9" name="Title 8">
            <a:extLst>
              <a:ext uri="{FF2B5EF4-FFF2-40B4-BE49-F238E27FC236}">
                <a16:creationId xmlns:a16="http://schemas.microsoft.com/office/drawing/2014/main" id="{EAF398DE-ABC1-4427-BB67-173E2E427629}"/>
              </a:ext>
            </a:extLst>
          </p:cNvPr>
          <p:cNvSpPr>
            <a:spLocks noGrp="1"/>
          </p:cNvSpPr>
          <p:nvPr>
            <p:ph type="title"/>
          </p:nvPr>
        </p:nvSpPr>
        <p:spPr/>
        <p:txBody>
          <a:bodyPr/>
          <a:lstStyle/>
          <a:p>
            <a:r>
              <a:rPr lang="en-GB" dirty="0"/>
              <a:t>Teachers</a:t>
            </a:r>
          </a:p>
        </p:txBody>
      </p:sp>
      <p:sp>
        <p:nvSpPr>
          <p:cNvPr id="10" name="Rectangle 9">
            <a:extLst>
              <a:ext uri="{FF2B5EF4-FFF2-40B4-BE49-F238E27FC236}">
                <a16:creationId xmlns:a16="http://schemas.microsoft.com/office/drawing/2014/main" id="{89BF197D-F027-46FB-A9A8-90481631EDD1}"/>
              </a:ext>
            </a:extLst>
          </p:cNvPr>
          <p:cNvSpPr/>
          <p:nvPr/>
        </p:nvSpPr>
        <p:spPr>
          <a:xfrm>
            <a:off x="5533786" y="4521330"/>
            <a:ext cx="2265883" cy="1107996"/>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6600" b="1" dirty="0">
                <a:ln/>
                <a:solidFill>
                  <a:srgbClr val="FFFF00"/>
                </a:solidFill>
              </a:rPr>
              <a:t>97%</a:t>
            </a:r>
            <a:endParaRPr lang="en-US" sz="6600" b="1" cap="none" spc="0" dirty="0">
              <a:ln/>
              <a:solidFill>
                <a:srgbClr val="FFFF00"/>
              </a:solidFill>
              <a:effectLst/>
            </a:endParaRPr>
          </a:p>
        </p:txBody>
      </p:sp>
      <p:sp>
        <p:nvSpPr>
          <p:cNvPr id="11" name="Rectangle 10">
            <a:extLst>
              <a:ext uri="{FF2B5EF4-FFF2-40B4-BE49-F238E27FC236}">
                <a16:creationId xmlns:a16="http://schemas.microsoft.com/office/drawing/2014/main" id="{299AC536-AF7F-4F0D-BAD7-9B052E36CE42}"/>
              </a:ext>
            </a:extLst>
          </p:cNvPr>
          <p:cNvSpPr/>
          <p:nvPr/>
        </p:nvSpPr>
        <p:spPr>
          <a:xfrm>
            <a:off x="7649198" y="5275604"/>
            <a:ext cx="2321469" cy="144655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8800" b="1" dirty="0">
                <a:ln/>
                <a:solidFill>
                  <a:srgbClr val="FFFF00"/>
                </a:solidFill>
              </a:rPr>
              <a:t>82%</a:t>
            </a:r>
            <a:endParaRPr lang="en-US" sz="8800" b="1" cap="none" spc="0" dirty="0">
              <a:ln/>
              <a:solidFill>
                <a:srgbClr val="FFFF00"/>
              </a:solidFill>
              <a:effectLst/>
            </a:endParaRPr>
          </a:p>
        </p:txBody>
      </p:sp>
      <p:sp>
        <p:nvSpPr>
          <p:cNvPr id="12" name="Rectangle 11">
            <a:extLst>
              <a:ext uri="{FF2B5EF4-FFF2-40B4-BE49-F238E27FC236}">
                <a16:creationId xmlns:a16="http://schemas.microsoft.com/office/drawing/2014/main" id="{534D5C5D-8C6C-4E2A-A272-55B912C53AC6}"/>
              </a:ext>
            </a:extLst>
          </p:cNvPr>
          <p:cNvSpPr/>
          <p:nvPr/>
        </p:nvSpPr>
        <p:spPr>
          <a:xfrm>
            <a:off x="10141513" y="4566926"/>
            <a:ext cx="1497526"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dirty="0">
                <a:ln/>
                <a:solidFill>
                  <a:srgbClr val="FFFF00"/>
                </a:solidFill>
              </a:rPr>
              <a:t>12%</a:t>
            </a:r>
            <a:endParaRPr lang="en-US" sz="5400" b="1" cap="none" spc="0" dirty="0">
              <a:ln/>
              <a:solidFill>
                <a:srgbClr val="FFFF00"/>
              </a:solidFill>
              <a:effectLst/>
            </a:endParaRPr>
          </a:p>
        </p:txBody>
      </p:sp>
    </p:spTree>
    <p:extLst>
      <p:ext uri="{BB962C8B-B14F-4D97-AF65-F5344CB8AC3E}">
        <p14:creationId xmlns:p14="http://schemas.microsoft.com/office/powerpoint/2010/main" val="14602477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324568C-56E6-4923-BD06-A73B18394849}"/>
              </a:ext>
            </a:extLst>
          </p:cNvPr>
          <p:cNvSpPr>
            <a:spLocks noGrp="1"/>
          </p:cNvSpPr>
          <p:nvPr>
            <p:ph type="title"/>
          </p:nvPr>
        </p:nvSpPr>
        <p:spPr>
          <a:xfrm>
            <a:off x="8710067" y="1966940"/>
            <a:ext cx="2669859" cy="1200329"/>
          </a:xfrm>
        </p:spPr>
        <p:txBody>
          <a:bodyPr>
            <a:normAutofit fontScale="90000"/>
          </a:bodyPr>
          <a:lstStyle/>
          <a:p>
            <a:r>
              <a:rPr lang="en-US" dirty="0"/>
              <a:t>School Design</a:t>
            </a:r>
            <a:endParaRPr lang="ru-RU" dirty="0"/>
          </a:p>
        </p:txBody>
      </p:sp>
      <p:sp>
        <p:nvSpPr>
          <p:cNvPr id="4" name="Text Placeholder 3">
            <a:extLst>
              <a:ext uri="{FF2B5EF4-FFF2-40B4-BE49-F238E27FC236}">
                <a16:creationId xmlns:a16="http://schemas.microsoft.com/office/drawing/2014/main" id="{0D25F46D-4480-4519-95A2-222F0385239E}"/>
              </a:ext>
            </a:extLst>
          </p:cNvPr>
          <p:cNvSpPr>
            <a:spLocks noGrp="1"/>
          </p:cNvSpPr>
          <p:nvPr>
            <p:ph type="body" sz="quarter" idx="16"/>
          </p:nvPr>
        </p:nvSpPr>
        <p:spPr>
          <a:xfrm>
            <a:off x="8279295" y="3548065"/>
            <a:ext cx="3074505" cy="2935544"/>
          </a:xfrm>
        </p:spPr>
        <p:txBody>
          <a:bodyPr/>
          <a:lstStyle/>
          <a:p>
            <a:pPr algn="ctr"/>
            <a:r>
              <a:rPr lang="en-GB" sz="2400" dirty="0"/>
              <a:t>“It is essential that innovative school designs offer all young children opportunities for affordances in nature.”</a:t>
            </a:r>
          </a:p>
          <a:p>
            <a:pPr algn="ctr"/>
            <a:r>
              <a:rPr lang="en-GB" sz="2400" dirty="0"/>
              <a:t> </a:t>
            </a:r>
            <a:r>
              <a:rPr lang="en-GB" sz="1200" dirty="0"/>
              <a:t>(Sharma-</a:t>
            </a:r>
            <a:r>
              <a:rPr lang="en-GB" sz="1200" dirty="0" err="1"/>
              <a:t>Brymer</a:t>
            </a:r>
            <a:r>
              <a:rPr lang="en-GB" sz="1200" dirty="0"/>
              <a:t> and Bland, 2016) </a:t>
            </a:r>
            <a:endParaRPr lang="ru-RU" sz="1200" dirty="0"/>
          </a:p>
        </p:txBody>
      </p:sp>
      <p:sp>
        <p:nvSpPr>
          <p:cNvPr id="3" name="Footer Placeholder 2">
            <a:extLst>
              <a:ext uri="{FF2B5EF4-FFF2-40B4-BE49-F238E27FC236}">
                <a16:creationId xmlns:a16="http://schemas.microsoft.com/office/drawing/2014/main" id="{49631035-F5E3-46D5-B807-5F49C1F57AFA}"/>
              </a:ext>
            </a:extLst>
          </p:cNvPr>
          <p:cNvSpPr>
            <a:spLocks noGrp="1"/>
          </p:cNvSpPr>
          <p:nvPr>
            <p:ph type="ftr" sz="quarter" idx="12"/>
          </p:nvPr>
        </p:nvSpPr>
        <p:spPr/>
        <p:txBody>
          <a:bodyPr/>
          <a:lstStyle/>
          <a:p>
            <a:r>
              <a:rPr lang="en-US" dirty="0"/>
              <a:t>ADD A FOOTER</a:t>
            </a:r>
            <a:endParaRPr lang="ru-RU" dirty="0"/>
          </a:p>
        </p:txBody>
      </p:sp>
      <p:sp>
        <p:nvSpPr>
          <p:cNvPr id="2" name="Slide Number Placeholder 1">
            <a:extLst>
              <a:ext uri="{FF2B5EF4-FFF2-40B4-BE49-F238E27FC236}">
                <a16:creationId xmlns:a16="http://schemas.microsoft.com/office/drawing/2014/main" id="{1E8A5CE3-2115-4267-9A88-04013EE991C3}"/>
              </a:ext>
            </a:extLst>
          </p:cNvPr>
          <p:cNvSpPr>
            <a:spLocks noGrp="1"/>
          </p:cNvSpPr>
          <p:nvPr>
            <p:ph type="sldNum" sz="quarter" idx="10"/>
          </p:nvPr>
        </p:nvSpPr>
        <p:spPr/>
        <p:txBody>
          <a:bodyPr/>
          <a:lstStyle/>
          <a:p>
            <a:fld id="{D495E168-DA5E-4888-8D8A-92B118324C14}" type="slidenum">
              <a:rPr lang="ru-RU" smtClean="0"/>
              <a:pPr/>
              <a:t>12</a:t>
            </a:fld>
            <a:endParaRPr lang="ru-RU" dirty="0"/>
          </a:p>
        </p:txBody>
      </p:sp>
      <p:sp>
        <p:nvSpPr>
          <p:cNvPr id="9" name="TextBox 8">
            <a:extLst>
              <a:ext uri="{FF2B5EF4-FFF2-40B4-BE49-F238E27FC236}">
                <a16:creationId xmlns:a16="http://schemas.microsoft.com/office/drawing/2014/main" id="{B697ED8C-C786-49D8-97EB-09B1E9075BC0}"/>
              </a:ext>
            </a:extLst>
          </p:cNvPr>
          <p:cNvSpPr txBox="1"/>
          <p:nvPr/>
        </p:nvSpPr>
        <p:spPr>
          <a:xfrm>
            <a:off x="569692" y="496637"/>
            <a:ext cx="9475304" cy="1200329"/>
          </a:xfrm>
          <a:prstGeom prst="rect">
            <a:avLst/>
          </a:prstGeom>
          <a:noFill/>
        </p:spPr>
        <p:txBody>
          <a:bodyPr wrap="square" rtlCol="0">
            <a:spAutoFit/>
          </a:bodyPr>
          <a:lstStyle/>
          <a:p>
            <a:pPr algn="ctr"/>
            <a:r>
              <a:rPr lang="en-GB" sz="2400" dirty="0">
                <a:solidFill>
                  <a:schemeClr val="bg1"/>
                </a:solidFill>
              </a:rPr>
              <a:t>School environments are commonly designed to accommodate adult and professional demands of economy and efficiency over children’s preferences </a:t>
            </a:r>
          </a:p>
        </p:txBody>
      </p:sp>
      <p:pic>
        <p:nvPicPr>
          <p:cNvPr id="10" name="Picture 9">
            <a:extLst>
              <a:ext uri="{FF2B5EF4-FFF2-40B4-BE49-F238E27FC236}">
                <a16:creationId xmlns:a16="http://schemas.microsoft.com/office/drawing/2014/main" id="{8437A4FE-D0AD-4C0D-B3EA-4BC2279144A4}"/>
              </a:ext>
            </a:extLst>
          </p:cNvPr>
          <p:cNvPicPr>
            <a:picLocks noChangeAspect="1"/>
          </p:cNvPicPr>
          <p:nvPr/>
        </p:nvPicPr>
        <p:blipFill>
          <a:blip r:embed="rId2"/>
          <a:stretch>
            <a:fillRect/>
          </a:stretch>
        </p:blipFill>
        <p:spPr>
          <a:xfrm>
            <a:off x="812074" y="2690191"/>
            <a:ext cx="7049163" cy="3307737"/>
          </a:xfrm>
          <a:prstGeom prst="rect">
            <a:avLst/>
          </a:prstGeom>
        </p:spPr>
      </p:pic>
      <p:sp>
        <p:nvSpPr>
          <p:cNvPr id="11" name="TextBox 10">
            <a:extLst>
              <a:ext uri="{FF2B5EF4-FFF2-40B4-BE49-F238E27FC236}">
                <a16:creationId xmlns:a16="http://schemas.microsoft.com/office/drawing/2014/main" id="{2BE27F5A-C8A5-4073-992A-44F15EBC7AF8}"/>
              </a:ext>
            </a:extLst>
          </p:cNvPr>
          <p:cNvSpPr txBox="1"/>
          <p:nvPr/>
        </p:nvSpPr>
        <p:spPr>
          <a:xfrm>
            <a:off x="838200" y="1901191"/>
            <a:ext cx="7023037" cy="584775"/>
          </a:xfrm>
          <a:prstGeom prst="rect">
            <a:avLst/>
          </a:prstGeom>
          <a:noFill/>
        </p:spPr>
        <p:txBody>
          <a:bodyPr wrap="square" rtlCol="0">
            <a:spAutoFit/>
          </a:bodyPr>
          <a:lstStyle/>
          <a:p>
            <a:pPr algn="ctr"/>
            <a:r>
              <a:rPr lang="en-GB" sz="3200" i="1" dirty="0">
                <a:solidFill>
                  <a:srgbClr val="FFFF00"/>
                </a:solidFill>
              </a:rPr>
              <a:t>“The School I’d Like”</a:t>
            </a:r>
          </a:p>
        </p:txBody>
      </p:sp>
    </p:spTree>
    <p:extLst>
      <p:ext uri="{BB962C8B-B14F-4D97-AF65-F5344CB8AC3E}">
        <p14:creationId xmlns:p14="http://schemas.microsoft.com/office/powerpoint/2010/main" val="29029927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B51AE-252F-4958-A1E9-67C57179FF35}"/>
              </a:ext>
            </a:extLst>
          </p:cNvPr>
          <p:cNvSpPr>
            <a:spLocks noGrp="1"/>
          </p:cNvSpPr>
          <p:nvPr>
            <p:ph type="title"/>
          </p:nvPr>
        </p:nvSpPr>
        <p:spPr>
          <a:xfrm>
            <a:off x="841248" y="212035"/>
            <a:ext cx="5320386" cy="1664063"/>
          </a:xfrm>
        </p:spPr>
        <p:txBody>
          <a:bodyPr>
            <a:normAutofit/>
          </a:bodyPr>
          <a:lstStyle/>
          <a:p>
            <a:r>
              <a:rPr lang="en-US" dirty="0"/>
              <a:t>Socio-economic Differences</a:t>
            </a:r>
            <a:endParaRPr lang="ru-RU" dirty="0"/>
          </a:p>
        </p:txBody>
      </p:sp>
      <p:sp>
        <p:nvSpPr>
          <p:cNvPr id="6" name="Text Placeholder 5">
            <a:extLst>
              <a:ext uri="{FF2B5EF4-FFF2-40B4-BE49-F238E27FC236}">
                <a16:creationId xmlns:a16="http://schemas.microsoft.com/office/drawing/2014/main" id="{A1FE0C33-CECE-4322-A29C-AEA87CDB13E3}"/>
              </a:ext>
            </a:extLst>
          </p:cNvPr>
          <p:cNvSpPr>
            <a:spLocks noGrp="1"/>
          </p:cNvSpPr>
          <p:nvPr>
            <p:ph type="body" sz="quarter" idx="15"/>
          </p:nvPr>
        </p:nvSpPr>
        <p:spPr>
          <a:xfrm>
            <a:off x="7043185" y="811713"/>
            <a:ext cx="4707842" cy="2885644"/>
          </a:xfrm>
        </p:spPr>
        <p:txBody>
          <a:bodyPr>
            <a:normAutofit fontScale="85000" lnSpcReduction="20000"/>
          </a:bodyPr>
          <a:lstStyle/>
          <a:p>
            <a:pPr marL="0" indent="0" algn="ctr">
              <a:buNone/>
            </a:pPr>
            <a:r>
              <a:rPr lang="en-GB" sz="2800" dirty="0"/>
              <a:t>A survey conducted by Natural England established that 1 in 9 children hadn’t entered a forest, park or alternative natural settings over the last year. The children from minority ethnic, Asian, black and low income families were most affected. </a:t>
            </a:r>
          </a:p>
          <a:p>
            <a:pPr marL="0" indent="0" algn="ctr">
              <a:buNone/>
            </a:pPr>
            <a:r>
              <a:rPr lang="en-GB" sz="1300" dirty="0"/>
              <a:t>(</a:t>
            </a:r>
            <a:r>
              <a:rPr lang="en-GB" sz="1300" dirty="0" err="1"/>
              <a:t>Natual</a:t>
            </a:r>
            <a:r>
              <a:rPr lang="en-GB" sz="1300" dirty="0"/>
              <a:t> England, 2019) </a:t>
            </a:r>
          </a:p>
          <a:p>
            <a:pPr marL="0" indent="0">
              <a:buNone/>
            </a:pPr>
            <a:endParaRPr lang="en-GB" dirty="0"/>
          </a:p>
          <a:p>
            <a:pPr marL="0" indent="0">
              <a:buNone/>
            </a:pPr>
            <a:r>
              <a:rPr lang="en-GB" dirty="0"/>
              <a:t> </a:t>
            </a:r>
            <a:endParaRPr lang="ru-RU" dirty="0"/>
          </a:p>
        </p:txBody>
      </p:sp>
      <p:sp>
        <p:nvSpPr>
          <p:cNvPr id="4" name="Footer Placeholder 3">
            <a:extLst>
              <a:ext uri="{FF2B5EF4-FFF2-40B4-BE49-F238E27FC236}">
                <a16:creationId xmlns:a16="http://schemas.microsoft.com/office/drawing/2014/main" id="{600D8D83-8EE8-4757-A48D-197DCB8CB8ED}"/>
              </a:ext>
            </a:extLst>
          </p:cNvPr>
          <p:cNvSpPr>
            <a:spLocks noGrp="1"/>
          </p:cNvSpPr>
          <p:nvPr>
            <p:ph type="ftr" sz="quarter" idx="12"/>
          </p:nvPr>
        </p:nvSpPr>
        <p:spPr/>
        <p:txBody>
          <a:bodyPr/>
          <a:lstStyle/>
          <a:p>
            <a:r>
              <a:rPr lang="en-US" dirty="0"/>
              <a:t>ADD A FOOTER</a:t>
            </a:r>
            <a:endParaRPr lang="ru-RU" dirty="0"/>
          </a:p>
        </p:txBody>
      </p:sp>
      <p:sp>
        <p:nvSpPr>
          <p:cNvPr id="3" name="Slide Number Placeholder 2">
            <a:extLst>
              <a:ext uri="{FF2B5EF4-FFF2-40B4-BE49-F238E27FC236}">
                <a16:creationId xmlns:a16="http://schemas.microsoft.com/office/drawing/2014/main" id="{077CBD36-E928-427F-BCF4-3FF2B77D4C0D}"/>
              </a:ext>
            </a:extLst>
          </p:cNvPr>
          <p:cNvSpPr>
            <a:spLocks noGrp="1"/>
          </p:cNvSpPr>
          <p:nvPr>
            <p:ph type="sldNum" sz="quarter" idx="10"/>
          </p:nvPr>
        </p:nvSpPr>
        <p:spPr/>
        <p:txBody>
          <a:bodyPr/>
          <a:lstStyle/>
          <a:p>
            <a:fld id="{D495E168-DA5E-4888-8D8A-92B118324C14}" type="slidenum">
              <a:rPr lang="ru-RU" smtClean="0"/>
              <a:pPr/>
              <a:t>13</a:t>
            </a:fld>
            <a:endParaRPr lang="ru-RU" dirty="0"/>
          </a:p>
        </p:txBody>
      </p:sp>
      <p:sp>
        <p:nvSpPr>
          <p:cNvPr id="8" name="Rectangle 7">
            <a:extLst>
              <a:ext uri="{FF2B5EF4-FFF2-40B4-BE49-F238E27FC236}">
                <a16:creationId xmlns:a16="http://schemas.microsoft.com/office/drawing/2014/main" id="{24358463-001F-4973-8FD8-507AC986FEAB}"/>
              </a:ext>
            </a:extLst>
          </p:cNvPr>
          <p:cNvSpPr/>
          <p:nvPr/>
        </p:nvSpPr>
        <p:spPr>
          <a:xfrm>
            <a:off x="5209986" y="4425180"/>
            <a:ext cx="2321469" cy="144655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GB" sz="8800" b="1" cap="none" spc="0" dirty="0">
                <a:ln/>
                <a:solidFill>
                  <a:srgbClr val="FFFF00"/>
                </a:solidFill>
                <a:effectLst/>
              </a:rPr>
              <a:t>56%</a:t>
            </a:r>
          </a:p>
        </p:txBody>
      </p:sp>
      <p:sp>
        <p:nvSpPr>
          <p:cNvPr id="9" name="Rectangle 8">
            <a:extLst>
              <a:ext uri="{FF2B5EF4-FFF2-40B4-BE49-F238E27FC236}">
                <a16:creationId xmlns:a16="http://schemas.microsoft.com/office/drawing/2014/main" id="{08EFFBF1-C456-4D60-A59C-3C7E121F8E92}"/>
              </a:ext>
            </a:extLst>
          </p:cNvPr>
          <p:cNvSpPr/>
          <p:nvPr/>
        </p:nvSpPr>
        <p:spPr>
          <a:xfrm>
            <a:off x="8159793" y="5283280"/>
            <a:ext cx="2183077" cy="1200329"/>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GB" sz="7200" b="1" cap="none" spc="0" dirty="0">
                <a:ln/>
                <a:solidFill>
                  <a:srgbClr val="FFFF00"/>
                </a:solidFill>
                <a:effectLst/>
              </a:rPr>
              <a:t>74%</a:t>
            </a:r>
          </a:p>
        </p:txBody>
      </p:sp>
      <p:sp>
        <p:nvSpPr>
          <p:cNvPr id="11" name="Text Placeholder 10">
            <a:extLst>
              <a:ext uri="{FF2B5EF4-FFF2-40B4-BE49-F238E27FC236}">
                <a16:creationId xmlns:a16="http://schemas.microsoft.com/office/drawing/2014/main" id="{79315F14-C4D8-4AD7-8FDF-B23BF2DD1205}"/>
              </a:ext>
            </a:extLst>
          </p:cNvPr>
          <p:cNvSpPr>
            <a:spLocks noGrp="1"/>
          </p:cNvSpPr>
          <p:nvPr>
            <p:ph type="body" sz="quarter" idx="13"/>
          </p:nvPr>
        </p:nvSpPr>
        <p:spPr>
          <a:xfrm>
            <a:off x="132523" y="2060239"/>
            <a:ext cx="6520068" cy="1446550"/>
          </a:xfrm>
        </p:spPr>
        <p:txBody>
          <a:bodyPr>
            <a:normAutofit fontScale="92500" lnSpcReduction="20000"/>
          </a:bodyPr>
          <a:lstStyle/>
          <a:p>
            <a:pPr algn="ctr"/>
            <a:r>
              <a:rPr lang="en-GB" sz="2600" dirty="0"/>
              <a:t> “Children’s experience of the natural world is significant in their socio-emotional health. Thus, schools are potentially ideal places to encourage children’s experience of the green space and their outdoor PA.” </a:t>
            </a:r>
            <a:r>
              <a:rPr lang="en-GB" sz="1300" dirty="0"/>
              <a:t>(Sharma-</a:t>
            </a:r>
            <a:r>
              <a:rPr lang="en-GB" sz="1300" dirty="0" err="1"/>
              <a:t>Brymer</a:t>
            </a:r>
            <a:r>
              <a:rPr lang="en-GB" sz="1300" dirty="0"/>
              <a:t> and Bland, 2016) </a:t>
            </a:r>
          </a:p>
        </p:txBody>
      </p:sp>
    </p:spTree>
    <p:extLst>
      <p:ext uri="{BB962C8B-B14F-4D97-AF65-F5344CB8AC3E}">
        <p14:creationId xmlns:p14="http://schemas.microsoft.com/office/powerpoint/2010/main" val="26365844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Freeform: Shape 21">
            <a:extLst>
              <a:ext uri="{FF2B5EF4-FFF2-40B4-BE49-F238E27FC236}">
                <a16:creationId xmlns:a16="http://schemas.microsoft.com/office/drawing/2014/main" id="{6DB7ADBC-26DA-450D-A8BF-E1ACCB4663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0234" y="1"/>
            <a:ext cx="6488456" cy="3036711"/>
          </a:xfrm>
          <a:custGeom>
            <a:avLst/>
            <a:gdLst>
              <a:gd name="connsiteX0" fmla="*/ 0 w 6488456"/>
              <a:gd name="connsiteY0" fmla="*/ 0 h 3036711"/>
              <a:gd name="connsiteX1" fmla="*/ 6488456 w 6488456"/>
              <a:gd name="connsiteY1" fmla="*/ 0 h 3036711"/>
              <a:gd name="connsiteX2" fmla="*/ 6482686 w 6488456"/>
              <a:gd name="connsiteY2" fmla="*/ 114279 h 3036711"/>
              <a:gd name="connsiteX3" fmla="*/ 3244228 w 6488456"/>
              <a:gd name="connsiteY3" fmla="*/ 3036711 h 3036711"/>
              <a:gd name="connsiteX4" fmla="*/ 5771 w 6488456"/>
              <a:gd name="connsiteY4" fmla="*/ 114279 h 30367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8456" h="3036711">
                <a:moveTo>
                  <a:pt x="0" y="0"/>
                </a:moveTo>
                <a:lnTo>
                  <a:pt x="6488456" y="0"/>
                </a:lnTo>
                <a:lnTo>
                  <a:pt x="6482686" y="114279"/>
                </a:lnTo>
                <a:cubicBezTo>
                  <a:pt x="6315984" y="1755766"/>
                  <a:pt x="4929697" y="3036711"/>
                  <a:pt x="3244228" y="3036711"/>
                </a:cubicBezTo>
                <a:cubicBezTo>
                  <a:pt x="1558760" y="3036711"/>
                  <a:pt x="172473" y="1755766"/>
                  <a:pt x="5771" y="114279"/>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5E3C0EDB-60D3-4CEF-8B80-C6D01E08DE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6216"/>
            <a:ext cx="5198011" cy="3957242"/>
          </a:xfrm>
          <a:custGeom>
            <a:avLst/>
            <a:gdLst>
              <a:gd name="connsiteX0" fmla="*/ 1942747 w 5198011"/>
              <a:gd name="connsiteY0" fmla="*/ 0 h 3957242"/>
              <a:gd name="connsiteX1" fmla="*/ 5198011 w 5198011"/>
              <a:gd name="connsiteY1" fmla="*/ 3255264 h 3957242"/>
              <a:gd name="connsiteX2" fmla="*/ 5131876 w 5198011"/>
              <a:gd name="connsiteY2" fmla="*/ 3911314 h 3957242"/>
              <a:gd name="connsiteX3" fmla="*/ 5120066 w 5198011"/>
              <a:gd name="connsiteY3" fmla="*/ 3957242 h 3957242"/>
              <a:gd name="connsiteX4" fmla="*/ 0 w 5198011"/>
              <a:gd name="connsiteY4" fmla="*/ 3957242 h 3957242"/>
              <a:gd name="connsiteX5" fmla="*/ 0 w 5198011"/>
              <a:gd name="connsiteY5" fmla="*/ 647700 h 3957242"/>
              <a:gd name="connsiteX6" fmla="*/ 122698 w 5198011"/>
              <a:gd name="connsiteY6" fmla="*/ 555948 h 3957242"/>
              <a:gd name="connsiteX7" fmla="*/ 1942747 w 5198011"/>
              <a:gd name="connsiteY7" fmla="*/ 0 h 3957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98011" h="3957242">
                <a:moveTo>
                  <a:pt x="1942747" y="0"/>
                </a:moveTo>
                <a:cubicBezTo>
                  <a:pt x="3740580" y="0"/>
                  <a:pt x="5198011" y="1457431"/>
                  <a:pt x="5198011" y="3255264"/>
                </a:cubicBezTo>
                <a:cubicBezTo>
                  <a:pt x="5198011" y="3479993"/>
                  <a:pt x="5175239" y="3699404"/>
                  <a:pt x="5131876" y="3911314"/>
                </a:cubicBezTo>
                <a:lnTo>
                  <a:pt x="5120066" y="3957242"/>
                </a:lnTo>
                <a:lnTo>
                  <a:pt x="0" y="3957242"/>
                </a:lnTo>
                <a:lnTo>
                  <a:pt x="0" y="647700"/>
                </a:lnTo>
                <a:lnTo>
                  <a:pt x="122698" y="555948"/>
                </a:lnTo>
                <a:cubicBezTo>
                  <a:pt x="642241" y="204951"/>
                  <a:pt x="1268560" y="0"/>
                  <a:pt x="1942747" y="0"/>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Freeform: Shape 25">
            <a:extLst>
              <a:ext uri="{FF2B5EF4-FFF2-40B4-BE49-F238E27FC236}">
                <a16:creationId xmlns:a16="http://schemas.microsoft.com/office/drawing/2014/main" id="{40C269CE-FB56-4D68-8CFB-1CFD5F3505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59837" y="495702"/>
            <a:ext cx="6428625" cy="6357756"/>
          </a:xfrm>
          <a:custGeom>
            <a:avLst/>
            <a:gdLst>
              <a:gd name="connsiteX0" fmla="*/ 4279392 w 6428625"/>
              <a:gd name="connsiteY0" fmla="*/ 0 h 6357756"/>
              <a:gd name="connsiteX1" fmla="*/ 6319204 w 6428625"/>
              <a:gd name="connsiteY1" fmla="*/ 516500 h 6357756"/>
              <a:gd name="connsiteX2" fmla="*/ 6428625 w 6428625"/>
              <a:gd name="connsiteY2" fmla="*/ 579415 h 6357756"/>
              <a:gd name="connsiteX3" fmla="*/ 6428625 w 6428625"/>
              <a:gd name="connsiteY3" fmla="*/ 6357756 h 6357756"/>
              <a:gd name="connsiteX4" fmla="*/ 539921 w 6428625"/>
              <a:gd name="connsiteY4" fmla="*/ 6357756 h 6357756"/>
              <a:gd name="connsiteX5" fmla="*/ 516500 w 6428625"/>
              <a:gd name="connsiteY5" fmla="*/ 6319205 h 6357756"/>
              <a:gd name="connsiteX6" fmla="*/ 0 w 6428625"/>
              <a:gd name="connsiteY6" fmla="*/ 4279392 h 6357756"/>
              <a:gd name="connsiteX7" fmla="*/ 4279392 w 6428625"/>
              <a:gd name="connsiteY7" fmla="*/ 0 h 6357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28625" h="6357756">
                <a:moveTo>
                  <a:pt x="4279392" y="0"/>
                </a:moveTo>
                <a:cubicBezTo>
                  <a:pt x="5017968" y="0"/>
                  <a:pt x="5712843" y="187105"/>
                  <a:pt x="6319204" y="516500"/>
                </a:cubicBezTo>
                <a:lnTo>
                  <a:pt x="6428625" y="579415"/>
                </a:lnTo>
                <a:lnTo>
                  <a:pt x="6428625" y="6357756"/>
                </a:lnTo>
                <a:lnTo>
                  <a:pt x="539921" y="6357756"/>
                </a:lnTo>
                <a:lnTo>
                  <a:pt x="516500" y="6319205"/>
                </a:lnTo>
                <a:cubicBezTo>
                  <a:pt x="187105" y="5712844"/>
                  <a:pt x="0" y="5017968"/>
                  <a:pt x="0" y="4279392"/>
                </a:cubicBezTo>
                <a:cubicBezTo>
                  <a:pt x="0" y="1915949"/>
                  <a:pt x="1915949" y="0"/>
                  <a:pt x="4279392" y="0"/>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Freeform: Shape 27">
            <a:extLst>
              <a:ext uri="{FF2B5EF4-FFF2-40B4-BE49-F238E27FC236}">
                <a16:creationId xmlns:a16="http://schemas.microsoft.com/office/drawing/2014/main" id="{A6ED7E7F-75F7-4581-A930-C4DEBC2A84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24429" y="660294"/>
            <a:ext cx="6264033" cy="6193164"/>
          </a:xfrm>
          <a:custGeom>
            <a:avLst/>
            <a:gdLst>
              <a:gd name="connsiteX0" fmla="*/ 4114800 w 6264033"/>
              <a:gd name="connsiteY0" fmla="*/ 0 h 6193164"/>
              <a:gd name="connsiteX1" fmla="*/ 6248473 w 6264033"/>
              <a:gd name="connsiteY1" fmla="*/ 595714 h 6193164"/>
              <a:gd name="connsiteX2" fmla="*/ 6264033 w 6264033"/>
              <a:gd name="connsiteY2" fmla="*/ 605689 h 6193164"/>
              <a:gd name="connsiteX3" fmla="*/ 6264033 w 6264033"/>
              <a:gd name="connsiteY3" fmla="*/ 6193164 h 6193164"/>
              <a:gd name="connsiteX4" fmla="*/ 567718 w 6264033"/>
              <a:gd name="connsiteY4" fmla="*/ 6193164 h 6193164"/>
              <a:gd name="connsiteX5" fmla="*/ 496635 w 6264033"/>
              <a:gd name="connsiteY5" fmla="*/ 6076158 h 6193164"/>
              <a:gd name="connsiteX6" fmla="*/ 0 w 6264033"/>
              <a:gd name="connsiteY6" fmla="*/ 4114800 h 6193164"/>
              <a:gd name="connsiteX7" fmla="*/ 4114800 w 6264033"/>
              <a:gd name="connsiteY7" fmla="*/ 0 h 619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264033" h="6193164">
                <a:moveTo>
                  <a:pt x="4114800" y="0"/>
                </a:moveTo>
                <a:cubicBezTo>
                  <a:pt x="4895986" y="0"/>
                  <a:pt x="5626328" y="217689"/>
                  <a:pt x="6248473" y="595714"/>
                </a:cubicBezTo>
                <a:lnTo>
                  <a:pt x="6264033" y="605689"/>
                </a:lnTo>
                <a:lnTo>
                  <a:pt x="6264033" y="6193164"/>
                </a:lnTo>
                <a:lnTo>
                  <a:pt x="567718" y="6193164"/>
                </a:lnTo>
                <a:lnTo>
                  <a:pt x="496635" y="6076158"/>
                </a:lnTo>
                <a:cubicBezTo>
                  <a:pt x="179909" y="5493119"/>
                  <a:pt x="0" y="4824969"/>
                  <a:pt x="0" y="4114800"/>
                </a:cubicBezTo>
                <a:cubicBezTo>
                  <a:pt x="0" y="1842259"/>
                  <a:pt x="1842259" y="0"/>
                  <a:pt x="4114800" y="0"/>
                </a:cubicBezTo>
                <a:close/>
              </a:path>
            </a:pathLst>
          </a:custGeom>
          <a:solidFill>
            <a:srgbClr val="5A733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Title 8">
            <a:extLst>
              <a:ext uri="{FF2B5EF4-FFF2-40B4-BE49-F238E27FC236}">
                <a16:creationId xmlns:a16="http://schemas.microsoft.com/office/drawing/2014/main" id="{E1BA9B4B-C586-4B6B-8142-E49AC2D37AD1}"/>
              </a:ext>
            </a:extLst>
          </p:cNvPr>
          <p:cNvSpPr>
            <a:spLocks noGrp="1"/>
          </p:cNvSpPr>
          <p:nvPr>
            <p:ph type="title"/>
          </p:nvPr>
        </p:nvSpPr>
        <p:spPr>
          <a:xfrm>
            <a:off x="6789743" y="2442411"/>
            <a:ext cx="4996329" cy="2024404"/>
          </a:xfrm>
        </p:spPr>
        <p:txBody>
          <a:bodyPr vert="horz" lIns="91440" tIns="45720" rIns="91440" bIns="45720" rtlCol="0" anchor="b">
            <a:normAutofit/>
          </a:bodyPr>
          <a:lstStyle/>
          <a:p>
            <a:r>
              <a:rPr lang="en-US" sz="6000" kern="1200">
                <a:solidFill>
                  <a:srgbClr val="FFFFFF"/>
                </a:solidFill>
                <a:latin typeface="+mj-lt"/>
                <a:ea typeface="+mj-ea"/>
                <a:cs typeface="+mj-cs"/>
              </a:rPr>
              <a:t>Rural School</a:t>
            </a:r>
          </a:p>
        </p:txBody>
      </p:sp>
      <p:pic>
        <p:nvPicPr>
          <p:cNvPr id="16" name="Picture 15">
            <a:extLst>
              <a:ext uri="{FF2B5EF4-FFF2-40B4-BE49-F238E27FC236}">
                <a16:creationId xmlns:a16="http://schemas.microsoft.com/office/drawing/2014/main" id="{0A07F898-3B9E-4355-8FE3-72F2488627B7}"/>
              </a:ext>
            </a:extLst>
          </p:cNvPr>
          <p:cNvPicPr>
            <a:picLocks noChangeAspect="1"/>
          </p:cNvPicPr>
          <p:nvPr/>
        </p:nvPicPr>
        <p:blipFill rotWithShape="1">
          <a:blip r:embed="rId2"/>
          <a:srcRect l="7566"/>
          <a:stretch/>
        </p:blipFill>
        <p:spPr>
          <a:xfrm>
            <a:off x="979870" y="2"/>
            <a:ext cx="6069184" cy="2839783"/>
          </a:xfrm>
          <a:custGeom>
            <a:avLst/>
            <a:gdLst>
              <a:gd name="connsiteX0" fmla="*/ 0 w 6069184"/>
              <a:gd name="connsiteY0" fmla="*/ 0 h 2839783"/>
              <a:gd name="connsiteX1" fmla="*/ 6069184 w 6069184"/>
              <a:gd name="connsiteY1" fmla="*/ 0 h 2839783"/>
              <a:gd name="connsiteX2" fmla="*/ 6063824 w 6069184"/>
              <a:gd name="connsiteY2" fmla="*/ 106160 h 2839783"/>
              <a:gd name="connsiteX3" fmla="*/ 3034592 w 6069184"/>
              <a:gd name="connsiteY3" fmla="*/ 2839783 h 2839783"/>
              <a:gd name="connsiteX4" fmla="*/ 5361 w 6069184"/>
              <a:gd name="connsiteY4" fmla="*/ 106160 h 2839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9184" h="2839783">
                <a:moveTo>
                  <a:pt x="0" y="0"/>
                </a:moveTo>
                <a:lnTo>
                  <a:pt x="6069184" y="0"/>
                </a:lnTo>
                <a:lnTo>
                  <a:pt x="6063824" y="106160"/>
                </a:lnTo>
                <a:cubicBezTo>
                  <a:pt x="5907892" y="1641596"/>
                  <a:pt x="4611168" y="2839783"/>
                  <a:pt x="3034592" y="2839783"/>
                </a:cubicBezTo>
                <a:cubicBezTo>
                  <a:pt x="1458016" y="2839783"/>
                  <a:pt x="161293" y="1641596"/>
                  <a:pt x="5361" y="106160"/>
                </a:cubicBezTo>
                <a:close/>
              </a:path>
            </a:pathLst>
          </a:custGeom>
        </p:spPr>
      </p:pic>
      <p:pic>
        <p:nvPicPr>
          <p:cNvPr id="17" name="Picture 16">
            <a:extLst>
              <a:ext uri="{FF2B5EF4-FFF2-40B4-BE49-F238E27FC236}">
                <a16:creationId xmlns:a16="http://schemas.microsoft.com/office/drawing/2014/main" id="{CCADB6D4-EDA5-4AF1-A735-9FAE9A93E4C4}"/>
              </a:ext>
            </a:extLst>
          </p:cNvPr>
          <p:cNvPicPr>
            <a:picLocks noChangeAspect="1"/>
          </p:cNvPicPr>
          <p:nvPr/>
        </p:nvPicPr>
        <p:blipFill rotWithShape="1">
          <a:blip r:embed="rId3"/>
          <a:srcRect r="4" b="479"/>
          <a:stretch/>
        </p:blipFill>
        <p:spPr>
          <a:xfrm>
            <a:off x="1" y="3120244"/>
            <a:ext cx="5001415" cy="3733214"/>
          </a:xfrm>
          <a:custGeom>
            <a:avLst/>
            <a:gdLst>
              <a:gd name="connsiteX0" fmla="*/ 1956463 w 5001415"/>
              <a:gd name="connsiteY0" fmla="*/ 0 h 3733214"/>
              <a:gd name="connsiteX1" fmla="*/ 5001415 w 5001415"/>
              <a:gd name="connsiteY1" fmla="*/ 3044952 h 3733214"/>
              <a:gd name="connsiteX2" fmla="*/ 4939553 w 5001415"/>
              <a:gd name="connsiteY2" fmla="*/ 3658617 h 3733214"/>
              <a:gd name="connsiteX3" fmla="*/ 4920372 w 5001415"/>
              <a:gd name="connsiteY3" fmla="*/ 3733214 h 3733214"/>
              <a:gd name="connsiteX4" fmla="*/ 0 w 5001415"/>
              <a:gd name="connsiteY4" fmla="*/ 3733214 h 3733214"/>
              <a:gd name="connsiteX5" fmla="*/ 0 w 5001415"/>
              <a:gd name="connsiteY5" fmla="*/ 713124 h 3733214"/>
              <a:gd name="connsiteX6" fmla="*/ 19591 w 5001415"/>
              <a:gd name="connsiteY6" fmla="*/ 695319 h 3733214"/>
              <a:gd name="connsiteX7" fmla="*/ 1956463 w 5001415"/>
              <a:gd name="connsiteY7" fmla="*/ 0 h 3733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1415" h="3733214">
                <a:moveTo>
                  <a:pt x="1956463" y="0"/>
                </a:moveTo>
                <a:cubicBezTo>
                  <a:pt x="3638144" y="0"/>
                  <a:pt x="5001415" y="1363271"/>
                  <a:pt x="5001415" y="3044952"/>
                </a:cubicBezTo>
                <a:cubicBezTo>
                  <a:pt x="5001415" y="3255162"/>
                  <a:pt x="4980114" y="3460397"/>
                  <a:pt x="4939553" y="3658617"/>
                </a:cubicBezTo>
                <a:lnTo>
                  <a:pt x="4920372" y="3733214"/>
                </a:lnTo>
                <a:lnTo>
                  <a:pt x="0" y="3733214"/>
                </a:lnTo>
                <a:lnTo>
                  <a:pt x="0" y="713124"/>
                </a:lnTo>
                <a:lnTo>
                  <a:pt x="19591" y="695319"/>
                </a:lnTo>
                <a:cubicBezTo>
                  <a:pt x="545938" y="260939"/>
                  <a:pt x="1220728" y="0"/>
                  <a:pt x="1956463" y="0"/>
                </a:cubicBezTo>
                <a:close/>
              </a:path>
            </a:pathLst>
          </a:custGeom>
        </p:spPr>
      </p:pic>
      <p:sp>
        <p:nvSpPr>
          <p:cNvPr id="2" name="Slide Number Placeholder 1">
            <a:extLst>
              <a:ext uri="{FF2B5EF4-FFF2-40B4-BE49-F238E27FC236}">
                <a16:creationId xmlns:a16="http://schemas.microsoft.com/office/drawing/2014/main" id="{4132B1B3-C6FB-4075-BF96-89BEEBC1E9E3}"/>
              </a:ext>
            </a:extLst>
          </p:cNvPr>
          <p:cNvSpPr>
            <a:spLocks noGrp="1"/>
          </p:cNvSpPr>
          <p:nvPr>
            <p:ph type="sldNum" sz="quarter" idx="10"/>
          </p:nvPr>
        </p:nvSpPr>
        <p:spPr>
          <a:xfrm>
            <a:off x="335957" y="6082626"/>
            <a:ext cx="548640" cy="548640"/>
          </a:xfrm>
          <a:prstGeom prst="ellipse">
            <a:avLst/>
          </a:prstGeom>
          <a:solidFill>
            <a:srgbClr val="808080"/>
          </a:solidFill>
        </p:spPr>
        <p:txBody>
          <a:bodyPr vert="horz" lIns="91440" tIns="45720" rIns="91440" bIns="45720" rtlCol="0" anchor="ctr">
            <a:normAutofit fontScale="92500"/>
          </a:bodyPr>
          <a:lstStyle/>
          <a:p>
            <a:pPr>
              <a:spcAft>
                <a:spcPts val="600"/>
              </a:spcAft>
            </a:pPr>
            <a:fld id="{D495E168-DA5E-4888-8D8A-92B118324C14}" type="slidenum">
              <a:rPr lang="en-US" sz="1500">
                <a:solidFill>
                  <a:srgbClr val="FFFFFF"/>
                </a:solidFill>
              </a:rPr>
              <a:pPr>
                <a:spcAft>
                  <a:spcPts val="600"/>
                </a:spcAft>
              </a:pPr>
              <a:t>14</a:t>
            </a:fld>
            <a:endParaRPr lang="en-US" sz="1500">
              <a:solidFill>
                <a:srgbClr val="FFFFFF"/>
              </a:solidFill>
            </a:endParaRPr>
          </a:p>
        </p:txBody>
      </p:sp>
      <p:sp>
        <p:nvSpPr>
          <p:cNvPr id="3" name="Footer Placeholder 2">
            <a:extLst>
              <a:ext uri="{FF2B5EF4-FFF2-40B4-BE49-F238E27FC236}">
                <a16:creationId xmlns:a16="http://schemas.microsoft.com/office/drawing/2014/main" id="{0CEF9153-8777-40BE-856A-F36D008F5B26}"/>
              </a:ext>
            </a:extLst>
          </p:cNvPr>
          <p:cNvSpPr>
            <a:spLocks noGrp="1"/>
          </p:cNvSpPr>
          <p:nvPr>
            <p:ph type="ftr" sz="quarter" idx="12"/>
          </p:nvPr>
        </p:nvSpPr>
        <p:spPr>
          <a:xfrm>
            <a:off x="6879389" y="5859904"/>
            <a:ext cx="4817036" cy="365125"/>
          </a:xfrm>
        </p:spPr>
        <p:txBody>
          <a:bodyPr vert="horz" lIns="91440" tIns="45720" rIns="91440" bIns="45720" rtlCol="0" anchor="ctr">
            <a:normAutofit/>
          </a:bodyPr>
          <a:lstStyle/>
          <a:p>
            <a:pPr algn="ctr">
              <a:spcAft>
                <a:spcPts val="600"/>
              </a:spcAft>
            </a:pPr>
            <a:r>
              <a:rPr lang="en-US" sz="1200" kern="1200">
                <a:solidFill>
                  <a:srgbClr val="FFFFFF"/>
                </a:solidFill>
                <a:latin typeface="+mn-lt"/>
                <a:ea typeface="+mn-ea"/>
                <a:cs typeface="+mn-cs"/>
              </a:rPr>
              <a:t>ADD A FOOTER</a:t>
            </a:r>
          </a:p>
        </p:txBody>
      </p:sp>
    </p:spTree>
    <p:extLst>
      <p:ext uri="{BB962C8B-B14F-4D97-AF65-F5344CB8AC3E}">
        <p14:creationId xmlns:p14="http://schemas.microsoft.com/office/powerpoint/2010/main" val="187680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Freeform: Shape 16">
            <a:extLst>
              <a:ext uri="{FF2B5EF4-FFF2-40B4-BE49-F238E27FC236}">
                <a16:creationId xmlns:a16="http://schemas.microsoft.com/office/drawing/2014/main" id="{6DB7ADBC-26DA-450D-A8BF-E1ACCB4663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0234" y="1"/>
            <a:ext cx="6488456" cy="3036711"/>
          </a:xfrm>
          <a:custGeom>
            <a:avLst/>
            <a:gdLst>
              <a:gd name="connsiteX0" fmla="*/ 0 w 6488456"/>
              <a:gd name="connsiteY0" fmla="*/ 0 h 3036711"/>
              <a:gd name="connsiteX1" fmla="*/ 6488456 w 6488456"/>
              <a:gd name="connsiteY1" fmla="*/ 0 h 3036711"/>
              <a:gd name="connsiteX2" fmla="*/ 6482686 w 6488456"/>
              <a:gd name="connsiteY2" fmla="*/ 114279 h 3036711"/>
              <a:gd name="connsiteX3" fmla="*/ 3244228 w 6488456"/>
              <a:gd name="connsiteY3" fmla="*/ 3036711 h 3036711"/>
              <a:gd name="connsiteX4" fmla="*/ 5771 w 6488456"/>
              <a:gd name="connsiteY4" fmla="*/ 114279 h 30367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8456" h="3036711">
                <a:moveTo>
                  <a:pt x="0" y="0"/>
                </a:moveTo>
                <a:lnTo>
                  <a:pt x="6488456" y="0"/>
                </a:lnTo>
                <a:lnTo>
                  <a:pt x="6482686" y="114279"/>
                </a:lnTo>
                <a:cubicBezTo>
                  <a:pt x="6315984" y="1755766"/>
                  <a:pt x="4929697" y="3036711"/>
                  <a:pt x="3244228" y="3036711"/>
                </a:cubicBezTo>
                <a:cubicBezTo>
                  <a:pt x="1558760" y="3036711"/>
                  <a:pt x="172473" y="1755766"/>
                  <a:pt x="5771" y="114279"/>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18">
            <a:extLst>
              <a:ext uri="{FF2B5EF4-FFF2-40B4-BE49-F238E27FC236}">
                <a16:creationId xmlns:a16="http://schemas.microsoft.com/office/drawing/2014/main" id="{5E3C0EDB-60D3-4CEF-8B80-C6D01E08DE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6216"/>
            <a:ext cx="5198011" cy="3957242"/>
          </a:xfrm>
          <a:custGeom>
            <a:avLst/>
            <a:gdLst>
              <a:gd name="connsiteX0" fmla="*/ 1942747 w 5198011"/>
              <a:gd name="connsiteY0" fmla="*/ 0 h 3957242"/>
              <a:gd name="connsiteX1" fmla="*/ 5198011 w 5198011"/>
              <a:gd name="connsiteY1" fmla="*/ 3255264 h 3957242"/>
              <a:gd name="connsiteX2" fmla="*/ 5131876 w 5198011"/>
              <a:gd name="connsiteY2" fmla="*/ 3911314 h 3957242"/>
              <a:gd name="connsiteX3" fmla="*/ 5120066 w 5198011"/>
              <a:gd name="connsiteY3" fmla="*/ 3957242 h 3957242"/>
              <a:gd name="connsiteX4" fmla="*/ 0 w 5198011"/>
              <a:gd name="connsiteY4" fmla="*/ 3957242 h 3957242"/>
              <a:gd name="connsiteX5" fmla="*/ 0 w 5198011"/>
              <a:gd name="connsiteY5" fmla="*/ 647700 h 3957242"/>
              <a:gd name="connsiteX6" fmla="*/ 122698 w 5198011"/>
              <a:gd name="connsiteY6" fmla="*/ 555948 h 3957242"/>
              <a:gd name="connsiteX7" fmla="*/ 1942747 w 5198011"/>
              <a:gd name="connsiteY7" fmla="*/ 0 h 3957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98011" h="3957242">
                <a:moveTo>
                  <a:pt x="1942747" y="0"/>
                </a:moveTo>
                <a:cubicBezTo>
                  <a:pt x="3740580" y="0"/>
                  <a:pt x="5198011" y="1457431"/>
                  <a:pt x="5198011" y="3255264"/>
                </a:cubicBezTo>
                <a:cubicBezTo>
                  <a:pt x="5198011" y="3479993"/>
                  <a:pt x="5175239" y="3699404"/>
                  <a:pt x="5131876" y="3911314"/>
                </a:cubicBezTo>
                <a:lnTo>
                  <a:pt x="5120066" y="3957242"/>
                </a:lnTo>
                <a:lnTo>
                  <a:pt x="0" y="3957242"/>
                </a:lnTo>
                <a:lnTo>
                  <a:pt x="0" y="647700"/>
                </a:lnTo>
                <a:lnTo>
                  <a:pt x="122698" y="555948"/>
                </a:lnTo>
                <a:cubicBezTo>
                  <a:pt x="642241" y="204951"/>
                  <a:pt x="1268560" y="0"/>
                  <a:pt x="1942747" y="0"/>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Shape 20">
            <a:extLst>
              <a:ext uri="{FF2B5EF4-FFF2-40B4-BE49-F238E27FC236}">
                <a16:creationId xmlns:a16="http://schemas.microsoft.com/office/drawing/2014/main" id="{40C269CE-FB56-4D68-8CFB-1CFD5F3505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59837" y="495702"/>
            <a:ext cx="6428625" cy="6357756"/>
          </a:xfrm>
          <a:custGeom>
            <a:avLst/>
            <a:gdLst>
              <a:gd name="connsiteX0" fmla="*/ 4279392 w 6428625"/>
              <a:gd name="connsiteY0" fmla="*/ 0 h 6357756"/>
              <a:gd name="connsiteX1" fmla="*/ 6319204 w 6428625"/>
              <a:gd name="connsiteY1" fmla="*/ 516500 h 6357756"/>
              <a:gd name="connsiteX2" fmla="*/ 6428625 w 6428625"/>
              <a:gd name="connsiteY2" fmla="*/ 579415 h 6357756"/>
              <a:gd name="connsiteX3" fmla="*/ 6428625 w 6428625"/>
              <a:gd name="connsiteY3" fmla="*/ 6357756 h 6357756"/>
              <a:gd name="connsiteX4" fmla="*/ 539921 w 6428625"/>
              <a:gd name="connsiteY4" fmla="*/ 6357756 h 6357756"/>
              <a:gd name="connsiteX5" fmla="*/ 516500 w 6428625"/>
              <a:gd name="connsiteY5" fmla="*/ 6319205 h 6357756"/>
              <a:gd name="connsiteX6" fmla="*/ 0 w 6428625"/>
              <a:gd name="connsiteY6" fmla="*/ 4279392 h 6357756"/>
              <a:gd name="connsiteX7" fmla="*/ 4279392 w 6428625"/>
              <a:gd name="connsiteY7" fmla="*/ 0 h 6357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28625" h="6357756">
                <a:moveTo>
                  <a:pt x="4279392" y="0"/>
                </a:moveTo>
                <a:cubicBezTo>
                  <a:pt x="5017968" y="0"/>
                  <a:pt x="5712843" y="187105"/>
                  <a:pt x="6319204" y="516500"/>
                </a:cubicBezTo>
                <a:lnTo>
                  <a:pt x="6428625" y="579415"/>
                </a:lnTo>
                <a:lnTo>
                  <a:pt x="6428625" y="6357756"/>
                </a:lnTo>
                <a:lnTo>
                  <a:pt x="539921" y="6357756"/>
                </a:lnTo>
                <a:lnTo>
                  <a:pt x="516500" y="6319205"/>
                </a:lnTo>
                <a:cubicBezTo>
                  <a:pt x="187105" y="5712844"/>
                  <a:pt x="0" y="5017968"/>
                  <a:pt x="0" y="4279392"/>
                </a:cubicBezTo>
                <a:cubicBezTo>
                  <a:pt x="0" y="1915949"/>
                  <a:pt x="1915949" y="0"/>
                  <a:pt x="4279392" y="0"/>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Shape 22">
            <a:extLst>
              <a:ext uri="{FF2B5EF4-FFF2-40B4-BE49-F238E27FC236}">
                <a16:creationId xmlns:a16="http://schemas.microsoft.com/office/drawing/2014/main" id="{A6ED7E7F-75F7-4581-A930-C4DEBC2A84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24429" y="660294"/>
            <a:ext cx="6264033" cy="6193164"/>
          </a:xfrm>
          <a:custGeom>
            <a:avLst/>
            <a:gdLst>
              <a:gd name="connsiteX0" fmla="*/ 4114800 w 6264033"/>
              <a:gd name="connsiteY0" fmla="*/ 0 h 6193164"/>
              <a:gd name="connsiteX1" fmla="*/ 6248473 w 6264033"/>
              <a:gd name="connsiteY1" fmla="*/ 595714 h 6193164"/>
              <a:gd name="connsiteX2" fmla="*/ 6264033 w 6264033"/>
              <a:gd name="connsiteY2" fmla="*/ 605689 h 6193164"/>
              <a:gd name="connsiteX3" fmla="*/ 6264033 w 6264033"/>
              <a:gd name="connsiteY3" fmla="*/ 6193164 h 6193164"/>
              <a:gd name="connsiteX4" fmla="*/ 567718 w 6264033"/>
              <a:gd name="connsiteY4" fmla="*/ 6193164 h 6193164"/>
              <a:gd name="connsiteX5" fmla="*/ 496635 w 6264033"/>
              <a:gd name="connsiteY5" fmla="*/ 6076158 h 6193164"/>
              <a:gd name="connsiteX6" fmla="*/ 0 w 6264033"/>
              <a:gd name="connsiteY6" fmla="*/ 4114800 h 6193164"/>
              <a:gd name="connsiteX7" fmla="*/ 4114800 w 6264033"/>
              <a:gd name="connsiteY7" fmla="*/ 0 h 619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264033" h="6193164">
                <a:moveTo>
                  <a:pt x="4114800" y="0"/>
                </a:moveTo>
                <a:cubicBezTo>
                  <a:pt x="4895986" y="0"/>
                  <a:pt x="5626328" y="217689"/>
                  <a:pt x="6248473" y="595714"/>
                </a:cubicBezTo>
                <a:lnTo>
                  <a:pt x="6264033" y="605689"/>
                </a:lnTo>
                <a:lnTo>
                  <a:pt x="6264033" y="6193164"/>
                </a:lnTo>
                <a:lnTo>
                  <a:pt x="567718" y="6193164"/>
                </a:lnTo>
                <a:lnTo>
                  <a:pt x="496635" y="6076158"/>
                </a:lnTo>
                <a:cubicBezTo>
                  <a:pt x="179909" y="5493119"/>
                  <a:pt x="0" y="4824969"/>
                  <a:pt x="0" y="4114800"/>
                </a:cubicBezTo>
                <a:cubicBezTo>
                  <a:pt x="0" y="1842259"/>
                  <a:pt x="1842259" y="0"/>
                  <a:pt x="4114800" y="0"/>
                </a:cubicBezTo>
                <a:close/>
              </a:path>
            </a:pathLst>
          </a:custGeom>
          <a:solidFill>
            <a:srgbClr val="22604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Title 8">
            <a:extLst>
              <a:ext uri="{FF2B5EF4-FFF2-40B4-BE49-F238E27FC236}">
                <a16:creationId xmlns:a16="http://schemas.microsoft.com/office/drawing/2014/main" id="{0C6D19F6-E5B7-454A-821F-0C4D40847379}"/>
              </a:ext>
            </a:extLst>
          </p:cNvPr>
          <p:cNvSpPr>
            <a:spLocks noGrp="1"/>
          </p:cNvSpPr>
          <p:nvPr>
            <p:ph type="title"/>
          </p:nvPr>
        </p:nvSpPr>
        <p:spPr>
          <a:xfrm>
            <a:off x="6879389" y="2850433"/>
            <a:ext cx="4996329" cy="2024404"/>
          </a:xfrm>
        </p:spPr>
        <p:txBody>
          <a:bodyPr vert="horz" lIns="91440" tIns="45720" rIns="91440" bIns="45720" rtlCol="0" anchor="b">
            <a:normAutofit/>
          </a:bodyPr>
          <a:lstStyle/>
          <a:p>
            <a:r>
              <a:rPr lang="en-US" sz="6000" kern="1200" dirty="0">
                <a:solidFill>
                  <a:srgbClr val="FFFFFF"/>
                </a:solidFill>
                <a:latin typeface="+mj-lt"/>
                <a:ea typeface="+mj-ea"/>
                <a:cs typeface="+mj-cs"/>
              </a:rPr>
              <a:t>Inner City School</a:t>
            </a:r>
          </a:p>
        </p:txBody>
      </p:sp>
      <p:pic>
        <p:nvPicPr>
          <p:cNvPr id="12" name="Picture 11">
            <a:extLst>
              <a:ext uri="{FF2B5EF4-FFF2-40B4-BE49-F238E27FC236}">
                <a16:creationId xmlns:a16="http://schemas.microsoft.com/office/drawing/2014/main" id="{72BF457B-1B47-4559-B140-C28F5491CA55}"/>
              </a:ext>
            </a:extLst>
          </p:cNvPr>
          <p:cNvPicPr>
            <a:picLocks noChangeAspect="1"/>
          </p:cNvPicPr>
          <p:nvPr/>
        </p:nvPicPr>
        <p:blipFill rotWithShape="1">
          <a:blip r:embed="rId2"/>
          <a:srcRect t="937" b="10362"/>
          <a:stretch/>
        </p:blipFill>
        <p:spPr>
          <a:xfrm>
            <a:off x="979870" y="2"/>
            <a:ext cx="6069184" cy="2839783"/>
          </a:xfrm>
          <a:custGeom>
            <a:avLst/>
            <a:gdLst>
              <a:gd name="connsiteX0" fmla="*/ 0 w 6069184"/>
              <a:gd name="connsiteY0" fmla="*/ 0 h 2839783"/>
              <a:gd name="connsiteX1" fmla="*/ 6069184 w 6069184"/>
              <a:gd name="connsiteY1" fmla="*/ 0 h 2839783"/>
              <a:gd name="connsiteX2" fmla="*/ 6063824 w 6069184"/>
              <a:gd name="connsiteY2" fmla="*/ 106160 h 2839783"/>
              <a:gd name="connsiteX3" fmla="*/ 3034592 w 6069184"/>
              <a:gd name="connsiteY3" fmla="*/ 2839783 h 2839783"/>
              <a:gd name="connsiteX4" fmla="*/ 5361 w 6069184"/>
              <a:gd name="connsiteY4" fmla="*/ 106160 h 2839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9184" h="2839783">
                <a:moveTo>
                  <a:pt x="0" y="0"/>
                </a:moveTo>
                <a:lnTo>
                  <a:pt x="6069184" y="0"/>
                </a:lnTo>
                <a:lnTo>
                  <a:pt x="6063824" y="106160"/>
                </a:lnTo>
                <a:cubicBezTo>
                  <a:pt x="5907892" y="1641596"/>
                  <a:pt x="4611168" y="2839783"/>
                  <a:pt x="3034592" y="2839783"/>
                </a:cubicBezTo>
                <a:cubicBezTo>
                  <a:pt x="1458016" y="2839783"/>
                  <a:pt x="161293" y="1641596"/>
                  <a:pt x="5361" y="106160"/>
                </a:cubicBezTo>
                <a:close/>
              </a:path>
            </a:pathLst>
          </a:custGeom>
        </p:spPr>
      </p:pic>
      <p:pic>
        <p:nvPicPr>
          <p:cNvPr id="11" name="Picture 10">
            <a:extLst>
              <a:ext uri="{FF2B5EF4-FFF2-40B4-BE49-F238E27FC236}">
                <a16:creationId xmlns:a16="http://schemas.microsoft.com/office/drawing/2014/main" id="{20670B1D-FFC5-45E3-82CF-6A13C02B6EFB}"/>
              </a:ext>
            </a:extLst>
          </p:cNvPr>
          <p:cNvPicPr>
            <a:picLocks noChangeAspect="1"/>
          </p:cNvPicPr>
          <p:nvPr/>
        </p:nvPicPr>
        <p:blipFill rotWithShape="1">
          <a:blip r:embed="rId3"/>
          <a:srcRect l="23347" r="16701"/>
          <a:stretch/>
        </p:blipFill>
        <p:spPr>
          <a:xfrm>
            <a:off x="1" y="3120244"/>
            <a:ext cx="5001415" cy="3733214"/>
          </a:xfrm>
          <a:custGeom>
            <a:avLst/>
            <a:gdLst>
              <a:gd name="connsiteX0" fmla="*/ 1956463 w 5001415"/>
              <a:gd name="connsiteY0" fmla="*/ 0 h 3733214"/>
              <a:gd name="connsiteX1" fmla="*/ 5001415 w 5001415"/>
              <a:gd name="connsiteY1" fmla="*/ 3044952 h 3733214"/>
              <a:gd name="connsiteX2" fmla="*/ 4939553 w 5001415"/>
              <a:gd name="connsiteY2" fmla="*/ 3658617 h 3733214"/>
              <a:gd name="connsiteX3" fmla="*/ 4920372 w 5001415"/>
              <a:gd name="connsiteY3" fmla="*/ 3733214 h 3733214"/>
              <a:gd name="connsiteX4" fmla="*/ 0 w 5001415"/>
              <a:gd name="connsiteY4" fmla="*/ 3733214 h 3733214"/>
              <a:gd name="connsiteX5" fmla="*/ 0 w 5001415"/>
              <a:gd name="connsiteY5" fmla="*/ 713124 h 3733214"/>
              <a:gd name="connsiteX6" fmla="*/ 19591 w 5001415"/>
              <a:gd name="connsiteY6" fmla="*/ 695319 h 3733214"/>
              <a:gd name="connsiteX7" fmla="*/ 1956463 w 5001415"/>
              <a:gd name="connsiteY7" fmla="*/ 0 h 3733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1415" h="3733214">
                <a:moveTo>
                  <a:pt x="1956463" y="0"/>
                </a:moveTo>
                <a:cubicBezTo>
                  <a:pt x="3638144" y="0"/>
                  <a:pt x="5001415" y="1363271"/>
                  <a:pt x="5001415" y="3044952"/>
                </a:cubicBezTo>
                <a:cubicBezTo>
                  <a:pt x="5001415" y="3255162"/>
                  <a:pt x="4980114" y="3460397"/>
                  <a:pt x="4939553" y="3658617"/>
                </a:cubicBezTo>
                <a:lnTo>
                  <a:pt x="4920372" y="3733214"/>
                </a:lnTo>
                <a:lnTo>
                  <a:pt x="0" y="3733214"/>
                </a:lnTo>
                <a:lnTo>
                  <a:pt x="0" y="713124"/>
                </a:lnTo>
                <a:lnTo>
                  <a:pt x="19591" y="695319"/>
                </a:lnTo>
                <a:cubicBezTo>
                  <a:pt x="545938" y="260939"/>
                  <a:pt x="1220728" y="0"/>
                  <a:pt x="1956463" y="0"/>
                </a:cubicBezTo>
                <a:close/>
              </a:path>
            </a:pathLst>
          </a:custGeom>
        </p:spPr>
      </p:pic>
      <p:sp>
        <p:nvSpPr>
          <p:cNvPr id="2" name="Slide Number Placeholder 1">
            <a:extLst>
              <a:ext uri="{FF2B5EF4-FFF2-40B4-BE49-F238E27FC236}">
                <a16:creationId xmlns:a16="http://schemas.microsoft.com/office/drawing/2014/main" id="{9D274EA0-40B2-4301-ACB3-946951A8DCB4}"/>
              </a:ext>
            </a:extLst>
          </p:cNvPr>
          <p:cNvSpPr>
            <a:spLocks noGrp="1"/>
          </p:cNvSpPr>
          <p:nvPr>
            <p:ph type="sldNum" sz="quarter" idx="10"/>
          </p:nvPr>
        </p:nvSpPr>
        <p:spPr>
          <a:xfrm>
            <a:off x="335957" y="6082626"/>
            <a:ext cx="548640" cy="548640"/>
          </a:xfrm>
          <a:prstGeom prst="ellipse">
            <a:avLst/>
          </a:prstGeom>
          <a:solidFill>
            <a:srgbClr val="808080"/>
          </a:solidFill>
        </p:spPr>
        <p:txBody>
          <a:bodyPr vert="horz" lIns="91440" tIns="45720" rIns="91440" bIns="45720" rtlCol="0" anchor="ctr">
            <a:normAutofit fontScale="85000" lnSpcReduction="10000"/>
          </a:bodyPr>
          <a:lstStyle/>
          <a:p>
            <a:pPr>
              <a:spcAft>
                <a:spcPts val="600"/>
              </a:spcAft>
            </a:pPr>
            <a:fld id="{D495E168-DA5E-4888-8D8A-92B118324C14}" type="slidenum">
              <a:rPr lang="en-US" sz="1500">
                <a:solidFill>
                  <a:srgbClr val="FFFFFF"/>
                </a:solidFill>
              </a:rPr>
              <a:pPr>
                <a:spcAft>
                  <a:spcPts val="600"/>
                </a:spcAft>
              </a:pPr>
              <a:t>15</a:t>
            </a:fld>
            <a:endParaRPr lang="en-US" sz="1500">
              <a:solidFill>
                <a:srgbClr val="FFFFFF"/>
              </a:solidFill>
            </a:endParaRPr>
          </a:p>
        </p:txBody>
      </p:sp>
      <p:sp>
        <p:nvSpPr>
          <p:cNvPr id="3" name="Footer Placeholder 2">
            <a:extLst>
              <a:ext uri="{FF2B5EF4-FFF2-40B4-BE49-F238E27FC236}">
                <a16:creationId xmlns:a16="http://schemas.microsoft.com/office/drawing/2014/main" id="{9E8A3158-504F-4995-B91A-15080AD758BA}"/>
              </a:ext>
            </a:extLst>
          </p:cNvPr>
          <p:cNvSpPr>
            <a:spLocks noGrp="1"/>
          </p:cNvSpPr>
          <p:nvPr>
            <p:ph type="ftr" sz="quarter" idx="12"/>
          </p:nvPr>
        </p:nvSpPr>
        <p:spPr>
          <a:xfrm>
            <a:off x="6879389" y="5859904"/>
            <a:ext cx="4817036" cy="365125"/>
          </a:xfrm>
        </p:spPr>
        <p:txBody>
          <a:bodyPr vert="horz" lIns="91440" tIns="45720" rIns="91440" bIns="45720" rtlCol="0" anchor="ctr">
            <a:normAutofit/>
          </a:bodyPr>
          <a:lstStyle/>
          <a:p>
            <a:pPr algn="ctr">
              <a:spcAft>
                <a:spcPts val="600"/>
              </a:spcAft>
            </a:pPr>
            <a:r>
              <a:rPr lang="en-US" sz="1200" kern="1200" dirty="0">
                <a:solidFill>
                  <a:srgbClr val="FFFFFF"/>
                </a:solidFill>
                <a:latin typeface="+mn-lt"/>
                <a:ea typeface="+mn-ea"/>
                <a:cs typeface="+mn-cs"/>
              </a:rPr>
              <a:t>ADD A FOOTER</a:t>
            </a:r>
          </a:p>
        </p:txBody>
      </p:sp>
    </p:spTree>
    <p:extLst>
      <p:ext uri="{BB962C8B-B14F-4D97-AF65-F5344CB8AC3E}">
        <p14:creationId xmlns:p14="http://schemas.microsoft.com/office/powerpoint/2010/main" val="39764507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2806C0-8AE3-4975-9946-CCD70055F494}"/>
              </a:ext>
            </a:extLst>
          </p:cNvPr>
          <p:cNvSpPr>
            <a:spLocks noGrp="1"/>
          </p:cNvSpPr>
          <p:nvPr>
            <p:ph type="title"/>
          </p:nvPr>
        </p:nvSpPr>
        <p:spPr/>
        <p:txBody>
          <a:bodyPr/>
          <a:lstStyle/>
          <a:p>
            <a:r>
              <a:rPr lang="en-US" dirty="0"/>
              <a:t>VIDEO SLIDE</a:t>
            </a:r>
            <a:endParaRPr lang="ru-RU" dirty="0"/>
          </a:p>
        </p:txBody>
      </p:sp>
      <p:pic>
        <p:nvPicPr>
          <p:cNvPr id="6" name="Online Media 5" title="Allenby Primary's EYFS Playground Transformation">
            <a:hlinkClick r:id="" action="ppaction://media"/>
            <a:extLst>
              <a:ext uri="{FF2B5EF4-FFF2-40B4-BE49-F238E27FC236}">
                <a16:creationId xmlns:a16="http://schemas.microsoft.com/office/drawing/2014/main" id="{96EB050C-72DB-49FC-9B22-1FFBCE6E7ADC}"/>
              </a:ext>
            </a:extLst>
          </p:cNvPr>
          <p:cNvPicPr>
            <a:picLocks noGrp="1" noRot="1" noChangeAspect="1"/>
          </p:cNvPicPr>
          <p:nvPr>
            <p:ph type="media" sz="quarter" idx="17"/>
            <a:videoFile r:link="rId1"/>
          </p:nvPr>
        </p:nvPicPr>
        <p:blipFill>
          <a:blip r:embed="rId3"/>
          <a:stretch>
            <a:fillRect/>
          </a:stretch>
        </p:blipFill>
        <p:spPr>
          <a:xfrm>
            <a:off x="1947150" y="1349030"/>
            <a:ext cx="8297700" cy="4667456"/>
          </a:xfrm>
          <a:prstGeom prst="rect">
            <a:avLst/>
          </a:prstGeom>
        </p:spPr>
      </p:pic>
      <p:sp>
        <p:nvSpPr>
          <p:cNvPr id="3" name="Footer Placeholder 2">
            <a:extLst>
              <a:ext uri="{FF2B5EF4-FFF2-40B4-BE49-F238E27FC236}">
                <a16:creationId xmlns:a16="http://schemas.microsoft.com/office/drawing/2014/main" id="{F3B30A82-8E4A-471C-A080-278975C952AA}"/>
              </a:ext>
            </a:extLst>
          </p:cNvPr>
          <p:cNvSpPr>
            <a:spLocks noGrp="1"/>
          </p:cNvSpPr>
          <p:nvPr>
            <p:ph type="ftr" sz="quarter" idx="12"/>
          </p:nvPr>
        </p:nvSpPr>
        <p:spPr/>
        <p:txBody>
          <a:bodyPr/>
          <a:lstStyle/>
          <a:p>
            <a:r>
              <a:rPr lang="en-US" dirty="0"/>
              <a:t>ADD A FOOTER</a:t>
            </a:r>
            <a:endParaRPr lang="ru-RU" dirty="0"/>
          </a:p>
        </p:txBody>
      </p:sp>
      <p:sp>
        <p:nvSpPr>
          <p:cNvPr id="2" name="Slide Number Placeholder 1">
            <a:extLst>
              <a:ext uri="{FF2B5EF4-FFF2-40B4-BE49-F238E27FC236}">
                <a16:creationId xmlns:a16="http://schemas.microsoft.com/office/drawing/2014/main" id="{8D8F9E36-CD39-4DDD-927C-C07E8C070A17}"/>
              </a:ext>
            </a:extLst>
          </p:cNvPr>
          <p:cNvSpPr>
            <a:spLocks noGrp="1"/>
          </p:cNvSpPr>
          <p:nvPr>
            <p:ph type="sldNum" sz="quarter" idx="10"/>
          </p:nvPr>
        </p:nvSpPr>
        <p:spPr/>
        <p:txBody>
          <a:bodyPr/>
          <a:lstStyle/>
          <a:p>
            <a:fld id="{D495E168-DA5E-4888-8D8A-92B118324C14}" type="slidenum">
              <a:rPr lang="ru-RU" smtClean="0"/>
              <a:pPr/>
              <a:t>16</a:t>
            </a:fld>
            <a:endParaRPr lang="ru-RU" dirty="0"/>
          </a:p>
        </p:txBody>
      </p:sp>
    </p:spTree>
    <p:extLst>
      <p:ext uri="{BB962C8B-B14F-4D97-AF65-F5344CB8AC3E}">
        <p14:creationId xmlns:p14="http://schemas.microsoft.com/office/powerpoint/2010/main" val="4919933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2B381BA-F1D7-483F-B759-9C3451355503}"/>
              </a:ext>
            </a:extLst>
          </p:cNvPr>
          <p:cNvSpPr>
            <a:spLocks noGrp="1"/>
          </p:cNvSpPr>
          <p:nvPr>
            <p:ph type="title"/>
          </p:nvPr>
        </p:nvSpPr>
        <p:spPr/>
        <p:txBody>
          <a:bodyPr/>
          <a:lstStyle/>
          <a:p>
            <a:r>
              <a:rPr lang="en-US" dirty="0"/>
              <a:t>THANK YOU!</a:t>
            </a:r>
            <a:endParaRPr lang="ru-RU" dirty="0"/>
          </a:p>
        </p:txBody>
      </p:sp>
      <p:sp>
        <p:nvSpPr>
          <p:cNvPr id="4" name="Text Placeholder 3">
            <a:extLst>
              <a:ext uri="{FF2B5EF4-FFF2-40B4-BE49-F238E27FC236}">
                <a16:creationId xmlns:a16="http://schemas.microsoft.com/office/drawing/2014/main" id="{A412BBAB-4628-42F5-BF78-BE0E59475133}"/>
              </a:ext>
            </a:extLst>
          </p:cNvPr>
          <p:cNvSpPr>
            <a:spLocks noGrp="1"/>
          </p:cNvSpPr>
          <p:nvPr>
            <p:ph type="body" sz="quarter" idx="13"/>
          </p:nvPr>
        </p:nvSpPr>
        <p:spPr/>
        <p:txBody>
          <a:bodyPr/>
          <a:lstStyle/>
          <a:p>
            <a:r>
              <a:rPr lang="en-US" dirty="0"/>
              <a:t>Alister Tipuric</a:t>
            </a:r>
            <a:endParaRPr lang="ru-RU" dirty="0"/>
          </a:p>
        </p:txBody>
      </p:sp>
      <p:sp>
        <p:nvSpPr>
          <p:cNvPr id="5" name="Text Placeholder 4">
            <a:extLst>
              <a:ext uri="{FF2B5EF4-FFF2-40B4-BE49-F238E27FC236}">
                <a16:creationId xmlns:a16="http://schemas.microsoft.com/office/drawing/2014/main" id="{62E14719-D011-4E0B-9362-CD19FF22FEB5}"/>
              </a:ext>
            </a:extLst>
          </p:cNvPr>
          <p:cNvSpPr>
            <a:spLocks noGrp="1"/>
          </p:cNvSpPr>
          <p:nvPr>
            <p:ph type="body" sz="quarter" idx="22"/>
          </p:nvPr>
        </p:nvSpPr>
        <p:spPr>
          <a:xfrm>
            <a:off x="3135722" y="3359008"/>
            <a:ext cx="5920556" cy="474519"/>
          </a:xfrm>
        </p:spPr>
        <p:txBody>
          <a:bodyPr/>
          <a:lstStyle/>
          <a:p>
            <a:r>
              <a:rPr lang="en-US" dirty="0"/>
              <a:t>1600698</a:t>
            </a:r>
            <a:endParaRPr lang="ru-RU" dirty="0"/>
          </a:p>
        </p:txBody>
      </p:sp>
    </p:spTree>
    <p:extLst>
      <p:ext uri="{BB962C8B-B14F-4D97-AF65-F5344CB8AC3E}">
        <p14:creationId xmlns:p14="http://schemas.microsoft.com/office/powerpoint/2010/main" val="33092793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able 8">
            <a:extLst>
              <a:ext uri="{FF2B5EF4-FFF2-40B4-BE49-F238E27FC236}">
                <a16:creationId xmlns:a16="http://schemas.microsoft.com/office/drawing/2014/main" id="{E4796834-7FC1-42F5-B7F1-F28D1F70F975}"/>
              </a:ext>
            </a:extLst>
          </p:cNvPr>
          <p:cNvGraphicFramePr>
            <a:graphicFrameLocks noGrp="1"/>
          </p:cNvGraphicFramePr>
          <p:nvPr>
            <p:extLst>
              <p:ext uri="{D42A27DB-BD31-4B8C-83A1-F6EECF244321}">
                <p14:modId xmlns:p14="http://schemas.microsoft.com/office/powerpoint/2010/main" val="3636409931"/>
              </p:ext>
            </p:extLst>
          </p:nvPr>
        </p:nvGraphicFramePr>
        <p:xfrm>
          <a:off x="2008049" y="136478"/>
          <a:ext cx="8175901" cy="6509982"/>
        </p:xfrm>
        <a:graphic>
          <a:graphicData uri="http://schemas.openxmlformats.org/drawingml/2006/table">
            <a:tbl>
              <a:tblPr>
                <a:tableStyleId>{284E427A-3D55-4303-BF80-6455036E1DE7}</a:tableStyleId>
              </a:tblPr>
              <a:tblGrid>
                <a:gridCol w="1721203">
                  <a:extLst>
                    <a:ext uri="{9D8B030D-6E8A-4147-A177-3AD203B41FA5}">
                      <a16:colId xmlns:a16="http://schemas.microsoft.com/office/drawing/2014/main" val="1319792771"/>
                    </a:ext>
                  </a:extLst>
                </a:gridCol>
                <a:gridCol w="403231">
                  <a:extLst>
                    <a:ext uri="{9D8B030D-6E8A-4147-A177-3AD203B41FA5}">
                      <a16:colId xmlns:a16="http://schemas.microsoft.com/office/drawing/2014/main" val="761858762"/>
                    </a:ext>
                  </a:extLst>
                </a:gridCol>
                <a:gridCol w="689228">
                  <a:extLst>
                    <a:ext uri="{9D8B030D-6E8A-4147-A177-3AD203B41FA5}">
                      <a16:colId xmlns:a16="http://schemas.microsoft.com/office/drawing/2014/main" val="2204889586"/>
                    </a:ext>
                  </a:extLst>
                </a:gridCol>
                <a:gridCol w="689228">
                  <a:extLst>
                    <a:ext uri="{9D8B030D-6E8A-4147-A177-3AD203B41FA5}">
                      <a16:colId xmlns:a16="http://schemas.microsoft.com/office/drawing/2014/main" val="2265203496"/>
                    </a:ext>
                  </a:extLst>
                </a:gridCol>
                <a:gridCol w="689228">
                  <a:extLst>
                    <a:ext uri="{9D8B030D-6E8A-4147-A177-3AD203B41FA5}">
                      <a16:colId xmlns:a16="http://schemas.microsoft.com/office/drawing/2014/main" val="2768314024"/>
                    </a:ext>
                  </a:extLst>
                </a:gridCol>
                <a:gridCol w="689228">
                  <a:extLst>
                    <a:ext uri="{9D8B030D-6E8A-4147-A177-3AD203B41FA5}">
                      <a16:colId xmlns:a16="http://schemas.microsoft.com/office/drawing/2014/main" val="356788039"/>
                    </a:ext>
                  </a:extLst>
                </a:gridCol>
                <a:gridCol w="689228">
                  <a:extLst>
                    <a:ext uri="{9D8B030D-6E8A-4147-A177-3AD203B41FA5}">
                      <a16:colId xmlns:a16="http://schemas.microsoft.com/office/drawing/2014/main" val="3483590898"/>
                    </a:ext>
                  </a:extLst>
                </a:gridCol>
                <a:gridCol w="689228">
                  <a:extLst>
                    <a:ext uri="{9D8B030D-6E8A-4147-A177-3AD203B41FA5}">
                      <a16:colId xmlns:a16="http://schemas.microsoft.com/office/drawing/2014/main" val="4261782225"/>
                    </a:ext>
                  </a:extLst>
                </a:gridCol>
                <a:gridCol w="689228">
                  <a:extLst>
                    <a:ext uri="{9D8B030D-6E8A-4147-A177-3AD203B41FA5}">
                      <a16:colId xmlns:a16="http://schemas.microsoft.com/office/drawing/2014/main" val="2027366097"/>
                    </a:ext>
                  </a:extLst>
                </a:gridCol>
                <a:gridCol w="689228">
                  <a:extLst>
                    <a:ext uri="{9D8B030D-6E8A-4147-A177-3AD203B41FA5}">
                      <a16:colId xmlns:a16="http://schemas.microsoft.com/office/drawing/2014/main" val="760222907"/>
                    </a:ext>
                  </a:extLst>
                </a:gridCol>
                <a:gridCol w="537643">
                  <a:extLst>
                    <a:ext uri="{9D8B030D-6E8A-4147-A177-3AD203B41FA5}">
                      <a16:colId xmlns:a16="http://schemas.microsoft.com/office/drawing/2014/main" val="1713819566"/>
                    </a:ext>
                  </a:extLst>
                </a:gridCol>
              </a:tblGrid>
              <a:tr h="167862">
                <a:tc gridSpan="11">
                  <a:txBody>
                    <a:bodyPr/>
                    <a:lstStyle/>
                    <a:p>
                      <a:pPr algn="ctr">
                        <a:lnSpc>
                          <a:spcPct val="115000"/>
                        </a:lnSpc>
                        <a:spcAft>
                          <a:spcPts val="0"/>
                        </a:spcAft>
                      </a:pPr>
                      <a:r>
                        <a:rPr lang="en-GB" sz="700" u="none" strike="noStrike">
                          <a:effectLst/>
                        </a:rPr>
                        <a:t>Personal Evaluation – to support your academic progress please complete the section below </a:t>
                      </a:r>
                      <a:r>
                        <a:rPr lang="en-GB" sz="700" u="sng">
                          <a:effectLst/>
                        </a:rPr>
                        <a:t>BEFORE</a:t>
                      </a:r>
                      <a:r>
                        <a:rPr lang="en-GB" sz="700" u="none" strike="noStrike">
                          <a:effectLst/>
                        </a:rPr>
                        <a:t> submitting your work.</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97941221"/>
                  </a:ext>
                </a:extLst>
              </a:tr>
              <a:tr h="354236">
                <a:tc gridSpan="2">
                  <a:txBody>
                    <a:bodyPr/>
                    <a:lstStyle/>
                    <a:p>
                      <a:pPr marL="71755" marR="71755">
                        <a:lnSpc>
                          <a:spcPct val="115000"/>
                        </a:lnSpc>
                        <a:spcAft>
                          <a:spcPts val="0"/>
                        </a:spcAft>
                      </a:pPr>
                      <a:r>
                        <a:rPr lang="en-GB" sz="700">
                          <a:effectLst/>
                        </a:rPr>
                        <a:t>What do you consider to be the best aspects of this work?</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681" marR="53681" marT="0" marB="0"/>
                </a:tc>
                <a:tc hMerge="1">
                  <a:txBody>
                    <a:bodyPr/>
                    <a:lstStyle/>
                    <a:p>
                      <a:endParaRPr lang="en-GB"/>
                    </a:p>
                  </a:txBody>
                  <a:tcPr/>
                </a:tc>
                <a:tc gridSpan="9">
                  <a:txBody>
                    <a:bodyPr/>
                    <a:lstStyle/>
                    <a:p>
                      <a:pPr algn="ctr">
                        <a:lnSpc>
                          <a:spcPct val="115000"/>
                        </a:lnSpc>
                        <a:spcAft>
                          <a:spcPts val="0"/>
                        </a:spcAft>
                      </a:pPr>
                      <a:r>
                        <a:rPr lang="en-GB" sz="9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725461024"/>
                  </a:ext>
                </a:extLst>
              </a:tr>
              <a:tr h="536718">
                <a:tc gridSpan="2">
                  <a:txBody>
                    <a:bodyPr/>
                    <a:lstStyle/>
                    <a:p>
                      <a:pPr marL="71755" marR="71755">
                        <a:lnSpc>
                          <a:spcPct val="115000"/>
                        </a:lnSpc>
                        <a:spcAft>
                          <a:spcPts val="0"/>
                        </a:spcAft>
                      </a:pPr>
                      <a:r>
                        <a:rPr lang="en-GB" sz="700">
                          <a:effectLst/>
                        </a:rPr>
                        <a:t>Which aspects do you consider could have been improved in this piece of work?</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681" marR="53681" marT="0" marB="0"/>
                </a:tc>
                <a:tc hMerge="1">
                  <a:txBody>
                    <a:bodyPr/>
                    <a:lstStyle/>
                    <a:p>
                      <a:endParaRPr lang="en-GB"/>
                    </a:p>
                  </a:txBody>
                  <a:tcPr/>
                </a:tc>
                <a:tc gridSpan="9">
                  <a:txBody>
                    <a:bodyPr/>
                    <a:lstStyle/>
                    <a:p>
                      <a:pPr algn="ctr">
                        <a:lnSpc>
                          <a:spcPct val="115000"/>
                        </a:lnSpc>
                        <a:spcAft>
                          <a:spcPts val="0"/>
                        </a:spcAft>
                      </a:pPr>
                      <a:r>
                        <a:rPr lang="en-GB" sz="9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581142415"/>
                  </a:ext>
                </a:extLst>
              </a:tr>
              <a:tr h="536718">
                <a:tc gridSpan="2">
                  <a:txBody>
                    <a:bodyPr/>
                    <a:lstStyle/>
                    <a:p>
                      <a:pPr marL="71755" marR="71755">
                        <a:lnSpc>
                          <a:spcPct val="115000"/>
                        </a:lnSpc>
                        <a:spcAft>
                          <a:spcPts val="0"/>
                        </a:spcAft>
                      </a:pPr>
                      <a:r>
                        <a:rPr lang="en-GB" sz="700">
                          <a:effectLst/>
                        </a:rPr>
                        <a:t>What have you found most satisfying whilst undertaking this submission?</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681" marR="53681" marT="0" marB="0"/>
                </a:tc>
                <a:tc hMerge="1">
                  <a:txBody>
                    <a:bodyPr/>
                    <a:lstStyle/>
                    <a:p>
                      <a:endParaRPr lang="en-GB"/>
                    </a:p>
                  </a:txBody>
                  <a:tcPr/>
                </a:tc>
                <a:tc gridSpan="9">
                  <a:txBody>
                    <a:bodyPr/>
                    <a:lstStyle/>
                    <a:p>
                      <a:pPr algn="ctr">
                        <a:lnSpc>
                          <a:spcPct val="115000"/>
                        </a:lnSpc>
                        <a:spcAft>
                          <a:spcPts val="0"/>
                        </a:spcAft>
                      </a:pPr>
                      <a:r>
                        <a:rPr lang="en-GB" sz="9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77148317"/>
                  </a:ext>
                </a:extLst>
              </a:tr>
              <a:tr h="223767">
                <a:tc rowSpan="2">
                  <a:txBody>
                    <a:bodyPr/>
                    <a:lstStyle/>
                    <a:p>
                      <a:pPr algn="l">
                        <a:lnSpc>
                          <a:spcPct val="115000"/>
                        </a:lnSpc>
                        <a:spcAft>
                          <a:spcPts val="0"/>
                        </a:spcAft>
                      </a:pPr>
                      <a:r>
                        <a:rPr lang="en-GB" sz="900" u="none" strike="noStrike">
                          <a:effectLst/>
                        </a:rPr>
                        <a:t> </a:t>
                      </a:r>
                      <a:endParaRPr lang="en-GB" sz="1300" u="sng">
                        <a:effectLst/>
                      </a:endParaRPr>
                    </a:p>
                    <a:p>
                      <a:pPr algn="ctr">
                        <a:lnSpc>
                          <a:spcPct val="115000"/>
                        </a:lnSpc>
                        <a:spcAft>
                          <a:spcPts val="0"/>
                        </a:spcAft>
                      </a:pPr>
                      <a:r>
                        <a:rPr lang="en-GB" sz="900" u="none" strike="noStrike">
                          <a:effectLst/>
                        </a:rPr>
                        <a:t>ASSESSMENT CRITERIA</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rowSpan="2">
                  <a:txBody>
                    <a:bodyPr/>
                    <a:lstStyle/>
                    <a:p>
                      <a:pPr marL="71755" marR="71755">
                        <a:lnSpc>
                          <a:spcPct val="115000"/>
                        </a:lnSpc>
                        <a:spcAft>
                          <a:spcPts val="0"/>
                        </a:spcAft>
                      </a:pPr>
                      <a:r>
                        <a:rPr lang="en-GB" sz="600">
                          <a:effectLst/>
                        </a:rPr>
                        <a:t>Learning</a:t>
                      </a:r>
                      <a:endParaRPr lang="en-GB" sz="900">
                        <a:effectLst/>
                      </a:endParaRPr>
                    </a:p>
                    <a:p>
                      <a:pPr marL="71755" marR="71755">
                        <a:lnSpc>
                          <a:spcPct val="115000"/>
                        </a:lnSpc>
                        <a:spcAft>
                          <a:spcPts val="0"/>
                        </a:spcAft>
                      </a:pPr>
                      <a:r>
                        <a:rPr lang="en-GB" sz="600">
                          <a:effectLst/>
                        </a:rPr>
                        <a:t>Outcomes</a:t>
                      </a:r>
                      <a:endParaRPr lang="en-GB" sz="900">
                        <a:effectLst/>
                      </a:endParaRPr>
                    </a:p>
                    <a:p>
                      <a:pPr marL="71755" marR="71755">
                        <a:lnSpc>
                          <a:spcPct val="115000"/>
                        </a:lnSpc>
                        <a:spcAft>
                          <a:spcPts val="0"/>
                        </a:spcAft>
                      </a:pPr>
                      <a:r>
                        <a:rPr lang="en-GB" sz="600">
                          <a:effectLst/>
                        </a:rPr>
                        <a:t> </a:t>
                      </a:r>
                      <a:endParaRPr lang="en-GB" sz="900">
                        <a:effectLst/>
                      </a:endParaRPr>
                    </a:p>
                    <a:p>
                      <a:pPr marL="71755" marR="71755" algn="ctr">
                        <a:lnSpc>
                          <a:spcPct val="115000"/>
                        </a:lnSpc>
                        <a:spcAft>
                          <a:spcPts val="0"/>
                        </a:spcAft>
                      </a:pPr>
                      <a:r>
                        <a:rPr lang="en-GB" sz="6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vert="vert270"/>
                </a:tc>
                <a:tc gridSpan="9">
                  <a:txBody>
                    <a:bodyPr/>
                    <a:lstStyle/>
                    <a:p>
                      <a:pPr algn="ctr">
                        <a:lnSpc>
                          <a:spcPct val="115000"/>
                        </a:lnSpc>
                        <a:spcAft>
                          <a:spcPts val="0"/>
                        </a:spcAft>
                      </a:pPr>
                      <a:r>
                        <a:rPr lang="en-GB" sz="900" u="none" strike="noStrike">
                          <a:effectLst/>
                        </a:rPr>
                        <a:t>GRADE</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028403182"/>
                  </a:ext>
                </a:extLst>
              </a:tr>
              <a:tr h="486617">
                <a:tc vMerge="1">
                  <a:txBody>
                    <a:bodyPr/>
                    <a:lstStyle/>
                    <a:p>
                      <a:endParaRPr lang="en-GB"/>
                    </a:p>
                  </a:txBody>
                  <a:tcPr/>
                </a:tc>
                <a:tc vMerge="1">
                  <a:txBody>
                    <a:bodyPr/>
                    <a:lstStyle/>
                    <a:p>
                      <a:endParaRPr lang="en-GB"/>
                    </a:p>
                  </a:txBody>
                  <a:tcPr/>
                </a:tc>
                <a:tc>
                  <a:txBody>
                    <a:bodyPr/>
                    <a:lstStyle/>
                    <a:p>
                      <a:pPr algn="ctr">
                        <a:lnSpc>
                          <a:spcPct val="115000"/>
                        </a:lnSpc>
                        <a:spcAft>
                          <a:spcPts val="0"/>
                        </a:spcAft>
                      </a:pPr>
                      <a:r>
                        <a:rPr lang="en-GB" sz="600" u="none" strike="noStrike">
                          <a:effectLst/>
                        </a:rPr>
                        <a:t>Poor</a:t>
                      </a:r>
                      <a:endParaRPr lang="en-GB" sz="1300" u="sng">
                        <a:effectLst/>
                      </a:endParaRPr>
                    </a:p>
                    <a:p>
                      <a:pPr algn="ctr">
                        <a:lnSpc>
                          <a:spcPct val="115000"/>
                        </a:lnSpc>
                        <a:spcAft>
                          <a:spcPts val="0"/>
                        </a:spcAft>
                      </a:pPr>
                      <a:r>
                        <a:rPr lang="en-GB" sz="600" u="none" strike="noStrike">
                          <a:effectLst/>
                        </a:rPr>
                        <a:t>&lt; 20%</a:t>
                      </a:r>
                      <a:endParaRPr lang="en-GB" sz="1300" u="sng">
                        <a:effectLst/>
                      </a:endParaRPr>
                    </a:p>
                    <a:p>
                      <a:pPr algn="ctr">
                        <a:lnSpc>
                          <a:spcPct val="115000"/>
                        </a:lnSpc>
                        <a:spcAft>
                          <a:spcPts val="0"/>
                        </a:spcAft>
                      </a:pPr>
                      <a:r>
                        <a:rPr lang="en-GB" sz="6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600" u="none" strike="noStrike">
                          <a:effectLst/>
                        </a:rPr>
                        <a:t>Weak</a:t>
                      </a:r>
                      <a:endParaRPr lang="en-GB" sz="1300" u="sng">
                        <a:effectLst/>
                      </a:endParaRPr>
                    </a:p>
                    <a:p>
                      <a:pPr algn="ctr">
                        <a:lnSpc>
                          <a:spcPct val="115000"/>
                        </a:lnSpc>
                        <a:spcAft>
                          <a:spcPts val="0"/>
                        </a:spcAft>
                      </a:pPr>
                      <a:r>
                        <a:rPr lang="en-GB" sz="600" u="none" strike="noStrike">
                          <a:effectLst/>
                        </a:rPr>
                        <a:t>20-29%</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600" u="none" strike="noStrike">
                          <a:effectLst/>
                        </a:rPr>
                        <a:t>Unsatisfactory</a:t>
                      </a:r>
                      <a:endParaRPr lang="en-GB" sz="1300" u="sng">
                        <a:effectLst/>
                      </a:endParaRPr>
                    </a:p>
                    <a:p>
                      <a:pPr algn="ctr">
                        <a:lnSpc>
                          <a:spcPct val="115000"/>
                        </a:lnSpc>
                        <a:spcAft>
                          <a:spcPts val="0"/>
                        </a:spcAft>
                      </a:pPr>
                      <a:r>
                        <a:rPr lang="en-GB" sz="600" u="none" strike="noStrike">
                          <a:effectLst/>
                        </a:rPr>
                        <a:t>30-39%</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600" u="none" strike="noStrike">
                          <a:effectLst/>
                        </a:rPr>
                        <a:t>Satisfactory</a:t>
                      </a:r>
                      <a:endParaRPr lang="en-GB" sz="1300" u="sng">
                        <a:effectLst/>
                      </a:endParaRPr>
                    </a:p>
                    <a:p>
                      <a:pPr algn="ctr">
                        <a:lnSpc>
                          <a:spcPct val="115000"/>
                        </a:lnSpc>
                        <a:spcAft>
                          <a:spcPts val="0"/>
                        </a:spcAft>
                      </a:pPr>
                      <a:r>
                        <a:rPr lang="en-GB" sz="600" u="none" strike="noStrike">
                          <a:effectLst/>
                        </a:rPr>
                        <a:t>40 – 49%</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600" u="none" strike="noStrike">
                          <a:effectLst/>
                        </a:rPr>
                        <a:t>Good</a:t>
                      </a:r>
                      <a:endParaRPr lang="en-GB" sz="1300" u="sng">
                        <a:effectLst/>
                      </a:endParaRPr>
                    </a:p>
                    <a:p>
                      <a:pPr algn="ctr">
                        <a:lnSpc>
                          <a:spcPct val="115000"/>
                        </a:lnSpc>
                        <a:spcAft>
                          <a:spcPts val="0"/>
                        </a:spcAft>
                      </a:pPr>
                      <a:r>
                        <a:rPr lang="en-GB" sz="600" u="none" strike="noStrike">
                          <a:effectLst/>
                        </a:rPr>
                        <a:t>50 – 59%</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600" u="none" strike="noStrike">
                          <a:effectLst/>
                        </a:rPr>
                        <a:t>Very Good</a:t>
                      </a:r>
                      <a:endParaRPr lang="en-GB" sz="1300" u="sng">
                        <a:effectLst/>
                      </a:endParaRPr>
                    </a:p>
                    <a:p>
                      <a:pPr algn="ctr">
                        <a:lnSpc>
                          <a:spcPct val="115000"/>
                        </a:lnSpc>
                        <a:spcAft>
                          <a:spcPts val="0"/>
                        </a:spcAft>
                      </a:pPr>
                      <a:r>
                        <a:rPr lang="en-GB" sz="600" u="none" strike="noStrike">
                          <a:effectLst/>
                        </a:rPr>
                        <a:t>60 – 69%</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600" u="none" strike="noStrike">
                          <a:effectLst/>
                        </a:rPr>
                        <a:t>Excellent</a:t>
                      </a:r>
                      <a:endParaRPr lang="en-GB" sz="1300" u="sng">
                        <a:effectLst/>
                      </a:endParaRPr>
                    </a:p>
                    <a:p>
                      <a:pPr algn="ctr">
                        <a:lnSpc>
                          <a:spcPct val="115000"/>
                        </a:lnSpc>
                        <a:spcAft>
                          <a:spcPts val="0"/>
                        </a:spcAft>
                      </a:pPr>
                      <a:r>
                        <a:rPr lang="en-GB" sz="600" u="none" strike="noStrike">
                          <a:effectLst/>
                        </a:rPr>
                        <a:t>70 – 84%</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600" u="none" strike="noStrike">
                          <a:effectLst/>
                        </a:rPr>
                        <a:t>Exceptional</a:t>
                      </a:r>
                      <a:endParaRPr lang="en-GB" sz="1300" u="sng">
                        <a:effectLst/>
                      </a:endParaRPr>
                    </a:p>
                    <a:p>
                      <a:pPr algn="ctr">
                        <a:lnSpc>
                          <a:spcPct val="115000"/>
                        </a:lnSpc>
                        <a:spcAft>
                          <a:spcPts val="0"/>
                        </a:spcAft>
                      </a:pPr>
                      <a:r>
                        <a:rPr lang="en-GB" sz="600" u="none" strike="noStrike">
                          <a:effectLst/>
                        </a:rPr>
                        <a:t>85– 100%</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l">
                        <a:lnSpc>
                          <a:spcPct val="115000"/>
                        </a:lnSpc>
                        <a:spcAft>
                          <a:spcPts val="0"/>
                        </a:spcAft>
                      </a:pPr>
                      <a:r>
                        <a:rPr lang="en-GB" sz="700" u="none" strike="noStrike">
                          <a:effectLst/>
                        </a:rPr>
                        <a:t> </a:t>
                      </a:r>
                      <a:endParaRPr lang="en-GB" sz="1300" u="sng">
                        <a:effectLst/>
                      </a:endParaRPr>
                    </a:p>
                    <a:p>
                      <a:pPr algn="l">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extLst>
                  <a:ext uri="{0D108BD9-81ED-4DB2-BD59-A6C34878D82A}">
                    <a16:rowId xmlns:a16="http://schemas.microsoft.com/office/drawing/2014/main" val="813323879"/>
                  </a:ext>
                </a:extLst>
              </a:tr>
              <a:tr h="1226636">
                <a:tc>
                  <a:txBody>
                    <a:bodyPr/>
                    <a:lstStyle/>
                    <a:p>
                      <a:pPr algn="l">
                        <a:lnSpc>
                          <a:spcPct val="115000"/>
                        </a:lnSpc>
                        <a:spcAft>
                          <a:spcPts val="0"/>
                        </a:spcAft>
                      </a:pPr>
                      <a:r>
                        <a:rPr lang="en-GB" sz="800" u="none" strike="noStrike">
                          <a:effectLst/>
                        </a:rPr>
                        <a:t>Presentation skills and communication of ideas. (including use of visual aids and interaction with the audience)</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4</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r">
                        <a:lnSpc>
                          <a:spcPct val="115000"/>
                        </a:lnSpc>
                        <a:spcAft>
                          <a:spcPts val="0"/>
                        </a:spcAft>
                      </a:pPr>
                      <a:r>
                        <a:rPr lang="en-GB" sz="9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l">
                        <a:lnSpc>
                          <a:spcPct val="115000"/>
                        </a:lnSpc>
                        <a:spcAft>
                          <a:spcPts val="0"/>
                        </a:spcAft>
                      </a:pPr>
                      <a:r>
                        <a:rPr lang="en-GB" sz="700" u="none" strike="noStrike">
                          <a:effectLst/>
                        </a:rPr>
                        <a:t>20%</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extLst>
                  <a:ext uri="{0D108BD9-81ED-4DB2-BD59-A6C34878D82A}">
                    <a16:rowId xmlns:a16="http://schemas.microsoft.com/office/drawing/2014/main" val="4088963558"/>
                  </a:ext>
                </a:extLst>
              </a:tr>
              <a:tr h="397742">
                <a:tc>
                  <a:txBody>
                    <a:bodyPr/>
                    <a:lstStyle/>
                    <a:p>
                      <a:pPr algn="l">
                        <a:lnSpc>
                          <a:spcPct val="115000"/>
                        </a:lnSpc>
                        <a:spcAft>
                          <a:spcPts val="0"/>
                        </a:spcAft>
                      </a:pPr>
                      <a:r>
                        <a:rPr lang="en-GB" sz="800" u="none" strike="noStrike">
                          <a:effectLst/>
                        </a:rPr>
                        <a:t>Depth of understanding of chosen topic</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1,2,3,4</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l">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l">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nSpc>
                          <a:spcPct val="115000"/>
                        </a:lnSpc>
                        <a:spcAft>
                          <a:spcPts val="0"/>
                        </a:spcAft>
                      </a:pPr>
                      <a:r>
                        <a:rPr lang="en-GB" sz="900">
                          <a:effectLst/>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l">
                        <a:lnSpc>
                          <a:spcPct val="115000"/>
                        </a:lnSpc>
                        <a:spcAft>
                          <a:spcPts val="0"/>
                        </a:spcAft>
                      </a:pPr>
                      <a:r>
                        <a:rPr lang="en-GB" sz="700" u="none" strike="noStrike">
                          <a:effectLst/>
                        </a:rPr>
                        <a:t>35%</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extLst>
                  <a:ext uri="{0D108BD9-81ED-4DB2-BD59-A6C34878D82A}">
                    <a16:rowId xmlns:a16="http://schemas.microsoft.com/office/drawing/2014/main" val="1013672111"/>
                  </a:ext>
                </a:extLst>
              </a:tr>
              <a:tr h="812189">
                <a:tc>
                  <a:txBody>
                    <a:bodyPr/>
                    <a:lstStyle/>
                    <a:p>
                      <a:pPr algn="l">
                        <a:lnSpc>
                          <a:spcPct val="115000"/>
                        </a:lnSpc>
                        <a:spcAft>
                          <a:spcPts val="0"/>
                        </a:spcAft>
                      </a:pPr>
                      <a:r>
                        <a:rPr lang="en-GB" sz="800" u="none" strike="noStrike">
                          <a:effectLst/>
                        </a:rPr>
                        <a:t>Quality of, and the appropriate use of research within the presentation</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 </a:t>
                      </a:r>
                      <a:endParaRPr lang="en-GB" sz="1300" u="sng">
                        <a:effectLst/>
                      </a:endParaRPr>
                    </a:p>
                    <a:p>
                      <a:pPr algn="ctr">
                        <a:lnSpc>
                          <a:spcPct val="115000"/>
                        </a:lnSpc>
                        <a:spcAft>
                          <a:spcPts val="0"/>
                        </a:spcAft>
                      </a:pPr>
                      <a:r>
                        <a:rPr lang="en-GB" sz="700" u="none" strike="noStrike">
                          <a:effectLst/>
                        </a:rPr>
                        <a:t>1,3</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indent="178435" algn="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l">
                        <a:lnSpc>
                          <a:spcPct val="115000"/>
                        </a:lnSpc>
                        <a:spcAft>
                          <a:spcPts val="0"/>
                        </a:spcAft>
                      </a:pPr>
                      <a:r>
                        <a:rPr lang="en-GB" sz="700" u="none" strike="noStrike">
                          <a:effectLst/>
                        </a:rPr>
                        <a:t>20%</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extLst>
                  <a:ext uri="{0D108BD9-81ED-4DB2-BD59-A6C34878D82A}">
                    <a16:rowId xmlns:a16="http://schemas.microsoft.com/office/drawing/2014/main" val="2428221625"/>
                  </a:ext>
                </a:extLst>
              </a:tr>
              <a:tr h="397742">
                <a:tc>
                  <a:txBody>
                    <a:bodyPr/>
                    <a:lstStyle/>
                    <a:p>
                      <a:pPr algn="l">
                        <a:lnSpc>
                          <a:spcPct val="115000"/>
                        </a:lnSpc>
                        <a:spcAft>
                          <a:spcPts val="0"/>
                        </a:spcAft>
                      </a:pPr>
                      <a:r>
                        <a:rPr lang="en-GB" sz="800" u="none" strike="noStrike">
                          <a:effectLst/>
                        </a:rPr>
                        <a:t>Response to questioning</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1,2,3,4</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indent="178435" algn="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l">
                        <a:lnSpc>
                          <a:spcPct val="115000"/>
                        </a:lnSpc>
                        <a:spcAft>
                          <a:spcPts val="0"/>
                        </a:spcAft>
                      </a:pPr>
                      <a:r>
                        <a:rPr lang="en-GB" sz="700" u="none" strike="noStrike">
                          <a:effectLst/>
                        </a:rPr>
                        <a:t>10%</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extLst>
                  <a:ext uri="{0D108BD9-81ED-4DB2-BD59-A6C34878D82A}">
                    <a16:rowId xmlns:a16="http://schemas.microsoft.com/office/drawing/2014/main" val="691900214"/>
                  </a:ext>
                </a:extLst>
              </a:tr>
              <a:tr h="1019412">
                <a:tc>
                  <a:txBody>
                    <a:bodyPr/>
                    <a:lstStyle/>
                    <a:p>
                      <a:pPr algn="l">
                        <a:lnSpc>
                          <a:spcPct val="115000"/>
                        </a:lnSpc>
                        <a:spcAft>
                          <a:spcPts val="0"/>
                        </a:spcAft>
                      </a:pPr>
                      <a:r>
                        <a:rPr lang="en-GB" sz="800" u="none" strike="noStrike">
                          <a:effectLst/>
                        </a:rPr>
                        <a:t>Contribution to tutorial sessions / group meetings – evidenced via attendance and minutes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5</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indent="178435" algn="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ctr">
                        <a:lnSpc>
                          <a:spcPct val="115000"/>
                        </a:lnSpc>
                        <a:spcAft>
                          <a:spcPts val="0"/>
                        </a:spcAft>
                      </a:pPr>
                      <a:r>
                        <a:rPr lang="en-GB" sz="700" u="none" strike="noStrike">
                          <a:effectLst/>
                        </a:rPr>
                        <a:t> </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a:txBody>
                    <a:bodyPr/>
                    <a:lstStyle/>
                    <a:p>
                      <a:pPr algn="l">
                        <a:lnSpc>
                          <a:spcPct val="115000"/>
                        </a:lnSpc>
                        <a:spcAft>
                          <a:spcPts val="0"/>
                        </a:spcAft>
                      </a:pPr>
                      <a:r>
                        <a:rPr lang="en-GB" sz="700" u="none" strike="noStrike">
                          <a:effectLst/>
                        </a:rPr>
                        <a:t>15%</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extLst>
                  <a:ext uri="{0D108BD9-81ED-4DB2-BD59-A6C34878D82A}">
                    <a16:rowId xmlns:a16="http://schemas.microsoft.com/office/drawing/2014/main" val="335190012"/>
                  </a:ext>
                </a:extLst>
              </a:tr>
              <a:tr h="350343">
                <a:tc gridSpan="10">
                  <a:txBody>
                    <a:bodyPr/>
                    <a:lstStyle/>
                    <a:p>
                      <a:pPr algn="l">
                        <a:lnSpc>
                          <a:spcPct val="115000"/>
                        </a:lnSpc>
                        <a:spcAft>
                          <a:spcPts val="0"/>
                        </a:spcAft>
                      </a:pPr>
                      <a:r>
                        <a:rPr lang="en-GB" sz="700" u="none" strike="noStrike">
                          <a:effectLst/>
                        </a:rPr>
                        <a:t>. It is expected that students will present work that is proof read, correctly referenced and adheres to the Assessment Checklist. Therefore a range of 0 – 10 marks will be deducted for non-completion of any of the points on the checklist below.</a:t>
                      </a:r>
                      <a:endParaRPr lang="en-GB" sz="1300" u="sng">
                        <a:effectLst/>
                        <a:latin typeface="Times New Roman" panose="02020603050405020304" pitchFamily="18" charset="0"/>
                        <a:ea typeface="MS Minngs"/>
                        <a:cs typeface="Times New Roman" panose="02020603050405020304" pitchFamily="18" charset="0"/>
                      </a:endParaRPr>
                    </a:p>
                  </a:txBody>
                  <a:tcPr marL="53681" marR="53681"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gn="l">
                        <a:lnSpc>
                          <a:spcPct val="115000"/>
                        </a:lnSpc>
                        <a:spcAft>
                          <a:spcPts val="0"/>
                        </a:spcAft>
                      </a:pPr>
                      <a:r>
                        <a:rPr lang="en-GB" sz="900" u="none" strike="noStrike" dirty="0">
                          <a:effectLst/>
                        </a:rPr>
                        <a:t> </a:t>
                      </a:r>
                      <a:endParaRPr lang="en-GB" sz="1300" u="sng" dirty="0">
                        <a:effectLst/>
                        <a:latin typeface="Times New Roman" panose="02020603050405020304" pitchFamily="18" charset="0"/>
                        <a:ea typeface="MS Minngs"/>
                        <a:cs typeface="Times New Roman" panose="02020603050405020304" pitchFamily="18" charset="0"/>
                      </a:endParaRPr>
                    </a:p>
                  </a:txBody>
                  <a:tcPr marL="53681" marR="53681" marT="0" marB="0"/>
                </a:tc>
                <a:extLst>
                  <a:ext uri="{0D108BD9-81ED-4DB2-BD59-A6C34878D82A}">
                    <a16:rowId xmlns:a16="http://schemas.microsoft.com/office/drawing/2014/main" val="1811211987"/>
                  </a:ext>
                </a:extLst>
              </a:tr>
            </a:tbl>
          </a:graphicData>
        </a:graphic>
      </p:graphicFrame>
      <p:sp>
        <p:nvSpPr>
          <p:cNvPr id="10" name="Rectangle 1">
            <a:extLst>
              <a:ext uri="{FF2B5EF4-FFF2-40B4-BE49-F238E27FC236}">
                <a16:creationId xmlns:a16="http://schemas.microsoft.com/office/drawing/2014/main" id="{438FFE1B-8D55-4990-9D70-B651662D0535}"/>
              </a:ext>
            </a:extLst>
          </p:cNvPr>
          <p:cNvSpPr>
            <a:spLocks noChangeArrowheads="1"/>
          </p:cNvSpPr>
          <p:nvPr/>
        </p:nvSpPr>
        <p:spPr bwMode="auto">
          <a:xfrm>
            <a:off x="-1380937" y="1581444"/>
            <a:ext cx="18314567" cy="624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0183827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98DCA46-603B-4178-8707-30E192CE6B8D}"/>
              </a:ext>
            </a:extLst>
          </p:cNvPr>
          <p:cNvSpPr>
            <a:spLocks noGrp="1"/>
          </p:cNvSpPr>
          <p:nvPr>
            <p:ph type="title"/>
          </p:nvPr>
        </p:nvSpPr>
        <p:spPr/>
        <p:txBody>
          <a:bodyPr/>
          <a:lstStyle/>
          <a:p>
            <a:r>
              <a:rPr lang="en-US" dirty="0"/>
              <a:t>References</a:t>
            </a:r>
          </a:p>
        </p:txBody>
      </p:sp>
      <p:sp>
        <p:nvSpPr>
          <p:cNvPr id="8" name="TextBox 7">
            <a:hlinkClick r:id="rId2"/>
            <a:extLst>
              <a:ext uri="{FF2B5EF4-FFF2-40B4-BE49-F238E27FC236}">
                <a16:creationId xmlns:a16="http://schemas.microsoft.com/office/drawing/2014/main" id="{5FC6C278-4035-446A-A94B-030E792FDDF5}"/>
              </a:ext>
            </a:extLst>
          </p:cNvPr>
          <p:cNvSpPr txBox="1"/>
          <p:nvPr/>
        </p:nvSpPr>
        <p:spPr>
          <a:xfrm>
            <a:off x="251791" y="1690688"/>
            <a:ext cx="11827565" cy="4493538"/>
          </a:xfrm>
          <a:prstGeom prst="rect">
            <a:avLst/>
          </a:prstGeom>
          <a:noFill/>
        </p:spPr>
        <p:txBody>
          <a:bodyPr wrap="square" rtlCol="0">
            <a:spAutoFit/>
          </a:bodyPr>
          <a:lstStyle/>
          <a:p>
            <a:r>
              <a:rPr lang="en-GB" sz="1300" dirty="0">
                <a:solidFill>
                  <a:schemeClr val="bg1"/>
                </a:solidFill>
              </a:rPr>
              <a:t>-</a:t>
            </a:r>
            <a:r>
              <a:rPr lang="en-GB" sz="1300" dirty="0" err="1">
                <a:solidFill>
                  <a:schemeClr val="bg1"/>
                </a:solidFill>
              </a:rPr>
              <a:t>Assembly.wales</a:t>
            </a:r>
            <a:r>
              <a:rPr lang="en-GB" sz="1300" dirty="0">
                <a:solidFill>
                  <a:schemeClr val="bg1"/>
                </a:solidFill>
              </a:rPr>
              <a:t>. (2019). Mind Over Matter. [online] Available at: https://www.assembly.wales/laid%20documents/cr-ld11522/cr-ld11522-e.pdf [Accessed 3 Jan. 2019].</a:t>
            </a:r>
          </a:p>
          <a:p>
            <a:r>
              <a:rPr lang="en-GB" sz="1300" dirty="0">
                <a:solidFill>
                  <a:schemeClr val="bg1"/>
                </a:solidFill>
              </a:rPr>
              <a:t>-Bento, G. and Dias, G. (2017). The importance of outdoor play for young </a:t>
            </a:r>
            <a:r>
              <a:rPr lang="en-GB" sz="1300" dirty="0" err="1">
                <a:solidFill>
                  <a:schemeClr val="bg1"/>
                </a:solidFill>
              </a:rPr>
              <a:t>childrenʼs</a:t>
            </a:r>
            <a:r>
              <a:rPr lang="en-GB" sz="1300" dirty="0">
                <a:solidFill>
                  <a:schemeClr val="bg1"/>
                </a:solidFill>
              </a:rPr>
              <a:t> healthy development. Porto Biomedical Journal, 2(5), pp.157-160.</a:t>
            </a:r>
          </a:p>
          <a:p>
            <a:r>
              <a:rPr lang="en-GB" sz="1300" dirty="0">
                <a:solidFill>
                  <a:schemeClr val="bg1"/>
                </a:solidFill>
              </a:rPr>
              <a:t>-Estyn. (2016). Annual Report | Estyn. [online] Available at: https://www.estyn.gov.wales/annual-report [Accessed 4 Jan. 2019].</a:t>
            </a:r>
          </a:p>
          <a:p>
            <a:r>
              <a:rPr lang="en-GB" sz="1300" dirty="0">
                <a:solidFill>
                  <a:schemeClr val="bg1"/>
                </a:solidFill>
              </a:rPr>
              <a:t>-</a:t>
            </a:r>
            <a:r>
              <a:rPr lang="en-GB" sz="1300" dirty="0" err="1">
                <a:solidFill>
                  <a:schemeClr val="bg1"/>
                </a:solidFill>
              </a:rPr>
              <a:t>Fjortoft</a:t>
            </a:r>
            <a:r>
              <a:rPr lang="en-GB" sz="1300" dirty="0">
                <a:solidFill>
                  <a:schemeClr val="bg1"/>
                </a:solidFill>
              </a:rPr>
              <a:t>, I. (2001). The Natural Environment as a Playground for Children: The Impact of Outdoor Play Activities in Pre-Primary School Children. Early childhood educational journal, [online] 29(2), p.111. Available at: https://link.springer.com/content/pdf/10.1023/A:1012576913074.pdf [Accessed 29 Mar. 2018]. References</a:t>
            </a:r>
          </a:p>
          <a:p>
            <a:r>
              <a:rPr lang="en-GB" sz="1300" dirty="0">
                <a:solidFill>
                  <a:schemeClr val="bg1"/>
                </a:solidFill>
              </a:rPr>
              <a:t>-Forest Schools Education. (2019). What Are Forest Schools? – Forest Schools Education. [online] Available at: http://forestschools.com/what-are-forest-schools/ [Accessed 5 Jan. 2019].</a:t>
            </a:r>
          </a:p>
          <a:p>
            <a:r>
              <a:rPr lang="en-GB" sz="1300" dirty="0">
                <a:solidFill>
                  <a:schemeClr val="bg1"/>
                </a:solidFill>
              </a:rPr>
              <a:t>-</a:t>
            </a:r>
            <a:r>
              <a:rPr lang="en-GB" sz="1300" dirty="0" err="1">
                <a:solidFill>
                  <a:schemeClr val="bg1"/>
                </a:solidFill>
              </a:rPr>
              <a:t>Freidli</a:t>
            </a:r>
            <a:r>
              <a:rPr lang="en-GB" sz="1300" dirty="0">
                <a:solidFill>
                  <a:schemeClr val="bg1"/>
                </a:solidFill>
              </a:rPr>
              <a:t> and Parsonage (2009) Promoting mental health and preventing mental illness: the economic case for investment in Wales. Cardiff: All Wales Mental Health Promotion Network.</a:t>
            </a:r>
          </a:p>
          <a:p>
            <a:r>
              <a:rPr lang="en-GB" sz="1300" dirty="0">
                <a:solidFill>
                  <a:schemeClr val="bg1"/>
                </a:solidFill>
              </a:rPr>
              <a:t>-</a:t>
            </a:r>
            <a:r>
              <a:rPr lang="en-GB" sz="1300" dirty="0" err="1">
                <a:solidFill>
                  <a:schemeClr val="bg1"/>
                </a:solidFill>
              </a:rPr>
              <a:t>Learning.gov.wales</a:t>
            </a:r>
            <a:r>
              <a:rPr lang="en-GB" sz="1300" dirty="0">
                <a:solidFill>
                  <a:schemeClr val="bg1"/>
                </a:solidFill>
              </a:rPr>
              <a:t>. (2009). Foundation phase outdoor learning handbook. [online] Available at: http://learning.gov.wales/docs/learningwales/publications/140828-foundation-phase-outdoor-learning-handbook-en.pdf [Accessed 3 Jan. 2019].</a:t>
            </a:r>
          </a:p>
          <a:p>
            <a:r>
              <a:rPr lang="en-GB" sz="1300" dirty="0">
                <a:solidFill>
                  <a:schemeClr val="bg1"/>
                </a:solidFill>
              </a:rPr>
              <a:t>-</a:t>
            </a:r>
            <a:r>
              <a:rPr lang="en-GB" sz="1300" dirty="0" err="1">
                <a:solidFill>
                  <a:schemeClr val="bg1"/>
                </a:solidFill>
              </a:rPr>
              <a:t>Louv</a:t>
            </a:r>
            <a:r>
              <a:rPr lang="en-GB" sz="1300" dirty="0">
                <a:solidFill>
                  <a:schemeClr val="bg1"/>
                </a:solidFill>
              </a:rPr>
              <a:t>, R. (2005). Last child in the woods. Chapel Hill, NC: Algonquin Books of Chapel Hill.</a:t>
            </a:r>
          </a:p>
          <a:p>
            <a:r>
              <a:rPr lang="en-GB" sz="1300" dirty="0">
                <a:solidFill>
                  <a:schemeClr val="bg1"/>
                </a:solidFill>
              </a:rPr>
              <a:t>-</a:t>
            </a:r>
            <a:r>
              <a:rPr lang="en-GB" sz="1300" dirty="0" err="1">
                <a:solidFill>
                  <a:schemeClr val="bg1"/>
                </a:solidFill>
              </a:rPr>
              <a:t>Natual</a:t>
            </a:r>
            <a:r>
              <a:rPr lang="en-GB" sz="1300" dirty="0">
                <a:solidFill>
                  <a:schemeClr val="bg1"/>
                </a:solidFill>
              </a:rPr>
              <a:t> England. (2019). Monitor of Engagement with the Natural Environment: survey purpose and results. [online] Available at: https://www.gov.uk/government/collections/monitor-of-engagement-with-the-natural-environment-survey-purpose-and-results [Accessed 8 Jan. 2019].</a:t>
            </a:r>
          </a:p>
          <a:p>
            <a:r>
              <a:rPr lang="en-GB" sz="1300" dirty="0">
                <a:solidFill>
                  <a:schemeClr val="bg1"/>
                </a:solidFill>
              </a:rPr>
              <a:t>-Pretty et al (2009) Nature, childhood, health and life pathways. Interdisciplinary Centre for Environment and Society Occasional Paper 2009-02: University of Essex.</a:t>
            </a:r>
          </a:p>
          <a:p>
            <a:r>
              <a:rPr lang="en-GB" sz="1300" dirty="0">
                <a:solidFill>
                  <a:schemeClr val="bg1"/>
                </a:solidFill>
              </a:rPr>
              <a:t>-</a:t>
            </a:r>
            <a:r>
              <a:rPr lang="en-GB" sz="1300" dirty="0" err="1">
                <a:solidFill>
                  <a:schemeClr val="bg1"/>
                </a:solidFill>
              </a:rPr>
              <a:t>Rspb</a:t>
            </a:r>
            <a:r>
              <a:rPr lang="en-GB" sz="1300" dirty="0">
                <a:solidFill>
                  <a:schemeClr val="bg1"/>
                </a:solidFill>
              </a:rPr>
              <a:t>. (2019). [online] Available at: https://www.rspb.org.uk/globalassets/downloads/documents/positions/education/every-child-outdoors---wales.pdf [Accessed 2 Jan. 2019].</a:t>
            </a:r>
          </a:p>
          <a:p>
            <a:r>
              <a:rPr lang="en-GB" sz="1300" dirty="0">
                <a:solidFill>
                  <a:schemeClr val="bg1"/>
                </a:solidFill>
              </a:rPr>
              <a:t>-Sharma-</a:t>
            </a:r>
            <a:r>
              <a:rPr lang="en-GB" sz="1300" dirty="0" err="1">
                <a:solidFill>
                  <a:schemeClr val="bg1"/>
                </a:solidFill>
              </a:rPr>
              <a:t>Brymer</a:t>
            </a:r>
            <a:r>
              <a:rPr lang="en-GB" sz="1300" dirty="0">
                <a:solidFill>
                  <a:schemeClr val="bg1"/>
                </a:solidFill>
              </a:rPr>
              <a:t>, V. and Bland, D. (2016). Bringing Nature to Schools to Promote Children’s Physical Activity. Sports Medicine, 46(7), pp.955-962.</a:t>
            </a:r>
          </a:p>
          <a:p>
            <a:r>
              <a:rPr lang="en-GB" sz="1300" dirty="0">
                <a:solidFill>
                  <a:schemeClr val="bg1"/>
                </a:solidFill>
              </a:rPr>
              <a:t>-WAG (2009) Education, Wales 2009 (No.25) – Qualified teacher status standards Wales 2009. Cardiff: Welsh Assembly Government.</a:t>
            </a:r>
          </a:p>
          <a:p>
            <a:r>
              <a:rPr lang="en-GB" sz="1300" dirty="0">
                <a:solidFill>
                  <a:schemeClr val="bg1"/>
                </a:solidFill>
              </a:rPr>
              <a:t> -Welsh National Curriculum. (2015). [online] Available at: http://learning.gov.wales/docs/learningwales/publications/150803-fp-framework-en.pdf [Accessed 3 Jan. 2019].</a:t>
            </a:r>
          </a:p>
        </p:txBody>
      </p:sp>
    </p:spTree>
    <p:extLst>
      <p:ext uri="{BB962C8B-B14F-4D97-AF65-F5344CB8AC3E}">
        <p14:creationId xmlns:p14="http://schemas.microsoft.com/office/powerpoint/2010/main" val="59582380"/>
      </p:ext>
    </p:extLst>
  </p:cSld>
  <p:clrMapOvr>
    <a:masterClrMapping/>
  </p:clrMapOvr>
</p:sld>
</file>

<file path=ppt/theme/theme1.xml><?xml version="1.0" encoding="utf-8"?>
<a:theme xmlns:a="http://schemas.openxmlformats.org/drawingml/2006/main" name="Office Theme">
  <a:themeElements>
    <a:clrScheme name="Custom 24">
      <a:dk1>
        <a:sysClr val="windowText" lastClr="000000"/>
      </a:dk1>
      <a:lt1>
        <a:sysClr val="window" lastClr="FFFFFF"/>
      </a:lt1>
      <a:dk2>
        <a:srgbClr val="64AC00"/>
      </a:dk2>
      <a:lt2>
        <a:srgbClr val="CBFF00"/>
      </a:lt2>
      <a:accent1>
        <a:srgbClr val="002E62"/>
      </a:accent1>
      <a:accent2>
        <a:srgbClr val="004CB9"/>
      </a:accent2>
      <a:accent3>
        <a:srgbClr val="005500"/>
      </a:accent3>
      <a:accent4>
        <a:srgbClr val="16B3DC"/>
      </a:accent4>
      <a:accent5>
        <a:srgbClr val="F9DC5C"/>
      </a:accent5>
      <a:accent6>
        <a:srgbClr val="EF626C"/>
      </a:accent6>
      <a:hlink>
        <a:srgbClr val="FFFFFF"/>
      </a:hlink>
      <a:folHlink>
        <a:srgbClr val="FFFFFF"/>
      </a:folHlink>
    </a:clrScheme>
    <a:fontScheme name="Custom 21">
      <a:majorFont>
        <a:latin typeface="Gill Sans MT"/>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2"/>
        </a:solidFill>
        <a:ln w="12700" cap="flat">
          <a:noFill/>
          <a:prstDash val="solid"/>
          <a:miter/>
        </a:ln>
      </a:spPr>
      <a:bodyPr rtlCol="0" anchor="ctr"/>
      <a:lstStyle>
        <a:defPPr algn="l">
          <a:defRPr dirty="0"/>
        </a:defPPr>
      </a:lstStyle>
    </a:spDef>
  </a:objectDefaults>
  <a:extraClrSchemeLst/>
  <a:extLst>
    <a:ext uri="{05A4C25C-085E-4340-85A3-A5531E510DB2}">
      <thm15:themeFamily xmlns:thm15="http://schemas.microsoft.com/office/thememl/2012/main" name="NonBusiness Presentation Layout_Nature_MO - v4.potx" id="{20ED95C4-FC77-4325-ADE4-6B61169EE19C}" vid="{A4071738-43E8-4B3B-A646-9FFE68819E7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1786</Words>
  <Application>Microsoft Office PowerPoint</Application>
  <PresentationFormat>Widescreen</PresentationFormat>
  <Paragraphs>236</Paragraphs>
  <Slides>19</Slides>
  <Notes>0</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Franklin Gothic Book</vt:lpstr>
      <vt:lpstr>Gill Sans MT</vt:lpstr>
      <vt:lpstr>MS Minngs</vt:lpstr>
      <vt:lpstr>Times New Roman</vt:lpstr>
      <vt:lpstr>Office Theme</vt:lpstr>
      <vt:lpstr>Prevalence of Outdoors in Health and Physical Activity </vt:lpstr>
      <vt:lpstr>Outdoor Learning in Primary Schools</vt:lpstr>
      <vt:lpstr>Welsh National Curriculum </vt:lpstr>
      <vt:lpstr>Forest Schools</vt:lpstr>
      <vt:lpstr>Benefits of Outdoor Learning</vt:lpstr>
      <vt:lpstr>Health and Well-being</vt:lpstr>
      <vt:lpstr>Physical Activity</vt:lpstr>
      <vt:lpstr> Affordances Theory</vt:lpstr>
      <vt:lpstr>Nature Deficit </vt:lpstr>
      <vt:lpstr>Limitations to Outdoor Learning</vt:lpstr>
      <vt:lpstr>Teachers</vt:lpstr>
      <vt:lpstr>School Design</vt:lpstr>
      <vt:lpstr>Socio-economic Differences</vt:lpstr>
      <vt:lpstr>Rural School</vt:lpstr>
      <vt:lpstr>Inner City School</vt:lpstr>
      <vt:lpstr>VIDEO SLIDE</vt:lpstr>
      <vt:lpstr>THANK YOU!</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2019-01-10T13:24:51Z</dcterms:created>
  <dcterms:modified xsi:type="dcterms:W3CDTF">2019-01-10T22:19:37Z</dcterms:modified>
</cp:coreProperties>
</file>