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61" r:id="rId3"/>
    <p:sldId id="262" r:id="rId4"/>
    <p:sldId id="263" r:id="rId5"/>
    <p:sldId id="264" r:id="rId6"/>
    <p:sldId id="265" r:id="rId7"/>
    <p:sldId id="266" r:id="rId8"/>
    <p:sldId id="267" r:id="rId9"/>
    <p:sldId id="257" r:id="rId10"/>
    <p:sldId id="258" r:id="rId11"/>
    <p:sldId id="259" r:id="rId12"/>
    <p:sldId id="260"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ACD597-7C27-4BCF-9530-267737C17C1A}" v="742" dt="2018-11-05T00:16:25.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84"/>
      </p:cViewPr>
      <p:guideLst/>
    </p:cSldViewPr>
  </p:slideViewPr>
  <p:outlineViewPr>
    <p:cViewPr>
      <p:scale>
        <a:sx n="33" d="100"/>
        <a:sy n="33" d="100"/>
      </p:scale>
      <p:origin x="0" y="-66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izul_islam@outlook.com" userId="9ab27f3f266fc2c2" providerId="LiveId" clId="{7DACD597-7C27-4BCF-9530-267737C17C1A}"/>
    <pc:docChg chg="undo custSel mod addSld delSld modSld sldOrd">
      <pc:chgData name="foizul_islam@outlook.com" userId="9ab27f3f266fc2c2" providerId="LiveId" clId="{7DACD597-7C27-4BCF-9530-267737C17C1A}" dt="2018-11-05T00:16:25.279" v="739" actId="20577"/>
      <pc:docMkLst>
        <pc:docMk/>
      </pc:docMkLst>
      <pc:sldChg chg="modSp">
        <pc:chgData name="foizul_islam@outlook.com" userId="9ab27f3f266fc2c2" providerId="LiveId" clId="{7DACD597-7C27-4BCF-9530-267737C17C1A}" dt="2018-11-04T23:31:44.267" v="525" actId="20577"/>
        <pc:sldMkLst>
          <pc:docMk/>
          <pc:sldMk cId="3443364962" sldId="256"/>
        </pc:sldMkLst>
        <pc:spChg chg="mod">
          <ac:chgData name="foizul_islam@outlook.com" userId="9ab27f3f266fc2c2" providerId="LiveId" clId="{7DACD597-7C27-4BCF-9530-267737C17C1A}" dt="2018-11-04T23:31:44.267" v="525" actId="20577"/>
          <ac:spMkLst>
            <pc:docMk/>
            <pc:sldMk cId="3443364962" sldId="256"/>
            <ac:spMk id="2" creationId="{A7C28BE3-FB7B-4685-84D7-BA988CE66FB4}"/>
          </ac:spMkLst>
        </pc:spChg>
      </pc:sldChg>
      <pc:sldChg chg="addSp delSp modSp">
        <pc:chgData name="foizul_islam@outlook.com" userId="9ab27f3f266fc2c2" providerId="LiveId" clId="{7DACD597-7C27-4BCF-9530-267737C17C1A}" dt="2018-11-04T12:15:28.132" v="150" actId="26606"/>
        <pc:sldMkLst>
          <pc:docMk/>
          <pc:sldMk cId="4293578672" sldId="257"/>
        </pc:sldMkLst>
        <pc:spChg chg="add del">
          <ac:chgData name="foizul_islam@outlook.com" userId="9ab27f3f266fc2c2" providerId="LiveId" clId="{7DACD597-7C27-4BCF-9530-267737C17C1A}" dt="2018-11-04T12:15:28.132" v="150" actId="26606"/>
          <ac:spMkLst>
            <pc:docMk/>
            <pc:sldMk cId="4293578672" sldId="257"/>
            <ac:spMk id="10" creationId="{5CCD89DF-A084-43AD-9824-83BBBFC81EA5}"/>
          </ac:spMkLst>
        </pc:spChg>
        <pc:spChg chg="add del">
          <ac:chgData name="foizul_islam@outlook.com" userId="9ab27f3f266fc2c2" providerId="LiveId" clId="{7DACD597-7C27-4BCF-9530-267737C17C1A}" dt="2018-11-04T12:15:28.132" v="150" actId="26606"/>
          <ac:spMkLst>
            <pc:docMk/>
            <pc:sldMk cId="4293578672" sldId="257"/>
            <ac:spMk id="14" creationId="{11767E27-DCFE-4AA0-B1A2-E019108D7A3E}"/>
          </ac:spMkLst>
        </pc:spChg>
        <pc:spChg chg="add del">
          <ac:chgData name="foizul_islam@outlook.com" userId="9ab27f3f266fc2c2" providerId="LiveId" clId="{7DACD597-7C27-4BCF-9530-267737C17C1A}" dt="2018-11-04T12:15:28.132" v="150" actId="26606"/>
          <ac:spMkLst>
            <pc:docMk/>
            <pc:sldMk cId="4293578672" sldId="257"/>
            <ac:spMk id="16" creationId="{1C61BEF9-DC90-4AC9-8E25-ED5509D7A1DC}"/>
          </ac:spMkLst>
        </pc:spChg>
        <pc:spChg chg="add del">
          <ac:chgData name="foizul_islam@outlook.com" userId="9ab27f3f266fc2c2" providerId="LiveId" clId="{7DACD597-7C27-4BCF-9530-267737C17C1A}" dt="2018-11-04T12:15:28.132" v="150" actId="26606"/>
          <ac:spMkLst>
            <pc:docMk/>
            <pc:sldMk cId="4293578672" sldId="257"/>
            <ac:spMk id="18" creationId="{D64306F4-D304-4F4E-9B08-A8036AF82123}"/>
          </ac:spMkLst>
        </pc:spChg>
        <pc:graphicFrameChg chg="mod modGraphic">
          <ac:chgData name="foizul_islam@outlook.com" userId="9ab27f3f266fc2c2" providerId="LiveId" clId="{7DACD597-7C27-4BCF-9530-267737C17C1A}" dt="2018-11-04T12:15:28.132" v="150" actId="26606"/>
          <ac:graphicFrameMkLst>
            <pc:docMk/>
            <pc:sldMk cId="4293578672" sldId="257"/>
            <ac:graphicFrameMk id="5" creationId="{6BDCB81B-7FFF-4243-9499-C7EA640D6B6A}"/>
          </ac:graphicFrameMkLst>
        </pc:graphicFrameChg>
        <pc:picChg chg="add del">
          <ac:chgData name="foizul_islam@outlook.com" userId="9ab27f3f266fc2c2" providerId="LiveId" clId="{7DACD597-7C27-4BCF-9530-267737C17C1A}" dt="2018-11-04T12:15:28.132" v="150" actId="26606"/>
          <ac:picMkLst>
            <pc:docMk/>
            <pc:sldMk cId="4293578672" sldId="257"/>
            <ac:picMk id="12" creationId="{842DB508-57AC-4491-A95B-0A00DE260814}"/>
          </ac:picMkLst>
        </pc:picChg>
        <pc:picChg chg="add del">
          <ac:chgData name="foizul_islam@outlook.com" userId="9ab27f3f266fc2c2" providerId="LiveId" clId="{7DACD597-7C27-4BCF-9530-267737C17C1A}" dt="2018-11-04T12:15:28.132" v="150" actId="26606"/>
          <ac:picMkLst>
            <pc:docMk/>
            <pc:sldMk cId="4293578672" sldId="257"/>
            <ac:picMk id="20" creationId="{8FACC571-ABDB-4C1F-8A8B-53E362E11388}"/>
          </ac:picMkLst>
        </pc:picChg>
        <pc:picChg chg="add del">
          <ac:chgData name="foizul_islam@outlook.com" userId="9ab27f3f266fc2c2" providerId="LiveId" clId="{7DACD597-7C27-4BCF-9530-267737C17C1A}" dt="2018-11-04T12:15:28.132" v="150" actId="26606"/>
          <ac:picMkLst>
            <pc:docMk/>
            <pc:sldMk cId="4293578672" sldId="257"/>
            <ac:picMk id="22" creationId="{F486E5BD-1557-41D9-A119-D5F62647ABB1}"/>
          </ac:picMkLst>
        </pc:picChg>
      </pc:sldChg>
      <pc:sldChg chg="modSp">
        <pc:chgData name="foizul_islam@outlook.com" userId="9ab27f3f266fc2c2" providerId="LiveId" clId="{7DACD597-7C27-4BCF-9530-267737C17C1A}" dt="2018-11-04T23:44:21.700" v="584" actId="20577"/>
        <pc:sldMkLst>
          <pc:docMk/>
          <pc:sldMk cId="2860347327" sldId="259"/>
        </pc:sldMkLst>
        <pc:graphicFrameChg chg="mod">
          <ac:chgData name="foizul_islam@outlook.com" userId="9ab27f3f266fc2c2" providerId="LiveId" clId="{7DACD597-7C27-4BCF-9530-267737C17C1A}" dt="2018-11-04T23:44:21.700" v="584" actId="20577"/>
          <ac:graphicFrameMkLst>
            <pc:docMk/>
            <pc:sldMk cId="2860347327" sldId="259"/>
            <ac:graphicFrameMk id="7" creationId="{ED00FEC9-66BD-4543-97D3-0EBF980ECD77}"/>
          </ac:graphicFrameMkLst>
        </pc:graphicFrameChg>
      </pc:sldChg>
      <pc:sldChg chg="addSp delSp modSp add mod setBg setClrOvrMap">
        <pc:chgData name="foizul_islam@outlook.com" userId="9ab27f3f266fc2c2" providerId="LiveId" clId="{7DACD597-7C27-4BCF-9530-267737C17C1A}" dt="2018-11-04T12:10:51.251" v="137" actId="14100"/>
        <pc:sldMkLst>
          <pc:docMk/>
          <pc:sldMk cId="147615882" sldId="261"/>
        </pc:sldMkLst>
        <pc:spChg chg="mod">
          <ac:chgData name="foizul_islam@outlook.com" userId="9ab27f3f266fc2c2" providerId="LiveId" clId="{7DACD597-7C27-4BCF-9530-267737C17C1A}" dt="2018-11-04T12:10:40.020" v="135" actId="26606"/>
          <ac:spMkLst>
            <pc:docMk/>
            <pc:sldMk cId="147615882" sldId="261"/>
            <ac:spMk id="2" creationId="{3DD967DC-77FD-484C-B2FD-0B21AF168992}"/>
          </ac:spMkLst>
        </pc:spChg>
        <pc:spChg chg="mod">
          <ac:chgData name="foizul_islam@outlook.com" userId="9ab27f3f266fc2c2" providerId="LiveId" clId="{7DACD597-7C27-4BCF-9530-267737C17C1A}" dt="2018-11-04T12:10:40.020" v="135" actId="26606"/>
          <ac:spMkLst>
            <pc:docMk/>
            <pc:sldMk cId="147615882" sldId="261"/>
            <ac:spMk id="3" creationId="{B957771A-9C22-4CCF-B945-46662942D9CB}"/>
          </ac:spMkLst>
        </pc:spChg>
        <pc:spChg chg="add del">
          <ac:chgData name="foizul_islam@outlook.com" userId="9ab27f3f266fc2c2" providerId="LiveId" clId="{7DACD597-7C27-4BCF-9530-267737C17C1A}" dt="2018-11-04T12:10:40.004" v="134" actId="26606"/>
          <ac:spMkLst>
            <pc:docMk/>
            <pc:sldMk cId="147615882" sldId="261"/>
            <ac:spMk id="9" creationId="{9DD3589A-DB65-424B-ACF1-5C8155F1C3A8}"/>
          </ac:spMkLst>
        </pc:spChg>
        <pc:spChg chg="add del">
          <ac:chgData name="foizul_islam@outlook.com" userId="9ab27f3f266fc2c2" providerId="LiveId" clId="{7DACD597-7C27-4BCF-9530-267737C17C1A}" dt="2018-11-04T12:10:40.004" v="134" actId="26606"/>
          <ac:spMkLst>
            <pc:docMk/>
            <pc:sldMk cId="147615882" sldId="261"/>
            <ac:spMk id="11" creationId="{9F784D76-D302-4160-A2D4-C2F4AB76D478}"/>
          </ac:spMkLst>
        </pc:spChg>
        <pc:spChg chg="add del">
          <ac:chgData name="foizul_islam@outlook.com" userId="9ab27f3f266fc2c2" providerId="LiveId" clId="{7DACD597-7C27-4BCF-9530-267737C17C1A}" dt="2018-11-04T12:10:24.744" v="126" actId="26606"/>
          <ac:spMkLst>
            <pc:docMk/>
            <pc:sldMk cId="147615882" sldId="261"/>
            <ac:spMk id="14" creationId="{9DD3589A-DB65-424B-ACF1-5C8155F1C3A8}"/>
          </ac:spMkLst>
        </pc:spChg>
        <pc:spChg chg="add del">
          <ac:chgData name="foizul_islam@outlook.com" userId="9ab27f3f266fc2c2" providerId="LiveId" clId="{7DACD597-7C27-4BCF-9530-267737C17C1A}" dt="2018-11-04T12:10:40.004" v="134" actId="26606"/>
          <ac:spMkLst>
            <pc:docMk/>
            <pc:sldMk cId="147615882" sldId="261"/>
            <ac:spMk id="15" creationId="{2B57E7D2-A94B-4A8D-B58F-D3E30C2353DE}"/>
          </ac:spMkLst>
        </pc:spChg>
        <pc:spChg chg="add del">
          <ac:chgData name="foizul_islam@outlook.com" userId="9ab27f3f266fc2c2" providerId="LiveId" clId="{7DACD597-7C27-4BCF-9530-267737C17C1A}" dt="2018-11-04T12:10:24.744" v="126" actId="26606"/>
          <ac:spMkLst>
            <pc:docMk/>
            <pc:sldMk cId="147615882" sldId="261"/>
            <ac:spMk id="16" creationId="{9F784D76-D302-4160-A2D4-C2F4AB76D478}"/>
          </ac:spMkLst>
        </pc:spChg>
        <pc:spChg chg="add del">
          <ac:chgData name="foizul_islam@outlook.com" userId="9ab27f3f266fc2c2" providerId="LiveId" clId="{7DACD597-7C27-4BCF-9530-267737C17C1A}" dt="2018-11-04T12:10:24.744" v="126" actId="26606"/>
          <ac:spMkLst>
            <pc:docMk/>
            <pc:sldMk cId="147615882" sldId="261"/>
            <ac:spMk id="20" creationId="{2B57E7D2-A94B-4A8D-B58F-D3E30C2353DE}"/>
          </ac:spMkLst>
        </pc:spChg>
        <pc:picChg chg="add mod">
          <ac:chgData name="foizul_islam@outlook.com" userId="9ab27f3f266fc2c2" providerId="LiveId" clId="{7DACD597-7C27-4BCF-9530-267737C17C1A}" dt="2018-11-04T12:10:51.251" v="137" actId="14100"/>
          <ac:picMkLst>
            <pc:docMk/>
            <pc:sldMk cId="147615882" sldId="261"/>
            <ac:picMk id="5" creationId="{6DA4D075-7411-46CE-A8F2-1A6029F08031}"/>
          </ac:picMkLst>
        </pc:picChg>
        <pc:picChg chg="add del">
          <ac:chgData name="foizul_islam@outlook.com" userId="9ab27f3f266fc2c2" providerId="LiveId" clId="{7DACD597-7C27-4BCF-9530-267737C17C1A}" dt="2018-11-04T12:10:40.004" v="134" actId="26606"/>
          <ac:picMkLst>
            <pc:docMk/>
            <pc:sldMk cId="147615882" sldId="261"/>
            <ac:picMk id="7" creationId="{D8DF5C3E-BDAB-40E6-A40B-8C05D8CD3F52}"/>
          </ac:picMkLst>
        </pc:picChg>
        <pc:picChg chg="add del">
          <ac:chgData name="foizul_islam@outlook.com" userId="9ab27f3f266fc2c2" providerId="LiveId" clId="{7DACD597-7C27-4BCF-9530-267737C17C1A}" dt="2018-11-04T12:10:40.004" v="134" actId="26606"/>
          <ac:picMkLst>
            <pc:docMk/>
            <pc:sldMk cId="147615882" sldId="261"/>
            <ac:picMk id="8" creationId="{9D90C31A-86E3-472B-B929-496667598EFF}"/>
          </ac:picMkLst>
        </pc:picChg>
        <pc:picChg chg="add del">
          <ac:chgData name="foizul_islam@outlook.com" userId="9ab27f3f266fc2c2" providerId="LiveId" clId="{7DACD597-7C27-4BCF-9530-267737C17C1A}" dt="2018-11-04T12:10:24.744" v="126" actId="26606"/>
          <ac:picMkLst>
            <pc:docMk/>
            <pc:sldMk cId="147615882" sldId="261"/>
            <ac:picMk id="10" creationId="{D8DF5C3E-BDAB-40E6-A40B-8C05D8CD3F52}"/>
          </ac:picMkLst>
        </pc:picChg>
        <pc:picChg chg="add del">
          <ac:chgData name="foizul_islam@outlook.com" userId="9ab27f3f266fc2c2" providerId="LiveId" clId="{7DACD597-7C27-4BCF-9530-267737C17C1A}" dt="2018-11-04T12:10:24.744" v="126" actId="26606"/>
          <ac:picMkLst>
            <pc:docMk/>
            <pc:sldMk cId="147615882" sldId="261"/>
            <ac:picMk id="12" creationId="{9D90C31A-86E3-472B-B929-496667598EFF}"/>
          </ac:picMkLst>
        </pc:picChg>
        <pc:picChg chg="add del">
          <ac:chgData name="foizul_islam@outlook.com" userId="9ab27f3f266fc2c2" providerId="LiveId" clId="{7DACD597-7C27-4BCF-9530-267737C17C1A}" dt="2018-11-04T12:10:40.004" v="134" actId="26606"/>
          <ac:picMkLst>
            <pc:docMk/>
            <pc:sldMk cId="147615882" sldId="261"/>
            <ac:picMk id="13" creationId="{608D9710-1A5F-4D24-B654-F2081DE6014C}"/>
          </ac:picMkLst>
        </pc:picChg>
        <pc:picChg chg="add del">
          <ac:chgData name="foizul_islam@outlook.com" userId="9ab27f3f266fc2c2" providerId="LiveId" clId="{7DACD597-7C27-4BCF-9530-267737C17C1A}" dt="2018-11-04T12:10:24.744" v="126" actId="26606"/>
          <ac:picMkLst>
            <pc:docMk/>
            <pc:sldMk cId="147615882" sldId="261"/>
            <ac:picMk id="18" creationId="{608D9710-1A5F-4D24-B654-F2081DE6014C}"/>
          </ac:picMkLst>
        </pc:picChg>
      </pc:sldChg>
      <pc:sldChg chg="addSp delSp modSp add mod setBg setClrOvrMap">
        <pc:chgData name="foizul_islam@outlook.com" userId="9ab27f3f266fc2c2" providerId="LiveId" clId="{7DACD597-7C27-4BCF-9530-267737C17C1A}" dt="2018-11-04T12:14:52.059" v="148" actId="5793"/>
        <pc:sldMkLst>
          <pc:docMk/>
          <pc:sldMk cId="3253793931" sldId="262"/>
        </pc:sldMkLst>
        <pc:spChg chg="mod">
          <ac:chgData name="foizul_islam@outlook.com" userId="9ab27f3f266fc2c2" providerId="LiveId" clId="{7DACD597-7C27-4BCF-9530-267737C17C1A}" dt="2018-11-04T12:14:04.734" v="147" actId="26606"/>
          <ac:spMkLst>
            <pc:docMk/>
            <pc:sldMk cId="3253793931" sldId="262"/>
            <ac:spMk id="2" creationId="{44A84D44-2370-4DD0-AFBF-D4FC7A4F1687}"/>
          </ac:spMkLst>
        </pc:spChg>
        <pc:spChg chg="mod">
          <ac:chgData name="foizul_islam@outlook.com" userId="9ab27f3f266fc2c2" providerId="LiveId" clId="{7DACD597-7C27-4BCF-9530-267737C17C1A}" dt="2018-11-04T12:14:52.059" v="148" actId="5793"/>
          <ac:spMkLst>
            <pc:docMk/>
            <pc:sldMk cId="3253793931" sldId="262"/>
            <ac:spMk id="3" creationId="{EDC10128-9730-431D-B8D6-D3EED8475088}"/>
          </ac:spMkLst>
        </pc:spChg>
        <pc:spChg chg="add">
          <ac:chgData name="foizul_islam@outlook.com" userId="9ab27f3f266fc2c2" providerId="LiveId" clId="{7DACD597-7C27-4BCF-9530-267737C17C1A}" dt="2018-11-04T12:14:04.734" v="147" actId="26606"/>
          <ac:spMkLst>
            <pc:docMk/>
            <pc:sldMk cId="3253793931" sldId="262"/>
            <ac:spMk id="9" creationId="{9DD3589A-DB65-424B-ACF1-5C8155F1C3A8}"/>
          </ac:spMkLst>
        </pc:spChg>
        <pc:spChg chg="add del">
          <ac:chgData name="foizul_islam@outlook.com" userId="9ab27f3f266fc2c2" providerId="LiveId" clId="{7DACD597-7C27-4BCF-9530-267737C17C1A}" dt="2018-11-04T12:14:01.783" v="142" actId="26606"/>
          <ac:spMkLst>
            <pc:docMk/>
            <pc:sldMk cId="3253793931" sldId="262"/>
            <ac:spMk id="10" creationId="{F4979F40-3A44-4CCB-9EB7-F8318BCE576B}"/>
          </ac:spMkLst>
        </pc:spChg>
        <pc:spChg chg="add">
          <ac:chgData name="foizul_islam@outlook.com" userId="9ab27f3f266fc2c2" providerId="LiveId" clId="{7DACD597-7C27-4BCF-9530-267737C17C1A}" dt="2018-11-04T12:14:04.734" v="147" actId="26606"/>
          <ac:spMkLst>
            <pc:docMk/>
            <pc:sldMk cId="3253793931" sldId="262"/>
            <ac:spMk id="11" creationId="{9F784D76-D302-4160-A2D4-C2F4AB76D478}"/>
          </ac:spMkLst>
        </pc:spChg>
        <pc:spChg chg="add del">
          <ac:chgData name="foizul_islam@outlook.com" userId="9ab27f3f266fc2c2" providerId="LiveId" clId="{7DACD597-7C27-4BCF-9530-267737C17C1A}" dt="2018-11-04T12:14:01.783" v="142" actId="26606"/>
          <ac:spMkLst>
            <pc:docMk/>
            <pc:sldMk cId="3253793931" sldId="262"/>
            <ac:spMk id="14" creationId="{AFD071FA-0514-4371-9568-86216A1F4658}"/>
          </ac:spMkLst>
        </pc:spChg>
        <pc:spChg chg="add del">
          <ac:chgData name="foizul_islam@outlook.com" userId="9ab27f3f266fc2c2" providerId="LiveId" clId="{7DACD597-7C27-4BCF-9530-267737C17C1A}" dt="2018-11-04T12:14:01.783" v="142" actId="26606"/>
          <ac:spMkLst>
            <pc:docMk/>
            <pc:sldMk cId="3253793931" sldId="262"/>
            <ac:spMk id="16" creationId="{5211DDA4-E7B5-4325-A844-B7F59B084BA7}"/>
          </ac:spMkLst>
        </pc:spChg>
        <pc:spChg chg="add">
          <ac:chgData name="foizul_islam@outlook.com" userId="9ab27f3f266fc2c2" providerId="LiveId" clId="{7DACD597-7C27-4BCF-9530-267737C17C1A}" dt="2018-11-04T12:14:04.734" v="147" actId="26606"/>
          <ac:spMkLst>
            <pc:docMk/>
            <pc:sldMk cId="3253793931" sldId="262"/>
            <ac:spMk id="20" creationId="{2B57E7D2-A94B-4A8D-B58F-D3E30C2353DE}"/>
          </ac:spMkLst>
        </pc:spChg>
        <pc:picChg chg="add mod">
          <ac:chgData name="foizul_islam@outlook.com" userId="9ab27f3f266fc2c2" providerId="LiveId" clId="{7DACD597-7C27-4BCF-9530-267737C17C1A}" dt="2018-11-04T12:14:04.734" v="147" actId="26606"/>
          <ac:picMkLst>
            <pc:docMk/>
            <pc:sldMk cId="3253793931" sldId="262"/>
            <ac:picMk id="5" creationId="{141A5134-1525-489A-A35F-4EDB0F301087}"/>
          </ac:picMkLst>
        </pc:picChg>
        <pc:picChg chg="add">
          <ac:chgData name="foizul_islam@outlook.com" userId="9ab27f3f266fc2c2" providerId="LiveId" clId="{7DACD597-7C27-4BCF-9530-267737C17C1A}" dt="2018-11-04T12:14:04.734" v="147" actId="26606"/>
          <ac:picMkLst>
            <pc:docMk/>
            <pc:sldMk cId="3253793931" sldId="262"/>
            <ac:picMk id="7" creationId="{D8DF5C3E-BDAB-40E6-A40B-8C05D8CD3F52}"/>
          </ac:picMkLst>
        </pc:picChg>
        <pc:picChg chg="add">
          <ac:chgData name="foizul_islam@outlook.com" userId="9ab27f3f266fc2c2" providerId="LiveId" clId="{7DACD597-7C27-4BCF-9530-267737C17C1A}" dt="2018-11-04T12:14:04.734" v="147" actId="26606"/>
          <ac:picMkLst>
            <pc:docMk/>
            <pc:sldMk cId="3253793931" sldId="262"/>
            <ac:picMk id="8" creationId="{9D90C31A-86E3-472B-B929-496667598EFF}"/>
          </ac:picMkLst>
        </pc:picChg>
        <pc:picChg chg="add del">
          <ac:chgData name="foizul_islam@outlook.com" userId="9ab27f3f266fc2c2" providerId="LiveId" clId="{7DACD597-7C27-4BCF-9530-267737C17C1A}" dt="2018-11-04T12:14:01.783" v="142" actId="26606"/>
          <ac:picMkLst>
            <pc:docMk/>
            <pc:sldMk cId="3253793931" sldId="262"/>
            <ac:picMk id="12" creationId="{15291D39-6B03-4BB5-BFC6-CBF11E90BFD6}"/>
          </ac:picMkLst>
        </pc:picChg>
        <pc:picChg chg="add">
          <ac:chgData name="foizul_islam@outlook.com" userId="9ab27f3f266fc2c2" providerId="LiveId" clId="{7DACD597-7C27-4BCF-9530-267737C17C1A}" dt="2018-11-04T12:14:04.734" v="147" actId="26606"/>
          <ac:picMkLst>
            <pc:docMk/>
            <pc:sldMk cId="3253793931" sldId="262"/>
            <ac:picMk id="13" creationId="{608D9710-1A5F-4D24-B654-F2081DE6014C}"/>
          </ac:picMkLst>
        </pc:picChg>
        <pc:picChg chg="add del">
          <ac:chgData name="foizul_islam@outlook.com" userId="9ab27f3f266fc2c2" providerId="LiveId" clId="{7DACD597-7C27-4BCF-9530-267737C17C1A}" dt="2018-11-04T12:14:01.783" v="142" actId="26606"/>
          <ac:picMkLst>
            <pc:docMk/>
            <pc:sldMk cId="3253793931" sldId="262"/>
            <ac:picMk id="18" creationId="{0D58E222-6309-4F79-AC20-9D3C69CD9B16}"/>
          </ac:picMkLst>
        </pc:picChg>
      </pc:sldChg>
      <pc:sldChg chg="add del">
        <pc:chgData name="foizul_islam@outlook.com" userId="9ab27f3f266fc2c2" providerId="LiveId" clId="{7DACD597-7C27-4BCF-9530-267737C17C1A}" dt="2018-11-04T12:20:52.204" v="152" actId="2696"/>
        <pc:sldMkLst>
          <pc:docMk/>
          <pc:sldMk cId="1381167520" sldId="263"/>
        </pc:sldMkLst>
      </pc:sldChg>
      <pc:sldChg chg="addSp delSp modSp add mod setBg">
        <pc:chgData name="foizul_islam@outlook.com" userId="9ab27f3f266fc2c2" providerId="LiveId" clId="{7DACD597-7C27-4BCF-9530-267737C17C1A}" dt="2018-11-04T12:25:28.375" v="189" actId="26606"/>
        <pc:sldMkLst>
          <pc:docMk/>
          <pc:sldMk cId="1470428398" sldId="263"/>
        </pc:sldMkLst>
        <pc:spChg chg="mod">
          <ac:chgData name="foizul_islam@outlook.com" userId="9ab27f3f266fc2c2" providerId="LiveId" clId="{7DACD597-7C27-4BCF-9530-267737C17C1A}" dt="2018-11-04T12:25:28.375" v="189" actId="26606"/>
          <ac:spMkLst>
            <pc:docMk/>
            <pc:sldMk cId="1470428398" sldId="263"/>
            <ac:spMk id="2" creationId="{9DE5116E-3910-426B-93EE-2BEAE0074B59}"/>
          </ac:spMkLst>
        </pc:spChg>
        <pc:spChg chg="mod">
          <ac:chgData name="foizul_islam@outlook.com" userId="9ab27f3f266fc2c2" providerId="LiveId" clId="{7DACD597-7C27-4BCF-9530-267737C17C1A}" dt="2018-11-04T12:25:28.375" v="189" actId="26606"/>
          <ac:spMkLst>
            <pc:docMk/>
            <pc:sldMk cId="1470428398" sldId="263"/>
            <ac:spMk id="3" creationId="{64B306A9-8E0A-494E-9B84-D5AEEB7F0925}"/>
          </ac:spMkLst>
        </pc:spChg>
        <pc:spChg chg="add del">
          <ac:chgData name="foizul_islam@outlook.com" userId="9ab27f3f266fc2c2" providerId="LiveId" clId="{7DACD597-7C27-4BCF-9530-267737C17C1A}" dt="2018-11-04T12:25:28.328" v="188" actId="26606"/>
          <ac:spMkLst>
            <pc:docMk/>
            <pc:sldMk cId="1470428398" sldId="263"/>
            <ac:spMk id="9" creationId="{9079692A-7677-4AFE-8F10-7D0CE6E6DD50}"/>
          </ac:spMkLst>
        </pc:spChg>
        <pc:spChg chg="add del">
          <ac:chgData name="foizul_islam@outlook.com" userId="9ab27f3f266fc2c2" providerId="LiveId" clId="{7DACD597-7C27-4BCF-9530-267737C17C1A}" dt="2018-11-04T12:25:28.328" v="188" actId="26606"/>
          <ac:spMkLst>
            <pc:docMk/>
            <pc:sldMk cId="1470428398" sldId="263"/>
            <ac:spMk id="10" creationId="{3B466075-C91E-407D-BFCB-3B87C1128DC7}"/>
          </ac:spMkLst>
        </pc:spChg>
        <pc:spChg chg="add del">
          <ac:chgData name="foizul_islam@outlook.com" userId="9ab27f3f266fc2c2" providerId="LiveId" clId="{7DACD597-7C27-4BCF-9530-267737C17C1A}" dt="2018-11-04T12:25:19.257" v="182" actId="26606"/>
          <ac:spMkLst>
            <pc:docMk/>
            <pc:sldMk cId="1470428398" sldId="263"/>
            <ac:spMk id="15" creationId="{B76622F9-95FA-4AAD-9498-8E3D6C96AF0A}"/>
          </ac:spMkLst>
        </pc:spChg>
        <pc:spChg chg="add">
          <ac:chgData name="foizul_islam@outlook.com" userId="9ab27f3f266fc2c2" providerId="LiveId" clId="{7DACD597-7C27-4BCF-9530-267737C17C1A}" dt="2018-11-04T12:25:28.375" v="189" actId="26606"/>
          <ac:spMkLst>
            <pc:docMk/>
            <pc:sldMk cId="1470428398" sldId="263"/>
            <ac:spMk id="18" creationId="{B76622F9-95FA-4AAD-9498-8E3D6C96AF0A}"/>
          </ac:spMkLst>
        </pc:spChg>
        <pc:spChg chg="add del">
          <ac:chgData name="foizul_islam@outlook.com" userId="9ab27f3f266fc2c2" providerId="LiveId" clId="{7DACD597-7C27-4BCF-9530-267737C17C1A}" dt="2018-11-04T12:25:21.969" v="184" actId="26606"/>
          <ac:spMkLst>
            <pc:docMk/>
            <pc:sldMk cId="1470428398" sldId="263"/>
            <ac:spMk id="19" creationId="{71DB68E5-25F8-4BF3-900C-972F947A4EB9}"/>
          </ac:spMkLst>
        </pc:spChg>
        <pc:spChg chg="add del">
          <ac:chgData name="foizul_islam@outlook.com" userId="9ab27f3f266fc2c2" providerId="LiveId" clId="{7DACD597-7C27-4BCF-9530-267737C17C1A}" dt="2018-11-04T12:25:21.969" v="184" actId="26606"/>
          <ac:spMkLst>
            <pc:docMk/>
            <pc:sldMk cId="1470428398" sldId="263"/>
            <ac:spMk id="21" creationId="{E2D263F0-2680-4501-B419-0012D571354E}"/>
          </ac:spMkLst>
        </pc:spChg>
        <pc:grpChg chg="add del">
          <ac:chgData name="foizul_islam@outlook.com" userId="9ab27f3f266fc2c2" providerId="LiveId" clId="{7DACD597-7C27-4BCF-9530-267737C17C1A}" dt="2018-11-04T12:25:28.328" v="188" actId="26606"/>
          <ac:grpSpMkLst>
            <pc:docMk/>
            <pc:sldMk cId="1470428398" sldId="263"/>
            <ac:grpSpMk id="8" creationId="{000B9EE5-E5A7-4E69-A1F1-5BF0A0E07C34}"/>
          </ac:grpSpMkLst>
        </pc:grpChg>
        <pc:grpChg chg="add del">
          <ac:chgData name="foizul_islam@outlook.com" userId="9ab27f3f266fc2c2" providerId="LiveId" clId="{7DACD597-7C27-4BCF-9530-267737C17C1A}" dt="2018-11-04T12:25:19.257" v="182" actId="26606"/>
          <ac:grpSpMkLst>
            <pc:docMk/>
            <pc:sldMk cId="1470428398" sldId="263"/>
            <ac:grpSpMk id="11" creationId="{FF508BC2-D0E6-462C-8817-CF53BC4DEEFF}"/>
          </ac:grpSpMkLst>
        </pc:grpChg>
        <pc:grpChg chg="add">
          <ac:chgData name="foizul_islam@outlook.com" userId="9ab27f3f266fc2c2" providerId="LiveId" clId="{7DACD597-7C27-4BCF-9530-267737C17C1A}" dt="2018-11-04T12:25:28.375" v="189" actId="26606"/>
          <ac:grpSpMkLst>
            <pc:docMk/>
            <pc:sldMk cId="1470428398" sldId="263"/>
            <ac:grpSpMk id="16" creationId="{FF508BC2-D0E6-462C-8817-CF53BC4DEEFF}"/>
          </ac:grpSpMkLst>
        </pc:grpChg>
        <pc:grpChg chg="add del">
          <ac:chgData name="foizul_islam@outlook.com" userId="9ab27f3f266fc2c2" providerId="LiveId" clId="{7DACD597-7C27-4BCF-9530-267737C17C1A}" dt="2018-11-04T12:25:21.969" v="184" actId="26606"/>
          <ac:grpSpMkLst>
            <pc:docMk/>
            <pc:sldMk cId="1470428398" sldId="263"/>
            <ac:grpSpMk id="20" creationId="{57AA472B-1F43-4674-A61E-6E2C6F412581}"/>
          </ac:grpSpMkLst>
        </pc:grpChg>
        <pc:picChg chg="add mod ord">
          <ac:chgData name="foizul_islam@outlook.com" userId="9ab27f3f266fc2c2" providerId="LiveId" clId="{7DACD597-7C27-4BCF-9530-267737C17C1A}" dt="2018-11-04T12:25:28.375" v="189" actId="26606"/>
          <ac:picMkLst>
            <pc:docMk/>
            <pc:sldMk cId="1470428398" sldId="263"/>
            <ac:picMk id="4" creationId="{4E0A4D96-425E-42DA-B0A5-4758205F9177}"/>
          </ac:picMkLst>
        </pc:picChg>
        <pc:picChg chg="add mod ord">
          <ac:chgData name="foizul_islam@outlook.com" userId="9ab27f3f266fc2c2" providerId="LiveId" clId="{7DACD597-7C27-4BCF-9530-267737C17C1A}" dt="2018-11-04T12:25:28.375" v="189" actId="26606"/>
          <ac:picMkLst>
            <pc:docMk/>
            <pc:sldMk cId="1470428398" sldId="263"/>
            <ac:picMk id="5" creationId="{FA38AC95-1A0E-40C2-A58F-4F18278A0A6B}"/>
          </ac:picMkLst>
        </pc:picChg>
        <pc:picChg chg="add mod">
          <ac:chgData name="foizul_islam@outlook.com" userId="9ab27f3f266fc2c2" providerId="LiveId" clId="{7DACD597-7C27-4BCF-9530-267737C17C1A}" dt="2018-11-04T12:25:28.375" v="189" actId="26606"/>
          <ac:picMkLst>
            <pc:docMk/>
            <pc:sldMk cId="1470428398" sldId="263"/>
            <ac:picMk id="6" creationId="{30B45816-3CC6-4731-BDB6-9C12055AB19E}"/>
          </ac:picMkLst>
        </pc:picChg>
        <pc:picChg chg="add del">
          <ac:chgData name="foizul_islam@outlook.com" userId="9ab27f3f266fc2c2" providerId="LiveId" clId="{7DACD597-7C27-4BCF-9530-267737C17C1A}" dt="2018-11-04T12:25:28.328" v="188" actId="26606"/>
          <ac:picMkLst>
            <pc:docMk/>
            <pc:sldMk cId="1470428398" sldId="263"/>
            <ac:picMk id="14" creationId="{1A6BDBB1-A7C5-42B1-925F-0029F87D4DFF}"/>
          </ac:picMkLst>
        </pc:picChg>
        <pc:picChg chg="add del">
          <ac:chgData name="foizul_islam@outlook.com" userId="9ab27f3f266fc2c2" providerId="LiveId" clId="{7DACD597-7C27-4BCF-9530-267737C17C1A}" dt="2018-11-04T12:25:19.257" v="182" actId="26606"/>
          <ac:picMkLst>
            <pc:docMk/>
            <pc:sldMk cId="1470428398" sldId="263"/>
            <ac:picMk id="17" creationId="{DFD6E812-7831-40CE-93CF-E0EBB8521175}"/>
          </ac:picMkLst>
        </pc:picChg>
        <pc:picChg chg="add del">
          <ac:chgData name="foizul_islam@outlook.com" userId="9ab27f3f266fc2c2" providerId="LiveId" clId="{7DACD597-7C27-4BCF-9530-267737C17C1A}" dt="2018-11-04T12:25:21.969" v="184" actId="26606"/>
          <ac:picMkLst>
            <pc:docMk/>
            <pc:sldMk cId="1470428398" sldId="263"/>
            <ac:picMk id="22" creationId="{39DEAF99-6143-45DD-A3D2-D7ACCD6AF270}"/>
          </ac:picMkLst>
        </pc:picChg>
        <pc:picChg chg="add">
          <ac:chgData name="foizul_islam@outlook.com" userId="9ab27f3f266fc2c2" providerId="LiveId" clId="{7DACD597-7C27-4BCF-9530-267737C17C1A}" dt="2018-11-04T12:25:28.375" v="189" actId="26606"/>
          <ac:picMkLst>
            <pc:docMk/>
            <pc:sldMk cId="1470428398" sldId="263"/>
            <ac:picMk id="23" creationId="{DFD6E812-7831-40CE-93CF-E0EBB8521175}"/>
          </ac:picMkLst>
        </pc:picChg>
      </pc:sldChg>
      <pc:sldChg chg="addSp modSp add">
        <pc:chgData name="foizul_islam@outlook.com" userId="9ab27f3f266fc2c2" providerId="LiveId" clId="{7DACD597-7C27-4BCF-9530-267737C17C1A}" dt="2018-11-04T12:41:52.302" v="288" actId="1076"/>
        <pc:sldMkLst>
          <pc:docMk/>
          <pc:sldMk cId="2953309362" sldId="264"/>
        </pc:sldMkLst>
        <pc:spChg chg="mod">
          <ac:chgData name="foizul_islam@outlook.com" userId="9ab27f3f266fc2c2" providerId="LiveId" clId="{7DACD597-7C27-4BCF-9530-267737C17C1A}" dt="2018-11-04T12:25:39.080" v="200" actId="20577"/>
          <ac:spMkLst>
            <pc:docMk/>
            <pc:sldMk cId="2953309362" sldId="264"/>
            <ac:spMk id="2" creationId="{CF889D84-B40F-4EAE-B7AB-B95DB64C0D07}"/>
          </ac:spMkLst>
        </pc:spChg>
        <pc:spChg chg="mod">
          <ac:chgData name="foizul_islam@outlook.com" userId="9ab27f3f266fc2c2" providerId="LiveId" clId="{7DACD597-7C27-4BCF-9530-267737C17C1A}" dt="2018-11-04T12:26:10.685" v="201"/>
          <ac:spMkLst>
            <pc:docMk/>
            <pc:sldMk cId="2953309362" sldId="264"/>
            <ac:spMk id="3" creationId="{21F318C0-6605-4DB9-AD62-3CC6558C412C}"/>
          </ac:spMkLst>
        </pc:spChg>
        <pc:picChg chg="add mod">
          <ac:chgData name="foizul_islam@outlook.com" userId="9ab27f3f266fc2c2" providerId="LiveId" clId="{7DACD597-7C27-4BCF-9530-267737C17C1A}" dt="2018-11-04T12:41:52.302" v="288" actId="1076"/>
          <ac:picMkLst>
            <pc:docMk/>
            <pc:sldMk cId="2953309362" sldId="264"/>
            <ac:picMk id="4" creationId="{03611022-EC8D-4BC9-9606-9C57404E6B81}"/>
          </ac:picMkLst>
        </pc:picChg>
        <pc:picChg chg="add mod">
          <ac:chgData name="foizul_islam@outlook.com" userId="9ab27f3f266fc2c2" providerId="LiveId" clId="{7DACD597-7C27-4BCF-9530-267737C17C1A}" dt="2018-11-04T12:41:50.147" v="287" actId="1076"/>
          <ac:picMkLst>
            <pc:docMk/>
            <pc:sldMk cId="2953309362" sldId="264"/>
            <ac:picMk id="5" creationId="{F0F07E31-4662-474F-A18F-4C02A7CD463C}"/>
          </ac:picMkLst>
        </pc:picChg>
      </pc:sldChg>
      <pc:sldChg chg="addSp modSp add mod setBg">
        <pc:chgData name="foizul_islam@outlook.com" userId="9ab27f3f266fc2c2" providerId="LiveId" clId="{7DACD597-7C27-4BCF-9530-267737C17C1A}" dt="2018-11-04T12:42:21.511" v="294" actId="20577"/>
        <pc:sldMkLst>
          <pc:docMk/>
          <pc:sldMk cId="3180708271" sldId="265"/>
        </pc:sldMkLst>
        <pc:spChg chg="mod">
          <ac:chgData name="foizul_islam@outlook.com" userId="9ab27f3f266fc2c2" providerId="LiveId" clId="{7DACD597-7C27-4BCF-9530-267737C17C1A}" dt="2018-11-04T12:28:45.438" v="223" actId="26606"/>
          <ac:spMkLst>
            <pc:docMk/>
            <pc:sldMk cId="3180708271" sldId="265"/>
            <ac:spMk id="2" creationId="{ACEFEB6F-3071-4727-AD0B-366ADE9FB3B2}"/>
          </ac:spMkLst>
        </pc:spChg>
        <pc:spChg chg="mod">
          <ac:chgData name="foizul_islam@outlook.com" userId="9ab27f3f266fc2c2" providerId="LiveId" clId="{7DACD597-7C27-4BCF-9530-267737C17C1A}" dt="2018-11-04T12:42:21.511" v="294" actId="20577"/>
          <ac:spMkLst>
            <pc:docMk/>
            <pc:sldMk cId="3180708271" sldId="265"/>
            <ac:spMk id="3" creationId="{51A64BC8-30FF-423A-B610-FAE98D54A04D}"/>
          </ac:spMkLst>
        </pc:spChg>
        <pc:spChg chg="add">
          <ac:chgData name="foizul_islam@outlook.com" userId="9ab27f3f266fc2c2" providerId="LiveId" clId="{7DACD597-7C27-4BCF-9530-267737C17C1A}" dt="2018-11-04T12:28:45.438" v="223" actId="26606"/>
          <ac:spMkLst>
            <pc:docMk/>
            <pc:sldMk cId="3180708271" sldId="265"/>
            <ac:spMk id="15" creationId="{B76622F9-95FA-4AAD-9498-8E3D6C96AF0A}"/>
          </ac:spMkLst>
        </pc:spChg>
        <pc:grpChg chg="add">
          <ac:chgData name="foizul_islam@outlook.com" userId="9ab27f3f266fc2c2" providerId="LiveId" clId="{7DACD597-7C27-4BCF-9530-267737C17C1A}" dt="2018-11-04T12:28:45.438" v="223" actId="26606"/>
          <ac:grpSpMkLst>
            <pc:docMk/>
            <pc:sldMk cId="3180708271" sldId="265"/>
            <ac:grpSpMk id="11" creationId="{FF508BC2-D0E6-462C-8817-CF53BC4DEEFF}"/>
          </ac:grpSpMkLst>
        </pc:grpChg>
        <pc:picChg chg="add mod">
          <ac:chgData name="foizul_islam@outlook.com" userId="9ab27f3f266fc2c2" providerId="LiveId" clId="{7DACD597-7C27-4BCF-9530-267737C17C1A}" dt="2018-11-04T12:28:45.438" v="223" actId="26606"/>
          <ac:picMkLst>
            <pc:docMk/>
            <pc:sldMk cId="3180708271" sldId="265"/>
            <ac:picMk id="4" creationId="{16008E05-B713-4B55-9CE5-99031B7CC371}"/>
          </ac:picMkLst>
        </pc:picChg>
        <pc:picChg chg="add mod ord">
          <ac:chgData name="foizul_islam@outlook.com" userId="9ab27f3f266fc2c2" providerId="LiveId" clId="{7DACD597-7C27-4BCF-9530-267737C17C1A}" dt="2018-11-04T12:28:45.438" v="223" actId="26606"/>
          <ac:picMkLst>
            <pc:docMk/>
            <pc:sldMk cId="3180708271" sldId="265"/>
            <ac:picMk id="5" creationId="{8716E55B-7EFD-4B11-96EF-BDC0C598D8DB}"/>
          </ac:picMkLst>
        </pc:picChg>
        <pc:picChg chg="add mod">
          <ac:chgData name="foizul_islam@outlook.com" userId="9ab27f3f266fc2c2" providerId="LiveId" clId="{7DACD597-7C27-4BCF-9530-267737C17C1A}" dt="2018-11-04T12:28:45.438" v="223" actId="26606"/>
          <ac:picMkLst>
            <pc:docMk/>
            <pc:sldMk cId="3180708271" sldId="265"/>
            <ac:picMk id="6" creationId="{D510E19A-9284-438E-9BB0-0079EBAE46C0}"/>
          </ac:picMkLst>
        </pc:picChg>
        <pc:picChg chg="add">
          <ac:chgData name="foizul_islam@outlook.com" userId="9ab27f3f266fc2c2" providerId="LiveId" clId="{7DACD597-7C27-4BCF-9530-267737C17C1A}" dt="2018-11-04T12:28:45.438" v="223" actId="26606"/>
          <ac:picMkLst>
            <pc:docMk/>
            <pc:sldMk cId="3180708271" sldId="265"/>
            <ac:picMk id="17" creationId="{DFD6E812-7831-40CE-93CF-E0EBB8521175}"/>
          </ac:picMkLst>
        </pc:picChg>
      </pc:sldChg>
      <pc:sldChg chg="addSp modSp add mod setBg">
        <pc:chgData name="foizul_islam@outlook.com" userId="9ab27f3f266fc2c2" providerId="LiveId" clId="{7DACD597-7C27-4BCF-9530-267737C17C1A}" dt="2018-11-04T12:42:54.516" v="307" actId="20577"/>
        <pc:sldMkLst>
          <pc:docMk/>
          <pc:sldMk cId="3263329800" sldId="266"/>
        </pc:sldMkLst>
        <pc:spChg chg="mod">
          <ac:chgData name="foizul_islam@outlook.com" userId="9ab27f3f266fc2c2" providerId="LiveId" clId="{7DACD597-7C27-4BCF-9530-267737C17C1A}" dt="2018-11-04T12:33:31.168" v="249" actId="26606"/>
          <ac:spMkLst>
            <pc:docMk/>
            <pc:sldMk cId="3263329800" sldId="266"/>
            <ac:spMk id="2" creationId="{E1477EE6-2092-4625-8939-3DC6D23395D8}"/>
          </ac:spMkLst>
        </pc:spChg>
        <pc:spChg chg="mod">
          <ac:chgData name="foizul_islam@outlook.com" userId="9ab27f3f266fc2c2" providerId="LiveId" clId="{7DACD597-7C27-4BCF-9530-267737C17C1A}" dt="2018-11-04T12:42:54.516" v="307" actId="20577"/>
          <ac:spMkLst>
            <pc:docMk/>
            <pc:sldMk cId="3263329800" sldId="266"/>
            <ac:spMk id="3" creationId="{9C1285A5-292D-4C41-A7D2-D17DD26F2E0C}"/>
          </ac:spMkLst>
        </pc:spChg>
        <pc:spChg chg="add">
          <ac:chgData name="foizul_islam@outlook.com" userId="9ab27f3f266fc2c2" providerId="LiveId" clId="{7DACD597-7C27-4BCF-9530-267737C17C1A}" dt="2018-11-04T12:33:31.168" v="249" actId="26606"/>
          <ac:spMkLst>
            <pc:docMk/>
            <pc:sldMk cId="3263329800" sldId="266"/>
            <ac:spMk id="15" creationId="{B76622F9-95FA-4AAD-9498-8E3D6C96AF0A}"/>
          </ac:spMkLst>
        </pc:spChg>
        <pc:grpChg chg="add">
          <ac:chgData name="foizul_islam@outlook.com" userId="9ab27f3f266fc2c2" providerId="LiveId" clId="{7DACD597-7C27-4BCF-9530-267737C17C1A}" dt="2018-11-04T12:33:31.168" v="249" actId="26606"/>
          <ac:grpSpMkLst>
            <pc:docMk/>
            <pc:sldMk cId="3263329800" sldId="266"/>
            <ac:grpSpMk id="11" creationId="{FF508BC2-D0E6-462C-8817-CF53BC4DEEFF}"/>
          </ac:grpSpMkLst>
        </pc:grpChg>
        <pc:picChg chg="add mod">
          <ac:chgData name="foizul_islam@outlook.com" userId="9ab27f3f266fc2c2" providerId="LiveId" clId="{7DACD597-7C27-4BCF-9530-267737C17C1A}" dt="2018-11-04T12:33:31.168" v="249" actId="26606"/>
          <ac:picMkLst>
            <pc:docMk/>
            <pc:sldMk cId="3263329800" sldId="266"/>
            <ac:picMk id="4" creationId="{8D5F8532-6612-48DA-8052-ECFE54E59960}"/>
          </ac:picMkLst>
        </pc:picChg>
        <pc:picChg chg="add mod">
          <ac:chgData name="foizul_islam@outlook.com" userId="9ab27f3f266fc2c2" providerId="LiveId" clId="{7DACD597-7C27-4BCF-9530-267737C17C1A}" dt="2018-11-04T12:33:31.168" v="249" actId="26606"/>
          <ac:picMkLst>
            <pc:docMk/>
            <pc:sldMk cId="3263329800" sldId="266"/>
            <ac:picMk id="5" creationId="{F40C7D4A-7292-4756-88CC-7B3F0E0E2C0C}"/>
          </ac:picMkLst>
        </pc:picChg>
        <pc:picChg chg="add mod">
          <ac:chgData name="foizul_islam@outlook.com" userId="9ab27f3f266fc2c2" providerId="LiveId" clId="{7DACD597-7C27-4BCF-9530-267737C17C1A}" dt="2018-11-04T12:33:31.168" v="249" actId="26606"/>
          <ac:picMkLst>
            <pc:docMk/>
            <pc:sldMk cId="3263329800" sldId="266"/>
            <ac:picMk id="6" creationId="{E7947531-E2AF-4E43-93E7-FE4B196BAB17}"/>
          </ac:picMkLst>
        </pc:picChg>
        <pc:picChg chg="add">
          <ac:chgData name="foizul_islam@outlook.com" userId="9ab27f3f266fc2c2" providerId="LiveId" clId="{7DACD597-7C27-4BCF-9530-267737C17C1A}" dt="2018-11-04T12:33:31.168" v="249" actId="26606"/>
          <ac:picMkLst>
            <pc:docMk/>
            <pc:sldMk cId="3263329800" sldId="266"/>
            <ac:picMk id="17" creationId="{DFD6E812-7831-40CE-93CF-E0EBB8521175}"/>
          </ac:picMkLst>
        </pc:picChg>
      </pc:sldChg>
      <pc:sldChg chg="modSp add">
        <pc:chgData name="foizul_islam@outlook.com" userId="9ab27f3f266fc2c2" providerId="LiveId" clId="{7DACD597-7C27-4BCF-9530-267737C17C1A}" dt="2018-11-04T12:34:06.835" v="263" actId="20577"/>
        <pc:sldMkLst>
          <pc:docMk/>
          <pc:sldMk cId="3132984640" sldId="267"/>
        </pc:sldMkLst>
        <pc:spChg chg="mod">
          <ac:chgData name="foizul_islam@outlook.com" userId="9ab27f3f266fc2c2" providerId="LiveId" clId="{7DACD597-7C27-4BCF-9530-267737C17C1A}" dt="2018-11-04T12:34:06.835" v="263" actId="20577"/>
          <ac:spMkLst>
            <pc:docMk/>
            <pc:sldMk cId="3132984640" sldId="267"/>
            <ac:spMk id="2" creationId="{DAA63FE0-6DAF-423D-B6BC-9BA1023B7645}"/>
          </ac:spMkLst>
        </pc:spChg>
        <pc:spChg chg="mod">
          <ac:chgData name="foizul_islam@outlook.com" userId="9ab27f3f266fc2c2" providerId="LiveId" clId="{7DACD597-7C27-4BCF-9530-267737C17C1A}" dt="2018-11-04T12:34:00.335" v="251"/>
          <ac:spMkLst>
            <pc:docMk/>
            <pc:sldMk cId="3132984640" sldId="267"/>
            <ac:spMk id="3" creationId="{E54E41D9-81B0-4E9E-AC24-A17DE536B2DE}"/>
          </ac:spMkLst>
        </pc:spChg>
      </pc:sldChg>
      <pc:sldChg chg="modSp add ord">
        <pc:chgData name="foizul_islam@outlook.com" userId="9ab27f3f266fc2c2" providerId="LiveId" clId="{7DACD597-7C27-4BCF-9530-267737C17C1A}" dt="2018-11-04T23:50:34.774" v="590" actId="20577"/>
        <pc:sldMkLst>
          <pc:docMk/>
          <pc:sldMk cId="3024469726" sldId="268"/>
        </pc:sldMkLst>
        <pc:spChg chg="mod">
          <ac:chgData name="foizul_islam@outlook.com" userId="9ab27f3f266fc2c2" providerId="LiveId" clId="{7DACD597-7C27-4BCF-9530-267737C17C1A}" dt="2018-11-04T23:35:04.532" v="539" actId="20577"/>
          <ac:spMkLst>
            <pc:docMk/>
            <pc:sldMk cId="3024469726" sldId="268"/>
            <ac:spMk id="2" creationId="{9D2F52D5-B62C-4769-BEBB-DE8077E194B0}"/>
          </ac:spMkLst>
        </pc:spChg>
        <pc:spChg chg="mod">
          <ac:chgData name="foizul_islam@outlook.com" userId="9ab27f3f266fc2c2" providerId="LiveId" clId="{7DACD597-7C27-4BCF-9530-267737C17C1A}" dt="2018-11-04T23:50:34.774" v="590" actId="20577"/>
          <ac:spMkLst>
            <pc:docMk/>
            <pc:sldMk cId="3024469726" sldId="268"/>
            <ac:spMk id="3" creationId="{B4C07AF1-668D-4674-A9ED-6FD2BFC35142}"/>
          </ac:spMkLst>
        </pc:spChg>
      </pc:sldChg>
      <pc:sldChg chg="modSp add">
        <pc:chgData name="foizul_islam@outlook.com" userId="9ab27f3f266fc2c2" providerId="LiveId" clId="{7DACD597-7C27-4BCF-9530-267737C17C1A}" dt="2018-11-05T00:12:27.183" v="644" actId="255"/>
        <pc:sldMkLst>
          <pc:docMk/>
          <pc:sldMk cId="3522018018" sldId="269"/>
        </pc:sldMkLst>
        <pc:spChg chg="mod">
          <ac:chgData name="foizul_islam@outlook.com" userId="9ab27f3f266fc2c2" providerId="LiveId" clId="{7DACD597-7C27-4BCF-9530-267737C17C1A}" dt="2018-11-05T00:08:01.894" v="618" actId="20577"/>
          <ac:spMkLst>
            <pc:docMk/>
            <pc:sldMk cId="3522018018" sldId="269"/>
            <ac:spMk id="2" creationId="{1FBD90C5-E8D4-4BD5-B9E4-774BAAAB1684}"/>
          </ac:spMkLst>
        </pc:spChg>
        <pc:spChg chg="mod">
          <ac:chgData name="foizul_islam@outlook.com" userId="9ab27f3f266fc2c2" providerId="LiveId" clId="{7DACD597-7C27-4BCF-9530-267737C17C1A}" dt="2018-11-05T00:12:27.183" v="644" actId="255"/>
          <ac:spMkLst>
            <pc:docMk/>
            <pc:sldMk cId="3522018018" sldId="269"/>
            <ac:spMk id="3" creationId="{1F49DE77-41DD-461D-A417-D59AFFF84F9F}"/>
          </ac:spMkLst>
        </pc:spChg>
      </pc:sldChg>
      <pc:sldChg chg="add del">
        <pc:chgData name="foizul_islam@outlook.com" userId="9ab27f3f266fc2c2" providerId="LiveId" clId="{7DACD597-7C27-4BCF-9530-267737C17C1A}" dt="2018-11-04T23:40:20.867" v="567" actId="2696"/>
        <pc:sldMkLst>
          <pc:docMk/>
          <pc:sldMk cId="3689290896" sldId="269"/>
        </pc:sldMkLst>
      </pc:sldChg>
      <pc:sldChg chg="addSp delSp modSp add">
        <pc:chgData name="foizul_islam@outlook.com" userId="9ab27f3f266fc2c2" providerId="LiveId" clId="{7DACD597-7C27-4BCF-9530-267737C17C1A}" dt="2018-11-05T00:15:50.270" v="697" actId="20577"/>
        <pc:sldMkLst>
          <pc:docMk/>
          <pc:sldMk cId="860627110" sldId="270"/>
        </pc:sldMkLst>
        <pc:spChg chg="del">
          <ac:chgData name="foizul_islam@outlook.com" userId="9ab27f3f266fc2c2" providerId="LiveId" clId="{7DACD597-7C27-4BCF-9530-267737C17C1A}" dt="2018-11-05T00:15:06.935" v="674"/>
          <ac:spMkLst>
            <pc:docMk/>
            <pc:sldMk cId="860627110" sldId="270"/>
            <ac:spMk id="2" creationId="{339CC801-A966-4A62-ADC9-7EE423F0B129}"/>
          </ac:spMkLst>
        </pc:spChg>
        <pc:spChg chg="mod">
          <ac:chgData name="foizul_islam@outlook.com" userId="9ab27f3f266fc2c2" providerId="LiveId" clId="{7DACD597-7C27-4BCF-9530-267737C17C1A}" dt="2018-11-05T00:13:01.528" v="652" actId="5793"/>
          <ac:spMkLst>
            <pc:docMk/>
            <pc:sldMk cId="860627110" sldId="270"/>
            <ac:spMk id="3" creationId="{6D16FFA8-E942-4102-8A48-DCA9B33B68F2}"/>
          </ac:spMkLst>
        </pc:spChg>
        <pc:spChg chg="add mod">
          <ac:chgData name="foizul_islam@outlook.com" userId="9ab27f3f266fc2c2" providerId="LiveId" clId="{7DACD597-7C27-4BCF-9530-267737C17C1A}" dt="2018-11-05T00:15:50.270" v="697" actId="20577"/>
          <ac:spMkLst>
            <pc:docMk/>
            <pc:sldMk cId="860627110" sldId="270"/>
            <ac:spMk id="4" creationId="{2C22F581-AEC3-4C1F-B109-94447F3BA9D3}"/>
          </ac:spMkLst>
        </pc:spChg>
      </pc:sldChg>
      <pc:sldChg chg="addSp delSp modSp add">
        <pc:chgData name="foizul_islam@outlook.com" userId="9ab27f3f266fc2c2" providerId="LiveId" clId="{7DACD597-7C27-4BCF-9530-267737C17C1A}" dt="2018-11-05T00:16:07.096" v="718" actId="20577"/>
        <pc:sldMkLst>
          <pc:docMk/>
          <pc:sldMk cId="106171859" sldId="271"/>
        </pc:sldMkLst>
        <pc:spChg chg="del">
          <ac:chgData name="foizul_islam@outlook.com" userId="9ab27f3f266fc2c2" providerId="LiveId" clId="{7DACD597-7C27-4BCF-9530-267737C17C1A}" dt="2018-11-05T00:15:01.174" v="673"/>
          <ac:spMkLst>
            <pc:docMk/>
            <pc:sldMk cId="106171859" sldId="271"/>
            <ac:spMk id="2" creationId="{22226068-4F5F-4FD8-AA4E-F0F9A8309B26}"/>
          </ac:spMkLst>
        </pc:spChg>
        <pc:spChg chg="mod">
          <ac:chgData name="foizul_islam@outlook.com" userId="9ab27f3f266fc2c2" providerId="LiveId" clId="{7DACD597-7C27-4BCF-9530-267737C17C1A}" dt="2018-11-05T00:13:43.944" v="659" actId="5793"/>
          <ac:spMkLst>
            <pc:docMk/>
            <pc:sldMk cId="106171859" sldId="271"/>
            <ac:spMk id="3" creationId="{F1FB32B1-8CA6-4BEE-AC0D-0F75BE8939B3}"/>
          </ac:spMkLst>
        </pc:spChg>
        <pc:spChg chg="add mod">
          <ac:chgData name="foizul_islam@outlook.com" userId="9ab27f3f266fc2c2" providerId="LiveId" clId="{7DACD597-7C27-4BCF-9530-267737C17C1A}" dt="2018-11-05T00:16:07.096" v="718" actId="20577"/>
          <ac:spMkLst>
            <pc:docMk/>
            <pc:sldMk cId="106171859" sldId="271"/>
            <ac:spMk id="4" creationId="{54793814-B307-4DAA-9056-D264D9DA1C5F}"/>
          </ac:spMkLst>
        </pc:spChg>
      </pc:sldChg>
      <pc:sldChg chg="addSp delSp modSp add">
        <pc:chgData name="foizul_islam@outlook.com" userId="9ab27f3f266fc2c2" providerId="LiveId" clId="{7DACD597-7C27-4BCF-9530-267737C17C1A}" dt="2018-11-05T00:16:25.279" v="739" actId="20577"/>
        <pc:sldMkLst>
          <pc:docMk/>
          <pc:sldMk cId="2816936376" sldId="272"/>
        </pc:sldMkLst>
        <pc:spChg chg="del">
          <ac:chgData name="foizul_islam@outlook.com" userId="9ab27f3f266fc2c2" providerId="LiveId" clId="{7DACD597-7C27-4BCF-9530-267737C17C1A}" dt="2018-11-05T00:14:49.060" v="672"/>
          <ac:spMkLst>
            <pc:docMk/>
            <pc:sldMk cId="2816936376" sldId="272"/>
            <ac:spMk id="2" creationId="{1CF1BBFF-67C4-4326-B350-7627E70638CA}"/>
          </ac:spMkLst>
        </pc:spChg>
        <pc:spChg chg="mod">
          <ac:chgData name="foizul_islam@outlook.com" userId="9ab27f3f266fc2c2" providerId="LiveId" clId="{7DACD597-7C27-4BCF-9530-267737C17C1A}" dt="2018-11-05T00:14:33.680" v="671" actId="27636"/>
          <ac:spMkLst>
            <pc:docMk/>
            <pc:sldMk cId="2816936376" sldId="272"/>
            <ac:spMk id="3" creationId="{A63336E2-7E86-4021-AABA-B13517E6E316}"/>
          </ac:spMkLst>
        </pc:spChg>
        <pc:spChg chg="add mod">
          <ac:chgData name="foizul_islam@outlook.com" userId="9ab27f3f266fc2c2" providerId="LiveId" clId="{7DACD597-7C27-4BCF-9530-267737C17C1A}" dt="2018-11-05T00:16:25.279" v="739" actId="20577"/>
          <ac:spMkLst>
            <pc:docMk/>
            <pc:sldMk cId="2816936376" sldId="272"/>
            <ac:spMk id="4" creationId="{8758D727-D246-4990-9E9D-F5DB67979BC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09863E-2C37-4972-BBEB-C022EC69083E}" type="doc">
      <dgm:prSet loTypeId="urn:microsoft.com/office/officeart/2016/7/layout/RepeatingBendingProcessNew" loCatId="process" qsTypeId="urn:microsoft.com/office/officeart/2005/8/quickstyle/simple4" qsCatId="simple" csTypeId="urn:microsoft.com/office/officeart/2005/8/colors/accent3_2" csCatId="accent3"/>
      <dgm:spPr/>
      <dgm:t>
        <a:bodyPr/>
        <a:lstStyle/>
        <a:p>
          <a:endParaRPr lang="en-US"/>
        </a:p>
      </dgm:t>
    </dgm:pt>
    <dgm:pt modelId="{26BF482A-06FE-46C0-B690-F4E3B49DA00A}">
      <dgm:prSet/>
      <dgm:spPr/>
      <dgm:t>
        <a:bodyPr/>
        <a:lstStyle/>
        <a:p>
          <a:r>
            <a:rPr lang="en-GB" dirty="0"/>
            <a:t>The skills and qualifications that are required by staff members to work in Indian Spice restaurant are:</a:t>
          </a:r>
          <a:endParaRPr lang="en-US" dirty="0"/>
        </a:p>
      </dgm:t>
    </dgm:pt>
    <dgm:pt modelId="{3CA04545-123E-4BBF-840F-38940E6C3FFD}" type="parTrans" cxnId="{D33C95F3-E9B3-4D9A-BB06-8968F1CAB1DF}">
      <dgm:prSet/>
      <dgm:spPr/>
      <dgm:t>
        <a:bodyPr/>
        <a:lstStyle/>
        <a:p>
          <a:endParaRPr lang="en-US"/>
        </a:p>
      </dgm:t>
    </dgm:pt>
    <dgm:pt modelId="{9378AC5F-B5B6-4813-AEB8-5BCB13AE2760}" type="sibTrans" cxnId="{D33C95F3-E9B3-4D9A-BB06-8968F1CAB1DF}">
      <dgm:prSet/>
      <dgm:spPr/>
      <dgm:t>
        <a:bodyPr/>
        <a:lstStyle/>
        <a:p>
          <a:endParaRPr lang="en-US"/>
        </a:p>
      </dgm:t>
    </dgm:pt>
    <dgm:pt modelId="{B065FCA3-CB29-4F2A-92CA-13D9EFBF7332}">
      <dgm:prSet/>
      <dgm:spPr/>
      <dgm:t>
        <a:bodyPr/>
        <a:lstStyle/>
        <a:p>
          <a:r>
            <a:rPr lang="en-GB" dirty="0"/>
            <a:t>Level 2/3 food hygiene certificate</a:t>
          </a:r>
          <a:endParaRPr lang="en-US" dirty="0"/>
        </a:p>
      </dgm:t>
    </dgm:pt>
    <dgm:pt modelId="{5286044C-B8BC-4126-A68D-EB52AFCAFD3B}" type="parTrans" cxnId="{6C34230A-B4DC-45AE-87FC-970E02AB9FC7}">
      <dgm:prSet/>
      <dgm:spPr/>
      <dgm:t>
        <a:bodyPr/>
        <a:lstStyle/>
        <a:p>
          <a:endParaRPr lang="en-US"/>
        </a:p>
      </dgm:t>
    </dgm:pt>
    <dgm:pt modelId="{555C740F-8D0A-49AF-8E05-FB0BDC86A92B}" type="sibTrans" cxnId="{6C34230A-B4DC-45AE-87FC-970E02AB9FC7}">
      <dgm:prSet/>
      <dgm:spPr/>
      <dgm:t>
        <a:bodyPr/>
        <a:lstStyle/>
        <a:p>
          <a:endParaRPr lang="en-US"/>
        </a:p>
      </dgm:t>
    </dgm:pt>
    <dgm:pt modelId="{94821722-1770-410E-A900-BE35F6440183}">
      <dgm:prSet/>
      <dgm:spPr/>
      <dgm:t>
        <a:bodyPr/>
        <a:lstStyle/>
        <a:p>
          <a:r>
            <a:rPr lang="en-GB" dirty="0"/>
            <a:t>At least a minimum of 4 years’ experience working in the catering environment for chefs</a:t>
          </a:r>
          <a:endParaRPr lang="en-US" dirty="0"/>
        </a:p>
      </dgm:t>
    </dgm:pt>
    <dgm:pt modelId="{4F7BEE91-D803-4CEE-B92E-8386B3A748C1}" type="parTrans" cxnId="{4A47A38B-C3A7-4F1C-B9C0-4450A0A94E3A}">
      <dgm:prSet/>
      <dgm:spPr/>
      <dgm:t>
        <a:bodyPr/>
        <a:lstStyle/>
        <a:p>
          <a:endParaRPr lang="en-US"/>
        </a:p>
      </dgm:t>
    </dgm:pt>
    <dgm:pt modelId="{33CE4B8A-05DD-4374-BD37-5701541425E3}" type="sibTrans" cxnId="{4A47A38B-C3A7-4F1C-B9C0-4450A0A94E3A}">
      <dgm:prSet/>
      <dgm:spPr/>
      <dgm:t>
        <a:bodyPr/>
        <a:lstStyle/>
        <a:p>
          <a:endParaRPr lang="en-US"/>
        </a:p>
      </dgm:t>
    </dgm:pt>
    <dgm:pt modelId="{5F619BB1-4139-4954-AE9E-57C30761EC1C}">
      <dgm:prSet/>
      <dgm:spPr/>
      <dgm:t>
        <a:bodyPr/>
        <a:lstStyle/>
        <a:p>
          <a:r>
            <a:rPr lang="en-GB" dirty="0"/>
            <a:t>Customer service skills and good people skills is essential</a:t>
          </a:r>
          <a:endParaRPr lang="en-US" dirty="0"/>
        </a:p>
      </dgm:t>
    </dgm:pt>
    <dgm:pt modelId="{AA1C2847-C5D4-47D3-BFC7-813115ED39A2}" type="parTrans" cxnId="{41699992-A79B-4C26-948F-6C988EFD0796}">
      <dgm:prSet/>
      <dgm:spPr/>
      <dgm:t>
        <a:bodyPr/>
        <a:lstStyle/>
        <a:p>
          <a:endParaRPr lang="en-US"/>
        </a:p>
      </dgm:t>
    </dgm:pt>
    <dgm:pt modelId="{433EB250-E14C-4C7C-9053-0AECAC288DC5}" type="sibTrans" cxnId="{41699992-A79B-4C26-948F-6C988EFD0796}">
      <dgm:prSet/>
      <dgm:spPr/>
      <dgm:t>
        <a:bodyPr/>
        <a:lstStyle/>
        <a:p>
          <a:endParaRPr lang="en-US"/>
        </a:p>
      </dgm:t>
    </dgm:pt>
    <dgm:pt modelId="{FC7DFB15-FBDB-4801-947C-EB10589A3AC6}">
      <dgm:prSet/>
      <dgm:spPr/>
      <dgm:t>
        <a:bodyPr/>
        <a:lstStyle/>
        <a:p>
          <a:r>
            <a:rPr lang="en-GB" dirty="0"/>
            <a:t>Waiters/Waitresses require at least 2 years’ experience however experience is not necessary as training will be provided although experience is preferred.</a:t>
          </a:r>
          <a:endParaRPr lang="en-US" dirty="0"/>
        </a:p>
      </dgm:t>
    </dgm:pt>
    <dgm:pt modelId="{CCEC68AB-6F13-4F72-80BD-886874AFB7F2}" type="parTrans" cxnId="{DEAA9980-A8D0-4B5C-8200-58F56B9ECB1F}">
      <dgm:prSet/>
      <dgm:spPr/>
      <dgm:t>
        <a:bodyPr/>
        <a:lstStyle/>
        <a:p>
          <a:endParaRPr lang="en-US"/>
        </a:p>
      </dgm:t>
    </dgm:pt>
    <dgm:pt modelId="{D0D6EB46-88EF-49BF-BB4D-F325B5583E74}" type="sibTrans" cxnId="{DEAA9980-A8D0-4B5C-8200-58F56B9ECB1F}">
      <dgm:prSet/>
      <dgm:spPr/>
      <dgm:t>
        <a:bodyPr/>
        <a:lstStyle/>
        <a:p>
          <a:endParaRPr lang="en-US"/>
        </a:p>
      </dgm:t>
    </dgm:pt>
    <dgm:pt modelId="{EB6B9A49-E638-49DA-83B8-F0355018E4F3}" type="pres">
      <dgm:prSet presAssocID="{6B09863E-2C37-4972-BBEB-C022EC69083E}" presName="Name0" presStyleCnt="0">
        <dgm:presLayoutVars>
          <dgm:dir/>
          <dgm:resizeHandles val="exact"/>
        </dgm:presLayoutVars>
      </dgm:prSet>
      <dgm:spPr/>
    </dgm:pt>
    <dgm:pt modelId="{D7A6058D-A23E-4C45-8A5C-6E542FBE4276}" type="pres">
      <dgm:prSet presAssocID="{26BF482A-06FE-46C0-B690-F4E3B49DA00A}" presName="node" presStyleLbl="node1" presStyleIdx="0" presStyleCnt="5">
        <dgm:presLayoutVars>
          <dgm:bulletEnabled val="1"/>
        </dgm:presLayoutVars>
      </dgm:prSet>
      <dgm:spPr/>
    </dgm:pt>
    <dgm:pt modelId="{3777B6CF-09C7-45C1-A5E5-5A676DCAF109}" type="pres">
      <dgm:prSet presAssocID="{9378AC5F-B5B6-4813-AEB8-5BCB13AE2760}" presName="sibTrans" presStyleLbl="sibTrans1D1" presStyleIdx="0" presStyleCnt="4"/>
      <dgm:spPr/>
    </dgm:pt>
    <dgm:pt modelId="{06649A9B-889A-4F46-BC47-BEFDA508F363}" type="pres">
      <dgm:prSet presAssocID="{9378AC5F-B5B6-4813-AEB8-5BCB13AE2760}" presName="connectorText" presStyleLbl="sibTrans1D1" presStyleIdx="0" presStyleCnt="4"/>
      <dgm:spPr/>
    </dgm:pt>
    <dgm:pt modelId="{C7D0CE1E-06A0-481F-9B51-25A9778583F8}" type="pres">
      <dgm:prSet presAssocID="{B065FCA3-CB29-4F2A-92CA-13D9EFBF7332}" presName="node" presStyleLbl="node1" presStyleIdx="1" presStyleCnt="5">
        <dgm:presLayoutVars>
          <dgm:bulletEnabled val="1"/>
        </dgm:presLayoutVars>
      </dgm:prSet>
      <dgm:spPr/>
    </dgm:pt>
    <dgm:pt modelId="{9D223D4C-A7D3-4AD7-A91B-2DE7DAA90FA9}" type="pres">
      <dgm:prSet presAssocID="{555C740F-8D0A-49AF-8E05-FB0BDC86A92B}" presName="sibTrans" presStyleLbl="sibTrans1D1" presStyleIdx="1" presStyleCnt="4"/>
      <dgm:spPr/>
    </dgm:pt>
    <dgm:pt modelId="{F31416E3-08D4-47F3-9381-74F1FC781557}" type="pres">
      <dgm:prSet presAssocID="{555C740F-8D0A-49AF-8E05-FB0BDC86A92B}" presName="connectorText" presStyleLbl="sibTrans1D1" presStyleIdx="1" presStyleCnt="4"/>
      <dgm:spPr/>
    </dgm:pt>
    <dgm:pt modelId="{066E78E5-2216-48A9-8D76-A6E5BC2341B8}" type="pres">
      <dgm:prSet presAssocID="{94821722-1770-410E-A900-BE35F6440183}" presName="node" presStyleLbl="node1" presStyleIdx="2" presStyleCnt="5">
        <dgm:presLayoutVars>
          <dgm:bulletEnabled val="1"/>
        </dgm:presLayoutVars>
      </dgm:prSet>
      <dgm:spPr/>
    </dgm:pt>
    <dgm:pt modelId="{C853E7EB-E80C-46BF-A28F-5A3929F81633}" type="pres">
      <dgm:prSet presAssocID="{33CE4B8A-05DD-4374-BD37-5701541425E3}" presName="sibTrans" presStyleLbl="sibTrans1D1" presStyleIdx="2" presStyleCnt="4"/>
      <dgm:spPr/>
    </dgm:pt>
    <dgm:pt modelId="{66D4383F-22A2-4AC4-AD7B-D18A6B413541}" type="pres">
      <dgm:prSet presAssocID="{33CE4B8A-05DD-4374-BD37-5701541425E3}" presName="connectorText" presStyleLbl="sibTrans1D1" presStyleIdx="2" presStyleCnt="4"/>
      <dgm:spPr/>
    </dgm:pt>
    <dgm:pt modelId="{7FB5663C-38A2-4061-ADB7-2B082A7252DF}" type="pres">
      <dgm:prSet presAssocID="{5F619BB1-4139-4954-AE9E-57C30761EC1C}" presName="node" presStyleLbl="node1" presStyleIdx="3" presStyleCnt="5">
        <dgm:presLayoutVars>
          <dgm:bulletEnabled val="1"/>
        </dgm:presLayoutVars>
      </dgm:prSet>
      <dgm:spPr/>
    </dgm:pt>
    <dgm:pt modelId="{54D7FF39-C972-48A8-BD7D-FC917593E1F7}" type="pres">
      <dgm:prSet presAssocID="{433EB250-E14C-4C7C-9053-0AECAC288DC5}" presName="sibTrans" presStyleLbl="sibTrans1D1" presStyleIdx="3" presStyleCnt="4"/>
      <dgm:spPr/>
    </dgm:pt>
    <dgm:pt modelId="{C85BD556-301C-4A8A-BEE3-54FC69FE16E3}" type="pres">
      <dgm:prSet presAssocID="{433EB250-E14C-4C7C-9053-0AECAC288DC5}" presName="connectorText" presStyleLbl="sibTrans1D1" presStyleIdx="3" presStyleCnt="4"/>
      <dgm:spPr/>
    </dgm:pt>
    <dgm:pt modelId="{ED0E2BF4-DD52-4281-A77B-EC87ECE60AA6}" type="pres">
      <dgm:prSet presAssocID="{FC7DFB15-FBDB-4801-947C-EB10589A3AC6}" presName="node" presStyleLbl="node1" presStyleIdx="4" presStyleCnt="5">
        <dgm:presLayoutVars>
          <dgm:bulletEnabled val="1"/>
        </dgm:presLayoutVars>
      </dgm:prSet>
      <dgm:spPr/>
    </dgm:pt>
  </dgm:ptLst>
  <dgm:cxnLst>
    <dgm:cxn modelId="{6C34230A-B4DC-45AE-87FC-970E02AB9FC7}" srcId="{6B09863E-2C37-4972-BBEB-C022EC69083E}" destId="{B065FCA3-CB29-4F2A-92CA-13D9EFBF7332}" srcOrd="1" destOrd="0" parTransId="{5286044C-B8BC-4126-A68D-EB52AFCAFD3B}" sibTransId="{555C740F-8D0A-49AF-8E05-FB0BDC86A92B}"/>
    <dgm:cxn modelId="{48630E0B-C469-493A-8461-AF798DA910D7}" type="presOf" srcId="{33CE4B8A-05DD-4374-BD37-5701541425E3}" destId="{66D4383F-22A2-4AC4-AD7B-D18A6B413541}" srcOrd="1" destOrd="0" presId="urn:microsoft.com/office/officeart/2016/7/layout/RepeatingBendingProcessNew"/>
    <dgm:cxn modelId="{0D568A19-3FAA-490C-9F54-D74829A2068C}" type="presOf" srcId="{433EB250-E14C-4C7C-9053-0AECAC288DC5}" destId="{C85BD556-301C-4A8A-BEE3-54FC69FE16E3}" srcOrd="1" destOrd="0" presId="urn:microsoft.com/office/officeart/2016/7/layout/RepeatingBendingProcessNew"/>
    <dgm:cxn modelId="{387D6A31-A139-4AD0-8822-2AAFFEF41019}" type="presOf" srcId="{B065FCA3-CB29-4F2A-92CA-13D9EFBF7332}" destId="{C7D0CE1E-06A0-481F-9B51-25A9778583F8}" srcOrd="0" destOrd="0" presId="urn:microsoft.com/office/officeart/2016/7/layout/RepeatingBendingProcessNew"/>
    <dgm:cxn modelId="{F54C203B-136B-4B10-B4E8-5EF511F14677}" type="presOf" srcId="{555C740F-8D0A-49AF-8E05-FB0BDC86A92B}" destId="{9D223D4C-A7D3-4AD7-A91B-2DE7DAA90FA9}" srcOrd="0" destOrd="0" presId="urn:microsoft.com/office/officeart/2016/7/layout/RepeatingBendingProcessNew"/>
    <dgm:cxn modelId="{FE6EFC5D-455B-482E-B9C7-AD83812AC0AD}" type="presOf" srcId="{94821722-1770-410E-A900-BE35F6440183}" destId="{066E78E5-2216-48A9-8D76-A6E5BC2341B8}" srcOrd="0" destOrd="0" presId="urn:microsoft.com/office/officeart/2016/7/layout/RepeatingBendingProcessNew"/>
    <dgm:cxn modelId="{731B3646-64BD-4251-98C8-15A1568516D5}" type="presOf" srcId="{9378AC5F-B5B6-4813-AEB8-5BCB13AE2760}" destId="{3777B6CF-09C7-45C1-A5E5-5A676DCAF109}" srcOrd="0" destOrd="0" presId="urn:microsoft.com/office/officeart/2016/7/layout/RepeatingBendingProcessNew"/>
    <dgm:cxn modelId="{4B21D46F-4849-433E-A671-2BA49B832CA5}" type="presOf" srcId="{433EB250-E14C-4C7C-9053-0AECAC288DC5}" destId="{54D7FF39-C972-48A8-BD7D-FC917593E1F7}" srcOrd="0" destOrd="0" presId="urn:microsoft.com/office/officeart/2016/7/layout/RepeatingBendingProcessNew"/>
    <dgm:cxn modelId="{C089FA51-EB69-4433-BD51-B174AFCB5B4D}" type="presOf" srcId="{6B09863E-2C37-4972-BBEB-C022EC69083E}" destId="{EB6B9A49-E638-49DA-83B8-F0355018E4F3}" srcOrd="0" destOrd="0" presId="urn:microsoft.com/office/officeart/2016/7/layout/RepeatingBendingProcessNew"/>
    <dgm:cxn modelId="{73ADEF54-DD3C-4726-A6DD-E46C15B2473E}" type="presOf" srcId="{9378AC5F-B5B6-4813-AEB8-5BCB13AE2760}" destId="{06649A9B-889A-4F46-BC47-BEFDA508F363}" srcOrd="1" destOrd="0" presId="urn:microsoft.com/office/officeart/2016/7/layout/RepeatingBendingProcessNew"/>
    <dgm:cxn modelId="{DEAA9980-A8D0-4B5C-8200-58F56B9ECB1F}" srcId="{6B09863E-2C37-4972-BBEB-C022EC69083E}" destId="{FC7DFB15-FBDB-4801-947C-EB10589A3AC6}" srcOrd="4" destOrd="0" parTransId="{CCEC68AB-6F13-4F72-80BD-886874AFB7F2}" sibTransId="{D0D6EB46-88EF-49BF-BB4D-F325B5583E74}"/>
    <dgm:cxn modelId="{4A47A38B-C3A7-4F1C-B9C0-4450A0A94E3A}" srcId="{6B09863E-2C37-4972-BBEB-C022EC69083E}" destId="{94821722-1770-410E-A900-BE35F6440183}" srcOrd="2" destOrd="0" parTransId="{4F7BEE91-D803-4CEE-B92E-8386B3A748C1}" sibTransId="{33CE4B8A-05DD-4374-BD37-5701541425E3}"/>
    <dgm:cxn modelId="{CEC6FC8B-2151-4900-AFF0-79FF7B94FF18}" type="presOf" srcId="{555C740F-8D0A-49AF-8E05-FB0BDC86A92B}" destId="{F31416E3-08D4-47F3-9381-74F1FC781557}" srcOrd="1" destOrd="0" presId="urn:microsoft.com/office/officeart/2016/7/layout/RepeatingBendingProcessNew"/>
    <dgm:cxn modelId="{41699992-A79B-4C26-948F-6C988EFD0796}" srcId="{6B09863E-2C37-4972-BBEB-C022EC69083E}" destId="{5F619BB1-4139-4954-AE9E-57C30761EC1C}" srcOrd="3" destOrd="0" parTransId="{AA1C2847-C5D4-47D3-BFC7-813115ED39A2}" sibTransId="{433EB250-E14C-4C7C-9053-0AECAC288DC5}"/>
    <dgm:cxn modelId="{65F27595-EE95-47CB-9488-5C3CAC0C2653}" type="presOf" srcId="{5F619BB1-4139-4954-AE9E-57C30761EC1C}" destId="{7FB5663C-38A2-4061-ADB7-2B082A7252DF}" srcOrd="0" destOrd="0" presId="urn:microsoft.com/office/officeart/2016/7/layout/RepeatingBendingProcessNew"/>
    <dgm:cxn modelId="{9EC0C2B7-D49C-44FA-A34D-6C1AA94E9460}" type="presOf" srcId="{33CE4B8A-05DD-4374-BD37-5701541425E3}" destId="{C853E7EB-E80C-46BF-A28F-5A3929F81633}" srcOrd="0" destOrd="0" presId="urn:microsoft.com/office/officeart/2016/7/layout/RepeatingBendingProcessNew"/>
    <dgm:cxn modelId="{996A3BE9-3E23-4F53-9352-7BB7D808A690}" type="presOf" srcId="{26BF482A-06FE-46C0-B690-F4E3B49DA00A}" destId="{D7A6058D-A23E-4C45-8A5C-6E542FBE4276}" srcOrd="0" destOrd="0" presId="urn:microsoft.com/office/officeart/2016/7/layout/RepeatingBendingProcessNew"/>
    <dgm:cxn modelId="{D33C95F3-E9B3-4D9A-BB06-8968F1CAB1DF}" srcId="{6B09863E-2C37-4972-BBEB-C022EC69083E}" destId="{26BF482A-06FE-46C0-B690-F4E3B49DA00A}" srcOrd="0" destOrd="0" parTransId="{3CA04545-123E-4BBF-840F-38940E6C3FFD}" sibTransId="{9378AC5F-B5B6-4813-AEB8-5BCB13AE2760}"/>
    <dgm:cxn modelId="{DB7846FC-64A4-4F63-997E-11ED6D318ED4}" type="presOf" srcId="{FC7DFB15-FBDB-4801-947C-EB10589A3AC6}" destId="{ED0E2BF4-DD52-4281-A77B-EC87ECE60AA6}" srcOrd="0" destOrd="0" presId="urn:microsoft.com/office/officeart/2016/7/layout/RepeatingBendingProcessNew"/>
    <dgm:cxn modelId="{CB4CF55F-FC27-4FD8-AAF2-E5BF1157F58E}" type="presParOf" srcId="{EB6B9A49-E638-49DA-83B8-F0355018E4F3}" destId="{D7A6058D-A23E-4C45-8A5C-6E542FBE4276}" srcOrd="0" destOrd="0" presId="urn:microsoft.com/office/officeart/2016/7/layout/RepeatingBendingProcessNew"/>
    <dgm:cxn modelId="{2049AF3F-D904-4684-B3F4-40F63408F62A}" type="presParOf" srcId="{EB6B9A49-E638-49DA-83B8-F0355018E4F3}" destId="{3777B6CF-09C7-45C1-A5E5-5A676DCAF109}" srcOrd="1" destOrd="0" presId="urn:microsoft.com/office/officeart/2016/7/layout/RepeatingBendingProcessNew"/>
    <dgm:cxn modelId="{B72EE12D-6BA7-4B79-ADFC-72D14A304E9E}" type="presParOf" srcId="{3777B6CF-09C7-45C1-A5E5-5A676DCAF109}" destId="{06649A9B-889A-4F46-BC47-BEFDA508F363}" srcOrd="0" destOrd="0" presId="urn:microsoft.com/office/officeart/2016/7/layout/RepeatingBendingProcessNew"/>
    <dgm:cxn modelId="{5FAC9DE5-1B95-45F8-9EAF-40B08D657880}" type="presParOf" srcId="{EB6B9A49-E638-49DA-83B8-F0355018E4F3}" destId="{C7D0CE1E-06A0-481F-9B51-25A9778583F8}" srcOrd="2" destOrd="0" presId="urn:microsoft.com/office/officeart/2016/7/layout/RepeatingBendingProcessNew"/>
    <dgm:cxn modelId="{AB7D4A1E-2DAB-4BC9-8835-4E996B301E41}" type="presParOf" srcId="{EB6B9A49-E638-49DA-83B8-F0355018E4F3}" destId="{9D223D4C-A7D3-4AD7-A91B-2DE7DAA90FA9}" srcOrd="3" destOrd="0" presId="urn:microsoft.com/office/officeart/2016/7/layout/RepeatingBendingProcessNew"/>
    <dgm:cxn modelId="{AA1011F4-40FC-403E-95F2-5A296F2E3F66}" type="presParOf" srcId="{9D223D4C-A7D3-4AD7-A91B-2DE7DAA90FA9}" destId="{F31416E3-08D4-47F3-9381-74F1FC781557}" srcOrd="0" destOrd="0" presId="urn:microsoft.com/office/officeart/2016/7/layout/RepeatingBendingProcessNew"/>
    <dgm:cxn modelId="{D9DB44FA-A281-4E24-8D3D-11CAECA4DA21}" type="presParOf" srcId="{EB6B9A49-E638-49DA-83B8-F0355018E4F3}" destId="{066E78E5-2216-48A9-8D76-A6E5BC2341B8}" srcOrd="4" destOrd="0" presId="urn:microsoft.com/office/officeart/2016/7/layout/RepeatingBendingProcessNew"/>
    <dgm:cxn modelId="{B7CA9079-0846-4BA4-BAC3-4ED79137ECA6}" type="presParOf" srcId="{EB6B9A49-E638-49DA-83B8-F0355018E4F3}" destId="{C853E7EB-E80C-46BF-A28F-5A3929F81633}" srcOrd="5" destOrd="0" presId="urn:microsoft.com/office/officeart/2016/7/layout/RepeatingBendingProcessNew"/>
    <dgm:cxn modelId="{292FAAD0-CC4E-4DB9-BE4F-13CE240E0D7C}" type="presParOf" srcId="{C853E7EB-E80C-46BF-A28F-5A3929F81633}" destId="{66D4383F-22A2-4AC4-AD7B-D18A6B413541}" srcOrd="0" destOrd="0" presId="urn:microsoft.com/office/officeart/2016/7/layout/RepeatingBendingProcessNew"/>
    <dgm:cxn modelId="{B957253C-AD91-48C2-9B27-03F42F94D93B}" type="presParOf" srcId="{EB6B9A49-E638-49DA-83B8-F0355018E4F3}" destId="{7FB5663C-38A2-4061-ADB7-2B082A7252DF}" srcOrd="6" destOrd="0" presId="urn:microsoft.com/office/officeart/2016/7/layout/RepeatingBendingProcessNew"/>
    <dgm:cxn modelId="{FD468797-C300-4D0E-9245-6CE1409014BB}" type="presParOf" srcId="{EB6B9A49-E638-49DA-83B8-F0355018E4F3}" destId="{54D7FF39-C972-48A8-BD7D-FC917593E1F7}" srcOrd="7" destOrd="0" presId="urn:microsoft.com/office/officeart/2016/7/layout/RepeatingBendingProcessNew"/>
    <dgm:cxn modelId="{FBF9FB62-2EBF-41C3-AA1C-4649A4303B48}" type="presParOf" srcId="{54D7FF39-C972-48A8-BD7D-FC917593E1F7}" destId="{C85BD556-301C-4A8A-BEE3-54FC69FE16E3}" srcOrd="0" destOrd="0" presId="urn:microsoft.com/office/officeart/2016/7/layout/RepeatingBendingProcessNew"/>
    <dgm:cxn modelId="{8919E8BE-C701-4C93-8AD2-6202D461D72E}" type="presParOf" srcId="{EB6B9A49-E638-49DA-83B8-F0355018E4F3}" destId="{ED0E2BF4-DD52-4281-A77B-EC87ECE60AA6}"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657038-4792-407C-B80A-C756343D3C95}" type="doc">
      <dgm:prSet loTypeId="urn:microsoft.com/office/officeart/2005/8/layout/process1" loCatId="process" qsTypeId="urn:microsoft.com/office/officeart/2005/8/quickstyle/simple2" qsCatId="simple" csTypeId="urn:microsoft.com/office/officeart/2005/8/colors/accent5_2" csCatId="accent5" phldr="1"/>
      <dgm:spPr/>
      <dgm:t>
        <a:bodyPr/>
        <a:lstStyle/>
        <a:p>
          <a:endParaRPr lang="en-US"/>
        </a:p>
      </dgm:t>
    </dgm:pt>
    <dgm:pt modelId="{93F28E1C-63EC-4E7C-9AA3-4D1F447297F0}">
      <dgm:prSet custT="1"/>
      <dgm:spPr/>
      <dgm:t>
        <a:bodyPr/>
        <a:lstStyle/>
        <a:p>
          <a:r>
            <a:rPr lang="en-GB" sz="2000" dirty="0"/>
            <a:t>We will recruit employees in the roles of waitresses/waiters and delivery drivers and chefs and kitchen porters.</a:t>
          </a:r>
          <a:endParaRPr lang="en-US" sz="2000" dirty="0"/>
        </a:p>
      </dgm:t>
    </dgm:pt>
    <dgm:pt modelId="{65E536F8-5162-4064-A49D-F2CF22A971E2}" type="parTrans" cxnId="{B1F9D2CF-A043-4244-A25B-DBED29F49C11}">
      <dgm:prSet/>
      <dgm:spPr/>
      <dgm:t>
        <a:bodyPr/>
        <a:lstStyle/>
        <a:p>
          <a:endParaRPr lang="en-US"/>
        </a:p>
      </dgm:t>
    </dgm:pt>
    <dgm:pt modelId="{4C3BA485-F429-4BBA-94DA-B3CAE5905873}" type="sibTrans" cxnId="{B1F9D2CF-A043-4244-A25B-DBED29F49C11}">
      <dgm:prSet/>
      <dgm:spPr/>
      <dgm:t>
        <a:bodyPr/>
        <a:lstStyle/>
        <a:p>
          <a:endParaRPr lang="en-US"/>
        </a:p>
      </dgm:t>
    </dgm:pt>
    <dgm:pt modelId="{7D651B7F-1229-4B3B-941C-DB2380D5F4A0}">
      <dgm:prSet custT="1"/>
      <dgm:spPr/>
      <dgm:t>
        <a:bodyPr/>
        <a:lstStyle/>
        <a:p>
          <a:r>
            <a:rPr lang="en-GB" sz="1600" dirty="0"/>
            <a:t>Although experience is preferred if there is someone who does not meet the needs in the criteria we are able to provide full training, training will be in house for the first 2 weeks.</a:t>
          </a:r>
          <a:endParaRPr lang="en-US" sz="1600" dirty="0"/>
        </a:p>
      </dgm:t>
    </dgm:pt>
    <dgm:pt modelId="{DE288160-5E79-4FFE-8DBB-F4CE68008B70}" type="parTrans" cxnId="{401B3804-ABCC-41D6-99C7-6D7A35DD4B64}">
      <dgm:prSet/>
      <dgm:spPr/>
      <dgm:t>
        <a:bodyPr/>
        <a:lstStyle/>
        <a:p>
          <a:endParaRPr lang="en-US"/>
        </a:p>
      </dgm:t>
    </dgm:pt>
    <dgm:pt modelId="{60010BFF-23D2-4D2D-B9F4-415992A29378}" type="sibTrans" cxnId="{401B3804-ABCC-41D6-99C7-6D7A35DD4B64}">
      <dgm:prSet/>
      <dgm:spPr/>
      <dgm:t>
        <a:bodyPr/>
        <a:lstStyle/>
        <a:p>
          <a:endParaRPr lang="en-US"/>
        </a:p>
      </dgm:t>
    </dgm:pt>
    <dgm:pt modelId="{CF412914-6282-4840-BB89-3074E417B914}" type="pres">
      <dgm:prSet presAssocID="{AB657038-4792-407C-B80A-C756343D3C95}" presName="Name0" presStyleCnt="0">
        <dgm:presLayoutVars>
          <dgm:dir/>
          <dgm:resizeHandles val="exact"/>
        </dgm:presLayoutVars>
      </dgm:prSet>
      <dgm:spPr/>
    </dgm:pt>
    <dgm:pt modelId="{8835D061-3742-4F9F-8982-F9C8447E44DB}" type="pres">
      <dgm:prSet presAssocID="{93F28E1C-63EC-4E7C-9AA3-4D1F447297F0}" presName="node" presStyleLbl="node1" presStyleIdx="0" presStyleCnt="2" custLinFactNeighborX="-117" custLinFactNeighborY="-2014">
        <dgm:presLayoutVars>
          <dgm:bulletEnabled val="1"/>
        </dgm:presLayoutVars>
      </dgm:prSet>
      <dgm:spPr/>
    </dgm:pt>
    <dgm:pt modelId="{8982E523-4659-4A67-A46C-7EEF150A4F1D}" type="pres">
      <dgm:prSet presAssocID="{4C3BA485-F429-4BBA-94DA-B3CAE5905873}" presName="sibTrans" presStyleLbl="sibTrans2D1" presStyleIdx="0" presStyleCnt="1"/>
      <dgm:spPr/>
    </dgm:pt>
    <dgm:pt modelId="{9C0C4F25-421E-43B4-B274-A60FD7AFF132}" type="pres">
      <dgm:prSet presAssocID="{4C3BA485-F429-4BBA-94DA-B3CAE5905873}" presName="connectorText" presStyleLbl="sibTrans2D1" presStyleIdx="0" presStyleCnt="1"/>
      <dgm:spPr/>
    </dgm:pt>
    <dgm:pt modelId="{0287C318-738C-4CBC-9021-565CBE4D84E6}" type="pres">
      <dgm:prSet presAssocID="{7D651B7F-1229-4B3B-941C-DB2380D5F4A0}" presName="node" presStyleLbl="node1" presStyleIdx="1" presStyleCnt="2" custLinFactNeighborX="-651" custLinFactNeighborY="-855">
        <dgm:presLayoutVars>
          <dgm:bulletEnabled val="1"/>
        </dgm:presLayoutVars>
      </dgm:prSet>
      <dgm:spPr/>
    </dgm:pt>
  </dgm:ptLst>
  <dgm:cxnLst>
    <dgm:cxn modelId="{401B3804-ABCC-41D6-99C7-6D7A35DD4B64}" srcId="{AB657038-4792-407C-B80A-C756343D3C95}" destId="{7D651B7F-1229-4B3B-941C-DB2380D5F4A0}" srcOrd="1" destOrd="0" parTransId="{DE288160-5E79-4FFE-8DBB-F4CE68008B70}" sibTransId="{60010BFF-23D2-4D2D-B9F4-415992A29378}"/>
    <dgm:cxn modelId="{A05D0D34-D140-4C25-86A7-43A4C13815B1}" type="presOf" srcId="{AB657038-4792-407C-B80A-C756343D3C95}" destId="{CF412914-6282-4840-BB89-3074E417B914}" srcOrd="0" destOrd="0" presId="urn:microsoft.com/office/officeart/2005/8/layout/process1"/>
    <dgm:cxn modelId="{B1F9D2CF-A043-4244-A25B-DBED29F49C11}" srcId="{AB657038-4792-407C-B80A-C756343D3C95}" destId="{93F28E1C-63EC-4E7C-9AA3-4D1F447297F0}" srcOrd="0" destOrd="0" parTransId="{65E536F8-5162-4064-A49D-F2CF22A971E2}" sibTransId="{4C3BA485-F429-4BBA-94DA-B3CAE5905873}"/>
    <dgm:cxn modelId="{A7F045D8-C83A-478D-800C-877664D76BE3}" type="presOf" srcId="{93F28E1C-63EC-4E7C-9AA3-4D1F447297F0}" destId="{8835D061-3742-4F9F-8982-F9C8447E44DB}" srcOrd="0" destOrd="0" presId="urn:microsoft.com/office/officeart/2005/8/layout/process1"/>
    <dgm:cxn modelId="{98473EF0-9822-45DE-B397-AC0C5C6274A1}" type="presOf" srcId="{4C3BA485-F429-4BBA-94DA-B3CAE5905873}" destId="{8982E523-4659-4A67-A46C-7EEF150A4F1D}" srcOrd="0" destOrd="0" presId="urn:microsoft.com/office/officeart/2005/8/layout/process1"/>
    <dgm:cxn modelId="{F23469F3-CE74-4B3B-94FB-DE0C7D3EE2F9}" type="presOf" srcId="{4C3BA485-F429-4BBA-94DA-B3CAE5905873}" destId="{9C0C4F25-421E-43B4-B274-A60FD7AFF132}" srcOrd="1" destOrd="0" presId="urn:microsoft.com/office/officeart/2005/8/layout/process1"/>
    <dgm:cxn modelId="{47FC43F8-0401-41B5-AB89-D4CC4BA1AB01}" type="presOf" srcId="{7D651B7F-1229-4B3B-941C-DB2380D5F4A0}" destId="{0287C318-738C-4CBC-9021-565CBE4D84E6}" srcOrd="0" destOrd="0" presId="urn:microsoft.com/office/officeart/2005/8/layout/process1"/>
    <dgm:cxn modelId="{5ABFB609-C909-4F74-B07C-72E3FB076D48}" type="presParOf" srcId="{CF412914-6282-4840-BB89-3074E417B914}" destId="{8835D061-3742-4F9F-8982-F9C8447E44DB}" srcOrd="0" destOrd="0" presId="urn:microsoft.com/office/officeart/2005/8/layout/process1"/>
    <dgm:cxn modelId="{1B39B652-1A90-4536-8E24-2B1D89F827DF}" type="presParOf" srcId="{CF412914-6282-4840-BB89-3074E417B914}" destId="{8982E523-4659-4A67-A46C-7EEF150A4F1D}" srcOrd="1" destOrd="0" presId="urn:microsoft.com/office/officeart/2005/8/layout/process1"/>
    <dgm:cxn modelId="{0B039374-F8E0-4486-9885-D0A1BE5A5BF7}" type="presParOf" srcId="{8982E523-4659-4A67-A46C-7EEF150A4F1D}" destId="{9C0C4F25-421E-43B4-B274-A60FD7AFF132}" srcOrd="0" destOrd="0" presId="urn:microsoft.com/office/officeart/2005/8/layout/process1"/>
    <dgm:cxn modelId="{A1D4A2D5-83B8-44F8-B63B-9906CA3638C4}" type="presParOf" srcId="{CF412914-6282-4840-BB89-3074E417B914}" destId="{0287C318-738C-4CBC-9021-565CBE4D84E6}"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6D4192-E8BE-42FC-85A1-F89157316C59}" type="doc">
      <dgm:prSet loTypeId="urn:microsoft.com/office/officeart/2005/8/layout/process4" loCatId="process" qsTypeId="urn:microsoft.com/office/officeart/2005/8/quickstyle/simple4" qsCatId="simple" csTypeId="urn:microsoft.com/office/officeart/2005/8/colors/accent3_2" csCatId="accent3" phldr="1"/>
      <dgm:spPr/>
      <dgm:t>
        <a:bodyPr/>
        <a:lstStyle/>
        <a:p>
          <a:endParaRPr lang="en-US"/>
        </a:p>
      </dgm:t>
    </dgm:pt>
    <dgm:pt modelId="{DC4CD614-979E-4F81-B285-A308667070BB}">
      <dgm:prSet/>
      <dgm:spPr/>
      <dgm:t>
        <a:bodyPr/>
        <a:lstStyle/>
        <a:p>
          <a:r>
            <a:rPr lang="en-GB" dirty="0"/>
            <a:t>Our business hours are 5pm till 11pm 7 days a week. After 10clock we wont allow customers to sit in and eat only takeaways will be allowed</a:t>
          </a:r>
          <a:endParaRPr lang="en-US" dirty="0"/>
        </a:p>
      </dgm:t>
    </dgm:pt>
    <dgm:pt modelId="{8CDD06EC-3E0C-4A61-B911-F192670C933D}" type="parTrans" cxnId="{0A3AF0EB-B65A-4EB7-B5BE-DD739EEADC77}">
      <dgm:prSet/>
      <dgm:spPr/>
      <dgm:t>
        <a:bodyPr/>
        <a:lstStyle/>
        <a:p>
          <a:endParaRPr lang="en-US"/>
        </a:p>
      </dgm:t>
    </dgm:pt>
    <dgm:pt modelId="{8D8134FF-198E-4E8E-B97F-63209F786BB7}" type="sibTrans" cxnId="{0A3AF0EB-B65A-4EB7-B5BE-DD739EEADC77}">
      <dgm:prSet/>
      <dgm:spPr/>
      <dgm:t>
        <a:bodyPr/>
        <a:lstStyle/>
        <a:p>
          <a:endParaRPr lang="en-US"/>
        </a:p>
      </dgm:t>
    </dgm:pt>
    <dgm:pt modelId="{649B2BD5-956A-4F6A-8666-98436B3D3DFE}">
      <dgm:prSet/>
      <dgm:spPr/>
      <dgm:t>
        <a:bodyPr/>
        <a:lstStyle/>
        <a:p>
          <a:r>
            <a:rPr lang="en-GB" dirty="0"/>
            <a:t>Every Sundays for the back staffs in the kitchen we will have to maintain cleaning process and keep things to a high standard as we will have health inspections come in to see how the kitchen is set out</a:t>
          </a:r>
          <a:endParaRPr lang="en-US" dirty="0"/>
        </a:p>
      </dgm:t>
    </dgm:pt>
    <dgm:pt modelId="{AA7E18A5-00A7-4617-809A-8D570C7BE490}" type="parTrans" cxnId="{4D54EE04-2870-4922-A340-2F63ECEE06E9}">
      <dgm:prSet/>
      <dgm:spPr/>
      <dgm:t>
        <a:bodyPr/>
        <a:lstStyle/>
        <a:p>
          <a:endParaRPr lang="en-US"/>
        </a:p>
      </dgm:t>
    </dgm:pt>
    <dgm:pt modelId="{0CF142F5-6448-4C5C-97C3-8C253F8BE6BB}" type="sibTrans" cxnId="{4D54EE04-2870-4922-A340-2F63ECEE06E9}">
      <dgm:prSet/>
      <dgm:spPr/>
      <dgm:t>
        <a:bodyPr/>
        <a:lstStyle/>
        <a:p>
          <a:endParaRPr lang="en-US"/>
        </a:p>
      </dgm:t>
    </dgm:pt>
    <dgm:pt modelId="{282E7709-9B3A-4E19-A837-F3A6A92337FD}" type="pres">
      <dgm:prSet presAssocID="{826D4192-E8BE-42FC-85A1-F89157316C59}" presName="Name0" presStyleCnt="0">
        <dgm:presLayoutVars>
          <dgm:dir/>
          <dgm:animLvl val="lvl"/>
          <dgm:resizeHandles val="exact"/>
        </dgm:presLayoutVars>
      </dgm:prSet>
      <dgm:spPr/>
    </dgm:pt>
    <dgm:pt modelId="{CCB9E599-24D2-47FD-843E-B74709734BA7}" type="pres">
      <dgm:prSet presAssocID="{649B2BD5-956A-4F6A-8666-98436B3D3DFE}" presName="boxAndChildren" presStyleCnt="0"/>
      <dgm:spPr/>
    </dgm:pt>
    <dgm:pt modelId="{A8F20E21-80AB-45F2-B980-B354F5DE4AB7}" type="pres">
      <dgm:prSet presAssocID="{649B2BD5-956A-4F6A-8666-98436B3D3DFE}" presName="parentTextBox" presStyleLbl="node1" presStyleIdx="0" presStyleCnt="2"/>
      <dgm:spPr/>
    </dgm:pt>
    <dgm:pt modelId="{A203558E-971B-4E5A-96B7-80806B1111F9}" type="pres">
      <dgm:prSet presAssocID="{8D8134FF-198E-4E8E-B97F-63209F786BB7}" presName="sp" presStyleCnt="0"/>
      <dgm:spPr/>
    </dgm:pt>
    <dgm:pt modelId="{9069779E-4BFF-478D-A876-52A25F4EC4A3}" type="pres">
      <dgm:prSet presAssocID="{DC4CD614-979E-4F81-B285-A308667070BB}" presName="arrowAndChildren" presStyleCnt="0"/>
      <dgm:spPr/>
    </dgm:pt>
    <dgm:pt modelId="{020976D7-9289-41EC-A638-88E8F157579D}" type="pres">
      <dgm:prSet presAssocID="{DC4CD614-979E-4F81-B285-A308667070BB}" presName="parentTextArrow" presStyleLbl="node1" presStyleIdx="1" presStyleCnt="2"/>
      <dgm:spPr/>
    </dgm:pt>
  </dgm:ptLst>
  <dgm:cxnLst>
    <dgm:cxn modelId="{4D54EE04-2870-4922-A340-2F63ECEE06E9}" srcId="{826D4192-E8BE-42FC-85A1-F89157316C59}" destId="{649B2BD5-956A-4F6A-8666-98436B3D3DFE}" srcOrd="1" destOrd="0" parTransId="{AA7E18A5-00A7-4617-809A-8D570C7BE490}" sibTransId="{0CF142F5-6448-4C5C-97C3-8C253F8BE6BB}"/>
    <dgm:cxn modelId="{F7F9F783-B4B0-4989-B9EF-3E31C7BA03CB}" type="presOf" srcId="{826D4192-E8BE-42FC-85A1-F89157316C59}" destId="{282E7709-9B3A-4E19-A837-F3A6A92337FD}" srcOrd="0" destOrd="0" presId="urn:microsoft.com/office/officeart/2005/8/layout/process4"/>
    <dgm:cxn modelId="{DA3F56B9-86B2-4284-AF07-AD575D4669C0}" type="presOf" srcId="{649B2BD5-956A-4F6A-8666-98436B3D3DFE}" destId="{A8F20E21-80AB-45F2-B980-B354F5DE4AB7}" srcOrd="0" destOrd="0" presId="urn:microsoft.com/office/officeart/2005/8/layout/process4"/>
    <dgm:cxn modelId="{C7199EE5-D87A-430A-B6B8-DD71729D909A}" type="presOf" srcId="{DC4CD614-979E-4F81-B285-A308667070BB}" destId="{020976D7-9289-41EC-A638-88E8F157579D}" srcOrd="0" destOrd="0" presId="urn:microsoft.com/office/officeart/2005/8/layout/process4"/>
    <dgm:cxn modelId="{0A3AF0EB-B65A-4EB7-B5BE-DD739EEADC77}" srcId="{826D4192-E8BE-42FC-85A1-F89157316C59}" destId="{DC4CD614-979E-4F81-B285-A308667070BB}" srcOrd="0" destOrd="0" parTransId="{8CDD06EC-3E0C-4A61-B911-F192670C933D}" sibTransId="{8D8134FF-198E-4E8E-B97F-63209F786BB7}"/>
    <dgm:cxn modelId="{048E034E-8E6C-4448-BE82-65A7E7F17A80}" type="presParOf" srcId="{282E7709-9B3A-4E19-A837-F3A6A92337FD}" destId="{CCB9E599-24D2-47FD-843E-B74709734BA7}" srcOrd="0" destOrd="0" presId="urn:microsoft.com/office/officeart/2005/8/layout/process4"/>
    <dgm:cxn modelId="{7D7C4CBE-1353-4714-9C0F-9F4AE9482F18}" type="presParOf" srcId="{CCB9E599-24D2-47FD-843E-B74709734BA7}" destId="{A8F20E21-80AB-45F2-B980-B354F5DE4AB7}" srcOrd="0" destOrd="0" presId="urn:microsoft.com/office/officeart/2005/8/layout/process4"/>
    <dgm:cxn modelId="{7F82E428-4E74-4D8E-9153-B26B7F9CB979}" type="presParOf" srcId="{282E7709-9B3A-4E19-A837-F3A6A92337FD}" destId="{A203558E-971B-4E5A-96B7-80806B1111F9}" srcOrd="1" destOrd="0" presId="urn:microsoft.com/office/officeart/2005/8/layout/process4"/>
    <dgm:cxn modelId="{056A0244-E92C-4D21-B5D3-CA220E715FA2}" type="presParOf" srcId="{282E7709-9B3A-4E19-A837-F3A6A92337FD}" destId="{9069779E-4BFF-478D-A876-52A25F4EC4A3}" srcOrd="2" destOrd="0" presId="urn:microsoft.com/office/officeart/2005/8/layout/process4"/>
    <dgm:cxn modelId="{1EFCD60E-6824-41DC-87BD-5B8606A26A94}" type="presParOf" srcId="{9069779E-4BFF-478D-A876-52A25F4EC4A3}" destId="{020976D7-9289-41EC-A638-88E8F157579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7B6CF-09C7-45C1-A5E5-5A676DCAF109}">
      <dsp:nvSpPr>
        <dsp:cNvPr id="0" name=""/>
        <dsp:cNvSpPr/>
      </dsp:nvSpPr>
      <dsp:spPr>
        <a:xfrm>
          <a:off x="3577837" y="710138"/>
          <a:ext cx="547765" cy="91440"/>
        </a:xfrm>
        <a:custGeom>
          <a:avLst/>
          <a:gdLst/>
          <a:ahLst/>
          <a:cxnLst/>
          <a:rect l="0" t="0" r="0" b="0"/>
          <a:pathLst>
            <a:path>
              <a:moveTo>
                <a:pt x="0" y="45720"/>
              </a:moveTo>
              <a:lnTo>
                <a:pt x="54776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7261" y="752966"/>
        <a:ext cx="28918" cy="5783"/>
      </dsp:txXfrm>
    </dsp:sp>
    <dsp:sp modelId="{D7A6058D-A23E-4C45-8A5C-6E542FBE4276}">
      <dsp:nvSpPr>
        <dsp:cNvPr id="0" name=""/>
        <dsp:cNvSpPr/>
      </dsp:nvSpPr>
      <dsp:spPr>
        <a:xfrm>
          <a:off x="1065004" y="1468"/>
          <a:ext cx="2514633" cy="150878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622300">
            <a:lnSpc>
              <a:spcPct val="90000"/>
            </a:lnSpc>
            <a:spcBef>
              <a:spcPct val="0"/>
            </a:spcBef>
            <a:spcAft>
              <a:spcPct val="35000"/>
            </a:spcAft>
            <a:buNone/>
          </a:pPr>
          <a:r>
            <a:rPr lang="en-GB" sz="1400" kern="1200" dirty="0"/>
            <a:t>The skills and qualifications that are required by staff members to work in Indian Spice restaurant are:</a:t>
          </a:r>
          <a:endParaRPr lang="en-US" sz="1400" kern="1200" dirty="0"/>
        </a:p>
      </dsp:txBody>
      <dsp:txXfrm>
        <a:off x="1065004" y="1468"/>
        <a:ext cx="2514633" cy="1508780"/>
      </dsp:txXfrm>
    </dsp:sp>
    <dsp:sp modelId="{9D223D4C-A7D3-4AD7-A91B-2DE7DAA90FA9}">
      <dsp:nvSpPr>
        <dsp:cNvPr id="0" name=""/>
        <dsp:cNvSpPr/>
      </dsp:nvSpPr>
      <dsp:spPr>
        <a:xfrm>
          <a:off x="6670837" y="710138"/>
          <a:ext cx="547765" cy="91440"/>
        </a:xfrm>
        <a:custGeom>
          <a:avLst/>
          <a:gdLst/>
          <a:ahLst/>
          <a:cxnLst/>
          <a:rect l="0" t="0" r="0" b="0"/>
          <a:pathLst>
            <a:path>
              <a:moveTo>
                <a:pt x="0" y="45720"/>
              </a:moveTo>
              <a:lnTo>
                <a:pt x="54776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30261" y="752966"/>
        <a:ext cx="28918" cy="5783"/>
      </dsp:txXfrm>
    </dsp:sp>
    <dsp:sp modelId="{C7D0CE1E-06A0-481F-9B51-25A9778583F8}">
      <dsp:nvSpPr>
        <dsp:cNvPr id="0" name=""/>
        <dsp:cNvSpPr/>
      </dsp:nvSpPr>
      <dsp:spPr>
        <a:xfrm>
          <a:off x="4158003" y="1468"/>
          <a:ext cx="2514633" cy="150878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622300">
            <a:lnSpc>
              <a:spcPct val="90000"/>
            </a:lnSpc>
            <a:spcBef>
              <a:spcPct val="0"/>
            </a:spcBef>
            <a:spcAft>
              <a:spcPct val="35000"/>
            </a:spcAft>
            <a:buNone/>
          </a:pPr>
          <a:r>
            <a:rPr lang="en-GB" sz="1400" kern="1200" dirty="0"/>
            <a:t>Level 2/3 food hygiene certificate</a:t>
          </a:r>
          <a:endParaRPr lang="en-US" sz="1400" kern="1200" dirty="0"/>
        </a:p>
      </dsp:txBody>
      <dsp:txXfrm>
        <a:off x="4158003" y="1468"/>
        <a:ext cx="2514633" cy="1508780"/>
      </dsp:txXfrm>
    </dsp:sp>
    <dsp:sp modelId="{C853E7EB-E80C-46BF-A28F-5A3929F81633}">
      <dsp:nvSpPr>
        <dsp:cNvPr id="0" name=""/>
        <dsp:cNvSpPr/>
      </dsp:nvSpPr>
      <dsp:spPr>
        <a:xfrm>
          <a:off x="2322321" y="1508448"/>
          <a:ext cx="6185998" cy="547765"/>
        </a:xfrm>
        <a:custGeom>
          <a:avLst/>
          <a:gdLst/>
          <a:ahLst/>
          <a:cxnLst/>
          <a:rect l="0" t="0" r="0" b="0"/>
          <a:pathLst>
            <a:path>
              <a:moveTo>
                <a:pt x="6185998" y="0"/>
              </a:moveTo>
              <a:lnTo>
                <a:pt x="6185998" y="290982"/>
              </a:lnTo>
              <a:lnTo>
                <a:pt x="0" y="290982"/>
              </a:lnTo>
              <a:lnTo>
                <a:pt x="0" y="54776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59996" y="1779439"/>
        <a:ext cx="310648" cy="5783"/>
      </dsp:txXfrm>
    </dsp:sp>
    <dsp:sp modelId="{066E78E5-2216-48A9-8D76-A6E5BC2341B8}">
      <dsp:nvSpPr>
        <dsp:cNvPr id="0" name=""/>
        <dsp:cNvSpPr/>
      </dsp:nvSpPr>
      <dsp:spPr>
        <a:xfrm>
          <a:off x="7251003" y="1468"/>
          <a:ext cx="2514633" cy="150878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622300">
            <a:lnSpc>
              <a:spcPct val="90000"/>
            </a:lnSpc>
            <a:spcBef>
              <a:spcPct val="0"/>
            </a:spcBef>
            <a:spcAft>
              <a:spcPct val="35000"/>
            </a:spcAft>
            <a:buNone/>
          </a:pPr>
          <a:r>
            <a:rPr lang="en-GB" sz="1400" kern="1200" dirty="0"/>
            <a:t>At least a minimum of 4 years’ experience working in the catering environment for chefs</a:t>
          </a:r>
          <a:endParaRPr lang="en-US" sz="1400" kern="1200" dirty="0"/>
        </a:p>
      </dsp:txBody>
      <dsp:txXfrm>
        <a:off x="7251003" y="1468"/>
        <a:ext cx="2514633" cy="1508780"/>
      </dsp:txXfrm>
    </dsp:sp>
    <dsp:sp modelId="{54D7FF39-C972-48A8-BD7D-FC917593E1F7}">
      <dsp:nvSpPr>
        <dsp:cNvPr id="0" name=""/>
        <dsp:cNvSpPr/>
      </dsp:nvSpPr>
      <dsp:spPr>
        <a:xfrm>
          <a:off x="3577837" y="2797284"/>
          <a:ext cx="547765" cy="91440"/>
        </a:xfrm>
        <a:custGeom>
          <a:avLst/>
          <a:gdLst/>
          <a:ahLst/>
          <a:cxnLst/>
          <a:rect l="0" t="0" r="0" b="0"/>
          <a:pathLst>
            <a:path>
              <a:moveTo>
                <a:pt x="0" y="45720"/>
              </a:moveTo>
              <a:lnTo>
                <a:pt x="547765"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7261" y="2840112"/>
        <a:ext cx="28918" cy="5783"/>
      </dsp:txXfrm>
    </dsp:sp>
    <dsp:sp modelId="{7FB5663C-38A2-4061-ADB7-2B082A7252DF}">
      <dsp:nvSpPr>
        <dsp:cNvPr id="0" name=""/>
        <dsp:cNvSpPr/>
      </dsp:nvSpPr>
      <dsp:spPr>
        <a:xfrm>
          <a:off x="1065004" y="2088614"/>
          <a:ext cx="2514633" cy="150878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622300">
            <a:lnSpc>
              <a:spcPct val="90000"/>
            </a:lnSpc>
            <a:spcBef>
              <a:spcPct val="0"/>
            </a:spcBef>
            <a:spcAft>
              <a:spcPct val="35000"/>
            </a:spcAft>
            <a:buNone/>
          </a:pPr>
          <a:r>
            <a:rPr lang="en-GB" sz="1400" kern="1200" dirty="0"/>
            <a:t>Customer service skills and good people skills is essential</a:t>
          </a:r>
          <a:endParaRPr lang="en-US" sz="1400" kern="1200" dirty="0"/>
        </a:p>
      </dsp:txBody>
      <dsp:txXfrm>
        <a:off x="1065004" y="2088614"/>
        <a:ext cx="2514633" cy="1508780"/>
      </dsp:txXfrm>
    </dsp:sp>
    <dsp:sp modelId="{ED0E2BF4-DD52-4281-A77B-EC87ECE60AA6}">
      <dsp:nvSpPr>
        <dsp:cNvPr id="0" name=""/>
        <dsp:cNvSpPr/>
      </dsp:nvSpPr>
      <dsp:spPr>
        <a:xfrm>
          <a:off x="4158003" y="2088614"/>
          <a:ext cx="2514633" cy="1508780"/>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3219" tIns="129340" rIns="123219" bIns="129340" numCol="1" spcCol="1270" anchor="ctr" anchorCtr="0">
          <a:noAutofit/>
        </a:bodyPr>
        <a:lstStyle/>
        <a:p>
          <a:pPr marL="0" lvl="0" indent="0" algn="ctr" defTabSz="622300">
            <a:lnSpc>
              <a:spcPct val="90000"/>
            </a:lnSpc>
            <a:spcBef>
              <a:spcPct val="0"/>
            </a:spcBef>
            <a:spcAft>
              <a:spcPct val="35000"/>
            </a:spcAft>
            <a:buNone/>
          </a:pPr>
          <a:r>
            <a:rPr lang="en-GB" sz="1400" kern="1200" dirty="0"/>
            <a:t>Waiters/Waitresses require at least 2 years’ experience however experience is not necessary as training will be provided although experience is preferred.</a:t>
          </a:r>
          <a:endParaRPr lang="en-US" sz="1400" kern="1200" dirty="0"/>
        </a:p>
      </dsp:txBody>
      <dsp:txXfrm>
        <a:off x="4158003" y="2088614"/>
        <a:ext cx="2514633" cy="1508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35D061-3742-4F9F-8982-F9C8447E44DB}">
      <dsp:nvSpPr>
        <dsp:cNvPr id="0" name=""/>
        <dsp:cNvSpPr/>
      </dsp:nvSpPr>
      <dsp:spPr>
        <a:xfrm>
          <a:off x="1786" y="0"/>
          <a:ext cx="1521371" cy="3599316"/>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We will recruit employees in the roles of waitresses/waiters and delivery drivers and chefs and kitchen porters.</a:t>
          </a:r>
          <a:endParaRPr lang="en-US" sz="2000" kern="1200" dirty="0"/>
        </a:p>
      </dsp:txBody>
      <dsp:txXfrm>
        <a:off x="46345" y="44559"/>
        <a:ext cx="1432253" cy="3510198"/>
      </dsp:txXfrm>
    </dsp:sp>
    <dsp:sp modelId="{8982E523-4659-4A67-A46C-7EEF150A4F1D}">
      <dsp:nvSpPr>
        <dsp:cNvPr id="0" name=""/>
        <dsp:cNvSpPr/>
      </dsp:nvSpPr>
      <dsp:spPr>
        <a:xfrm>
          <a:off x="1674482" y="1611007"/>
          <a:ext cx="320808" cy="37730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1674482" y="1686467"/>
        <a:ext cx="224566" cy="226380"/>
      </dsp:txXfrm>
    </dsp:sp>
    <dsp:sp modelId="{0287C318-738C-4CBC-9021-565CBE4D84E6}">
      <dsp:nvSpPr>
        <dsp:cNvPr id="0" name=""/>
        <dsp:cNvSpPr/>
      </dsp:nvSpPr>
      <dsp:spPr>
        <a:xfrm>
          <a:off x="2128457" y="0"/>
          <a:ext cx="1521371" cy="3599316"/>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Although experience is preferred if there is someone who does not meet the needs in the criteria we are able to provide full training, training will be in house for the first 2 weeks.</a:t>
          </a:r>
          <a:endParaRPr lang="en-US" sz="1600" kern="1200" dirty="0"/>
        </a:p>
      </dsp:txBody>
      <dsp:txXfrm>
        <a:off x="2173016" y="44559"/>
        <a:ext cx="1432253" cy="3510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20E21-80AB-45F2-B980-B354F5DE4AB7}">
      <dsp:nvSpPr>
        <dsp:cNvPr id="0" name=""/>
        <dsp:cNvSpPr/>
      </dsp:nvSpPr>
      <dsp:spPr>
        <a:xfrm>
          <a:off x="0" y="2172104"/>
          <a:ext cx="10830641" cy="1425135"/>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Every Sundays for the back staffs in the kitchen we will have to maintain cleaning process and keep things to a high standard as we will have health inspections come in to see how the kitchen is set out</a:t>
          </a:r>
          <a:endParaRPr lang="en-US" sz="2600" kern="1200" dirty="0"/>
        </a:p>
      </dsp:txBody>
      <dsp:txXfrm>
        <a:off x="0" y="2172104"/>
        <a:ext cx="10830641" cy="1425135"/>
      </dsp:txXfrm>
    </dsp:sp>
    <dsp:sp modelId="{020976D7-9289-41EC-A638-88E8F157579D}">
      <dsp:nvSpPr>
        <dsp:cNvPr id="0" name=""/>
        <dsp:cNvSpPr/>
      </dsp:nvSpPr>
      <dsp:spPr>
        <a:xfrm rot="10800000">
          <a:off x="0" y="1622"/>
          <a:ext cx="10830641" cy="2191858"/>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Our business hours are 5pm till 11pm 7 days a week. After 10clock we wont allow customers to sit in and eat only takeaways will be allowed</a:t>
          </a:r>
          <a:endParaRPr lang="en-US" sz="2600" kern="1200" dirty="0"/>
        </a:p>
      </dsp:txBody>
      <dsp:txXfrm rot="10800000">
        <a:off x="0" y="1622"/>
        <a:ext cx="10830641" cy="142420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CF78A-00E2-4087-B677-D08E3327EA25}" type="datetimeFigureOut">
              <a:rPr lang="en-GB" smtClean="0"/>
              <a:t>04/11/2018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554E98-43B2-4546-B401-B9D20989FD06}" type="slidenum">
              <a:rPr lang="en-GB" smtClean="0"/>
              <a:t>‹#›</a:t>
            </a:fld>
            <a:endParaRPr lang="en-GB"/>
          </a:p>
        </p:txBody>
      </p:sp>
    </p:spTree>
    <p:extLst>
      <p:ext uri="{BB962C8B-B14F-4D97-AF65-F5344CB8AC3E}">
        <p14:creationId xmlns:p14="http://schemas.microsoft.com/office/powerpoint/2010/main" val="672694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4554E98-43B2-4546-B401-B9D20989FD06}" type="slidenum">
              <a:rPr lang="en-GB" smtClean="0"/>
              <a:t>11</a:t>
            </a:fld>
            <a:endParaRPr lang="en-GB"/>
          </a:p>
        </p:txBody>
      </p:sp>
    </p:spTree>
    <p:extLst>
      <p:ext uri="{BB962C8B-B14F-4D97-AF65-F5344CB8AC3E}">
        <p14:creationId xmlns:p14="http://schemas.microsoft.com/office/powerpoint/2010/main" val="310146390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11/4/2018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11/4/2018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2.png"/><Relationship Id="rId7" Type="http://schemas.openxmlformats.org/officeDocument/2006/relationships/hyperlink" Target="http://www.flickr.com/photos/swansealocalboy/8265296056/"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hyperlink" Target="https://argoldsworthy.deviantart.com/art/Cardiff-Bay-635937449" TargetMode="External"/><Relationship Id="rId4" Type="http://schemas.openxmlformats.org/officeDocument/2006/relationships/image" Target="../media/image11.jpg"/><Relationship Id="rId9" Type="http://schemas.openxmlformats.org/officeDocument/2006/relationships/hyperlink" Target="http://www.flickr.com/photos/martinrp/2050255752/"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Cardiff_Bus_route_6" TargetMode="External"/><Relationship Id="rId2" Type="http://schemas.openxmlformats.org/officeDocument/2006/relationships/image" Target="../media/image14.JPG"/><Relationship Id="rId1" Type="http://schemas.openxmlformats.org/officeDocument/2006/relationships/slideLayout" Target="../slideLayouts/slideLayout2.xml"/><Relationship Id="rId5" Type="http://schemas.openxmlformats.org/officeDocument/2006/relationships/hyperlink" Target="http://flickr.com/photos/ben_salter/2639681716" TargetMode="External"/><Relationship Id="rId4" Type="http://schemas.openxmlformats.org/officeDocument/2006/relationships/image" Target="../media/image15.jpg"/></Relationships>
</file>

<file path=ppt/slides/_rels/slide6.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2.png"/><Relationship Id="rId7" Type="http://schemas.openxmlformats.org/officeDocument/2006/relationships/hyperlink" Target="http://blog.dnevnik.hr/doloresbaresic/"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hyperlink" Target="http://www.flickr.com/photos/35935985@N02/4386540561" TargetMode="External"/><Relationship Id="rId4" Type="http://schemas.openxmlformats.org/officeDocument/2006/relationships/image" Target="../media/image16.jpg"/><Relationship Id="rId9" Type="http://schemas.openxmlformats.org/officeDocument/2006/relationships/hyperlink" Target="http://www.flickr.com/photos/eekim/6375109417/"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2.png"/><Relationship Id="rId7" Type="http://schemas.openxmlformats.org/officeDocument/2006/relationships/hyperlink" Target="https://pixabay.com/en/cocktails-summer-beverages-1419481/"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freebie.photography/food/slides/dining_service.htm" TargetMode="External"/><Relationship Id="rId4" Type="http://schemas.openxmlformats.org/officeDocument/2006/relationships/image" Target="../media/image19.jpg"/><Relationship Id="rId9" Type="http://schemas.openxmlformats.org/officeDocument/2006/relationships/hyperlink" Target="http://www.sclera.be/nl/picto/detail/22038"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2.jp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4.jp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8" Type="http://schemas.openxmlformats.org/officeDocument/2006/relationships/hyperlink" Target="https://www.walesonline.co.uk/.../11-best" TargetMode="External"/><Relationship Id="rId3" Type="http://schemas.openxmlformats.org/officeDocument/2006/relationships/hyperlink" Target="https://www.food.gov.uk/" TargetMode="External"/><Relationship Id="rId7" Type="http://schemas.openxmlformats.org/officeDocument/2006/relationships/hyperlink" Target="https://www.visitcardiffbay.info/...Cardiff-bay/" TargetMode="External"/><Relationship Id="rId2" Type="http://schemas.openxmlformats.org/officeDocument/2006/relationships/hyperlink" Target="https://theculturetrip.com/.../the-top-10-" TargetMode="External"/><Relationship Id="rId1" Type="http://schemas.openxmlformats.org/officeDocument/2006/relationships/slideLayout" Target="../slideLayouts/slideLayout2.xml"/><Relationship Id="rId6" Type="http://schemas.openxmlformats.org/officeDocument/2006/relationships/hyperlink" Target="http://pattysoffer.com/12-great-reasons-for-business-partnership/" TargetMode="External"/><Relationship Id="rId5" Type="http://schemas.openxmlformats.org/officeDocument/2006/relationships/hyperlink" Target="https://www.nisbets.co.uk/" TargetMode="External"/><Relationship Id="rId4" Type="http://schemas.openxmlformats.org/officeDocument/2006/relationships/hyperlink" Target="https://www.learninglight.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arninglight.com/" TargetMode="External"/><Relationship Id="rId2" Type="http://schemas.openxmlformats.org/officeDocument/2006/relationships/hyperlink" Target="https://www.food.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74" name="Rectangle 173">
            <a:extLst>
              <a:ext uri="{FF2B5EF4-FFF2-40B4-BE49-F238E27FC236}">
                <a16:creationId xmlns:a16="http://schemas.microsoft.com/office/drawing/2014/main" id="{2973F561-4980-4F97-87C0-DDD1B1E85D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6" name="Picture 175">
            <a:extLst>
              <a:ext uri="{FF2B5EF4-FFF2-40B4-BE49-F238E27FC236}">
                <a16:creationId xmlns:a16="http://schemas.microsoft.com/office/drawing/2014/main" id="{E3B972B9-847C-4783-8588-9C6F1D8296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178" name="Rectangle 177">
            <a:extLst>
              <a:ext uri="{FF2B5EF4-FFF2-40B4-BE49-F238E27FC236}">
                <a16:creationId xmlns:a16="http://schemas.microsoft.com/office/drawing/2014/main" id="{0F6CCE3D-8745-4600-92EA-D72AD3166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0" name="Picture 179">
            <a:extLst>
              <a:ext uri="{FF2B5EF4-FFF2-40B4-BE49-F238E27FC236}">
                <a16:creationId xmlns:a16="http://schemas.microsoft.com/office/drawing/2014/main" id="{E763725F-4809-4EA3-8157-4F7F5A8094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2" name="Rectangle 181">
            <a:extLst>
              <a:ext uri="{FF2B5EF4-FFF2-40B4-BE49-F238E27FC236}">
                <a16:creationId xmlns:a16="http://schemas.microsoft.com/office/drawing/2014/main" id="{4A38A87F-D3A2-4AD9-8FE4-DBEC9045B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C28BE3-FB7B-4685-84D7-BA988CE66FB4}"/>
              </a:ext>
            </a:extLst>
          </p:cNvPr>
          <p:cNvSpPr>
            <a:spLocks noGrp="1"/>
          </p:cNvSpPr>
          <p:nvPr>
            <p:ph type="ctrTitle"/>
          </p:nvPr>
        </p:nvSpPr>
        <p:spPr>
          <a:xfrm>
            <a:off x="680322" y="2063262"/>
            <a:ext cx="3739278" cy="2661138"/>
          </a:xfrm>
        </p:spPr>
        <p:txBody>
          <a:bodyPr anchor="b">
            <a:normAutofit/>
          </a:bodyPr>
          <a:lstStyle/>
          <a:p>
            <a:r>
              <a:rPr lang="en-GB" sz="3400" dirty="0"/>
              <a:t>Foizul Islam, Mohammed Choudhary, Runa </a:t>
            </a:r>
            <a:r>
              <a:rPr lang="en-GB" sz="3400" dirty="0" err="1"/>
              <a:t>Begum,Ripon</a:t>
            </a:r>
            <a:r>
              <a:rPr lang="en-GB" sz="3400" dirty="0"/>
              <a:t> Miah, Abdul</a:t>
            </a:r>
          </a:p>
        </p:txBody>
      </p:sp>
      <p:sp>
        <p:nvSpPr>
          <p:cNvPr id="184" name="Rectangle 183">
            <a:extLst>
              <a:ext uri="{FF2B5EF4-FFF2-40B4-BE49-F238E27FC236}">
                <a16:creationId xmlns:a16="http://schemas.microsoft.com/office/drawing/2014/main" id="{2FA71077-065E-40F0-94FB-CFBD284C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9EB6750-06CF-4B44-AA92-CF1BA562D6FA}"/>
              </a:ext>
            </a:extLst>
          </p:cNvPr>
          <p:cNvPicPr>
            <a:picLocks noChangeAspect="1"/>
          </p:cNvPicPr>
          <p:nvPr/>
        </p:nvPicPr>
        <p:blipFill rotWithShape="1">
          <a:blip r:embed="rId4"/>
          <a:srcRect l="14864" r="8861" b="-1"/>
          <a:stretch/>
        </p:blipFill>
        <p:spPr>
          <a:xfrm>
            <a:off x="8567917" y="643417"/>
            <a:ext cx="2980199" cy="2873475"/>
          </a:xfrm>
          <a:prstGeom prst="rect">
            <a:avLst/>
          </a:prstGeom>
        </p:spPr>
      </p:pic>
      <p:pic>
        <p:nvPicPr>
          <p:cNvPr id="15" name="Picture 14">
            <a:extLst>
              <a:ext uri="{FF2B5EF4-FFF2-40B4-BE49-F238E27FC236}">
                <a16:creationId xmlns:a16="http://schemas.microsoft.com/office/drawing/2014/main" id="{16BE6617-0B23-4B94-9014-70731CBEC5B1}"/>
              </a:ext>
            </a:extLst>
          </p:cNvPr>
          <p:cNvPicPr>
            <a:picLocks noChangeAspect="1"/>
          </p:cNvPicPr>
          <p:nvPr/>
        </p:nvPicPr>
        <p:blipFill>
          <a:blip r:embed="rId5"/>
          <a:stretch>
            <a:fillRect/>
          </a:stretch>
        </p:blipFill>
        <p:spPr>
          <a:xfrm>
            <a:off x="8568545" y="3524477"/>
            <a:ext cx="2980199" cy="2690728"/>
          </a:xfrm>
          <a:prstGeom prst="rect">
            <a:avLst/>
          </a:prstGeom>
        </p:spPr>
      </p:pic>
      <p:pic>
        <p:nvPicPr>
          <p:cNvPr id="4" name="Picture 3">
            <a:extLst>
              <a:ext uri="{FF2B5EF4-FFF2-40B4-BE49-F238E27FC236}">
                <a16:creationId xmlns:a16="http://schemas.microsoft.com/office/drawing/2014/main" id="{6AC9BB5D-96D1-4F14-9A32-B52F30900EE4}"/>
              </a:ext>
            </a:extLst>
          </p:cNvPr>
          <p:cNvPicPr>
            <a:picLocks noChangeAspect="1"/>
          </p:cNvPicPr>
          <p:nvPr/>
        </p:nvPicPr>
        <p:blipFill>
          <a:blip r:embed="rId6"/>
          <a:stretch>
            <a:fillRect/>
          </a:stretch>
        </p:blipFill>
        <p:spPr>
          <a:xfrm>
            <a:off x="5284109" y="1963270"/>
            <a:ext cx="3283807" cy="4262857"/>
          </a:xfrm>
          <a:prstGeom prst="rect">
            <a:avLst/>
          </a:prstGeom>
        </p:spPr>
      </p:pic>
      <p:pic>
        <p:nvPicPr>
          <p:cNvPr id="6" name="Picture 5">
            <a:extLst>
              <a:ext uri="{FF2B5EF4-FFF2-40B4-BE49-F238E27FC236}">
                <a16:creationId xmlns:a16="http://schemas.microsoft.com/office/drawing/2014/main" id="{5655D08E-EC78-4169-921F-B9BD8C25CC9E}"/>
              </a:ext>
            </a:extLst>
          </p:cNvPr>
          <p:cNvPicPr>
            <a:picLocks noChangeAspect="1"/>
          </p:cNvPicPr>
          <p:nvPr/>
        </p:nvPicPr>
        <p:blipFill>
          <a:blip r:embed="rId7"/>
          <a:stretch>
            <a:fillRect/>
          </a:stretch>
        </p:blipFill>
        <p:spPr>
          <a:xfrm>
            <a:off x="7814701" y="3775335"/>
            <a:ext cx="805532" cy="768703"/>
          </a:xfrm>
          <a:prstGeom prst="rect">
            <a:avLst/>
          </a:prstGeom>
        </p:spPr>
      </p:pic>
      <p:pic>
        <p:nvPicPr>
          <p:cNvPr id="8" name="Picture 7">
            <a:extLst>
              <a:ext uri="{FF2B5EF4-FFF2-40B4-BE49-F238E27FC236}">
                <a16:creationId xmlns:a16="http://schemas.microsoft.com/office/drawing/2014/main" id="{5EA85033-4E56-479F-BF89-18EEFA816AD2}"/>
              </a:ext>
            </a:extLst>
          </p:cNvPr>
          <p:cNvPicPr>
            <a:picLocks noChangeAspect="1"/>
          </p:cNvPicPr>
          <p:nvPr/>
        </p:nvPicPr>
        <p:blipFill>
          <a:blip r:embed="rId8"/>
          <a:stretch>
            <a:fillRect/>
          </a:stretch>
        </p:blipFill>
        <p:spPr>
          <a:xfrm>
            <a:off x="5329272" y="3654936"/>
            <a:ext cx="805532" cy="1009499"/>
          </a:xfrm>
          <a:prstGeom prst="rect">
            <a:avLst/>
          </a:prstGeom>
        </p:spPr>
      </p:pic>
    </p:spTree>
    <p:extLst>
      <p:ext uri="{BB962C8B-B14F-4D97-AF65-F5344CB8AC3E}">
        <p14:creationId xmlns:p14="http://schemas.microsoft.com/office/powerpoint/2010/main" val="344336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967DC-77FD-484C-B2FD-0B21AF168992}"/>
              </a:ext>
            </a:extLst>
          </p:cNvPr>
          <p:cNvSpPr>
            <a:spLocks noGrp="1"/>
          </p:cNvSpPr>
          <p:nvPr>
            <p:ph type="title"/>
          </p:nvPr>
        </p:nvSpPr>
        <p:spPr>
          <a:xfrm>
            <a:off x="680321" y="753228"/>
            <a:ext cx="9613861" cy="1080938"/>
          </a:xfrm>
        </p:spPr>
        <p:txBody>
          <a:bodyPr>
            <a:normAutofit/>
          </a:bodyPr>
          <a:lstStyle/>
          <a:p>
            <a:r>
              <a:rPr lang="en-GB"/>
              <a:t>Mohammed Choudhury</a:t>
            </a:r>
            <a:endParaRPr lang="en-GB" dirty="0"/>
          </a:p>
        </p:txBody>
      </p:sp>
      <p:sp>
        <p:nvSpPr>
          <p:cNvPr id="3" name="Content Placeholder 2">
            <a:extLst>
              <a:ext uri="{FF2B5EF4-FFF2-40B4-BE49-F238E27FC236}">
                <a16:creationId xmlns:a16="http://schemas.microsoft.com/office/drawing/2014/main" id="{B957771A-9C22-4CCF-B945-46662942D9CB}"/>
              </a:ext>
            </a:extLst>
          </p:cNvPr>
          <p:cNvSpPr>
            <a:spLocks noGrp="1"/>
          </p:cNvSpPr>
          <p:nvPr>
            <p:ph idx="1"/>
          </p:nvPr>
        </p:nvSpPr>
        <p:spPr>
          <a:xfrm>
            <a:off x="3777672" y="2336873"/>
            <a:ext cx="6516509" cy="3599316"/>
          </a:xfrm>
        </p:spPr>
        <p:txBody>
          <a:bodyPr>
            <a:normAutofit/>
          </a:bodyPr>
          <a:lstStyle/>
          <a:p>
            <a:pPr marL="0" indent="0">
              <a:buNone/>
            </a:pPr>
            <a:r>
              <a:rPr lang="en-GB" sz="1700" u="sng" dirty="0"/>
              <a:t> Sample of business proposal</a:t>
            </a:r>
            <a:r>
              <a:rPr lang="en-GB" sz="1700" dirty="0"/>
              <a:t>:            </a:t>
            </a:r>
          </a:p>
          <a:p>
            <a:pPr marL="0" indent="0">
              <a:buNone/>
            </a:pPr>
            <a:r>
              <a:rPr lang="en-GB" sz="1700" dirty="0"/>
              <a:t> </a:t>
            </a:r>
            <a:r>
              <a:rPr lang="en-GB" sz="1700" b="1" dirty="0"/>
              <a:t>Name of business</a:t>
            </a:r>
            <a:r>
              <a:rPr lang="en-GB" sz="1700" dirty="0"/>
              <a:t>: Indian spice, </a:t>
            </a:r>
            <a:r>
              <a:rPr lang="en-GB" sz="1700" b="1" dirty="0"/>
              <a:t>Business owners: </a:t>
            </a:r>
            <a:r>
              <a:rPr lang="en-GB" sz="1700" dirty="0" err="1"/>
              <a:t>Mohammed,Riphon,Foizul,Abdul</a:t>
            </a:r>
            <a:r>
              <a:rPr lang="en-GB" sz="1700" dirty="0"/>
              <a:t> and Runa</a:t>
            </a:r>
          </a:p>
          <a:p>
            <a:pPr marL="0" indent="0">
              <a:buNone/>
            </a:pPr>
            <a:r>
              <a:rPr lang="en-GB" sz="1700" dirty="0"/>
              <a:t> </a:t>
            </a:r>
            <a:r>
              <a:rPr lang="en-GB" sz="1700" b="1" dirty="0"/>
              <a:t>Location:</a:t>
            </a:r>
            <a:r>
              <a:rPr lang="en-GB" sz="1700" dirty="0"/>
              <a:t> 19 Mermaid Quay, Cardiff bay, Cardiff, CF10 5BZ </a:t>
            </a:r>
          </a:p>
          <a:p>
            <a:pPr marL="0" indent="0">
              <a:buNone/>
            </a:pPr>
            <a:endParaRPr lang="en-GB" sz="1700" b="1" dirty="0"/>
          </a:p>
          <a:p>
            <a:pPr marL="0" indent="0">
              <a:buNone/>
            </a:pPr>
            <a:r>
              <a:rPr lang="en-GB" sz="1700" b="1" dirty="0"/>
              <a:t> Executive summary: </a:t>
            </a:r>
            <a:endParaRPr lang="en-GB" sz="1700" dirty="0"/>
          </a:p>
          <a:p>
            <a:r>
              <a:rPr lang="en-GB" sz="1700" dirty="0"/>
              <a:t> Description of business</a:t>
            </a:r>
          </a:p>
          <a:p>
            <a:r>
              <a:rPr lang="en-GB" sz="1700" dirty="0"/>
              <a:t>Management team</a:t>
            </a:r>
          </a:p>
          <a:p>
            <a:r>
              <a:rPr lang="en-GB" sz="1700" dirty="0"/>
              <a:t> Product/Service we offer</a:t>
            </a:r>
          </a:p>
          <a:p>
            <a:r>
              <a:rPr lang="en-GB" sz="1700" dirty="0"/>
              <a:t> Why this product was chosen</a:t>
            </a:r>
          </a:p>
          <a:p>
            <a:pPr marL="0" indent="0">
              <a:buNone/>
            </a:pPr>
            <a:endParaRPr lang="en-GB" sz="1700" dirty="0"/>
          </a:p>
        </p:txBody>
      </p:sp>
      <p:pic>
        <p:nvPicPr>
          <p:cNvPr id="5" name="Picture 4">
            <a:extLst>
              <a:ext uri="{FF2B5EF4-FFF2-40B4-BE49-F238E27FC236}">
                <a16:creationId xmlns:a16="http://schemas.microsoft.com/office/drawing/2014/main" id="{6DA4D075-7411-46CE-A8F2-1A6029F08031}"/>
              </a:ext>
            </a:extLst>
          </p:cNvPr>
          <p:cNvPicPr>
            <a:picLocks noChangeAspect="1"/>
          </p:cNvPicPr>
          <p:nvPr/>
        </p:nvPicPr>
        <p:blipFill rotWithShape="1">
          <a:blip r:embed="rId2"/>
          <a:srcRect l="30193" r="22546" b="-2"/>
          <a:stretch/>
        </p:blipFill>
        <p:spPr>
          <a:xfrm>
            <a:off x="168813" y="2336873"/>
            <a:ext cx="3318420"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47615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9">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8" name="Picture 11">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Rectangle 13">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4A84D44-2370-4DD0-AFBF-D4FC7A4F1687}"/>
              </a:ext>
            </a:extLst>
          </p:cNvPr>
          <p:cNvSpPr>
            <a:spLocks noGrp="1"/>
          </p:cNvSpPr>
          <p:nvPr>
            <p:ph type="title"/>
          </p:nvPr>
        </p:nvSpPr>
        <p:spPr>
          <a:xfrm>
            <a:off x="680321" y="753228"/>
            <a:ext cx="5584677" cy="1080938"/>
          </a:xfrm>
        </p:spPr>
        <p:txBody>
          <a:bodyPr>
            <a:normAutofit/>
          </a:bodyPr>
          <a:lstStyle/>
          <a:p>
            <a:r>
              <a:rPr lang="en-GB">
                <a:solidFill>
                  <a:srgbClr val="FFFFFF"/>
                </a:solidFill>
              </a:rPr>
              <a:t>Mohammed Choudhury</a:t>
            </a:r>
          </a:p>
        </p:txBody>
      </p:sp>
      <p:pic>
        <p:nvPicPr>
          <p:cNvPr id="13" name="Picture 17">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EDC10128-9730-431D-B8D6-D3EED8475088}"/>
              </a:ext>
            </a:extLst>
          </p:cNvPr>
          <p:cNvSpPr>
            <a:spLocks noGrp="1"/>
          </p:cNvSpPr>
          <p:nvPr>
            <p:ph idx="1"/>
          </p:nvPr>
        </p:nvSpPr>
        <p:spPr>
          <a:xfrm>
            <a:off x="680321" y="2336873"/>
            <a:ext cx="5104843" cy="3599316"/>
          </a:xfrm>
        </p:spPr>
        <p:txBody>
          <a:bodyPr>
            <a:normAutofit/>
          </a:bodyPr>
          <a:lstStyle/>
          <a:p>
            <a:pPr marL="0" indent="0">
              <a:buNone/>
            </a:pPr>
            <a:r>
              <a:rPr lang="en-GB" sz="2000" b="1" dirty="0">
                <a:solidFill>
                  <a:srgbClr val="FFFFFF"/>
                </a:solidFill>
              </a:rPr>
              <a:t>History background:</a:t>
            </a:r>
            <a:endParaRPr lang="en-GB" sz="2000" dirty="0">
              <a:solidFill>
                <a:srgbClr val="FFFFFF"/>
              </a:solidFill>
            </a:endParaRPr>
          </a:p>
          <a:p>
            <a:r>
              <a:rPr lang="en-GB" sz="2000" dirty="0">
                <a:solidFill>
                  <a:srgbClr val="FFFFFF"/>
                </a:solidFill>
              </a:rPr>
              <a:t> Business mission </a:t>
            </a:r>
          </a:p>
          <a:p>
            <a:r>
              <a:rPr lang="en-GB" sz="2000" dirty="0">
                <a:solidFill>
                  <a:srgbClr val="FFFFFF"/>
                </a:solidFill>
              </a:rPr>
              <a:t> Aims and objectives</a:t>
            </a:r>
          </a:p>
          <a:p>
            <a:r>
              <a:rPr lang="en-GB" sz="2000" dirty="0">
                <a:solidFill>
                  <a:srgbClr val="FFFFFF"/>
                </a:solidFill>
              </a:rPr>
              <a:t> Advantages and disadvantages</a:t>
            </a:r>
          </a:p>
          <a:p>
            <a:r>
              <a:rPr lang="en-GB" sz="2000" dirty="0">
                <a:solidFill>
                  <a:srgbClr val="FFFFFF"/>
                </a:solidFill>
              </a:rPr>
              <a:t>Future plans</a:t>
            </a:r>
          </a:p>
          <a:p>
            <a:pPr marL="0" indent="0">
              <a:buNone/>
            </a:pPr>
            <a:endParaRPr lang="en-GB" sz="2000" dirty="0">
              <a:solidFill>
                <a:srgbClr val="FFFFFF"/>
              </a:solidFill>
            </a:endParaRPr>
          </a:p>
        </p:txBody>
      </p:sp>
      <p:sp useBgFill="1">
        <p:nvSpPr>
          <p:cNvPr id="20" name="Rectangle 19">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41A5134-1525-489A-A35F-4EDB0F301087}"/>
              </a:ext>
            </a:extLst>
          </p:cNvPr>
          <p:cNvPicPr>
            <a:picLocks noChangeAspect="1"/>
          </p:cNvPicPr>
          <p:nvPr/>
        </p:nvPicPr>
        <p:blipFill>
          <a:blip r:embed="rId4"/>
          <a:stretch>
            <a:fillRect/>
          </a:stretch>
        </p:blipFill>
        <p:spPr>
          <a:xfrm>
            <a:off x="7043933" y="1784081"/>
            <a:ext cx="4178419" cy="3283043"/>
          </a:xfrm>
          <a:prstGeom prst="rect">
            <a:avLst/>
          </a:prstGeom>
          <a:ln>
            <a:noFill/>
          </a:ln>
          <a:effectLst/>
        </p:spPr>
      </p:pic>
    </p:spTree>
    <p:extLst>
      <p:ext uri="{BB962C8B-B14F-4D97-AF65-F5344CB8AC3E}">
        <p14:creationId xmlns:p14="http://schemas.microsoft.com/office/powerpoint/2010/main" val="325379393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6" name="Group 10">
            <a:extLst>
              <a:ext uri="{FF2B5EF4-FFF2-40B4-BE49-F238E27FC236}">
                <a16:creationId xmlns:a16="http://schemas.microsoft.com/office/drawing/2014/main" id="{FF508BC2-D0E6-462C-8817-CF53BC4DEE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545E99BE-4C07-4385-A20F-E6878FCB4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08CE3CF-ACF3-4369-AC4C-5F9ADE71E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18" name="Rectangle 14">
            <a:extLst>
              <a:ext uri="{FF2B5EF4-FFF2-40B4-BE49-F238E27FC236}">
                <a16:creationId xmlns:a16="http://schemas.microsoft.com/office/drawing/2014/main" id="{B76622F9-95FA-4AAD-9498-8E3D6C96A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002377"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DE5116E-3910-426B-93EE-2BEAE0074B59}"/>
              </a:ext>
            </a:extLst>
          </p:cNvPr>
          <p:cNvSpPr>
            <a:spLocks noGrp="1"/>
          </p:cNvSpPr>
          <p:nvPr>
            <p:ph type="title"/>
          </p:nvPr>
        </p:nvSpPr>
        <p:spPr>
          <a:xfrm>
            <a:off x="680322" y="753228"/>
            <a:ext cx="6106978" cy="1080938"/>
          </a:xfrm>
        </p:spPr>
        <p:txBody>
          <a:bodyPr>
            <a:normAutofit/>
          </a:bodyPr>
          <a:lstStyle/>
          <a:p>
            <a:r>
              <a:rPr lang="en-GB" dirty="0"/>
              <a:t>Runa Begum</a:t>
            </a:r>
          </a:p>
        </p:txBody>
      </p:sp>
      <p:pic>
        <p:nvPicPr>
          <p:cNvPr id="23" name="Picture 16">
            <a:extLst>
              <a:ext uri="{FF2B5EF4-FFF2-40B4-BE49-F238E27FC236}">
                <a16:creationId xmlns:a16="http://schemas.microsoft.com/office/drawing/2014/main" id="{DFD6E812-7831-40CE-93CF-E0EBB8521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040880" cy="202738"/>
          </a:xfrm>
          <a:prstGeom prst="rect">
            <a:avLst/>
          </a:prstGeom>
        </p:spPr>
      </p:pic>
      <p:sp>
        <p:nvSpPr>
          <p:cNvPr id="3" name="Content Placeholder 2">
            <a:extLst>
              <a:ext uri="{FF2B5EF4-FFF2-40B4-BE49-F238E27FC236}">
                <a16:creationId xmlns:a16="http://schemas.microsoft.com/office/drawing/2014/main" id="{64B306A9-8E0A-494E-9B84-D5AEEB7F0925}"/>
              </a:ext>
            </a:extLst>
          </p:cNvPr>
          <p:cNvSpPr>
            <a:spLocks noGrp="1"/>
          </p:cNvSpPr>
          <p:nvPr>
            <p:ph idx="1"/>
          </p:nvPr>
        </p:nvSpPr>
        <p:spPr>
          <a:xfrm>
            <a:off x="680321" y="2336873"/>
            <a:ext cx="6106979" cy="3599316"/>
          </a:xfrm>
        </p:spPr>
        <p:txBody>
          <a:bodyPr>
            <a:normAutofit/>
          </a:bodyPr>
          <a:lstStyle/>
          <a:p>
            <a:pPr marL="285750" indent="-285750"/>
            <a:r>
              <a:rPr lang="en-GB" sz="1500" dirty="0"/>
              <a:t>Location is Cardiff Bay.</a:t>
            </a:r>
          </a:p>
          <a:p>
            <a:pPr marL="285750" indent="-285750"/>
            <a:endParaRPr lang="en-GB" sz="1500" dirty="0"/>
          </a:p>
          <a:p>
            <a:pPr marL="285750" indent="-285750"/>
            <a:r>
              <a:rPr lang="en-GB" sz="1500" dirty="0"/>
              <a:t>Cardiff is the 4</a:t>
            </a:r>
            <a:r>
              <a:rPr lang="en-GB" sz="1500" baseline="30000" dirty="0"/>
              <a:t>th</a:t>
            </a:r>
            <a:r>
              <a:rPr lang="en-GB" sz="1500" dirty="0"/>
              <a:t> biggest attraction in the world.</a:t>
            </a:r>
          </a:p>
          <a:p>
            <a:pPr marL="285750" indent="-285750"/>
            <a:endParaRPr lang="en-GB" sz="1500" dirty="0"/>
          </a:p>
          <a:p>
            <a:pPr marL="285750" indent="-285750"/>
            <a:r>
              <a:rPr lang="en-GB" sz="1500" dirty="0"/>
              <a:t>Cardiff Bay has many attractions.</a:t>
            </a:r>
          </a:p>
          <a:p>
            <a:pPr marL="285750" indent="-285750"/>
            <a:endParaRPr lang="en-GB" sz="1500" dirty="0"/>
          </a:p>
          <a:p>
            <a:pPr marL="285750" indent="-285750"/>
            <a:r>
              <a:rPr lang="en-GB" sz="1500" dirty="0" err="1"/>
              <a:t>Techniquest</a:t>
            </a:r>
            <a:r>
              <a:rPr lang="en-GB" sz="1500" dirty="0"/>
              <a:t>, Glee Club, National Assembly for Wales, Doctor Who Experience, Cardiff Barrage.</a:t>
            </a:r>
          </a:p>
          <a:p>
            <a:pPr marL="285750" indent="-285750"/>
            <a:endParaRPr lang="en-GB" sz="1500" dirty="0"/>
          </a:p>
          <a:p>
            <a:pPr marL="285750" indent="-285750"/>
            <a:r>
              <a:rPr lang="en-GB" sz="1500" dirty="0"/>
              <a:t>Seasonal events such as the funfair beach and winter wonderland.</a:t>
            </a:r>
          </a:p>
          <a:p>
            <a:endParaRPr lang="en-GB" sz="1500" dirty="0"/>
          </a:p>
        </p:txBody>
      </p:sp>
      <p:pic>
        <p:nvPicPr>
          <p:cNvPr id="4" name="Picture 3" descr="All year around events&#10;&#10;Description generated with high confidence">
            <a:extLst>
              <a:ext uri="{FF2B5EF4-FFF2-40B4-BE49-F238E27FC236}">
                <a16:creationId xmlns:a16="http://schemas.microsoft.com/office/drawing/2014/main" id="{4E0A4D96-425E-42DA-B0A5-4758205F9177}"/>
              </a:ext>
              <a:ext uri="{C183D7F6-B498-43B3-948B-1728B52AA6E4}">
                <adec:decorative xmlns:adec="http://schemas.microsoft.com/office/drawing/2017/decorative" val="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8029" r="9964" b="2"/>
          <a:stretch/>
        </p:blipFill>
        <p:spPr>
          <a:xfrm>
            <a:off x="7318966" y="484632"/>
            <a:ext cx="4495806" cy="3511948"/>
          </a:xfrm>
          <a:prstGeom prst="rect">
            <a:avLst/>
          </a:prstGeom>
          <a:ln>
            <a:noFill/>
          </a:ln>
          <a:effectLst>
            <a:outerShdw blurRad="76200" dist="63500" dir="5040000" algn="tl" rotWithShape="0">
              <a:srgbClr val="000000">
                <a:alpha val="41000"/>
              </a:srgbClr>
            </a:outerShdw>
          </a:effectLst>
        </p:spPr>
      </p:pic>
      <p:pic>
        <p:nvPicPr>
          <p:cNvPr id="6" name="Picture 5" descr="A picture containing Ferris wheel, sky, ride, outdoor object&#10;&#10;Description generated with very high confidence">
            <a:extLst>
              <a:ext uri="{FF2B5EF4-FFF2-40B4-BE49-F238E27FC236}">
                <a16:creationId xmlns:a16="http://schemas.microsoft.com/office/drawing/2014/main" id="{30B45816-3CC6-4731-BDB6-9C12055AB19E}"/>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275" b="5"/>
          <a:stretch/>
        </p:blipFill>
        <p:spPr>
          <a:xfrm>
            <a:off x="7318965" y="4150596"/>
            <a:ext cx="1663109" cy="2223497"/>
          </a:xfrm>
          <a:prstGeom prst="rect">
            <a:avLst/>
          </a:prstGeom>
          <a:ln>
            <a:noFill/>
          </a:ln>
          <a:effectLst>
            <a:outerShdw blurRad="76200" dist="63500" dir="5040000" algn="tl" rotWithShape="0">
              <a:srgbClr val="000000">
                <a:alpha val="41000"/>
              </a:srgbClr>
            </a:outerShdw>
          </a:effectLst>
        </p:spPr>
      </p:pic>
      <p:pic>
        <p:nvPicPr>
          <p:cNvPr id="5" name="Picture 4" descr="A close up of a building&#10;&#10;Description generated with high confidence">
            <a:extLst>
              <a:ext uri="{FF2B5EF4-FFF2-40B4-BE49-F238E27FC236}">
                <a16:creationId xmlns:a16="http://schemas.microsoft.com/office/drawing/2014/main" id="{FA38AC95-1A0E-40C2-A58F-4F18278A0A6B}"/>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7561" r="12857" b="-3"/>
          <a:stretch/>
        </p:blipFill>
        <p:spPr>
          <a:xfrm>
            <a:off x="9144000" y="4150596"/>
            <a:ext cx="2670772" cy="223180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470428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89D84-B40F-4EAE-B7AB-B95DB64C0D07}"/>
              </a:ext>
            </a:extLst>
          </p:cNvPr>
          <p:cNvSpPr>
            <a:spLocks noGrp="1"/>
          </p:cNvSpPr>
          <p:nvPr>
            <p:ph type="title"/>
          </p:nvPr>
        </p:nvSpPr>
        <p:spPr/>
        <p:txBody>
          <a:bodyPr/>
          <a:lstStyle/>
          <a:p>
            <a:r>
              <a:rPr lang="en-GB" dirty="0"/>
              <a:t>Runa Begum</a:t>
            </a:r>
          </a:p>
        </p:txBody>
      </p:sp>
      <p:sp>
        <p:nvSpPr>
          <p:cNvPr id="3" name="Content Placeholder 2">
            <a:extLst>
              <a:ext uri="{FF2B5EF4-FFF2-40B4-BE49-F238E27FC236}">
                <a16:creationId xmlns:a16="http://schemas.microsoft.com/office/drawing/2014/main" id="{21F318C0-6605-4DB9-AD62-3CC6558C412C}"/>
              </a:ext>
            </a:extLst>
          </p:cNvPr>
          <p:cNvSpPr>
            <a:spLocks noGrp="1"/>
          </p:cNvSpPr>
          <p:nvPr>
            <p:ph idx="1"/>
          </p:nvPr>
        </p:nvSpPr>
        <p:spPr/>
        <p:txBody>
          <a:bodyPr/>
          <a:lstStyle/>
          <a:p>
            <a:pPr marL="285750" indent="-285750"/>
            <a:r>
              <a:rPr lang="en-GB" dirty="0"/>
              <a:t>Bay bus (service 6) runs every 12 min.</a:t>
            </a:r>
          </a:p>
          <a:p>
            <a:pPr marL="285750" indent="-285750"/>
            <a:endParaRPr lang="en-GB" dirty="0"/>
          </a:p>
          <a:p>
            <a:pPr marL="285750" indent="-285750"/>
            <a:r>
              <a:rPr lang="en-GB" dirty="0" err="1"/>
              <a:t>Havannah</a:t>
            </a:r>
            <a:r>
              <a:rPr lang="en-GB" dirty="0"/>
              <a:t> street car park with 3 disabled spaces available.</a:t>
            </a:r>
          </a:p>
          <a:p>
            <a:pPr marL="285750" indent="-285750"/>
            <a:endParaRPr lang="en-GB" dirty="0"/>
          </a:p>
          <a:p>
            <a:pPr marL="285750" indent="-285750"/>
            <a:r>
              <a:rPr lang="en-GB" dirty="0"/>
              <a:t>Harbour drive car park with disabled spaces available.</a:t>
            </a:r>
          </a:p>
          <a:p>
            <a:pPr marL="285750" indent="-285750"/>
            <a:endParaRPr lang="en-GB" dirty="0"/>
          </a:p>
          <a:p>
            <a:pPr marL="285750" indent="-285750"/>
            <a:r>
              <a:rPr lang="en-GB" dirty="0"/>
              <a:t>Princess Katherine waterbus with 70-90 seats.</a:t>
            </a:r>
          </a:p>
          <a:p>
            <a:endParaRPr lang="en-GB" dirty="0"/>
          </a:p>
        </p:txBody>
      </p:sp>
      <p:pic>
        <p:nvPicPr>
          <p:cNvPr id="4" name="Picture 3" descr="A picture containing clipart&#10;&#10;Description generated with very high confidence">
            <a:extLst>
              <a:ext uri="{FF2B5EF4-FFF2-40B4-BE49-F238E27FC236}">
                <a16:creationId xmlns:a16="http://schemas.microsoft.com/office/drawing/2014/main" id="{03611022-EC8D-4BC9-9606-9C57404E6B8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61739" y="2068067"/>
            <a:ext cx="3243257" cy="1086491"/>
          </a:xfrm>
          <a:prstGeom prst="rect">
            <a:avLst/>
          </a:prstGeom>
        </p:spPr>
      </p:pic>
      <p:pic>
        <p:nvPicPr>
          <p:cNvPr id="5" name="Picture 4" descr="A small boat in a body of water&#10;&#10;Description generated with very high confidence">
            <a:extLst>
              <a:ext uri="{FF2B5EF4-FFF2-40B4-BE49-F238E27FC236}">
                <a16:creationId xmlns:a16="http://schemas.microsoft.com/office/drawing/2014/main" id="{F0F07E31-4662-474F-A18F-4C02A7CD463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72553" y="3703442"/>
            <a:ext cx="3243257" cy="2951189"/>
          </a:xfrm>
          <a:prstGeom prst="rect">
            <a:avLst/>
          </a:prstGeom>
        </p:spPr>
      </p:pic>
    </p:spTree>
    <p:extLst>
      <p:ext uri="{BB962C8B-B14F-4D97-AF65-F5344CB8AC3E}">
        <p14:creationId xmlns:p14="http://schemas.microsoft.com/office/powerpoint/2010/main" val="2953309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F508BC2-D0E6-462C-8817-CF53BC4DEE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545E99BE-4C07-4385-A20F-E6878FCB4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08CE3CF-ACF3-4369-AC4C-5F9ADE71E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15" name="Rectangle 14">
            <a:extLst>
              <a:ext uri="{FF2B5EF4-FFF2-40B4-BE49-F238E27FC236}">
                <a16:creationId xmlns:a16="http://schemas.microsoft.com/office/drawing/2014/main" id="{B76622F9-95FA-4AAD-9498-8E3D6C96A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002377"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CEFEB6F-3071-4727-AD0B-366ADE9FB3B2}"/>
              </a:ext>
            </a:extLst>
          </p:cNvPr>
          <p:cNvSpPr>
            <a:spLocks noGrp="1"/>
          </p:cNvSpPr>
          <p:nvPr>
            <p:ph type="title"/>
          </p:nvPr>
        </p:nvSpPr>
        <p:spPr>
          <a:xfrm>
            <a:off x="680322" y="753228"/>
            <a:ext cx="6106978" cy="1080938"/>
          </a:xfrm>
        </p:spPr>
        <p:txBody>
          <a:bodyPr>
            <a:normAutofit/>
          </a:bodyPr>
          <a:lstStyle/>
          <a:p>
            <a:r>
              <a:rPr lang="en-GB" dirty="0"/>
              <a:t>Runa Begum</a:t>
            </a:r>
          </a:p>
        </p:txBody>
      </p:sp>
      <p:pic>
        <p:nvPicPr>
          <p:cNvPr id="17" name="Picture 16">
            <a:extLst>
              <a:ext uri="{FF2B5EF4-FFF2-40B4-BE49-F238E27FC236}">
                <a16:creationId xmlns:a16="http://schemas.microsoft.com/office/drawing/2014/main" id="{DFD6E812-7831-40CE-93CF-E0EBB8521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040880" cy="202738"/>
          </a:xfrm>
          <a:prstGeom prst="rect">
            <a:avLst/>
          </a:prstGeom>
        </p:spPr>
      </p:pic>
      <p:sp>
        <p:nvSpPr>
          <p:cNvPr id="3" name="Content Placeholder 2">
            <a:extLst>
              <a:ext uri="{FF2B5EF4-FFF2-40B4-BE49-F238E27FC236}">
                <a16:creationId xmlns:a16="http://schemas.microsoft.com/office/drawing/2014/main" id="{51A64BC8-30FF-423A-B610-FAE98D54A04D}"/>
              </a:ext>
            </a:extLst>
          </p:cNvPr>
          <p:cNvSpPr>
            <a:spLocks noGrp="1"/>
          </p:cNvSpPr>
          <p:nvPr>
            <p:ph idx="1"/>
          </p:nvPr>
        </p:nvSpPr>
        <p:spPr>
          <a:xfrm>
            <a:off x="680321" y="2336873"/>
            <a:ext cx="6106979" cy="3599316"/>
          </a:xfrm>
        </p:spPr>
        <p:txBody>
          <a:bodyPr>
            <a:normAutofit/>
          </a:bodyPr>
          <a:lstStyle/>
          <a:p>
            <a:r>
              <a:rPr lang="en-GB" sz="1700" dirty="0"/>
              <a:t>Products for a kitchen</a:t>
            </a:r>
          </a:p>
          <a:p>
            <a:endParaRPr lang="en-GB" sz="1700" dirty="0"/>
          </a:p>
          <a:p>
            <a:pPr marL="285750" indent="-285750"/>
            <a:r>
              <a:rPr lang="en-GB" sz="1700" dirty="0"/>
              <a:t>Cooker</a:t>
            </a:r>
          </a:p>
          <a:p>
            <a:pPr marL="285750" indent="-285750"/>
            <a:r>
              <a:rPr lang="en-GB" sz="1700" dirty="0"/>
              <a:t>Sink</a:t>
            </a:r>
          </a:p>
          <a:p>
            <a:pPr marL="285750" indent="-285750"/>
            <a:r>
              <a:rPr lang="en-GB" sz="1700" dirty="0"/>
              <a:t>Tandoori</a:t>
            </a:r>
          </a:p>
          <a:p>
            <a:pPr marL="285750" indent="-285750"/>
            <a:r>
              <a:rPr lang="en-GB" sz="1700" dirty="0"/>
              <a:t>Canopy,</a:t>
            </a:r>
          </a:p>
          <a:p>
            <a:pPr marL="285750" indent="-285750"/>
            <a:r>
              <a:rPr lang="en-GB" sz="1700" dirty="0"/>
              <a:t>Dishwasher</a:t>
            </a:r>
          </a:p>
          <a:p>
            <a:pPr marL="285750" indent="-285750"/>
            <a:r>
              <a:rPr lang="en-GB" sz="1700" dirty="0"/>
              <a:t>Fridge-freezer</a:t>
            </a:r>
          </a:p>
          <a:p>
            <a:pPr marL="285750" indent="-285750"/>
            <a:r>
              <a:rPr lang="en-GB" sz="1700" dirty="0"/>
              <a:t>Microwave</a:t>
            </a:r>
          </a:p>
          <a:p>
            <a:r>
              <a:rPr lang="en-GB" sz="1700" dirty="0"/>
              <a:t>Plus other big and small appliances</a:t>
            </a:r>
          </a:p>
          <a:p>
            <a:pPr marL="0" indent="0">
              <a:buNone/>
            </a:pPr>
            <a:endParaRPr lang="en-GB" sz="1700" dirty="0"/>
          </a:p>
        </p:txBody>
      </p:sp>
      <p:pic>
        <p:nvPicPr>
          <p:cNvPr id="4" name="Picture 3" descr="A stainless steel stove and oven&#10;&#10;Description generated with high confidence">
            <a:extLst>
              <a:ext uri="{FF2B5EF4-FFF2-40B4-BE49-F238E27FC236}">
                <a16:creationId xmlns:a16="http://schemas.microsoft.com/office/drawing/2014/main" id="{16008E05-B713-4B55-9CE5-99031B7CC37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408" r="18702" b="-2"/>
          <a:stretch/>
        </p:blipFill>
        <p:spPr>
          <a:xfrm>
            <a:off x="7318966" y="484632"/>
            <a:ext cx="4495806" cy="3511948"/>
          </a:xfrm>
          <a:prstGeom prst="rect">
            <a:avLst/>
          </a:prstGeom>
          <a:ln>
            <a:noFill/>
          </a:ln>
          <a:effectLst>
            <a:outerShdw blurRad="76200" dist="63500" dir="5040000" algn="tl" rotWithShape="0">
              <a:srgbClr val="000000">
                <a:alpha val="41000"/>
              </a:srgbClr>
            </a:outerShdw>
          </a:effectLst>
        </p:spPr>
      </p:pic>
      <p:pic>
        <p:nvPicPr>
          <p:cNvPr id="6" name="Picture 5" descr="A picture containing indoor, appliance, wall, sky&#10;&#10;Description generated with high confidence">
            <a:extLst>
              <a:ext uri="{FF2B5EF4-FFF2-40B4-BE49-F238E27FC236}">
                <a16:creationId xmlns:a16="http://schemas.microsoft.com/office/drawing/2014/main" id="{D510E19A-9284-438E-9BB0-0079EBAE46C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342" r="5999" b="5"/>
          <a:stretch/>
        </p:blipFill>
        <p:spPr>
          <a:xfrm>
            <a:off x="7318965" y="4150596"/>
            <a:ext cx="1663109" cy="2223497"/>
          </a:xfrm>
          <a:prstGeom prst="rect">
            <a:avLst/>
          </a:prstGeom>
          <a:ln>
            <a:noFill/>
          </a:ln>
          <a:effectLst>
            <a:outerShdw blurRad="76200" dist="63500" dir="5040000" algn="tl" rotWithShape="0">
              <a:srgbClr val="000000">
                <a:alpha val="41000"/>
              </a:srgbClr>
            </a:outerShdw>
          </a:effectLst>
        </p:spPr>
      </p:pic>
      <p:pic>
        <p:nvPicPr>
          <p:cNvPr id="5" name="Picture 4" descr="A close up of a pot&#10;&#10;Description generated with high confidence">
            <a:extLst>
              <a:ext uri="{FF2B5EF4-FFF2-40B4-BE49-F238E27FC236}">
                <a16:creationId xmlns:a16="http://schemas.microsoft.com/office/drawing/2014/main" id="{8716E55B-7EFD-4B11-96EF-BDC0C598D8DB}"/>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6233" r="4011" b="-5"/>
          <a:stretch/>
        </p:blipFill>
        <p:spPr>
          <a:xfrm>
            <a:off x="9144000" y="4150596"/>
            <a:ext cx="2670772" cy="223180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180708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F508BC2-D0E6-462C-8817-CF53BC4DEE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2" name="Rectangle 11">
              <a:extLst>
                <a:ext uri="{FF2B5EF4-FFF2-40B4-BE49-F238E27FC236}">
                  <a16:creationId xmlns:a16="http://schemas.microsoft.com/office/drawing/2014/main" id="{545E99BE-4C07-4385-A20F-E6878FCB4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08CE3CF-ACF3-4369-AC4C-5F9ADE71E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15" name="Rectangle 14">
            <a:extLst>
              <a:ext uri="{FF2B5EF4-FFF2-40B4-BE49-F238E27FC236}">
                <a16:creationId xmlns:a16="http://schemas.microsoft.com/office/drawing/2014/main" id="{B76622F9-95FA-4AAD-9498-8E3D6C96A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002377"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1477EE6-2092-4625-8939-3DC6D23395D8}"/>
              </a:ext>
            </a:extLst>
          </p:cNvPr>
          <p:cNvSpPr>
            <a:spLocks noGrp="1"/>
          </p:cNvSpPr>
          <p:nvPr>
            <p:ph type="title"/>
          </p:nvPr>
        </p:nvSpPr>
        <p:spPr>
          <a:xfrm>
            <a:off x="680322" y="753228"/>
            <a:ext cx="6106978" cy="1080938"/>
          </a:xfrm>
        </p:spPr>
        <p:txBody>
          <a:bodyPr>
            <a:normAutofit/>
          </a:bodyPr>
          <a:lstStyle/>
          <a:p>
            <a:r>
              <a:rPr lang="en-GB" dirty="0"/>
              <a:t>Runa Begum</a:t>
            </a:r>
          </a:p>
        </p:txBody>
      </p:sp>
      <p:pic>
        <p:nvPicPr>
          <p:cNvPr id="17" name="Picture 16">
            <a:extLst>
              <a:ext uri="{FF2B5EF4-FFF2-40B4-BE49-F238E27FC236}">
                <a16:creationId xmlns:a16="http://schemas.microsoft.com/office/drawing/2014/main" id="{DFD6E812-7831-40CE-93CF-E0EBB8521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040880" cy="202738"/>
          </a:xfrm>
          <a:prstGeom prst="rect">
            <a:avLst/>
          </a:prstGeom>
        </p:spPr>
      </p:pic>
      <p:sp>
        <p:nvSpPr>
          <p:cNvPr id="3" name="Content Placeholder 2">
            <a:extLst>
              <a:ext uri="{FF2B5EF4-FFF2-40B4-BE49-F238E27FC236}">
                <a16:creationId xmlns:a16="http://schemas.microsoft.com/office/drawing/2014/main" id="{9C1285A5-292D-4C41-A7D2-D17DD26F2E0C}"/>
              </a:ext>
            </a:extLst>
          </p:cNvPr>
          <p:cNvSpPr>
            <a:spLocks noGrp="1"/>
          </p:cNvSpPr>
          <p:nvPr>
            <p:ph idx="1"/>
          </p:nvPr>
        </p:nvSpPr>
        <p:spPr>
          <a:xfrm>
            <a:off x="680321" y="2336873"/>
            <a:ext cx="6106979" cy="3599316"/>
          </a:xfrm>
        </p:spPr>
        <p:txBody>
          <a:bodyPr>
            <a:normAutofit/>
          </a:bodyPr>
          <a:lstStyle/>
          <a:p>
            <a:r>
              <a:rPr lang="en-GB" sz="1700" dirty="0"/>
              <a:t>Products for dining area</a:t>
            </a:r>
          </a:p>
          <a:p>
            <a:endParaRPr lang="en-GB" sz="1700" dirty="0"/>
          </a:p>
          <a:p>
            <a:pPr marL="285750" indent="-285750"/>
            <a:r>
              <a:rPr lang="en-GB" sz="1700" dirty="0"/>
              <a:t>Chairs and tables</a:t>
            </a:r>
          </a:p>
          <a:p>
            <a:pPr marL="285750" indent="-285750"/>
            <a:r>
              <a:rPr lang="en-GB" sz="1700" dirty="0"/>
              <a:t>Spoons</a:t>
            </a:r>
          </a:p>
          <a:p>
            <a:pPr marL="285750" indent="-285750"/>
            <a:r>
              <a:rPr lang="en-GB" sz="1700" dirty="0"/>
              <a:t>Knives</a:t>
            </a:r>
          </a:p>
          <a:p>
            <a:pPr marL="285750" indent="-285750"/>
            <a:r>
              <a:rPr lang="en-GB" sz="1700" dirty="0"/>
              <a:t>Forks</a:t>
            </a:r>
          </a:p>
          <a:p>
            <a:pPr marL="285750" indent="-285750"/>
            <a:r>
              <a:rPr lang="en-GB" sz="1700" dirty="0"/>
              <a:t>Cups</a:t>
            </a:r>
          </a:p>
          <a:p>
            <a:pPr marL="285750" indent="-285750"/>
            <a:r>
              <a:rPr lang="en-GB" sz="1700" dirty="0"/>
              <a:t>Plates</a:t>
            </a:r>
          </a:p>
          <a:p>
            <a:pPr marL="285750" indent="-285750"/>
            <a:r>
              <a:rPr lang="en-GB" sz="1700" dirty="0"/>
              <a:t>Glasses</a:t>
            </a:r>
          </a:p>
          <a:p>
            <a:pPr marL="285750" indent="-285750"/>
            <a:r>
              <a:rPr lang="en-GB" sz="1700" dirty="0"/>
              <a:t>Menus</a:t>
            </a:r>
          </a:p>
          <a:p>
            <a:endParaRPr lang="en-GB" sz="1700" dirty="0"/>
          </a:p>
        </p:txBody>
      </p:sp>
      <p:pic>
        <p:nvPicPr>
          <p:cNvPr id="4" name="Picture 3" descr="A picture containing tableware, indoor, table, sitting&#10;&#10;Description generated with very high confidence">
            <a:extLst>
              <a:ext uri="{FF2B5EF4-FFF2-40B4-BE49-F238E27FC236}">
                <a16:creationId xmlns:a16="http://schemas.microsoft.com/office/drawing/2014/main" id="{8D5F8532-6612-48DA-8052-ECFE54E5996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9" r="14643" b="1"/>
          <a:stretch/>
        </p:blipFill>
        <p:spPr>
          <a:xfrm>
            <a:off x="7318966" y="484632"/>
            <a:ext cx="4495806" cy="3511948"/>
          </a:xfrm>
          <a:prstGeom prst="rect">
            <a:avLst/>
          </a:prstGeom>
          <a:ln>
            <a:noFill/>
          </a:ln>
          <a:effectLst>
            <a:outerShdw blurRad="76200" dist="63500" dir="5040000" algn="tl" rotWithShape="0">
              <a:srgbClr val="000000">
                <a:alpha val="41000"/>
              </a:srgbClr>
            </a:outerShdw>
          </a:effectLst>
        </p:spPr>
      </p:pic>
      <p:pic>
        <p:nvPicPr>
          <p:cNvPr id="5" name="Picture 4" descr="A picture containing object, gauge&#10;&#10;Description generated with high confidence">
            <a:extLst>
              <a:ext uri="{FF2B5EF4-FFF2-40B4-BE49-F238E27FC236}">
                <a16:creationId xmlns:a16="http://schemas.microsoft.com/office/drawing/2014/main" id="{F40C7D4A-7292-4756-88CC-7B3F0E0E2C0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41788" r="20811" b="-4"/>
          <a:stretch/>
        </p:blipFill>
        <p:spPr>
          <a:xfrm>
            <a:off x="7318965" y="4150596"/>
            <a:ext cx="1663109" cy="2223497"/>
          </a:xfrm>
          <a:prstGeom prst="rect">
            <a:avLst/>
          </a:prstGeom>
          <a:ln>
            <a:noFill/>
          </a:ln>
          <a:effectLst>
            <a:outerShdw blurRad="76200" dist="63500" dir="5040000" algn="tl" rotWithShape="0">
              <a:srgbClr val="000000">
                <a:alpha val="41000"/>
              </a:srgbClr>
            </a:outerShdw>
          </a:effectLst>
        </p:spPr>
      </p:pic>
      <p:pic>
        <p:nvPicPr>
          <p:cNvPr id="6" name="Picture 5">
            <a:extLst>
              <a:ext uri="{FF2B5EF4-FFF2-40B4-BE49-F238E27FC236}">
                <a16:creationId xmlns:a16="http://schemas.microsoft.com/office/drawing/2014/main" id="{E7947531-E2AF-4E43-93E7-FE4B196BAB17}"/>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2193" r="-4" b="4240"/>
          <a:stretch/>
        </p:blipFill>
        <p:spPr>
          <a:xfrm>
            <a:off x="9144000" y="4150596"/>
            <a:ext cx="2670772" cy="223180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263329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3FE0-6DAF-423D-B6BC-9BA1023B7645}"/>
              </a:ext>
            </a:extLst>
          </p:cNvPr>
          <p:cNvSpPr>
            <a:spLocks noGrp="1"/>
          </p:cNvSpPr>
          <p:nvPr>
            <p:ph type="title"/>
          </p:nvPr>
        </p:nvSpPr>
        <p:spPr/>
        <p:txBody>
          <a:bodyPr/>
          <a:lstStyle/>
          <a:p>
            <a:r>
              <a:rPr lang="en-GB" dirty="0"/>
              <a:t>Runa Begum</a:t>
            </a:r>
          </a:p>
        </p:txBody>
      </p:sp>
      <p:sp>
        <p:nvSpPr>
          <p:cNvPr id="3" name="Content Placeholder 2">
            <a:extLst>
              <a:ext uri="{FF2B5EF4-FFF2-40B4-BE49-F238E27FC236}">
                <a16:creationId xmlns:a16="http://schemas.microsoft.com/office/drawing/2014/main" id="{E54E41D9-81B0-4E9E-AC24-A17DE536B2DE}"/>
              </a:ext>
            </a:extLst>
          </p:cNvPr>
          <p:cNvSpPr>
            <a:spLocks noGrp="1"/>
          </p:cNvSpPr>
          <p:nvPr>
            <p:ph idx="1"/>
          </p:nvPr>
        </p:nvSpPr>
        <p:spPr/>
        <p:txBody>
          <a:bodyPr/>
          <a:lstStyle/>
          <a:p>
            <a:pPr marL="285750" indent="-285750"/>
            <a:r>
              <a:rPr lang="en-GB" dirty="0"/>
              <a:t>Other products like leaflets and decorations.</a:t>
            </a:r>
          </a:p>
          <a:p>
            <a:pPr marL="285750" indent="-285750"/>
            <a:endParaRPr lang="en-GB" dirty="0"/>
          </a:p>
          <a:p>
            <a:pPr marL="285750" indent="-285750"/>
            <a:r>
              <a:rPr lang="en-GB" dirty="0"/>
              <a:t>Unit 7 Bay with seating between 60 – 100 seats,</a:t>
            </a:r>
          </a:p>
          <a:p>
            <a:pPr marL="285750" indent="-285750"/>
            <a:endParaRPr lang="en-GB" dirty="0"/>
          </a:p>
          <a:p>
            <a:pPr marL="285750" indent="-285750"/>
            <a:r>
              <a:rPr lang="en-GB" dirty="0"/>
              <a:t>Start up cost about  £65,000-£70,000,</a:t>
            </a:r>
          </a:p>
          <a:p>
            <a:pPr marL="285750" indent="-285750"/>
            <a:endParaRPr lang="en-GB" dirty="0"/>
          </a:p>
          <a:p>
            <a:pPr marL="285750" indent="-285750"/>
            <a:r>
              <a:rPr lang="en-GB" dirty="0"/>
              <a:t>Running costs weekly about £3000.</a:t>
            </a:r>
          </a:p>
          <a:p>
            <a:endParaRPr lang="en-GB" dirty="0"/>
          </a:p>
        </p:txBody>
      </p:sp>
    </p:spTree>
    <p:extLst>
      <p:ext uri="{BB962C8B-B14F-4D97-AF65-F5344CB8AC3E}">
        <p14:creationId xmlns:p14="http://schemas.microsoft.com/office/powerpoint/2010/main" val="3132984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1549-852E-456B-B3B8-F71E3857E54A}"/>
              </a:ext>
            </a:extLst>
          </p:cNvPr>
          <p:cNvSpPr>
            <a:spLocks noGrp="1"/>
          </p:cNvSpPr>
          <p:nvPr>
            <p:ph type="title"/>
          </p:nvPr>
        </p:nvSpPr>
        <p:spPr>
          <a:xfrm>
            <a:off x="680321" y="753228"/>
            <a:ext cx="9613861" cy="1080938"/>
          </a:xfrm>
        </p:spPr>
        <p:txBody>
          <a:bodyPr>
            <a:normAutofit/>
          </a:bodyPr>
          <a:lstStyle/>
          <a:p>
            <a:r>
              <a:rPr lang="en-GB" sz="3300" dirty="0"/>
              <a:t>Qualifications/Skills of the owners – Foizul Islam </a:t>
            </a:r>
            <a:br>
              <a:rPr lang="en-GB" sz="3300" dirty="0"/>
            </a:br>
            <a:endParaRPr lang="en-GB" sz="3300" dirty="0"/>
          </a:p>
        </p:txBody>
      </p:sp>
      <p:graphicFrame>
        <p:nvGraphicFramePr>
          <p:cNvPr id="5" name="Content Placeholder 2">
            <a:extLst>
              <a:ext uri="{FF2B5EF4-FFF2-40B4-BE49-F238E27FC236}">
                <a16:creationId xmlns:a16="http://schemas.microsoft.com/office/drawing/2014/main" id="{6BDCB81B-7FFF-4243-9499-C7EA640D6B6A}"/>
              </a:ext>
            </a:extLst>
          </p:cNvPr>
          <p:cNvGraphicFramePr>
            <a:graphicFrameLocks noGrp="1"/>
          </p:cNvGraphicFramePr>
          <p:nvPr>
            <p:ph idx="1"/>
            <p:extLst>
              <p:ext uri="{D42A27DB-BD31-4B8C-83A1-F6EECF244321}">
                <p14:modId xmlns:p14="http://schemas.microsoft.com/office/powerpoint/2010/main" val="3307131171"/>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3578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38" name="Rectangle 37">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A966F7E-629C-45A3-9AB1-0D149342AC4A}"/>
              </a:ext>
            </a:extLst>
          </p:cNvPr>
          <p:cNvSpPr>
            <a:spLocks noGrp="1"/>
          </p:cNvSpPr>
          <p:nvPr>
            <p:ph type="title"/>
          </p:nvPr>
        </p:nvSpPr>
        <p:spPr>
          <a:xfrm>
            <a:off x="680321" y="753228"/>
            <a:ext cx="4136123" cy="1080938"/>
          </a:xfrm>
        </p:spPr>
        <p:txBody>
          <a:bodyPr>
            <a:normAutofit/>
          </a:bodyPr>
          <a:lstStyle/>
          <a:p>
            <a:r>
              <a:rPr lang="en-GB" sz="2400" dirty="0"/>
              <a:t>Recruitment – Foizul Islam </a:t>
            </a:r>
          </a:p>
        </p:txBody>
      </p:sp>
      <p:pic>
        <p:nvPicPr>
          <p:cNvPr id="42" name="Picture 41">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pic>
        <p:nvPicPr>
          <p:cNvPr id="6" name="Picture 5">
            <a:extLst>
              <a:ext uri="{FF2B5EF4-FFF2-40B4-BE49-F238E27FC236}">
                <a16:creationId xmlns:a16="http://schemas.microsoft.com/office/drawing/2014/main" id="{5EEB5D94-2BF1-4F3C-9207-DC10D6271725}"/>
              </a:ext>
            </a:extLst>
          </p:cNvPr>
          <p:cNvPicPr>
            <a:picLocks noChangeAspect="1"/>
          </p:cNvPicPr>
          <p:nvPr/>
        </p:nvPicPr>
        <p:blipFill>
          <a:blip r:embed="rId4"/>
          <a:stretch>
            <a:fillRect/>
          </a:stretch>
        </p:blipFill>
        <p:spPr>
          <a:xfrm>
            <a:off x="5652682" y="1977798"/>
            <a:ext cx="5285326" cy="4133297"/>
          </a:xfrm>
          <a:prstGeom prst="rect">
            <a:avLst/>
          </a:prstGeom>
          <a:ln>
            <a:noFill/>
          </a:ln>
          <a:effectLst>
            <a:outerShdw blurRad="76200" dist="63500" dir="5040000" algn="tl" rotWithShape="0">
              <a:srgbClr val="000000">
                <a:alpha val="41000"/>
              </a:srgbClr>
            </a:outerShdw>
          </a:effectLst>
        </p:spPr>
      </p:pic>
      <p:graphicFrame>
        <p:nvGraphicFramePr>
          <p:cNvPr id="29" name="Content Placeholder 2">
            <a:extLst>
              <a:ext uri="{FF2B5EF4-FFF2-40B4-BE49-F238E27FC236}">
                <a16:creationId xmlns:a16="http://schemas.microsoft.com/office/drawing/2014/main" id="{0FA83C38-AFCA-4E35-BEA7-EFE86977C17D}"/>
              </a:ext>
            </a:extLst>
          </p:cNvPr>
          <p:cNvGraphicFramePr>
            <a:graphicFrameLocks noGrp="1"/>
          </p:cNvGraphicFramePr>
          <p:nvPr>
            <p:ph idx="1"/>
            <p:extLst>
              <p:ext uri="{D42A27DB-BD31-4B8C-83A1-F6EECF244321}">
                <p14:modId xmlns:p14="http://schemas.microsoft.com/office/powerpoint/2010/main" val="1765937537"/>
              </p:ext>
            </p:extLst>
          </p:nvPr>
        </p:nvGraphicFramePr>
        <p:xfrm>
          <a:off x="680321" y="2336873"/>
          <a:ext cx="3656289" cy="35993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352426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77FA9-3808-4008-B2DD-02D1952D2D5B}"/>
              </a:ext>
            </a:extLst>
          </p:cNvPr>
          <p:cNvSpPr>
            <a:spLocks noGrp="1"/>
          </p:cNvSpPr>
          <p:nvPr>
            <p:ph type="title"/>
          </p:nvPr>
        </p:nvSpPr>
        <p:spPr>
          <a:xfrm>
            <a:off x="680321" y="753228"/>
            <a:ext cx="9613861" cy="1080938"/>
          </a:xfrm>
        </p:spPr>
        <p:txBody>
          <a:bodyPr>
            <a:normAutofit/>
          </a:bodyPr>
          <a:lstStyle/>
          <a:p>
            <a:r>
              <a:rPr lang="en-GB" dirty="0"/>
              <a:t>Business hours – Foizul Islam</a:t>
            </a:r>
          </a:p>
        </p:txBody>
      </p:sp>
      <p:graphicFrame>
        <p:nvGraphicFramePr>
          <p:cNvPr id="7" name="Content Placeholder 2">
            <a:extLst>
              <a:ext uri="{FF2B5EF4-FFF2-40B4-BE49-F238E27FC236}">
                <a16:creationId xmlns:a16="http://schemas.microsoft.com/office/drawing/2014/main" id="{ED00FEC9-66BD-4543-97D3-0EBF980ECD77}"/>
              </a:ext>
            </a:extLst>
          </p:cNvPr>
          <p:cNvGraphicFramePr>
            <a:graphicFrameLocks noGrp="1"/>
          </p:cNvGraphicFramePr>
          <p:nvPr>
            <p:ph idx="1"/>
            <p:extLst>
              <p:ext uri="{D42A27DB-BD31-4B8C-83A1-F6EECF244321}">
                <p14:modId xmlns:p14="http://schemas.microsoft.com/office/powerpoint/2010/main" val="133963349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0347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9" name="Rectangle 11">
            <a:extLst>
              <a:ext uri="{FF2B5EF4-FFF2-40B4-BE49-F238E27FC236}">
                <a16:creationId xmlns:a16="http://schemas.microsoft.com/office/drawing/2014/main" id="{E54517AE-487C-4EA9-971B-0CC193B004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BD93C34A-7F29-4123-9409-6603859D60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30" name="Rectangle 15">
            <a:extLst>
              <a:ext uri="{FF2B5EF4-FFF2-40B4-BE49-F238E27FC236}">
                <a16:creationId xmlns:a16="http://schemas.microsoft.com/office/drawing/2014/main" id="{734FCDD7-0991-4A44-9DEA-9E801BDC6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17">
            <a:extLst>
              <a:ext uri="{FF2B5EF4-FFF2-40B4-BE49-F238E27FC236}">
                <a16:creationId xmlns:a16="http://schemas.microsoft.com/office/drawing/2014/main" id="{566137C5-CC33-411A-86CA-71F4AC35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E87B31C-1811-499D-ABFF-D6D5C4D6F71A}"/>
              </a:ext>
            </a:extLst>
          </p:cNvPr>
          <p:cNvSpPr>
            <a:spLocks noGrp="1"/>
          </p:cNvSpPr>
          <p:nvPr>
            <p:ph type="title"/>
          </p:nvPr>
        </p:nvSpPr>
        <p:spPr>
          <a:xfrm>
            <a:off x="680321" y="753228"/>
            <a:ext cx="5584677" cy="1080938"/>
          </a:xfrm>
        </p:spPr>
        <p:txBody>
          <a:bodyPr>
            <a:normAutofit/>
          </a:bodyPr>
          <a:lstStyle/>
          <a:p>
            <a:r>
              <a:rPr lang="en-GB" dirty="0"/>
              <a:t>Food Hygiene – Foizul Islam</a:t>
            </a:r>
          </a:p>
        </p:txBody>
      </p:sp>
      <p:pic>
        <p:nvPicPr>
          <p:cNvPr id="32" name="Picture 19">
            <a:extLst>
              <a:ext uri="{FF2B5EF4-FFF2-40B4-BE49-F238E27FC236}">
                <a16:creationId xmlns:a16="http://schemas.microsoft.com/office/drawing/2014/main" id="{6E4A315C-05D0-4BD5-8C9C-F1E2E2DBB7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3" name="Content Placeholder 2">
            <a:extLst>
              <a:ext uri="{FF2B5EF4-FFF2-40B4-BE49-F238E27FC236}">
                <a16:creationId xmlns:a16="http://schemas.microsoft.com/office/drawing/2014/main" id="{33D15CDC-FEFA-444F-A030-D27F3179DD4A}"/>
              </a:ext>
            </a:extLst>
          </p:cNvPr>
          <p:cNvSpPr>
            <a:spLocks noGrp="1"/>
          </p:cNvSpPr>
          <p:nvPr>
            <p:ph idx="1"/>
          </p:nvPr>
        </p:nvSpPr>
        <p:spPr>
          <a:xfrm>
            <a:off x="680321" y="2336873"/>
            <a:ext cx="5104843" cy="3599316"/>
          </a:xfrm>
        </p:spPr>
        <p:txBody>
          <a:bodyPr>
            <a:normAutofit/>
          </a:bodyPr>
          <a:lstStyle/>
          <a:p>
            <a:pPr marL="0" indent="0">
              <a:buNone/>
            </a:pPr>
            <a:r>
              <a:rPr lang="en-GB" sz="2000" dirty="0"/>
              <a:t>The food standards hygiene (2018) states :</a:t>
            </a:r>
          </a:p>
          <a:p>
            <a:pPr lvl="0"/>
            <a:r>
              <a:rPr lang="en-GB" sz="2000" dirty="0"/>
              <a:t> how food is stored</a:t>
            </a:r>
          </a:p>
          <a:p>
            <a:pPr lvl="0"/>
            <a:r>
              <a:rPr lang="en-GB" sz="2000" dirty="0"/>
              <a:t>how food is prepared</a:t>
            </a:r>
          </a:p>
          <a:p>
            <a:pPr lvl="0"/>
            <a:r>
              <a:rPr lang="en-GB" sz="2000" dirty="0"/>
              <a:t>cleanliness of facilities</a:t>
            </a:r>
          </a:p>
          <a:p>
            <a:pPr lvl="0"/>
            <a:r>
              <a:rPr lang="en-GB" sz="2000" dirty="0"/>
              <a:t>how food safety is managed</a:t>
            </a:r>
          </a:p>
          <a:p>
            <a:pPr marL="0" lvl="0" indent="0">
              <a:buNone/>
            </a:pPr>
            <a:endParaRPr lang="en-GB" sz="2000" dirty="0"/>
          </a:p>
          <a:p>
            <a:pPr marL="0" indent="0">
              <a:buNone/>
            </a:pPr>
            <a:endParaRPr lang="en-GB" sz="2000" dirty="0"/>
          </a:p>
        </p:txBody>
      </p:sp>
      <p:sp>
        <p:nvSpPr>
          <p:cNvPr id="33" name="Rectangle 21">
            <a:extLst>
              <a:ext uri="{FF2B5EF4-FFF2-40B4-BE49-F238E27FC236}">
                <a16:creationId xmlns:a16="http://schemas.microsoft.com/office/drawing/2014/main" id="{90AFE437-7BA8-4824-AC1D-AB01EAF7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E79440F-52FC-469E-A365-0671F46946AE}"/>
              </a:ext>
            </a:extLst>
          </p:cNvPr>
          <p:cNvPicPr>
            <a:picLocks noChangeAspect="1"/>
          </p:cNvPicPr>
          <p:nvPr/>
        </p:nvPicPr>
        <p:blipFill>
          <a:blip r:embed="rId4"/>
          <a:stretch>
            <a:fillRect/>
          </a:stretch>
        </p:blipFill>
        <p:spPr>
          <a:xfrm>
            <a:off x="6795086" y="1766129"/>
            <a:ext cx="2380647" cy="952258"/>
          </a:xfrm>
          <a:prstGeom prst="rect">
            <a:avLst/>
          </a:prstGeom>
        </p:spPr>
      </p:pic>
      <p:sp useBgFill="1">
        <p:nvSpPr>
          <p:cNvPr id="34" name="Rectangle 23">
            <a:extLst>
              <a:ext uri="{FF2B5EF4-FFF2-40B4-BE49-F238E27FC236}">
                <a16:creationId xmlns:a16="http://schemas.microsoft.com/office/drawing/2014/main" id="{CCB56162-164A-462A-A889-F8A5630F2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488844"/>
            <a:ext cx="2220800" cy="244167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Rectangle 25">
            <a:extLst>
              <a:ext uri="{FF2B5EF4-FFF2-40B4-BE49-F238E27FC236}">
                <a16:creationId xmlns:a16="http://schemas.microsoft.com/office/drawing/2014/main" id="{EE0954D9-982C-4862-B03C-B6DE7754F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4479" y="4164748"/>
            <a:ext cx="2684871" cy="217212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977B758-3028-404D-82D1-5EAE2D909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108997"/>
            <a:ext cx="2220800" cy="32196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4781094-0D00-4E60-B6FE-F509526D322F}"/>
              </a:ext>
            </a:extLst>
          </p:cNvPr>
          <p:cNvPicPr>
            <a:picLocks noChangeAspect="1"/>
          </p:cNvPicPr>
          <p:nvPr/>
        </p:nvPicPr>
        <p:blipFill>
          <a:blip r:embed="rId5"/>
          <a:stretch>
            <a:fillRect/>
          </a:stretch>
        </p:blipFill>
        <p:spPr>
          <a:xfrm>
            <a:off x="9647435" y="4103483"/>
            <a:ext cx="1887366" cy="1245661"/>
          </a:xfrm>
          <a:prstGeom prst="rect">
            <a:avLst/>
          </a:prstGeom>
        </p:spPr>
      </p:pic>
    </p:spTree>
    <p:extLst>
      <p:ext uri="{BB962C8B-B14F-4D97-AF65-F5344CB8AC3E}">
        <p14:creationId xmlns:p14="http://schemas.microsoft.com/office/powerpoint/2010/main" val="441015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52D5-B62C-4769-BEBB-DE8077E194B0}"/>
              </a:ext>
            </a:extLst>
          </p:cNvPr>
          <p:cNvSpPr>
            <a:spLocks noGrp="1"/>
          </p:cNvSpPr>
          <p:nvPr>
            <p:ph type="title"/>
          </p:nvPr>
        </p:nvSpPr>
        <p:spPr/>
        <p:txBody>
          <a:bodyPr/>
          <a:lstStyle/>
          <a:p>
            <a:r>
              <a:rPr lang="en-GB" dirty="0"/>
              <a:t>Group </a:t>
            </a:r>
            <a:r>
              <a:rPr lang="en-GB" dirty="0" err="1"/>
              <a:t>Refrences</a:t>
            </a:r>
            <a:endParaRPr lang="en-GB" dirty="0"/>
          </a:p>
        </p:txBody>
      </p:sp>
      <p:sp>
        <p:nvSpPr>
          <p:cNvPr id="3" name="Content Placeholder 2">
            <a:extLst>
              <a:ext uri="{FF2B5EF4-FFF2-40B4-BE49-F238E27FC236}">
                <a16:creationId xmlns:a16="http://schemas.microsoft.com/office/drawing/2014/main" id="{B4C07AF1-668D-4674-A9ED-6FD2BFC35142}"/>
              </a:ext>
            </a:extLst>
          </p:cNvPr>
          <p:cNvSpPr>
            <a:spLocks noGrp="1"/>
          </p:cNvSpPr>
          <p:nvPr>
            <p:ph idx="1"/>
          </p:nvPr>
        </p:nvSpPr>
        <p:spPr>
          <a:xfrm>
            <a:off x="680321" y="2336872"/>
            <a:ext cx="9613861" cy="4521127"/>
          </a:xfrm>
        </p:spPr>
        <p:txBody>
          <a:bodyPr>
            <a:normAutofit/>
          </a:bodyPr>
          <a:lstStyle/>
          <a:p>
            <a:pPr marL="0" indent="0">
              <a:buNone/>
            </a:pPr>
            <a:endParaRPr lang="en-GB" sz="1200" dirty="0"/>
          </a:p>
          <a:p>
            <a:r>
              <a:rPr lang="en-GB" sz="1200" dirty="0" err="1"/>
              <a:t>Culturetrip</a:t>
            </a:r>
            <a:r>
              <a:rPr lang="en-GB" sz="1200" dirty="0"/>
              <a:t>, (2016). ‘The Top10 Things To See And Do in Cardiff Bay, Wales’, [online]. Available: </a:t>
            </a:r>
            <a:r>
              <a:rPr lang="en-GB" sz="1200" dirty="0">
                <a:hlinkClick r:id="rId2"/>
              </a:rPr>
              <a:t>https://theculturetrip.com/.../the-top-10-</a:t>
            </a:r>
            <a:r>
              <a:rPr lang="en-GB" sz="1200" dirty="0"/>
              <a:t>..., [Accessed:25, oct, 2018].</a:t>
            </a:r>
          </a:p>
          <a:p>
            <a:r>
              <a:rPr lang="en-GB" sz="1200" dirty="0"/>
              <a:t>food standards agency.(2018) ‘food hygiene rating scheme,[online]</a:t>
            </a:r>
            <a:r>
              <a:rPr lang="en-GB" sz="1200" u="sng" dirty="0">
                <a:hlinkClick r:id="rId3"/>
              </a:rPr>
              <a:t>https://www.food.gov.uk</a:t>
            </a:r>
            <a:r>
              <a:rPr lang="en-GB" sz="1200" dirty="0"/>
              <a:t>, Accessed date 1</a:t>
            </a:r>
            <a:r>
              <a:rPr lang="en-GB" sz="1200" baseline="30000" dirty="0"/>
              <a:t>st</a:t>
            </a:r>
            <a:r>
              <a:rPr lang="en-GB" sz="1200" dirty="0"/>
              <a:t> November 2018.</a:t>
            </a:r>
          </a:p>
          <a:p>
            <a:r>
              <a:rPr lang="en-GB" sz="1200" dirty="0" err="1"/>
              <a:t>Learninglight</a:t>
            </a:r>
            <a:r>
              <a:rPr lang="en-GB" sz="1200" dirty="0"/>
              <a:t>.(2005) ‘food hygiene courses in Cardiff’ [Online} </a:t>
            </a:r>
            <a:r>
              <a:rPr lang="en-GB" sz="1200" u="sng" dirty="0">
                <a:hlinkClick r:id="rId4"/>
              </a:rPr>
              <a:t>https://www.learninglight.com</a:t>
            </a:r>
            <a:r>
              <a:rPr lang="en-GB" sz="1200" dirty="0"/>
              <a:t>, Accessed date 26</a:t>
            </a:r>
            <a:r>
              <a:rPr lang="en-GB" sz="1200" baseline="30000" dirty="0"/>
              <a:t>th</a:t>
            </a:r>
            <a:r>
              <a:rPr lang="en-GB" sz="1200" dirty="0"/>
              <a:t> October 2018.</a:t>
            </a:r>
          </a:p>
          <a:p>
            <a:r>
              <a:rPr lang="en-GB" sz="1200" dirty="0"/>
              <a:t>Nisbets, (2018). ‘Nisbets Catering Equipment &amp; Suppliers | Commercial Caterings…’, [online]. Available: </a:t>
            </a:r>
            <a:r>
              <a:rPr lang="en-GB" sz="1200" dirty="0">
                <a:hlinkClick r:id="rId5"/>
              </a:rPr>
              <a:t>https://www.nisbets.co.uk</a:t>
            </a:r>
            <a:r>
              <a:rPr lang="en-GB" sz="1200" dirty="0"/>
              <a:t>., [Accessed:28, oct, 2018].</a:t>
            </a:r>
          </a:p>
          <a:p>
            <a:r>
              <a:rPr lang="en-GB" sz="1200" dirty="0"/>
              <a:t>Nisbets, (20180. ‘Cooking Equipment, buy Kitchen Equipment online UK | Nisbets…’, [online]. Available: https://www.nisbets.co.uk&gt;cooking-equi, [Accessed: 02, Nov, 2018].</a:t>
            </a:r>
          </a:p>
          <a:p>
            <a:r>
              <a:rPr lang="en-GB" sz="1200" dirty="0"/>
              <a:t>Patty </a:t>
            </a:r>
            <a:r>
              <a:rPr lang="en-GB" sz="1200" dirty="0" err="1"/>
              <a:t>Soffer</a:t>
            </a:r>
            <a:r>
              <a:rPr lang="en-GB" sz="1200" dirty="0"/>
              <a:t>, (2014). ‘12 great reasons for business partnership’[online]. </a:t>
            </a:r>
            <a:r>
              <a:rPr lang="en-GB" sz="1200" dirty="0" err="1"/>
              <a:t>Available:</a:t>
            </a:r>
            <a:r>
              <a:rPr lang="en-GB" sz="1200" dirty="0" err="1">
                <a:hlinkClick r:id="rId6"/>
              </a:rPr>
              <a:t>http</a:t>
            </a:r>
            <a:r>
              <a:rPr lang="en-GB" sz="1200" dirty="0">
                <a:hlinkClick r:id="rId6"/>
              </a:rPr>
              <a:t>://pattysoffer.com/12-great-reasons-for-business-partnership/</a:t>
            </a:r>
            <a:r>
              <a:rPr lang="en-GB" sz="1200" dirty="0"/>
              <a:t> [Accessed date: 25,oct,2018</a:t>
            </a:r>
          </a:p>
          <a:p>
            <a:r>
              <a:rPr lang="en-GB" sz="1200" dirty="0"/>
              <a:t>Visit Cardiff, (2018). ‘How to get to Cardiff Bay| Visit Cardiff Bay’, [online]. Available: </a:t>
            </a:r>
            <a:r>
              <a:rPr lang="en-GB" sz="1200" dirty="0">
                <a:hlinkClick r:id="rId7"/>
              </a:rPr>
              <a:t>https://www.visitcardiffbay.info/...Cardiff-bay/</a:t>
            </a:r>
            <a:r>
              <a:rPr lang="en-GB" sz="1200" dirty="0"/>
              <a:t>..., [Accessed: 26, oct, 2018].</a:t>
            </a:r>
          </a:p>
          <a:p>
            <a:r>
              <a:rPr lang="en-GB" sz="1200" dirty="0"/>
              <a:t>Wales Online, (2016). ‘11of the best attractions in Cardiff Bay – Wales Online’, [online]. Available: </a:t>
            </a:r>
            <a:r>
              <a:rPr lang="en-GB" sz="1200" dirty="0">
                <a:hlinkClick r:id="rId8"/>
              </a:rPr>
              <a:t>https://www.walesonline.co.uk/.../11-best</a:t>
            </a:r>
            <a:r>
              <a:rPr lang="en-GB" sz="1200" dirty="0"/>
              <a:t>..., [Accessed: 25. oct, 2018].</a:t>
            </a:r>
          </a:p>
          <a:p>
            <a:pPr marL="0" indent="0">
              <a:buNone/>
            </a:pPr>
            <a:endParaRPr lang="en-GB" sz="1000" dirty="0"/>
          </a:p>
          <a:p>
            <a:endParaRPr lang="en-GB" sz="1000" dirty="0"/>
          </a:p>
          <a:p>
            <a:pPr marL="0" indent="0">
              <a:buNone/>
            </a:pPr>
            <a:endParaRPr lang="en-GB" dirty="0"/>
          </a:p>
        </p:txBody>
      </p:sp>
    </p:spTree>
    <p:extLst>
      <p:ext uri="{BB962C8B-B14F-4D97-AF65-F5344CB8AC3E}">
        <p14:creationId xmlns:p14="http://schemas.microsoft.com/office/powerpoint/2010/main" val="3024469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D90C5-E8D4-4BD5-B9E4-774BAAAB1684}"/>
              </a:ext>
            </a:extLst>
          </p:cNvPr>
          <p:cNvSpPr>
            <a:spLocks noGrp="1"/>
          </p:cNvSpPr>
          <p:nvPr>
            <p:ph type="title"/>
          </p:nvPr>
        </p:nvSpPr>
        <p:spPr/>
        <p:txBody>
          <a:bodyPr/>
          <a:lstStyle/>
          <a:p>
            <a:r>
              <a:rPr lang="en-GB" dirty="0" err="1"/>
              <a:t>Foizul</a:t>
            </a:r>
            <a:r>
              <a:rPr lang="en-GB" dirty="0"/>
              <a:t> Islam  - Notes</a:t>
            </a:r>
          </a:p>
        </p:txBody>
      </p:sp>
      <p:sp>
        <p:nvSpPr>
          <p:cNvPr id="3" name="Content Placeholder 2">
            <a:extLst>
              <a:ext uri="{FF2B5EF4-FFF2-40B4-BE49-F238E27FC236}">
                <a16:creationId xmlns:a16="http://schemas.microsoft.com/office/drawing/2014/main" id="{1F49DE77-41DD-461D-A417-D59AFFF84F9F}"/>
              </a:ext>
            </a:extLst>
          </p:cNvPr>
          <p:cNvSpPr>
            <a:spLocks noGrp="1"/>
          </p:cNvSpPr>
          <p:nvPr>
            <p:ph idx="1"/>
          </p:nvPr>
        </p:nvSpPr>
        <p:spPr/>
        <p:txBody>
          <a:bodyPr>
            <a:normAutofit fontScale="47500" lnSpcReduction="20000"/>
          </a:bodyPr>
          <a:lstStyle/>
          <a:p>
            <a:pPr marL="0" indent="0">
              <a:buNone/>
            </a:pPr>
            <a:r>
              <a:rPr lang="en-GB" sz="2500" dirty="0"/>
              <a:t>Business Proposal 	</a:t>
            </a:r>
            <a:r>
              <a:rPr lang="en-GB" sz="2500" dirty="0" err="1"/>
              <a:t>Foizul</a:t>
            </a:r>
            <a:r>
              <a:rPr lang="en-GB" sz="2500" dirty="0"/>
              <a:t> Islam - 1710637 </a:t>
            </a:r>
          </a:p>
          <a:p>
            <a:pPr marL="0" indent="0">
              <a:buNone/>
            </a:pPr>
            <a:r>
              <a:rPr lang="en-GB" sz="2500" dirty="0"/>
              <a:t>Qualifications/Skills of the owners</a:t>
            </a:r>
          </a:p>
          <a:p>
            <a:pPr marL="0" indent="0">
              <a:buNone/>
            </a:pPr>
            <a:r>
              <a:rPr lang="en-GB" sz="2500" dirty="0"/>
              <a:t>The skills and qualifications that are required by staff members to work in Indian Spice restaurant are:</a:t>
            </a:r>
          </a:p>
          <a:p>
            <a:pPr lvl="0"/>
            <a:r>
              <a:rPr lang="en-GB" sz="2500" dirty="0"/>
              <a:t>Level 2/3 food hygiene certificate</a:t>
            </a:r>
          </a:p>
          <a:p>
            <a:pPr lvl="0"/>
            <a:r>
              <a:rPr lang="en-GB" sz="2500" dirty="0"/>
              <a:t>At least a minimum of 4 years’ experience working in the catering environment for chefs</a:t>
            </a:r>
          </a:p>
          <a:p>
            <a:pPr lvl="0"/>
            <a:r>
              <a:rPr lang="en-GB" sz="2500" dirty="0"/>
              <a:t>Customer service skills and good people skills is essential</a:t>
            </a:r>
          </a:p>
          <a:p>
            <a:pPr lvl="0"/>
            <a:r>
              <a:rPr lang="en-GB" sz="2500" dirty="0"/>
              <a:t>Waiters/Waitresses require at least 2 years’ experience however experience is not necessary as training will be provided although experience is preferred.</a:t>
            </a:r>
          </a:p>
          <a:p>
            <a:pPr marL="0" indent="0">
              <a:buNone/>
            </a:pPr>
            <a:r>
              <a:rPr lang="en-GB" sz="2500" dirty="0"/>
              <a:t> </a:t>
            </a:r>
          </a:p>
          <a:p>
            <a:pPr marL="0" indent="0">
              <a:buNone/>
            </a:pPr>
            <a:r>
              <a:rPr lang="en-GB" sz="2500" dirty="0"/>
              <a:t>Myself, Ripon and Abdul are chefs with experience in this catering sector, we also have our level 2 food hygiene certificate and we are up to date with our training and knowledge.</a:t>
            </a:r>
          </a:p>
          <a:p>
            <a:pPr marL="0" indent="0">
              <a:buNone/>
            </a:pPr>
            <a:r>
              <a:rPr lang="en-GB" sz="2500" dirty="0"/>
              <a:t>Mohammed is our restaurant manager, he is currently working as a waiter in holms house as a food and beverage supervisor. He has experience of managing as there have been times that he has had to step up and take on the management role. By doing this it has given Mohammed more confidence to take on a managerial role.</a:t>
            </a:r>
          </a:p>
          <a:p>
            <a:pPr marL="0" indent="0">
              <a:buNone/>
            </a:pPr>
            <a:r>
              <a:rPr lang="en-GB" sz="2500" dirty="0"/>
              <a:t>Runa is an experienced waitress who has worked in a fast-paced environment with 2/3 years’ experience. We have given her the opportunity to undertake the role of physical resources because she has got a great vision where to open a business in a busy environment which she has chosen Cardiff bay area.</a:t>
            </a:r>
          </a:p>
          <a:p>
            <a:pPr marL="0" indent="0">
              <a:buNone/>
            </a:pPr>
            <a:endParaRPr lang="en-GB" dirty="0"/>
          </a:p>
        </p:txBody>
      </p:sp>
    </p:spTree>
    <p:extLst>
      <p:ext uri="{BB962C8B-B14F-4D97-AF65-F5344CB8AC3E}">
        <p14:creationId xmlns:p14="http://schemas.microsoft.com/office/powerpoint/2010/main" val="3522018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16FFA8-E942-4102-8A48-DCA9B33B68F2}"/>
              </a:ext>
            </a:extLst>
          </p:cNvPr>
          <p:cNvSpPr>
            <a:spLocks noGrp="1"/>
          </p:cNvSpPr>
          <p:nvPr>
            <p:ph idx="1"/>
          </p:nvPr>
        </p:nvSpPr>
        <p:spPr/>
        <p:txBody>
          <a:bodyPr>
            <a:normAutofit/>
          </a:bodyPr>
          <a:lstStyle/>
          <a:p>
            <a:r>
              <a:rPr lang="en-GB" sz="1600" dirty="0"/>
              <a:t>Recruitment</a:t>
            </a:r>
          </a:p>
          <a:p>
            <a:pPr marL="0" indent="0">
              <a:buNone/>
            </a:pPr>
            <a:r>
              <a:rPr lang="en-GB" sz="1600" dirty="0"/>
              <a:t>We will recruit employees in the roles of waitresses/waiters and delivery drivers and chefs and kitchen porters.</a:t>
            </a:r>
          </a:p>
          <a:p>
            <a:pPr marL="0" indent="0">
              <a:buNone/>
            </a:pPr>
            <a:r>
              <a:rPr lang="en-GB" sz="1600" dirty="0"/>
              <a:t>Although experience is preferred if there is someone who does not meet the needs in the criteria we are able to provide full training, training will be in house for the first 2 weeks.</a:t>
            </a:r>
          </a:p>
          <a:p>
            <a:pPr marL="0" indent="0">
              <a:buNone/>
            </a:pPr>
            <a:r>
              <a:rPr lang="en-GB" sz="1600" dirty="0"/>
              <a:t>To obtain employees we will be advertising via social media (Facebook, twitter etc) also as the restaurant is in Cardiff bay a well-known busy location we will be advertising with posters in shop windows for potential employers to see.</a:t>
            </a:r>
          </a:p>
          <a:p>
            <a:pPr marL="0" indent="0">
              <a:buNone/>
            </a:pPr>
            <a:r>
              <a:rPr lang="en-GB" sz="1600" dirty="0"/>
              <a:t>Job centre is another option to advertise for the different roles available in our business, by using this option we should get a good amount on candidates as job centre is popular for people seeking employment.</a:t>
            </a:r>
          </a:p>
          <a:p>
            <a:pPr marL="0" indent="0">
              <a:buNone/>
            </a:pPr>
            <a:endParaRPr lang="en-GB" dirty="0"/>
          </a:p>
        </p:txBody>
      </p:sp>
      <p:sp>
        <p:nvSpPr>
          <p:cNvPr id="4" name="TextBox 3">
            <a:extLst>
              <a:ext uri="{FF2B5EF4-FFF2-40B4-BE49-F238E27FC236}">
                <a16:creationId xmlns:a16="http://schemas.microsoft.com/office/drawing/2014/main" id="{2C22F581-AEC3-4C1F-B109-94447F3BA9D3}"/>
              </a:ext>
            </a:extLst>
          </p:cNvPr>
          <p:cNvSpPr txBox="1"/>
          <p:nvPr/>
        </p:nvSpPr>
        <p:spPr>
          <a:xfrm>
            <a:off x="1275644" y="970844"/>
            <a:ext cx="8240889" cy="369332"/>
          </a:xfrm>
          <a:prstGeom prst="rect">
            <a:avLst/>
          </a:prstGeom>
          <a:noFill/>
        </p:spPr>
        <p:txBody>
          <a:bodyPr wrap="square" rtlCol="0">
            <a:spAutoFit/>
          </a:bodyPr>
          <a:lstStyle/>
          <a:p>
            <a:r>
              <a:rPr lang="en-GB" dirty="0" err="1"/>
              <a:t>Foizul</a:t>
            </a:r>
            <a:r>
              <a:rPr lang="en-GB" dirty="0"/>
              <a:t> Islam - Notes</a:t>
            </a:r>
          </a:p>
        </p:txBody>
      </p:sp>
    </p:spTree>
    <p:extLst>
      <p:ext uri="{BB962C8B-B14F-4D97-AF65-F5344CB8AC3E}">
        <p14:creationId xmlns:p14="http://schemas.microsoft.com/office/powerpoint/2010/main" val="860627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FB32B1-8CA6-4BEE-AC0D-0F75BE8939B3}"/>
              </a:ext>
            </a:extLst>
          </p:cNvPr>
          <p:cNvSpPr>
            <a:spLocks noGrp="1"/>
          </p:cNvSpPr>
          <p:nvPr>
            <p:ph idx="1"/>
          </p:nvPr>
        </p:nvSpPr>
        <p:spPr/>
        <p:txBody>
          <a:bodyPr>
            <a:normAutofit/>
          </a:bodyPr>
          <a:lstStyle/>
          <a:p>
            <a:pPr marL="0" indent="0">
              <a:buNone/>
            </a:pPr>
            <a:r>
              <a:rPr lang="en-GB" sz="1700" dirty="0"/>
              <a:t>Our business hours are 5pm till 11pm 7 days a week. After 10clock we won’t allow customers to sit in and eat only takeaways will be allowed. This will allow our staff to start cleaning up and preparing for the following day these rules will apply on a daily basis. Every Sundays for the back staffs in the kitchen we will have to maintain cleaning process and keep things to a high standard as we will have health inspections come in to see how the kitchen is set out. They will see how raw food and cooked food is kept separate by keeping to the right standard we can receive 5 for our hygiene rating this will be placed on the window for customers to see which will promote quality and service. I myself will personally take responsibility every week on Sundays with my staff members to go through the process of handling of food</a:t>
            </a:r>
          </a:p>
          <a:p>
            <a:pPr marL="0" indent="0">
              <a:buNone/>
            </a:pPr>
            <a:endParaRPr lang="en-GB" dirty="0"/>
          </a:p>
        </p:txBody>
      </p:sp>
      <p:sp>
        <p:nvSpPr>
          <p:cNvPr id="4" name="TextBox 3">
            <a:extLst>
              <a:ext uri="{FF2B5EF4-FFF2-40B4-BE49-F238E27FC236}">
                <a16:creationId xmlns:a16="http://schemas.microsoft.com/office/drawing/2014/main" id="{54793814-B307-4DAA-9056-D264D9DA1C5F}"/>
              </a:ext>
            </a:extLst>
          </p:cNvPr>
          <p:cNvSpPr txBox="1"/>
          <p:nvPr/>
        </p:nvSpPr>
        <p:spPr>
          <a:xfrm>
            <a:off x="1444978" y="880533"/>
            <a:ext cx="8274755" cy="369332"/>
          </a:xfrm>
          <a:prstGeom prst="rect">
            <a:avLst/>
          </a:prstGeom>
          <a:noFill/>
        </p:spPr>
        <p:txBody>
          <a:bodyPr wrap="square" rtlCol="0">
            <a:spAutoFit/>
          </a:bodyPr>
          <a:lstStyle/>
          <a:p>
            <a:r>
              <a:rPr lang="en-GB" dirty="0" err="1"/>
              <a:t>Foizul</a:t>
            </a:r>
            <a:r>
              <a:rPr lang="en-GB" dirty="0"/>
              <a:t> Islam - Notes</a:t>
            </a:r>
          </a:p>
        </p:txBody>
      </p:sp>
    </p:spTree>
    <p:extLst>
      <p:ext uri="{BB962C8B-B14F-4D97-AF65-F5344CB8AC3E}">
        <p14:creationId xmlns:p14="http://schemas.microsoft.com/office/powerpoint/2010/main" val="106171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3336E2-7E86-4021-AABA-B13517E6E316}"/>
              </a:ext>
            </a:extLst>
          </p:cNvPr>
          <p:cNvSpPr>
            <a:spLocks noGrp="1"/>
          </p:cNvSpPr>
          <p:nvPr>
            <p:ph idx="1"/>
          </p:nvPr>
        </p:nvSpPr>
        <p:spPr/>
        <p:txBody>
          <a:bodyPr>
            <a:normAutofit/>
          </a:bodyPr>
          <a:lstStyle/>
          <a:p>
            <a:pPr marL="0" indent="0">
              <a:buNone/>
            </a:pPr>
            <a:r>
              <a:rPr lang="en-GB" sz="1600" dirty="0"/>
              <a:t>According to food standards agency (2018) these are some of the points that are required.</a:t>
            </a:r>
          </a:p>
          <a:p>
            <a:pPr lvl="0"/>
            <a:r>
              <a:rPr lang="en-GB" sz="1600" dirty="0"/>
              <a:t>how food is stored</a:t>
            </a:r>
          </a:p>
          <a:p>
            <a:pPr lvl="0"/>
            <a:r>
              <a:rPr lang="en-GB" sz="1600" dirty="0"/>
              <a:t>how food is prepared</a:t>
            </a:r>
          </a:p>
          <a:p>
            <a:pPr lvl="0"/>
            <a:r>
              <a:rPr lang="en-GB" sz="1600" dirty="0"/>
              <a:t>cleanliness of facilities</a:t>
            </a:r>
          </a:p>
          <a:p>
            <a:pPr lvl="0"/>
            <a:r>
              <a:rPr lang="en-GB" sz="1600" dirty="0"/>
              <a:t>how food safety is managed</a:t>
            </a:r>
          </a:p>
          <a:p>
            <a:pPr marL="0" indent="0">
              <a:buNone/>
            </a:pPr>
            <a:r>
              <a:rPr lang="en-GB" sz="1600" dirty="0"/>
              <a:t>These are what the food standards agency will look for. </a:t>
            </a:r>
          </a:p>
          <a:p>
            <a:pPr marL="0" indent="0">
              <a:buNone/>
            </a:pPr>
            <a:r>
              <a:rPr lang="en-GB" sz="1600" dirty="0"/>
              <a:t>food standards agency.(2018) ‘food hygiene rating scheme,[online]</a:t>
            </a:r>
            <a:r>
              <a:rPr lang="en-GB" sz="1600" u="sng" dirty="0">
                <a:hlinkClick r:id="rId2"/>
              </a:rPr>
              <a:t>https://www.food.gov.uk</a:t>
            </a:r>
            <a:r>
              <a:rPr lang="en-GB" sz="1600" dirty="0"/>
              <a:t>, Accessed date 1</a:t>
            </a:r>
            <a:r>
              <a:rPr lang="en-GB" sz="1600" baseline="30000" dirty="0"/>
              <a:t>st</a:t>
            </a:r>
            <a:r>
              <a:rPr lang="en-GB" sz="1600" dirty="0"/>
              <a:t> November 2018.</a:t>
            </a:r>
          </a:p>
          <a:p>
            <a:pPr marL="0" indent="0">
              <a:buNone/>
            </a:pPr>
            <a:r>
              <a:rPr lang="en-GB" sz="1600" dirty="0" err="1"/>
              <a:t>Learninglight</a:t>
            </a:r>
            <a:r>
              <a:rPr lang="en-GB" sz="1600" dirty="0"/>
              <a:t>.(2005) ‘food hygiene courses in Cardiff’ [Online} </a:t>
            </a:r>
            <a:r>
              <a:rPr lang="en-GB" sz="1600" u="sng" dirty="0">
                <a:hlinkClick r:id="rId3"/>
              </a:rPr>
              <a:t>https://www.learninglight.com</a:t>
            </a:r>
            <a:r>
              <a:rPr lang="en-GB" sz="1600" dirty="0"/>
              <a:t>, Accessed date 26</a:t>
            </a:r>
            <a:r>
              <a:rPr lang="en-GB" sz="1600" baseline="30000" dirty="0"/>
              <a:t>th</a:t>
            </a:r>
            <a:r>
              <a:rPr lang="en-GB" sz="1600" dirty="0"/>
              <a:t> October 2018.</a:t>
            </a:r>
          </a:p>
          <a:p>
            <a:pPr marL="0" indent="0">
              <a:buNone/>
            </a:pPr>
            <a:endParaRPr lang="en-GB" dirty="0"/>
          </a:p>
          <a:p>
            <a:endParaRPr lang="en-GB" dirty="0"/>
          </a:p>
        </p:txBody>
      </p:sp>
      <p:sp>
        <p:nvSpPr>
          <p:cNvPr id="4" name="TextBox 3">
            <a:extLst>
              <a:ext uri="{FF2B5EF4-FFF2-40B4-BE49-F238E27FC236}">
                <a16:creationId xmlns:a16="http://schemas.microsoft.com/office/drawing/2014/main" id="{8758D727-D246-4990-9E9D-F5DB67979BCC}"/>
              </a:ext>
            </a:extLst>
          </p:cNvPr>
          <p:cNvSpPr txBox="1"/>
          <p:nvPr/>
        </p:nvSpPr>
        <p:spPr>
          <a:xfrm>
            <a:off x="2054578" y="970844"/>
            <a:ext cx="6310489" cy="369332"/>
          </a:xfrm>
          <a:prstGeom prst="rect">
            <a:avLst/>
          </a:prstGeom>
          <a:noFill/>
        </p:spPr>
        <p:txBody>
          <a:bodyPr wrap="square" rtlCol="0">
            <a:spAutoFit/>
          </a:bodyPr>
          <a:lstStyle/>
          <a:p>
            <a:r>
              <a:rPr lang="en-GB" dirty="0" err="1"/>
              <a:t>Foizul</a:t>
            </a:r>
            <a:r>
              <a:rPr lang="en-GB"/>
              <a:t> Islam - Notes</a:t>
            </a:r>
          </a:p>
        </p:txBody>
      </p:sp>
    </p:spTree>
    <p:extLst>
      <p:ext uri="{BB962C8B-B14F-4D97-AF65-F5344CB8AC3E}">
        <p14:creationId xmlns:p14="http://schemas.microsoft.com/office/powerpoint/2010/main" val="281693637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1226</Words>
  <Application>Microsoft Office PowerPoint</Application>
  <PresentationFormat>Widescreen</PresentationFormat>
  <Paragraphs>124</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Trebuchet MS</vt:lpstr>
      <vt:lpstr>Berlin</vt:lpstr>
      <vt:lpstr>Foizul Islam, Mohammed Choudhary, Runa Begum,Ripon Miah, Abdul</vt:lpstr>
      <vt:lpstr>Mohammed Choudhury</vt:lpstr>
      <vt:lpstr>Mohammed Choudhury</vt:lpstr>
      <vt:lpstr>Runa Begum</vt:lpstr>
      <vt:lpstr>Runa Begum</vt:lpstr>
      <vt:lpstr>Runa Begum</vt:lpstr>
      <vt:lpstr>Runa Begum</vt:lpstr>
      <vt:lpstr>Runa Begum</vt:lpstr>
      <vt:lpstr>Qualifications/Skills of the owners – Foizul Islam  </vt:lpstr>
      <vt:lpstr>Recruitment – Foizul Islam </vt:lpstr>
      <vt:lpstr>Business hours – Foizul Islam</vt:lpstr>
      <vt:lpstr>Food Hygiene – Foizul Islam</vt:lpstr>
      <vt:lpstr>Group Refrences</vt:lpstr>
      <vt:lpstr>Foizul Islam  - Notes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Foizul Islam, Mohammed Choudhary, Runa Begum,Ripon Miah, Baki</dc:title>
  <dc:creator>Friha Liaqat nawaz (1709515)</dc:creator>
  <cp:lastModifiedBy>Friha Liaqat nawaz (1709515)</cp:lastModifiedBy>
  <cp:revision>1</cp:revision>
  <dcterms:created xsi:type="dcterms:W3CDTF">2018-11-04T12:15:12Z</dcterms:created>
  <dcterms:modified xsi:type="dcterms:W3CDTF">2018-11-05T00:16:28Z</dcterms:modified>
</cp:coreProperties>
</file>