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64" r:id="rId4"/>
  </p:sldMasterIdLst>
  <p:notesMasterIdLst>
    <p:notesMasterId r:id="rId16"/>
  </p:notesMasterIdLst>
  <p:handoutMasterIdLst>
    <p:handoutMasterId r:id="rId17"/>
  </p:handoutMasterIdLst>
  <p:sldIdLst>
    <p:sldId id="1497" r:id="rId5"/>
    <p:sldId id="1498" r:id="rId6"/>
    <p:sldId id="1514" r:id="rId7"/>
    <p:sldId id="1515" r:id="rId8"/>
    <p:sldId id="1499" r:id="rId9"/>
    <p:sldId id="1516" r:id="rId10"/>
    <p:sldId id="1503" r:id="rId11"/>
    <p:sldId id="1517" r:id="rId12"/>
    <p:sldId id="1511" r:id="rId13"/>
    <p:sldId id="1519" r:id="rId14"/>
    <p:sldId id="151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9941987A-41B7-49AC-EE6E-03F2D0BD95BA}" name="Daria Naidenov" initials="DN" userId="S::danaidenov@microsoft.com::ab38ab5f-bdf0-4774-ae5a-d2782abb2027"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1F3397-744A-E369-D570-FC1EBBBB78C0}" v="858" dt="2026-03-15T21:23:29.408"/>
    <p1510:client id="{F52E73F2-C8E7-638C-5ED4-D7BD8A121254}" v="21" dt="2026-03-14T16:33:56.538"/>
  </p1510:revLst>
</p1510:revInfo>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303"/>
    <p:restoredTop sz="94660"/>
  </p:normalViewPr>
  <p:slideViewPr>
    <p:cSldViewPr snapToGrid="0">
      <p:cViewPr>
        <p:scale>
          <a:sx n="100" d="100"/>
          <a:sy n="100" d="100"/>
        </p:scale>
        <p:origin x="-466" y="-408"/>
      </p:cViewPr>
      <p:guideLst/>
    </p:cSldViewPr>
  </p:slideViewPr>
  <p:notesTextViewPr>
    <p:cViewPr>
      <p:scale>
        <a:sx n="1" d="1"/>
        <a:sy n="1" d="1"/>
      </p:scale>
      <p:origin x="0" y="0"/>
    </p:cViewPr>
  </p:notesTextViewPr>
  <p:sorterViewPr>
    <p:cViewPr>
      <p:scale>
        <a:sx n="100" d="100"/>
        <a:sy n="100" d="100"/>
      </p:scale>
      <p:origin x="0" y="-1972"/>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hai-Alexandru Tanase (2435231)" userId="S::2435231@student.uwtsd.ac.uk::8da31891-dab2-47a2-9211-54045cef09e6" providerId="AD" clId="Web-{F52E73F2-C8E7-638C-5ED4-D7BD8A121254}"/>
    <pc:docChg chg="modSld">
      <pc:chgData name="Mihai-Alexandru Tanase (2435231)" userId="S::2435231@student.uwtsd.ac.uk::8da31891-dab2-47a2-9211-54045cef09e6" providerId="AD" clId="Web-{F52E73F2-C8E7-638C-5ED4-D7BD8A121254}" dt="2026-03-14T16:33:56.538" v="20" actId="20577"/>
      <pc:docMkLst>
        <pc:docMk/>
      </pc:docMkLst>
      <pc:sldChg chg="modSp">
        <pc:chgData name="Mihai-Alexandru Tanase (2435231)" userId="S::2435231@student.uwtsd.ac.uk::8da31891-dab2-47a2-9211-54045cef09e6" providerId="AD" clId="Web-{F52E73F2-C8E7-638C-5ED4-D7BD8A121254}" dt="2026-03-14T16:33:56.538" v="20" actId="20577"/>
        <pc:sldMkLst>
          <pc:docMk/>
          <pc:sldMk cId="1773831372" sldId="1497"/>
        </pc:sldMkLst>
        <pc:spChg chg="mod">
          <ac:chgData name="Mihai-Alexandru Tanase (2435231)" userId="S::2435231@student.uwtsd.ac.uk::8da31891-dab2-47a2-9211-54045cef09e6" providerId="AD" clId="Web-{F52E73F2-C8E7-638C-5ED4-D7BD8A121254}" dt="2026-03-14T16:33:27.179" v="0" actId="20577"/>
          <ac:spMkLst>
            <pc:docMk/>
            <pc:sldMk cId="1773831372" sldId="1497"/>
            <ac:spMk id="2" creationId="{1F057989-07E4-B482-9F2A-EBF670F7FA92}"/>
          </ac:spMkLst>
        </pc:spChg>
        <pc:spChg chg="mod">
          <ac:chgData name="Mihai-Alexandru Tanase (2435231)" userId="S::2435231@student.uwtsd.ac.uk::8da31891-dab2-47a2-9211-54045cef09e6" providerId="AD" clId="Web-{F52E73F2-C8E7-638C-5ED4-D7BD8A121254}" dt="2026-03-14T16:33:56.538" v="20" actId="20577"/>
          <ac:spMkLst>
            <pc:docMk/>
            <pc:sldMk cId="1773831372" sldId="1497"/>
            <ac:spMk id="3" creationId="{363CF5F8-0028-8636-5006-5D5C52B32774}"/>
          </ac:spMkLst>
        </pc:spChg>
      </pc:sldChg>
    </pc:docChg>
  </pc:docChgLst>
  <pc:docChgLst>
    <pc:chgData name="Mihai-Alexandru Tanase (2435231)" userId="S::2435231@student.uwtsd.ac.uk::8da31891-dab2-47a2-9211-54045cef09e6" providerId="AD" clId="Web-{1D1F3397-744A-E369-D570-FC1EBBBB78C0}"/>
    <pc:docChg chg="addSld delSld modSld">
      <pc:chgData name="Mihai-Alexandru Tanase (2435231)" userId="S::2435231@student.uwtsd.ac.uk::8da31891-dab2-47a2-9211-54045cef09e6" providerId="AD" clId="Web-{1D1F3397-744A-E369-D570-FC1EBBBB78C0}" dt="2026-03-15T21:23:29.408" v="771" actId="20577"/>
      <pc:docMkLst>
        <pc:docMk/>
      </pc:docMkLst>
      <pc:sldChg chg="modSp">
        <pc:chgData name="Mihai-Alexandru Tanase (2435231)" userId="S::2435231@student.uwtsd.ac.uk::8da31891-dab2-47a2-9211-54045cef09e6" providerId="AD" clId="Web-{1D1F3397-744A-E369-D570-FC1EBBBB78C0}" dt="2026-03-15T20:13:18.619" v="33" actId="20577"/>
        <pc:sldMkLst>
          <pc:docMk/>
          <pc:sldMk cId="1773831372" sldId="1497"/>
        </pc:sldMkLst>
        <pc:spChg chg="mod">
          <ac:chgData name="Mihai-Alexandru Tanase (2435231)" userId="S::2435231@student.uwtsd.ac.uk::8da31891-dab2-47a2-9211-54045cef09e6" providerId="AD" clId="Web-{1D1F3397-744A-E369-D570-FC1EBBBB78C0}" dt="2026-03-15T20:13:18.619" v="33" actId="20577"/>
          <ac:spMkLst>
            <pc:docMk/>
            <pc:sldMk cId="1773831372" sldId="1497"/>
            <ac:spMk id="2" creationId="{1F057989-07E4-B482-9F2A-EBF670F7FA92}"/>
          </ac:spMkLst>
        </pc:spChg>
      </pc:sldChg>
      <pc:sldChg chg="modSp">
        <pc:chgData name="Mihai-Alexandru Tanase (2435231)" userId="S::2435231@student.uwtsd.ac.uk::8da31891-dab2-47a2-9211-54045cef09e6" providerId="AD" clId="Web-{1D1F3397-744A-E369-D570-FC1EBBBB78C0}" dt="2026-03-15T21:23:29.408" v="771" actId="20577"/>
        <pc:sldMkLst>
          <pc:docMk/>
          <pc:sldMk cId="1545177064" sldId="1498"/>
        </pc:sldMkLst>
        <pc:spChg chg="mod">
          <ac:chgData name="Mihai-Alexandru Tanase (2435231)" userId="S::2435231@student.uwtsd.ac.uk::8da31891-dab2-47a2-9211-54045cef09e6" providerId="AD" clId="Web-{1D1F3397-744A-E369-D570-FC1EBBBB78C0}" dt="2026-03-15T20:15:28.862" v="57" actId="1076"/>
          <ac:spMkLst>
            <pc:docMk/>
            <pc:sldMk cId="1545177064" sldId="1498"/>
            <ac:spMk id="2" creationId="{45D0D9FB-B08B-6550-BEBF-B430741924E7}"/>
          </ac:spMkLst>
        </pc:spChg>
        <pc:spChg chg="mod">
          <ac:chgData name="Mihai-Alexandru Tanase (2435231)" userId="S::2435231@student.uwtsd.ac.uk::8da31891-dab2-47a2-9211-54045cef09e6" providerId="AD" clId="Web-{1D1F3397-744A-E369-D570-FC1EBBBB78C0}" dt="2026-03-15T21:23:29.408" v="771" actId="20577"/>
          <ac:spMkLst>
            <pc:docMk/>
            <pc:sldMk cId="1545177064" sldId="1498"/>
            <ac:spMk id="3" creationId="{79BC7904-BA22-561E-1DE0-8E716FCEA69E}"/>
          </ac:spMkLst>
        </pc:spChg>
      </pc:sldChg>
      <pc:sldChg chg="addSp delSp modSp">
        <pc:chgData name="Mihai-Alexandru Tanase (2435231)" userId="S::2435231@student.uwtsd.ac.uk::8da31891-dab2-47a2-9211-54045cef09e6" providerId="AD" clId="Web-{1D1F3397-744A-E369-D570-FC1EBBBB78C0}" dt="2026-03-15T20:29:01.279" v="268" actId="20577"/>
        <pc:sldMkLst>
          <pc:docMk/>
          <pc:sldMk cId="1751885377" sldId="1499"/>
        </pc:sldMkLst>
        <pc:spChg chg="del">
          <ac:chgData name="Mihai-Alexandru Tanase (2435231)" userId="S::2435231@student.uwtsd.ac.uk::8da31891-dab2-47a2-9211-54045cef09e6" providerId="AD" clId="Web-{1D1F3397-744A-E369-D570-FC1EBBBB78C0}" dt="2026-03-15T20:25:31.228" v="180"/>
          <ac:spMkLst>
            <pc:docMk/>
            <pc:sldMk cId="1751885377" sldId="1499"/>
            <ac:spMk id="2" creationId="{1ECC7084-C959-6935-0D99-455326A78F99}"/>
          </ac:spMkLst>
        </pc:spChg>
        <pc:spChg chg="add mod">
          <ac:chgData name="Mihai-Alexandru Tanase (2435231)" userId="S::2435231@student.uwtsd.ac.uk::8da31891-dab2-47a2-9211-54045cef09e6" providerId="AD" clId="Web-{1D1F3397-744A-E369-D570-FC1EBBBB78C0}" dt="2026-03-15T20:26:09.166" v="186" actId="14100"/>
          <ac:spMkLst>
            <pc:docMk/>
            <pc:sldMk cId="1751885377" sldId="1499"/>
            <ac:spMk id="4" creationId="{D725635E-676B-DD96-155B-D19D9533EE36}"/>
          </ac:spMkLst>
        </pc:spChg>
        <pc:spChg chg="add mod">
          <ac:chgData name="Mihai-Alexandru Tanase (2435231)" userId="S::2435231@student.uwtsd.ac.uk::8da31891-dab2-47a2-9211-54045cef09e6" providerId="AD" clId="Web-{1D1F3397-744A-E369-D570-FC1EBBBB78C0}" dt="2026-03-15T20:29:01.279" v="268" actId="20577"/>
          <ac:spMkLst>
            <pc:docMk/>
            <pc:sldMk cId="1751885377" sldId="1499"/>
            <ac:spMk id="5" creationId="{7E55A8D7-D92D-D022-2FFA-DB7D517CC31A}"/>
          </ac:spMkLst>
        </pc:spChg>
      </pc:sldChg>
      <pc:sldChg chg="addSp delSp modSp add del mod modShow">
        <pc:chgData name="Mihai-Alexandru Tanase (2435231)" userId="S::2435231@student.uwtsd.ac.uk::8da31891-dab2-47a2-9211-54045cef09e6" providerId="AD" clId="Web-{1D1F3397-744A-E369-D570-FC1EBBBB78C0}" dt="2026-03-15T20:38:50.444" v="369"/>
        <pc:sldMkLst>
          <pc:docMk/>
          <pc:sldMk cId="1858387724" sldId="1502"/>
        </pc:sldMkLst>
        <pc:spChg chg="mod">
          <ac:chgData name="Mihai-Alexandru Tanase (2435231)" userId="S::2435231@student.uwtsd.ac.uk::8da31891-dab2-47a2-9211-54045cef09e6" providerId="AD" clId="Web-{1D1F3397-744A-E369-D570-FC1EBBBB78C0}" dt="2026-03-15T20:36:08.581" v="346" actId="1076"/>
          <ac:spMkLst>
            <pc:docMk/>
            <pc:sldMk cId="1858387724" sldId="1502"/>
            <ac:spMk id="2" creationId="{76A360D7-F74C-CD9E-C576-1CB8FFE8778E}"/>
          </ac:spMkLst>
        </pc:spChg>
        <pc:spChg chg="add del">
          <ac:chgData name="Mihai-Alexandru Tanase (2435231)" userId="S::2435231@student.uwtsd.ac.uk::8da31891-dab2-47a2-9211-54045cef09e6" providerId="AD" clId="Web-{1D1F3397-744A-E369-D570-FC1EBBBB78C0}" dt="2026-03-15T20:37:17.302" v="348"/>
          <ac:spMkLst>
            <pc:docMk/>
            <pc:sldMk cId="1858387724" sldId="1502"/>
            <ac:spMk id="3" creationId="{334BED78-FB9A-6292-020A-E2BF0E5A02A5}"/>
          </ac:spMkLst>
        </pc:spChg>
        <pc:spChg chg="add del">
          <ac:chgData name="Mihai-Alexandru Tanase (2435231)" userId="S::2435231@student.uwtsd.ac.uk::8da31891-dab2-47a2-9211-54045cef09e6" providerId="AD" clId="Web-{1D1F3397-744A-E369-D570-FC1EBBBB78C0}" dt="2026-03-15T20:37:30.646" v="350"/>
          <ac:spMkLst>
            <pc:docMk/>
            <pc:sldMk cId="1858387724" sldId="1502"/>
            <ac:spMk id="4" creationId="{25520A97-8F7D-8A91-439B-C84522C6101D}"/>
          </ac:spMkLst>
        </pc:spChg>
        <pc:spChg chg="add mod">
          <ac:chgData name="Mihai-Alexandru Tanase (2435231)" userId="S::2435231@student.uwtsd.ac.uk::8da31891-dab2-47a2-9211-54045cef09e6" providerId="AD" clId="Web-{1D1F3397-744A-E369-D570-FC1EBBBB78C0}" dt="2026-03-15T20:38:20.866" v="363" actId="20577"/>
          <ac:spMkLst>
            <pc:docMk/>
            <pc:sldMk cId="1858387724" sldId="1502"/>
            <ac:spMk id="5" creationId="{BA2ED664-F11A-18DE-071C-103FE4710F31}"/>
          </ac:spMkLst>
        </pc:spChg>
      </pc:sldChg>
      <pc:sldChg chg="modSp">
        <pc:chgData name="Mihai-Alexandru Tanase (2435231)" userId="S::2435231@student.uwtsd.ac.uk::8da31891-dab2-47a2-9211-54045cef09e6" providerId="AD" clId="Web-{1D1F3397-744A-E369-D570-FC1EBBBB78C0}" dt="2026-03-15T20:42:24.036" v="464" actId="20577"/>
        <pc:sldMkLst>
          <pc:docMk/>
          <pc:sldMk cId="1834936329" sldId="1503"/>
        </pc:sldMkLst>
        <pc:spChg chg="mod">
          <ac:chgData name="Mihai-Alexandru Tanase (2435231)" userId="S::2435231@student.uwtsd.ac.uk::8da31891-dab2-47a2-9211-54045cef09e6" providerId="AD" clId="Web-{1D1F3397-744A-E369-D570-FC1EBBBB78C0}" dt="2026-03-15T20:39:15.899" v="375" actId="14100"/>
          <ac:spMkLst>
            <pc:docMk/>
            <pc:sldMk cId="1834936329" sldId="1503"/>
            <ac:spMk id="2" creationId="{414BB16D-2F4A-F938-64C3-F8B6808F5004}"/>
          </ac:spMkLst>
        </pc:spChg>
        <pc:spChg chg="mod">
          <ac:chgData name="Mihai-Alexandru Tanase (2435231)" userId="S::2435231@student.uwtsd.ac.uk::8da31891-dab2-47a2-9211-54045cef09e6" providerId="AD" clId="Web-{1D1F3397-744A-E369-D570-FC1EBBBB78C0}" dt="2026-03-15T20:42:24.036" v="464" actId="20577"/>
          <ac:spMkLst>
            <pc:docMk/>
            <pc:sldMk cId="1834936329" sldId="1503"/>
            <ac:spMk id="5" creationId="{6BCE1C32-E3BE-E820-0C0D-D82105EBFBD0}"/>
          </ac:spMkLst>
        </pc:spChg>
      </pc:sldChg>
      <pc:sldChg chg="del">
        <pc:chgData name="Mihai-Alexandru Tanase (2435231)" userId="S::2435231@student.uwtsd.ac.uk::8da31891-dab2-47a2-9211-54045cef09e6" providerId="AD" clId="Web-{1D1F3397-744A-E369-D570-FC1EBBBB78C0}" dt="2026-03-15T20:33:57.545" v="318"/>
        <pc:sldMkLst>
          <pc:docMk/>
          <pc:sldMk cId="1135043495" sldId="1506"/>
        </pc:sldMkLst>
      </pc:sldChg>
      <pc:sldChg chg="del">
        <pc:chgData name="Mihai-Alexandru Tanase (2435231)" userId="S::2435231@student.uwtsd.ac.uk::8da31891-dab2-47a2-9211-54045cef09e6" providerId="AD" clId="Web-{1D1F3397-744A-E369-D570-FC1EBBBB78C0}" dt="2026-03-15T20:32:22.571" v="315"/>
        <pc:sldMkLst>
          <pc:docMk/>
          <pc:sldMk cId="3761678752" sldId="1508"/>
        </pc:sldMkLst>
      </pc:sldChg>
      <pc:sldChg chg="del">
        <pc:chgData name="Mihai-Alexandru Tanase (2435231)" userId="S::2435231@student.uwtsd.ac.uk::8da31891-dab2-47a2-9211-54045cef09e6" providerId="AD" clId="Web-{1D1F3397-744A-E369-D570-FC1EBBBB78C0}" dt="2026-03-15T20:32:26.415" v="316"/>
        <pc:sldMkLst>
          <pc:docMk/>
          <pc:sldMk cId="611099963" sldId="1509"/>
        </pc:sldMkLst>
      </pc:sldChg>
      <pc:sldChg chg="modSp">
        <pc:chgData name="Mihai-Alexandru Tanase (2435231)" userId="S::2435231@student.uwtsd.ac.uk::8da31891-dab2-47a2-9211-54045cef09e6" providerId="AD" clId="Web-{1D1F3397-744A-E369-D570-FC1EBBBB78C0}" dt="2026-03-15T20:50:39.699" v="606" actId="20577"/>
        <pc:sldMkLst>
          <pc:docMk/>
          <pc:sldMk cId="2236553916" sldId="1511"/>
        </pc:sldMkLst>
        <pc:spChg chg="mod">
          <ac:chgData name="Mihai-Alexandru Tanase (2435231)" userId="S::2435231@student.uwtsd.ac.uk::8da31891-dab2-47a2-9211-54045cef09e6" providerId="AD" clId="Web-{1D1F3397-744A-E369-D570-FC1EBBBB78C0}" dt="2026-03-15T20:49:19.104" v="583" actId="14100"/>
          <ac:spMkLst>
            <pc:docMk/>
            <pc:sldMk cId="2236553916" sldId="1511"/>
            <ac:spMk id="2" creationId="{75676E2C-040E-4D92-F9F7-F61C47F4F152}"/>
          </ac:spMkLst>
        </pc:spChg>
        <pc:spChg chg="mod">
          <ac:chgData name="Mihai-Alexandru Tanase (2435231)" userId="S::2435231@student.uwtsd.ac.uk::8da31891-dab2-47a2-9211-54045cef09e6" providerId="AD" clId="Web-{1D1F3397-744A-E369-D570-FC1EBBBB78C0}" dt="2026-03-15T20:50:39.699" v="606" actId="20577"/>
          <ac:spMkLst>
            <pc:docMk/>
            <pc:sldMk cId="2236553916" sldId="1511"/>
            <ac:spMk id="3" creationId="{3C6EE18F-CF72-C06C-3020-B9FA4DEAB729}"/>
          </ac:spMkLst>
        </pc:spChg>
      </pc:sldChg>
      <pc:sldChg chg="del">
        <pc:chgData name="Mihai-Alexandru Tanase (2435231)" userId="S::2435231@student.uwtsd.ac.uk::8da31891-dab2-47a2-9211-54045cef09e6" providerId="AD" clId="Web-{1D1F3397-744A-E369-D570-FC1EBBBB78C0}" dt="2026-03-15T20:33:51.326" v="317"/>
        <pc:sldMkLst>
          <pc:docMk/>
          <pc:sldMk cId="1403495588" sldId="1513"/>
        </pc:sldMkLst>
      </pc:sldChg>
      <pc:sldChg chg="modSp">
        <pc:chgData name="Mihai-Alexandru Tanase (2435231)" userId="S::2435231@student.uwtsd.ac.uk::8da31891-dab2-47a2-9211-54045cef09e6" providerId="AD" clId="Web-{1D1F3397-744A-E369-D570-FC1EBBBB78C0}" dt="2026-03-15T20:18:46.683" v="111" actId="20577"/>
        <pc:sldMkLst>
          <pc:docMk/>
          <pc:sldMk cId="1566291291" sldId="1514"/>
        </pc:sldMkLst>
        <pc:spChg chg="mod">
          <ac:chgData name="Mihai-Alexandru Tanase (2435231)" userId="S::2435231@student.uwtsd.ac.uk::8da31891-dab2-47a2-9211-54045cef09e6" providerId="AD" clId="Web-{1D1F3397-744A-E369-D570-FC1EBBBB78C0}" dt="2026-03-15T20:17:37.306" v="67" actId="20577"/>
          <ac:spMkLst>
            <pc:docMk/>
            <pc:sldMk cId="1566291291" sldId="1514"/>
            <ac:spMk id="2" creationId="{81896B45-59A7-C589-9ECA-BA4BE7D7D9F3}"/>
          </ac:spMkLst>
        </pc:spChg>
        <pc:spChg chg="mod">
          <ac:chgData name="Mihai-Alexandru Tanase (2435231)" userId="S::2435231@student.uwtsd.ac.uk::8da31891-dab2-47a2-9211-54045cef09e6" providerId="AD" clId="Web-{1D1F3397-744A-E369-D570-FC1EBBBB78C0}" dt="2026-03-15T20:18:46.683" v="111" actId="20577"/>
          <ac:spMkLst>
            <pc:docMk/>
            <pc:sldMk cId="1566291291" sldId="1514"/>
            <ac:spMk id="5" creationId="{FBFE3E85-F977-4917-D2F3-E64C503441F1}"/>
          </ac:spMkLst>
        </pc:spChg>
      </pc:sldChg>
      <pc:sldChg chg="addSp delSp modSp">
        <pc:chgData name="Mihai-Alexandru Tanase (2435231)" userId="S::2435231@student.uwtsd.ac.uk::8da31891-dab2-47a2-9211-54045cef09e6" providerId="AD" clId="Web-{1D1F3397-744A-E369-D570-FC1EBBBB78C0}" dt="2026-03-15T20:25:23.524" v="179"/>
        <pc:sldMkLst>
          <pc:docMk/>
          <pc:sldMk cId="599029612" sldId="1515"/>
        </pc:sldMkLst>
        <pc:spChg chg="del mod">
          <ac:chgData name="Mihai-Alexandru Tanase (2435231)" userId="S::2435231@student.uwtsd.ac.uk::8da31891-dab2-47a2-9211-54045cef09e6" providerId="AD" clId="Web-{1D1F3397-744A-E369-D570-FC1EBBBB78C0}" dt="2026-03-15T20:20:27.014" v="118"/>
          <ac:spMkLst>
            <pc:docMk/>
            <pc:sldMk cId="599029612" sldId="1515"/>
            <ac:spMk id="2" creationId="{6345782E-E94C-F7FF-5DDC-7C1DFF856F9E}"/>
          </ac:spMkLst>
        </pc:spChg>
        <pc:spChg chg="del">
          <ac:chgData name="Mihai-Alexandru Tanase (2435231)" userId="S::2435231@student.uwtsd.ac.uk::8da31891-dab2-47a2-9211-54045cef09e6" providerId="AD" clId="Web-{1D1F3397-744A-E369-D570-FC1EBBBB78C0}" dt="2026-03-15T20:21:06.702" v="126"/>
          <ac:spMkLst>
            <pc:docMk/>
            <pc:sldMk cId="599029612" sldId="1515"/>
            <ac:spMk id="3" creationId="{E1115141-87C9-23DF-ECBC-B828494C9F1E}"/>
          </ac:spMkLst>
        </pc:spChg>
        <pc:spChg chg="add del mod">
          <ac:chgData name="Mihai-Alexandru Tanase (2435231)" userId="S::2435231@student.uwtsd.ac.uk::8da31891-dab2-47a2-9211-54045cef09e6" providerId="AD" clId="Web-{1D1F3397-744A-E369-D570-FC1EBBBB78C0}" dt="2026-03-15T20:20:30.342" v="119"/>
          <ac:spMkLst>
            <pc:docMk/>
            <pc:sldMk cId="599029612" sldId="1515"/>
            <ac:spMk id="7" creationId="{85C5E116-EEFC-6084-3D4F-D11A8F792F3B}"/>
          </ac:spMkLst>
        </pc:spChg>
        <pc:spChg chg="add del mod">
          <ac:chgData name="Mihai-Alexandru Tanase (2435231)" userId="S::2435231@student.uwtsd.ac.uk::8da31891-dab2-47a2-9211-54045cef09e6" providerId="AD" clId="Web-{1D1F3397-744A-E369-D570-FC1EBBBB78C0}" dt="2026-03-15T20:20:37.717" v="120"/>
          <ac:spMkLst>
            <pc:docMk/>
            <pc:sldMk cId="599029612" sldId="1515"/>
            <ac:spMk id="12" creationId="{C2204D2F-6040-66C4-26F7-56277844B889}"/>
          </ac:spMkLst>
        </pc:spChg>
        <pc:spChg chg="add del mod">
          <ac:chgData name="Mihai-Alexandru Tanase (2435231)" userId="S::2435231@student.uwtsd.ac.uk::8da31891-dab2-47a2-9211-54045cef09e6" providerId="AD" clId="Web-{1D1F3397-744A-E369-D570-FC1EBBBB78C0}" dt="2026-03-15T20:21:37.546" v="132"/>
          <ac:spMkLst>
            <pc:docMk/>
            <pc:sldMk cId="599029612" sldId="1515"/>
            <ac:spMk id="14" creationId="{84E48A96-1A49-5665-EFD2-F3B520E807BE}"/>
          </ac:spMkLst>
        </pc:spChg>
        <pc:graphicFrameChg chg="add mod modGraphic">
          <ac:chgData name="Mihai-Alexandru Tanase (2435231)" userId="S::2435231@student.uwtsd.ac.uk::8da31891-dab2-47a2-9211-54045cef09e6" providerId="AD" clId="Web-{1D1F3397-744A-E369-D570-FC1EBBBB78C0}" dt="2026-03-15T20:25:23.524" v="179"/>
          <ac:graphicFrameMkLst>
            <pc:docMk/>
            <pc:sldMk cId="599029612" sldId="1515"/>
            <ac:graphicFrameMk id="10" creationId="{A14011D1-FA10-6964-52B5-5D3C57C1196B}"/>
          </ac:graphicFrameMkLst>
        </pc:graphicFrameChg>
        <pc:picChg chg="del">
          <ac:chgData name="Mihai-Alexandru Tanase (2435231)" userId="S::2435231@student.uwtsd.ac.uk::8da31891-dab2-47a2-9211-54045cef09e6" providerId="AD" clId="Web-{1D1F3397-744A-E369-D570-FC1EBBBB78C0}" dt="2026-03-15T20:19:08.637" v="112"/>
          <ac:picMkLst>
            <pc:docMk/>
            <pc:sldMk cId="599029612" sldId="1515"/>
            <ac:picMk id="8" creationId="{C966E8A7-13DF-B17F-9AC5-30759C47C1A2}"/>
          </ac:picMkLst>
        </pc:picChg>
      </pc:sldChg>
      <pc:sldChg chg="addSp delSp modSp">
        <pc:chgData name="Mihai-Alexandru Tanase (2435231)" userId="S::2435231@student.uwtsd.ac.uk::8da31891-dab2-47a2-9211-54045cef09e6" providerId="AD" clId="Web-{1D1F3397-744A-E369-D570-FC1EBBBB78C0}" dt="2026-03-15T20:31:39.474" v="314" actId="20577"/>
        <pc:sldMkLst>
          <pc:docMk/>
          <pc:sldMk cId="2168735708" sldId="1516"/>
        </pc:sldMkLst>
        <pc:spChg chg="mod">
          <ac:chgData name="Mihai-Alexandru Tanase (2435231)" userId="S::2435231@student.uwtsd.ac.uk::8da31891-dab2-47a2-9211-54045cef09e6" providerId="AD" clId="Web-{1D1F3397-744A-E369-D570-FC1EBBBB78C0}" dt="2026-03-15T20:29:28.842" v="271" actId="20577"/>
          <ac:spMkLst>
            <pc:docMk/>
            <pc:sldMk cId="2168735708" sldId="1516"/>
            <ac:spMk id="2" creationId="{324C32F8-E21D-68DC-2A6B-6A44F01175C0}"/>
          </ac:spMkLst>
        </pc:spChg>
        <pc:spChg chg="mod">
          <ac:chgData name="Mihai-Alexandru Tanase (2435231)" userId="S::2435231@student.uwtsd.ac.uk::8da31891-dab2-47a2-9211-54045cef09e6" providerId="AD" clId="Web-{1D1F3397-744A-E369-D570-FC1EBBBB78C0}" dt="2026-03-15T20:31:39.474" v="314" actId="20577"/>
          <ac:spMkLst>
            <pc:docMk/>
            <pc:sldMk cId="2168735708" sldId="1516"/>
            <ac:spMk id="3" creationId="{E435B5EE-EC32-8941-B9F3-74604A298061}"/>
          </ac:spMkLst>
        </pc:spChg>
        <pc:spChg chg="del">
          <ac:chgData name="Mihai-Alexandru Tanase (2435231)" userId="S::2435231@student.uwtsd.ac.uk::8da31891-dab2-47a2-9211-54045cef09e6" providerId="AD" clId="Web-{1D1F3397-744A-E369-D570-FC1EBBBB78C0}" dt="2026-03-15T20:29:40.795" v="272"/>
          <ac:spMkLst>
            <pc:docMk/>
            <pc:sldMk cId="2168735708" sldId="1516"/>
            <ac:spMk id="4" creationId="{085F83F2-AAC5-A5A2-512A-01B647657FF8}"/>
          </ac:spMkLst>
        </pc:spChg>
        <pc:spChg chg="add del mod">
          <ac:chgData name="Mihai-Alexandru Tanase (2435231)" userId="S::2435231@student.uwtsd.ac.uk::8da31891-dab2-47a2-9211-54045cef09e6" providerId="AD" clId="Web-{1D1F3397-744A-E369-D570-FC1EBBBB78C0}" dt="2026-03-15T20:29:46.670" v="273"/>
          <ac:spMkLst>
            <pc:docMk/>
            <pc:sldMk cId="2168735708" sldId="1516"/>
            <ac:spMk id="8" creationId="{0E801194-72DF-48ED-AD12-536F6C70D71F}"/>
          </ac:spMkLst>
        </pc:spChg>
      </pc:sldChg>
      <pc:sldChg chg="addSp delSp modSp">
        <pc:chgData name="Mihai-Alexandru Tanase (2435231)" userId="S::2435231@student.uwtsd.ac.uk::8da31891-dab2-47a2-9211-54045cef09e6" providerId="AD" clId="Web-{1D1F3397-744A-E369-D570-FC1EBBBB78C0}" dt="2026-03-15T20:48:32.292" v="568" actId="20577"/>
        <pc:sldMkLst>
          <pc:docMk/>
          <pc:sldMk cId="3902066237" sldId="1517"/>
        </pc:sldMkLst>
        <pc:spChg chg="mod">
          <ac:chgData name="Mihai-Alexandru Tanase (2435231)" userId="S::2435231@student.uwtsd.ac.uk::8da31891-dab2-47a2-9211-54045cef09e6" providerId="AD" clId="Web-{1D1F3397-744A-E369-D570-FC1EBBBB78C0}" dt="2026-03-15T20:48:32.292" v="568" actId="20577"/>
          <ac:spMkLst>
            <pc:docMk/>
            <pc:sldMk cId="3902066237" sldId="1517"/>
            <ac:spMk id="2" creationId="{9A819718-8129-CB4A-5FDF-3999F3BE8E83}"/>
          </ac:spMkLst>
        </pc:spChg>
        <pc:spChg chg="del mod">
          <ac:chgData name="Mihai-Alexandru Tanase (2435231)" userId="S::2435231@student.uwtsd.ac.uk::8da31891-dab2-47a2-9211-54045cef09e6" providerId="AD" clId="Web-{1D1F3397-744A-E369-D570-FC1EBBBB78C0}" dt="2026-03-15T20:43:17.769" v="470"/>
          <ac:spMkLst>
            <pc:docMk/>
            <pc:sldMk cId="3902066237" sldId="1517"/>
            <ac:spMk id="3" creationId="{348B4907-4194-55BC-BDE9-CCF6DAB2201B}"/>
          </ac:spMkLst>
        </pc:spChg>
        <pc:spChg chg="add mod">
          <ac:chgData name="Mihai-Alexandru Tanase (2435231)" userId="S::2435231@student.uwtsd.ac.uk::8da31891-dab2-47a2-9211-54045cef09e6" providerId="AD" clId="Web-{1D1F3397-744A-E369-D570-FC1EBBBB78C0}" dt="2026-03-15T20:44:10.724" v="489" actId="20577"/>
          <ac:spMkLst>
            <pc:docMk/>
            <pc:sldMk cId="3902066237" sldId="1517"/>
            <ac:spMk id="4" creationId="{9577CF11-4AFB-CCD0-0D55-321A7D4744AA}"/>
          </ac:spMkLst>
        </pc:spChg>
      </pc:sldChg>
      <pc:sldChg chg="modSp">
        <pc:chgData name="Mihai-Alexandru Tanase (2435231)" userId="S::2435231@student.uwtsd.ac.uk::8da31891-dab2-47a2-9211-54045cef09e6" providerId="AD" clId="Web-{1D1F3397-744A-E369-D570-FC1EBBBB78C0}" dt="2026-03-15T20:52:50.512" v="664" actId="20577"/>
        <pc:sldMkLst>
          <pc:docMk/>
          <pc:sldMk cId="3843793409" sldId="1518"/>
        </pc:sldMkLst>
        <pc:spChg chg="mod">
          <ac:chgData name="Mihai-Alexandru Tanase (2435231)" userId="S::2435231@student.uwtsd.ac.uk::8da31891-dab2-47a2-9211-54045cef09e6" providerId="AD" clId="Web-{1D1F3397-744A-E369-D570-FC1EBBBB78C0}" dt="2026-03-15T20:51:49.481" v="619" actId="20577"/>
          <ac:spMkLst>
            <pc:docMk/>
            <pc:sldMk cId="3843793409" sldId="1518"/>
            <ac:spMk id="2" creationId="{2DC21CBA-BF0E-B09D-1B6D-7B68C95FAF55}"/>
          </ac:spMkLst>
        </pc:spChg>
        <pc:spChg chg="mod">
          <ac:chgData name="Mihai-Alexandru Tanase (2435231)" userId="S::2435231@student.uwtsd.ac.uk::8da31891-dab2-47a2-9211-54045cef09e6" providerId="AD" clId="Web-{1D1F3397-744A-E369-D570-FC1EBBBB78C0}" dt="2026-03-15T20:52:50.512" v="664" actId="20577"/>
          <ac:spMkLst>
            <pc:docMk/>
            <pc:sldMk cId="3843793409" sldId="1518"/>
            <ac:spMk id="3" creationId="{F50FAF19-45F3-90C6-51C9-DEA3089E4D18}"/>
          </ac:spMkLst>
        </pc:spChg>
      </pc:sldChg>
      <pc:sldChg chg="delSp modSp new">
        <pc:chgData name="Mihai-Alexandru Tanase (2435231)" userId="S::2435231@student.uwtsd.ac.uk::8da31891-dab2-47a2-9211-54045cef09e6" providerId="AD" clId="Web-{1D1F3397-744A-E369-D570-FC1EBBBB78C0}" dt="2026-03-15T21:00:00.541" v="753" actId="20577"/>
        <pc:sldMkLst>
          <pc:docMk/>
          <pc:sldMk cId="466538503" sldId="1519"/>
        </pc:sldMkLst>
        <pc:spChg chg="del">
          <ac:chgData name="Mihai-Alexandru Tanase (2435231)" userId="S::2435231@student.uwtsd.ac.uk::8da31891-dab2-47a2-9211-54045cef09e6" providerId="AD" clId="Web-{1D1F3397-744A-E369-D570-FC1EBBBB78C0}" dt="2026-03-15T20:53:35.841" v="666"/>
          <ac:spMkLst>
            <pc:docMk/>
            <pc:sldMk cId="466538503" sldId="1519"/>
            <ac:spMk id="2" creationId="{848EFDB5-E932-BD8D-9C95-05E165D62829}"/>
          </ac:spMkLst>
        </pc:spChg>
        <pc:spChg chg="del">
          <ac:chgData name="Mihai-Alexandru Tanase (2435231)" userId="S::2435231@student.uwtsd.ac.uk::8da31891-dab2-47a2-9211-54045cef09e6" providerId="AD" clId="Web-{1D1F3397-744A-E369-D570-FC1EBBBB78C0}" dt="2026-03-15T20:53:39.372" v="667"/>
          <ac:spMkLst>
            <pc:docMk/>
            <pc:sldMk cId="466538503" sldId="1519"/>
            <ac:spMk id="5" creationId="{ACBD21F6-97F3-46AC-A783-220EE2C65039}"/>
          </ac:spMkLst>
        </pc:spChg>
        <pc:spChg chg="mod">
          <ac:chgData name="Mihai-Alexandru Tanase (2435231)" userId="S::2435231@student.uwtsd.ac.uk::8da31891-dab2-47a2-9211-54045cef09e6" providerId="AD" clId="Web-{1D1F3397-744A-E369-D570-FC1EBBBB78C0}" dt="2026-03-15T21:00:00.541" v="753" actId="20577"/>
          <ac:spMkLst>
            <pc:docMk/>
            <pc:sldMk cId="466538503" sldId="1519"/>
            <ac:spMk id="6" creationId="{4635A9B5-B08D-53DA-9F84-642EE48AFEC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3/15/2026</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3/15/2026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98327" y="5096040"/>
            <a:ext cx="10963051" cy="761201"/>
          </a:xfrm>
        </p:spPr>
        <p:txBody>
          <a:bodyPr anchor="b">
            <a:normAutofit/>
          </a:bodyPr>
          <a:lstStyle>
            <a:lvl1pPr algn="l">
              <a:defRPr sz="40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98328" y="5972629"/>
            <a:ext cx="10963050" cy="519884"/>
          </a:xfrm>
        </p:spPr>
        <p:txBody>
          <a:bodyPr anchor="t">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cxnSp>
        <p:nvCxnSpPr>
          <p:cNvPr id="4" name="Straight Connector 3">
            <a:extLst>
              <a:ext uri="{FF2B5EF4-FFF2-40B4-BE49-F238E27FC236}">
                <a16:creationId xmlns:a16="http://schemas.microsoft.com/office/drawing/2014/main" id="{E2615D95-4353-B9DA-619F-62F51763C54C}"/>
              </a:ext>
            </a:extLst>
          </p:cNvPr>
          <p:cNvCxnSpPr>
            <a:cxnSpLocks/>
          </p:cNvCxnSpPr>
          <p:nvPr/>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r>
              <a:rPr lang="en-US" dirty="0"/>
              <a:t>GROWTH MARKETING PLAN</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9DE1B49B-C7C7-46C5-86D1-04B289EB7888}" type="datetime1">
              <a:rPr lang="en-US" smtClean="0"/>
              <a:t>3/15/2026</a:t>
            </a:fld>
            <a:endParaRPr lang="en-US" dirty="0"/>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598327" y="0"/>
            <a:ext cx="11593671" cy="4723939"/>
          </a:xfrm>
          <a:blipFill dpi="0" rotWithShape="1">
            <a:blip r:embed="rId2">
              <a:alphaModFix amt="60000"/>
            </a:blip>
            <a:srcRect/>
            <a:stretch>
              <a:fillRect l="-1459" r="-1"/>
            </a:stretch>
          </a:blipFill>
        </p:spPr>
        <p:txBody>
          <a:bodyPr/>
          <a:lstStyle>
            <a:lvl1pPr marL="0" indent="0">
              <a:buNone/>
              <a:defRPr/>
            </a:lvl1pPr>
          </a:lstStyle>
          <a:p>
            <a:r>
              <a:rPr lang="en-US" dirty="0"/>
              <a:t>Click icon to add picture</a:t>
            </a:r>
          </a:p>
        </p:txBody>
      </p:sp>
    </p:spTree>
    <p:extLst>
      <p:ext uri="{BB962C8B-B14F-4D97-AF65-F5344CB8AC3E}">
        <p14:creationId xmlns:p14="http://schemas.microsoft.com/office/powerpoint/2010/main" val="196848888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dirty="0"/>
              <a:t>Click to edit Master title style</a:t>
            </a:r>
          </a:p>
        </p:txBody>
      </p:sp>
      <p:cxnSp>
        <p:nvCxnSpPr>
          <p:cNvPr id="7" name="Straight Connector 6">
            <a:extLst>
              <a:ext uri="{FF2B5EF4-FFF2-40B4-BE49-F238E27FC236}">
                <a16:creationId xmlns:a16="http://schemas.microsoft.com/office/drawing/2014/main" id="{6E5A671A-CD1D-3726-5EBC-4251B0B1F630}"/>
              </a:ext>
            </a:extLst>
          </p:cNvPr>
          <p:cNvCxnSpPr/>
          <p:nvPr/>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16200000">
            <a:off x="-2067304" y="2241964"/>
            <a:ext cx="4564376" cy="429768"/>
          </a:xfrm>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4170032-0FB4-49A9-8F94-A4A948FEFA19}" type="datetime1">
              <a:rPr lang="en-US" smtClean="0"/>
              <a:t>3/15/2026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normAutofit/>
          </a:bodyPr>
          <a:lstStyle>
            <a:lvl1pPr>
              <a:defRPr sz="1600"/>
            </a:lvl1pPr>
            <a:lvl2pPr>
              <a:defRPr sz="1600"/>
            </a:lvl2pPr>
            <a:lvl3pPr>
              <a:defRPr sz="1600"/>
            </a:lvl3pPr>
            <a:lvl4pPr>
              <a:defRPr sz="1600"/>
            </a:lvl4pPr>
            <a:lvl5pPr>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9" name="Straight Connector 8">
            <a:extLst>
              <a:ext uri="{FF2B5EF4-FFF2-40B4-BE49-F238E27FC236}">
                <a16:creationId xmlns:a16="http://schemas.microsoft.com/office/drawing/2014/main" id="{652BC221-6328-07B8-5E00-E12DFAC6BF43}"/>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00751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012214" y="1001716"/>
            <a:ext cx="4545750" cy="3358242"/>
          </a:xfrm>
        </p:spPr>
        <p:txBody>
          <a:bodyPr anchor="b">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012214" y="4740957"/>
            <a:ext cx="4545749" cy="1482043"/>
          </a:xfrm>
        </p:spPr>
        <p:txBody>
          <a:bodyPr anchor="t">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cxnSp>
        <p:nvCxnSpPr>
          <p:cNvPr id="8" name="Straight Connector 7">
            <a:extLst>
              <a:ext uri="{FF2B5EF4-FFF2-40B4-BE49-F238E27FC236}">
                <a16:creationId xmlns:a16="http://schemas.microsoft.com/office/drawing/2014/main" id="{4C62B492-23F8-09B4-BA81-5C910AC15279}"/>
              </a:ext>
            </a:extLst>
          </p:cNvPr>
          <p:cNvCxnSpPr>
            <a:cxnSpLocks/>
          </p:cNvCxnSpPr>
          <p:nvPr/>
        </p:nvCxnSpPr>
        <p:spPr>
          <a:xfrm>
            <a:off x="6754068" y="164150"/>
            <a:ext cx="543793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16200000">
            <a:off x="-2067304" y="2231454"/>
            <a:ext cx="4564376" cy="429768"/>
          </a:xfrm>
        </p:spPr>
        <p:txBody>
          <a:bodyPr/>
          <a:lstStyle/>
          <a:p>
            <a:r>
              <a:rPr lang="en-US" dirty="0"/>
              <a:t>GROWTH MARKETING PLAN</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16200000">
            <a:off x="-532354" y="5260880"/>
            <a:ext cx="1494476" cy="429768"/>
          </a:xfrm>
        </p:spPr>
        <p:txBody>
          <a:bodyPr/>
          <a:lstStyle>
            <a:lvl1pPr>
              <a:defRPr>
                <a:solidFill>
                  <a:schemeClr val="tx1"/>
                </a:solidFill>
                <a:effectLst/>
              </a:defRPr>
            </a:lvl1pPr>
          </a:lstStyle>
          <a:p>
            <a:fld id="{60806314-2923-4BCD-81C6-1762557E3AD1}" type="datetime1">
              <a:rPr lang="en-US" smtClean="0"/>
              <a:t>3/15/2026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598327" y="0"/>
            <a:ext cx="5986622" cy="6858000"/>
          </a:xfrm>
          <a:blipFill dpi="0" rotWithShape="1">
            <a:blip r:embed="rId2">
              <a:alphaModFix amt="60000"/>
            </a:blip>
            <a:srcRect/>
            <a:stretch>
              <a:fillRect l="-2824" r="-1"/>
            </a:stretch>
          </a:blipFill>
        </p:spPr>
        <p:txBody>
          <a:bodyPr/>
          <a:lstStyle>
            <a:lvl1pPr marL="0" indent="0">
              <a:buNone/>
              <a:defRPr/>
            </a:lvl1pPr>
          </a:lstStyle>
          <a:p>
            <a:r>
              <a:rPr lang="en-US" dirty="0"/>
              <a:t>Click icon to add picture</a:t>
            </a:r>
          </a:p>
        </p:txBody>
      </p:sp>
      <p:cxnSp>
        <p:nvCxnSpPr>
          <p:cNvPr id="9" name="Straight Connector 8">
            <a:extLst>
              <a:ext uri="{FF2B5EF4-FFF2-40B4-BE49-F238E27FC236}">
                <a16:creationId xmlns:a16="http://schemas.microsoft.com/office/drawing/2014/main" id="{5680DD37-AA75-5265-3DD3-EADFD5870C34}"/>
              </a:ext>
            </a:extLst>
          </p:cNvPr>
          <p:cNvCxnSpPr>
            <a:cxnSpLocks/>
          </p:cNvCxnSpPr>
          <p:nvPr userDrawn="1"/>
        </p:nvCxnSpPr>
        <p:spPr>
          <a:xfrm>
            <a:off x="6754068"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5FEC9D1-6B65-BD86-B34E-71F8F5629EE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615562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24832" y="1001715"/>
            <a:ext cx="4724078" cy="2980051"/>
          </a:xfrm>
        </p:spPr>
        <p:txBody>
          <a:bodyPr anchor="t">
            <a:normAutofit/>
          </a:bodyPr>
          <a:lstStyle>
            <a:lvl1pPr algn="l">
              <a:defRPr sz="40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24831" y="4362766"/>
            <a:ext cx="4724077" cy="1860234"/>
          </a:xfrm>
        </p:spPr>
        <p:txBody>
          <a:bodyPr anchor="t">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cxnSp>
        <p:nvCxnSpPr>
          <p:cNvPr id="5" name="Straight Connector 4">
            <a:extLst>
              <a:ext uri="{FF2B5EF4-FFF2-40B4-BE49-F238E27FC236}">
                <a16:creationId xmlns:a16="http://schemas.microsoft.com/office/drawing/2014/main" id="{61F22791-F1DC-82EE-574A-946C4F39A8F5}"/>
              </a:ext>
            </a:extLst>
          </p:cNvPr>
          <p:cNvCxnSpPr>
            <a:cxnSpLocks/>
          </p:cNvCxnSpPr>
          <p:nvPr userDrawn="1"/>
        </p:nvCxnSpPr>
        <p:spPr>
          <a:xfrm>
            <a:off x="429209" y="164150"/>
            <a:ext cx="514041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rot="16200000">
            <a:off x="-2067733" y="2231455"/>
            <a:ext cx="4564378" cy="429768"/>
          </a:xfrm>
        </p:spPr>
        <p:txBody>
          <a:bodyPr/>
          <a:lstStyle/>
          <a:p>
            <a:r>
              <a:rPr lang="en-US" dirty="0"/>
              <a:t>GROWTH MARKETING PLAN</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rot="16200000">
            <a:off x="-537354" y="5265452"/>
            <a:ext cx="1494475" cy="420624"/>
          </a:xfrm>
        </p:spPr>
        <p:txBody>
          <a:bodyPr/>
          <a:lstStyle/>
          <a:p>
            <a:fld id="{D1BD44EB-637E-42FE-BCB7-7CFC0B1C3376}" type="datetime1">
              <a:rPr lang="en-US" smtClean="0"/>
              <a:t>3/15/2026</a:t>
            </a:fld>
            <a:endParaRPr lang="en-US" dirty="0"/>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29" y="6492875"/>
            <a:ext cx="429207" cy="365125"/>
          </a:xfrm>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5765246" y="0"/>
            <a:ext cx="6426753" cy="6858000"/>
          </a:xfrm>
          <a:blipFill dpi="0" rotWithShape="1">
            <a:blip r:embed="rId2">
              <a:alphaModFix amt="60000"/>
            </a:blip>
            <a:srcRect/>
            <a:stretch>
              <a:fillRect l="-2631"/>
            </a:stretch>
          </a:blipFill>
        </p:spPr>
        <p:txBody>
          <a:bodyPr/>
          <a:lstStyle>
            <a:lvl1pPr marL="0" indent="0">
              <a:buNone/>
              <a:defRPr/>
            </a:lvl1pPr>
          </a:lstStyle>
          <a:p>
            <a:r>
              <a:rPr lang="en-US" dirty="0"/>
              <a:t>Click icon to add picture</a:t>
            </a:r>
          </a:p>
        </p:txBody>
      </p:sp>
      <p:cxnSp>
        <p:nvCxnSpPr>
          <p:cNvPr id="10" name="Straight Connector 9">
            <a:extLst>
              <a:ext uri="{FF2B5EF4-FFF2-40B4-BE49-F238E27FC236}">
                <a16:creationId xmlns:a16="http://schemas.microsoft.com/office/drawing/2014/main" id="{EDC9DC64-28F1-DE35-BA93-42BE9EDD8B26}"/>
              </a:ext>
            </a:extLst>
          </p:cNvPr>
          <p:cNvCxnSpPr>
            <a:cxnSpLocks/>
          </p:cNvCxnSpPr>
          <p:nvPr userDrawn="1"/>
        </p:nvCxnSpPr>
        <p:spPr>
          <a:xfrm>
            <a:off x="556962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A3CE87-786A-4910-E740-1852BBC75C53}"/>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421592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1001715"/>
            <a:ext cx="7538423" cy="3457299"/>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31" y="4728526"/>
            <a:ext cx="6595444" cy="1494473"/>
          </a:xfrm>
        </p:spPr>
        <p:txBody>
          <a:bodyPr anchor="b">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cxnSp>
        <p:nvCxnSpPr>
          <p:cNvPr id="8" name="Straight Connector 7">
            <a:extLst>
              <a:ext uri="{FF2B5EF4-FFF2-40B4-BE49-F238E27FC236}">
                <a16:creationId xmlns:a16="http://schemas.microsoft.com/office/drawing/2014/main" id="{D8D58296-262D-E3A1-3EDA-108D59ADDEB9}"/>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5425F719-9770-4838-A1BF-8640CFA44CC3}" type="datetime1">
              <a:rPr lang="en-US" smtClean="0"/>
              <a:t>3/15/2026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5FC82B15-2BAA-B79D-562D-AB6EE143DF7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253083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1001715"/>
            <a:ext cx="8095015" cy="3361051"/>
          </a:xfrm>
        </p:spPr>
        <p:txBody>
          <a:bodyPr anchor="b">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30" y="4728524"/>
            <a:ext cx="7538424" cy="1127761"/>
          </a:xfrm>
        </p:spPr>
        <p:txBody>
          <a:bodyPr anchor="t">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cxnSp>
        <p:nvCxnSpPr>
          <p:cNvPr id="9" name="Straight Connector 8">
            <a:extLst>
              <a:ext uri="{FF2B5EF4-FFF2-40B4-BE49-F238E27FC236}">
                <a16:creationId xmlns:a16="http://schemas.microsoft.com/office/drawing/2014/main" id="{617A912A-256D-661B-C181-034D06ED868C}"/>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AB2F92B4-CE1A-4C71-BEF0-93A2274B672B}" type="datetime1">
              <a:rPr lang="en-US" smtClean="0"/>
              <a:t>3/15/2026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8" name="Straight Connector 7">
            <a:extLst>
              <a:ext uri="{FF2B5EF4-FFF2-40B4-BE49-F238E27FC236}">
                <a16:creationId xmlns:a16="http://schemas.microsoft.com/office/drawing/2014/main" id="{DCC649EA-F1C7-472F-52D7-A93BB7EC19B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731194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133602" y="1404262"/>
            <a:ext cx="7924802" cy="2577504"/>
          </a:xfrm>
        </p:spPr>
        <p:txBody>
          <a:bodyPr anchor="b">
            <a:noAutofit/>
          </a:bodyPr>
          <a:lstStyle>
            <a:lvl1pPr algn="ctr">
              <a:defRPr sz="72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519980" y="4353867"/>
            <a:ext cx="7152034" cy="1121418"/>
          </a:xfrm>
        </p:spPr>
        <p:txBody>
          <a:bodyPr>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cxnSp>
        <p:nvCxnSpPr>
          <p:cNvPr id="9" name="Straight Connector 8">
            <a:extLst>
              <a:ext uri="{FF2B5EF4-FFF2-40B4-BE49-F238E27FC236}">
                <a16:creationId xmlns:a16="http://schemas.microsoft.com/office/drawing/2014/main" id="{0CFC45B0-B1A3-3E44-43D7-C15E5073EEB5}"/>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4655A5E0-7ACA-4081-A937-2CF1CEC074EB}" type="datetime1">
              <a:rPr lang="en-US" smtClean="0"/>
              <a:t>3/15/2026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7" name="Straight Connector 6">
            <a:extLst>
              <a:ext uri="{FF2B5EF4-FFF2-40B4-BE49-F238E27FC236}">
                <a16:creationId xmlns:a16="http://schemas.microsoft.com/office/drawing/2014/main" id="{3BEA1CDC-959E-33FA-9AF1-75DB91B6A967}"/>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091970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3478" y="1748475"/>
            <a:ext cx="10924476" cy="4730749"/>
          </a:xfrm>
        </p:spPr>
        <p:txBody>
          <a:bodyPr anchor="b">
            <a:normAutofit/>
          </a:bodyPr>
          <a:lstStyle>
            <a:lvl1pPr algn="l">
              <a:defRPr sz="7200">
                <a:solidFill>
                  <a:schemeClr val="bg1"/>
                </a:solidFill>
              </a:defRPr>
            </a:lvl1pPr>
          </a:lstStyle>
          <a:p>
            <a:r>
              <a:rPr lang="en-US" dirty="0"/>
              <a:t>Click to edit Master title style</a:t>
            </a:r>
          </a:p>
        </p:txBody>
      </p:sp>
      <p:cxnSp>
        <p:nvCxnSpPr>
          <p:cNvPr id="7" name="Straight Connector 6">
            <a:extLst>
              <a:ext uri="{FF2B5EF4-FFF2-40B4-BE49-F238E27FC236}">
                <a16:creationId xmlns:a16="http://schemas.microsoft.com/office/drawing/2014/main" id="{6A27FB5B-F1F4-96F1-0152-318F0A4000BC}"/>
              </a:ext>
            </a:extLst>
          </p:cNvPr>
          <p:cNvCxnSpPr/>
          <p:nvPr/>
        </p:nvCxnSpPr>
        <p:spPr>
          <a:xfrm>
            <a:off x="429209" y="164150"/>
            <a:ext cx="1176279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dirty="0"/>
              <a:t>GROWTH MARKETING PLAN</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C8626840-FA11-4374-BE46-30DF1EAD92FE}" type="datetime1">
              <a:rPr lang="en-US" smtClean="0"/>
              <a:pPr/>
              <a:t>3/15/2026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cxnSp>
        <p:nvCxnSpPr>
          <p:cNvPr id="3" name="Straight Connector 2">
            <a:extLst>
              <a:ext uri="{FF2B5EF4-FFF2-40B4-BE49-F238E27FC236}">
                <a16:creationId xmlns:a16="http://schemas.microsoft.com/office/drawing/2014/main" id="{61593392-0733-4701-8F74-B58075202E27}"/>
              </a:ext>
            </a:extLst>
          </p:cNvPr>
          <p:cNvCxnSpPr>
            <a:cxnSpLocks/>
          </p:cNvCxnSpPr>
          <p:nvPr userDrawn="1"/>
        </p:nvCxnSpPr>
        <p:spPr>
          <a:xfrm>
            <a:off x="429793"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892460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Agenda">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34030" y="1001713"/>
            <a:ext cx="5702371" cy="4855527"/>
          </a:xfrm>
        </p:spPr>
        <p:txBody>
          <a:bodyPr anchor="ctr">
            <a:normAutofit/>
          </a:bodyPr>
          <a:lstStyle>
            <a:lvl1pPr algn="ctr">
              <a:defRPr sz="4000"/>
            </a:lvl1pPr>
          </a:lstStyle>
          <a:p>
            <a:r>
              <a:rPr lang="en-US" dirty="0"/>
              <a:t>Click to edit Master title style</a:t>
            </a:r>
          </a:p>
        </p:txBody>
      </p:sp>
      <p:cxnSp>
        <p:nvCxnSpPr>
          <p:cNvPr id="6" name="Straight Connector 5">
            <a:extLst>
              <a:ext uri="{FF2B5EF4-FFF2-40B4-BE49-F238E27FC236}">
                <a16:creationId xmlns:a16="http://schemas.microsoft.com/office/drawing/2014/main" id="{95807522-A1BC-0AAD-E7B4-C948DF50EAC6}"/>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B08506C6-7398-25A3-A121-87E3BF8366E4}"/>
              </a:ext>
            </a:extLst>
          </p:cNvPr>
          <p:cNvCxnSpPr>
            <a:cxnSpLocks/>
          </p:cNvCxnSpPr>
          <p:nvPr userDrawn="1"/>
        </p:nvCxnSpPr>
        <p:spPr>
          <a:xfrm>
            <a:off x="6541227"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2C4D0019-5D4E-18AB-5653-979E0D7032FB}"/>
              </a:ext>
            </a:extLst>
          </p:cNvPr>
          <p:cNvCxnSpPr>
            <a:cxnSpLocks/>
          </p:cNvCxnSpPr>
          <p:nvPr userDrawn="1"/>
        </p:nvCxnSpPr>
        <p:spPr>
          <a:xfrm>
            <a:off x="6541227" y="164150"/>
            <a:ext cx="565077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32C7AAB3-9B5A-4636-BF0B-2B99D42F5638}" type="datetime1">
              <a:rPr lang="en-US" smtClean="0"/>
              <a:t>3/15/2026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224097" y="1001713"/>
            <a:ext cx="4333859" cy="4855527"/>
          </a:xfrm>
        </p:spPr>
        <p:txBody>
          <a:bodyPr anchor="ctr">
            <a:normAutofit/>
          </a:bodyPr>
          <a:lstStyle>
            <a:lvl1pPr marL="457200" indent="-457200" algn="l">
              <a:buFont typeface="+mj-lt"/>
              <a:buAutoNum type="arabicPeriod"/>
              <a:defRPr sz="1600"/>
            </a:lvl1pPr>
            <a:lvl2pPr marL="685800" indent="-457200" algn="l">
              <a:buFont typeface="+mj-lt"/>
              <a:buAutoNum type="arabicPeriod"/>
              <a:defRPr sz="1600"/>
            </a:lvl2pPr>
            <a:lvl3pPr marL="800100" indent="-342900" algn="l">
              <a:buFont typeface="+mj-lt"/>
              <a:buAutoNum type="arabicPeriod"/>
              <a:defRPr sz="1600"/>
            </a:lvl3pPr>
            <a:lvl4pPr marL="1028700" indent="-342900" algn="l">
              <a:buFont typeface="+mj-lt"/>
              <a:buAutoNum type="arabicPeriod"/>
              <a:defRPr sz="1600"/>
            </a:lvl4pPr>
            <a:lvl5pPr marL="1257300" indent="-342900" algn="l">
              <a:buFont typeface="+mj-lt"/>
              <a:buAutoNum type="arabicPeriod"/>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2144722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with Pictur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761419" y="1001716"/>
            <a:ext cx="4796545" cy="1503374"/>
          </a:xfrm>
        </p:spPr>
        <p:txBody>
          <a:bodyPr anchor="b">
            <a:normAutofit/>
          </a:bodyPr>
          <a:lstStyle>
            <a:lvl1pPr>
              <a:defRPr sz="4000"/>
            </a:lvl1pPr>
          </a:lstStyle>
          <a:p>
            <a:r>
              <a:rPr lang="en-US" dirty="0"/>
              <a:t>Click to edit Master title style</a:t>
            </a:r>
          </a:p>
        </p:txBody>
      </p:sp>
      <p:cxnSp>
        <p:nvCxnSpPr>
          <p:cNvPr id="9" name="Straight Connector 8">
            <a:extLst>
              <a:ext uri="{FF2B5EF4-FFF2-40B4-BE49-F238E27FC236}">
                <a16:creationId xmlns:a16="http://schemas.microsoft.com/office/drawing/2014/main" id="{1C92E087-D311-16FB-DFD8-7DFD79458D04}"/>
              </a:ext>
            </a:extLst>
          </p:cNvPr>
          <p:cNvCxnSpPr>
            <a:cxnSpLocks/>
          </p:cNvCxnSpPr>
          <p:nvPr userDrawn="1"/>
        </p:nvCxnSpPr>
        <p:spPr>
          <a:xfrm>
            <a:off x="6096000" y="164150"/>
            <a:ext cx="6096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rot="16200000">
            <a:off x="-2067304" y="2231454"/>
            <a:ext cx="4564376" cy="429768"/>
          </a:xfrm>
        </p:spPr>
        <p:txBody>
          <a:bodyPr/>
          <a:lstStyle/>
          <a:p>
            <a:r>
              <a:rPr lang="en-US" dirty="0"/>
              <a:t>GROWTH MARKETING PLAN</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rot="16200000">
            <a:off x="-532353" y="5260880"/>
            <a:ext cx="1494474" cy="429768"/>
          </a:xfrm>
        </p:spPr>
        <p:txBody>
          <a:bodyPr/>
          <a:lstStyle/>
          <a:p>
            <a:fld id="{569377BB-3A7F-48AE-8949-DF715FC88965}" type="datetime1">
              <a:rPr lang="en-US" smtClean="0"/>
              <a:t>3/15/2026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Picture Placeholder 7">
            <a:extLst>
              <a:ext uri="{FF2B5EF4-FFF2-40B4-BE49-F238E27FC236}">
                <a16:creationId xmlns:a16="http://schemas.microsoft.com/office/drawing/2014/main" id="{9AC20259-235D-F9C3-3788-C1457976F5AC}"/>
              </a:ext>
            </a:extLst>
          </p:cNvPr>
          <p:cNvSpPr>
            <a:spLocks noGrp="1"/>
          </p:cNvSpPr>
          <p:nvPr>
            <p:ph type="pic" sz="quarter" idx="14"/>
          </p:nvPr>
        </p:nvSpPr>
        <p:spPr>
          <a:xfrm>
            <a:off x="598329" y="0"/>
            <a:ext cx="5331038" cy="6858000"/>
          </a:xfrm>
          <a:blipFill dpi="0" rotWithShape="1">
            <a:blip r:embed="rId2">
              <a:alphaModFix amt="60000"/>
            </a:blip>
            <a:srcRect/>
            <a:stretch>
              <a:fillRect/>
            </a:stretch>
          </a:blipFill>
        </p:spPr>
        <p:txBody>
          <a:bodyPr/>
          <a:lstStyle>
            <a:lvl1pPr marL="0" indent="0">
              <a:buNone/>
              <a:defRPr/>
            </a:lvl1pPr>
          </a:lstStyle>
          <a:p>
            <a:r>
              <a:rPr lang="en-US" dirty="0"/>
              <a:t>Click icon to add picture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776581" y="2886088"/>
            <a:ext cx="4781383" cy="3336912"/>
          </a:xfrm>
        </p:spPr>
        <p:txBody>
          <a:bodyPr anchor="b">
            <a:normAutofit/>
          </a:bodyPr>
          <a:lstStyle>
            <a:lvl1pPr marL="0" indent="0">
              <a:buFont typeface="+mj-lt"/>
              <a:buNone/>
              <a:defRPr sz="1600"/>
            </a:lvl1pPr>
            <a:lvl2pPr marL="228600" indent="0">
              <a:buFont typeface="+mj-lt"/>
              <a:buNone/>
              <a:defRPr sz="1600"/>
            </a:lvl2pPr>
            <a:lvl3pPr marL="457200" indent="0">
              <a:buFont typeface="+mj-lt"/>
              <a:buNone/>
              <a:defRPr sz="1600"/>
            </a:lvl3pPr>
            <a:lvl4pPr marL="685800" indent="0">
              <a:buFont typeface="+mj-lt"/>
              <a:buNone/>
              <a:defRPr sz="1600"/>
            </a:lvl4pPr>
            <a:lvl5pPr marL="914400" indent="0">
              <a:buFont typeface="+mj-lt"/>
              <a:buNone/>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13" name="Straight Connector 12">
            <a:extLst>
              <a:ext uri="{FF2B5EF4-FFF2-40B4-BE49-F238E27FC236}">
                <a16:creationId xmlns:a16="http://schemas.microsoft.com/office/drawing/2014/main" id="{141EF905-FBC0-6AEE-DA7E-A6361F7EF6BB}"/>
              </a:ext>
            </a:extLst>
          </p:cNvPr>
          <p:cNvCxnSpPr>
            <a:cxnSpLocks/>
          </p:cNvCxnSpPr>
          <p:nvPr userDrawn="1"/>
        </p:nvCxnSpPr>
        <p:spPr>
          <a:xfrm>
            <a:off x="6099047"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EC5A10F-4276-544F-CA8D-14E3EDCA493B}"/>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125678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2496190"/>
            <a:ext cx="4714881" cy="2232336"/>
          </a:xfrm>
        </p:spPr>
        <p:txBody>
          <a:bodyPr>
            <a:normAutofit/>
          </a:bodyPr>
          <a:lstStyle>
            <a:lvl1pPr>
              <a:defRPr sz="4000"/>
            </a:lvl1pPr>
          </a:lstStyle>
          <a:p>
            <a:r>
              <a:rPr lang="en-US" dirty="0"/>
              <a:t>Click to edit Master title style</a:t>
            </a:r>
          </a:p>
        </p:txBody>
      </p:sp>
      <p:cxnSp>
        <p:nvCxnSpPr>
          <p:cNvPr id="9" name="Straight Connector 8">
            <a:extLst>
              <a:ext uri="{FF2B5EF4-FFF2-40B4-BE49-F238E27FC236}">
                <a16:creationId xmlns:a16="http://schemas.microsoft.com/office/drawing/2014/main" id="{430124F2-891B-DC7A-86AD-C038AE8A6493}"/>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9F5C65A-63EB-4D03-A77A-34D9179F227E}" type="datetime1">
              <a:rPr lang="en-US" smtClean="0"/>
              <a:t>3/15/2026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496190"/>
            <a:ext cx="4325112" cy="2232335"/>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7" name="Straight Connector 6">
            <a:extLst>
              <a:ext uri="{FF2B5EF4-FFF2-40B4-BE49-F238E27FC236}">
                <a16:creationId xmlns:a16="http://schemas.microsoft.com/office/drawing/2014/main" id="{CD1D8F17-EF76-0E40-74BF-199C61642602}"/>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907350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2133757"/>
            <a:ext cx="4328497" cy="3728831"/>
          </a:xfrm>
        </p:spPr>
        <p:txBody>
          <a:bodyPr>
            <a:normAutofit/>
          </a:bodyPr>
          <a:lstStyle>
            <a:lvl1pPr>
              <a:defRPr sz="4000"/>
            </a:lvl1pPr>
          </a:lstStyle>
          <a:p>
            <a:r>
              <a:rPr lang="en-US" dirty="0"/>
              <a:t>Click to edit Master title style</a:t>
            </a:r>
          </a:p>
        </p:txBody>
      </p:sp>
      <p:cxnSp>
        <p:nvCxnSpPr>
          <p:cNvPr id="9" name="Straight Connector 8">
            <a:extLst>
              <a:ext uri="{FF2B5EF4-FFF2-40B4-BE49-F238E27FC236}">
                <a16:creationId xmlns:a16="http://schemas.microsoft.com/office/drawing/2014/main" id="{6EB3FC25-52BF-D39B-F6D8-ACD115F19721}"/>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43B156B-F59C-4C90-B2BF-52C692BF43D0}" type="datetime1">
              <a:rPr lang="en-US" smtClean="0"/>
              <a:t>3/15/2026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348911" y="2129475"/>
            <a:ext cx="5266077" cy="3727766"/>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3" name="Straight Connector 2">
            <a:extLst>
              <a:ext uri="{FF2B5EF4-FFF2-40B4-BE49-F238E27FC236}">
                <a16:creationId xmlns:a16="http://schemas.microsoft.com/office/drawing/2014/main" id="{A9054AC9-7FE7-AA63-76C1-0BB3E059FCEA}"/>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20224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1381759"/>
            <a:ext cx="4358311" cy="4841241"/>
          </a:xfrm>
        </p:spPr>
        <p:txBody>
          <a:bodyPr>
            <a:normAutofit/>
          </a:bodyPr>
          <a:lstStyle>
            <a:lvl1pPr>
              <a:defRPr sz="4000"/>
            </a:lvl1pPr>
          </a:lstStyle>
          <a:p>
            <a:r>
              <a:rPr lang="en-US" dirty="0"/>
              <a:t>Click to edit Master title style</a:t>
            </a:r>
          </a:p>
        </p:txBody>
      </p:sp>
      <p:cxnSp>
        <p:nvCxnSpPr>
          <p:cNvPr id="9" name="Straight Connector 8">
            <a:extLst>
              <a:ext uri="{FF2B5EF4-FFF2-40B4-BE49-F238E27FC236}">
                <a16:creationId xmlns:a16="http://schemas.microsoft.com/office/drawing/2014/main" id="{1835D4DD-0247-2268-9444-EBEAF09126E2}"/>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E5D3B20-6D77-4E10-9C9F-10A32026F483}" type="datetime1">
              <a:rPr lang="en-US" smtClean="0"/>
              <a:t>3/15/2026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378726" y="1381759"/>
            <a:ext cx="5622648" cy="4841241"/>
          </a:xfrm>
        </p:spPr>
        <p:txBody>
          <a:bodyPr>
            <a:normAutofit/>
          </a:bodyPr>
          <a:lstStyle>
            <a:lvl1pPr>
              <a:defRPr sz="1600"/>
            </a:lvl1pPr>
            <a:lvl2pPr>
              <a:defRPr sz="1600"/>
            </a:lvl2pPr>
            <a:lvl3pPr>
              <a:defRPr sz="1600"/>
            </a:lvl3pPr>
            <a:lvl4pPr>
              <a:defRPr sz="1600"/>
            </a:lvl4pPr>
            <a:lvl5pPr>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3" name="Straight Connector 2">
            <a:extLst>
              <a:ext uri="{FF2B5EF4-FFF2-40B4-BE49-F238E27FC236}">
                <a16:creationId xmlns:a16="http://schemas.microsoft.com/office/drawing/2014/main" id="{D32B1FAB-0434-52D4-45F7-F1C56FA427F8}"/>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37293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001715"/>
            <a:ext cx="4328497" cy="4855526"/>
          </a:xfrm>
        </p:spPr>
        <p:txBody>
          <a:bodyPr anchor="ctr">
            <a:normAutofit/>
          </a:bodyPr>
          <a:lstStyle>
            <a:lvl1pPr algn="ctr">
              <a:defRPr sz="4000"/>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CBBBE18-C792-4A63-8F5A-CED2F5653C9B}" type="datetime1">
              <a:rPr lang="en-US" smtClean="0"/>
              <a:t>3/15/2026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883174" y="1001714"/>
            <a:ext cx="5118206" cy="4855527"/>
          </a:xfrm>
        </p:spPr>
        <p:txBody>
          <a:bodyPr anchor="ctr">
            <a:normAutofit/>
          </a:bodyPr>
          <a:lstStyle>
            <a:lvl1pPr>
              <a:defRPr sz="1600"/>
            </a:lvl1pPr>
            <a:lvl2pPr>
              <a:defRPr sz="1600"/>
            </a:lvl2pPr>
            <a:lvl3pPr>
              <a:defRPr sz="1600"/>
            </a:lvl3pPr>
            <a:lvl4pPr>
              <a:defRPr sz="1600"/>
            </a:lvl4pPr>
            <a:lvl5pPr>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3" name="Straight Connector 2">
            <a:extLst>
              <a:ext uri="{FF2B5EF4-FFF2-40B4-BE49-F238E27FC236}">
                <a16:creationId xmlns:a16="http://schemas.microsoft.com/office/drawing/2014/main" id="{68F4B9D1-5247-53CB-C1FC-9E3459BF16C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43F8E40-0F32-5592-0885-55CEBFBDF0AB}"/>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61380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900433"/>
            <a:ext cx="3771900" cy="5221285"/>
          </a:xfrm>
        </p:spPr>
        <p:txBody>
          <a:bodyPr anchor="ctr">
            <a:normAutofit/>
          </a:bodyPr>
          <a:lstStyle>
            <a:lvl1pPr algn="ctr">
              <a:defRPr sz="4000"/>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52B4E55-CD3E-4D87-9041-7A8452BD5273}" type="datetime1">
              <a:rPr lang="en-US" smtClean="0"/>
              <a:t>3/15/2026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348911" y="900432"/>
            <a:ext cx="6209054" cy="5221285"/>
          </a:xfrm>
        </p:spPr>
        <p:txBody>
          <a:bodyPr anchor="ctr">
            <a:normAutofit/>
          </a:bodyPr>
          <a:lstStyle>
            <a:lvl1pPr>
              <a:defRPr sz="1600"/>
            </a:lvl1pPr>
            <a:lvl2pPr>
              <a:defRPr sz="1600"/>
            </a:lvl2pPr>
            <a:lvl3pPr>
              <a:defRPr sz="1600"/>
            </a:lvl3pPr>
            <a:lvl4pPr>
              <a:defRPr sz="1600"/>
            </a:lvl4pPr>
            <a:lvl5pPr>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3" name="Straight Connector 2">
            <a:extLst>
              <a:ext uri="{FF2B5EF4-FFF2-40B4-BE49-F238E27FC236}">
                <a16:creationId xmlns:a16="http://schemas.microsoft.com/office/drawing/2014/main" id="{CE7E8DAF-8174-2859-E029-6F85464CAC9F}"/>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34228395-2719-9A44-CE27-6CFD8BD848E8}"/>
              </a:ext>
            </a:extLst>
          </p:cNvPr>
          <p:cNvCxnSpPr>
            <a:cxnSpLocks/>
          </p:cNvCxnSpPr>
          <p:nvPr userDrawn="1"/>
        </p:nvCxnSpPr>
        <p:spPr>
          <a:xfrm>
            <a:off x="4883705" y="164150"/>
            <a:ext cx="730829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E83E6F6-12DD-3AC0-8C59-D6E9DEDA1456}"/>
              </a:ext>
            </a:extLst>
          </p:cNvPr>
          <p:cNvCxnSpPr>
            <a:cxnSpLocks/>
          </p:cNvCxnSpPr>
          <p:nvPr userDrawn="1"/>
        </p:nvCxnSpPr>
        <p:spPr>
          <a:xfrm>
            <a:off x="4883705"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084417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113785" y="1001715"/>
            <a:ext cx="6444179" cy="1122374"/>
          </a:xfrm>
        </p:spPr>
        <p:txBody>
          <a:bodyPr anchor="b">
            <a:noAutofit/>
          </a:bodyPr>
          <a:lstStyle>
            <a:lvl1pPr>
              <a:defRPr sz="4000"/>
            </a:lvl1pPr>
          </a:lstStyle>
          <a:p>
            <a:r>
              <a:rPr lang="en-US" dirty="0"/>
              <a:t>Click to edit Master title style</a:t>
            </a:r>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rot="16200000">
            <a:off x="-2067304" y="2231454"/>
            <a:ext cx="4564376" cy="429768"/>
          </a:xfrm>
        </p:spPr>
        <p:txBody>
          <a:bodyPr/>
          <a:lstStyle/>
          <a:p>
            <a:r>
              <a:rPr lang="en-US" dirty="0"/>
              <a:t>GROWTH MARKETING PLAN</a:t>
            </a:r>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rot="16200000">
            <a:off x="-532354" y="5260879"/>
            <a:ext cx="1494475" cy="429768"/>
          </a:xfrm>
        </p:spPr>
        <p:txBody>
          <a:bodyPr/>
          <a:lstStyle/>
          <a:p>
            <a:fld id="{B44ACCC6-A2BA-4B7B-99B4-E62BB5424C67}" type="datetime1">
              <a:rPr lang="en-US" smtClean="0"/>
              <a:t>3/15/2026</a:t>
            </a:fld>
            <a:endParaRPr lang="en-US" dirty="0"/>
          </a:p>
        </p:txBody>
      </p:sp>
      <p:cxnSp>
        <p:nvCxnSpPr>
          <p:cNvPr id="6" name="Straight Connector 5">
            <a:extLst>
              <a:ext uri="{FF2B5EF4-FFF2-40B4-BE49-F238E27FC236}">
                <a16:creationId xmlns:a16="http://schemas.microsoft.com/office/drawing/2014/main" id="{8F3207AA-DF92-4449-9316-61475F014448}"/>
              </a:ext>
            </a:extLst>
          </p:cNvPr>
          <p:cNvCxnSpPr>
            <a:cxnSpLocks/>
          </p:cNvCxnSpPr>
          <p:nvPr userDrawn="1"/>
        </p:nvCxnSpPr>
        <p:spPr>
          <a:xfrm>
            <a:off x="4918159" y="164150"/>
            <a:ext cx="727384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8" y="1"/>
            <a:ext cx="4124206" cy="6858000"/>
          </a:xfrm>
          <a:blipFill dpi="0" rotWithShape="1">
            <a:blip r:embed="rId2">
              <a:alphaModFix amt="60000"/>
            </a:blip>
            <a:srcRect/>
            <a:stretch>
              <a:fillRect l="-2278" r="-6699"/>
            </a:stretch>
          </a:blipFill>
        </p:spPr>
        <p:txBody>
          <a:bodyPr/>
          <a:lstStyle>
            <a:lvl1pPr marL="0" indent="0">
              <a:buNone/>
              <a:defRPr/>
            </a:lvl1pPr>
          </a:lstStyle>
          <a:p>
            <a:r>
              <a:rPr lang="en-US" dirty="0"/>
              <a:t>Click icon to add picture</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hasCustomPrompt="1"/>
          </p:nvPr>
        </p:nvSpPr>
        <p:spPr>
          <a:xfrm>
            <a:off x="5113785" y="2496190"/>
            <a:ext cx="6444179" cy="3726810"/>
          </a:xfrm>
        </p:spPr>
        <p:txBody>
          <a:bodyPr>
            <a:normAutofit/>
          </a:bodyPr>
          <a:lstStyle>
            <a:lvl3pPr marL="457200" indent="0">
              <a:buNone/>
              <a:defRPr sz="1600"/>
            </a:lvl3pPr>
            <a:lvl4pPr marL="685800" indent="0">
              <a:buNone/>
              <a:defRPr sz="1600"/>
            </a:lvl4pPr>
            <a:lvl5pPr marL="914400" indent="0">
              <a:buNone/>
              <a:defRPr sz="1600"/>
            </a:lvl5pPr>
          </a:lstStyle>
          <a:p>
            <a:pPr lvl="2"/>
            <a:r>
              <a:rPr lang="en-US" dirty="0"/>
              <a:t>Third level</a:t>
            </a:r>
          </a:p>
          <a:p>
            <a:pPr lvl="3"/>
            <a:r>
              <a:rPr lang="en-US" dirty="0"/>
              <a:t>Fourth level</a:t>
            </a:r>
          </a:p>
          <a:p>
            <a:pPr lvl="4"/>
            <a:r>
              <a:rPr lang="en-US" dirty="0"/>
              <a:t>Fifth level</a:t>
            </a:r>
          </a:p>
        </p:txBody>
      </p:sp>
      <p:cxnSp>
        <p:nvCxnSpPr>
          <p:cNvPr id="3" name="Straight Connector 2">
            <a:extLst>
              <a:ext uri="{FF2B5EF4-FFF2-40B4-BE49-F238E27FC236}">
                <a16:creationId xmlns:a16="http://schemas.microsoft.com/office/drawing/2014/main" id="{D34805F9-D010-6E54-928C-1EBB88CBA9D3}"/>
              </a:ext>
            </a:extLst>
          </p:cNvPr>
          <p:cNvCxnSpPr>
            <a:cxnSpLocks/>
          </p:cNvCxnSpPr>
          <p:nvPr userDrawn="1"/>
        </p:nvCxnSpPr>
        <p:spPr>
          <a:xfrm>
            <a:off x="4918159"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A487952-A86B-7C85-B4C5-3B9E9DED85AF}"/>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52905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4"/>
            <a:ext cx="5647085" cy="1122375"/>
          </a:xfrm>
        </p:spPr>
        <p:txBody>
          <a:bodyPr anchor="b">
            <a:noAutofit/>
          </a:bodyPr>
          <a:lstStyle>
            <a:lvl1pPr>
              <a:defRPr sz="4000"/>
            </a:lvl1pPr>
          </a:lstStyle>
          <a:p>
            <a:r>
              <a:rPr lang="en-US" dirty="0"/>
              <a:t>Click to edit Master title style</a:t>
            </a:r>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rot="16200000">
            <a:off x="-2067302" y="2231454"/>
            <a:ext cx="4564376" cy="429768"/>
          </a:xfrm>
        </p:spPr>
        <p:txBody>
          <a:bodyPr/>
          <a:lstStyle/>
          <a:p>
            <a:r>
              <a:rPr lang="en-US" dirty="0"/>
              <a:t>GROWTH MARKETING PLAN</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rot="16200000">
            <a:off x="-532352" y="5260879"/>
            <a:ext cx="1494475" cy="429768"/>
          </a:xfrm>
        </p:spPr>
        <p:txBody>
          <a:bodyPr/>
          <a:lstStyle/>
          <a:p>
            <a:fld id="{341E3BD6-1BE7-4293-98B0-C8B456DEC98E}" type="datetime1">
              <a:rPr lang="en-US" smtClean="0"/>
              <a:t>3/15/2026</a:t>
            </a:fld>
            <a:endParaRPr lang="en-US" dirty="0"/>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1" y="6492875"/>
            <a:ext cx="429207" cy="365125"/>
          </a:xfrm>
        </p:spPr>
        <p:txBody>
          <a:bodyPr/>
          <a:lstStyle/>
          <a:p>
            <a:fld id="{CC057153-B650-4DEB-B370-79DDCFDCE934}" type="slidenum">
              <a:rPr lang="en-US" smtClean="0"/>
              <a:t>‹#›</a:t>
            </a:fld>
            <a:endParaRPr lang="en-US" dirty="0"/>
          </a:p>
        </p:txBody>
      </p:sp>
      <p:cxnSp>
        <p:nvCxnSpPr>
          <p:cNvPr id="3" name="Straight Connector 2">
            <a:extLst>
              <a:ext uri="{FF2B5EF4-FFF2-40B4-BE49-F238E27FC236}">
                <a16:creationId xmlns:a16="http://schemas.microsoft.com/office/drawing/2014/main" id="{967BDF5B-E352-4558-1EFA-37F504BFE32E}"/>
              </a:ext>
            </a:extLst>
          </p:cNvPr>
          <p:cNvCxnSpPr>
            <a:cxnSpLocks/>
          </p:cNvCxnSpPr>
          <p:nvPr userDrawn="1"/>
        </p:nvCxnSpPr>
        <p:spPr>
          <a:xfrm>
            <a:off x="429208" y="164150"/>
            <a:ext cx="663111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030" y="2496190"/>
            <a:ext cx="5647085" cy="3726810"/>
          </a:xfrm>
        </p:spPr>
        <p:txBody>
          <a:bodyPr>
            <a:normAutofit/>
          </a:bodyPr>
          <a:lstStyle>
            <a:lvl1pPr>
              <a:defRPr sz="1600"/>
            </a:lvl1pPr>
            <a:lvl2pPr>
              <a:defRPr sz="1600"/>
            </a:lvl2pPr>
            <a:lvl3pPr>
              <a:defRPr sz="1600"/>
            </a:lvl3pPr>
            <a:lvl4pPr>
              <a:defRPr sz="1600"/>
            </a:lvl4pPr>
            <a:lvl5pPr>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224097" y="0"/>
            <a:ext cx="4967903" cy="6858000"/>
          </a:xfrm>
          <a:blipFill dpi="0" rotWithShape="1">
            <a:blip r:embed="rId2">
              <a:alphaModFix amt="60000"/>
            </a:blip>
            <a:srcRect/>
            <a:stretch>
              <a:fillRect/>
            </a:stretch>
          </a:blipFill>
        </p:spPr>
        <p:txBody>
          <a:bodyPr/>
          <a:lstStyle>
            <a:lvl1pPr marL="0" indent="0">
              <a:buNone/>
              <a:defRPr/>
            </a:lvl1pPr>
          </a:lstStyle>
          <a:p>
            <a:r>
              <a:rPr lang="en-US" dirty="0"/>
              <a:t>Click icon to add picture</a:t>
            </a:r>
          </a:p>
        </p:txBody>
      </p:sp>
      <p:cxnSp>
        <p:nvCxnSpPr>
          <p:cNvPr id="6" name="Straight Connector 5">
            <a:extLst>
              <a:ext uri="{FF2B5EF4-FFF2-40B4-BE49-F238E27FC236}">
                <a16:creationId xmlns:a16="http://schemas.microsoft.com/office/drawing/2014/main" id="{D02BFE52-C7C3-A7E3-F6D9-EDECDF40EF56}"/>
              </a:ext>
            </a:extLst>
          </p:cNvPr>
          <p:cNvCxnSpPr>
            <a:cxnSpLocks/>
          </p:cNvCxnSpPr>
          <p:nvPr userDrawn="1"/>
        </p:nvCxnSpPr>
        <p:spPr>
          <a:xfrm>
            <a:off x="706032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21C0473F-E6DB-D181-43D0-0D5C945184BB}"/>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0343412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817306" y="1001715"/>
            <a:ext cx="6740655" cy="1087887"/>
          </a:xfrm>
        </p:spPr>
        <p:txBody>
          <a:bodyPr anchor="b">
            <a:noAutofit/>
          </a:bodyPr>
          <a:lstStyle>
            <a:lvl1pPr>
              <a:defRPr sz="4000"/>
            </a:lvl1pPr>
          </a:lstStyle>
          <a:p>
            <a:r>
              <a:rPr lang="en-US" dirty="0"/>
              <a:t>Click to edit Master title style</a:t>
            </a:r>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rot="16200000">
            <a:off x="-2067304" y="2231454"/>
            <a:ext cx="4564376" cy="429768"/>
          </a:xfrm>
        </p:spPr>
        <p:txBody>
          <a:bodyPr/>
          <a:lstStyle/>
          <a:p>
            <a:r>
              <a:rPr lang="en-US" dirty="0"/>
              <a:t>GROWTH MARKETING PLAN</a:t>
            </a:r>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rot="16200000">
            <a:off x="-532354" y="5260879"/>
            <a:ext cx="1494474" cy="429768"/>
          </a:xfrm>
        </p:spPr>
        <p:txBody>
          <a:bodyPr/>
          <a:lstStyle/>
          <a:p>
            <a:fld id="{12B94328-6471-48ED-A3E9-D3E8C4DB1679}" type="datetime1">
              <a:rPr lang="en-US" smtClean="0"/>
              <a:t>3/15/2026</a:t>
            </a:fld>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5EA26726-2193-5028-87FF-55119A73A643}"/>
              </a:ext>
            </a:extLst>
          </p:cNvPr>
          <p:cNvCxnSpPr>
            <a:cxnSpLocks/>
          </p:cNvCxnSpPr>
          <p:nvPr userDrawn="1"/>
        </p:nvCxnSpPr>
        <p:spPr>
          <a:xfrm>
            <a:off x="4634939" y="164150"/>
            <a:ext cx="755706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8" y="0"/>
            <a:ext cx="3854240" cy="6858000"/>
          </a:xfrm>
          <a:blipFill dpi="0" rotWithShape="1">
            <a:blip r:embed="rId2">
              <a:alphaModFix amt="60000"/>
            </a:blip>
            <a:srcRect/>
            <a:stretch>
              <a:fillRect/>
            </a:stretch>
          </a:blipFill>
        </p:spPr>
        <p:txBody>
          <a:bodyPr/>
          <a:lstStyle>
            <a:lvl1pPr marL="0" indent="0">
              <a:buNone/>
              <a:defRPr/>
            </a:lvl1pPr>
          </a:lstStyle>
          <a:p>
            <a:r>
              <a:rPr lang="en-US" dirty="0"/>
              <a:t>Click icon to add picture</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817311" y="2496190"/>
            <a:ext cx="6740654" cy="3726810"/>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5" name="Straight Connector 4">
            <a:extLst>
              <a:ext uri="{FF2B5EF4-FFF2-40B4-BE49-F238E27FC236}">
                <a16:creationId xmlns:a16="http://schemas.microsoft.com/office/drawing/2014/main" id="{1FAA0E72-1F2C-EAE4-77B7-9FF7C88D21DD}"/>
              </a:ext>
            </a:extLst>
          </p:cNvPr>
          <p:cNvCxnSpPr>
            <a:cxnSpLocks/>
          </p:cNvCxnSpPr>
          <p:nvPr userDrawn="1"/>
        </p:nvCxnSpPr>
        <p:spPr>
          <a:xfrm>
            <a:off x="4634939"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EA80D3F-C3CE-0859-0D1F-594C0503DBAA}"/>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785148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1" y="1028130"/>
            <a:ext cx="6595448" cy="1113475"/>
          </a:xfrm>
        </p:spPr>
        <p:txBody>
          <a:bodyPr anchor="t">
            <a:noAutofit/>
          </a:bodyPr>
          <a:lstStyle>
            <a:lvl1pPr>
              <a:defRPr sz="4000"/>
            </a:lvl1pPr>
          </a:lstStyle>
          <a:p>
            <a:r>
              <a:rPr lang="en-US" dirty="0"/>
              <a:t>Click to edit Master title style</a:t>
            </a:r>
          </a:p>
        </p:txBody>
      </p:sp>
      <p:cxnSp>
        <p:nvCxnSpPr>
          <p:cNvPr id="5" name="Straight Connector 4">
            <a:extLst>
              <a:ext uri="{FF2B5EF4-FFF2-40B4-BE49-F238E27FC236}">
                <a16:creationId xmlns:a16="http://schemas.microsoft.com/office/drawing/2014/main" id="{616649CF-C20C-7376-D09A-88A289B7A347}"/>
              </a:ext>
            </a:extLst>
          </p:cNvPr>
          <p:cNvCxnSpPr>
            <a:cxnSpLocks/>
          </p:cNvCxnSpPr>
          <p:nvPr userDrawn="1"/>
        </p:nvCxnSpPr>
        <p:spPr>
          <a:xfrm>
            <a:off x="429208" y="164150"/>
            <a:ext cx="747959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rot="16200000">
            <a:off x="-2067302" y="2231454"/>
            <a:ext cx="4564376" cy="429768"/>
          </a:xfrm>
        </p:spPr>
        <p:txBody>
          <a:bodyPr/>
          <a:lstStyle/>
          <a:p>
            <a:r>
              <a:rPr lang="en-US" dirty="0"/>
              <a:t>GROWTH MARKETING PLAN</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rot="16200000">
            <a:off x="-532352" y="5260879"/>
            <a:ext cx="1494475" cy="429768"/>
          </a:xfrm>
        </p:spPr>
        <p:txBody>
          <a:bodyPr/>
          <a:lstStyle/>
          <a:p>
            <a:fld id="{1368BACD-07D9-459F-AA1C-5268AE32178F}" type="datetime1">
              <a:rPr lang="en-US" smtClean="0"/>
              <a:t>3/15/2026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 y="6492240"/>
            <a:ext cx="429207" cy="365125"/>
          </a:xfrm>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031" y="2496190"/>
            <a:ext cx="6595448" cy="3726809"/>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913312" y="0"/>
            <a:ext cx="4283768" cy="6858000"/>
          </a:xfrm>
          <a:blipFill dpi="0" rotWithShape="1">
            <a:blip r:embed="rId2">
              <a:alphaModFix amt="60000"/>
            </a:blip>
            <a:srcRect/>
            <a:stretch>
              <a:fillRect l="1" t="-1" r="1" b="-4473"/>
            </a:stretch>
          </a:blipFill>
        </p:spPr>
        <p:txBody>
          <a:bodyPr/>
          <a:lstStyle>
            <a:lvl1pPr marL="0" indent="0">
              <a:buNone/>
              <a:defRPr/>
            </a:lvl1pPr>
          </a:lstStyle>
          <a:p>
            <a:r>
              <a:rPr lang="en-US" dirty="0"/>
              <a:t>Click icon to add picture</a:t>
            </a:r>
          </a:p>
        </p:txBody>
      </p:sp>
      <p:cxnSp>
        <p:nvCxnSpPr>
          <p:cNvPr id="12" name="Straight Connector 11">
            <a:extLst>
              <a:ext uri="{FF2B5EF4-FFF2-40B4-BE49-F238E27FC236}">
                <a16:creationId xmlns:a16="http://schemas.microsoft.com/office/drawing/2014/main" id="{BB030F47-B045-036A-B67B-EF84DE9E2A8D}"/>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952218E5-4B7E-010A-02DF-6951A1023B10}"/>
              </a:ext>
            </a:extLst>
          </p:cNvPr>
          <p:cNvCxnSpPr>
            <a:cxnSpLocks/>
          </p:cNvCxnSpPr>
          <p:nvPr userDrawn="1"/>
        </p:nvCxnSpPr>
        <p:spPr>
          <a:xfrm>
            <a:off x="7908800"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06705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840259" y="1001715"/>
            <a:ext cx="4717705" cy="1109672"/>
          </a:xfrm>
        </p:spPr>
        <p:txBody>
          <a:bodyPr anchor="b">
            <a:noAutofit/>
          </a:bodyPr>
          <a:lstStyle>
            <a:lvl1pPr>
              <a:defRPr sz="4000"/>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7304" y="2231454"/>
            <a:ext cx="4564376" cy="429768"/>
          </a:xfrm>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1666" y="5260191"/>
            <a:ext cx="1493097" cy="429768"/>
          </a:xfrm>
        </p:spPr>
        <p:txBody>
          <a:bodyPr/>
          <a:lstStyle>
            <a:lvl1pPr>
              <a:defRPr>
                <a:solidFill>
                  <a:schemeClr val="tx1"/>
                </a:solidFill>
                <a:effectLst/>
              </a:defRPr>
            </a:lvl1pPr>
          </a:lstStyle>
          <a:p>
            <a:fld id="{1692A769-D4A9-4BBF-AD73-A3AD41FBB7C3}" type="datetime1">
              <a:rPr lang="en-US" smtClean="0"/>
              <a:t>3/15/2026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B44E0F01-74F8-4E05-0BF9-107555BA139C}"/>
              </a:ext>
            </a:extLst>
          </p:cNvPr>
          <p:cNvCxnSpPr>
            <a:cxnSpLocks/>
          </p:cNvCxnSpPr>
          <p:nvPr userDrawn="1"/>
        </p:nvCxnSpPr>
        <p:spPr>
          <a:xfrm>
            <a:off x="6624761" y="164150"/>
            <a:ext cx="556723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8" y="0"/>
            <a:ext cx="5843502" cy="6858000"/>
          </a:xfrm>
          <a:blipFill dpi="0" rotWithShape="1">
            <a:blip r:embed="rId2">
              <a:alphaModFix amt="60000"/>
            </a:blip>
            <a:srcRect/>
            <a:stretch>
              <a:fillRect/>
            </a:stretch>
          </a:blipFill>
        </p:spPr>
        <p:txBody>
          <a:bodyPr/>
          <a:lstStyle>
            <a:lvl1pPr marL="0" indent="0">
              <a:buNone/>
              <a:defRPr/>
            </a:lvl1pPr>
          </a:lstStyle>
          <a:p>
            <a:r>
              <a:rPr lang="en-US" dirty="0"/>
              <a:t>Click icon to add picture</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807693" y="2492387"/>
            <a:ext cx="4750271" cy="3730613"/>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3" name="Straight Connector 2">
            <a:extLst>
              <a:ext uri="{FF2B5EF4-FFF2-40B4-BE49-F238E27FC236}">
                <a16:creationId xmlns:a16="http://schemas.microsoft.com/office/drawing/2014/main" id="{A85E70CC-C7D7-B9CE-493E-0579781D2D31}"/>
              </a:ext>
            </a:extLst>
          </p:cNvPr>
          <p:cNvCxnSpPr>
            <a:cxnSpLocks/>
          </p:cNvCxnSpPr>
          <p:nvPr userDrawn="1"/>
        </p:nvCxnSpPr>
        <p:spPr>
          <a:xfrm>
            <a:off x="6624761"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0E830231-922B-910E-CA0F-2B635AE5E80F}"/>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186592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6">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2" y="1001715"/>
            <a:ext cx="4714880" cy="1125536"/>
          </a:xfrm>
        </p:spPr>
        <p:txBody>
          <a:bodyPr anchor="b">
            <a:noAutofit/>
          </a:bodyPr>
          <a:lstStyle>
            <a:lvl1pPr>
              <a:defRPr sz="4000"/>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71905" y="2231455"/>
            <a:ext cx="4564377" cy="429768"/>
          </a:xfrm>
        </p:spPr>
        <p:txBody>
          <a:bodyPr/>
          <a:lstStyle>
            <a:lvl1pPr>
              <a:defRPr>
                <a:solidFill>
                  <a:schemeClr val="tx1"/>
                </a:solidFill>
                <a:effectLst/>
              </a:defRPr>
            </a:lvl1p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6954" y="5260879"/>
            <a:ext cx="1494474" cy="429768"/>
          </a:xfrm>
        </p:spPr>
        <p:txBody>
          <a:bodyPr/>
          <a:lstStyle/>
          <a:p>
            <a:fld id="{2DF6CB4C-CEEE-488F-A556-6D160C723A2D}" type="datetime1">
              <a:rPr lang="en-US" smtClean="0"/>
              <a:t>3/15/2026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601" y="6492240"/>
            <a:ext cx="429207" cy="365760"/>
          </a:xfrm>
        </p:spPr>
        <p:txBody>
          <a:bodyPr/>
          <a:lstStyle>
            <a:lvl1pPr>
              <a:defRPr>
                <a:solidFill>
                  <a:schemeClr val="tx1"/>
                </a:solidFill>
                <a:effectLst/>
              </a:defRPr>
            </a:lvl1pPr>
          </a:lstStyle>
          <a:p>
            <a:fld id="{CC057153-B650-4DEB-B370-79DDCFDCE934}" type="slidenum">
              <a:rPr lang="en-US" smtClean="0"/>
              <a:pPr/>
              <a:t>‹#›</a:t>
            </a:fld>
            <a:endParaRPr lang="en-US" dirty="0"/>
          </a:p>
        </p:txBody>
      </p:sp>
      <p:cxnSp>
        <p:nvCxnSpPr>
          <p:cNvPr id="3" name="Straight Connector 2">
            <a:extLst>
              <a:ext uri="{FF2B5EF4-FFF2-40B4-BE49-F238E27FC236}">
                <a16:creationId xmlns:a16="http://schemas.microsoft.com/office/drawing/2014/main" id="{8812D87E-65D6-AA23-C2F1-6ACD679648B1}"/>
              </a:ext>
            </a:extLst>
          </p:cNvPr>
          <p:cNvCxnSpPr>
            <a:cxnSpLocks/>
          </p:cNvCxnSpPr>
          <p:nvPr userDrawn="1"/>
        </p:nvCxnSpPr>
        <p:spPr>
          <a:xfrm>
            <a:off x="431800" y="164150"/>
            <a:ext cx="52871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31" y="2493965"/>
            <a:ext cx="4714880" cy="3729035"/>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888095" y="-1"/>
            <a:ext cx="6303905" cy="6888997"/>
          </a:xfrm>
          <a:blipFill dpi="0" rotWithShape="1">
            <a:blip r:embed="rId2">
              <a:alphaModFix amt="60000"/>
            </a:blip>
            <a:srcRect/>
            <a:stretch>
              <a:fillRect/>
            </a:stretch>
          </a:blipFill>
        </p:spPr>
        <p:txBody>
          <a:bodyPr/>
          <a:lstStyle>
            <a:lvl1pPr marL="0" indent="0">
              <a:buNone/>
              <a:defRPr/>
            </a:lvl1pPr>
          </a:lstStyle>
          <a:p>
            <a:r>
              <a:rPr lang="en-US" dirty="0"/>
              <a:t>Click icon to add picture</a:t>
            </a:r>
          </a:p>
        </p:txBody>
      </p:sp>
      <p:cxnSp>
        <p:nvCxnSpPr>
          <p:cNvPr id="10" name="Straight Connector 9">
            <a:extLst>
              <a:ext uri="{FF2B5EF4-FFF2-40B4-BE49-F238E27FC236}">
                <a16:creationId xmlns:a16="http://schemas.microsoft.com/office/drawing/2014/main" id="{5CC1A446-6BAE-22CC-E376-C7034DBFDE71}"/>
              </a:ext>
            </a:extLst>
          </p:cNvPr>
          <p:cNvCxnSpPr>
            <a:cxnSpLocks/>
          </p:cNvCxnSpPr>
          <p:nvPr userDrawn="1"/>
        </p:nvCxnSpPr>
        <p:spPr>
          <a:xfrm>
            <a:off x="5718976"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4047466-B04C-40AF-946A-45572220C733}"/>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785553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13504" y="1001715"/>
            <a:ext cx="4444457" cy="1122374"/>
          </a:xfrm>
        </p:spPr>
        <p:txBody>
          <a:bodyPr anchor="b">
            <a:noAutofit/>
          </a:bodyPr>
          <a:lstStyle>
            <a:lvl1pPr>
              <a:defRPr sz="4000"/>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7304" y="2231454"/>
            <a:ext cx="4564376" cy="429768"/>
          </a:xfrm>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2354" y="5260879"/>
            <a:ext cx="1494473" cy="429768"/>
          </a:xfrm>
        </p:spPr>
        <p:txBody>
          <a:bodyPr/>
          <a:lstStyle>
            <a:lvl1pPr>
              <a:defRPr>
                <a:solidFill>
                  <a:schemeClr val="tx1"/>
                </a:solidFill>
                <a:effectLst/>
              </a:defRPr>
            </a:lvl1pPr>
          </a:lstStyle>
          <a:p>
            <a:fld id="{4652FFD6-A518-49CA-8126-283C2A8EFE6F}" type="datetime1">
              <a:rPr lang="en-US" smtClean="0"/>
              <a:t>3/15/2026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78B378FF-8198-DC37-BA5B-473DEDD75988}"/>
              </a:ext>
            </a:extLst>
          </p:cNvPr>
          <p:cNvCxnSpPr>
            <a:cxnSpLocks/>
          </p:cNvCxnSpPr>
          <p:nvPr userDrawn="1"/>
        </p:nvCxnSpPr>
        <p:spPr>
          <a:xfrm>
            <a:off x="6934701" y="164150"/>
            <a:ext cx="52572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7" y="0"/>
            <a:ext cx="6154001" cy="6858000"/>
          </a:xfrm>
          <a:blipFill dpi="0" rotWithShape="1">
            <a:blip r:embed="rId2">
              <a:alphaModFix amt="60000"/>
            </a:blip>
            <a:srcRect/>
            <a:stretch>
              <a:fillRect l="-2748" r="-2748"/>
            </a:stretch>
          </a:blipFill>
        </p:spPr>
        <p:txBody>
          <a:bodyPr/>
          <a:lstStyle>
            <a:lvl1pPr marL="0" indent="0">
              <a:buNone/>
              <a:defRPr/>
            </a:lvl1pPr>
          </a:lstStyle>
          <a:p>
            <a:r>
              <a:rPr lang="en-US" dirty="0"/>
              <a:t>Click icon to add picture</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13505" y="2496190"/>
            <a:ext cx="4444460" cy="3726809"/>
          </a:xfrm>
        </p:spPr>
        <p:txBody>
          <a:bodyPr>
            <a:normAutofit/>
          </a:bodyPr>
          <a:lstStyle>
            <a:lvl1pPr>
              <a:defRPr sz="1600"/>
            </a:lvl1pPr>
            <a:lvl2pPr>
              <a:defRPr sz="1600"/>
            </a:lvl2pPr>
            <a:lvl3pPr>
              <a:defRPr sz="1600"/>
            </a:lvl3pPr>
            <a:lvl4pPr>
              <a:defRPr sz="1600"/>
            </a:lvl4pPr>
            <a:lvl5pPr>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3" name="Straight Connector 2">
            <a:extLst>
              <a:ext uri="{FF2B5EF4-FFF2-40B4-BE49-F238E27FC236}">
                <a16:creationId xmlns:a16="http://schemas.microsoft.com/office/drawing/2014/main" id="{E54E56D6-14F7-4AF8-BCF3-2B60F1174250}"/>
              </a:ext>
            </a:extLst>
          </p:cNvPr>
          <p:cNvCxnSpPr>
            <a:cxnSpLocks/>
          </p:cNvCxnSpPr>
          <p:nvPr userDrawn="1"/>
        </p:nvCxnSpPr>
        <p:spPr>
          <a:xfrm>
            <a:off x="6934701"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1FD24FBA-09F1-E77D-0C3E-A914CBD5F4F2}"/>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7385112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9520" y="1001715"/>
            <a:ext cx="4687174" cy="1127751"/>
          </a:xfrm>
        </p:spPr>
        <p:txBody>
          <a:bodyPr anchor="b">
            <a:noAutofit/>
          </a:bodyPr>
          <a:lstStyle>
            <a:lvl1pPr>
              <a:defRPr sz="4000"/>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4711" y="2231455"/>
            <a:ext cx="4564377" cy="429768"/>
          </a:xfrm>
        </p:spPr>
        <p:txBody>
          <a:bodyPr/>
          <a:lstStyle>
            <a:lvl1pPr>
              <a:defRPr>
                <a:solidFill>
                  <a:schemeClr val="tx1"/>
                </a:solidFill>
                <a:effectLst/>
              </a:defRPr>
            </a:lvl1p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29760" y="5260879"/>
            <a:ext cx="1494474" cy="429768"/>
          </a:xfrm>
        </p:spPr>
        <p:txBody>
          <a:bodyPr/>
          <a:lstStyle/>
          <a:p>
            <a:fld id="{BDA16E6D-ABB3-4B84-99F2-E42A2B9DF2C2}" type="datetime1">
              <a:rPr lang="en-US" smtClean="0"/>
              <a:t>3/15/2026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2593" y="6492875"/>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cxnSp>
        <p:nvCxnSpPr>
          <p:cNvPr id="9" name="Straight Connector 8">
            <a:extLst>
              <a:ext uri="{FF2B5EF4-FFF2-40B4-BE49-F238E27FC236}">
                <a16:creationId xmlns:a16="http://schemas.microsoft.com/office/drawing/2014/main" id="{56838F21-75ED-E44B-42EB-FC7FE5E930B5}"/>
              </a:ext>
            </a:extLst>
          </p:cNvPr>
          <p:cNvCxnSpPr>
            <a:cxnSpLocks/>
          </p:cNvCxnSpPr>
          <p:nvPr userDrawn="1"/>
        </p:nvCxnSpPr>
        <p:spPr>
          <a:xfrm>
            <a:off x="431800" y="164150"/>
            <a:ext cx="547266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30" y="2496181"/>
            <a:ext cx="4714880" cy="3726818"/>
          </a:xfrm>
        </p:spPr>
        <p:txBody>
          <a:bodyPr>
            <a:normAutofit/>
          </a:bodyPr>
          <a:lstStyle>
            <a:lvl1pPr>
              <a:defRPr sz="1600"/>
            </a:lvl1pPr>
            <a:lvl2pPr>
              <a:defRPr sz="1600"/>
            </a:lvl2pPr>
            <a:lvl3pPr>
              <a:defRPr sz="1600"/>
            </a:lvl3pPr>
            <a:lvl4pPr>
              <a:defRPr sz="1600"/>
            </a:lvl4pPr>
            <a:lvl5pPr>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096000" y="0"/>
            <a:ext cx="6095999" cy="6858000"/>
          </a:xfrm>
          <a:blipFill dpi="0" rotWithShape="1">
            <a:blip r:embed="rId2">
              <a:alphaModFix amt="60000"/>
            </a:blip>
            <a:srcRect/>
            <a:stretch>
              <a:fillRect l="-2925"/>
            </a:stretch>
          </a:blipFill>
        </p:spPr>
        <p:txBody>
          <a:bodyPr/>
          <a:lstStyle>
            <a:lvl1pPr marL="0" indent="0">
              <a:buNone/>
              <a:defRPr/>
            </a:lvl1pPr>
          </a:lstStyle>
          <a:p>
            <a:r>
              <a:rPr lang="en-US" dirty="0"/>
              <a:t>Click icon to add picture</a:t>
            </a:r>
          </a:p>
        </p:txBody>
      </p:sp>
      <p:cxnSp>
        <p:nvCxnSpPr>
          <p:cNvPr id="3" name="Straight Connector 2">
            <a:extLst>
              <a:ext uri="{FF2B5EF4-FFF2-40B4-BE49-F238E27FC236}">
                <a16:creationId xmlns:a16="http://schemas.microsoft.com/office/drawing/2014/main" id="{CF9AEDF6-9814-FD08-73EB-63D58BF776EA}"/>
              </a:ext>
            </a:extLst>
          </p:cNvPr>
          <p:cNvCxnSpPr>
            <a:cxnSpLocks/>
          </p:cNvCxnSpPr>
          <p:nvPr userDrawn="1"/>
        </p:nvCxnSpPr>
        <p:spPr>
          <a:xfrm>
            <a:off x="5904468"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5A8CA044-325A-12D3-37BC-BDCEBBC342C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762123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779767" y="1001715"/>
            <a:ext cx="3778198" cy="1108746"/>
          </a:xfrm>
        </p:spPr>
        <p:txBody>
          <a:bodyPr anchor="b">
            <a:noAutofit/>
          </a:bodyPr>
          <a:lstStyle>
            <a:lvl1pPr>
              <a:defRPr sz="4000"/>
            </a:lvl1pPr>
          </a:lstStyle>
          <a:p>
            <a:r>
              <a:rPr lang="en-US" dirty="0"/>
              <a:t>Click to edit Master title style</a:t>
            </a:r>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rot="16200000">
            <a:off x="-2067301" y="2231454"/>
            <a:ext cx="4564376" cy="429768"/>
          </a:xfrm>
        </p:spPr>
        <p:txBody>
          <a:bodyPr/>
          <a:lstStyle/>
          <a:p>
            <a:r>
              <a:rPr lang="en-US" dirty="0"/>
              <a:t>GROWTH MARKETING PLAN</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rot="16200000">
            <a:off x="-532352" y="5260879"/>
            <a:ext cx="1494475" cy="429768"/>
          </a:xfrm>
        </p:spPr>
        <p:txBody>
          <a:bodyPr/>
          <a:lstStyle/>
          <a:p>
            <a:fld id="{D67C4704-4F96-4DFD-9156-648F64A4FFD5}" type="datetime1">
              <a:rPr lang="en-US" smtClean="0"/>
              <a:t>3/15/2026</a:t>
            </a:fld>
            <a:endParaRPr lang="en-US" dirty="0"/>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2" y="6492513"/>
            <a:ext cx="429207" cy="365125"/>
          </a:xfrm>
        </p:spPr>
        <p:txBody>
          <a:bodyPr/>
          <a:lstStyle/>
          <a:p>
            <a:fld id="{CC057153-B650-4DEB-B370-79DDCFDCE934}" type="slidenum">
              <a:rPr lang="en-US" smtClean="0"/>
              <a:t>‹#›</a:t>
            </a:fld>
            <a:endParaRPr lang="en-US" dirty="0"/>
          </a:p>
        </p:txBody>
      </p:sp>
      <p:cxnSp>
        <p:nvCxnSpPr>
          <p:cNvPr id="7" name="Straight Connector 6">
            <a:extLst>
              <a:ext uri="{FF2B5EF4-FFF2-40B4-BE49-F238E27FC236}">
                <a16:creationId xmlns:a16="http://schemas.microsoft.com/office/drawing/2014/main" id="{8F9841FB-35AF-1919-0953-5642770662AC}"/>
              </a:ext>
            </a:extLst>
          </p:cNvPr>
          <p:cNvCxnSpPr>
            <a:cxnSpLocks/>
          </p:cNvCxnSpPr>
          <p:nvPr userDrawn="1"/>
        </p:nvCxnSpPr>
        <p:spPr>
          <a:xfrm>
            <a:off x="7597395" y="164150"/>
            <a:ext cx="459460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9" y="0"/>
            <a:ext cx="6816696" cy="6858000"/>
          </a:xfrm>
          <a:blipFill dpi="0" rotWithShape="1">
            <a:blip r:embed="rId2">
              <a:alphaModFix amt="60000"/>
            </a:blip>
            <a:srcRect/>
            <a:stretch>
              <a:fillRect l="-2482" r="-2480"/>
            </a:stretch>
          </a:blipFill>
        </p:spPr>
        <p:txBody>
          <a:bodyPr/>
          <a:lstStyle>
            <a:lvl1pPr marL="0" indent="0">
              <a:buNone/>
              <a:defRPr/>
            </a:lvl1pPr>
          </a:lstStyle>
          <a:p>
            <a:r>
              <a:rPr lang="en-US" dirty="0"/>
              <a:t>Click icon to add picture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779767" y="2515205"/>
            <a:ext cx="3778198" cy="3759382"/>
          </a:xfrm>
        </p:spPr>
        <p:txBody>
          <a:bodyPr>
            <a:normAutofit/>
          </a:bodyPr>
          <a:lstStyle>
            <a:lvl1pPr>
              <a:defRPr sz="1600"/>
            </a:lvl1pPr>
            <a:lvl2pPr>
              <a:defRPr sz="1600"/>
            </a:lvl2pPr>
            <a:lvl3pPr>
              <a:defRPr sz="1600"/>
            </a:lvl3pPr>
            <a:lvl4pPr>
              <a:defRPr sz="1600"/>
            </a:lvl4pPr>
            <a:lvl5pPr>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3" name="Straight Connector 2">
            <a:extLst>
              <a:ext uri="{FF2B5EF4-FFF2-40B4-BE49-F238E27FC236}">
                <a16:creationId xmlns:a16="http://schemas.microsoft.com/office/drawing/2014/main" id="{358AE5DC-7AFC-CD99-8A67-46A580A7DEFE}"/>
              </a:ext>
            </a:extLst>
          </p:cNvPr>
          <p:cNvCxnSpPr>
            <a:cxnSpLocks/>
          </p:cNvCxnSpPr>
          <p:nvPr userDrawn="1"/>
        </p:nvCxnSpPr>
        <p:spPr>
          <a:xfrm>
            <a:off x="7597395"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51BA6662-88AA-A191-B6D5-4B6DF99C8B16}"/>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4089461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1449" y="1001715"/>
            <a:ext cx="3401568" cy="1127760"/>
          </a:xfrm>
        </p:spPr>
        <p:txBody>
          <a:bodyPr anchor="b">
            <a:noAutofit/>
          </a:bodyPr>
          <a:lstStyle>
            <a:lvl1pPr>
              <a:defRPr sz="4000"/>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2638" y="2236683"/>
            <a:ext cx="4553921" cy="429768"/>
          </a:xfrm>
        </p:spPr>
        <p:txBody>
          <a:bodyPr/>
          <a:lstStyle>
            <a:lvl1pPr>
              <a:defRPr>
                <a:solidFill>
                  <a:schemeClr val="tx1"/>
                </a:solidFill>
                <a:effectLst/>
              </a:defRPr>
            </a:lvl1p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2354" y="5260880"/>
            <a:ext cx="1494476" cy="429768"/>
          </a:xfrm>
        </p:spPr>
        <p:txBody>
          <a:bodyPr/>
          <a:lstStyle/>
          <a:p>
            <a:fld id="{33B50C95-85D9-49F9-99D8-E6845F008D35}" type="datetime1">
              <a:rPr lang="en-US" smtClean="0"/>
              <a:t>3/15/2026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0" y="6492875"/>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cxnSp>
        <p:nvCxnSpPr>
          <p:cNvPr id="3" name="Straight Connector 2">
            <a:extLst>
              <a:ext uri="{FF2B5EF4-FFF2-40B4-BE49-F238E27FC236}">
                <a16:creationId xmlns:a16="http://schemas.microsoft.com/office/drawing/2014/main" id="{9C4DF952-8FA0-48F5-F7EF-53D541404A33}"/>
              </a:ext>
            </a:extLst>
          </p:cNvPr>
          <p:cNvCxnSpPr>
            <a:cxnSpLocks/>
          </p:cNvCxnSpPr>
          <p:nvPr userDrawn="1"/>
        </p:nvCxnSpPr>
        <p:spPr>
          <a:xfrm>
            <a:off x="431800" y="164150"/>
            <a:ext cx="380020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1448" y="2491461"/>
            <a:ext cx="3401567" cy="3731539"/>
          </a:xfrm>
        </p:spPr>
        <p:txBody>
          <a:bodyPr anchor="b">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4234499" y="0"/>
            <a:ext cx="7962582" cy="6858000"/>
          </a:xfrm>
          <a:blipFill dpi="0" rotWithShape="1">
            <a:blip r:embed="rId2">
              <a:alphaModFix amt="60000"/>
            </a:blip>
            <a:srcRect/>
            <a:stretch>
              <a:fillRect l="-5169" r="2"/>
            </a:stretch>
          </a:blipFill>
        </p:spPr>
        <p:txBody>
          <a:bodyPr/>
          <a:lstStyle>
            <a:lvl1pPr marL="0" indent="0">
              <a:buFont typeface="Arial" panose="020B0604020202020204" pitchFamily="34" charset="0"/>
              <a:buNone/>
              <a:defRPr/>
            </a:lvl1pPr>
          </a:lstStyle>
          <a:p>
            <a:endParaRPr lang="en-US" dirty="0"/>
          </a:p>
        </p:txBody>
      </p:sp>
      <p:cxnSp>
        <p:nvCxnSpPr>
          <p:cNvPr id="12" name="Straight Connector 11">
            <a:extLst>
              <a:ext uri="{FF2B5EF4-FFF2-40B4-BE49-F238E27FC236}">
                <a16:creationId xmlns:a16="http://schemas.microsoft.com/office/drawing/2014/main" id="{696E75C3-3D50-62F4-97A1-08D85ABC2127}"/>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CD9DCC5-4A76-A29C-BDAD-62E571E6267E}"/>
              </a:ext>
            </a:extLst>
          </p:cNvPr>
          <p:cNvCxnSpPr>
            <a:cxnSpLocks/>
          </p:cNvCxnSpPr>
          <p:nvPr userDrawn="1"/>
        </p:nvCxnSpPr>
        <p:spPr>
          <a:xfrm>
            <a:off x="4232008"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106910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977541" y="1001716"/>
            <a:ext cx="3565637" cy="1494474"/>
          </a:xfrm>
        </p:spPr>
        <p:txBody>
          <a:bodyPr anchor="b">
            <a:noAutofit/>
          </a:bodyPr>
          <a:lstStyle>
            <a:lvl1pPr>
              <a:defRPr sz="4000"/>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7302" y="2231455"/>
            <a:ext cx="4564377" cy="429768"/>
          </a:xfrm>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2351" y="5260879"/>
            <a:ext cx="1494474" cy="429768"/>
          </a:xfrm>
        </p:spPr>
        <p:txBody>
          <a:bodyPr/>
          <a:lstStyle>
            <a:lvl1pPr>
              <a:defRPr>
                <a:solidFill>
                  <a:schemeClr val="tx1"/>
                </a:solidFill>
                <a:effectLst/>
              </a:defRPr>
            </a:lvl1pPr>
          </a:lstStyle>
          <a:p>
            <a:fld id="{E7B02D44-18E2-46EB-BF95-C6E9788E5887}" type="datetime1">
              <a:rPr lang="en-US" smtClean="0"/>
              <a:t>3/15/2026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2" y="6492513"/>
            <a:ext cx="429207" cy="365125"/>
          </a:xfrm>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FE11B3B1-9941-4785-B418-08EF9E3BB704}"/>
              </a:ext>
            </a:extLst>
          </p:cNvPr>
          <p:cNvCxnSpPr>
            <a:cxnSpLocks/>
          </p:cNvCxnSpPr>
          <p:nvPr userDrawn="1"/>
        </p:nvCxnSpPr>
        <p:spPr>
          <a:xfrm>
            <a:off x="7794617" y="164150"/>
            <a:ext cx="439738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7" y="0"/>
            <a:ext cx="7013917" cy="6858000"/>
          </a:xfrm>
          <a:blipFill dpi="0" rotWithShape="1">
            <a:blip r:embed="rId2">
              <a:alphaModFix amt="60000"/>
            </a:blip>
            <a:srcRect/>
            <a:stretch>
              <a:fillRect l="-2411" r="-2411"/>
            </a:stretch>
          </a:blipFill>
        </p:spPr>
        <p:txBody>
          <a:bodyPr/>
          <a:lstStyle>
            <a:lvl1pPr marL="0" indent="0">
              <a:buNone/>
              <a:defRPr/>
            </a:lvl1pPr>
          </a:lstStyle>
          <a:p>
            <a:r>
              <a:rPr lang="en-US" dirty="0"/>
              <a:t>Click icon to add picture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976991" y="2877189"/>
            <a:ext cx="3576275" cy="3345811"/>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3" name="Straight Connector 2">
            <a:extLst>
              <a:ext uri="{FF2B5EF4-FFF2-40B4-BE49-F238E27FC236}">
                <a16:creationId xmlns:a16="http://schemas.microsoft.com/office/drawing/2014/main" id="{B1FE4EE6-FDB8-6541-5FC6-4FC24B421584}"/>
              </a:ext>
            </a:extLst>
          </p:cNvPr>
          <p:cNvCxnSpPr>
            <a:cxnSpLocks/>
          </p:cNvCxnSpPr>
          <p:nvPr userDrawn="1"/>
        </p:nvCxnSpPr>
        <p:spPr>
          <a:xfrm>
            <a:off x="7794617"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36A42A28-5C2F-9093-B5D9-C2651F290DFF}"/>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224376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98328" y="5109524"/>
            <a:ext cx="4364200" cy="1113476"/>
          </a:xfrm>
        </p:spPr>
        <p:txBody>
          <a:bodyPr anchor="t">
            <a:noAutofit/>
          </a:bodyPr>
          <a:lstStyle>
            <a:lvl1pPr>
              <a:defRPr sz="4000"/>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623E0CC-5553-421C-8D81-3F82FF869EDA}" type="datetime1">
              <a:rPr lang="en-US" smtClean="0"/>
              <a:t>3/15/2026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7" y="0"/>
            <a:ext cx="11593671" cy="4728524"/>
          </a:xfrm>
          <a:blipFill dpi="0" rotWithShape="1">
            <a:blip r:embed="rId2">
              <a:alphaModFix amt="60000"/>
            </a:blip>
            <a:srcRect/>
            <a:stretch>
              <a:fillRect l="-1459" r="-1"/>
            </a:stretch>
          </a:blipFill>
        </p:spPr>
        <p:txBody>
          <a:bodyPr/>
          <a:lstStyle>
            <a:lvl1pPr marL="0" indent="0">
              <a:buNone/>
              <a:defRPr/>
            </a:lvl1pPr>
          </a:lstStyle>
          <a:p>
            <a:r>
              <a:rPr lang="en-US" dirty="0"/>
              <a:t>Click icon to add picture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109523"/>
            <a:ext cx="6208724" cy="1113477"/>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600"/>
            </a:lvl2pPr>
            <a:lvl3pPr marL="457200" indent="0">
              <a:buFont typeface="Arial" panose="020B0604020202020204" pitchFamily="34" charset="0"/>
              <a:buNone/>
              <a:defRPr sz="1600"/>
            </a:lvl3pPr>
            <a:lvl4pPr marL="685800" indent="0">
              <a:buFont typeface="Arial" panose="020B0604020202020204" pitchFamily="34" charset="0"/>
              <a:buNone/>
              <a:defRPr sz="1600"/>
            </a:lvl4pPr>
            <a:lvl5pPr marL="914400" indent="0">
              <a:buFont typeface="Arial" panose="020B0604020202020204" pitchFamily="34" charset="0"/>
              <a:buNone/>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4" name="Straight Connector 3">
            <a:extLst>
              <a:ext uri="{FF2B5EF4-FFF2-40B4-BE49-F238E27FC236}">
                <a16:creationId xmlns:a16="http://schemas.microsoft.com/office/drawing/2014/main" id="{AE7E7B67-A585-C4C0-BD50-861ED489B135}"/>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157672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98328" y="4362766"/>
            <a:ext cx="3421224" cy="1860234"/>
          </a:xfrm>
        </p:spPr>
        <p:txBody>
          <a:bodyPr anchor="t">
            <a:normAutofit/>
          </a:bodyPr>
          <a:lstStyle>
            <a:lvl1pPr>
              <a:defRPr sz="4000"/>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4BE7576-EC94-4DB5-9187-19A5D0382B7E}" type="datetime1">
              <a:rPr lang="en-US" smtClean="0"/>
              <a:t>3/15/2026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7" y="0"/>
            <a:ext cx="11593671" cy="3981766"/>
          </a:xfrm>
          <a:blipFill dpi="0" rotWithShape="1">
            <a:blip r:embed="rId2">
              <a:alphaModFix amt="60000"/>
            </a:blip>
            <a:srcRect/>
            <a:stretch>
              <a:fillRect l="-1459" r="-1"/>
            </a:stretch>
          </a:blipFill>
        </p:spPr>
        <p:txBody>
          <a:bodyPr/>
          <a:lstStyle>
            <a:lvl1pPr marL="0" indent="0">
              <a:buNone/>
              <a:defRPr/>
            </a:lvl1pPr>
          </a:lstStyle>
          <a:p>
            <a:r>
              <a:rPr lang="en-US" dirty="0"/>
              <a:t>Click icon to add picture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05936" y="4353867"/>
            <a:ext cx="7152028" cy="1869134"/>
          </a:xfrm>
        </p:spPr>
        <p:txBody>
          <a:bodyPr>
            <a:noAutofit/>
          </a:bodyPr>
          <a:lstStyle>
            <a:lvl1pPr marL="285750" indent="-285750">
              <a:buFont typeface="Arial" panose="020B0604020202020204" pitchFamily="34" charset="0"/>
              <a:buChar char="•"/>
              <a:defRPr sz="16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600"/>
            </a:lvl3pPr>
            <a:lvl4pPr marL="857250" indent="-171450">
              <a:buFont typeface="Arial" panose="020B0604020202020204" pitchFamily="34" charset="0"/>
              <a:buChar char="•"/>
              <a:defRPr sz="1600"/>
            </a:lvl4pPr>
            <a:lvl5pPr marL="1085850" indent="-171450">
              <a:buFont typeface="Arial" panose="020B0604020202020204" pitchFamily="34" charset="0"/>
              <a:buChar char="•"/>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4" name="Straight Connector 3">
            <a:extLst>
              <a:ext uri="{FF2B5EF4-FFF2-40B4-BE49-F238E27FC236}">
                <a16:creationId xmlns:a16="http://schemas.microsoft.com/office/drawing/2014/main" id="{B4F2A9F8-8F3B-3616-48B8-F8DA72A7134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797018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4056BFCD-3259-DDE7-5625-EE56190B8F62}"/>
              </a:ext>
            </a:extLst>
          </p:cNvPr>
          <p:cNvCxnSpPr>
            <a:cxnSpLocks/>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28764" y="1001714"/>
            <a:ext cx="3390788" cy="1875473"/>
          </a:xfrm>
        </p:spPr>
        <p:txBody>
          <a:bodyPr anchor="t">
            <a:normAutofit/>
          </a:bodyPr>
          <a:lstStyle>
            <a:lvl1pPr>
              <a:defRPr sz="4000"/>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73146" y="2231455"/>
            <a:ext cx="4564377" cy="429768"/>
          </a:xfrm>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8191" y="5260876"/>
            <a:ext cx="1494468" cy="429768"/>
          </a:xfrm>
        </p:spPr>
        <p:txBody>
          <a:bodyPr/>
          <a:lstStyle/>
          <a:p>
            <a:fld id="{1E853955-1D07-4B51-BC71-D8BE10C22200}" type="datetime1">
              <a:rPr lang="en-US" smtClean="0"/>
              <a:t>3/15/2026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5842" y="6492874"/>
            <a:ext cx="429207" cy="365125"/>
          </a:xfrm>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05936" y="1001714"/>
            <a:ext cx="7152028" cy="1875475"/>
          </a:xfrm>
        </p:spPr>
        <p:txBody>
          <a:bodyPr>
            <a:noAutofit/>
          </a:bodyPr>
          <a:lstStyle>
            <a:lvl1pPr marL="285750" indent="-285750">
              <a:buFont typeface="Arial" panose="020B0604020202020204" pitchFamily="34" charset="0"/>
              <a:buChar char="•"/>
              <a:defRPr sz="16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600"/>
            </a:lvl3pPr>
            <a:lvl4pPr marL="857250" indent="-171450">
              <a:buFont typeface="Arial" panose="020B0604020202020204" pitchFamily="34" charset="0"/>
              <a:buChar char="•"/>
              <a:defRPr sz="1600"/>
            </a:lvl4pPr>
            <a:lvl5pPr marL="1085850" indent="-171450">
              <a:buFont typeface="Arial" panose="020B0604020202020204" pitchFamily="34" charset="0"/>
              <a:buChar char="•"/>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8" y="3258188"/>
            <a:ext cx="11593670" cy="3599811"/>
          </a:xfrm>
          <a:blipFill dpi="0" rotWithShape="1">
            <a:blip r:embed="rId2">
              <a:alphaModFix amt="60000"/>
            </a:blip>
            <a:srcRect/>
            <a:stretch>
              <a:fillRect l="-1217"/>
            </a:stretch>
          </a:blipFill>
        </p:spPr>
        <p:txBody>
          <a:bodyPr/>
          <a:lstStyle>
            <a:lvl1pPr marL="0" indent="0">
              <a:buNone/>
              <a:defRPr/>
            </a:lvl1pPr>
          </a:lstStyle>
          <a:p>
            <a:r>
              <a:rPr lang="en-US" dirty="0"/>
              <a:t>Click icon to add picture</a:t>
            </a:r>
          </a:p>
        </p:txBody>
      </p:sp>
      <p:cxnSp>
        <p:nvCxnSpPr>
          <p:cNvPr id="9" name="Straight Connector 8">
            <a:extLst>
              <a:ext uri="{FF2B5EF4-FFF2-40B4-BE49-F238E27FC236}">
                <a16:creationId xmlns:a16="http://schemas.microsoft.com/office/drawing/2014/main" id="{2C378E9B-0BD2-F103-F591-68E71F4480ED}"/>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28740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E4F82DAF-8C88-BCF8-3DCD-BA0110CC6BB2}"/>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5"/>
            <a:ext cx="10923933" cy="746752"/>
          </a:xfrm>
        </p:spPr>
        <p:txBody>
          <a:bodyPr anchor="ctr">
            <a:normAutofit/>
          </a:bodyPr>
          <a:lstStyle>
            <a:lvl1pPr>
              <a:defRPr sz="4000"/>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7209E46-11CA-4696-94A6-42FA6258F836}" type="datetime1">
              <a:rPr lang="en-US" smtClean="0"/>
              <a:t>3/15/2026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30" y="2129475"/>
            <a:ext cx="5652468" cy="4093526"/>
          </a:xfrm>
          <a:blipFill dpi="0" rotWithShape="1">
            <a:blip r:embed="rId2">
              <a:alphaModFix amt="60000"/>
            </a:blip>
            <a:srcRect/>
            <a:stretch>
              <a:fillRect/>
            </a:stretch>
          </a:blipFill>
        </p:spPr>
        <p:txBody>
          <a:bodyPr/>
          <a:lstStyle>
            <a:lvl1pPr marL="0" indent="0">
              <a:buNone/>
              <a:defRPr/>
            </a:lvl1pPr>
          </a:lstStyle>
          <a:p>
            <a:r>
              <a:rPr lang="en-US" dirty="0"/>
              <a:t>Click icon to add picture</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6843095" y="2129475"/>
            <a:ext cx="4714869" cy="4093526"/>
          </a:xfrm>
        </p:spPr>
        <p:txBody>
          <a:bodyPr>
            <a:normAutofit/>
          </a:bodyPr>
          <a:lstStyle>
            <a:lvl1pPr>
              <a:defRPr sz="1600"/>
            </a:lvl1pPr>
            <a:lvl2pPr>
              <a:defRPr sz="1600"/>
            </a:lvl2pPr>
            <a:lvl3pPr>
              <a:defRPr sz="1600"/>
            </a:lvl3pPr>
            <a:lvl4pPr>
              <a:defRPr sz="1600"/>
            </a:lvl4pPr>
            <a:lvl5pPr>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3" name="Straight Connector 2">
            <a:extLst>
              <a:ext uri="{FF2B5EF4-FFF2-40B4-BE49-F238E27FC236}">
                <a16:creationId xmlns:a16="http://schemas.microsoft.com/office/drawing/2014/main" id="{271A0C8E-B9F0-C8A0-7A87-A97B78C1C482}"/>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980793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C29A9DDD-8FD5-2897-8DC9-1CEC88541C50}"/>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5"/>
            <a:ext cx="4714876" cy="1122374"/>
          </a:xfrm>
        </p:spPr>
        <p:txBody>
          <a:bodyPr>
            <a:noAutofit/>
          </a:bodyPr>
          <a:lstStyle>
            <a:lvl1pPr>
              <a:defRPr sz="4000"/>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A8799AB-4423-4AFC-BA85-5F70033F1076}" type="datetime1">
              <a:rPr lang="en-US" smtClean="0"/>
              <a:t>3/15/2026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30" y="2496190"/>
            <a:ext cx="4672584" cy="3726810"/>
          </a:xfrm>
          <a:blipFill dpi="0" rotWithShape="1">
            <a:blip r:embed="rId2">
              <a:alphaModFix amt="60000"/>
            </a:blip>
            <a:srcRect/>
            <a:stretch>
              <a:fillRect/>
            </a:stretch>
          </a:blipFill>
        </p:spPr>
        <p:txBody>
          <a:bodyPr/>
          <a:lstStyle>
            <a:lvl1pPr marL="0" indent="0">
              <a:buNone/>
              <a:defRPr/>
            </a:lvl1pPr>
          </a:lstStyle>
          <a:p>
            <a:r>
              <a:rPr lang="en-US" dirty="0"/>
              <a:t>Click icon to add picture</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905502" y="1001715"/>
            <a:ext cx="5652463" cy="5221285"/>
          </a:xfrm>
        </p:spPr>
        <p:txBody>
          <a:bodyPr>
            <a:normAutofit/>
          </a:bodyPr>
          <a:lstStyle>
            <a:lvl1pPr>
              <a:defRPr sz="1600"/>
            </a:lvl1pPr>
            <a:lvl2pPr>
              <a:defRPr sz="1600"/>
            </a:lvl2pPr>
            <a:lvl3pPr>
              <a:defRPr sz="1600"/>
            </a:lvl3pPr>
            <a:lvl4pPr>
              <a:defRPr sz="1600"/>
            </a:lvl4pPr>
            <a:lvl5pPr>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9" name="Straight Connector 8">
            <a:extLst>
              <a:ext uri="{FF2B5EF4-FFF2-40B4-BE49-F238E27FC236}">
                <a16:creationId xmlns:a16="http://schemas.microsoft.com/office/drawing/2014/main" id="{02BC9BBD-1994-9D19-11C8-FD27039C6338}"/>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8975859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DE681CC6-0816-FBB5-F117-CE232D15B0DE}"/>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4"/>
            <a:ext cx="4328495" cy="1127759"/>
          </a:xfrm>
        </p:spPr>
        <p:txBody>
          <a:bodyPr anchor="t">
            <a:noAutofit/>
          </a:bodyPr>
          <a:lstStyle>
            <a:lvl1pPr>
              <a:defRPr sz="4000"/>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C9E56CF-865A-4DF6-93CB-5342FE600906}" type="datetime1">
              <a:rPr lang="en-US" smtClean="0"/>
              <a:t>3/15/2026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30" y="2129475"/>
            <a:ext cx="4328495" cy="4093525"/>
          </a:xfrm>
          <a:blipFill dpi="0" rotWithShape="1">
            <a:blip r:embed="rId2">
              <a:alphaModFix amt="60000"/>
            </a:blip>
            <a:srcRect/>
            <a:stretch>
              <a:fillRect/>
            </a:stretch>
          </a:blipFill>
        </p:spPr>
        <p:txBody>
          <a:bodyPr/>
          <a:lstStyle>
            <a:lvl1pPr marL="285750" indent="-285750">
              <a:buFont typeface="Arial" panose="020B0604020202020204" pitchFamily="34" charset="0"/>
              <a:buChar char="•"/>
              <a:defRPr/>
            </a:lvl1pPr>
          </a:lstStyle>
          <a:p>
            <a:r>
              <a:rPr lang="en-US" dirty="0"/>
              <a:t>Click icon to add picture</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348911" y="1001713"/>
            <a:ext cx="6209054" cy="5221287"/>
          </a:xfrm>
        </p:spPr>
        <p:txBody>
          <a:bodyPr>
            <a:normAutofit/>
          </a:bodyPr>
          <a:lstStyle>
            <a:lvl1pPr>
              <a:defRPr sz="1600"/>
            </a:lvl1pPr>
            <a:lvl2pPr>
              <a:defRPr sz="1600"/>
            </a:lvl2pPr>
            <a:lvl3pPr>
              <a:defRPr sz="1600"/>
            </a:lvl3pPr>
            <a:lvl4pPr>
              <a:defRPr sz="1600"/>
            </a:lvl4pPr>
            <a:lvl5pPr>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3" name="Straight Connector 2">
            <a:extLst>
              <a:ext uri="{FF2B5EF4-FFF2-40B4-BE49-F238E27FC236}">
                <a16:creationId xmlns:a16="http://schemas.microsoft.com/office/drawing/2014/main" id="{664B8C12-E10A-C714-D6A0-BA32E2C72710}"/>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1043538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8">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1" y="1001715"/>
            <a:ext cx="5955028" cy="5477511"/>
          </a:xfrm>
        </p:spPr>
        <p:txBody>
          <a:bodyPr anchor="b">
            <a:normAutofit/>
          </a:bodyPr>
          <a:lstStyle>
            <a:lvl1pPr>
              <a:defRPr sz="7200" b="0" i="0">
                <a:latin typeface="+mj-lt"/>
                <a:ea typeface="Dotum" panose="020B0600000101010101" pitchFamily="34" charset="-127"/>
                <a:cs typeface="Noto Sans Kannada Thin" panose="020B0202040504020204" pitchFamily="34" charset="0"/>
              </a:defRPr>
            </a:lvl1pPr>
          </a:lstStyle>
          <a:p>
            <a:r>
              <a:rPr lang="en-US" dirty="0"/>
              <a:t>Click to edit Master title style</a:t>
            </a:r>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rot="16200000">
            <a:off x="-2067302" y="2231454"/>
            <a:ext cx="4564376" cy="429768"/>
          </a:xfrm>
        </p:spPr>
        <p:txBody>
          <a:bodyPr/>
          <a:lstStyle/>
          <a:p>
            <a:r>
              <a:rPr lang="en-US" dirty="0"/>
              <a:t>GROWTH MARKETING PLAN</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rot="16200000">
            <a:off x="-532352" y="5260879"/>
            <a:ext cx="1494475" cy="429768"/>
          </a:xfrm>
        </p:spPr>
        <p:txBody>
          <a:bodyPr/>
          <a:lstStyle/>
          <a:p>
            <a:fld id="{341E3BD6-1BE7-4293-98B0-C8B456DEC98E}" type="datetime1">
              <a:rPr lang="en-US" smtClean="0"/>
              <a:t>3/15/2026</a:t>
            </a:fld>
            <a:endParaRPr lang="en-US" dirty="0"/>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1" y="6492875"/>
            <a:ext cx="429207" cy="365125"/>
          </a:xfrm>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065403" y="-1"/>
            <a:ext cx="5131677" cy="6222999"/>
          </a:xfrm>
          <a:blipFill dpi="0" rotWithShape="1">
            <a:blip r:embed="rId2">
              <a:alphaModFix amt="60000"/>
            </a:blip>
            <a:srcRect/>
            <a:stretch>
              <a:fillRect l="-686" t="2" b="-4120"/>
            </a:stretch>
          </a:blipFill>
        </p:spPr>
        <p:txBody>
          <a:bodyPr/>
          <a:lstStyle>
            <a:lvl1pPr marL="0" indent="0">
              <a:buNone/>
              <a:defRPr/>
            </a:lvl1pPr>
          </a:lstStyle>
          <a:p>
            <a:r>
              <a:rPr lang="en-US" dirty="0"/>
              <a:t>Click icon to add picture</a:t>
            </a:r>
          </a:p>
        </p:txBody>
      </p:sp>
      <p:cxnSp>
        <p:nvCxnSpPr>
          <p:cNvPr id="4" name="Straight Connector 3">
            <a:extLst>
              <a:ext uri="{FF2B5EF4-FFF2-40B4-BE49-F238E27FC236}">
                <a16:creationId xmlns:a16="http://schemas.microsoft.com/office/drawing/2014/main" id="{28FA8915-517E-32B2-6836-7A69DEF7C849}"/>
              </a:ext>
            </a:extLst>
          </p:cNvPr>
          <p:cNvCxnSpPr>
            <a:cxnSpLocks/>
          </p:cNvCxnSpPr>
          <p:nvPr userDrawn="1"/>
        </p:nvCxnSpPr>
        <p:spPr>
          <a:xfrm>
            <a:off x="706032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F76B2467-9468-3DE8-CA1C-7B68F7ED9A67}"/>
              </a:ext>
            </a:extLst>
          </p:cNvPr>
          <p:cNvCxnSpPr>
            <a:cxnSpLocks/>
          </p:cNvCxnSpPr>
          <p:nvPr userDrawn="1"/>
        </p:nvCxnSpPr>
        <p:spPr>
          <a:xfrm>
            <a:off x="0" y="164150"/>
            <a:ext cx="7060324"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77414" y="6375748"/>
            <a:ext cx="4847572" cy="363255"/>
          </a:xfrm>
        </p:spPr>
        <p:txBody>
          <a:bodyPr anchor="ctr">
            <a:normAutofit/>
          </a:bodyPr>
          <a:lstStyle>
            <a:lvl1pPr marL="0" indent="0">
              <a:buNone/>
              <a:defRPr sz="1600" b="0" i="0">
                <a:latin typeface="+mj-lt"/>
              </a:defRPr>
            </a:lvl1pPr>
            <a:lvl2pPr>
              <a:defRPr sz="1600" b="0" i="0">
                <a:latin typeface="Univers Light" panose="020B0403020202020204" pitchFamily="34" charset="0"/>
              </a:defRPr>
            </a:lvl2pPr>
            <a:lvl3pPr>
              <a:defRPr sz="1600" b="0" i="0">
                <a:latin typeface="Univers Light" panose="020B0403020202020204" pitchFamily="34" charset="0"/>
              </a:defRPr>
            </a:lvl3pPr>
            <a:lvl4pPr>
              <a:defRPr sz="1600" b="0" i="0">
                <a:latin typeface="Univers Light" panose="020B0403020202020204" pitchFamily="34" charset="0"/>
              </a:defRPr>
            </a:lvl4pPr>
            <a:lvl5pPr>
              <a:defRPr sz="1600" b="0" i="0">
                <a:latin typeface="Univers Light" panose="020B0403020202020204" pitchFamily="34" charset="0"/>
              </a:defRPr>
            </a:lvl5pPr>
          </a:lstStyle>
          <a:p>
            <a:pPr lvl="0"/>
            <a:r>
              <a:rPr lang="en-US" dirty="0"/>
              <a:t>Click to edit Master text styles</a:t>
            </a:r>
          </a:p>
        </p:txBody>
      </p:sp>
    </p:spTree>
    <p:extLst>
      <p:ext uri="{BB962C8B-B14F-4D97-AF65-F5344CB8AC3E}">
        <p14:creationId xmlns:p14="http://schemas.microsoft.com/office/powerpoint/2010/main" val="427229911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Number Large">
    <p:bg>
      <p:bgPr>
        <a:solidFill>
          <a:schemeClr val="accent1"/>
        </a:solidFill>
        <a:effectLst/>
      </p:bgPr>
    </p:bg>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1113C676-72E3-B810-A6B9-DCE36B8778AC}"/>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itle 1">
            <a:extLst>
              <a:ext uri="{FF2B5EF4-FFF2-40B4-BE49-F238E27FC236}">
                <a16:creationId xmlns:a16="http://schemas.microsoft.com/office/drawing/2014/main" id="{8507528C-7021-C7A4-B156-08D83A3A21F4}"/>
              </a:ext>
            </a:extLst>
          </p:cNvPr>
          <p:cNvSpPr>
            <a:spLocks noGrp="1"/>
          </p:cNvSpPr>
          <p:nvPr>
            <p:ph type="title"/>
          </p:nvPr>
        </p:nvSpPr>
        <p:spPr>
          <a:xfrm>
            <a:off x="633470" y="5109525"/>
            <a:ext cx="10367905" cy="1207192"/>
          </a:xfrm>
        </p:spPr>
        <p:txBody>
          <a:bodyPr anchor="b">
            <a:normAutofit/>
          </a:bodyPr>
          <a:lstStyle>
            <a:lvl1pPr algn="l">
              <a:lnSpc>
                <a:spcPct val="90000"/>
              </a:lnSpc>
              <a:defRPr sz="2400" b="0" i="0" cap="none" baseline="0">
                <a:solidFill>
                  <a:schemeClr val="tx1"/>
                </a:solidFill>
                <a:latin typeface="+mj-lt"/>
              </a:defRPr>
            </a:lvl1pPr>
          </a:lstStyle>
          <a:p>
            <a:r>
              <a:rPr lang="en-US" dirty="0"/>
              <a:t>Click to edit Master title style</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F2929A1B-A295-4715-B77A-F33006A42EEB}" type="datetime1">
              <a:rPr lang="en-US" smtClean="0"/>
              <a:t>3/15/2026</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B088E26B-9247-68F3-E9B8-157E22E97147}"/>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6">
            <a:extLst>
              <a:ext uri="{FF2B5EF4-FFF2-40B4-BE49-F238E27FC236}">
                <a16:creationId xmlns:a16="http://schemas.microsoft.com/office/drawing/2014/main" id="{786730A0-A69C-6FA3-06BC-632301E15F2D}"/>
              </a:ext>
            </a:extLst>
          </p:cNvPr>
          <p:cNvSpPr>
            <a:spLocks noGrp="1"/>
          </p:cNvSpPr>
          <p:nvPr>
            <p:ph sz="quarter" idx="13" hasCustomPrompt="1"/>
          </p:nvPr>
        </p:nvSpPr>
        <p:spPr>
          <a:xfrm>
            <a:off x="634030" y="1340489"/>
            <a:ext cx="10367349" cy="3388035"/>
          </a:xfrm>
        </p:spPr>
        <p:txBody>
          <a:bodyPr anchor="t">
            <a:noAutofit/>
          </a:bodyPr>
          <a:lstStyle>
            <a:lvl1pPr marL="0" indent="0" algn="l">
              <a:lnSpc>
                <a:spcPct val="90000"/>
              </a:lnSpc>
              <a:buNone/>
              <a:defRPr sz="30000" b="0" i="0">
                <a:solidFill>
                  <a:schemeClr val="tx1"/>
                </a:solidFill>
                <a:latin typeface="+mn-lt"/>
              </a:defRPr>
            </a:lvl1pPr>
          </a:lstStyle>
          <a:p>
            <a:pPr lvl="0"/>
            <a:r>
              <a:rPr lang="en-US" dirty="0"/>
              <a:t>##%</a:t>
            </a:r>
          </a:p>
        </p:txBody>
      </p:sp>
    </p:spTree>
    <p:extLst>
      <p:ext uri="{BB962C8B-B14F-4D97-AF65-F5344CB8AC3E}">
        <p14:creationId xmlns:p14="http://schemas.microsoft.com/office/powerpoint/2010/main" val="114232982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Number Large 2">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3AF240C4-9480-994E-0BD5-BF7BE95F9F7B}"/>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633470" y="5109525"/>
            <a:ext cx="10367905" cy="1207192"/>
          </a:xfrm>
        </p:spPr>
        <p:txBody>
          <a:bodyPr anchor="b">
            <a:normAutofit/>
          </a:bodyPr>
          <a:lstStyle>
            <a:lvl1pPr algn="l">
              <a:lnSpc>
                <a:spcPct val="90000"/>
              </a:lnSpc>
              <a:defRPr sz="2400" b="0" i="0" cap="none" baseline="0">
                <a:solidFill>
                  <a:schemeClr val="tx1"/>
                </a:solidFill>
                <a:latin typeface="+mj-lt"/>
              </a:defRPr>
            </a:lvl1pPr>
          </a:lstStyle>
          <a:p>
            <a:r>
              <a:rPr lang="en-US" dirty="0"/>
              <a:t>Click to edit Master title style</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09CBD6C5-FCE0-436F-BDB9-607AA1896A18}" type="datetime1">
              <a:rPr lang="en-US" smtClean="0"/>
              <a:t>3/15/2026</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30" y="1340489"/>
            <a:ext cx="10367349" cy="3388035"/>
          </a:xfrm>
        </p:spPr>
        <p:txBody>
          <a:bodyPr anchor="t">
            <a:noAutofit/>
          </a:bodyPr>
          <a:lstStyle>
            <a:lvl1pPr marL="0" indent="0" algn="l">
              <a:lnSpc>
                <a:spcPct val="90000"/>
              </a:lnSpc>
              <a:buNone/>
              <a:defRPr sz="30000" b="0" i="0">
                <a:solidFill>
                  <a:schemeClr val="tx1"/>
                </a:solidFill>
                <a:latin typeface="+mn-lt"/>
              </a:defRPr>
            </a:lvl1pPr>
          </a:lstStyle>
          <a:p>
            <a:pPr lvl="0"/>
            <a:r>
              <a:rPr lang="en-US" dirty="0"/>
              <a:t>##%</a:t>
            </a:r>
          </a:p>
        </p:txBody>
      </p:sp>
      <p:cxnSp>
        <p:nvCxnSpPr>
          <p:cNvPr id="6" name="Straight Connector 5">
            <a:extLst>
              <a:ext uri="{FF2B5EF4-FFF2-40B4-BE49-F238E27FC236}">
                <a16:creationId xmlns:a16="http://schemas.microsoft.com/office/drawing/2014/main" id="{63547AA0-CA68-609A-06D4-5F771838B5D3}"/>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9574814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Number Large 3">
    <p:bg>
      <p:bgPr>
        <a:solidFill>
          <a:schemeClr val="accent6"/>
        </a:solidFill>
        <a:effectLst/>
      </p:bgPr>
    </p:bg>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2B8C624E-4F6C-E890-10DF-FE279DA2597D}"/>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itle 1">
            <a:extLst>
              <a:ext uri="{FF2B5EF4-FFF2-40B4-BE49-F238E27FC236}">
                <a16:creationId xmlns:a16="http://schemas.microsoft.com/office/drawing/2014/main" id="{20D33D3A-063E-24F3-6815-CC483F3BFF50}"/>
              </a:ext>
            </a:extLst>
          </p:cNvPr>
          <p:cNvSpPr>
            <a:spLocks noGrp="1"/>
          </p:cNvSpPr>
          <p:nvPr>
            <p:ph type="title"/>
          </p:nvPr>
        </p:nvSpPr>
        <p:spPr>
          <a:xfrm>
            <a:off x="633470" y="5109525"/>
            <a:ext cx="10367905" cy="1207192"/>
          </a:xfrm>
        </p:spPr>
        <p:txBody>
          <a:bodyPr anchor="b">
            <a:normAutofit/>
          </a:bodyPr>
          <a:lstStyle>
            <a:lvl1pPr algn="l">
              <a:lnSpc>
                <a:spcPct val="90000"/>
              </a:lnSpc>
              <a:defRPr sz="2400" b="0" i="0" cap="none" baseline="0">
                <a:solidFill>
                  <a:schemeClr val="tx1"/>
                </a:solidFill>
                <a:latin typeface="+mj-lt"/>
              </a:defRPr>
            </a:lvl1pPr>
          </a:lstStyle>
          <a:p>
            <a:r>
              <a:rPr lang="en-US" dirty="0"/>
              <a:t>Click to edit Master title style</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2B3A5A51-DB18-40F8-9807-F5A86B7E570D}" type="datetime1">
              <a:rPr lang="en-US" smtClean="0"/>
              <a:t>3/15/2026</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5FD9BA66-49B9-422C-E28F-BA9E9DB64697}"/>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6">
            <a:extLst>
              <a:ext uri="{FF2B5EF4-FFF2-40B4-BE49-F238E27FC236}">
                <a16:creationId xmlns:a16="http://schemas.microsoft.com/office/drawing/2014/main" id="{D20ABC85-9587-24D5-E6BE-4DBE5CA56973}"/>
              </a:ext>
            </a:extLst>
          </p:cNvPr>
          <p:cNvSpPr>
            <a:spLocks noGrp="1"/>
          </p:cNvSpPr>
          <p:nvPr>
            <p:ph sz="quarter" idx="13" hasCustomPrompt="1"/>
          </p:nvPr>
        </p:nvSpPr>
        <p:spPr>
          <a:xfrm>
            <a:off x="634030" y="1340489"/>
            <a:ext cx="10367349" cy="3388035"/>
          </a:xfrm>
        </p:spPr>
        <p:txBody>
          <a:bodyPr anchor="t">
            <a:noAutofit/>
          </a:bodyPr>
          <a:lstStyle>
            <a:lvl1pPr marL="0" indent="0" algn="l">
              <a:lnSpc>
                <a:spcPct val="90000"/>
              </a:lnSpc>
              <a:buNone/>
              <a:defRPr sz="30000" b="0" i="0">
                <a:solidFill>
                  <a:schemeClr val="tx1"/>
                </a:solidFill>
                <a:latin typeface="+mn-lt"/>
              </a:defRPr>
            </a:lvl1pPr>
          </a:lstStyle>
          <a:p>
            <a:pPr lvl="0"/>
            <a:r>
              <a:rPr lang="en-US" dirty="0"/>
              <a:t>##%</a:t>
            </a:r>
          </a:p>
        </p:txBody>
      </p:sp>
    </p:spTree>
    <p:extLst>
      <p:ext uri="{BB962C8B-B14F-4D97-AF65-F5344CB8AC3E}">
        <p14:creationId xmlns:p14="http://schemas.microsoft.com/office/powerpoint/2010/main" val="3667156823"/>
      </p:ext>
    </p:extLst>
  </p:cSld>
  <p:clrMapOvr>
    <a:overrideClrMapping bg1="dk1" tx1="lt1" bg2="dk2" tx2="lt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cxnSp>
        <p:nvCxnSpPr>
          <p:cNvPr id="51" name="Straight Connector 50">
            <a:extLst>
              <a:ext uri="{FF2B5EF4-FFF2-40B4-BE49-F238E27FC236}">
                <a16:creationId xmlns:a16="http://schemas.microsoft.com/office/drawing/2014/main" id="{0D627006-2F17-8195-85F1-6A04C935CD0A}"/>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lvl1pPr>
              <a:defRPr cap="none" baseline="0"/>
            </a:lvl1pPr>
          </a:lstStyle>
          <a:p>
            <a:r>
              <a:rPr lang="en-US" dirty="0"/>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312BCB96-76D1-4464-9253-520F75095DE4}" type="datetime1">
              <a:rPr lang="en-US" smtClean="0"/>
              <a:t>3/15/2026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30" y="1001715"/>
            <a:ext cx="9424374" cy="5221280"/>
          </a:xfrm>
        </p:spPr>
        <p:txBody>
          <a:bodyPr anchor="ctr">
            <a:noAutofit/>
          </a:bodyPr>
          <a:lstStyle>
            <a:lvl1pPr marL="0" indent="0">
              <a:lnSpc>
                <a:spcPct val="100000"/>
              </a:lnSpc>
              <a:buNone/>
              <a:defRPr sz="4000" b="1" cap="all" baseline="0"/>
            </a:lvl1pPr>
            <a:lvl2pPr marL="228600" indent="0">
              <a:lnSpc>
                <a:spcPct val="100000"/>
              </a:lnSpc>
              <a:buNone/>
              <a:defRPr sz="4000" b="1" cap="all" baseline="0"/>
            </a:lvl2pPr>
            <a:lvl3pPr marL="457200" indent="0">
              <a:lnSpc>
                <a:spcPct val="100000"/>
              </a:lnSpc>
              <a:buNone/>
              <a:defRPr sz="4000" b="1" cap="all" baseline="0"/>
            </a:lvl3pPr>
            <a:lvl4pPr marL="685800" indent="0">
              <a:lnSpc>
                <a:spcPct val="100000"/>
              </a:lnSpc>
              <a:buNone/>
              <a:defRPr sz="4000" b="1" cap="all" baseline="0"/>
            </a:lvl4pPr>
            <a:lvl5pPr marL="914400" indent="0">
              <a:lnSpc>
                <a:spcPct val="100000"/>
              </a:lnSpc>
              <a:buNone/>
              <a:defRPr sz="4000" b="1" cap="all" baseline="0"/>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6" name="Straight Connector 5">
            <a:extLst>
              <a:ext uri="{FF2B5EF4-FFF2-40B4-BE49-F238E27FC236}">
                <a16:creationId xmlns:a16="http://schemas.microsoft.com/office/drawing/2014/main" id="{C6DC5F9A-93BE-3155-B9FF-4F2B904E7ED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346005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cSld name="Statement 2">
    <p:bg>
      <p:bgPr>
        <a:solidFill>
          <a:schemeClr val="accent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EE1D5172-97DD-EE7A-066E-A8782AEFC905}"/>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599396" y="-1133856"/>
            <a:ext cx="10652760" cy="1001330"/>
          </a:xfrm>
        </p:spPr>
        <p:txBody>
          <a:bodyPr/>
          <a:lstStyle>
            <a:lvl1pPr>
              <a:defRPr cap="none" baseline="0"/>
            </a:lvl1pPr>
          </a:lstStyle>
          <a:p>
            <a:r>
              <a:rPr lang="en-US" dirty="0"/>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623F8BC6-0973-431F-9F88-90604F102123}" type="datetime1">
              <a:rPr lang="en-US" smtClean="0"/>
              <a:t>3/15/2026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99396" y="1001715"/>
            <a:ext cx="9459008" cy="5378062"/>
          </a:xfrm>
        </p:spPr>
        <p:txBody>
          <a:bodyPr anchor="b">
            <a:noAutofit/>
          </a:bodyPr>
          <a:lstStyle>
            <a:lvl1pPr marL="0" indent="0">
              <a:lnSpc>
                <a:spcPct val="90000"/>
              </a:lnSpc>
              <a:buNone/>
              <a:defRPr sz="4000" b="1" cap="all" baseline="0">
                <a:latin typeface="+mn-lt"/>
              </a:defRPr>
            </a:lvl1pPr>
            <a:lvl2pPr marL="228600" indent="0">
              <a:lnSpc>
                <a:spcPct val="90000"/>
              </a:lnSpc>
              <a:buNone/>
              <a:defRPr sz="4000" b="1" cap="all" baseline="0">
                <a:latin typeface="+mn-lt"/>
              </a:defRPr>
            </a:lvl2pPr>
            <a:lvl3pPr marL="457200" indent="0">
              <a:lnSpc>
                <a:spcPct val="90000"/>
              </a:lnSpc>
              <a:buNone/>
              <a:defRPr sz="4000" b="1" cap="all" baseline="0">
                <a:latin typeface="+mn-lt"/>
              </a:defRPr>
            </a:lvl3pPr>
            <a:lvl4pPr marL="685800" indent="0">
              <a:lnSpc>
                <a:spcPct val="90000"/>
              </a:lnSpc>
              <a:buNone/>
              <a:defRPr sz="4000" b="1" cap="all" baseline="0">
                <a:latin typeface="+mn-lt"/>
              </a:defRPr>
            </a:lvl4pPr>
            <a:lvl5pPr marL="914400" indent="0">
              <a:lnSpc>
                <a:spcPct val="90000"/>
              </a:lnSpc>
              <a:buNone/>
              <a:defRPr sz="4000" b="1" cap="all" baseline="0">
                <a:latin typeface="+mn-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6" name="Straight Connector 5">
            <a:extLst>
              <a:ext uri="{FF2B5EF4-FFF2-40B4-BE49-F238E27FC236}">
                <a16:creationId xmlns:a16="http://schemas.microsoft.com/office/drawing/2014/main" id="{4993CE3A-3702-5441-A16B-15475B1AC32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019128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3F5B07A5-D0B6-BEDF-13F7-7E32618B6773}"/>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lvl1pPr>
              <a:defRPr cap="none" baseline="0"/>
            </a:lvl1pPr>
          </a:lstStyle>
          <a:p>
            <a:r>
              <a:rPr lang="en-US" dirty="0"/>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8340309F-82F1-48B4-8AF1-7FAFA4EA46A8}" type="datetime1">
              <a:rPr lang="en-US" smtClean="0"/>
              <a:t>3/15/2026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3479" y="1001713"/>
            <a:ext cx="10924473" cy="5378063"/>
          </a:xfrm>
        </p:spPr>
        <p:txBody>
          <a:bodyPr anchor="b">
            <a:noAutofit/>
          </a:bodyPr>
          <a:lstStyle>
            <a:lvl1pPr marL="0" indent="0">
              <a:lnSpc>
                <a:spcPct val="100000"/>
              </a:lnSpc>
              <a:buNone/>
              <a:defRPr sz="4000" b="0" i="0" cap="all" baseline="0">
                <a:latin typeface="+mn-lt"/>
              </a:defRPr>
            </a:lvl1pPr>
            <a:lvl2pPr marL="228600" indent="0">
              <a:lnSpc>
                <a:spcPct val="100000"/>
              </a:lnSpc>
              <a:buNone/>
              <a:defRPr sz="4000" b="0" i="0" cap="all" baseline="0">
                <a:latin typeface="+mn-lt"/>
              </a:defRPr>
            </a:lvl2pPr>
            <a:lvl3pPr marL="457200" indent="0">
              <a:lnSpc>
                <a:spcPct val="100000"/>
              </a:lnSpc>
              <a:buNone/>
              <a:defRPr sz="4000" b="0" i="0" cap="all" baseline="0">
                <a:latin typeface="+mn-lt"/>
              </a:defRPr>
            </a:lvl3pPr>
            <a:lvl4pPr marL="685800" indent="0">
              <a:lnSpc>
                <a:spcPct val="100000"/>
              </a:lnSpc>
              <a:buNone/>
              <a:defRPr sz="4000" b="0" i="0" cap="all" baseline="0">
                <a:latin typeface="+mn-lt"/>
              </a:defRPr>
            </a:lvl4pPr>
            <a:lvl5pPr marL="914400" indent="0">
              <a:lnSpc>
                <a:spcPct val="100000"/>
              </a:lnSpc>
              <a:buNone/>
              <a:defRPr sz="4000" b="0" i="0" cap="all" baseline="0">
                <a:latin typeface="+mn-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6" name="Straight Connector 5">
            <a:extLst>
              <a:ext uri="{FF2B5EF4-FFF2-40B4-BE49-F238E27FC236}">
                <a16:creationId xmlns:a16="http://schemas.microsoft.com/office/drawing/2014/main" id="{3E71C1F5-4C28-1974-E5FE-84A75C2718B0}"/>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3676504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8C518A1F-ACCA-80D1-B725-434280AEC752}"/>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29" y="5907727"/>
            <a:ext cx="9980960" cy="381000"/>
          </a:xfrm>
        </p:spPr>
        <p:txBody>
          <a:bodyPr anchor="b">
            <a:normAutofit/>
          </a:bodyPr>
          <a:lstStyle>
            <a:lvl1pPr>
              <a:lnSpc>
                <a:spcPct val="120000"/>
              </a:lnSpc>
              <a:defRPr sz="1600" b="0" i="0" cap="none" baseline="0">
                <a:solidFill>
                  <a:schemeClr val="tx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F2657C51-8093-4086-9EBD-6F9D3CF38435}" type="datetime1">
              <a:rPr lang="en-US" smtClean="0"/>
              <a:t>3/15/2026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30" y="1001717"/>
            <a:ext cx="9980960" cy="3726808"/>
          </a:xfrm>
        </p:spPr>
        <p:txBody>
          <a:bodyPr anchor="t">
            <a:normAutofit/>
          </a:bodyPr>
          <a:lstStyle>
            <a:lvl1pPr marL="164592" indent="-164592">
              <a:lnSpc>
                <a:spcPct val="100000"/>
              </a:lnSpc>
              <a:spcBef>
                <a:spcPts val="0"/>
              </a:spcBef>
              <a:buNone/>
              <a:defRPr sz="4000" b="0" i="0" cap="all" baseline="0">
                <a:solidFill>
                  <a:schemeClr val="tx1"/>
                </a:solidFill>
                <a:latin typeface="+mn-lt"/>
              </a:defRPr>
            </a:lvl1pPr>
          </a:lstStyle>
          <a:p>
            <a:pPr lvl="0"/>
            <a:r>
              <a:rPr lang="en-US" dirty="0"/>
              <a:t>CLICK TO add QUOTE</a:t>
            </a:r>
          </a:p>
        </p:txBody>
      </p:sp>
      <p:cxnSp>
        <p:nvCxnSpPr>
          <p:cNvPr id="6" name="Straight Connector 5">
            <a:extLst>
              <a:ext uri="{FF2B5EF4-FFF2-40B4-BE49-F238E27FC236}">
                <a16:creationId xmlns:a16="http://schemas.microsoft.com/office/drawing/2014/main" id="{1EDBAF72-4C6A-14D9-5801-64F0FA350F7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190516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Quote 2">
    <p:bg>
      <p:bgPr>
        <a:solidFill>
          <a:schemeClr val="accent1"/>
        </a:solidFill>
        <a:effectLst/>
      </p:bgPr>
    </p:bg>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4FD47CB2-2DC0-2D1C-3E20-3B23C0394451}"/>
              </a:ext>
            </a:extLst>
          </p:cNvPr>
          <p:cNvCxnSpPr/>
          <p:nvPr userDrawn="1"/>
        </p:nvCxnSpPr>
        <p:spPr>
          <a:xfrm>
            <a:off x="429209" y="164150"/>
            <a:ext cx="1176279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28" y="5815584"/>
            <a:ext cx="10923925" cy="511644"/>
          </a:xfrm>
        </p:spPr>
        <p:txBody>
          <a:bodyPr anchor="b">
            <a:noAutofit/>
          </a:bodyPr>
          <a:lstStyle>
            <a:lvl1pPr>
              <a:lnSpc>
                <a:spcPct val="120000"/>
              </a:lnSpc>
              <a:defRPr sz="1600" b="0" i="0" cap="none" baseline="0">
                <a:solidFill>
                  <a:schemeClr val="bg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bg1"/>
                </a:solidFill>
              </a:defRPr>
            </a:lvl1pPr>
          </a:lstStyle>
          <a:p>
            <a:r>
              <a:rPr lang="en-US" dirty="0"/>
              <a:t>GROWTH MARKETING PLAN</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bg1"/>
                </a:solidFill>
              </a:defRPr>
            </a:lvl1pPr>
          </a:lstStyle>
          <a:p>
            <a:fld id="{83B3AEC4-477A-480C-8C3E-559E8B429188}" type="datetime1">
              <a:rPr lang="en-US" smtClean="0"/>
              <a:pPr/>
              <a:t>3/15/2026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29" y="1042416"/>
            <a:ext cx="10923925" cy="4037312"/>
          </a:xfrm>
        </p:spPr>
        <p:txBody>
          <a:bodyPr anchor="t">
            <a:normAutofit/>
          </a:bodyPr>
          <a:lstStyle>
            <a:lvl1pPr marL="164592" indent="-164592">
              <a:lnSpc>
                <a:spcPct val="100000"/>
              </a:lnSpc>
              <a:spcBef>
                <a:spcPts val="0"/>
              </a:spcBef>
              <a:buNone/>
              <a:defRPr sz="4000" b="0" i="0" cap="all" baseline="0">
                <a:solidFill>
                  <a:schemeClr val="bg1"/>
                </a:solidFill>
                <a:latin typeface="+mn-lt"/>
              </a:defRPr>
            </a:lvl1pPr>
          </a:lstStyle>
          <a:p>
            <a:pPr lvl="0"/>
            <a:r>
              <a:rPr lang="en-US" dirty="0"/>
              <a:t>CLICK TO add QUOTE</a:t>
            </a:r>
          </a:p>
        </p:txBody>
      </p:sp>
      <p:cxnSp>
        <p:nvCxnSpPr>
          <p:cNvPr id="8" name="Straight Connector 7">
            <a:extLst>
              <a:ext uri="{FF2B5EF4-FFF2-40B4-BE49-F238E27FC236}">
                <a16:creationId xmlns:a16="http://schemas.microsoft.com/office/drawing/2014/main" id="{315DE24C-5070-BB46-4081-8ED244198E0F}"/>
              </a:ext>
            </a:extLst>
          </p:cNvPr>
          <p:cNvCxnSpPr>
            <a:cxnSpLocks/>
          </p:cNvCxnSpPr>
          <p:nvPr userDrawn="1"/>
        </p:nvCxnSpPr>
        <p:spPr>
          <a:xfrm>
            <a:off x="429793"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9516171"/>
      </p:ext>
    </p:extLst>
  </p:cSld>
  <p:clrMapOvr>
    <a:overrideClrMapping bg1="dk1" tx1="lt1" bg2="dk2" tx2="lt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80708A38-78BC-D3CE-5C55-65C094C8935A}"/>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9037" y="5749160"/>
            <a:ext cx="8956676" cy="567558"/>
          </a:xfrm>
        </p:spPr>
        <p:txBody>
          <a:bodyPr anchor="b">
            <a:normAutofit/>
          </a:bodyPr>
          <a:lstStyle>
            <a:lvl1pPr>
              <a:lnSpc>
                <a:spcPct val="120000"/>
              </a:lnSpc>
              <a:defRPr sz="1600" b="0" i="0" cap="none" baseline="0">
                <a:solidFill>
                  <a:schemeClr val="tx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D7163BA6-8D49-4675-9508-BB867C793A49}" type="datetime1">
              <a:rPr lang="en-US" smtClean="0"/>
              <a:t>3/15/2026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30" y="1001715"/>
            <a:ext cx="9037984" cy="3726810"/>
          </a:xfrm>
        </p:spPr>
        <p:txBody>
          <a:bodyPr anchor="t">
            <a:normAutofit/>
          </a:bodyPr>
          <a:lstStyle>
            <a:lvl1pPr marL="164592" indent="-164592">
              <a:lnSpc>
                <a:spcPct val="100000"/>
              </a:lnSpc>
              <a:spcBef>
                <a:spcPts val="0"/>
              </a:spcBef>
              <a:buNone/>
              <a:defRPr sz="4000" b="0" i="0" cap="all" baseline="0">
                <a:latin typeface="+mn-lt"/>
              </a:defRPr>
            </a:lvl1pPr>
          </a:lstStyle>
          <a:p>
            <a:pPr lvl="0"/>
            <a:r>
              <a:rPr lang="en-US" dirty="0"/>
              <a:t>CLICK TO add QUOTE</a:t>
            </a:r>
          </a:p>
        </p:txBody>
      </p:sp>
      <p:cxnSp>
        <p:nvCxnSpPr>
          <p:cNvPr id="6" name="Straight Connector 5">
            <a:extLst>
              <a:ext uri="{FF2B5EF4-FFF2-40B4-BE49-F238E27FC236}">
                <a16:creationId xmlns:a16="http://schemas.microsoft.com/office/drawing/2014/main" id="{B1108F76-E7E3-1812-8331-DCE59FFE0DFB}"/>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9314549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033CF370-3CA5-B9C3-AA2C-1D52A27AD182}"/>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5"/>
            <a:ext cx="10923934" cy="1127756"/>
          </a:xfrm>
        </p:spPr>
        <p:txBody>
          <a:body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1C58E83-499B-42C0-A29C-116A7958FAB2}" type="datetime1">
              <a:rPr lang="en-US" smtClean="0"/>
              <a:t>3/15/2026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634030" y="2129474"/>
            <a:ext cx="5266090" cy="4093525"/>
          </a:xfrm>
        </p:spPr>
        <p:txBody>
          <a:bodyPr>
            <a:normAutofit/>
          </a:bodyPr>
          <a:lstStyle>
            <a:lvl1pPr>
              <a:defRPr sz="1600"/>
            </a:lvl1pPr>
            <a:lvl2pPr>
              <a:defRPr sz="1600"/>
            </a:lvl2pPr>
            <a:lvl3pPr>
              <a:defRPr sz="1600"/>
            </a:lvl3pPr>
            <a:lvl4pPr>
              <a:defRPr sz="1600"/>
            </a:lvl4pPr>
            <a:lvl5pPr>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6291886" y="2129473"/>
            <a:ext cx="5266078" cy="4093526"/>
          </a:xfrm>
        </p:spPr>
        <p:txBody>
          <a:bodyPr/>
          <a:lstStyle>
            <a:lvl1pPr>
              <a:defRPr sz="1600"/>
            </a:lvl1pPr>
            <a:lvl2pPr>
              <a:defRPr sz="1600"/>
            </a:lvl2pPr>
            <a:lvl3pPr>
              <a:defRPr sz="1600"/>
            </a:lvl3pPr>
            <a:lvl4pPr>
              <a:defRPr sz="1600"/>
            </a:lvl4pPr>
            <a:lvl5pPr>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3" name="Straight Connector 2">
            <a:extLst>
              <a:ext uri="{FF2B5EF4-FFF2-40B4-BE49-F238E27FC236}">
                <a16:creationId xmlns:a16="http://schemas.microsoft.com/office/drawing/2014/main" id="{0DA0E66B-621F-DCB6-E24E-748318E12F2D}"/>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6381563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A1A96DE7-ACFB-A025-20F2-1C9A4CEF7566}"/>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34030" y="1001714"/>
            <a:ext cx="10923934" cy="688973"/>
          </a:xfrm>
        </p:spPr>
        <p:txBody>
          <a:bodyPr>
            <a:normAutofit/>
          </a:bodyPr>
          <a:lstStyle>
            <a:lvl1pPr>
              <a:defRPr sz="4000"/>
            </a:lvl1pPr>
          </a:lstStyle>
          <a:p>
            <a:r>
              <a:rPr lang="en-US" dirty="0"/>
              <a:t>Click to edit Master title style</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GROWTH MARKETING PLAN</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24F4FD23-2163-447C-A80D-D0B4B313F4F9}" type="datetime1">
              <a:rPr lang="en-US" smtClean="0"/>
              <a:t>3/15/2026</a:t>
            </a:fld>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33472" y="1685735"/>
            <a:ext cx="5266644" cy="81045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634596" y="2496190"/>
            <a:ext cx="5265520" cy="3726810"/>
          </a:xfrm>
        </p:spPr>
        <p:txBody>
          <a:bodyPr>
            <a:normAutofit/>
          </a:bodyPr>
          <a:lstStyle>
            <a:lvl1pPr>
              <a:defRPr sz="1600"/>
            </a:lvl1pPr>
            <a:lvl2pPr>
              <a:defRPr sz="1600"/>
            </a:lvl2pPr>
            <a:lvl3pPr>
              <a:defRPr sz="1600"/>
            </a:lvl3pPr>
            <a:lvl4pPr>
              <a:defRPr sz="1600"/>
            </a:lvl4pPr>
            <a:lvl5pPr>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6500" y="1685735"/>
            <a:ext cx="5271464" cy="81045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3" name="Text Placeholder 12">
            <a:extLst>
              <a:ext uri="{FF2B5EF4-FFF2-40B4-BE49-F238E27FC236}">
                <a16:creationId xmlns:a16="http://schemas.microsoft.com/office/drawing/2014/main" id="{20D5795C-6228-AA6F-1CF7-AD7010686BC6}"/>
              </a:ext>
            </a:extLst>
          </p:cNvPr>
          <p:cNvSpPr>
            <a:spLocks noGrp="1"/>
          </p:cNvSpPr>
          <p:nvPr>
            <p:ph type="body" sz="quarter" idx="14"/>
          </p:nvPr>
        </p:nvSpPr>
        <p:spPr>
          <a:xfrm>
            <a:off x="6286500" y="2496190"/>
            <a:ext cx="5271464" cy="3726810"/>
          </a:xfrm>
        </p:spPr>
        <p:txBody>
          <a:bodyPr>
            <a:normAutofit/>
          </a:bodyPr>
          <a:lstStyle>
            <a:lvl1pPr>
              <a:defRPr sz="1600"/>
            </a:lvl1pPr>
            <a:lvl2pPr>
              <a:defRPr sz="1600"/>
            </a:lvl2pPr>
            <a:lvl3pPr>
              <a:defRPr sz="1600"/>
            </a:lvl3pPr>
            <a:lvl4pPr>
              <a:defRPr sz="1600"/>
            </a:lvl4pPr>
            <a:lvl5pPr>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4" name="Straight Connector 3">
            <a:extLst>
              <a:ext uri="{FF2B5EF4-FFF2-40B4-BE49-F238E27FC236}">
                <a16:creationId xmlns:a16="http://schemas.microsoft.com/office/drawing/2014/main" id="{FFC723C3-DA4A-8D71-987B-EB7E7A74D1E6}"/>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08460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44A141C8-6351-7BB4-B97D-32DF6F45DBC5}"/>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634030" y="1001714"/>
            <a:ext cx="10923933" cy="1127761"/>
          </a:xfrm>
        </p:spPr>
        <p:txBody>
          <a:bodyPr>
            <a:normAutofit/>
          </a:bodyPr>
          <a:lstStyle>
            <a:lvl1pPr>
              <a:defRPr sz="4000"/>
            </a:lvl1pPr>
          </a:lstStyle>
          <a:p>
            <a:r>
              <a:rPr lang="en-US" dirty="0"/>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6CE927C-C7F8-47B0-9A1C-DEAC93AC4235}" type="datetime1">
              <a:rPr lang="en-US" smtClean="0"/>
              <a:t>3/15/2026</a:t>
            </a:fld>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6" name="Straight Connector 5">
            <a:extLst>
              <a:ext uri="{FF2B5EF4-FFF2-40B4-BE49-F238E27FC236}">
                <a16:creationId xmlns:a16="http://schemas.microsoft.com/office/drawing/2014/main" id="{D88218CD-6934-8D18-A575-7C745D80A6C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6305866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BFE09A4A-7256-DFB0-F197-FAC31C991665}"/>
              </a:ext>
            </a:extLst>
          </p:cNvPr>
          <p:cNvCxnSpPr/>
          <p:nvPr/>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dirty="0"/>
              <a:t>GROWTH MARKETING PLAN</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EEB669C-B2F2-4540-973C-9431C4193843}" type="datetime1">
              <a:rPr lang="en-US" smtClean="0"/>
              <a:t>3/15/2026</a:t>
            </a:fld>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7" name="Straight Connector 6">
            <a:extLst>
              <a:ext uri="{FF2B5EF4-FFF2-40B4-BE49-F238E27FC236}">
                <a16:creationId xmlns:a16="http://schemas.microsoft.com/office/drawing/2014/main" id="{1571AA78-5D18-EE68-E9E7-A1075C78BC20}"/>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8918235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34031" y="1001716"/>
            <a:ext cx="4328496" cy="1122374"/>
          </a:xfrm>
        </p:spPr>
        <p:txBody>
          <a:bodyPr anchor="t">
            <a:noAutofit/>
          </a:bodyPr>
          <a:lstStyle>
            <a:lvl1pPr>
              <a:defRPr sz="4000"/>
            </a:lvl1pPr>
          </a:lstStyle>
          <a:p>
            <a:r>
              <a:rPr lang="en-US" dirty="0"/>
              <a:t>Click to edit Master title style</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01E0AE40-9A04-413D-8631-F7A90F9EBCFC}" type="datetime1">
              <a:rPr lang="en-US" smtClean="0"/>
              <a:t>3/15/2026</a:t>
            </a:fld>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CD4A6C7F-9167-3CFF-8E30-53AE9D6BB738}"/>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34020" y="2496190"/>
            <a:ext cx="4328506" cy="3726810"/>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348910" y="1001715"/>
            <a:ext cx="6209053" cy="5221285"/>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8" name="Straight Connector 7">
            <a:extLst>
              <a:ext uri="{FF2B5EF4-FFF2-40B4-BE49-F238E27FC236}">
                <a16:creationId xmlns:a16="http://schemas.microsoft.com/office/drawing/2014/main" id="{A9C0A275-A2A5-8AD0-2E0F-DDE194CF88B0}"/>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911082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34030" y="1001715"/>
            <a:ext cx="3771899" cy="1875474"/>
          </a:xfrm>
        </p:spPr>
        <p:txBody>
          <a:bodyPr anchor="t">
            <a:normAutofit/>
          </a:bodyPr>
          <a:lstStyle>
            <a:lvl1pPr>
              <a:defRPr sz="4000"/>
            </a:lvl1pPr>
          </a:lstStyle>
          <a:p>
            <a:r>
              <a:rPr lang="en-US" dirty="0"/>
              <a:t>Click to edit Master title style</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D8694C3A-EE25-431B-80B1-4EF91AFC3103}" type="datetime1">
              <a:rPr lang="en-US" smtClean="0"/>
              <a:t>3/15/2026</a:t>
            </a:fld>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34029" y="3242949"/>
            <a:ext cx="3771899" cy="306325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cxnSp>
        <p:nvCxnSpPr>
          <p:cNvPr id="9" name="Straight Connector 8">
            <a:extLst>
              <a:ext uri="{FF2B5EF4-FFF2-40B4-BE49-F238E27FC236}">
                <a16:creationId xmlns:a16="http://schemas.microsoft.com/office/drawing/2014/main" id="{03E95682-83E4-B8FD-0229-98470A1CACC8}"/>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4962527" y="634999"/>
            <a:ext cx="6595437" cy="5588001"/>
          </a:xfrm>
          <a:blipFill dpi="0" rotWithShape="1">
            <a:blip r:embed="rId2">
              <a:alphaModFix amt="60000"/>
            </a:blip>
            <a:srcRect/>
            <a:stretch>
              <a:fillRect/>
            </a:stretch>
          </a:blip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cxnSp>
        <p:nvCxnSpPr>
          <p:cNvPr id="8" name="Straight Connector 7">
            <a:extLst>
              <a:ext uri="{FF2B5EF4-FFF2-40B4-BE49-F238E27FC236}">
                <a16:creationId xmlns:a16="http://schemas.microsoft.com/office/drawing/2014/main" id="{9C2BD7F5-CDD3-75CC-75F0-0D3B429420E5}"/>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509807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1373816"/>
            <a:ext cx="8481399" cy="1607128"/>
          </a:xfrm>
        </p:spPr>
        <p:txBody>
          <a:bodyPr anchor="b">
            <a:noAutofit/>
          </a:bodyPr>
          <a:lstStyle>
            <a:lvl1pPr>
              <a:defRPr sz="7200">
                <a:solidFill>
                  <a:schemeClr val="tx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B4C3B674-A5BF-456A-8269-F8CA9F763AF0}" type="datetime1">
              <a:rPr lang="en-US" smtClean="0"/>
              <a:pPr/>
              <a:t>3/15/2026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7" name="Straight Connector 6">
            <a:extLst>
              <a:ext uri="{FF2B5EF4-FFF2-40B4-BE49-F238E27FC236}">
                <a16:creationId xmlns:a16="http://schemas.microsoft.com/office/drawing/2014/main" id="{BB4F35B0-78B0-CF96-BDA9-3D1E19B0636E}"/>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33481" y="3615051"/>
            <a:ext cx="10367898" cy="2607949"/>
          </a:xfrm>
        </p:spPr>
        <p:txBody>
          <a:bodyPr>
            <a:normAutofit/>
          </a:bodyPr>
          <a:lstStyle>
            <a:lvl1pPr marL="0" indent="0">
              <a:buNone/>
              <a:defRPr sz="1600">
                <a:solidFill>
                  <a:schemeClr val="tx1"/>
                </a:solidFill>
              </a:defRPr>
            </a:lvl1pPr>
            <a:lvl2pPr marL="228600" indent="0">
              <a:buNone/>
              <a:defRPr sz="1600">
                <a:solidFill>
                  <a:schemeClr val="tx1"/>
                </a:solidFill>
              </a:defRPr>
            </a:lvl2pPr>
            <a:lvl3pPr marL="457200" indent="0">
              <a:buNone/>
              <a:defRPr sz="1600">
                <a:solidFill>
                  <a:schemeClr val="tx1"/>
                </a:solidFill>
              </a:defRPr>
            </a:lvl3pPr>
            <a:lvl4pPr marL="685800" indent="0">
              <a:buNone/>
              <a:defRPr sz="1600">
                <a:solidFill>
                  <a:schemeClr val="tx1"/>
                </a:solidFill>
              </a:defRPr>
            </a:lvl4pPr>
            <a:lvl5pPr marL="914400" indent="0">
              <a:buNone/>
              <a:defRPr sz="1600">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3" name="Straight Connector 2">
            <a:extLst>
              <a:ext uri="{FF2B5EF4-FFF2-40B4-BE49-F238E27FC236}">
                <a16:creationId xmlns:a16="http://schemas.microsoft.com/office/drawing/2014/main" id="{55FE6CEC-AEBC-8860-A62E-637765B0DE26}"/>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72631864"/>
      </p:ext>
    </p:extLst>
  </p:cSld>
  <p:clrMapOvr>
    <a:overrideClrMapping bg1="lt1" tx1="dk1" bg2="lt2" tx2="dk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onclusion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1756098"/>
            <a:ext cx="10923925" cy="2595476"/>
          </a:xfrm>
        </p:spPr>
        <p:txBody>
          <a:bodyPr anchor="b">
            <a:noAutofit/>
          </a:bodyPr>
          <a:lstStyle>
            <a:lvl1pPr>
              <a:defRPr sz="4000" b="0" i="0">
                <a:solidFill>
                  <a:schemeClr val="bg1"/>
                </a:solidFill>
                <a:latin typeface="+mn-lt"/>
              </a:defRPr>
            </a:lvl1pPr>
          </a:lstStyle>
          <a:p>
            <a:r>
              <a:rPr lang="en-US" dirty="0"/>
              <a:t>Click to edit Master title style</a:t>
            </a:r>
          </a:p>
        </p:txBody>
      </p:sp>
      <p:cxnSp>
        <p:nvCxnSpPr>
          <p:cNvPr id="8" name="Straight Connector 7">
            <a:extLst>
              <a:ext uri="{FF2B5EF4-FFF2-40B4-BE49-F238E27FC236}">
                <a16:creationId xmlns:a16="http://schemas.microsoft.com/office/drawing/2014/main" id="{6C31587E-E768-0BED-F16B-618390A49DBC}"/>
              </a:ext>
            </a:extLst>
          </p:cNvPr>
          <p:cNvCxnSpPr/>
          <p:nvPr userDrawn="1"/>
        </p:nvCxnSpPr>
        <p:spPr>
          <a:xfrm>
            <a:off x="429209" y="164150"/>
            <a:ext cx="1176279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bg1"/>
                </a:solidFill>
              </a:defRPr>
            </a:lvl1p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bg1"/>
                </a:solidFill>
              </a:defRPr>
            </a:lvl1pPr>
          </a:lstStyle>
          <a:p>
            <a:fld id="{2C9D3C1B-3A72-4E86-BA17-923EE76E5763}" type="datetime1">
              <a:rPr lang="en-US" smtClean="0"/>
              <a:pPr/>
              <a:t>3/15/2026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33485" y="4732574"/>
            <a:ext cx="6595990" cy="1605164"/>
          </a:xfrm>
        </p:spPr>
        <p:txBody>
          <a:bodyPr anchor="b">
            <a:noAutofit/>
          </a:bodyPr>
          <a:lstStyle>
            <a:lvl1pPr marL="0" indent="0">
              <a:lnSpc>
                <a:spcPct val="120000"/>
              </a:lnSpc>
              <a:spcBef>
                <a:spcPts val="1000"/>
              </a:spcBef>
              <a:buNone/>
              <a:defRPr sz="1600">
                <a:solidFill>
                  <a:schemeClr val="bg1"/>
                </a:solidFill>
              </a:defRPr>
            </a:lvl1pPr>
            <a:lvl2pPr marL="228600" indent="0">
              <a:lnSpc>
                <a:spcPct val="120000"/>
              </a:lnSpc>
              <a:spcBef>
                <a:spcPts val="1000"/>
              </a:spcBef>
              <a:buNone/>
              <a:defRPr sz="1600">
                <a:solidFill>
                  <a:schemeClr val="bg1"/>
                </a:solidFill>
              </a:defRPr>
            </a:lvl2pPr>
            <a:lvl3pPr marL="457200" indent="0">
              <a:lnSpc>
                <a:spcPct val="120000"/>
              </a:lnSpc>
              <a:spcBef>
                <a:spcPts val="1000"/>
              </a:spcBef>
              <a:buNone/>
              <a:defRPr sz="1600">
                <a:solidFill>
                  <a:schemeClr val="bg1"/>
                </a:solidFill>
              </a:defRPr>
            </a:lvl3pPr>
            <a:lvl4pPr marL="685800" indent="0">
              <a:lnSpc>
                <a:spcPct val="120000"/>
              </a:lnSpc>
              <a:spcBef>
                <a:spcPts val="1000"/>
              </a:spcBef>
              <a:buNone/>
              <a:defRPr sz="1600">
                <a:solidFill>
                  <a:schemeClr val="bg1"/>
                </a:solidFill>
              </a:defRPr>
            </a:lvl4pPr>
            <a:lvl5pPr marL="914400" indent="0">
              <a:lnSpc>
                <a:spcPct val="120000"/>
              </a:lnSpc>
              <a:spcBef>
                <a:spcPts val="1000"/>
              </a:spcBef>
              <a:buNone/>
              <a:defRPr sz="1600">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3" name="Straight Connector 2">
            <a:extLst>
              <a:ext uri="{FF2B5EF4-FFF2-40B4-BE49-F238E27FC236}">
                <a16:creationId xmlns:a16="http://schemas.microsoft.com/office/drawing/2014/main" id="{A329D384-6BDA-A5B3-C1ED-7DADE9654365}"/>
              </a:ext>
            </a:extLst>
          </p:cNvPr>
          <p:cNvCxnSpPr>
            <a:cxnSpLocks/>
          </p:cNvCxnSpPr>
          <p:nvPr userDrawn="1"/>
        </p:nvCxnSpPr>
        <p:spPr>
          <a:xfrm>
            <a:off x="429793"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57966120"/>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theme" Target="../theme/theme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2" y="6492513"/>
            <a:ext cx="429207" cy="365125"/>
          </a:xfrm>
          <a:prstGeom prst="rect">
            <a:avLst/>
          </a:prstGeom>
        </p:spPr>
        <p:txBody>
          <a:bodyPr vert="horz" lIns="91440" tIns="45720" rIns="91440" bIns="45720" rtlCol="0" anchor="ctr"/>
          <a:lstStyle>
            <a:lvl1pPr algn="ctr">
              <a:defRPr sz="800" b="0" i="0">
                <a:solidFill>
                  <a:schemeClr val="tx1"/>
                </a:solidFill>
                <a:latin typeface="+mn-lt"/>
                <a:ea typeface="Batang" panose="02030600000101010101" pitchFamily="18" charset="-127"/>
              </a:defRPr>
            </a:lvl1pPr>
          </a:lstStyle>
          <a:p>
            <a:fld id="{CC057153-B650-4DEB-B370-79DDCFDCE934}" type="slidenum">
              <a:rPr lang="en-US" smtClean="0"/>
              <a:pPr/>
              <a:t>‹#›</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rot="16200000">
            <a:off x="-2067304" y="2231454"/>
            <a:ext cx="4564376" cy="429768"/>
          </a:xfrm>
          <a:prstGeom prst="rect">
            <a:avLst/>
          </a:prstGeom>
        </p:spPr>
        <p:txBody>
          <a:bodyPr vert="horz" lIns="91440" tIns="45720" rIns="91440" bIns="45720" rtlCol="0" anchor="ctr"/>
          <a:lstStyle>
            <a:lvl1pPr algn="r">
              <a:defRPr sz="800" b="0" i="0">
                <a:solidFill>
                  <a:schemeClr val="tx1"/>
                </a:solidFill>
                <a:latin typeface="+mn-lt"/>
                <a:ea typeface="Batang" panose="02030600000101010101" pitchFamily="18" charset="-127"/>
              </a:defRPr>
            </a:lvl1pPr>
          </a:lstStyle>
          <a:p>
            <a:r>
              <a:rPr lang="en-US" dirty="0"/>
              <a:t>GROWTH MARKETING PLAN</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rot="16200000">
            <a:off x="-532352" y="5260879"/>
            <a:ext cx="1494475" cy="429768"/>
          </a:xfrm>
          <a:prstGeom prst="rect">
            <a:avLst/>
          </a:prstGeom>
        </p:spPr>
        <p:txBody>
          <a:bodyPr vert="horz" lIns="91440" tIns="45720" rIns="91440" bIns="45720" rtlCol="0" anchor="ctr"/>
          <a:lstStyle>
            <a:lvl1pPr algn="l">
              <a:defRPr sz="800" b="0" i="0">
                <a:solidFill>
                  <a:schemeClr val="tx1"/>
                </a:solidFill>
                <a:latin typeface="+mn-lt"/>
                <a:ea typeface="Batang" panose="02030600000101010101" pitchFamily="18" charset="-127"/>
              </a:defRPr>
            </a:lvl1pPr>
          </a:lstStyle>
          <a:p>
            <a:fld id="{652F8955-0F19-465D-B095-4EFD5ED08188}" type="datetime1">
              <a:rPr lang="en-US" smtClean="0"/>
              <a:pPr/>
              <a:t>3/15/2026</a:t>
            </a:fld>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34030" y="2129474"/>
            <a:ext cx="10923934" cy="409352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34030" y="1001714"/>
            <a:ext cx="10923934" cy="755659"/>
          </a:xfrm>
          <a:prstGeom prst="rect">
            <a:avLst/>
          </a:prstGeom>
        </p:spPr>
        <p:txBody>
          <a:bodyPr vert="horz" lIns="91440" tIns="45720" rIns="91440" bIns="45720" rtlCol="0" anchor="t">
            <a:normAutofit/>
          </a:bodyPr>
          <a:lstStyle/>
          <a:p>
            <a:r>
              <a:rPr lang="en-US" dirty="0"/>
              <a:t>Click to edit Master title style</a:t>
            </a:r>
          </a:p>
        </p:txBody>
      </p:sp>
    </p:spTree>
    <p:extLst>
      <p:ext uri="{BB962C8B-B14F-4D97-AF65-F5344CB8AC3E}">
        <p14:creationId xmlns:p14="http://schemas.microsoft.com/office/powerpoint/2010/main" val="3137627104"/>
      </p:ext>
    </p:extLst>
  </p:cSld>
  <p:clrMap bg1="lt1" tx1="dk1" bg2="lt2" tx2="dk2" accent1="accent1" accent2="accent2" accent3="accent3" accent4="accent4" accent5="accent5" accent6="accent6" hlink="hlink" folHlink="folHlink"/>
  <p:sldLayoutIdLst>
    <p:sldLayoutId id="2147483765" r:id="rId1"/>
    <p:sldLayoutId id="2147483766" r:id="rId2"/>
    <p:sldLayoutId id="2147483767" r:id="rId3"/>
    <p:sldLayoutId id="2147483768" r:id="rId4"/>
    <p:sldLayoutId id="2147483769" r:id="rId5"/>
    <p:sldLayoutId id="2147483770" r:id="rId6"/>
    <p:sldLayoutId id="2147483771" r:id="rId7"/>
    <p:sldLayoutId id="2147483772" r:id="rId8"/>
    <p:sldLayoutId id="2147483773" r:id="rId9"/>
    <p:sldLayoutId id="2147483774" r:id="rId10"/>
    <p:sldLayoutId id="2147483775" r:id="rId11"/>
    <p:sldLayoutId id="2147483776" r:id="rId12"/>
    <p:sldLayoutId id="2147483777" r:id="rId13"/>
    <p:sldLayoutId id="2147483778" r:id="rId14"/>
    <p:sldLayoutId id="2147483779" r:id="rId15"/>
    <p:sldLayoutId id="2147483780" r:id="rId16"/>
    <p:sldLayoutId id="2147483781" r:id="rId17"/>
    <p:sldLayoutId id="2147483783" r:id="rId18"/>
    <p:sldLayoutId id="2147483784" r:id="rId19"/>
    <p:sldLayoutId id="2147483785" r:id="rId20"/>
    <p:sldLayoutId id="2147483786" r:id="rId21"/>
    <p:sldLayoutId id="2147483787" r:id="rId22"/>
    <p:sldLayoutId id="2147483788" r:id="rId23"/>
    <p:sldLayoutId id="2147483789" r:id="rId24"/>
    <p:sldLayoutId id="2147483790" r:id="rId25"/>
    <p:sldLayoutId id="2147483791" r:id="rId26"/>
    <p:sldLayoutId id="2147483792" r:id="rId27"/>
    <p:sldLayoutId id="2147483793" r:id="rId28"/>
    <p:sldLayoutId id="2147483794" r:id="rId29"/>
    <p:sldLayoutId id="2147483795" r:id="rId30"/>
    <p:sldLayoutId id="2147483796" r:id="rId31"/>
    <p:sldLayoutId id="2147483797" r:id="rId32"/>
    <p:sldLayoutId id="2147483782" r:id="rId33"/>
    <p:sldLayoutId id="2147483798" r:id="rId34"/>
    <p:sldLayoutId id="2147483799" r:id="rId35"/>
    <p:sldLayoutId id="2147483800" r:id="rId36"/>
    <p:sldLayoutId id="2147483801" r:id="rId37"/>
    <p:sldLayoutId id="2147483802" r:id="rId38"/>
    <p:sldLayoutId id="2147483803" r:id="rId39"/>
    <p:sldLayoutId id="2147483804" r:id="rId40"/>
    <p:sldLayoutId id="2147483805" r:id="rId41"/>
    <p:sldLayoutId id="2147483806" r:id="rId42"/>
    <p:sldLayoutId id="2147483807" r:id="rId43"/>
    <p:sldLayoutId id="2147483808" r:id="rId44"/>
    <p:sldLayoutId id="2147483809" r:id="rId45"/>
    <p:sldLayoutId id="2147483810" r:id="rId46"/>
    <p:sldLayoutId id="2147483811" r:id="rId47"/>
    <p:sldLayoutId id="2147483812" r:id="rId48"/>
    <p:sldLayoutId id="2147483813" r:id="rId49"/>
    <p:sldLayoutId id="2147483814" r:id="rId50"/>
  </p:sldLayoutIdLst>
  <p:hf hdr="0" dt="0"/>
  <p:txStyles>
    <p:titleStyle>
      <a:lvl1pPr algn="l" defTabSz="914400" rtl="0" eaLnBrk="1" latinLnBrk="0" hangingPunct="1">
        <a:lnSpc>
          <a:spcPct val="90000"/>
        </a:lnSpc>
        <a:spcBef>
          <a:spcPct val="0"/>
        </a:spcBef>
        <a:buNone/>
        <a:defRPr sz="4000" b="0" i="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b="0" i="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33.xml"/></Relationships>
</file>

<file path=ppt/slides/_rels/slide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3.xml"/></Relationships>
</file>

<file path=ppt/slides/_rels/slide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0.xml"/></Relationships>
</file>

<file path=ppt/slides/_rels/slide10.xml.rels><?xml version="1.0" encoding="UTF-8" standalone="yes"?>
<Relationships xmlns="http://schemas.openxmlformats.org/package/2006/relationships"><Relationship Id="rId3" Type="http://schemas.openxmlformats.org/officeDocument/2006/relationships/hyperlink" Target="https://www.ons.gov.uk/economy/inflationandpriceindices" TargetMode="External"/><Relationship Id="rId2" Type="http://schemas.openxmlformats.org/officeDocument/2006/relationships/hyperlink" Target="https://www.cips.org/" TargetMode="External"/><Relationship Id="rId1" Type="http://schemas.openxmlformats.org/officeDocument/2006/relationships/slideLayout" Target="../slideLayouts/slideLayout47.xml"/><Relationship Id="rId5" Type="http://schemas.openxmlformats.org/officeDocument/2006/relationships/hyperlink" Target="https://www.mindtools.com/at5m594/5w2h" TargetMode="External"/><Relationship Id="rId4" Type="http://schemas.openxmlformats.org/officeDocument/2006/relationships/hyperlink" Target="https://www.statista.com/topics/3617/e-commerce-in-the-united-kingdom-uk/"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57989-07E4-B482-9F2A-EBF670F7FA92}"/>
              </a:ext>
            </a:extLst>
          </p:cNvPr>
          <p:cNvSpPr>
            <a:spLocks noGrp="1"/>
          </p:cNvSpPr>
          <p:nvPr>
            <p:ph type="title"/>
          </p:nvPr>
        </p:nvSpPr>
        <p:spPr>
          <a:xfrm>
            <a:off x="634031" y="317020"/>
            <a:ext cx="5955028" cy="6228466"/>
          </a:xfrm>
        </p:spPr>
        <p:txBody>
          <a:bodyPr>
            <a:normAutofit fontScale="90000"/>
          </a:bodyPr>
          <a:lstStyle/>
          <a:p>
            <a:r>
              <a:rPr lang="en-US" dirty="0">
                <a:ea typeface="Dotum"/>
              </a:rPr>
              <a:t>Mihai </a:t>
            </a:r>
            <a:r>
              <a:rPr lang="en-US" dirty="0" err="1">
                <a:ea typeface="Dotum"/>
              </a:rPr>
              <a:t>tanase</a:t>
            </a:r>
            <a:br>
              <a:rPr lang="en-US" dirty="0">
                <a:ea typeface="Dotum"/>
              </a:rPr>
            </a:br>
            <a:r>
              <a:rPr lang="en-US" b="1" dirty="0">
                <a:solidFill>
                  <a:srgbClr val="FFFFFF"/>
                </a:solidFill>
                <a:ea typeface="Dotum"/>
              </a:rPr>
              <a:t>Problem Solving and Decision Making</a:t>
            </a:r>
            <a:endParaRPr lang="en-US" dirty="0">
              <a:ea typeface="Dotum"/>
            </a:endParaRPr>
          </a:p>
          <a:p>
            <a:r>
              <a:rPr lang="en-US">
                <a:ea typeface="Dotum"/>
              </a:rPr>
              <a:t>2435231</a:t>
            </a:r>
            <a:endParaRPr lang="en-US" dirty="0">
              <a:ea typeface="Dotum"/>
            </a:endParaRPr>
          </a:p>
        </p:txBody>
      </p:sp>
      <p:pic>
        <p:nvPicPr>
          <p:cNvPr id="16" name="Picture Placeholder 15">
            <a:extLst>
              <a:ext uri="{FF2B5EF4-FFF2-40B4-BE49-F238E27FC236}">
                <a16:creationId xmlns:a16="http://schemas.microsoft.com/office/drawing/2014/main" id="{0EF92AAA-69F5-4BBD-D336-59ACECD44524}"/>
              </a:ext>
            </a:extLst>
          </p:cNvPr>
          <p:cNvPicPr>
            <a:picLocks noGrp="1" noChangeAspect="1"/>
          </p:cNvPicPr>
          <p:nvPr>
            <p:ph type="pic" sz="quarter" idx="13"/>
          </p:nvPr>
        </p:nvPicPr>
        <p:blipFill>
          <a:blip r:embed="rId2"/>
          <a:srcRect l="12" r="12"/>
          <a:stretch>
            <a:fillRect/>
          </a:stretch>
        </p:blipFill>
        <p:spPr>
          <a:prstGeom prst="rect">
            <a:avLst/>
          </a:prstGeom>
        </p:spPr>
      </p:pic>
      <p:sp>
        <p:nvSpPr>
          <p:cNvPr id="3" name="Subtitle 2">
            <a:extLst>
              <a:ext uri="{FF2B5EF4-FFF2-40B4-BE49-F238E27FC236}">
                <a16:creationId xmlns:a16="http://schemas.microsoft.com/office/drawing/2014/main" id="{363CF5F8-0028-8636-5006-5D5C52B32774}"/>
              </a:ext>
            </a:extLst>
          </p:cNvPr>
          <p:cNvSpPr>
            <a:spLocks noGrp="1"/>
          </p:cNvSpPr>
          <p:nvPr>
            <p:ph sz="quarter" idx="14"/>
          </p:nvPr>
        </p:nvSpPr>
        <p:spPr>
          <a:xfrm>
            <a:off x="7177414" y="6375748"/>
            <a:ext cx="4847572" cy="363255"/>
          </a:xfrm>
        </p:spPr>
        <p:txBody>
          <a:bodyPr>
            <a:normAutofit lnSpcReduction="10000"/>
          </a:bodyPr>
          <a:lstStyle/>
          <a:p>
            <a:r>
              <a:rPr lang="en-US"/>
              <a:t>Presented Mihai Alexandru Tanase</a:t>
            </a:r>
            <a:endParaRPr lang="en-US" dirty="0"/>
          </a:p>
        </p:txBody>
      </p:sp>
    </p:spTree>
    <p:extLst>
      <p:ext uri="{BB962C8B-B14F-4D97-AF65-F5344CB8AC3E}">
        <p14:creationId xmlns:p14="http://schemas.microsoft.com/office/powerpoint/2010/main" val="17738313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0D9FB-B08B-6550-BEBF-B430741924E7}"/>
              </a:ext>
            </a:extLst>
          </p:cNvPr>
          <p:cNvSpPr>
            <a:spLocks noGrp="1"/>
          </p:cNvSpPr>
          <p:nvPr>
            <p:ph type="title"/>
          </p:nvPr>
        </p:nvSpPr>
        <p:spPr>
          <a:xfrm>
            <a:off x="6363854" y="747716"/>
            <a:ext cx="4796545" cy="1503374"/>
          </a:xfrm>
        </p:spPr>
        <p:txBody>
          <a:bodyPr>
            <a:normAutofit fontScale="90000"/>
          </a:bodyPr>
          <a:lstStyle/>
          <a:p>
            <a:r>
              <a:rPr lang="en-US">
                <a:ea typeface="+mj-lt"/>
                <a:cs typeface="+mj-lt"/>
              </a:rPr>
              <a:t>Presentation Overview &amp; Green Haven Florists: A Snapshot</a:t>
            </a:r>
            <a:endParaRPr lang="en-US"/>
          </a:p>
        </p:txBody>
      </p:sp>
      <p:sp>
        <p:nvSpPr>
          <p:cNvPr id="6" name="Slide Number Placeholder 5">
            <a:extLst>
              <a:ext uri="{FF2B5EF4-FFF2-40B4-BE49-F238E27FC236}">
                <a16:creationId xmlns:a16="http://schemas.microsoft.com/office/drawing/2014/main" id="{A6597480-562D-362F-4FFD-70F352A11955}"/>
              </a:ext>
            </a:extLst>
          </p:cNvPr>
          <p:cNvSpPr>
            <a:spLocks noGrp="1"/>
          </p:cNvSpPr>
          <p:nvPr>
            <p:ph type="sldNum" sz="quarter" idx="12"/>
          </p:nvPr>
        </p:nvSpPr>
        <p:spPr/>
        <p:txBody>
          <a:bodyPr/>
          <a:lstStyle/>
          <a:p>
            <a:fld id="{CC057153-B650-4DEB-B370-79DDCFDCE934}" type="slidenum">
              <a:rPr lang="en-US" smtClean="0"/>
              <a:t>2</a:t>
            </a:fld>
            <a:endParaRPr lang="en-US" dirty="0"/>
          </a:p>
        </p:txBody>
      </p:sp>
      <p:sp>
        <p:nvSpPr>
          <p:cNvPr id="5" name="Footer Placeholder 4">
            <a:extLst>
              <a:ext uri="{FF2B5EF4-FFF2-40B4-BE49-F238E27FC236}">
                <a16:creationId xmlns:a16="http://schemas.microsoft.com/office/drawing/2014/main" id="{C4E30805-9EDF-DFE1-AE27-78BEC69286BD}"/>
              </a:ext>
            </a:extLst>
          </p:cNvPr>
          <p:cNvSpPr>
            <a:spLocks noGrp="1"/>
          </p:cNvSpPr>
          <p:nvPr>
            <p:ph type="ftr" sz="quarter" idx="11"/>
          </p:nvPr>
        </p:nvSpPr>
        <p:spPr/>
        <p:txBody>
          <a:bodyPr/>
          <a:lstStyle/>
          <a:p>
            <a:r>
              <a:rPr lang="en-US" dirty="0"/>
              <a:t>GROWTH MARKETING PLAN</a:t>
            </a:r>
          </a:p>
        </p:txBody>
      </p:sp>
      <p:pic>
        <p:nvPicPr>
          <p:cNvPr id="8" name="Picture Placeholder 7" descr="A white vase with dried flowers">
            <a:extLst>
              <a:ext uri="{FF2B5EF4-FFF2-40B4-BE49-F238E27FC236}">
                <a16:creationId xmlns:a16="http://schemas.microsoft.com/office/drawing/2014/main" id="{AEA16DDC-C63C-0A75-89CD-9003DA6F199A}"/>
              </a:ext>
            </a:extLst>
          </p:cNvPr>
          <p:cNvPicPr>
            <a:picLocks noGrp="1" noChangeAspect="1"/>
          </p:cNvPicPr>
          <p:nvPr>
            <p:ph type="pic" sz="quarter" idx="14"/>
          </p:nvPr>
        </p:nvPicPr>
        <p:blipFill>
          <a:blip r:embed="rId2" cstate="screen">
            <a:extLst>
              <a:ext uri="{28A0092B-C50C-407E-A947-70E740481C1C}">
                <a14:useLocalDpi xmlns:a14="http://schemas.microsoft.com/office/drawing/2010/main"/>
              </a:ext>
            </a:extLst>
          </a:blip>
          <a:srcRect/>
          <a:stretch>
            <a:fillRect/>
          </a:stretch>
        </p:blipFill>
        <p:spPr/>
      </p:pic>
      <p:sp>
        <p:nvSpPr>
          <p:cNvPr id="3" name="Content Placeholder 2">
            <a:extLst>
              <a:ext uri="{FF2B5EF4-FFF2-40B4-BE49-F238E27FC236}">
                <a16:creationId xmlns:a16="http://schemas.microsoft.com/office/drawing/2014/main" id="{79BC7904-BA22-561E-1DE0-8E716FCEA69E}"/>
              </a:ext>
            </a:extLst>
          </p:cNvPr>
          <p:cNvSpPr>
            <a:spLocks noGrp="1"/>
          </p:cNvSpPr>
          <p:nvPr>
            <p:ph sz="quarter" idx="13"/>
          </p:nvPr>
        </p:nvSpPr>
        <p:spPr/>
        <p:txBody>
          <a:bodyPr anchor="ctr">
            <a:normAutofit/>
          </a:bodyPr>
          <a:lstStyle/>
          <a:p>
            <a:pPr marL="285750" indent="-285750">
              <a:buFont typeface="Arial"/>
              <a:buChar char="•"/>
            </a:pPr>
            <a:r>
              <a:rPr lang="en-US" dirty="0">
                <a:ea typeface="+mn-lt"/>
                <a:cs typeface="+mn-lt"/>
              </a:rPr>
              <a:t>I'm a business consultant. I've been asked to analyze the issues impacting Green Haven Florists' in-store sales.</a:t>
            </a:r>
            <a:endParaRPr lang="en-US"/>
          </a:p>
          <a:p>
            <a:pPr marL="285750" indent="-285750">
              <a:buFont typeface="Arial"/>
              <a:buChar char="•"/>
            </a:pPr>
            <a:r>
              <a:rPr lang="en-US" dirty="0">
                <a:ea typeface="+mn-lt"/>
                <a:cs typeface="+mn-lt"/>
              </a:rPr>
              <a:t>Green Haven Florists, established in 2016, has built a strong reputation for bespoke arrangements, eco-friendly practices, and community ties. However, recent declines in revenue and increased competition are posing significant challenges.</a:t>
            </a:r>
            <a:endParaRPr lang="en-US" dirty="0"/>
          </a:p>
        </p:txBody>
      </p:sp>
    </p:spTree>
    <p:extLst>
      <p:ext uri="{BB962C8B-B14F-4D97-AF65-F5344CB8AC3E}">
        <p14:creationId xmlns:p14="http://schemas.microsoft.com/office/powerpoint/2010/main" val="15451770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96B45-59A7-C589-9ECA-BA4BE7D7D9F3}"/>
              </a:ext>
            </a:extLst>
          </p:cNvPr>
          <p:cNvSpPr>
            <a:spLocks noGrp="1"/>
          </p:cNvSpPr>
          <p:nvPr>
            <p:ph type="title"/>
          </p:nvPr>
        </p:nvSpPr>
        <p:spPr/>
        <p:txBody>
          <a:bodyPr anchor="ctr"/>
          <a:lstStyle/>
          <a:p>
            <a:r>
              <a:rPr lang="en-US">
                <a:ea typeface="+mj-lt"/>
                <a:cs typeface="+mj-lt"/>
              </a:rPr>
              <a:t>The Root of the Problem: Declining In-Store Sales</a:t>
            </a:r>
            <a:endParaRPr lang="en-US"/>
          </a:p>
        </p:txBody>
      </p:sp>
      <p:sp>
        <p:nvSpPr>
          <p:cNvPr id="7" name="Slide Number Placeholder 6">
            <a:extLst>
              <a:ext uri="{FF2B5EF4-FFF2-40B4-BE49-F238E27FC236}">
                <a16:creationId xmlns:a16="http://schemas.microsoft.com/office/drawing/2014/main" id="{7E547D68-CFC1-8AF4-FE7E-36D912B1B951}"/>
              </a:ext>
            </a:extLst>
          </p:cNvPr>
          <p:cNvSpPr>
            <a:spLocks noGrp="1"/>
          </p:cNvSpPr>
          <p:nvPr>
            <p:ph type="sldNum" sz="quarter" idx="12"/>
          </p:nvPr>
        </p:nvSpPr>
        <p:spPr/>
        <p:txBody>
          <a:bodyPr/>
          <a:lstStyle/>
          <a:p>
            <a:fld id="{CC057153-B650-4DEB-B370-79DDCFDCE934}" type="slidenum">
              <a:rPr lang="en-US" smtClean="0"/>
              <a:t>3</a:t>
            </a:fld>
            <a:endParaRPr lang="en-US" dirty="0"/>
          </a:p>
        </p:txBody>
      </p:sp>
      <p:sp>
        <p:nvSpPr>
          <p:cNvPr id="6" name="Footer Placeholder 5">
            <a:extLst>
              <a:ext uri="{FF2B5EF4-FFF2-40B4-BE49-F238E27FC236}">
                <a16:creationId xmlns:a16="http://schemas.microsoft.com/office/drawing/2014/main" id="{FE0B7AB3-FA55-AF58-6303-A6C6B7622320}"/>
              </a:ext>
            </a:extLst>
          </p:cNvPr>
          <p:cNvSpPr>
            <a:spLocks noGrp="1"/>
          </p:cNvSpPr>
          <p:nvPr>
            <p:ph type="ftr" sz="quarter" idx="11"/>
          </p:nvPr>
        </p:nvSpPr>
        <p:spPr/>
        <p:txBody>
          <a:bodyPr/>
          <a:lstStyle/>
          <a:p>
            <a:r>
              <a:rPr lang="en-US"/>
              <a:t>GROWTH MARKETING PLAN</a:t>
            </a:r>
            <a:endParaRPr lang="en-US" dirty="0"/>
          </a:p>
        </p:txBody>
      </p:sp>
      <p:sp>
        <p:nvSpPr>
          <p:cNvPr id="5" name="Content Placeholder 4">
            <a:extLst>
              <a:ext uri="{FF2B5EF4-FFF2-40B4-BE49-F238E27FC236}">
                <a16:creationId xmlns:a16="http://schemas.microsoft.com/office/drawing/2014/main" id="{FBFE3E85-F977-4917-D2F3-E64C503441F1}"/>
              </a:ext>
            </a:extLst>
          </p:cNvPr>
          <p:cNvSpPr>
            <a:spLocks noGrp="1"/>
          </p:cNvSpPr>
          <p:nvPr>
            <p:ph sz="quarter" idx="13"/>
          </p:nvPr>
        </p:nvSpPr>
        <p:spPr/>
        <p:txBody>
          <a:bodyPr/>
          <a:lstStyle/>
          <a:p>
            <a:r>
              <a:rPr lang="en-US">
                <a:ea typeface="+mn-lt"/>
                <a:cs typeface="+mn-lt"/>
              </a:rPr>
              <a:t>The most pressing issue is a 30% decline in in-store sales over the past 12 months.</a:t>
            </a:r>
          </a:p>
          <a:p>
            <a:r>
              <a:rPr lang="en-US" dirty="0">
                <a:ea typeface="+mn-lt"/>
                <a:cs typeface="+mn-lt"/>
              </a:rPr>
              <a:t>This decline is driven by several factors: reduced foot traffic due to the closure of nearby businesses, increased competition from online retailers offering convenience and lower prices, rising operational costs (particularly for imported flowers and sustainable materials), and customer feedback indicating an outdated website and a desire for more flexible delivery and subscription options.</a:t>
            </a:r>
          </a:p>
          <a:p>
            <a:r>
              <a:rPr lang="en-US">
                <a:ea typeface="+mn-lt"/>
                <a:cs typeface="+mn-lt"/>
              </a:rPr>
              <a:t>The entry of two new competitors – a trendy boutique florist with a strong Instagram presence and a national chain with aggressive pricing – has further intensified the pressure.</a:t>
            </a:r>
            <a:endParaRPr lang="en-US" dirty="0">
              <a:ea typeface="+mn-lt"/>
              <a:cs typeface="+mn-lt"/>
            </a:endParaRPr>
          </a:p>
        </p:txBody>
      </p:sp>
    </p:spTree>
    <p:extLst>
      <p:ext uri="{BB962C8B-B14F-4D97-AF65-F5344CB8AC3E}">
        <p14:creationId xmlns:p14="http://schemas.microsoft.com/office/powerpoint/2010/main" val="15662912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D342D5DC-5C1A-B038-F8C7-B1BA6254E1DC}"/>
              </a:ext>
            </a:extLst>
          </p:cNvPr>
          <p:cNvSpPr>
            <a:spLocks noGrp="1"/>
          </p:cNvSpPr>
          <p:nvPr>
            <p:ph type="ftr" sz="quarter" idx="11"/>
          </p:nvPr>
        </p:nvSpPr>
        <p:spPr/>
        <p:txBody>
          <a:bodyPr/>
          <a:lstStyle/>
          <a:p>
            <a:r>
              <a:rPr lang="en-US" dirty="0"/>
              <a:t>GROWTH MARKETING PLAN</a:t>
            </a:r>
          </a:p>
        </p:txBody>
      </p:sp>
      <p:sp>
        <p:nvSpPr>
          <p:cNvPr id="6" name="Slide Number Placeholder 5">
            <a:extLst>
              <a:ext uri="{FF2B5EF4-FFF2-40B4-BE49-F238E27FC236}">
                <a16:creationId xmlns:a16="http://schemas.microsoft.com/office/drawing/2014/main" id="{0A48C2CB-6E2E-DF1B-8A65-092437051456}"/>
              </a:ext>
            </a:extLst>
          </p:cNvPr>
          <p:cNvSpPr>
            <a:spLocks noGrp="1"/>
          </p:cNvSpPr>
          <p:nvPr>
            <p:ph type="sldNum" sz="quarter" idx="12"/>
          </p:nvPr>
        </p:nvSpPr>
        <p:spPr/>
        <p:txBody>
          <a:bodyPr/>
          <a:lstStyle/>
          <a:p>
            <a:fld id="{CC057153-B650-4DEB-B370-79DDCFDCE934}" type="slidenum">
              <a:rPr lang="en-US" smtClean="0"/>
              <a:t>4</a:t>
            </a:fld>
            <a:endParaRPr lang="en-US" dirty="0"/>
          </a:p>
        </p:txBody>
      </p:sp>
      <p:graphicFrame>
        <p:nvGraphicFramePr>
          <p:cNvPr id="10" name="Table 9">
            <a:extLst>
              <a:ext uri="{FF2B5EF4-FFF2-40B4-BE49-F238E27FC236}">
                <a16:creationId xmlns:a16="http://schemas.microsoft.com/office/drawing/2014/main" id="{A14011D1-FA10-6964-52B5-5D3C57C1196B}"/>
              </a:ext>
            </a:extLst>
          </p:cNvPr>
          <p:cNvGraphicFramePr>
            <a:graphicFrameLocks noGrp="1"/>
          </p:cNvGraphicFramePr>
          <p:nvPr>
            <p:extLst>
              <p:ext uri="{D42A27DB-BD31-4B8C-83A1-F6EECF244321}">
                <p14:modId xmlns:p14="http://schemas.microsoft.com/office/powerpoint/2010/main" val="3293448728"/>
              </p:ext>
            </p:extLst>
          </p:nvPr>
        </p:nvGraphicFramePr>
        <p:xfrm>
          <a:off x="430695" y="0"/>
          <a:ext cx="11715578" cy="6923532"/>
        </p:xfrm>
        <a:graphic>
          <a:graphicData uri="http://schemas.openxmlformats.org/drawingml/2006/table">
            <a:tbl>
              <a:tblPr firstRow="1" bandRow="1">
                <a:tableStyleId>{69012ECD-51FC-41F1-AA8D-1B2483CD663E}</a:tableStyleId>
              </a:tblPr>
              <a:tblGrid>
                <a:gridCol w="5880091">
                  <a:extLst>
                    <a:ext uri="{9D8B030D-6E8A-4147-A177-3AD203B41FA5}">
                      <a16:colId xmlns:a16="http://schemas.microsoft.com/office/drawing/2014/main" val="1299763491"/>
                    </a:ext>
                  </a:extLst>
                </a:gridCol>
                <a:gridCol w="5835487">
                  <a:extLst>
                    <a:ext uri="{9D8B030D-6E8A-4147-A177-3AD203B41FA5}">
                      <a16:colId xmlns:a16="http://schemas.microsoft.com/office/drawing/2014/main" val="744980002"/>
                    </a:ext>
                  </a:extLst>
                </a:gridCol>
              </a:tblGrid>
              <a:tr h="427934">
                <a:tc>
                  <a:txBody>
                    <a:bodyPr/>
                    <a:lstStyle/>
                    <a:p>
                      <a:pPr lvl="0" algn="l">
                        <a:buNone/>
                      </a:pPr>
                      <a:r>
                        <a:rPr lang="en-US" sz="1800" b="1" i="0" u="none" strike="noStrike" noProof="0">
                          <a:solidFill>
                            <a:schemeClr val="tx1"/>
                          </a:solidFill>
                          <a:effectLst/>
                          <a:latin typeface="Nunito Sans"/>
                        </a:rPr>
                        <a:t>Understanding the "Who, What, When, Where, Why, and How"</a:t>
                      </a:r>
                      <a:endParaRPr lang="en-US" b="1">
                        <a:solidFill>
                          <a:schemeClr val="tx1"/>
                        </a:solidFill>
                      </a:endParaRPr>
                    </a:p>
                  </a:txBody>
                  <a:tcPr marL="76200" marR="76200" marT="76200" marB="76200" anchor="ctr">
                    <a:lnL w="9524">
                      <a:solidFill>
                        <a:srgbClr val="CCCCCC"/>
                      </a:solidFill>
                    </a:lnL>
                    <a:lnR w="9524" cap="flat" cmpd="sng" algn="ctr">
                      <a:solidFill>
                        <a:srgbClr val="CCCCCC"/>
                      </a:solidFill>
                      <a:prstDash val="solid"/>
                      <a:round/>
                      <a:headEnd type="none" w="med" len="med"/>
                      <a:tailEnd type="none" w="med" len="med"/>
                    </a:lnR>
                    <a:lnT w="9524">
                      <a:solidFill>
                        <a:srgbClr val="CCCCCC"/>
                      </a:solidFill>
                    </a:lnT>
                    <a:lnB w="9524">
                      <a:solidFill>
                        <a:srgbClr val="CCCCCC"/>
                      </a:solidFill>
                    </a:lnB>
                    <a:noFill/>
                  </a:tcPr>
                </a:tc>
                <a:tc>
                  <a:txBody>
                    <a:bodyPr/>
                    <a:lstStyle/>
                    <a:p>
                      <a:pPr lvl="0" algn="l">
                        <a:buNone/>
                      </a:pPr>
                      <a:endParaRPr lang="en-US" dirty="0">
                        <a:effectLst/>
                      </a:endParaRPr>
                    </a:p>
                  </a:txBody>
                  <a:tcPr marL="76200" marR="76200" marT="76200" marB="76200" anchor="ctr">
                    <a:lnL w="9524" cap="flat" cmpd="sng" algn="ctr">
                      <a:solidFill>
                        <a:srgbClr val="CCCCCC"/>
                      </a:solidFill>
                      <a:prstDash val="solid"/>
                      <a:round/>
                      <a:headEnd type="none" w="med" len="med"/>
                      <a:tailEnd type="none" w="med" len="med"/>
                    </a:lnL>
                    <a:lnR w="9524">
                      <a:solidFill>
                        <a:srgbClr val="CCCCCC"/>
                      </a:solidFill>
                    </a:lnR>
                    <a:lnT w="9524">
                      <a:solidFill>
                        <a:srgbClr val="CCCCCC"/>
                      </a:solidFill>
                    </a:lnT>
                    <a:lnB w="9524">
                      <a:solidFill>
                        <a:srgbClr val="CCCCCC"/>
                      </a:solidFill>
                    </a:lnB>
                    <a:noFill/>
                  </a:tcPr>
                </a:tc>
                <a:extLst>
                  <a:ext uri="{0D108BD9-81ED-4DB2-BD59-A6C34878D82A}">
                    <a16:rowId xmlns:a16="http://schemas.microsoft.com/office/drawing/2014/main" val="4010434139"/>
                  </a:ext>
                </a:extLst>
              </a:tr>
              <a:tr h="427934">
                <a:tc>
                  <a:txBody>
                    <a:bodyPr/>
                    <a:lstStyle/>
                    <a:p>
                      <a:pPr lvl="0" algn="l">
                        <a:buNone/>
                      </a:pPr>
                      <a:endParaRPr lang="en-US" dirty="0">
                        <a:solidFill>
                          <a:schemeClr val="tx1"/>
                        </a:solidFill>
                        <a:effectLst/>
                      </a:endParaRPr>
                    </a:p>
                  </a:txBody>
                  <a:tcPr marL="76200" marR="76200" marT="76200" marB="76200" anchor="ctr">
                    <a:lnL w="9524">
                      <a:solidFill>
                        <a:srgbClr val="CCCCCC"/>
                      </a:solidFill>
                    </a:lnL>
                    <a:lnR w="9524">
                      <a:solidFill>
                        <a:srgbClr val="CCCCCC"/>
                      </a:solidFill>
                    </a:lnR>
                    <a:lnT w="9524">
                      <a:solidFill>
                        <a:srgbClr val="CCCCCC"/>
                      </a:solidFill>
                    </a:lnT>
                    <a:lnB w="9524">
                      <a:solidFill>
                        <a:srgbClr val="CCCCCC"/>
                      </a:solidFill>
                    </a:lnB>
                    <a:noFill/>
                  </a:tcPr>
                </a:tc>
                <a:tc>
                  <a:txBody>
                    <a:bodyPr/>
                    <a:lstStyle/>
                    <a:p>
                      <a:pPr lvl="0" algn="l">
                        <a:buNone/>
                      </a:pPr>
                      <a:endParaRPr lang="en-US" dirty="0">
                        <a:effectLst/>
                      </a:endParaRPr>
                    </a:p>
                  </a:txBody>
                  <a:tcPr marL="76200" marR="76200" marT="76200" marB="76200" anchor="ctr">
                    <a:lnL w="9524">
                      <a:solidFill>
                        <a:srgbClr val="CCCCCC"/>
                      </a:solidFill>
                    </a:lnL>
                    <a:lnR w="9524">
                      <a:solidFill>
                        <a:srgbClr val="CCCCCC"/>
                      </a:solidFill>
                    </a:lnR>
                    <a:lnT w="9524">
                      <a:solidFill>
                        <a:srgbClr val="CCCCCC"/>
                      </a:solidFill>
                    </a:lnT>
                    <a:lnB w="9524">
                      <a:solidFill>
                        <a:srgbClr val="CCCCCC"/>
                      </a:solidFill>
                    </a:lnB>
                    <a:noFill/>
                  </a:tcPr>
                </a:tc>
                <a:extLst>
                  <a:ext uri="{0D108BD9-81ED-4DB2-BD59-A6C34878D82A}">
                    <a16:rowId xmlns:a16="http://schemas.microsoft.com/office/drawing/2014/main" val="3293655471"/>
                  </a:ext>
                </a:extLst>
              </a:tr>
              <a:tr h="736126">
                <a:tc>
                  <a:txBody>
                    <a:bodyPr/>
                    <a:lstStyle/>
                    <a:p>
                      <a:pPr algn="l">
                        <a:buNone/>
                      </a:pPr>
                      <a:r>
                        <a:rPr lang="en-US" b="1">
                          <a:effectLst/>
                        </a:rPr>
                        <a:t>Who</a:t>
                      </a:r>
                      <a:endParaRPr lang="en-US">
                        <a:effectLst/>
                      </a:endParaRP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tcPr>
                </a:tc>
                <a:tc>
                  <a:txBody>
                    <a:bodyPr/>
                    <a:lstStyle/>
                    <a:p>
                      <a:pPr algn="l">
                        <a:buNone/>
                      </a:pPr>
                      <a:r>
                        <a:rPr lang="en-US">
                          <a:effectLst/>
                        </a:rPr>
                        <a:t>Walk-in customers, corporate clients, wedding clients who previously frequented the store.</a:t>
                      </a: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tcPr>
                </a:tc>
                <a:extLst>
                  <a:ext uri="{0D108BD9-81ED-4DB2-BD59-A6C34878D82A}">
                    <a16:rowId xmlns:a16="http://schemas.microsoft.com/office/drawing/2014/main" val="3803442142"/>
                  </a:ext>
                </a:extLst>
              </a:tr>
              <a:tr h="541678">
                <a:tc>
                  <a:txBody>
                    <a:bodyPr/>
                    <a:lstStyle/>
                    <a:p>
                      <a:pPr algn="l">
                        <a:buNone/>
                      </a:pPr>
                      <a:r>
                        <a:rPr lang="en-US" b="1">
                          <a:effectLst/>
                        </a:rPr>
                        <a:t>What</a:t>
                      </a:r>
                      <a:endParaRPr lang="en-US">
                        <a:effectLst/>
                      </a:endParaRP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tcPr>
                </a:tc>
                <a:tc>
                  <a:txBody>
                    <a:bodyPr/>
                    <a:lstStyle/>
                    <a:p>
                      <a:pPr algn="l">
                        <a:buNone/>
                      </a:pPr>
                      <a:r>
                        <a:rPr lang="en-US">
                          <a:effectLst/>
                        </a:rPr>
                        <a:t>A 30% decline in in-store sales and reduced foot traffic.</a:t>
                      </a: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tcPr>
                </a:tc>
                <a:extLst>
                  <a:ext uri="{0D108BD9-81ED-4DB2-BD59-A6C34878D82A}">
                    <a16:rowId xmlns:a16="http://schemas.microsoft.com/office/drawing/2014/main" val="1002708398"/>
                  </a:ext>
                </a:extLst>
              </a:tr>
              <a:tr h="444454">
                <a:tc>
                  <a:txBody>
                    <a:bodyPr/>
                    <a:lstStyle/>
                    <a:p>
                      <a:pPr algn="l">
                        <a:buNone/>
                      </a:pPr>
                      <a:r>
                        <a:rPr lang="en-US" b="1">
                          <a:effectLst/>
                        </a:rPr>
                        <a:t>When</a:t>
                      </a:r>
                      <a:endParaRPr lang="en-US">
                        <a:effectLst/>
                      </a:endParaRP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tcPr>
                </a:tc>
                <a:tc>
                  <a:txBody>
                    <a:bodyPr/>
                    <a:lstStyle/>
                    <a:p>
                      <a:pPr algn="l">
                        <a:buNone/>
                      </a:pPr>
                      <a:r>
                        <a:rPr lang="en-US">
                          <a:effectLst/>
                        </a:rPr>
                        <a:t>Over the past 12 months.</a:t>
                      </a: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tcPr>
                </a:tc>
                <a:extLst>
                  <a:ext uri="{0D108BD9-81ED-4DB2-BD59-A6C34878D82A}">
                    <a16:rowId xmlns:a16="http://schemas.microsoft.com/office/drawing/2014/main" val="218480426"/>
                  </a:ext>
                </a:extLst>
              </a:tr>
              <a:tr h="722237">
                <a:tc>
                  <a:txBody>
                    <a:bodyPr/>
                    <a:lstStyle/>
                    <a:p>
                      <a:pPr algn="l">
                        <a:buNone/>
                      </a:pPr>
                      <a:r>
                        <a:rPr lang="en-US" b="1" dirty="0">
                          <a:effectLst/>
                        </a:rPr>
                        <a:t>Where</a:t>
                      </a:r>
                      <a:endParaRPr lang="en-US" dirty="0">
                        <a:effectLst/>
                      </a:endParaRP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tcPr>
                </a:tc>
                <a:tc>
                  <a:txBody>
                    <a:bodyPr/>
                    <a:lstStyle/>
                    <a:p>
                      <a:pPr algn="l">
                        <a:buNone/>
                      </a:pPr>
                      <a:r>
                        <a:rPr lang="en-US">
                          <a:effectLst/>
                        </a:rPr>
                        <a:t>Green Haven Florists store in Norwich, UK, specifically the high street location.</a:t>
                      </a: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tcPr>
                </a:tc>
                <a:extLst>
                  <a:ext uri="{0D108BD9-81ED-4DB2-BD59-A6C34878D82A}">
                    <a16:rowId xmlns:a16="http://schemas.microsoft.com/office/drawing/2014/main" val="2114479268"/>
                  </a:ext>
                </a:extLst>
              </a:tr>
              <a:tr h="1333361">
                <a:tc>
                  <a:txBody>
                    <a:bodyPr/>
                    <a:lstStyle/>
                    <a:p>
                      <a:pPr algn="l">
                        <a:buNone/>
                      </a:pPr>
                      <a:r>
                        <a:rPr lang="en-US" b="1">
                          <a:effectLst/>
                        </a:rPr>
                        <a:t>Why</a:t>
                      </a:r>
                      <a:endParaRPr lang="en-US">
                        <a:effectLst/>
                      </a:endParaRP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tcPr>
                </a:tc>
                <a:tc>
                  <a:txBody>
                    <a:bodyPr/>
                    <a:lstStyle/>
                    <a:p>
                      <a:pPr algn="l">
                        <a:buNone/>
                      </a:pPr>
                      <a:r>
                        <a:rPr lang="en-US">
                          <a:effectLst/>
                        </a:rPr>
                        <a:t>Competition from online retailers and new local competitors, rising costs of flowers and sustainable materials, changing customer preferences (convenience, lower prices), and an outdated online presence.</a:t>
                      </a: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tcPr>
                </a:tc>
                <a:extLst>
                  <a:ext uri="{0D108BD9-81ED-4DB2-BD59-A6C34878D82A}">
                    <a16:rowId xmlns:a16="http://schemas.microsoft.com/office/drawing/2014/main" val="410765108"/>
                  </a:ext>
                </a:extLst>
              </a:tr>
              <a:tr h="1125023">
                <a:tc>
                  <a:txBody>
                    <a:bodyPr/>
                    <a:lstStyle/>
                    <a:p>
                      <a:pPr algn="l">
                        <a:buNone/>
                      </a:pPr>
                      <a:r>
                        <a:rPr lang="en-US" b="1">
                          <a:effectLst/>
                        </a:rPr>
                        <a:t>How</a:t>
                      </a:r>
                      <a:endParaRPr lang="en-US">
                        <a:effectLst/>
                      </a:endParaRP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tcPr>
                </a:tc>
                <a:tc>
                  <a:txBody>
                    <a:bodyPr/>
                    <a:lstStyle/>
                    <a:p>
                      <a:pPr algn="l">
                        <a:buNone/>
                      </a:pPr>
                      <a:r>
                        <a:rPr lang="en-US" dirty="0">
                          <a:effectLst/>
                        </a:rPr>
                        <a:t>Customers are shifting to online retailers offering same-day delivery and discounts, and are drawn to the trendy marketing of the new boutique florist.</a:t>
                      </a: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tcPr>
                </a:tc>
                <a:extLst>
                  <a:ext uri="{0D108BD9-81ED-4DB2-BD59-A6C34878D82A}">
                    <a16:rowId xmlns:a16="http://schemas.microsoft.com/office/drawing/2014/main" val="3350971237"/>
                  </a:ext>
                </a:extLst>
              </a:tr>
              <a:tr h="541678">
                <a:tc>
                  <a:txBody>
                    <a:bodyPr/>
                    <a:lstStyle/>
                    <a:p>
                      <a:pPr algn="l">
                        <a:buNone/>
                      </a:pPr>
                      <a:r>
                        <a:rPr lang="en-US" b="1">
                          <a:effectLst/>
                        </a:rPr>
                        <a:t>How Much</a:t>
                      </a:r>
                      <a:endParaRPr lang="en-US">
                        <a:effectLst/>
                      </a:endParaRP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tcPr>
                </a:tc>
                <a:tc>
                  <a:txBody>
                    <a:bodyPr/>
                    <a:lstStyle/>
                    <a:p>
                      <a:pPr algn="l">
                        <a:buNone/>
                      </a:pPr>
                      <a:r>
                        <a:rPr lang="en-US" dirty="0">
                          <a:effectLst/>
                        </a:rPr>
                        <a:t>A 30% decline in in-store sales, impacting profitability.</a:t>
                      </a:r>
                    </a:p>
                  </a:txBody>
                  <a:tcPr marL="76200" marR="76200" marT="76200" marB="762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tcPr>
                </a:tc>
                <a:extLst>
                  <a:ext uri="{0D108BD9-81ED-4DB2-BD59-A6C34878D82A}">
                    <a16:rowId xmlns:a16="http://schemas.microsoft.com/office/drawing/2014/main" val="2199025138"/>
                  </a:ext>
                </a:extLst>
              </a:tr>
            </a:tbl>
          </a:graphicData>
        </a:graphic>
      </p:graphicFrame>
    </p:spTree>
    <p:extLst>
      <p:ext uri="{BB962C8B-B14F-4D97-AF65-F5344CB8AC3E}">
        <p14:creationId xmlns:p14="http://schemas.microsoft.com/office/powerpoint/2010/main" val="5990296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725635E-676B-DD96-155B-D19D9533EE36}"/>
              </a:ext>
            </a:extLst>
          </p:cNvPr>
          <p:cNvSpPr>
            <a:spLocks noGrp="1"/>
          </p:cNvSpPr>
          <p:nvPr>
            <p:ph type="ctrTitle"/>
          </p:nvPr>
        </p:nvSpPr>
        <p:spPr>
          <a:xfrm>
            <a:off x="633478" y="169259"/>
            <a:ext cx="10924476" cy="2709791"/>
          </a:xfrm>
        </p:spPr>
        <p:txBody>
          <a:bodyPr>
            <a:normAutofit fontScale="90000"/>
          </a:bodyPr>
          <a:lstStyle/>
          <a:p>
            <a:r>
              <a:rPr lang="en-US">
                <a:ea typeface="+mj-lt"/>
                <a:cs typeface="+mj-lt"/>
              </a:rPr>
              <a:t>PESTEL Analysis: External Factors at Play</a:t>
            </a:r>
            <a:endParaRPr lang="en-US"/>
          </a:p>
        </p:txBody>
      </p:sp>
      <p:sp>
        <p:nvSpPr>
          <p:cNvPr id="5" name="TextBox 4">
            <a:extLst>
              <a:ext uri="{FF2B5EF4-FFF2-40B4-BE49-F238E27FC236}">
                <a16:creationId xmlns:a16="http://schemas.microsoft.com/office/drawing/2014/main" id="{7E55A8D7-D92D-D022-2FFA-DB7D517CC31A}"/>
              </a:ext>
            </a:extLst>
          </p:cNvPr>
          <p:cNvSpPr txBox="1"/>
          <p:nvPr/>
        </p:nvSpPr>
        <p:spPr>
          <a:xfrm>
            <a:off x="1024035" y="3138393"/>
            <a:ext cx="10933499" cy="1661993"/>
          </a:xfrm>
          <a:prstGeom prst="rect">
            <a:avLst/>
          </a:prstGeom>
          <a:solidFill>
            <a:srgbClr val="FFFFFF"/>
          </a:solidFill>
          <a:ln>
            <a:solidFill>
              <a:schemeClr val="bg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200" b="1" dirty="0">
              <a:solidFill>
                <a:srgbClr val="1C1F23"/>
              </a:solidFill>
            </a:endParaRPr>
          </a:p>
          <a:p>
            <a:pPr marL="171450" indent="-171450">
              <a:buFont typeface="Arial" panose="020B0604020202020204" pitchFamily="34" charset="0"/>
              <a:buChar char="•"/>
            </a:pPr>
            <a:r>
              <a:rPr lang="en-US">
                <a:solidFill>
                  <a:srgbClr val="1C1F23"/>
                </a:solidFill>
                <a:ea typeface="+mn-lt"/>
                <a:cs typeface="+mn-lt"/>
              </a:rPr>
              <a:t>Political: "Brexit may be impacting the cost of imported flowers like orchids and tulips, increasing supply chain disruptions."</a:t>
            </a:r>
          </a:p>
          <a:p>
            <a:pPr marL="171450" indent="-171450">
              <a:buFont typeface="Arial" panose="020B0604020202020204" pitchFamily="34" charset="0"/>
              <a:buChar char="•"/>
            </a:pPr>
            <a:r>
              <a:rPr lang="en-US" sz="1600" b="1">
                <a:solidFill>
                  <a:srgbClr val="1C1F23"/>
                </a:solidFill>
                <a:ea typeface="+mn-lt"/>
                <a:cs typeface="+mn-lt"/>
              </a:rPr>
              <a:t>Economic:</a:t>
            </a:r>
            <a:r>
              <a:rPr lang="en-US">
                <a:solidFill>
                  <a:srgbClr val="1C1F23"/>
                </a:solidFill>
                <a:ea typeface="+mn-lt"/>
                <a:cs typeface="+mn-lt"/>
              </a:rPr>
              <a:t> "Inflation is driving up the price of flowers and sustainable materials, squeezing profit margins. An economic downturn could also reduce consumer spending on non-essential items like flowers."</a:t>
            </a:r>
            <a:endParaRPr lang="en-US" dirty="0">
              <a:solidFill>
                <a:srgbClr val="1C1F23"/>
              </a:solidFill>
            </a:endParaRPr>
          </a:p>
        </p:txBody>
      </p:sp>
    </p:spTree>
    <p:extLst>
      <p:ext uri="{BB962C8B-B14F-4D97-AF65-F5344CB8AC3E}">
        <p14:creationId xmlns:p14="http://schemas.microsoft.com/office/powerpoint/2010/main" val="17518853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C32F8-E21D-68DC-2A6B-6A44F01175C0}"/>
              </a:ext>
            </a:extLst>
          </p:cNvPr>
          <p:cNvSpPr>
            <a:spLocks noGrp="1"/>
          </p:cNvSpPr>
          <p:nvPr>
            <p:ph type="title"/>
          </p:nvPr>
        </p:nvSpPr>
        <p:spPr/>
        <p:txBody>
          <a:bodyPr>
            <a:normAutofit fontScale="90000"/>
          </a:bodyPr>
          <a:lstStyle/>
          <a:p>
            <a:r>
              <a:rPr lang="en-US">
                <a:ea typeface="+mj-lt"/>
                <a:cs typeface="+mj-lt"/>
              </a:rPr>
              <a:t>PESTEL Analysis: External Factors at Play</a:t>
            </a:r>
            <a:endParaRPr lang="en-US"/>
          </a:p>
        </p:txBody>
      </p:sp>
      <p:sp>
        <p:nvSpPr>
          <p:cNvPr id="6" name="Footer Placeholder 5">
            <a:extLst>
              <a:ext uri="{FF2B5EF4-FFF2-40B4-BE49-F238E27FC236}">
                <a16:creationId xmlns:a16="http://schemas.microsoft.com/office/drawing/2014/main" id="{51CB0929-CD1B-0E1A-BF53-A7DB452F16AF}"/>
              </a:ext>
            </a:extLst>
          </p:cNvPr>
          <p:cNvSpPr>
            <a:spLocks noGrp="1"/>
          </p:cNvSpPr>
          <p:nvPr>
            <p:ph type="ftr" sz="quarter" idx="11"/>
          </p:nvPr>
        </p:nvSpPr>
        <p:spPr/>
        <p:txBody>
          <a:bodyPr/>
          <a:lstStyle/>
          <a:p>
            <a:r>
              <a:rPr lang="en-US" dirty="0"/>
              <a:t>GROWTH MARKETING PLAN</a:t>
            </a:r>
          </a:p>
        </p:txBody>
      </p:sp>
      <p:sp>
        <p:nvSpPr>
          <p:cNvPr id="3" name="Text Placeholder 2">
            <a:extLst>
              <a:ext uri="{FF2B5EF4-FFF2-40B4-BE49-F238E27FC236}">
                <a16:creationId xmlns:a16="http://schemas.microsoft.com/office/drawing/2014/main" id="{E435B5EE-EC32-8941-B9F3-74604A298061}"/>
              </a:ext>
            </a:extLst>
          </p:cNvPr>
          <p:cNvSpPr>
            <a:spLocks noGrp="1"/>
          </p:cNvSpPr>
          <p:nvPr>
            <p:ph type="body" sz="quarter" idx="13"/>
          </p:nvPr>
        </p:nvSpPr>
        <p:spPr>
          <a:xfrm>
            <a:off x="634030" y="2129474"/>
            <a:ext cx="10931394" cy="4093525"/>
          </a:xfrm>
        </p:spPr>
        <p:txBody>
          <a:bodyPr vert="horz" lIns="91440" tIns="45720" rIns="91440" bIns="45720" rtlCol="0" anchor="t">
            <a:normAutofit/>
          </a:bodyPr>
          <a:lstStyle/>
          <a:p>
            <a:pPr marL="285750" indent="-285750"/>
            <a:r>
              <a:rPr lang="en-US" sz="1800" b="1">
                <a:solidFill>
                  <a:srgbClr val="1C1F23"/>
                </a:solidFill>
                <a:ea typeface="+mn-lt"/>
                <a:cs typeface="+mn-lt"/>
              </a:rPr>
              <a:t>Social</a:t>
            </a:r>
            <a:r>
              <a:rPr lang="en-US" sz="1400" b="1">
                <a:solidFill>
                  <a:srgbClr val="1C1F23"/>
                </a:solidFill>
                <a:ea typeface="+mn-lt"/>
                <a:cs typeface="+mn-lt"/>
              </a:rPr>
              <a:t>:</a:t>
            </a:r>
            <a:r>
              <a:rPr lang="en-US" sz="1800">
                <a:ea typeface="+mn-lt"/>
                <a:cs typeface="+mn-lt"/>
              </a:rPr>
              <a:t> "Customers increasingly prefer the convenience of online shopping and same-day delivery. There's also a growing demand for sustainable and ethically sourced products."</a:t>
            </a:r>
          </a:p>
          <a:p>
            <a:pPr marL="285750" indent="-285750"/>
            <a:r>
              <a:rPr lang="en-US" b="1">
                <a:solidFill>
                  <a:srgbClr val="1C1F23"/>
                </a:solidFill>
                <a:ea typeface="+mn-lt"/>
                <a:cs typeface="+mn-lt"/>
              </a:rPr>
              <a:t>Technological</a:t>
            </a:r>
            <a:r>
              <a:rPr lang="en-US" sz="1200" b="1">
                <a:solidFill>
                  <a:srgbClr val="1C1F23"/>
                </a:solidFill>
                <a:ea typeface="+mn-lt"/>
                <a:cs typeface="+mn-lt"/>
              </a:rPr>
              <a:t>:</a:t>
            </a:r>
            <a:r>
              <a:rPr lang="en-US" sz="1800">
                <a:ea typeface="+mn-lt"/>
                <a:cs typeface="+mn-lt"/>
              </a:rPr>
              <a:t> "The rise of e-commerce platforms and social media marketing has created new avenues for competitors to reach customers. Green Haven's outdated website is a disadvantage."</a:t>
            </a:r>
          </a:p>
          <a:p>
            <a:pPr marL="285750" indent="-285750"/>
            <a:r>
              <a:rPr lang="en-US" b="1">
                <a:solidFill>
                  <a:srgbClr val="1C1F23"/>
                </a:solidFill>
                <a:ea typeface="+mn-lt"/>
                <a:cs typeface="+mn-lt"/>
              </a:rPr>
              <a:t>Environmental</a:t>
            </a:r>
            <a:r>
              <a:rPr lang="en-US" sz="1200" b="1">
                <a:solidFill>
                  <a:srgbClr val="1C1F23"/>
                </a:solidFill>
                <a:ea typeface="+mn-lt"/>
                <a:cs typeface="+mn-lt"/>
              </a:rPr>
              <a:t>:</a:t>
            </a:r>
            <a:r>
              <a:rPr lang="en-US" sz="1800">
                <a:ea typeface="+mn-lt"/>
                <a:cs typeface="+mn-lt"/>
              </a:rPr>
              <a:t> "The shop's commitment to sustainable materials is a strength, but it's also becoming more expensive. Climate change could impact the availability and price of certain flowers."</a:t>
            </a:r>
          </a:p>
          <a:p>
            <a:pPr marL="285750" indent="-285750"/>
            <a:r>
              <a:rPr lang="en-US" b="1">
                <a:solidFill>
                  <a:srgbClr val="1C1F23"/>
                </a:solidFill>
                <a:ea typeface="+mn-lt"/>
                <a:cs typeface="+mn-lt"/>
              </a:rPr>
              <a:t>Legal:</a:t>
            </a:r>
            <a:r>
              <a:rPr lang="en-US" sz="1800">
                <a:ea typeface="+mn-lt"/>
                <a:cs typeface="+mn-lt"/>
              </a:rPr>
              <a:t> "Green Haven must comply with employment laws, data protection regulations (if collecting customer data), and any relevant environmental regulations."</a:t>
            </a:r>
            <a:endParaRPr lang="en-US" sz="1800" dirty="0"/>
          </a:p>
        </p:txBody>
      </p:sp>
      <p:sp>
        <p:nvSpPr>
          <p:cNvPr id="7" name="Slide Number Placeholder 6">
            <a:extLst>
              <a:ext uri="{FF2B5EF4-FFF2-40B4-BE49-F238E27FC236}">
                <a16:creationId xmlns:a16="http://schemas.microsoft.com/office/drawing/2014/main" id="{C40C3E63-211A-BA72-7F7D-8870F352C3CA}"/>
              </a:ext>
            </a:extLst>
          </p:cNvPr>
          <p:cNvSpPr>
            <a:spLocks noGrp="1"/>
          </p:cNvSpPr>
          <p:nvPr>
            <p:ph type="sldNum" sz="quarter" idx="12"/>
          </p:nvPr>
        </p:nvSpPr>
        <p:spPr/>
        <p:txBody>
          <a:bodyPr/>
          <a:lstStyle/>
          <a:p>
            <a:fld id="{CC057153-B650-4DEB-B370-79DDCFDCE934}" type="slidenum">
              <a:rPr lang="en-US" smtClean="0"/>
              <a:t>6</a:t>
            </a:fld>
            <a:endParaRPr lang="en-US" dirty="0"/>
          </a:p>
        </p:txBody>
      </p:sp>
    </p:spTree>
    <p:extLst>
      <p:ext uri="{BB962C8B-B14F-4D97-AF65-F5344CB8AC3E}">
        <p14:creationId xmlns:p14="http://schemas.microsoft.com/office/powerpoint/2010/main" val="21687357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BB16D-2F4A-F938-64C3-F8B6808F5004}"/>
              </a:ext>
            </a:extLst>
          </p:cNvPr>
          <p:cNvSpPr>
            <a:spLocks noGrp="1"/>
          </p:cNvSpPr>
          <p:nvPr>
            <p:ph type="title"/>
          </p:nvPr>
        </p:nvSpPr>
        <p:spPr>
          <a:xfrm>
            <a:off x="634031" y="445424"/>
            <a:ext cx="6595448" cy="1662564"/>
          </a:xfrm>
        </p:spPr>
        <p:txBody>
          <a:bodyPr/>
          <a:lstStyle/>
          <a:p>
            <a:r>
              <a:rPr lang="en-US">
                <a:ea typeface="+mj-lt"/>
                <a:cs typeface="+mj-lt"/>
              </a:rPr>
              <a:t>Fishbone</a:t>
            </a:r>
            <a:r>
              <a:rPr lang="en-US" dirty="0">
                <a:ea typeface="+mj-lt"/>
                <a:cs typeface="+mj-lt"/>
              </a:rPr>
              <a:t> Diagram: Analyzing the Causes of Declining Sales</a:t>
            </a:r>
            <a:endParaRPr lang="en-US" dirty="0"/>
          </a:p>
        </p:txBody>
      </p:sp>
      <p:sp>
        <p:nvSpPr>
          <p:cNvPr id="6" name="Footer Placeholder 5">
            <a:extLst>
              <a:ext uri="{FF2B5EF4-FFF2-40B4-BE49-F238E27FC236}">
                <a16:creationId xmlns:a16="http://schemas.microsoft.com/office/drawing/2014/main" id="{4F150D46-3D0A-D56B-B660-3906C581B932}"/>
              </a:ext>
            </a:extLst>
          </p:cNvPr>
          <p:cNvSpPr>
            <a:spLocks noGrp="1"/>
          </p:cNvSpPr>
          <p:nvPr>
            <p:ph type="ftr" sz="quarter" idx="16"/>
          </p:nvPr>
        </p:nvSpPr>
        <p:spPr/>
        <p:txBody>
          <a:bodyPr/>
          <a:lstStyle/>
          <a:p>
            <a:r>
              <a:rPr lang="en-US" dirty="0"/>
              <a:t>GROWTH MARKETING PLAN</a:t>
            </a:r>
          </a:p>
        </p:txBody>
      </p:sp>
      <p:sp>
        <p:nvSpPr>
          <p:cNvPr id="7" name="Slide Number Placeholder 6">
            <a:extLst>
              <a:ext uri="{FF2B5EF4-FFF2-40B4-BE49-F238E27FC236}">
                <a16:creationId xmlns:a16="http://schemas.microsoft.com/office/drawing/2014/main" id="{DB815EF4-E43B-5657-1598-A18FA579493D}"/>
              </a:ext>
            </a:extLst>
          </p:cNvPr>
          <p:cNvSpPr>
            <a:spLocks noGrp="1"/>
          </p:cNvSpPr>
          <p:nvPr>
            <p:ph type="sldNum" sz="quarter" idx="17"/>
          </p:nvPr>
        </p:nvSpPr>
        <p:spPr/>
        <p:txBody>
          <a:bodyPr/>
          <a:lstStyle/>
          <a:p>
            <a:fld id="{CC057153-B650-4DEB-B370-79DDCFDCE934}" type="slidenum">
              <a:rPr lang="en-US" smtClean="0"/>
              <a:t>7</a:t>
            </a:fld>
            <a:endParaRPr lang="en-US" dirty="0"/>
          </a:p>
        </p:txBody>
      </p:sp>
      <p:sp>
        <p:nvSpPr>
          <p:cNvPr id="5" name="Content Placeholder 4">
            <a:extLst>
              <a:ext uri="{FF2B5EF4-FFF2-40B4-BE49-F238E27FC236}">
                <a16:creationId xmlns:a16="http://schemas.microsoft.com/office/drawing/2014/main" id="{6BCE1C32-E3BE-E820-0C0D-D82105EBFBD0}"/>
              </a:ext>
            </a:extLst>
          </p:cNvPr>
          <p:cNvSpPr>
            <a:spLocks noGrp="1"/>
          </p:cNvSpPr>
          <p:nvPr>
            <p:ph sz="quarter" idx="14"/>
          </p:nvPr>
        </p:nvSpPr>
        <p:spPr>
          <a:xfrm>
            <a:off x="634031" y="2462573"/>
            <a:ext cx="6595448" cy="4231073"/>
          </a:xfrm>
        </p:spPr>
        <p:txBody>
          <a:bodyPr vert="horz" lIns="91440" tIns="45720" rIns="91440" bIns="45720" rtlCol="0" anchor="t">
            <a:normAutofit fontScale="92500" lnSpcReduction="10000"/>
          </a:bodyPr>
          <a:lstStyle/>
          <a:p>
            <a:pPr marL="0" indent="0">
              <a:buNone/>
            </a:pPr>
            <a:r>
              <a:rPr lang="en-US" b="1"/>
              <a:t>People</a:t>
            </a:r>
            <a:endParaRPr lang="en-US" b="1" dirty="0"/>
          </a:p>
          <a:p>
            <a:pPr marL="285750" indent="-285750">
              <a:buChar char="•"/>
            </a:pPr>
            <a:r>
              <a:rPr lang="en-US" i="1">
                <a:solidFill>
                  <a:srgbClr val="1C1F23"/>
                </a:solidFill>
                <a:ea typeface="+mn-lt"/>
                <a:cs typeface="+mn-lt"/>
              </a:rPr>
              <a:t>Staff Training</a:t>
            </a:r>
            <a:r>
              <a:rPr lang="en-US" sz="2000">
                <a:ea typeface="+mn-lt"/>
                <a:cs typeface="+mn-lt"/>
              </a:rPr>
              <a:t>:</a:t>
            </a:r>
            <a:r>
              <a:rPr lang="en-US">
                <a:ea typeface="+mn-lt"/>
                <a:cs typeface="+mn-lt"/>
              </a:rPr>
              <a:t> "Liam and Priya may need to invest in training for themselves and their staff in areas like digital marketing, social media, and online customer service."</a:t>
            </a:r>
            <a:r>
              <a:rPr lang="en-US" dirty="0"/>
              <a:t> </a:t>
            </a:r>
            <a:endParaRPr lang="en-US" b="1" dirty="0"/>
          </a:p>
          <a:p>
            <a:pPr marL="285750" indent="-285750">
              <a:buChar char="•"/>
            </a:pPr>
            <a:r>
              <a:rPr lang="en-US" i="1">
                <a:solidFill>
                  <a:srgbClr val="1C1F23"/>
                </a:solidFill>
                <a:ea typeface="+mn-lt"/>
                <a:cs typeface="+mn-lt"/>
              </a:rPr>
              <a:t>Customer Service</a:t>
            </a:r>
            <a:r>
              <a:rPr lang="en-US" sz="2000">
                <a:ea typeface="+mn-lt"/>
                <a:cs typeface="+mn-lt"/>
              </a:rPr>
              <a:t>: </a:t>
            </a:r>
            <a:r>
              <a:rPr lang="en-US">
                <a:ea typeface="+mn-lt"/>
                <a:cs typeface="+mn-lt"/>
              </a:rPr>
              <a:t>"In-store customer service may not be as personalized or attentive as it once was, especially compared to the online experience offered by competitors."</a:t>
            </a:r>
            <a:endParaRPr lang="en-US" dirty="0"/>
          </a:p>
          <a:p>
            <a:r>
              <a:rPr lang="en-US" b="1"/>
              <a:t>Place</a:t>
            </a:r>
            <a:endParaRPr lang="en-US" b="1" dirty="0"/>
          </a:p>
          <a:p>
            <a:pPr marL="285750" indent="-285750">
              <a:buChar char="•"/>
            </a:pPr>
            <a:r>
              <a:rPr lang="en-US" i="1">
                <a:solidFill>
                  <a:srgbClr val="1C1F23"/>
                </a:solidFill>
                <a:ea typeface="+mn-lt"/>
                <a:cs typeface="+mn-lt"/>
              </a:rPr>
              <a:t>Location</a:t>
            </a:r>
            <a:r>
              <a:rPr lang="en-US" sz="2000">
                <a:ea typeface="+mn-lt"/>
                <a:cs typeface="+mn-lt"/>
              </a:rPr>
              <a:t>:</a:t>
            </a:r>
            <a:r>
              <a:rPr lang="en-US">
                <a:ea typeface="+mn-lt"/>
                <a:cs typeface="+mn-lt"/>
              </a:rPr>
              <a:t> "The decline in foot traffic on the high street is directly impacting walk-in sales."</a:t>
            </a:r>
          </a:p>
          <a:p>
            <a:pPr marL="285750" indent="-285750">
              <a:buChar char="•"/>
            </a:pPr>
            <a:r>
              <a:rPr lang="en-US" sz="1800" i="1">
                <a:solidFill>
                  <a:srgbClr val="1C1F23"/>
                </a:solidFill>
                <a:ea typeface="+mn-lt"/>
                <a:cs typeface="+mn-lt"/>
              </a:rPr>
              <a:t>Store Layout</a:t>
            </a:r>
            <a:r>
              <a:rPr lang="en-US" sz="2400">
                <a:ea typeface="+mn-lt"/>
                <a:cs typeface="+mn-lt"/>
              </a:rPr>
              <a:t>: </a:t>
            </a:r>
            <a:r>
              <a:rPr lang="en-US">
                <a:ea typeface="+mn-lt"/>
                <a:cs typeface="+mn-lt"/>
              </a:rPr>
              <a:t>"The shop's physical layout may not be as appealing or engaging as the trendy boutique florist."</a:t>
            </a:r>
            <a:endParaRPr lang="en-US" dirty="0"/>
          </a:p>
        </p:txBody>
      </p:sp>
      <p:pic>
        <p:nvPicPr>
          <p:cNvPr id="12" name="Picture Placeholder 11" descr="A chair and table on a balcony">
            <a:extLst>
              <a:ext uri="{FF2B5EF4-FFF2-40B4-BE49-F238E27FC236}">
                <a16:creationId xmlns:a16="http://schemas.microsoft.com/office/drawing/2014/main" id="{97CF5FE8-A2FD-C460-9918-438118B2F241}"/>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a:stretch/>
        </p:blipFill>
        <p:spPr/>
      </p:pic>
    </p:spTree>
    <p:extLst>
      <p:ext uri="{BB962C8B-B14F-4D97-AF65-F5344CB8AC3E}">
        <p14:creationId xmlns:p14="http://schemas.microsoft.com/office/powerpoint/2010/main" val="18349363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19718-8129-CB4A-5FDF-3999F3BE8E83}"/>
              </a:ext>
            </a:extLst>
          </p:cNvPr>
          <p:cNvSpPr>
            <a:spLocks noGrp="1"/>
          </p:cNvSpPr>
          <p:nvPr>
            <p:ph type="title"/>
          </p:nvPr>
        </p:nvSpPr>
        <p:spPr>
          <a:xfrm>
            <a:off x="633470" y="2263231"/>
            <a:ext cx="10367905" cy="4053486"/>
          </a:xfrm>
        </p:spPr>
        <p:txBody>
          <a:bodyPr>
            <a:normAutofit fontScale="90000"/>
          </a:bodyPr>
          <a:lstStyle/>
          <a:p>
            <a:pPr marL="342900" indent="-342900">
              <a:buFont typeface="Arial"/>
              <a:buChar char="•"/>
            </a:pPr>
            <a:r>
              <a:rPr lang="en-US" dirty="0"/>
              <a:t>Product</a:t>
            </a:r>
            <a:br>
              <a:rPr lang="en-US" dirty="0"/>
            </a:br>
            <a:br>
              <a:rPr lang="en-US" dirty="0"/>
            </a:br>
            <a:r>
              <a:rPr lang="en-US" dirty="0"/>
              <a:t>-&gt;</a:t>
            </a:r>
            <a:r>
              <a:rPr lang="en-US" sz="2000" i="1" dirty="0">
                <a:solidFill>
                  <a:srgbClr val="1C1F23"/>
                </a:solidFill>
                <a:ea typeface="+mj-lt"/>
                <a:cs typeface="+mj-lt"/>
              </a:rPr>
              <a:t>Quality</a:t>
            </a:r>
            <a:r>
              <a:rPr lang="en-US" sz="2000" dirty="0">
                <a:ea typeface="+mj-lt"/>
                <a:cs typeface="+mj-lt"/>
              </a:rPr>
              <a:t>:</a:t>
            </a:r>
            <a:r>
              <a:rPr lang="en-US" dirty="0">
                <a:ea typeface="+mj-lt"/>
                <a:cs typeface="+mj-lt"/>
              </a:rPr>
              <a:t> "While Green Haven is known for quality, customers may perceive that the online retailers offer a wider variety or more exotic flower options."</a:t>
            </a:r>
            <a:br>
              <a:rPr lang="en-US" dirty="0">
                <a:ea typeface="+mj-lt"/>
                <a:cs typeface="+mj-lt"/>
              </a:rPr>
            </a:br>
            <a:r>
              <a:rPr lang="en-US" dirty="0"/>
              <a:t>-&gt;</a:t>
            </a:r>
            <a:r>
              <a:rPr lang="en-US" sz="1800" i="1" dirty="0">
                <a:solidFill>
                  <a:srgbClr val="1C1F23"/>
                </a:solidFill>
                <a:ea typeface="+mj-lt"/>
                <a:cs typeface="+mj-lt"/>
              </a:rPr>
              <a:t>Variety</a:t>
            </a:r>
            <a:r>
              <a:rPr lang="en-US" dirty="0">
                <a:ea typeface="+mj-lt"/>
                <a:cs typeface="+mj-lt"/>
              </a:rPr>
              <a:t>: "The shop may not be offering enough innovative or trendy </a:t>
            </a:r>
            <a:r>
              <a:rPr lang="en-US">
                <a:ea typeface="+mj-lt"/>
                <a:cs typeface="+mj-lt"/>
              </a:rPr>
              <a:t>arrangements to attract new customers."</a:t>
            </a:r>
            <a:br>
              <a:rPr lang="en-US" dirty="0">
                <a:ea typeface="+mj-lt"/>
                <a:cs typeface="+mj-lt"/>
              </a:rPr>
            </a:br>
            <a:br>
              <a:rPr lang="en-US" dirty="0">
                <a:ea typeface="+mj-lt"/>
                <a:cs typeface="+mj-lt"/>
              </a:rPr>
            </a:br>
            <a:r>
              <a:rPr lang="en-US">
                <a:ea typeface="+mj-lt"/>
                <a:cs typeface="+mj-lt"/>
              </a:rPr>
              <a:t>Promotion</a:t>
            </a:r>
            <a:br>
              <a:rPr lang="en-US" dirty="0">
                <a:ea typeface="+mj-lt"/>
                <a:cs typeface="+mj-lt"/>
              </a:rPr>
            </a:br>
            <a:br>
              <a:rPr lang="en-US" dirty="0">
                <a:ea typeface="+mj-lt"/>
                <a:cs typeface="+mj-lt"/>
              </a:rPr>
            </a:br>
            <a:r>
              <a:rPr lang="en-US" sz="2000" i="1">
                <a:solidFill>
                  <a:srgbClr val="1C1F23"/>
                </a:solidFill>
                <a:ea typeface="+mj-lt"/>
                <a:cs typeface="+mj-lt"/>
              </a:rPr>
              <a:t>Marketing</a:t>
            </a:r>
            <a:r>
              <a:rPr lang="en-US">
                <a:ea typeface="+mj-lt"/>
                <a:cs typeface="+mj-lt"/>
              </a:rPr>
              <a:t>: "Relying primarily on word-of-mouth and occasional social media posts is not sufficient in today's competitive market."</a:t>
            </a:r>
            <a:br>
              <a:rPr lang="en-US" dirty="0">
                <a:ea typeface="+mj-lt"/>
                <a:cs typeface="+mj-lt"/>
              </a:rPr>
            </a:br>
            <a:br>
              <a:rPr lang="en-US" dirty="0">
                <a:ea typeface="+mj-lt"/>
                <a:cs typeface="+mj-lt"/>
              </a:rPr>
            </a:br>
            <a:r>
              <a:rPr lang="en-US" sz="2000" i="1">
                <a:solidFill>
                  <a:srgbClr val="1C1F23"/>
                </a:solidFill>
                <a:ea typeface="+mj-lt"/>
                <a:cs typeface="+mj-lt"/>
              </a:rPr>
              <a:t>Social Media</a:t>
            </a:r>
            <a:r>
              <a:rPr lang="en-US">
                <a:ea typeface="+mj-lt"/>
                <a:cs typeface="+mj-lt"/>
              </a:rPr>
              <a:t>: "The lack of a strong Instagram presence puts Green Haven at a disadvantage compared to the trendy boutique florist."</a:t>
            </a:r>
            <a:endParaRPr lang="en-US" dirty="0">
              <a:ea typeface="+mj-lt"/>
              <a:cs typeface="+mj-lt"/>
            </a:endParaRPr>
          </a:p>
        </p:txBody>
      </p:sp>
      <p:sp>
        <p:nvSpPr>
          <p:cNvPr id="6" name="Slide Number Placeholder 5">
            <a:extLst>
              <a:ext uri="{FF2B5EF4-FFF2-40B4-BE49-F238E27FC236}">
                <a16:creationId xmlns:a16="http://schemas.microsoft.com/office/drawing/2014/main" id="{64039218-F552-50B8-BC7E-C804A2631C9D}"/>
              </a:ext>
            </a:extLst>
          </p:cNvPr>
          <p:cNvSpPr>
            <a:spLocks noGrp="1"/>
          </p:cNvSpPr>
          <p:nvPr>
            <p:ph type="sldNum" sz="quarter" idx="12"/>
          </p:nvPr>
        </p:nvSpPr>
        <p:spPr/>
        <p:txBody>
          <a:bodyPr/>
          <a:lstStyle/>
          <a:p>
            <a:fld id="{CC057153-B650-4DEB-B370-79DDCFDCE934}" type="slidenum">
              <a:rPr lang="en-US" smtClean="0"/>
              <a:t>8</a:t>
            </a:fld>
            <a:endParaRPr lang="en-US" dirty="0"/>
          </a:p>
        </p:txBody>
      </p:sp>
      <p:sp>
        <p:nvSpPr>
          <p:cNvPr id="5" name="Footer Placeholder 4">
            <a:extLst>
              <a:ext uri="{FF2B5EF4-FFF2-40B4-BE49-F238E27FC236}">
                <a16:creationId xmlns:a16="http://schemas.microsoft.com/office/drawing/2014/main" id="{C8234E7B-1A7B-9B83-7449-42E6B8F6FD85}"/>
              </a:ext>
            </a:extLst>
          </p:cNvPr>
          <p:cNvSpPr>
            <a:spLocks noGrp="1"/>
          </p:cNvSpPr>
          <p:nvPr>
            <p:ph type="ftr" sz="quarter" idx="11"/>
          </p:nvPr>
        </p:nvSpPr>
        <p:spPr/>
        <p:txBody>
          <a:bodyPr/>
          <a:lstStyle/>
          <a:p>
            <a:r>
              <a:rPr lang="en-US" dirty="0"/>
              <a:t>GROWTH MARKETING PLAN</a:t>
            </a:r>
          </a:p>
        </p:txBody>
      </p:sp>
      <p:sp>
        <p:nvSpPr>
          <p:cNvPr id="4" name="TextBox 3">
            <a:extLst>
              <a:ext uri="{FF2B5EF4-FFF2-40B4-BE49-F238E27FC236}">
                <a16:creationId xmlns:a16="http://schemas.microsoft.com/office/drawing/2014/main" id="{9577CF11-4AFB-CCD0-0D55-321A7D4744AA}"/>
              </a:ext>
            </a:extLst>
          </p:cNvPr>
          <p:cNvSpPr txBox="1"/>
          <p:nvPr/>
        </p:nvSpPr>
        <p:spPr>
          <a:xfrm>
            <a:off x="828073" y="607253"/>
            <a:ext cx="988167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3600" b="1">
                <a:solidFill>
                  <a:srgbClr val="1C1F23"/>
                </a:solidFill>
                <a:ea typeface="+mn-lt"/>
                <a:cs typeface="+mn-lt"/>
              </a:rPr>
              <a:t>Fishbone Diagram: Analyzing the Causes of Declining Sales</a:t>
            </a:r>
            <a:endParaRPr lang="en-US" sz="3600" b="1"/>
          </a:p>
          <a:p>
            <a:endParaRPr lang="en-US" dirty="0"/>
          </a:p>
        </p:txBody>
      </p:sp>
    </p:spTree>
    <p:extLst>
      <p:ext uri="{BB962C8B-B14F-4D97-AF65-F5344CB8AC3E}">
        <p14:creationId xmlns:p14="http://schemas.microsoft.com/office/powerpoint/2010/main" val="39020662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76E2C-040E-4D92-F9F7-F61C47F4F152}"/>
              </a:ext>
            </a:extLst>
          </p:cNvPr>
          <p:cNvSpPr>
            <a:spLocks noGrp="1"/>
          </p:cNvSpPr>
          <p:nvPr>
            <p:ph type="title"/>
          </p:nvPr>
        </p:nvSpPr>
        <p:spPr>
          <a:xfrm>
            <a:off x="634030" y="422598"/>
            <a:ext cx="10923925" cy="937006"/>
          </a:xfrm>
        </p:spPr>
        <p:txBody>
          <a:bodyPr/>
          <a:lstStyle/>
          <a:p>
            <a:r>
              <a:rPr lang="en-US"/>
              <a:t>KEY FINDINGS</a:t>
            </a:r>
            <a:endParaRPr lang="en-US" dirty="0"/>
          </a:p>
        </p:txBody>
      </p:sp>
      <p:sp>
        <p:nvSpPr>
          <p:cNvPr id="5" name="Footer Placeholder 4">
            <a:extLst>
              <a:ext uri="{FF2B5EF4-FFF2-40B4-BE49-F238E27FC236}">
                <a16:creationId xmlns:a16="http://schemas.microsoft.com/office/drawing/2014/main" id="{B3F80BD1-AFD4-09FB-A961-59E3F5AC4735}"/>
              </a:ext>
            </a:extLst>
          </p:cNvPr>
          <p:cNvSpPr>
            <a:spLocks noGrp="1"/>
          </p:cNvSpPr>
          <p:nvPr>
            <p:ph type="ftr" sz="quarter" idx="11"/>
          </p:nvPr>
        </p:nvSpPr>
        <p:spPr/>
        <p:txBody>
          <a:bodyPr/>
          <a:lstStyle/>
          <a:p>
            <a:r>
              <a:rPr lang="en-US" dirty="0"/>
              <a:t>GROWTH MARKETING PLAN</a:t>
            </a:r>
          </a:p>
        </p:txBody>
      </p:sp>
      <p:sp>
        <p:nvSpPr>
          <p:cNvPr id="3" name="Content Placeholder 2">
            <a:extLst>
              <a:ext uri="{FF2B5EF4-FFF2-40B4-BE49-F238E27FC236}">
                <a16:creationId xmlns:a16="http://schemas.microsoft.com/office/drawing/2014/main" id="{3C6EE18F-CF72-C06C-3020-B9FA4DEAB729}"/>
              </a:ext>
            </a:extLst>
          </p:cNvPr>
          <p:cNvSpPr>
            <a:spLocks noGrp="1"/>
          </p:cNvSpPr>
          <p:nvPr>
            <p:ph sz="quarter" idx="14"/>
          </p:nvPr>
        </p:nvSpPr>
        <p:spPr>
          <a:xfrm>
            <a:off x="633485" y="2457780"/>
            <a:ext cx="11100754" cy="3879958"/>
          </a:xfrm>
        </p:spPr>
        <p:txBody>
          <a:bodyPr/>
          <a:lstStyle/>
          <a:p>
            <a:r>
              <a:rPr lang="en-US" sz="2000">
                <a:ea typeface="+mn-lt"/>
                <a:cs typeface="+mn-lt"/>
              </a:rPr>
              <a:t>"In summary, the decline in Green Haven's in-store sales is driven by a combination of external factors like increased competition and rising costs, and internal factors like an outdated online presence and limited marketing efforts."</a:t>
            </a:r>
          </a:p>
          <a:p>
            <a:endParaRPr lang="en-US" sz="2000" dirty="0">
              <a:ea typeface="+mn-lt"/>
              <a:cs typeface="+mn-lt"/>
            </a:endParaRPr>
          </a:p>
          <a:p>
            <a:r>
              <a:rPr lang="en-US" sz="2000">
                <a:ea typeface="+mn-lt"/>
                <a:cs typeface="+mn-lt"/>
              </a:rPr>
              <a:t>"To survive and thrive, Green Haven needs to invest in improving its online presence, offering </a:t>
            </a:r>
            <a:r>
              <a:rPr lang="en-US" sz="2000" dirty="0">
                <a:ea typeface="+mn-lt"/>
                <a:cs typeface="+mn-lt"/>
              </a:rPr>
              <a:t>flexible delivery and subscription services, adapting to digital marketing trends, and </a:t>
            </a:r>
            <a:r>
              <a:rPr lang="en-US" sz="2000">
                <a:ea typeface="+mn-lt"/>
                <a:cs typeface="+mn-lt"/>
              </a:rPr>
              <a:t>differentiating itself through its unique selling points (bespoke arrangements, sustainability).</a:t>
            </a:r>
          </a:p>
          <a:p>
            <a:endParaRPr lang="en-US" sz="2000" dirty="0"/>
          </a:p>
          <a:p>
            <a:r>
              <a:rPr lang="en-US" sz="2000">
                <a:ea typeface="+mn-lt"/>
                <a:cs typeface="+mn-lt"/>
              </a:rPr>
              <a:t>"To survive and thrive, Green Haven needs to invest in improving its online presence, offering flexible delivery and subscription services, adapting to digital marketing trends, and differentiating itself through its unique selling points (bespoke arrangements, sustainability)."</a:t>
            </a:r>
            <a:endParaRPr lang="en-US"/>
          </a:p>
        </p:txBody>
      </p:sp>
      <p:sp>
        <p:nvSpPr>
          <p:cNvPr id="6" name="Slide Number Placeholder 5">
            <a:extLst>
              <a:ext uri="{FF2B5EF4-FFF2-40B4-BE49-F238E27FC236}">
                <a16:creationId xmlns:a16="http://schemas.microsoft.com/office/drawing/2014/main" id="{D7E49412-09E9-0DF2-D2B6-7D4C168FC053}"/>
              </a:ext>
            </a:extLst>
          </p:cNvPr>
          <p:cNvSpPr>
            <a:spLocks noGrp="1"/>
          </p:cNvSpPr>
          <p:nvPr>
            <p:ph type="sldNum" sz="quarter" idx="12"/>
          </p:nvPr>
        </p:nvSpPr>
        <p:spPr/>
        <p:txBody>
          <a:bodyPr/>
          <a:lstStyle/>
          <a:p>
            <a:fld id="{CC057153-B650-4DEB-B370-79DDCFDCE934}" type="slidenum">
              <a:rPr lang="en-US" smtClean="0"/>
              <a:t>9</a:t>
            </a:fld>
            <a:endParaRPr lang="en-US" dirty="0"/>
          </a:p>
        </p:txBody>
      </p:sp>
    </p:spTree>
    <p:extLst>
      <p:ext uri="{BB962C8B-B14F-4D97-AF65-F5344CB8AC3E}">
        <p14:creationId xmlns:p14="http://schemas.microsoft.com/office/powerpoint/2010/main" val="22365539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901482BE-2B78-2490-ED8B-901A505CE2F9}"/>
              </a:ext>
            </a:extLst>
          </p:cNvPr>
          <p:cNvSpPr>
            <a:spLocks noGrp="1"/>
          </p:cNvSpPr>
          <p:nvPr>
            <p:ph type="ftr" sz="quarter" idx="11"/>
          </p:nvPr>
        </p:nvSpPr>
        <p:spPr/>
        <p:txBody>
          <a:bodyPr/>
          <a:lstStyle/>
          <a:p>
            <a:r>
              <a:rPr lang="en-US" dirty="0"/>
              <a:t>GROWTH MARKETING PLAN</a:t>
            </a:r>
          </a:p>
        </p:txBody>
      </p:sp>
      <p:sp>
        <p:nvSpPr>
          <p:cNvPr id="4" name="Slide Number Placeholder 3">
            <a:extLst>
              <a:ext uri="{FF2B5EF4-FFF2-40B4-BE49-F238E27FC236}">
                <a16:creationId xmlns:a16="http://schemas.microsoft.com/office/drawing/2014/main" id="{8CA206E2-D076-5FF3-5DD7-D795F7AAED99}"/>
              </a:ext>
            </a:extLst>
          </p:cNvPr>
          <p:cNvSpPr>
            <a:spLocks noGrp="1"/>
          </p:cNvSpPr>
          <p:nvPr>
            <p:ph type="sldNum" sz="quarter" idx="12"/>
          </p:nvPr>
        </p:nvSpPr>
        <p:spPr/>
        <p:txBody>
          <a:bodyPr/>
          <a:lstStyle/>
          <a:p>
            <a:fld id="{CC057153-B650-4DEB-B370-79DDCFDCE934}" type="slidenum">
              <a:rPr lang="en-US" smtClean="0"/>
              <a:t>10</a:t>
            </a:fld>
            <a:endParaRPr lang="en-US" dirty="0"/>
          </a:p>
        </p:txBody>
      </p:sp>
      <p:sp>
        <p:nvSpPr>
          <p:cNvPr id="6" name="Content Placeholder 5">
            <a:extLst>
              <a:ext uri="{FF2B5EF4-FFF2-40B4-BE49-F238E27FC236}">
                <a16:creationId xmlns:a16="http://schemas.microsoft.com/office/drawing/2014/main" id="{4635A9B5-B08D-53DA-9F84-642EE48AFEC0}"/>
              </a:ext>
            </a:extLst>
          </p:cNvPr>
          <p:cNvSpPr>
            <a:spLocks noGrp="1"/>
          </p:cNvSpPr>
          <p:nvPr>
            <p:ph idx="1"/>
          </p:nvPr>
        </p:nvSpPr>
        <p:spPr>
          <a:xfrm>
            <a:off x="530381" y="575892"/>
            <a:ext cx="11027582" cy="5647108"/>
          </a:xfrm>
        </p:spPr>
        <p:txBody>
          <a:bodyPr vert="horz" lIns="91440" tIns="45720" rIns="91440" bIns="45720" rtlCol="0" anchor="t">
            <a:normAutofit fontScale="77500" lnSpcReduction="20000"/>
          </a:bodyPr>
          <a:lstStyle/>
          <a:p>
            <a:r>
              <a:rPr lang="en-US">
                <a:ea typeface="+mn-lt"/>
                <a:cs typeface="+mn-lt"/>
              </a:rPr>
              <a:t>Case Study: Green Haven Florists</a:t>
            </a:r>
          </a:p>
          <a:p>
            <a:r>
              <a:rPr lang="en-US">
                <a:ea typeface="+mn-lt"/>
                <a:cs typeface="+mn-lt"/>
              </a:rPr>
              <a:t>Chartered Institute of Procurement &amp; Supply. "Brexit and Supply Chains." -&gt; </a:t>
            </a:r>
            <a:r>
              <a:rPr lang="en-US" dirty="0">
                <a:ea typeface="+mn-lt"/>
                <a:cs typeface="+mn-lt"/>
                <a:hlinkClick r:id="rId2"/>
              </a:rPr>
              <a:t>https://www.cips.org/</a:t>
            </a:r>
          </a:p>
          <a:p>
            <a:r>
              <a:rPr lang="en-US">
                <a:ea typeface="+mn-lt"/>
                <a:cs typeface="+mn-lt"/>
              </a:rPr>
              <a:t>Office for National Statistics. "Inflation Rate in the UK." </a:t>
            </a:r>
          </a:p>
          <a:p>
            <a:pPr marL="0" indent="0">
              <a:buNone/>
            </a:pPr>
            <a:r>
              <a:rPr lang="en-US">
                <a:ea typeface="+mn-lt"/>
                <a:cs typeface="+mn-lt"/>
              </a:rPr>
              <a:t>-&gt; </a:t>
            </a:r>
            <a:r>
              <a:rPr lang="en-US" dirty="0">
                <a:ea typeface="+mn-lt"/>
                <a:cs typeface="+mn-lt"/>
                <a:hlinkClick r:id="rId3"/>
              </a:rPr>
              <a:t>https://www.ons.gov.uk/economy/inflationandpriceindices</a:t>
            </a:r>
          </a:p>
          <a:p>
            <a:pPr marL="457200" indent="-457200"/>
            <a:r>
              <a:rPr lang="en-US">
                <a:ea typeface="+mn-lt"/>
                <a:cs typeface="+mn-lt"/>
              </a:rPr>
              <a:t>Statista. "E-commerce in the UK." -&gt; </a:t>
            </a:r>
            <a:r>
              <a:rPr lang="en-US" dirty="0">
                <a:ea typeface="+mn-lt"/>
                <a:cs typeface="+mn-lt"/>
                <a:hlinkClick r:id="rId4"/>
              </a:rPr>
              <a:t>https://www.statista.com/topics/3617/e-commerce-in-the-united-kingdom-uk/</a:t>
            </a:r>
          </a:p>
          <a:p>
            <a:pPr marL="457200" indent="-457200"/>
            <a:r>
              <a:rPr lang="en-US">
                <a:ea typeface="+mn-lt"/>
                <a:cs typeface="+mn-lt"/>
              </a:rPr>
              <a:t>Ishikawa, K. (1990). </a:t>
            </a:r>
            <a:r>
              <a:rPr lang="en-US" sz="1600" i="1">
                <a:solidFill>
                  <a:srgbClr val="1C1F23"/>
                </a:solidFill>
                <a:ea typeface="+mn-lt"/>
                <a:cs typeface="+mn-lt"/>
              </a:rPr>
              <a:t>Introduction to quality control</a:t>
            </a:r>
            <a:r>
              <a:rPr lang="en-US">
                <a:ea typeface="+mn-lt"/>
                <a:cs typeface="+mn-lt"/>
              </a:rPr>
              <a:t>. 3A Corporation.</a:t>
            </a:r>
            <a:endParaRPr lang="en-US" dirty="0">
              <a:ea typeface="+mn-lt"/>
              <a:cs typeface="+mn-lt"/>
            </a:endParaRPr>
          </a:p>
          <a:p>
            <a:pPr marL="457200" indent="-457200"/>
            <a:r>
              <a:rPr lang="en-US">
                <a:ea typeface="+mn-lt"/>
                <a:cs typeface="+mn-lt"/>
              </a:rPr>
              <a:t>MindTools. "5W2H: A Useful Problem-Solving Technique."</a:t>
            </a:r>
            <a:endParaRPr lang="en-US" dirty="0">
              <a:ea typeface="+mn-lt"/>
              <a:cs typeface="+mn-lt"/>
            </a:endParaRPr>
          </a:p>
          <a:p>
            <a:pPr marL="0" indent="0">
              <a:buNone/>
            </a:pPr>
            <a:r>
              <a:rPr lang="en-US">
                <a:ea typeface="+mn-lt"/>
                <a:cs typeface="+mn-lt"/>
              </a:rPr>
              <a:t>-&gt;  </a:t>
            </a:r>
            <a:r>
              <a:rPr lang="en-US" dirty="0">
                <a:ea typeface="+mn-lt"/>
                <a:cs typeface="+mn-lt"/>
                <a:hlinkClick r:id="rId5"/>
              </a:rPr>
              <a:t>https</a:t>
            </a:r>
            <a:r>
              <a:rPr lang="en-US" dirty="0">
                <a:highlight>
                  <a:srgbClr val="F5F5F5"/>
                </a:highlight>
                <a:ea typeface="+mn-lt"/>
                <a:cs typeface="+mn-lt"/>
                <a:hlinkClick r:id="rId5"/>
              </a:rPr>
              <a:t>://www.mindtools.com/at5m594/5w2h</a:t>
            </a:r>
            <a:endParaRPr lang="en-US" dirty="0">
              <a:ea typeface="+mn-lt"/>
              <a:cs typeface="+mn-lt"/>
            </a:endParaRPr>
          </a:p>
          <a:p>
            <a:pPr marL="0" indent="0">
              <a:buNone/>
            </a:pPr>
            <a:endParaRPr lang="en-US" dirty="0">
              <a:highlight>
                <a:srgbClr val="F5F5F5"/>
              </a:highlight>
            </a:endParaRPr>
          </a:p>
          <a:p>
            <a:pPr marL="0" indent="0">
              <a:buNone/>
            </a:pPr>
            <a:br>
              <a:rPr lang="en-US" dirty="0"/>
            </a:br>
            <a:endParaRPr lang="en-US" dirty="0"/>
          </a:p>
        </p:txBody>
      </p:sp>
    </p:spTree>
    <p:extLst>
      <p:ext uri="{BB962C8B-B14F-4D97-AF65-F5344CB8AC3E}">
        <p14:creationId xmlns:p14="http://schemas.microsoft.com/office/powerpoint/2010/main" val="4665385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21CBA-BF0E-B09D-1B6D-7B68C95FAF55}"/>
              </a:ext>
            </a:extLst>
          </p:cNvPr>
          <p:cNvSpPr>
            <a:spLocks noGrp="1"/>
          </p:cNvSpPr>
          <p:nvPr>
            <p:ph type="title"/>
          </p:nvPr>
        </p:nvSpPr>
        <p:spPr/>
        <p:txBody>
          <a:bodyPr/>
          <a:lstStyle/>
          <a:p>
            <a:r>
              <a:rPr lang="en-US" dirty="0"/>
              <a:t>THANK </a:t>
            </a:r>
            <a:r>
              <a:rPr lang="en-US"/>
              <a:t>YOU!!!</a:t>
            </a:r>
            <a:endParaRPr lang="en-US" dirty="0"/>
          </a:p>
        </p:txBody>
      </p:sp>
      <p:sp>
        <p:nvSpPr>
          <p:cNvPr id="5" name="Footer Placeholder 4">
            <a:extLst>
              <a:ext uri="{FF2B5EF4-FFF2-40B4-BE49-F238E27FC236}">
                <a16:creationId xmlns:a16="http://schemas.microsoft.com/office/drawing/2014/main" id="{44792FE0-4319-A77C-57A1-4733ED755FD5}"/>
              </a:ext>
            </a:extLst>
          </p:cNvPr>
          <p:cNvSpPr>
            <a:spLocks noGrp="1"/>
          </p:cNvSpPr>
          <p:nvPr>
            <p:ph type="ftr" sz="quarter" idx="11"/>
          </p:nvPr>
        </p:nvSpPr>
        <p:spPr/>
        <p:txBody>
          <a:bodyPr/>
          <a:lstStyle/>
          <a:p>
            <a:r>
              <a:rPr lang="en-US" dirty="0"/>
              <a:t>GROWTH MARKETING PLAN</a:t>
            </a:r>
          </a:p>
        </p:txBody>
      </p:sp>
      <p:sp>
        <p:nvSpPr>
          <p:cNvPr id="6" name="Slide Number Placeholder 5">
            <a:extLst>
              <a:ext uri="{FF2B5EF4-FFF2-40B4-BE49-F238E27FC236}">
                <a16:creationId xmlns:a16="http://schemas.microsoft.com/office/drawing/2014/main" id="{390E8512-F192-F148-7D3C-9D173B81DA84}"/>
              </a:ext>
            </a:extLst>
          </p:cNvPr>
          <p:cNvSpPr>
            <a:spLocks noGrp="1"/>
          </p:cNvSpPr>
          <p:nvPr>
            <p:ph type="sldNum" sz="quarter" idx="12"/>
          </p:nvPr>
        </p:nvSpPr>
        <p:spPr/>
        <p:txBody>
          <a:bodyPr/>
          <a:lstStyle/>
          <a:p>
            <a:fld id="{CC057153-B650-4DEB-B370-79DDCFDCE934}" type="slidenum">
              <a:rPr lang="en-US" smtClean="0"/>
              <a:pPr/>
              <a:t>11</a:t>
            </a:fld>
            <a:endParaRPr lang="en-US" dirty="0"/>
          </a:p>
        </p:txBody>
      </p:sp>
      <p:sp>
        <p:nvSpPr>
          <p:cNvPr id="3" name="Content Placeholder 2">
            <a:extLst>
              <a:ext uri="{FF2B5EF4-FFF2-40B4-BE49-F238E27FC236}">
                <a16:creationId xmlns:a16="http://schemas.microsoft.com/office/drawing/2014/main" id="{F50FAF19-45F3-90C6-51C9-DEA3089E4D18}"/>
              </a:ext>
            </a:extLst>
          </p:cNvPr>
          <p:cNvSpPr>
            <a:spLocks noGrp="1"/>
          </p:cNvSpPr>
          <p:nvPr>
            <p:ph sz="quarter" idx="14"/>
          </p:nvPr>
        </p:nvSpPr>
        <p:spPr/>
        <p:txBody>
          <a:bodyPr vert="horz" lIns="91440" tIns="45720" rIns="91440" bIns="45720" rtlCol="0" anchor="b">
            <a:noAutofit/>
          </a:bodyPr>
          <a:lstStyle/>
          <a:p>
            <a:pPr>
              <a:spcBef>
                <a:spcPts val="0"/>
              </a:spcBef>
            </a:pPr>
            <a:r>
              <a:rPr lang="en-US" sz="4400" dirty="0"/>
              <a:t>Dear </a:t>
            </a:r>
            <a:r>
              <a:rPr lang="en-US" sz="4400" dirty="0" err="1"/>
              <a:t>collegues</a:t>
            </a:r>
            <a:r>
              <a:rPr lang="en-US" sz="4400" dirty="0"/>
              <a:t> and lecturer for </a:t>
            </a:r>
            <a:r>
              <a:rPr lang="en-US" sz="4400" dirty="0" err="1"/>
              <a:t>lisening</a:t>
            </a:r>
            <a:r>
              <a:rPr lang="en-US" sz="4400" dirty="0"/>
              <a:t> to me!!!!!</a:t>
            </a:r>
          </a:p>
        </p:txBody>
      </p:sp>
      <p:pic>
        <p:nvPicPr>
          <p:cNvPr id="8" name="Picture Placeholder 7" descr="A living room with a white sofa and a coffee table">
            <a:extLst>
              <a:ext uri="{FF2B5EF4-FFF2-40B4-BE49-F238E27FC236}">
                <a16:creationId xmlns:a16="http://schemas.microsoft.com/office/drawing/2014/main" id="{4CEF7857-464F-3B7A-9327-7E3B813EECFF}"/>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a:stretch/>
        </p:blipFill>
        <p:spPr/>
      </p:pic>
    </p:spTree>
    <p:extLst>
      <p:ext uri="{BB962C8B-B14F-4D97-AF65-F5344CB8AC3E}">
        <p14:creationId xmlns:p14="http://schemas.microsoft.com/office/powerpoint/2010/main" val="3843793409"/>
      </p:ext>
    </p:extLst>
  </p:cSld>
  <p:clrMapOvr>
    <a:masterClrMapping/>
  </p:clrMapOvr>
</p:sld>
</file>

<file path=ppt/theme/theme1.xml><?xml version="1.0" encoding="utf-8"?>
<a:theme xmlns:a="http://schemas.openxmlformats.org/drawingml/2006/main" name="JapandiLinearHarmony">
  <a:themeElements>
    <a:clrScheme name="Japandi Linear Harmony">
      <a:dk1>
        <a:srgbClr val="000000"/>
      </a:dk1>
      <a:lt1>
        <a:srgbClr val="FFFFFF"/>
      </a:lt1>
      <a:dk2>
        <a:srgbClr val="2C3932"/>
      </a:dk2>
      <a:lt2>
        <a:srgbClr val="FEFDFB"/>
      </a:lt2>
      <a:accent1>
        <a:srgbClr val="ECE7DA"/>
      </a:accent1>
      <a:accent2>
        <a:srgbClr val="8A835B"/>
      </a:accent2>
      <a:accent3>
        <a:srgbClr val="D7D9CF"/>
      </a:accent3>
      <a:accent4>
        <a:srgbClr val="A39382"/>
      </a:accent4>
      <a:accent5>
        <a:srgbClr val="87A3BF"/>
      </a:accent5>
      <a:accent6>
        <a:srgbClr val="343826"/>
      </a:accent6>
      <a:hlink>
        <a:srgbClr val="169C9A"/>
      </a:hlink>
      <a:folHlink>
        <a:srgbClr val="E15C3D"/>
      </a:folHlink>
    </a:clrScheme>
    <a:fontScheme name="Custom 24">
      <a:majorFont>
        <a:latin typeface="Nunito Sans"/>
        <a:ea typeface=""/>
        <a:cs typeface=""/>
      </a:majorFont>
      <a:minorFont>
        <a:latin typeface="Nunito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apandi linear_Marketing Presentation_win32_SD_V9" id="{57601A81-7059-40B9-B27D-CFA4D443B3D6}" vid="{9FBC8E92-EE9C-44F9-AA8A-E22EDCB5B7B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1CEDABF-7176-4A42-8EF9-E5D4DD31FF6C}">
  <ds:schemaRefs>
    <ds:schemaRef ds:uri="71af3243-3dd4-4a8d-8c0d-dd76da1f02a5"/>
    <ds:schemaRef ds:uri="http://purl.org/dc/dcmitype/"/>
    <ds:schemaRef ds:uri="16c05727-aa75-4e4a-9b5f-8a80a1165891"/>
    <ds:schemaRef ds:uri="http://purl.org/dc/elements/1.1/"/>
    <ds:schemaRef ds:uri="http://www.w3.org/XML/1998/namespace"/>
    <ds:schemaRef ds:uri="http://schemas.microsoft.com/sharepoint/v3"/>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230e9df3-be65-4c73-a93b-d1236ebd677e"/>
  </ds:schemaRefs>
</ds:datastoreItem>
</file>

<file path=customXml/itemProps2.xml><?xml version="1.0" encoding="utf-8"?>
<ds:datastoreItem xmlns:ds="http://schemas.openxmlformats.org/officeDocument/2006/customXml" ds:itemID="{D3301439-688F-4D19-B908-B48B62C56078}">
  <ds:schemaRefs>
    <ds:schemaRef ds:uri="http://schemas.microsoft.com/sharepoint/v3/contenttype/forms"/>
  </ds:schemaRefs>
</ds:datastoreItem>
</file>

<file path=customXml/itemProps3.xml><?xml version="1.0" encoding="utf-8"?>
<ds:datastoreItem xmlns:ds="http://schemas.openxmlformats.org/officeDocument/2006/customXml" ds:itemID="{9EEC3793-C1BC-496C-A03C-202DFFC513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87867195-f2b8-4ac2-b0b6-6bb73cb33afc}" enabled="1" method="Privilege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
  <TotalTime>0</TotalTime>
  <Words>382</Words>
  <Application>Microsoft Office PowerPoint</Application>
  <PresentationFormat>Widescreen</PresentationFormat>
  <Paragraphs>73</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JapandiLinearHarmony</vt:lpstr>
      <vt:lpstr>Mihai tanase Problem Solving and Decision Making 2435231</vt:lpstr>
      <vt:lpstr>Presentation Overview &amp; Green Haven Florists: A Snapshot</vt:lpstr>
      <vt:lpstr>The Root of the Problem: Declining In-Store Sales</vt:lpstr>
      <vt:lpstr>PowerPoint Presentation</vt:lpstr>
      <vt:lpstr>PESTEL Analysis: External Factors at Play</vt:lpstr>
      <vt:lpstr>PESTEL Analysis: External Factors at Play</vt:lpstr>
      <vt:lpstr>Fishbone Diagram: Analyzing the Causes of Declining Sales</vt:lpstr>
      <vt:lpstr>Product  -&gt;Quality: "While Green Haven is known for quality, customers may perceive that the online retailers offer a wider variety or more exotic flower options." -&gt;Variety: "The shop may not be offering enough innovative or trendy arrangements to attract new customers."  Promotion  Marketing: "Relying primarily on word-of-mouth and occasional social media posts is not sufficient in today's competitive market."  Social Media: "The lack of a strong Instagram presence puts Green Haven at a disadvantage compared to the trendy boutique florist."</vt:lpstr>
      <vt:lpstr>KEY FINDINGS</vt:lpstr>
      <vt:lpstr>PowerPoint Presentation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287</cp:revision>
  <dcterms:created xsi:type="dcterms:W3CDTF">2026-03-14T16:33:10Z</dcterms:created>
  <dcterms:modified xsi:type="dcterms:W3CDTF">2026-03-15T21:23:29Z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