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  <p:sldId id="370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1A24"/>
    <a:srgbClr val="CC0000"/>
    <a:srgbClr val="FF0066"/>
    <a:srgbClr val="0000FF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ACB7E7-3B97-47E4-9EF2-DB37F76B541F}" v="5" dt="2025-02-22T16:38:10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5628" autoAdjust="0"/>
  </p:normalViewPr>
  <p:slideViewPr>
    <p:cSldViewPr>
      <p:cViewPr varScale="1">
        <p:scale>
          <a:sx n="88" d="100"/>
          <a:sy n="88" d="100"/>
        </p:scale>
        <p:origin x="54" y="1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41E44C03-17A3-4750-AF64-8E8CC16610B0}"/>
    <pc:docChg chg="undo custSel addSld modSld">
      <pc:chgData name="Piyumika Kithulgoda Gamage" userId="8130ac14-9727-4963-a006-512f362f8357" providerId="ADAL" clId="{41E44C03-17A3-4750-AF64-8E8CC16610B0}" dt="2024-11-10T12:19:31.555" v="414" actId="1076"/>
      <pc:docMkLst>
        <pc:docMk/>
      </pc:docMkLst>
      <pc:sldChg chg="modSp">
        <pc:chgData name="Piyumika Kithulgoda Gamage" userId="8130ac14-9727-4963-a006-512f362f8357" providerId="ADAL" clId="{41E44C03-17A3-4750-AF64-8E8CC16610B0}" dt="2024-11-10T12:19:31.555" v="414" actId="1076"/>
        <pc:sldMkLst>
          <pc:docMk/>
          <pc:sldMk cId="1164926256" sldId="428"/>
        </pc:sldMkLst>
      </pc:sldChg>
      <pc:sldChg chg="addSp modSp new mod modClrScheme chgLayout">
        <pc:chgData name="Piyumika Kithulgoda Gamage" userId="8130ac14-9727-4963-a006-512f362f8357" providerId="ADAL" clId="{41E44C03-17A3-4750-AF64-8E8CC16610B0}" dt="2024-11-10T12:07:08.460" v="399" actId="12"/>
        <pc:sldMkLst>
          <pc:docMk/>
          <pc:sldMk cId="900015844" sldId="429"/>
        </pc:sldMkLst>
      </pc:sldChg>
      <pc:sldChg chg="modSp new mod">
        <pc:chgData name="Piyumika Kithulgoda Gamage" userId="8130ac14-9727-4963-a006-512f362f8357" providerId="ADAL" clId="{41E44C03-17A3-4750-AF64-8E8CC16610B0}" dt="2024-11-10T12:18:22.188" v="412"/>
        <pc:sldMkLst>
          <pc:docMk/>
          <pc:sldMk cId="1376400929" sldId="430"/>
        </pc:sldMkLst>
      </pc:sldChg>
    </pc:docChg>
  </pc:docChgLst>
  <pc:docChgLst>
    <pc:chgData name="Piyumika Kithulgoda Gamage" userId="8130ac14-9727-4963-a006-512f362f8357" providerId="ADAL" clId="{5489580B-A403-4DD6-A070-5D4D6E78D7E3}"/>
    <pc:docChg chg="addSld delSld modSld">
      <pc:chgData name="Piyumika Kithulgoda Gamage" userId="8130ac14-9727-4963-a006-512f362f8357" providerId="ADAL" clId="{5489580B-A403-4DD6-A070-5D4D6E78D7E3}" dt="2024-11-10T17:12:03.005" v="3" actId="47"/>
      <pc:docMkLst>
        <pc:docMk/>
      </pc:docMkLst>
      <pc:sldChg chg="modSp mod">
        <pc:chgData name="Piyumika Kithulgoda Gamage" userId="8130ac14-9727-4963-a006-512f362f8357" providerId="ADAL" clId="{5489580B-A403-4DD6-A070-5D4D6E78D7E3}" dt="2024-11-10T13:53:34.464" v="1" actId="20577"/>
        <pc:sldMkLst>
          <pc:docMk/>
          <pc:sldMk cId="2370100439" sldId="363"/>
        </pc:sldMkLst>
      </pc:sldChg>
      <pc:sldChg chg="new del">
        <pc:chgData name="Piyumika Kithulgoda Gamage" userId="8130ac14-9727-4963-a006-512f362f8357" providerId="ADAL" clId="{5489580B-A403-4DD6-A070-5D4D6E78D7E3}" dt="2024-11-10T17:12:03.005" v="3" actId="47"/>
        <pc:sldMkLst>
          <pc:docMk/>
          <pc:sldMk cId="1356753046" sldId="431"/>
        </pc:sldMkLst>
      </pc:sldChg>
    </pc:docChg>
  </pc:docChgLst>
  <pc:docChgLst>
    <pc:chgData name="Piyumika Kithulgoda Gamage" userId="8130ac14-9727-4963-a006-512f362f8357" providerId="ADAL" clId="{F1ACB7E7-3B97-47E4-9EF2-DB37F76B541F}"/>
    <pc:docChg chg="undo custSel addSld delSld modSld modMainMaster">
      <pc:chgData name="Piyumika Kithulgoda Gamage" userId="8130ac14-9727-4963-a006-512f362f8357" providerId="ADAL" clId="{F1ACB7E7-3B97-47E4-9EF2-DB37F76B541F}" dt="2025-02-22T16:40:51.898" v="130" actId="5793"/>
      <pc:docMkLst>
        <pc:docMk/>
      </pc:docMkLst>
      <pc:sldChg chg="modSp add mod">
        <pc:chgData name="Piyumika Kithulgoda Gamage" userId="8130ac14-9727-4963-a006-512f362f8357" providerId="ADAL" clId="{F1ACB7E7-3B97-47E4-9EF2-DB37F76B541F}" dt="2025-02-22T16:38:40.097" v="46" actId="20577"/>
        <pc:sldMkLst>
          <pc:docMk/>
          <pc:sldMk cId="0" sldId="256"/>
        </pc:sldMkLst>
        <pc:spChg chg="mod">
          <ac:chgData name="Piyumika Kithulgoda Gamage" userId="8130ac14-9727-4963-a006-512f362f8357" providerId="ADAL" clId="{F1ACB7E7-3B97-47E4-9EF2-DB37F76B541F}" dt="2025-02-22T16:38:40.097" v="4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Piyumika Kithulgoda Gamage" userId="8130ac14-9727-4963-a006-512f362f8357" providerId="ADAL" clId="{F1ACB7E7-3B97-47E4-9EF2-DB37F76B541F}" dt="2025-02-22T16:38:33.679" v="43" actId="5793"/>
          <ac:spMkLst>
            <pc:docMk/>
            <pc:sldMk cId="0" sldId="256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38:45.003" v="48" actId="20577"/>
        <pc:sldMkLst>
          <pc:docMk/>
          <pc:sldMk cId="0" sldId="257"/>
        </pc:sldMkLst>
        <pc:spChg chg="mod">
          <ac:chgData name="Piyumika Kithulgoda Gamage" userId="8130ac14-9727-4963-a006-512f362f8357" providerId="ADAL" clId="{F1ACB7E7-3B97-47E4-9EF2-DB37F76B541F}" dt="2025-02-22T16:38:45.003" v="48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39:19.618" v="61" actId="12"/>
        <pc:sldMkLst>
          <pc:docMk/>
          <pc:sldMk cId="0" sldId="258"/>
        </pc:sldMkLst>
        <pc:spChg chg="mod">
          <ac:chgData name="Piyumika Kithulgoda Gamage" userId="8130ac14-9727-4963-a006-512f362f8357" providerId="ADAL" clId="{F1ACB7E7-3B97-47E4-9EF2-DB37F76B541F}" dt="2025-02-22T16:39:19.618" v="61" actId="12"/>
          <ac:spMkLst>
            <pc:docMk/>
            <pc:sldMk cId="0" sldId="2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39:53.647" v="77" actId="20577"/>
        <pc:sldMkLst>
          <pc:docMk/>
          <pc:sldMk cId="0" sldId="259"/>
        </pc:sldMkLst>
        <pc:spChg chg="mod">
          <ac:chgData name="Piyumika Kithulgoda Gamage" userId="8130ac14-9727-4963-a006-512f362f8357" providerId="ADAL" clId="{F1ACB7E7-3B97-47E4-9EF2-DB37F76B541F}" dt="2025-02-22T16:39:53.647" v="77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40:14.504" v="97" actId="20577"/>
        <pc:sldMkLst>
          <pc:docMk/>
          <pc:sldMk cId="0" sldId="260"/>
        </pc:sldMkLst>
        <pc:spChg chg="mod">
          <ac:chgData name="Piyumika Kithulgoda Gamage" userId="8130ac14-9727-4963-a006-512f362f8357" providerId="ADAL" clId="{F1ACB7E7-3B97-47E4-9EF2-DB37F76B541F}" dt="2025-02-22T16:40:14.504" v="97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40:32.569" v="113" actId="12"/>
        <pc:sldMkLst>
          <pc:docMk/>
          <pc:sldMk cId="0" sldId="261"/>
        </pc:sldMkLst>
        <pc:spChg chg="mod">
          <ac:chgData name="Piyumika Kithulgoda Gamage" userId="8130ac14-9727-4963-a006-512f362f8357" providerId="ADAL" clId="{F1ACB7E7-3B97-47E4-9EF2-DB37F76B541F}" dt="2025-02-22T16:40:32.569" v="113" actId="12"/>
          <ac:spMkLst>
            <pc:docMk/>
            <pc:sldMk cId="0" sldId="261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40:48.732" v="129" actId="20577"/>
        <pc:sldMkLst>
          <pc:docMk/>
          <pc:sldMk cId="0" sldId="262"/>
        </pc:sldMkLst>
        <pc:spChg chg="mod">
          <ac:chgData name="Piyumika Kithulgoda Gamage" userId="8130ac14-9727-4963-a006-512f362f8357" providerId="ADAL" clId="{F1ACB7E7-3B97-47E4-9EF2-DB37F76B541F}" dt="2025-02-22T16:40:48.732" v="129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F1ACB7E7-3B97-47E4-9EF2-DB37F76B541F}" dt="2025-02-22T16:40:51.898" v="130" actId="5793"/>
        <pc:sldMkLst>
          <pc:docMk/>
          <pc:sldMk cId="0" sldId="263"/>
        </pc:sldMkLst>
        <pc:spChg chg="mod">
          <ac:chgData name="Piyumika Kithulgoda Gamage" userId="8130ac14-9727-4963-a006-512f362f8357" providerId="ADAL" clId="{F1ACB7E7-3B97-47E4-9EF2-DB37F76B541F}" dt="2025-02-22T16:40:51.898" v="130" actId="5793"/>
          <ac:spMkLst>
            <pc:docMk/>
            <pc:sldMk cId="0" sldId="263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F1ACB7E7-3B97-47E4-9EF2-DB37F76B541F}" dt="2025-02-22T16:36:22.371" v="0" actId="47"/>
        <pc:sldMkLst>
          <pc:docMk/>
          <pc:sldMk cId="0" sldId="331"/>
        </pc:sldMkLst>
      </pc:sldChg>
      <pc:sldChg chg="modSp mod">
        <pc:chgData name="Piyumika Kithulgoda Gamage" userId="8130ac14-9727-4963-a006-512f362f8357" providerId="ADAL" clId="{F1ACB7E7-3B97-47E4-9EF2-DB37F76B541F}" dt="2025-02-22T16:38:25.924" v="41" actId="5793"/>
        <pc:sldMkLst>
          <pc:docMk/>
          <pc:sldMk cId="2370100439" sldId="363"/>
        </pc:sldMkLst>
        <pc:spChg chg="mod">
          <ac:chgData name="Piyumika Kithulgoda Gamage" userId="8130ac14-9727-4963-a006-512f362f8357" providerId="ADAL" clId="{F1ACB7E7-3B97-47E4-9EF2-DB37F76B541F}" dt="2025-02-22T16:38:25.924" v="41" actId="5793"/>
          <ac:spMkLst>
            <pc:docMk/>
            <pc:sldMk cId="2370100439" sldId="363"/>
            <ac:spMk id="5" creationId="{E8FBFAA6-7D53-4F46-B4FA-B6E25AA48337}"/>
          </ac:spMkLst>
        </pc:spChg>
      </pc:sldChg>
      <pc:sldChg chg="add del">
        <pc:chgData name="Piyumika Kithulgoda Gamage" userId="8130ac14-9727-4963-a006-512f362f8357" providerId="ADAL" clId="{F1ACB7E7-3B97-47E4-9EF2-DB37F76B541F}" dt="2025-02-22T16:36:29.432" v="24" actId="47"/>
        <pc:sldMkLst>
          <pc:docMk/>
          <pc:sldMk cId="2539968842" sldId="369"/>
        </pc:sldMkLst>
      </pc:sldChg>
      <pc:sldChg chg="del">
        <pc:chgData name="Piyumika Kithulgoda Gamage" userId="8130ac14-9727-4963-a006-512f362f8357" providerId="ADAL" clId="{F1ACB7E7-3B97-47E4-9EF2-DB37F76B541F}" dt="2025-02-22T16:36:22.560" v="1" actId="47"/>
        <pc:sldMkLst>
          <pc:docMk/>
          <pc:sldMk cId="2947701085" sldId="396"/>
        </pc:sldMkLst>
      </pc:sldChg>
      <pc:sldChg chg="del">
        <pc:chgData name="Piyumika Kithulgoda Gamage" userId="8130ac14-9727-4963-a006-512f362f8357" providerId="ADAL" clId="{F1ACB7E7-3B97-47E4-9EF2-DB37F76B541F}" dt="2025-02-22T16:36:24.733" v="10" actId="47"/>
        <pc:sldMkLst>
          <pc:docMk/>
          <pc:sldMk cId="3029102093" sldId="398"/>
        </pc:sldMkLst>
      </pc:sldChg>
      <pc:sldChg chg="del">
        <pc:chgData name="Piyumika Kithulgoda Gamage" userId="8130ac14-9727-4963-a006-512f362f8357" providerId="ADAL" clId="{F1ACB7E7-3B97-47E4-9EF2-DB37F76B541F}" dt="2025-02-22T16:36:22.734" v="2" actId="47"/>
        <pc:sldMkLst>
          <pc:docMk/>
          <pc:sldMk cId="2522985233" sldId="411"/>
        </pc:sldMkLst>
      </pc:sldChg>
      <pc:sldChg chg="del">
        <pc:chgData name="Piyumika Kithulgoda Gamage" userId="8130ac14-9727-4963-a006-512f362f8357" providerId="ADAL" clId="{F1ACB7E7-3B97-47E4-9EF2-DB37F76B541F}" dt="2025-02-22T16:36:22.876" v="3" actId="47"/>
        <pc:sldMkLst>
          <pc:docMk/>
          <pc:sldMk cId="2280023354" sldId="412"/>
        </pc:sldMkLst>
      </pc:sldChg>
      <pc:sldChg chg="del">
        <pc:chgData name="Piyumika Kithulgoda Gamage" userId="8130ac14-9727-4963-a006-512f362f8357" providerId="ADAL" clId="{F1ACB7E7-3B97-47E4-9EF2-DB37F76B541F}" dt="2025-02-22T16:36:23.033" v="4" actId="47"/>
        <pc:sldMkLst>
          <pc:docMk/>
          <pc:sldMk cId="2261631279" sldId="413"/>
        </pc:sldMkLst>
      </pc:sldChg>
      <pc:sldChg chg="del">
        <pc:chgData name="Piyumika Kithulgoda Gamage" userId="8130ac14-9727-4963-a006-512f362f8357" providerId="ADAL" clId="{F1ACB7E7-3B97-47E4-9EF2-DB37F76B541F}" dt="2025-02-22T16:36:23.167" v="5" actId="47"/>
        <pc:sldMkLst>
          <pc:docMk/>
          <pc:sldMk cId="3443460499" sldId="414"/>
        </pc:sldMkLst>
      </pc:sldChg>
      <pc:sldChg chg="del">
        <pc:chgData name="Piyumika Kithulgoda Gamage" userId="8130ac14-9727-4963-a006-512f362f8357" providerId="ADAL" clId="{F1ACB7E7-3B97-47E4-9EF2-DB37F76B541F}" dt="2025-02-22T16:36:23.429" v="7" actId="47"/>
        <pc:sldMkLst>
          <pc:docMk/>
          <pc:sldMk cId="719441219" sldId="415"/>
        </pc:sldMkLst>
      </pc:sldChg>
      <pc:sldChg chg="del">
        <pc:chgData name="Piyumika Kithulgoda Gamage" userId="8130ac14-9727-4963-a006-512f362f8357" providerId="ADAL" clId="{F1ACB7E7-3B97-47E4-9EF2-DB37F76B541F}" dt="2025-02-22T16:36:24.591" v="9" actId="47"/>
        <pc:sldMkLst>
          <pc:docMk/>
          <pc:sldMk cId="2526832211" sldId="416"/>
        </pc:sldMkLst>
      </pc:sldChg>
      <pc:sldChg chg="del">
        <pc:chgData name="Piyumika Kithulgoda Gamage" userId="8130ac14-9727-4963-a006-512f362f8357" providerId="ADAL" clId="{F1ACB7E7-3B97-47E4-9EF2-DB37F76B541F}" dt="2025-02-22T16:36:23.301" v="6" actId="47"/>
        <pc:sldMkLst>
          <pc:docMk/>
          <pc:sldMk cId="2400268701" sldId="417"/>
        </pc:sldMkLst>
      </pc:sldChg>
      <pc:sldChg chg="del">
        <pc:chgData name="Piyumika Kithulgoda Gamage" userId="8130ac14-9727-4963-a006-512f362f8357" providerId="ADAL" clId="{F1ACB7E7-3B97-47E4-9EF2-DB37F76B541F}" dt="2025-02-22T16:36:24.890" v="11" actId="47"/>
        <pc:sldMkLst>
          <pc:docMk/>
          <pc:sldMk cId="2749187873" sldId="418"/>
        </pc:sldMkLst>
      </pc:sldChg>
      <pc:sldChg chg="del">
        <pc:chgData name="Piyumika Kithulgoda Gamage" userId="8130ac14-9727-4963-a006-512f362f8357" providerId="ADAL" clId="{F1ACB7E7-3B97-47E4-9EF2-DB37F76B541F}" dt="2025-02-22T16:36:25.047" v="12" actId="47"/>
        <pc:sldMkLst>
          <pc:docMk/>
          <pc:sldMk cId="2411800087" sldId="419"/>
        </pc:sldMkLst>
      </pc:sldChg>
      <pc:sldChg chg="del">
        <pc:chgData name="Piyumika Kithulgoda Gamage" userId="8130ac14-9727-4963-a006-512f362f8357" providerId="ADAL" clId="{F1ACB7E7-3B97-47E4-9EF2-DB37F76B541F}" dt="2025-02-22T16:36:25.174" v="13" actId="47"/>
        <pc:sldMkLst>
          <pc:docMk/>
          <pc:sldMk cId="1460064110" sldId="420"/>
        </pc:sldMkLst>
      </pc:sldChg>
      <pc:sldChg chg="del">
        <pc:chgData name="Piyumika Kithulgoda Gamage" userId="8130ac14-9727-4963-a006-512f362f8357" providerId="ADAL" clId="{F1ACB7E7-3B97-47E4-9EF2-DB37F76B541F}" dt="2025-02-22T16:36:25.316" v="14" actId="47"/>
        <pc:sldMkLst>
          <pc:docMk/>
          <pc:sldMk cId="2292405055" sldId="421"/>
        </pc:sldMkLst>
      </pc:sldChg>
      <pc:sldChg chg="del">
        <pc:chgData name="Piyumika Kithulgoda Gamage" userId="8130ac14-9727-4963-a006-512f362f8357" providerId="ADAL" clId="{F1ACB7E7-3B97-47E4-9EF2-DB37F76B541F}" dt="2025-02-22T16:36:25.570" v="16" actId="47"/>
        <pc:sldMkLst>
          <pc:docMk/>
          <pc:sldMk cId="1448610364" sldId="422"/>
        </pc:sldMkLst>
      </pc:sldChg>
      <pc:sldChg chg="del">
        <pc:chgData name="Piyumika Kithulgoda Gamage" userId="8130ac14-9727-4963-a006-512f362f8357" providerId="ADAL" clId="{F1ACB7E7-3B97-47E4-9EF2-DB37F76B541F}" dt="2025-02-22T16:36:25.725" v="17" actId="47"/>
        <pc:sldMkLst>
          <pc:docMk/>
          <pc:sldMk cId="418302363" sldId="423"/>
        </pc:sldMkLst>
      </pc:sldChg>
      <pc:sldChg chg="del">
        <pc:chgData name="Piyumika Kithulgoda Gamage" userId="8130ac14-9727-4963-a006-512f362f8357" providerId="ADAL" clId="{F1ACB7E7-3B97-47E4-9EF2-DB37F76B541F}" dt="2025-02-22T16:36:26.230" v="18" actId="47"/>
        <pc:sldMkLst>
          <pc:docMk/>
          <pc:sldMk cId="488257538" sldId="424"/>
        </pc:sldMkLst>
      </pc:sldChg>
      <pc:sldChg chg="del">
        <pc:chgData name="Piyumika Kithulgoda Gamage" userId="8130ac14-9727-4963-a006-512f362f8357" providerId="ADAL" clId="{F1ACB7E7-3B97-47E4-9EF2-DB37F76B541F}" dt="2025-02-22T16:36:26.403" v="19" actId="47"/>
        <pc:sldMkLst>
          <pc:docMk/>
          <pc:sldMk cId="2067206481" sldId="425"/>
        </pc:sldMkLst>
      </pc:sldChg>
      <pc:sldChg chg="del">
        <pc:chgData name="Piyumika Kithulgoda Gamage" userId="8130ac14-9727-4963-a006-512f362f8357" providerId="ADAL" clId="{F1ACB7E7-3B97-47E4-9EF2-DB37F76B541F}" dt="2025-02-22T16:36:25.470" v="15" actId="47"/>
        <pc:sldMkLst>
          <pc:docMk/>
          <pc:sldMk cId="1237781680" sldId="426"/>
        </pc:sldMkLst>
      </pc:sldChg>
      <pc:sldChg chg="del">
        <pc:chgData name="Piyumika Kithulgoda Gamage" userId="8130ac14-9727-4963-a006-512f362f8357" providerId="ADAL" clId="{F1ACB7E7-3B97-47E4-9EF2-DB37F76B541F}" dt="2025-02-22T16:36:26.545" v="20" actId="47"/>
        <pc:sldMkLst>
          <pc:docMk/>
          <pc:sldMk cId="2625685204" sldId="427"/>
        </pc:sldMkLst>
      </pc:sldChg>
      <pc:sldChg chg="del">
        <pc:chgData name="Piyumika Kithulgoda Gamage" userId="8130ac14-9727-4963-a006-512f362f8357" providerId="ADAL" clId="{F1ACB7E7-3B97-47E4-9EF2-DB37F76B541F}" dt="2025-02-22T16:36:23.600" v="8" actId="47"/>
        <pc:sldMkLst>
          <pc:docMk/>
          <pc:sldMk cId="1164926256" sldId="428"/>
        </pc:sldMkLst>
      </pc:sldChg>
      <pc:sldChg chg="del">
        <pc:chgData name="Piyumika Kithulgoda Gamage" userId="8130ac14-9727-4963-a006-512f362f8357" providerId="ADAL" clId="{F1ACB7E7-3B97-47E4-9EF2-DB37F76B541F}" dt="2025-02-22T16:36:26.703" v="21" actId="47"/>
        <pc:sldMkLst>
          <pc:docMk/>
          <pc:sldMk cId="900015844" sldId="429"/>
        </pc:sldMkLst>
      </pc:sldChg>
      <pc:sldChg chg="del">
        <pc:chgData name="Piyumika Kithulgoda Gamage" userId="8130ac14-9727-4963-a006-512f362f8357" providerId="ADAL" clId="{F1ACB7E7-3B97-47E4-9EF2-DB37F76B541F}" dt="2025-02-22T16:36:26.846" v="22" actId="47"/>
        <pc:sldMkLst>
          <pc:docMk/>
          <pc:sldMk cId="1376400929" sldId="430"/>
        </pc:sldMkLst>
      </pc:sldChg>
      <pc:sldMasterChg chg="modSldLayout">
        <pc:chgData name="Piyumika Kithulgoda Gamage" userId="8130ac14-9727-4963-a006-512f362f8357" providerId="ADAL" clId="{F1ACB7E7-3B97-47E4-9EF2-DB37F76B541F}" dt="2025-02-22T16:38:10.585" v="29" actId="113"/>
        <pc:sldMasterMkLst>
          <pc:docMk/>
          <pc:sldMasterMk cId="0" sldId="2147483677"/>
        </pc:sldMasterMkLst>
        <pc:sldLayoutChg chg="modSp">
          <pc:chgData name="Piyumika Kithulgoda Gamage" userId="8130ac14-9727-4963-a006-512f362f8357" providerId="ADAL" clId="{F1ACB7E7-3B97-47E4-9EF2-DB37F76B541F}" dt="2025-02-22T16:37:54.550" v="26" actId="255"/>
          <pc:sldLayoutMkLst>
            <pc:docMk/>
            <pc:sldMasterMk cId="0" sldId="2147483677"/>
            <pc:sldLayoutMk cId="3812398924" sldId="2147483786"/>
          </pc:sldLayoutMkLst>
          <pc:spChg chg="mod">
            <ac:chgData name="Piyumika Kithulgoda Gamage" userId="8130ac14-9727-4963-a006-512f362f8357" providerId="ADAL" clId="{F1ACB7E7-3B97-47E4-9EF2-DB37F76B541F}" dt="2025-02-22T16:37:54.550" v="26" actId="255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</pc:sldLayoutChg>
        <pc:sldLayoutChg chg="modSp">
          <pc:chgData name="Piyumika Kithulgoda Gamage" userId="8130ac14-9727-4963-a006-512f362f8357" providerId="ADAL" clId="{F1ACB7E7-3B97-47E4-9EF2-DB37F76B541F}" dt="2025-02-22T16:38:10.585" v="29" actId="113"/>
          <pc:sldLayoutMkLst>
            <pc:docMk/>
            <pc:sldMasterMk cId="0" sldId="2147483677"/>
            <pc:sldLayoutMk cId="258251497" sldId="2147483787"/>
          </pc:sldLayoutMkLst>
          <pc:spChg chg="mod">
            <ac:chgData name="Piyumika Kithulgoda Gamage" userId="8130ac14-9727-4963-a006-512f362f8357" providerId="ADAL" clId="{F1ACB7E7-3B97-47E4-9EF2-DB37F76B541F}" dt="2025-02-22T16:38:10.585" v="29" actId="113"/>
            <ac:spMkLst>
              <pc:docMk/>
              <pc:sldMasterMk cId="0" sldId="2147483677"/>
              <pc:sldLayoutMk cId="258251497" sldId="2147483787"/>
              <ac:spMk id="2" creationId="{00000000-0000-0000-0000-000000000000}"/>
            </ac:spMkLst>
          </pc:spChg>
          <pc:spChg chg="mod">
            <ac:chgData name="Piyumika Kithulgoda Gamage" userId="8130ac14-9727-4963-a006-512f362f8357" providerId="ADAL" clId="{F1ACB7E7-3B97-47E4-9EF2-DB37F76B541F}" dt="2025-02-22T16:38:06.635" v="28" actId="255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5 – Seminar 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Business Strategy and Corporate Strategy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Explore strategic dimensions and competitive advantages through real-world scenarios.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Analy</a:t>
            </a:r>
            <a:r>
              <a:rPr lang="en-GB" dirty="0"/>
              <a:t>s</a:t>
            </a:r>
            <a:r>
              <a:rPr dirty="0"/>
              <a:t>e how distinct companies leverage unique strategies for competitive advantage.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Method: Group activity with presentations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1: Apple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Evaluate Apple's integration of design and technology.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Apple maintain its brand loyalty through product design?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role does innovation play in Apple's market position?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sustainable is Apple's competitive advantage in the technology sector?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challenges does Apple face with its high price strategy?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2: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Google's dominance in search and advertising.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Google's data capabilities provide a competitive edge?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strategic moves has Google made to maintain its market dominance?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sustainability of Google's business model in a privacy-focused future.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Google manage regulatory challenges across different regions?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3: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Starbucks' global expansion and brand strategy.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Starbucks tailor its products to different global markets?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role does sustainability play in Starbucks' competitive strategy?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Starbucks ensure customer loyalty?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the challenges of maintaining quality across a global chain?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4: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Examine Amazon's strategies for e-commerce dominance.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Amazon integrate technology and logistics to enhance customer experience?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competitive advantages has Amazon built through AWS?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impact of Amazon's scale on its competitors.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Amazon handle competition from niche e-commerce players?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5: Patagonia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Patagonia’s commitment to environmental sustainability as a competitive advantage.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Patagonia's ethical stance influence consumer perception?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challenges does Patagonia face in maintaining its commitment to sustainability?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Patagonia balance profitability and sustainability?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marketing strategies does Patagonia use to differentiate itself from competitors?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followed by a class discussion on the various strategies and competitive advantages observed.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26876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Grant, R. M., 2018. Contemporary Strategy Analysis. 10 ed. NJ : John Wiley &amp; Sons, Inc.</a:t>
            </a:r>
          </a:p>
          <a:p>
            <a:r>
              <a:rPr lang="en-GB" sz="2400" dirty="0"/>
              <a:t>Hill, C. W. L., Schilling, M. A. &amp; Jones, G. R., 2017. Strategic Management, Theory. 12 ed. Boston: Cengage Learning.</a:t>
            </a:r>
          </a:p>
          <a:p>
            <a:r>
              <a:rPr lang="en-GB" sz="2400" dirty="0"/>
              <a:t>Johnson, G. et al., 2017. Exploring Corporate: Text and Cases. 11 ed. Harlow: Pearson Education Limited.</a:t>
            </a:r>
          </a:p>
          <a:p>
            <a:r>
              <a:rPr lang="en-GB" sz="2400" dirty="0"/>
              <a:t>Lynch, R., 2015. Strategic Management. 7 ed. Harlow: Pearson Education Limited.</a:t>
            </a:r>
          </a:p>
          <a:p>
            <a:r>
              <a:rPr lang="en-GB" sz="2400" dirty="0"/>
              <a:t>Whittington, R. et al., 2020. Exploring Strategy. 12 ed. Harlow: Pearson Education Limited.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just"/>
            <a:endParaRPr lang="en-GB" sz="4400" dirty="0"/>
          </a:p>
          <a:p>
            <a:endParaRPr lang="en-US" sz="4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504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LCBB6004 </vt:lpstr>
      <vt:lpstr>Objective</vt:lpstr>
      <vt:lpstr>Activity Overview</vt:lpstr>
      <vt:lpstr>Group 1: Apple</vt:lpstr>
      <vt:lpstr>Group 2: Google</vt:lpstr>
      <vt:lpstr>Group 3: Starbucks</vt:lpstr>
      <vt:lpstr>Group 4: Amazon</vt:lpstr>
      <vt:lpstr>Group 5: Patagonia</vt:lpstr>
      <vt:lpstr>Wrap-Up and Discussion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344</cp:revision>
  <cp:lastPrinted>2018-07-09T15:27:01Z</cp:lastPrinted>
  <dcterms:created xsi:type="dcterms:W3CDTF">2002-10-07T19:43:58Z</dcterms:created>
  <dcterms:modified xsi:type="dcterms:W3CDTF">2025-02-22T16:40:54Z</dcterms:modified>
</cp:coreProperties>
</file>