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4" r:id="rId6"/>
    <p:sldId id="260" r:id="rId7"/>
    <p:sldId id="261" r:id="rId8"/>
    <p:sldId id="263" r:id="rId9"/>
    <p:sldId id="262"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nah" initials="S" lastIdx="1" clrIdx="0">
    <p:extLst>
      <p:ext uri="{19B8F6BF-5375-455C-9EA6-DF929625EA0E}">
        <p15:presenceInfo xmlns:p15="http://schemas.microsoft.com/office/powerpoint/2012/main" userId="4557762d9fb9154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EA7C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52F2B6-73A3-43E8-AEB8-87A05914D746}" v="148" dt="2021-10-20T12:00:00.8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56" autoAdjust="0"/>
    <p:restoredTop sz="94660"/>
  </p:normalViewPr>
  <p:slideViewPr>
    <p:cSldViewPr snapToGrid="0">
      <p:cViewPr varScale="1">
        <p:scale>
          <a:sx n="72" d="100"/>
          <a:sy n="72" d="100"/>
        </p:scale>
        <p:origin x="6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h" userId="4557762d9fb91540" providerId="LiveId" clId="{9852F2B6-73A3-43E8-AEB8-87A05914D746}"/>
    <pc:docChg chg="undo redo custSel addSld modSld sldOrd">
      <pc:chgData name="Sanah" userId="4557762d9fb91540" providerId="LiveId" clId="{9852F2B6-73A3-43E8-AEB8-87A05914D746}" dt="2021-10-20T12:01:48.696" v="8372" actId="1076"/>
      <pc:docMkLst>
        <pc:docMk/>
      </pc:docMkLst>
      <pc:sldChg chg="addSp delSp modSp mod setBg setClrOvrMap delDesignElem">
        <pc:chgData name="Sanah" userId="4557762d9fb91540" providerId="LiveId" clId="{9852F2B6-73A3-43E8-AEB8-87A05914D746}" dt="2021-10-19T19:18:56.813" v="6910"/>
        <pc:sldMkLst>
          <pc:docMk/>
          <pc:sldMk cId="1604857382" sldId="256"/>
        </pc:sldMkLst>
        <pc:spChg chg="mod">
          <ac:chgData name="Sanah" userId="4557762d9fb91540" providerId="LiveId" clId="{9852F2B6-73A3-43E8-AEB8-87A05914D746}" dt="2021-10-19T19:18:54.185" v="6908" actId="26606"/>
          <ac:spMkLst>
            <pc:docMk/>
            <pc:sldMk cId="1604857382" sldId="256"/>
            <ac:spMk id="2" creationId="{95CDDB46-FBE4-41A3-A611-E153EF1921E4}"/>
          </ac:spMkLst>
        </pc:spChg>
        <pc:spChg chg="mod ord">
          <ac:chgData name="Sanah" userId="4557762d9fb91540" providerId="LiveId" clId="{9852F2B6-73A3-43E8-AEB8-87A05914D746}" dt="2021-10-19T19:18:54.185" v="6908" actId="26606"/>
          <ac:spMkLst>
            <pc:docMk/>
            <pc:sldMk cId="1604857382" sldId="256"/>
            <ac:spMk id="3" creationId="{ED3569BC-886C-4D25-A3B3-26153B4B6AC2}"/>
          </ac:spMkLst>
        </pc:spChg>
        <pc:spChg chg="add del">
          <ac:chgData name="Sanah" userId="4557762d9fb91540" providerId="LiveId" clId="{9852F2B6-73A3-43E8-AEB8-87A05914D746}" dt="2021-10-19T19:16:15.468" v="6851" actId="26606"/>
          <ac:spMkLst>
            <pc:docMk/>
            <pc:sldMk cId="1604857382" sldId="256"/>
            <ac:spMk id="6" creationId="{3301E07F-4F79-4B58-8698-EF24DC1ECDBF}"/>
          </ac:spMkLst>
        </pc:spChg>
        <pc:spChg chg="add del">
          <ac:chgData name="Sanah" userId="4557762d9fb91540" providerId="LiveId" clId="{9852F2B6-73A3-43E8-AEB8-87A05914D746}" dt="2021-10-19T15:07:06.380" v="5323" actId="26606"/>
          <ac:spMkLst>
            <pc:docMk/>
            <pc:sldMk cId="1604857382" sldId="256"/>
            <ac:spMk id="9" creationId="{E49CC64F-7275-4E33-961B-0C5CDC439875}"/>
          </ac:spMkLst>
        </pc:spChg>
        <pc:spChg chg="add del">
          <ac:chgData name="Sanah" userId="4557762d9fb91540" providerId="LiveId" clId="{9852F2B6-73A3-43E8-AEB8-87A05914D746}" dt="2021-10-19T19:16:15.468" v="6851" actId="26606"/>
          <ac:spMkLst>
            <pc:docMk/>
            <pc:sldMk cId="1604857382" sldId="256"/>
            <ac:spMk id="11" creationId="{E58B2195-5055-402F-A3E7-53FF0E4980C3}"/>
          </ac:spMkLst>
        </pc:spChg>
        <pc:spChg chg="add del">
          <ac:chgData name="Sanah" userId="4557762d9fb91540" providerId="LiveId" clId="{9852F2B6-73A3-43E8-AEB8-87A05914D746}" dt="2021-10-19T19:16:15.468" v="6851" actId="26606"/>
          <ac:spMkLst>
            <pc:docMk/>
            <pc:sldMk cId="1604857382" sldId="256"/>
            <ac:spMk id="13" creationId="{9EE6F773-742A-491A-9A00-A2A150DF500A}"/>
          </ac:spMkLst>
        </pc:spChg>
        <pc:spChg chg="add del">
          <ac:chgData name="Sanah" userId="4557762d9fb91540" providerId="LiveId" clId="{9852F2B6-73A3-43E8-AEB8-87A05914D746}" dt="2021-10-19T15:07:03.174" v="5318" actId="26606"/>
          <ac:spMkLst>
            <pc:docMk/>
            <pc:sldMk cId="1604857382" sldId="256"/>
            <ac:spMk id="14" creationId="{8D0D6D3E-D7F9-4591-9CA9-DDF4DB1F73DA}"/>
          </ac:spMkLst>
        </pc:spChg>
        <pc:spChg chg="add del">
          <ac:chgData name="Sanah" userId="4557762d9fb91540" providerId="LiveId" clId="{9852F2B6-73A3-43E8-AEB8-87A05914D746}" dt="2021-10-19T19:16:17.498" v="6853" actId="26606"/>
          <ac:spMkLst>
            <pc:docMk/>
            <pc:sldMk cId="1604857382" sldId="256"/>
            <ac:spMk id="15" creationId="{FB5B0058-AF13-4859-B429-4EDDE2A26F7F}"/>
          </ac:spMkLst>
        </pc:spChg>
        <pc:spChg chg="add del">
          <ac:chgData name="Sanah" userId="4557762d9fb91540" providerId="LiveId" clId="{9852F2B6-73A3-43E8-AEB8-87A05914D746}" dt="2021-10-19T15:07:03.174" v="5318" actId="26606"/>
          <ac:spMkLst>
            <pc:docMk/>
            <pc:sldMk cId="1604857382" sldId="256"/>
            <ac:spMk id="16" creationId="{C4C9F2B0-1044-46EB-8AEB-C3BFFDE6C2CC}"/>
          </ac:spMkLst>
        </pc:spChg>
        <pc:spChg chg="add del">
          <ac:chgData name="Sanah" userId="4557762d9fb91540" providerId="LiveId" clId="{9852F2B6-73A3-43E8-AEB8-87A05914D746}" dt="2021-10-19T19:16:17.498" v="6853" actId="26606"/>
          <ac:spMkLst>
            <pc:docMk/>
            <pc:sldMk cId="1604857382" sldId="256"/>
            <ac:spMk id="17" creationId="{1A89CBBC-7743-43D9-A324-25CB472E9B2E}"/>
          </ac:spMkLst>
        </pc:spChg>
        <pc:spChg chg="add del">
          <ac:chgData name="Sanah" userId="4557762d9fb91540" providerId="LiveId" clId="{9852F2B6-73A3-43E8-AEB8-87A05914D746}" dt="2021-10-19T15:07:03.174" v="5318" actId="26606"/>
          <ac:spMkLst>
            <pc:docMk/>
            <pc:sldMk cId="1604857382" sldId="256"/>
            <ac:spMk id="18" creationId="{D28B54C3-B57B-472A-B96E-1FCB67093DC2}"/>
          </ac:spMkLst>
        </pc:spChg>
        <pc:spChg chg="add del">
          <ac:chgData name="Sanah" userId="4557762d9fb91540" providerId="LiveId" clId="{9852F2B6-73A3-43E8-AEB8-87A05914D746}" dt="2021-10-19T19:18:54.185" v="6908" actId="26606"/>
          <ac:spMkLst>
            <pc:docMk/>
            <pc:sldMk cId="1604857382" sldId="256"/>
            <ac:spMk id="19" creationId="{E49CC64F-7275-4E33-961B-0C5CDC439875}"/>
          </ac:spMkLst>
        </pc:spChg>
        <pc:spChg chg="add del">
          <ac:chgData name="Sanah" userId="4557762d9fb91540" providerId="LiveId" clId="{9852F2B6-73A3-43E8-AEB8-87A05914D746}" dt="2021-10-19T15:07:03.174" v="5318" actId="26606"/>
          <ac:spMkLst>
            <pc:docMk/>
            <pc:sldMk cId="1604857382" sldId="256"/>
            <ac:spMk id="20" creationId="{7DB3C429-F8DA-49B9-AF84-21996FCF78B5}"/>
          </ac:spMkLst>
        </pc:spChg>
        <pc:spChg chg="add del">
          <ac:chgData name="Sanah" userId="4557762d9fb91540" providerId="LiveId" clId="{9852F2B6-73A3-43E8-AEB8-87A05914D746}" dt="2021-10-19T15:07:04.762" v="5320" actId="26606"/>
          <ac:spMkLst>
            <pc:docMk/>
            <pc:sldMk cId="1604857382" sldId="256"/>
            <ac:spMk id="22" creationId="{3AFE8227-C443-417B-BA91-520EB1EF4559}"/>
          </ac:spMkLst>
        </pc:spChg>
        <pc:spChg chg="add del">
          <ac:chgData name="Sanah" userId="4557762d9fb91540" providerId="LiveId" clId="{9852F2B6-73A3-43E8-AEB8-87A05914D746}" dt="2021-10-19T15:07:04.762" v="5320" actId="26606"/>
          <ac:spMkLst>
            <pc:docMk/>
            <pc:sldMk cId="1604857382" sldId="256"/>
            <ac:spMk id="23" creationId="{907741FC-B544-4A6E-B831-6789D042333D}"/>
          </ac:spMkLst>
        </pc:spChg>
        <pc:spChg chg="add del">
          <ac:chgData name="Sanah" userId="4557762d9fb91540" providerId="LiveId" clId="{9852F2B6-73A3-43E8-AEB8-87A05914D746}" dt="2021-10-19T15:07:04.762" v="5320" actId="26606"/>
          <ac:spMkLst>
            <pc:docMk/>
            <pc:sldMk cId="1604857382" sldId="256"/>
            <ac:spMk id="24" creationId="{3F0BE7ED-7814-4273-B18A-F26CC0380380}"/>
          </ac:spMkLst>
        </pc:spChg>
        <pc:spChg chg="add del">
          <ac:chgData name="Sanah" userId="4557762d9fb91540" providerId="LiveId" clId="{9852F2B6-73A3-43E8-AEB8-87A05914D746}" dt="2021-10-19T15:07:06.364" v="5322" actId="26606"/>
          <ac:spMkLst>
            <pc:docMk/>
            <pc:sldMk cId="1604857382" sldId="256"/>
            <ac:spMk id="26" creationId="{8537B233-9CDD-4A90-AABB-A8963DEE4FBC}"/>
          </ac:spMkLst>
        </pc:spChg>
        <pc:spChg chg="add del">
          <ac:chgData name="Sanah" userId="4557762d9fb91540" providerId="LiveId" clId="{9852F2B6-73A3-43E8-AEB8-87A05914D746}" dt="2021-10-19T19:18:56.813" v="6910"/>
          <ac:spMkLst>
            <pc:docMk/>
            <pc:sldMk cId="1604857382" sldId="256"/>
            <ac:spMk id="29" creationId="{C0B27210-D0CA-4654-B3E3-9ABB4F178EA1}"/>
          </ac:spMkLst>
        </pc:spChg>
        <pc:spChg chg="add del">
          <ac:chgData name="Sanah" userId="4557762d9fb91540" providerId="LiveId" clId="{9852F2B6-73A3-43E8-AEB8-87A05914D746}" dt="2021-10-19T19:18:56.813" v="6910"/>
          <ac:spMkLst>
            <pc:docMk/>
            <pc:sldMk cId="1604857382" sldId="256"/>
            <ac:spMk id="30" creationId="{1DB7C82F-AB7E-4F0C-B829-FA1B9C415180}"/>
          </ac:spMkLst>
        </pc:spChg>
        <pc:spChg chg="add del">
          <ac:chgData name="Sanah" userId="4557762d9fb91540" providerId="LiveId" clId="{9852F2B6-73A3-43E8-AEB8-87A05914D746}" dt="2021-10-19T19:18:56.813" v="6910"/>
          <ac:spMkLst>
            <pc:docMk/>
            <pc:sldMk cId="1604857382" sldId="256"/>
            <ac:spMk id="31" creationId="{70B66945-4967-4040-926D-DCA44313CDAB}"/>
          </ac:spMkLst>
        </pc:spChg>
        <pc:picChg chg="add mod">
          <ac:chgData name="Sanah" userId="4557762d9fb91540" providerId="LiveId" clId="{9852F2B6-73A3-43E8-AEB8-87A05914D746}" dt="2021-10-19T19:18:54.185" v="6908" actId="26606"/>
          <ac:picMkLst>
            <pc:docMk/>
            <pc:sldMk cId="1604857382" sldId="256"/>
            <ac:picMk id="4" creationId="{1548FF45-D915-4562-B22A-9AEF79238F58}"/>
          </ac:picMkLst>
        </pc:picChg>
        <pc:cxnChg chg="add del">
          <ac:chgData name="Sanah" userId="4557762d9fb91540" providerId="LiveId" clId="{9852F2B6-73A3-43E8-AEB8-87A05914D746}" dt="2021-10-19T15:07:06.364" v="5322" actId="26606"/>
          <ac:cxnSpMkLst>
            <pc:docMk/>
            <pc:sldMk cId="1604857382" sldId="256"/>
            <ac:cxnSpMk id="27" creationId="{040575EE-C594-4566-BC00-663004E52AB5}"/>
          </ac:cxnSpMkLst>
        </pc:cxnChg>
      </pc:sldChg>
      <pc:sldChg chg="addSp delSp modSp mod setBg addCm delCm">
        <pc:chgData name="Sanah" userId="4557762d9fb91540" providerId="LiveId" clId="{9852F2B6-73A3-43E8-AEB8-87A05914D746}" dt="2021-10-19T20:09:27.588" v="8192" actId="1076"/>
        <pc:sldMkLst>
          <pc:docMk/>
          <pc:sldMk cId="642246066" sldId="257"/>
        </pc:sldMkLst>
        <pc:spChg chg="del mod">
          <ac:chgData name="Sanah" userId="4557762d9fb91540" providerId="LiveId" clId="{9852F2B6-73A3-43E8-AEB8-87A05914D746}" dt="2021-10-19T20:07:51.840" v="8175" actId="21"/>
          <ac:spMkLst>
            <pc:docMk/>
            <pc:sldMk cId="642246066" sldId="257"/>
            <ac:spMk id="2" creationId="{04EAC009-577A-4F48-8513-3CF50BA66719}"/>
          </ac:spMkLst>
        </pc:spChg>
        <pc:spChg chg="mod">
          <ac:chgData name="Sanah" userId="4557762d9fb91540" providerId="LiveId" clId="{9852F2B6-73A3-43E8-AEB8-87A05914D746}" dt="2021-10-19T20:09:11.026" v="8188" actId="14100"/>
          <ac:spMkLst>
            <pc:docMk/>
            <pc:sldMk cId="642246066" sldId="257"/>
            <ac:spMk id="3" creationId="{A1AD7E26-C9C2-4D2A-BCA7-344028EC786A}"/>
          </ac:spMkLst>
        </pc:spChg>
        <pc:spChg chg="add mod">
          <ac:chgData name="Sanah" userId="4557762d9fb91540" providerId="LiveId" clId="{9852F2B6-73A3-43E8-AEB8-87A05914D746}" dt="2021-10-19T20:09:14.560" v="8189" actId="14100"/>
          <ac:spMkLst>
            <pc:docMk/>
            <pc:sldMk cId="642246066" sldId="257"/>
            <ac:spMk id="4" creationId="{1569413B-CAE5-459A-8B03-0D0E7957D485}"/>
          </ac:spMkLst>
        </pc:spChg>
        <pc:spChg chg="add mod">
          <ac:chgData name="Sanah" userId="4557762d9fb91540" providerId="LiveId" clId="{9852F2B6-73A3-43E8-AEB8-87A05914D746}" dt="2021-10-19T20:09:20.880" v="8190" actId="1076"/>
          <ac:spMkLst>
            <pc:docMk/>
            <pc:sldMk cId="642246066" sldId="257"/>
            <ac:spMk id="5" creationId="{04901660-4213-4E84-B190-FA61A8EE5BE5}"/>
          </ac:spMkLst>
        </pc:spChg>
        <pc:spChg chg="add mod">
          <ac:chgData name="Sanah" userId="4557762d9fb91540" providerId="LiveId" clId="{9852F2B6-73A3-43E8-AEB8-87A05914D746}" dt="2021-10-19T20:07:00.246" v="8149" actId="14100"/>
          <ac:spMkLst>
            <pc:docMk/>
            <pc:sldMk cId="642246066" sldId="257"/>
            <ac:spMk id="11" creationId="{3862C84F-B7C7-4D0B-A4A4-D60DEEC2AEEB}"/>
          </ac:spMkLst>
        </pc:spChg>
        <pc:spChg chg="add mod">
          <ac:chgData name="Sanah" userId="4557762d9fb91540" providerId="LiveId" clId="{9852F2B6-73A3-43E8-AEB8-87A05914D746}" dt="2021-10-19T20:06:40.217" v="8140" actId="1076"/>
          <ac:spMkLst>
            <pc:docMk/>
            <pc:sldMk cId="642246066" sldId="257"/>
            <ac:spMk id="12" creationId="{CB4CA435-4805-41AB-AF9C-39074F1A5782}"/>
          </ac:spMkLst>
        </pc:spChg>
        <pc:spChg chg="add mod">
          <ac:chgData name="Sanah" userId="4557762d9fb91540" providerId="LiveId" clId="{9852F2B6-73A3-43E8-AEB8-87A05914D746}" dt="2021-10-19T20:07:55.333" v="8176" actId="1076"/>
          <ac:spMkLst>
            <pc:docMk/>
            <pc:sldMk cId="642246066" sldId="257"/>
            <ac:spMk id="16" creationId="{718B33E0-72A8-42B5-8FD5-EECBA30C769A}"/>
          </ac:spMkLst>
        </pc:spChg>
        <pc:picChg chg="add del mod ord">
          <ac:chgData name="Sanah" userId="4557762d9fb91540" providerId="LiveId" clId="{9852F2B6-73A3-43E8-AEB8-87A05914D746}" dt="2021-10-18T14:31:57.773" v="2728" actId="21"/>
          <ac:picMkLst>
            <pc:docMk/>
            <pc:sldMk cId="642246066" sldId="257"/>
            <ac:picMk id="13" creationId="{C8C2E0BE-49F1-449E-A8B5-B51ABCE04B74}"/>
          </ac:picMkLst>
        </pc:picChg>
        <pc:picChg chg="add del mod">
          <ac:chgData name="Sanah" userId="4557762d9fb91540" providerId="LiveId" clId="{9852F2B6-73A3-43E8-AEB8-87A05914D746}" dt="2021-10-19T20:08:50.581" v="8179" actId="21"/>
          <ac:picMkLst>
            <pc:docMk/>
            <pc:sldMk cId="642246066" sldId="257"/>
            <ac:picMk id="14" creationId="{0F24E045-E31E-4E05-BAD7-8434BF252824}"/>
          </ac:picMkLst>
        </pc:picChg>
        <pc:picChg chg="add mod ord">
          <ac:chgData name="Sanah" userId="4557762d9fb91540" providerId="LiveId" clId="{9852F2B6-73A3-43E8-AEB8-87A05914D746}" dt="2021-10-19T20:09:24.076" v="8191" actId="1076"/>
          <ac:picMkLst>
            <pc:docMk/>
            <pc:sldMk cId="642246066" sldId="257"/>
            <ac:picMk id="15" creationId="{F402C8C9-315E-4E0F-9F71-B8939BCA742A}"/>
          </ac:picMkLst>
        </pc:picChg>
        <pc:picChg chg="add mod">
          <ac:chgData name="Sanah" userId="4557762d9fb91540" providerId="LiveId" clId="{9852F2B6-73A3-43E8-AEB8-87A05914D746}" dt="2021-10-19T20:09:02.851" v="8185" actId="1076"/>
          <ac:picMkLst>
            <pc:docMk/>
            <pc:sldMk cId="642246066" sldId="257"/>
            <ac:picMk id="17" creationId="{C1B8EC4E-D8BC-4444-B29D-EAA2E2CBA76E}"/>
          </ac:picMkLst>
        </pc:picChg>
        <pc:cxnChg chg="add mod">
          <ac:chgData name="Sanah" userId="4557762d9fb91540" providerId="LiveId" clId="{9852F2B6-73A3-43E8-AEB8-87A05914D746}" dt="2021-10-19T20:09:27.588" v="8192" actId="1076"/>
          <ac:cxnSpMkLst>
            <pc:docMk/>
            <pc:sldMk cId="642246066" sldId="257"/>
            <ac:cxnSpMk id="7" creationId="{96AC5EB8-C038-4387-B8BD-87B83C680568}"/>
          </ac:cxnSpMkLst>
        </pc:cxnChg>
      </pc:sldChg>
      <pc:sldChg chg="addSp delSp modSp new mod setBg delDesignElem">
        <pc:chgData name="Sanah" userId="4557762d9fb91540" providerId="LiveId" clId="{9852F2B6-73A3-43E8-AEB8-87A05914D746}" dt="2021-10-19T20:16:23.657" v="8291" actId="20577"/>
        <pc:sldMkLst>
          <pc:docMk/>
          <pc:sldMk cId="1389905032" sldId="258"/>
        </pc:sldMkLst>
        <pc:spChg chg="del">
          <ac:chgData name="Sanah" userId="4557762d9fb91540" providerId="LiveId" clId="{9852F2B6-73A3-43E8-AEB8-87A05914D746}" dt="2021-10-11T21:23:01.838" v="214" actId="21"/>
          <ac:spMkLst>
            <pc:docMk/>
            <pc:sldMk cId="1389905032" sldId="258"/>
            <ac:spMk id="2" creationId="{EA415913-2870-4795-8F10-DC43193348C1}"/>
          </ac:spMkLst>
        </pc:spChg>
        <pc:spChg chg="mod">
          <ac:chgData name="Sanah" userId="4557762d9fb91540" providerId="LiveId" clId="{9852F2B6-73A3-43E8-AEB8-87A05914D746}" dt="2021-10-19T20:16:23.657" v="8291" actId="20577"/>
          <ac:spMkLst>
            <pc:docMk/>
            <pc:sldMk cId="1389905032" sldId="258"/>
            <ac:spMk id="3" creationId="{BF1082DB-2F40-42AA-A673-731AF73D189E}"/>
          </ac:spMkLst>
        </pc:spChg>
        <pc:spChg chg="add del">
          <ac:chgData name="Sanah" userId="4557762d9fb91540" providerId="LiveId" clId="{9852F2B6-73A3-43E8-AEB8-87A05914D746}" dt="2021-10-19T19:15:59.383" v="6845" actId="26606"/>
          <ac:spMkLst>
            <pc:docMk/>
            <pc:sldMk cId="1389905032" sldId="258"/>
            <ac:spMk id="9" creationId="{88263A24-0C1F-4677-B43C-4AE14E276B27}"/>
          </ac:spMkLst>
        </pc:spChg>
        <pc:spChg chg="add del">
          <ac:chgData name="Sanah" userId="4557762d9fb91540" providerId="LiveId" clId="{9852F2B6-73A3-43E8-AEB8-87A05914D746}" dt="2021-10-19T19:15:59.383" v="6845" actId="26606"/>
          <ac:spMkLst>
            <pc:docMk/>
            <pc:sldMk cId="1389905032" sldId="258"/>
            <ac:spMk id="11" creationId="{0ADDB668-2CA4-4D2B-9C34-3487CA330BA8}"/>
          </ac:spMkLst>
        </pc:spChg>
        <pc:spChg chg="add del">
          <ac:chgData name="Sanah" userId="4557762d9fb91540" providerId="LiveId" clId="{9852F2B6-73A3-43E8-AEB8-87A05914D746}" dt="2021-10-19T19:15:59.383" v="6845" actId="26606"/>
          <ac:spMkLst>
            <pc:docMk/>
            <pc:sldMk cId="1389905032" sldId="258"/>
            <ac:spMk id="13" creationId="{2568BC19-F052-4108-93E1-6A3D1DEC072F}"/>
          </ac:spMkLst>
        </pc:spChg>
        <pc:spChg chg="add del">
          <ac:chgData name="Sanah" userId="4557762d9fb91540" providerId="LiveId" clId="{9852F2B6-73A3-43E8-AEB8-87A05914D746}" dt="2021-10-19T19:15:59.383" v="6845" actId="26606"/>
          <ac:spMkLst>
            <pc:docMk/>
            <pc:sldMk cId="1389905032" sldId="258"/>
            <ac:spMk id="15" creationId="{D5FD337D-4D6B-4C8B-B6F5-121097E09881}"/>
          </ac:spMkLst>
        </pc:spChg>
        <pc:spChg chg="add del">
          <ac:chgData name="Sanah" userId="4557762d9fb91540" providerId="LiveId" clId="{9852F2B6-73A3-43E8-AEB8-87A05914D746}" dt="2021-10-19T19:16:00.936" v="6848" actId="26606"/>
          <ac:spMkLst>
            <pc:docMk/>
            <pc:sldMk cId="1389905032" sldId="258"/>
            <ac:spMk id="17" creationId="{823AC064-BC96-4F32-8AE1-B2FD38754823}"/>
          </ac:spMkLst>
        </pc:spChg>
        <pc:spChg chg="add del">
          <ac:chgData name="Sanah" userId="4557762d9fb91540" providerId="LiveId" clId="{9852F2B6-73A3-43E8-AEB8-87A05914D746}" dt="2021-10-19T19:18:55.079" v="6909" actId="26606"/>
          <ac:spMkLst>
            <pc:docMk/>
            <pc:sldMk cId="1389905032" sldId="258"/>
            <ac:spMk id="21" creationId="{FB5B0058-AF13-4859-B429-4EDDE2A26F7F}"/>
          </ac:spMkLst>
        </pc:spChg>
        <pc:spChg chg="add del">
          <ac:chgData name="Sanah" userId="4557762d9fb91540" providerId="LiveId" clId="{9852F2B6-73A3-43E8-AEB8-87A05914D746}" dt="2021-10-19T19:18:55.079" v="6909" actId="26606"/>
          <ac:spMkLst>
            <pc:docMk/>
            <pc:sldMk cId="1389905032" sldId="258"/>
            <ac:spMk id="22" creationId="{0277405F-0B4F-4418-B773-1B38814125B6}"/>
          </ac:spMkLst>
        </pc:spChg>
        <pc:spChg chg="add del">
          <ac:chgData name="Sanah" userId="4557762d9fb91540" providerId="LiveId" clId="{9852F2B6-73A3-43E8-AEB8-87A05914D746}" dt="2021-10-19T19:17:03.289" v="6857" actId="26606"/>
          <ac:spMkLst>
            <pc:docMk/>
            <pc:sldMk cId="1389905032" sldId="258"/>
            <ac:spMk id="27" creationId="{FB33DC6A-1F1C-4A06-834E-CFF88F1C0BB9}"/>
          </ac:spMkLst>
        </pc:spChg>
        <pc:spChg chg="add del">
          <ac:chgData name="Sanah" userId="4557762d9fb91540" providerId="LiveId" clId="{9852F2B6-73A3-43E8-AEB8-87A05914D746}" dt="2021-10-19T19:17:03.289" v="6857" actId="26606"/>
          <ac:spMkLst>
            <pc:docMk/>
            <pc:sldMk cId="1389905032" sldId="258"/>
            <ac:spMk id="29" creationId="{0FE1D5CF-87B8-4A8A-AD3C-01D06A60769B}"/>
          </ac:spMkLst>
        </pc:spChg>
        <pc:spChg chg="add del">
          <ac:chgData name="Sanah" userId="4557762d9fb91540" providerId="LiveId" clId="{9852F2B6-73A3-43E8-AEB8-87A05914D746}" dt="2021-10-19T19:17:03.289" v="6857" actId="26606"/>
          <ac:spMkLst>
            <pc:docMk/>
            <pc:sldMk cId="1389905032" sldId="258"/>
            <ac:spMk id="31" creationId="{60926200-45C2-41E9-839F-31CD5FE4CD59}"/>
          </ac:spMkLst>
        </pc:spChg>
        <pc:spChg chg="add del">
          <ac:chgData name="Sanah" userId="4557762d9fb91540" providerId="LiveId" clId="{9852F2B6-73A3-43E8-AEB8-87A05914D746}" dt="2021-10-19T19:17:03.289" v="6857" actId="26606"/>
          <ac:spMkLst>
            <pc:docMk/>
            <pc:sldMk cId="1389905032" sldId="258"/>
            <ac:spMk id="33" creationId="{AF2F604E-43BE-4DC3-B983-E071523364F8}"/>
          </ac:spMkLst>
        </pc:spChg>
        <pc:spChg chg="add del">
          <ac:chgData name="Sanah" userId="4557762d9fb91540" providerId="LiveId" clId="{9852F2B6-73A3-43E8-AEB8-87A05914D746}" dt="2021-10-19T19:17:03.289" v="6857" actId="26606"/>
          <ac:spMkLst>
            <pc:docMk/>
            <pc:sldMk cId="1389905032" sldId="258"/>
            <ac:spMk id="35" creationId="{08C9B587-E65E-4B52-B37C-ABEBB6E87928}"/>
          </ac:spMkLst>
        </pc:spChg>
        <pc:spChg chg="add del">
          <ac:chgData name="Sanah" userId="4557762d9fb91540" providerId="LiveId" clId="{9852F2B6-73A3-43E8-AEB8-87A05914D746}" dt="2021-10-19T19:18:01.988" v="6879" actId="26606"/>
          <ac:spMkLst>
            <pc:docMk/>
            <pc:sldMk cId="1389905032" sldId="258"/>
            <ac:spMk id="37" creationId="{16F9E488-0718-4E1E-9D12-26779F606252}"/>
          </ac:spMkLst>
        </pc:spChg>
        <pc:spChg chg="add del">
          <ac:chgData name="Sanah" userId="4557762d9fb91540" providerId="LiveId" clId="{9852F2B6-73A3-43E8-AEB8-87A05914D746}" dt="2021-10-19T19:18:01.988" v="6879" actId="26606"/>
          <ac:spMkLst>
            <pc:docMk/>
            <pc:sldMk cId="1389905032" sldId="258"/>
            <ac:spMk id="38" creationId="{09BE6F6B-19BD-443C-8FB0-FA45F13F9535}"/>
          </ac:spMkLst>
        </pc:spChg>
        <pc:grpChg chg="add del">
          <ac:chgData name="Sanah" userId="4557762d9fb91540" providerId="LiveId" clId="{9852F2B6-73A3-43E8-AEB8-87A05914D746}" dt="2021-10-19T19:18:01.988" v="6879" actId="26606"/>
          <ac:grpSpMkLst>
            <pc:docMk/>
            <pc:sldMk cId="1389905032" sldId="258"/>
            <ac:grpSpMk id="39" creationId="{26B5F537-3960-4E10-AE03-D496B4CD531D}"/>
          </ac:grpSpMkLst>
        </pc:grpChg>
        <pc:picChg chg="add mod ord">
          <ac:chgData name="Sanah" userId="4557762d9fb91540" providerId="LiveId" clId="{9852F2B6-73A3-43E8-AEB8-87A05914D746}" dt="2021-10-19T19:25:28.940" v="6986" actId="14100"/>
          <ac:picMkLst>
            <pc:docMk/>
            <pc:sldMk cId="1389905032" sldId="258"/>
            <ac:picMk id="2" creationId="{59A1FE2D-D641-4162-BCE3-F365BBAE9530}"/>
          </ac:picMkLst>
        </pc:picChg>
        <pc:picChg chg="add mod ord modCrop">
          <ac:chgData name="Sanah" userId="4557762d9fb91540" providerId="LiveId" clId="{9852F2B6-73A3-43E8-AEB8-87A05914D746}" dt="2021-10-19T19:26:04.571" v="6989" actId="1076"/>
          <ac:picMkLst>
            <pc:docMk/>
            <pc:sldMk cId="1389905032" sldId="258"/>
            <ac:picMk id="4" creationId="{3D888D93-2877-48D4-8B8A-608335CAC394}"/>
          </ac:picMkLst>
        </pc:picChg>
        <pc:picChg chg="add del">
          <ac:chgData name="Sanah" userId="4557762d9fb91540" providerId="LiveId" clId="{9852F2B6-73A3-43E8-AEB8-87A05914D746}" dt="2021-10-19T15:10:11.266" v="5352"/>
          <ac:picMkLst>
            <pc:docMk/>
            <pc:sldMk cId="1389905032" sldId="258"/>
            <ac:picMk id="5" creationId="{3EFDB259-1F76-47AB-B0C6-A712699D65D2}"/>
          </ac:picMkLst>
        </pc:picChg>
        <pc:cxnChg chg="add del">
          <ac:chgData name="Sanah" userId="4557762d9fb91540" providerId="LiveId" clId="{9852F2B6-73A3-43E8-AEB8-87A05914D746}" dt="2021-10-19T19:16:00.936" v="6848" actId="26606"/>
          <ac:cxnSpMkLst>
            <pc:docMk/>
            <pc:sldMk cId="1389905032" sldId="258"/>
            <ac:cxnSpMk id="18" creationId="{7E7C77BC-7138-40B1-A15B-20F57A494629}"/>
          </ac:cxnSpMkLst>
        </pc:cxnChg>
        <pc:cxnChg chg="add del">
          <ac:chgData name="Sanah" userId="4557762d9fb91540" providerId="LiveId" clId="{9852F2B6-73A3-43E8-AEB8-87A05914D746}" dt="2021-10-19T19:16:00.936" v="6848" actId="26606"/>
          <ac:cxnSpMkLst>
            <pc:docMk/>
            <pc:sldMk cId="1389905032" sldId="258"/>
            <ac:cxnSpMk id="19" creationId="{DB146403-F3D6-484B-B2ED-97F9565D0370}"/>
          </ac:cxnSpMkLst>
        </pc:cxnChg>
      </pc:sldChg>
      <pc:sldChg chg="addSp delSp modSp new mod setBg">
        <pc:chgData name="Sanah" userId="4557762d9fb91540" providerId="LiveId" clId="{9852F2B6-73A3-43E8-AEB8-87A05914D746}" dt="2021-10-19T19:20:07.345" v="6934" actId="1076"/>
        <pc:sldMkLst>
          <pc:docMk/>
          <pc:sldMk cId="3711722065" sldId="259"/>
        </pc:sldMkLst>
        <pc:spChg chg="add mod">
          <ac:chgData name="Sanah" userId="4557762d9fb91540" providerId="LiveId" clId="{9852F2B6-73A3-43E8-AEB8-87A05914D746}" dt="2021-10-18T14:54:14.334" v="4252" actId="1076"/>
          <ac:spMkLst>
            <pc:docMk/>
            <pc:sldMk cId="3711722065" sldId="259"/>
            <ac:spMk id="2" creationId="{70929170-987D-4842-8C1F-5EBAFB568DE9}"/>
          </ac:spMkLst>
        </pc:spChg>
        <pc:spChg chg="add mod">
          <ac:chgData name="Sanah" userId="4557762d9fb91540" providerId="LiveId" clId="{9852F2B6-73A3-43E8-AEB8-87A05914D746}" dt="2021-10-17T16:07:56.723" v="2390" actId="1076"/>
          <ac:spMkLst>
            <pc:docMk/>
            <pc:sldMk cId="3711722065" sldId="259"/>
            <ac:spMk id="3" creationId="{23B3709F-AF59-4B0F-A0FA-8CDAE707777B}"/>
          </ac:spMkLst>
        </pc:spChg>
        <pc:spChg chg="add del mod">
          <ac:chgData name="Sanah" userId="4557762d9fb91540" providerId="LiveId" clId="{9852F2B6-73A3-43E8-AEB8-87A05914D746}" dt="2021-10-18T14:53:38.334" v="4243" actId="478"/>
          <ac:spMkLst>
            <pc:docMk/>
            <pc:sldMk cId="3711722065" sldId="259"/>
            <ac:spMk id="5" creationId="{355516C6-399D-4507-8815-AA99E76041DA}"/>
          </ac:spMkLst>
        </pc:spChg>
        <pc:spChg chg="add mod">
          <ac:chgData name="Sanah" userId="4557762d9fb91540" providerId="LiveId" clId="{9852F2B6-73A3-43E8-AEB8-87A05914D746}" dt="2021-10-19T19:20:07.345" v="6934" actId="1076"/>
          <ac:spMkLst>
            <pc:docMk/>
            <pc:sldMk cId="3711722065" sldId="259"/>
            <ac:spMk id="6" creationId="{60A3D984-CAC1-462A-ADC6-4D3CEB8EAC51}"/>
          </ac:spMkLst>
        </pc:spChg>
        <pc:picChg chg="add del mod">
          <ac:chgData name="Sanah" userId="4557762d9fb91540" providerId="LiveId" clId="{9852F2B6-73A3-43E8-AEB8-87A05914D746}" dt="2021-10-18T14:53:09.975" v="4232" actId="21"/>
          <ac:picMkLst>
            <pc:docMk/>
            <pc:sldMk cId="3711722065" sldId="259"/>
            <ac:picMk id="7" creationId="{FC4DC2DD-5319-4D0F-9BA5-073A49CD8EFD}"/>
          </ac:picMkLst>
        </pc:picChg>
        <pc:picChg chg="add mod ord">
          <ac:chgData name="Sanah" userId="4557762d9fb91540" providerId="LiveId" clId="{9852F2B6-73A3-43E8-AEB8-87A05914D746}" dt="2021-10-18T14:54:03.120" v="4249" actId="14100"/>
          <ac:picMkLst>
            <pc:docMk/>
            <pc:sldMk cId="3711722065" sldId="259"/>
            <ac:picMk id="8" creationId="{27A843D3-CF9E-4E94-890E-E4A72C4A197F}"/>
          </ac:picMkLst>
        </pc:picChg>
      </pc:sldChg>
      <pc:sldChg chg="addSp delSp modSp new mod setBg">
        <pc:chgData name="Sanah" userId="4557762d9fb91540" providerId="LiveId" clId="{9852F2B6-73A3-43E8-AEB8-87A05914D746}" dt="2021-10-20T11:55:35.387" v="8308" actId="20577"/>
        <pc:sldMkLst>
          <pc:docMk/>
          <pc:sldMk cId="3652385158" sldId="260"/>
        </pc:sldMkLst>
        <pc:spChg chg="add mod">
          <ac:chgData name="Sanah" userId="4557762d9fb91540" providerId="LiveId" clId="{9852F2B6-73A3-43E8-AEB8-87A05914D746}" dt="2021-10-19T20:09:54.203" v="8194" actId="13926"/>
          <ac:spMkLst>
            <pc:docMk/>
            <pc:sldMk cId="3652385158" sldId="260"/>
            <ac:spMk id="2" creationId="{43C509E7-52D5-450B-B735-B340A978998C}"/>
          </ac:spMkLst>
        </pc:spChg>
        <pc:spChg chg="add mod">
          <ac:chgData name="Sanah" userId="4557762d9fb91540" providerId="LiveId" clId="{9852F2B6-73A3-43E8-AEB8-87A05914D746}" dt="2021-10-19T19:21:01.069" v="6943" actId="14100"/>
          <ac:spMkLst>
            <pc:docMk/>
            <pc:sldMk cId="3652385158" sldId="260"/>
            <ac:spMk id="3" creationId="{1ABB7507-D70C-49E6-8384-DA5B05913E11}"/>
          </ac:spMkLst>
        </pc:spChg>
        <pc:spChg chg="add mod">
          <ac:chgData name="Sanah" userId="4557762d9fb91540" providerId="LiveId" clId="{9852F2B6-73A3-43E8-AEB8-87A05914D746}" dt="2021-10-20T11:55:35.387" v="8308" actId="20577"/>
          <ac:spMkLst>
            <pc:docMk/>
            <pc:sldMk cId="3652385158" sldId="260"/>
            <ac:spMk id="4" creationId="{27FD0D7D-DDCA-4145-8A54-FDB2978F58DE}"/>
          </ac:spMkLst>
        </pc:spChg>
        <pc:spChg chg="add mod">
          <ac:chgData name="Sanah" userId="4557762d9fb91540" providerId="LiveId" clId="{9852F2B6-73A3-43E8-AEB8-87A05914D746}" dt="2021-10-19T19:21:13.082" v="6946" actId="1076"/>
          <ac:spMkLst>
            <pc:docMk/>
            <pc:sldMk cId="3652385158" sldId="260"/>
            <ac:spMk id="6" creationId="{12F3F69D-01D2-4D9E-BEF3-406F754C2395}"/>
          </ac:spMkLst>
        </pc:spChg>
        <pc:spChg chg="add del mod">
          <ac:chgData name="Sanah" userId="4557762d9fb91540" providerId="LiveId" clId="{9852F2B6-73A3-43E8-AEB8-87A05914D746}" dt="2021-10-18T15:05:10.522" v="4301"/>
          <ac:spMkLst>
            <pc:docMk/>
            <pc:sldMk cId="3652385158" sldId="260"/>
            <ac:spMk id="7" creationId="{9838ABC4-2EA1-427C-8A5C-C843BB53D287}"/>
          </ac:spMkLst>
        </pc:spChg>
        <pc:spChg chg="add mod">
          <ac:chgData name="Sanah" userId="4557762d9fb91540" providerId="LiveId" clId="{9852F2B6-73A3-43E8-AEB8-87A05914D746}" dt="2021-10-19T19:21:09.785" v="6945" actId="1076"/>
          <ac:spMkLst>
            <pc:docMk/>
            <pc:sldMk cId="3652385158" sldId="260"/>
            <ac:spMk id="8" creationId="{1D3BFFDB-31D1-48EB-86C4-A95EC746F571}"/>
          </ac:spMkLst>
        </pc:spChg>
        <pc:picChg chg="add mod">
          <ac:chgData name="Sanah" userId="4557762d9fb91540" providerId="LiveId" clId="{9852F2B6-73A3-43E8-AEB8-87A05914D746}" dt="2021-10-20T11:54:52.158" v="8292" actId="1076"/>
          <ac:picMkLst>
            <pc:docMk/>
            <pc:sldMk cId="3652385158" sldId="260"/>
            <ac:picMk id="5" creationId="{7DCE061E-8F85-48DD-8613-FF3CDE8C1B8C}"/>
          </ac:picMkLst>
        </pc:picChg>
      </pc:sldChg>
      <pc:sldChg chg="addSp delSp modSp new mod setBg">
        <pc:chgData name="Sanah" userId="4557762d9fb91540" providerId="LiveId" clId="{9852F2B6-73A3-43E8-AEB8-87A05914D746}" dt="2021-10-20T11:58:31.709" v="8320" actId="20577"/>
        <pc:sldMkLst>
          <pc:docMk/>
          <pc:sldMk cId="2731157763" sldId="261"/>
        </pc:sldMkLst>
        <pc:spChg chg="add mod">
          <ac:chgData name="Sanah" userId="4557762d9fb91540" providerId="LiveId" clId="{9852F2B6-73A3-43E8-AEB8-87A05914D746}" dt="2021-10-19T20:10:11.513" v="8199" actId="403"/>
          <ac:spMkLst>
            <pc:docMk/>
            <pc:sldMk cId="2731157763" sldId="261"/>
            <ac:spMk id="2" creationId="{800329D3-909E-412D-9584-096557FFB695}"/>
          </ac:spMkLst>
        </pc:spChg>
        <pc:spChg chg="add mod">
          <ac:chgData name="Sanah" userId="4557762d9fb91540" providerId="LiveId" clId="{9852F2B6-73A3-43E8-AEB8-87A05914D746}" dt="2021-10-20T11:58:15.469" v="8318" actId="313"/>
          <ac:spMkLst>
            <pc:docMk/>
            <pc:sldMk cId="2731157763" sldId="261"/>
            <ac:spMk id="3" creationId="{8715D2E3-7147-45AF-8DC7-4ABD81737741}"/>
          </ac:spMkLst>
        </pc:spChg>
        <pc:spChg chg="add del mod">
          <ac:chgData name="Sanah" userId="4557762d9fb91540" providerId="LiveId" clId="{9852F2B6-73A3-43E8-AEB8-87A05914D746}" dt="2021-10-19T15:48:57.657" v="5366" actId="21"/>
          <ac:spMkLst>
            <pc:docMk/>
            <pc:sldMk cId="2731157763" sldId="261"/>
            <ac:spMk id="4" creationId="{8B24398A-799A-4B81-B03D-08F6735EDB99}"/>
          </ac:spMkLst>
        </pc:spChg>
        <pc:spChg chg="add mod">
          <ac:chgData name="Sanah" userId="4557762d9fb91540" providerId="LiveId" clId="{9852F2B6-73A3-43E8-AEB8-87A05914D746}" dt="2021-10-19T19:28:08.141" v="7009" actId="1076"/>
          <ac:spMkLst>
            <pc:docMk/>
            <pc:sldMk cId="2731157763" sldId="261"/>
            <ac:spMk id="5" creationId="{12C9733E-EC0C-403B-B461-4B88739D11B8}"/>
          </ac:spMkLst>
        </pc:spChg>
        <pc:spChg chg="add mod">
          <ac:chgData name="Sanah" userId="4557762d9fb91540" providerId="LiveId" clId="{9852F2B6-73A3-43E8-AEB8-87A05914D746}" dt="2021-10-20T11:58:31.709" v="8320" actId="20577"/>
          <ac:spMkLst>
            <pc:docMk/>
            <pc:sldMk cId="2731157763" sldId="261"/>
            <ac:spMk id="6" creationId="{0CC06971-94D1-42A4-B26B-A8970F696F6E}"/>
          </ac:spMkLst>
        </pc:spChg>
        <pc:spChg chg="add del mod">
          <ac:chgData name="Sanah" userId="4557762d9fb91540" providerId="LiveId" clId="{9852F2B6-73A3-43E8-AEB8-87A05914D746}" dt="2021-10-19T15:04:00.774" v="5293"/>
          <ac:spMkLst>
            <pc:docMk/>
            <pc:sldMk cId="2731157763" sldId="261"/>
            <ac:spMk id="7" creationId="{519813C5-FFC9-4106-BB1B-8A8326801DCF}"/>
          </ac:spMkLst>
        </pc:spChg>
        <pc:picChg chg="add mod">
          <ac:chgData name="Sanah" userId="4557762d9fb91540" providerId="LiveId" clId="{9852F2B6-73A3-43E8-AEB8-87A05914D746}" dt="2021-10-19T15:08:14.063" v="5342" actId="1076"/>
          <ac:picMkLst>
            <pc:docMk/>
            <pc:sldMk cId="2731157763" sldId="261"/>
            <ac:picMk id="8" creationId="{382C8810-4072-46D8-9C9B-C11BC49BA951}"/>
          </ac:picMkLst>
        </pc:picChg>
        <pc:picChg chg="add mod">
          <ac:chgData name="Sanah" userId="4557762d9fb91540" providerId="LiveId" clId="{9852F2B6-73A3-43E8-AEB8-87A05914D746}" dt="2021-10-19T19:11:29.495" v="6792" actId="1076"/>
          <ac:picMkLst>
            <pc:docMk/>
            <pc:sldMk cId="2731157763" sldId="261"/>
            <ac:picMk id="9" creationId="{4821929A-F836-43B9-A3F1-EC5BF93685D8}"/>
          </ac:picMkLst>
        </pc:picChg>
      </pc:sldChg>
      <pc:sldChg chg="addSp modSp new mod setBg">
        <pc:chgData name="Sanah" userId="4557762d9fb91540" providerId="LiveId" clId="{9852F2B6-73A3-43E8-AEB8-87A05914D746}" dt="2021-10-20T12:01:48.696" v="8372" actId="1076"/>
        <pc:sldMkLst>
          <pc:docMk/>
          <pc:sldMk cId="3466818298" sldId="262"/>
        </pc:sldMkLst>
        <pc:spChg chg="add mod">
          <ac:chgData name="Sanah" userId="4557762d9fb91540" providerId="LiveId" clId="{9852F2B6-73A3-43E8-AEB8-87A05914D746}" dt="2021-10-20T12:00:26.565" v="8360" actId="1076"/>
          <ac:spMkLst>
            <pc:docMk/>
            <pc:sldMk cId="3466818298" sldId="262"/>
            <ac:spMk id="3" creationId="{14A4774A-B948-4875-A167-F1C545AA4BE7}"/>
          </ac:spMkLst>
        </pc:spChg>
        <pc:spChg chg="add mod">
          <ac:chgData name="Sanah" userId="4557762d9fb91540" providerId="LiveId" clId="{9852F2B6-73A3-43E8-AEB8-87A05914D746}" dt="2021-10-20T12:00:36.946" v="8362" actId="1076"/>
          <ac:spMkLst>
            <pc:docMk/>
            <pc:sldMk cId="3466818298" sldId="262"/>
            <ac:spMk id="4" creationId="{943CABEF-2457-47BD-96BA-CF39C870FBFD}"/>
          </ac:spMkLst>
        </pc:spChg>
        <pc:spChg chg="add mod">
          <ac:chgData name="Sanah" userId="4557762d9fb91540" providerId="LiveId" clId="{9852F2B6-73A3-43E8-AEB8-87A05914D746}" dt="2021-10-20T12:01:31.290" v="8370" actId="313"/>
          <ac:spMkLst>
            <pc:docMk/>
            <pc:sldMk cId="3466818298" sldId="262"/>
            <ac:spMk id="5" creationId="{43BE793C-8D91-466D-BBEB-26508E986FB0}"/>
          </ac:spMkLst>
        </pc:spChg>
        <pc:picChg chg="add mod">
          <ac:chgData name="Sanah" userId="4557762d9fb91540" providerId="LiveId" clId="{9852F2B6-73A3-43E8-AEB8-87A05914D746}" dt="2021-10-20T12:01:48.696" v="8372" actId="1076"/>
          <ac:picMkLst>
            <pc:docMk/>
            <pc:sldMk cId="3466818298" sldId="262"/>
            <ac:picMk id="2" creationId="{ED308497-2A8F-4DC5-A8D7-BAACBA049B38}"/>
          </ac:picMkLst>
        </pc:picChg>
      </pc:sldChg>
      <pc:sldChg chg="addSp modSp new mod setBg">
        <pc:chgData name="Sanah" userId="4557762d9fb91540" providerId="LiveId" clId="{9852F2B6-73A3-43E8-AEB8-87A05914D746}" dt="2021-10-20T11:59:05.676" v="8322" actId="20577"/>
        <pc:sldMkLst>
          <pc:docMk/>
          <pc:sldMk cId="2090752463" sldId="263"/>
        </pc:sldMkLst>
        <pc:spChg chg="add mod">
          <ac:chgData name="Sanah" userId="4557762d9fb91540" providerId="LiveId" clId="{9852F2B6-73A3-43E8-AEB8-87A05914D746}" dt="2021-10-20T11:59:05.676" v="8322" actId="20577"/>
          <ac:spMkLst>
            <pc:docMk/>
            <pc:sldMk cId="2090752463" sldId="263"/>
            <ac:spMk id="3" creationId="{4D5E99DA-3180-4D9F-A8B6-74D154CA31E8}"/>
          </ac:spMkLst>
        </pc:spChg>
        <pc:spChg chg="add mod">
          <ac:chgData name="Sanah" userId="4557762d9fb91540" providerId="LiveId" clId="{9852F2B6-73A3-43E8-AEB8-87A05914D746}" dt="2021-10-19T19:28:58.059" v="7024" actId="1076"/>
          <ac:spMkLst>
            <pc:docMk/>
            <pc:sldMk cId="2090752463" sldId="263"/>
            <ac:spMk id="4" creationId="{49319D7D-85D7-4C3B-812E-DE6E792BFE6E}"/>
          </ac:spMkLst>
        </pc:spChg>
        <pc:picChg chg="add mod">
          <ac:chgData name="Sanah" userId="4557762d9fb91540" providerId="LiveId" clId="{9852F2B6-73A3-43E8-AEB8-87A05914D746}" dt="2021-10-19T19:29:09.723" v="7027" actId="1076"/>
          <ac:picMkLst>
            <pc:docMk/>
            <pc:sldMk cId="2090752463" sldId="263"/>
            <ac:picMk id="5" creationId="{782B3D7C-EEC3-4051-8698-45FBC63606D8}"/>
          </ac:picMkLst>
        </pc:picChg>
      </pc:sldChg>
      <pc:sldChg chg="addSp delSp modSp new mod ord setBg">
        <pc:chgData name="Sanah" userId="4557762d9fb91540" providerId="LiveId" clId="{9852F2B6-73A3-43E8-AEB8-87A05914D746}" dt="2021-10-19T20:05:40.809" v="8127" actId="114"/>
        <pc:sldMkLst>
          <pc:docMk/>
          <pc:sldMk cId="4122043728" sldId="264"/>
        </pc:sldMkLst>
        <pc:spChg chg="add mod">
          <ac:chgData name="Sanah" userId="4557762d9fb91540" providerId="LiveId" clId="{9852F2B6-73A3-43E8-AEB8-87A05914D746}" dt="2021-10-19T20:01:56.068" v="7871" actId="14100"/>
          <ac:spMkLst>
            <pc:docMk/>
            <pc:sldMk cId="4122043728" sldId="264"/>
            <ac:spMk id="2" creationId="{D163B9ED-33B2-431E-98AB-7463394B4942}"/>
          </ac:spMkLst>
        </pc:spChg>
        <pc:spChg chg="add mod">
          <ac:chgData name="Sanah" userId="4557762d9fb91540" providerId="LiveId" clId="{9852F2B6-73A3-43E8-AEB8-87A05914D746}" dt="2021-10-19T20:05:40.809" v="8127" actId="114"/>
          <ac:spMkLst>
            <pc:docMk/>
            <pc:sldMk cId="4122043728" sldId="264"/>
            <ac:spMk id="3" creationId="{0E2F3EA3-CD23-4491-AF32-D8CA4F9704CA}"/>
          </ac:spMkLst>
        </pc:spChg>
        <pc:spChg chg="add mod">
          <ac:chgData name="Sanah" userId="4557762d9fb91540" providerId="LiveId" clId="{9852F2B6-73A3-43E8-AEB8-87A05914D746}" dt="2021-10-19T19:57:05.115" v="7829" actId="1076"/>
          <ac:spMkLst>
            <pc:docMk/>
            <pc:sldMk cId="4122043728" sldId="264"/>
            <ac:spMk id="4" creationId="{29790A38-F1C9-45C6-BD5F-74C520B3227D}"/>
          </ac:spMkLst>
        </pc:spChg>
        <pc:spChg chg="add mod">
          <ac:chgData name="Sanah" userId="4557762d9fb91540" providerId="LiveId" clId="{9852F2B6-73A3-43E8-AEB8-87A05914D746}" dt="2021-10-19T20:05:26.718" v="8124" actId="14100"/>
          <ac:spMkLst>
            <pc:docMk/>
            <pc:sldMk cId="4122043728" sldId="264"/>
            <ac:spMk id="10" creationId="{466CB005-FFE3-4221-832C-B5AC66F1EC9A}"/>
          </ac:spMkLst>
        </pc:spChg>
        <pc:picChg chg="add mod modCrop">
          <ac:chgData name="Sanah" userId="4557762d9fb91540" providerId="LiveId" clId="{9852F2B6-73A3-43E8-AEB8-87A05914D746}" dt="2021-10-19T20:01:44.190" v="7868" actId="1076"/>
          <ac:picMkLst>
            <pc:docMk/>
            <pc:sldMk cId="4122043728" sldId="264"/>
            <ac:picMk id="9" creationId="{B3F60991-C6F1-4DCB-80A9-96F1A2F2CD23}"/>
          </ac:picMkLst>
        </pc:picChg>
        <pc:cxnChg chg="add del mod">
          <ac:chgData name="Sanah" userId="4557762d9fb91540" providerId="LiveId" clId="{9852F2B6-73A3-43E8-AEB8-87A05914D746}" dt="2021-10-19T19:53:33.912" v="7823" actId="11529"/>
          <ac:cxnSpMkLst>
            <pc:docMk/>
            <pc:sldMk cId="4122043728" sldId="264"/>
            <ac:cxnSpMk id="6" creationId="{6FDBB577-15E7-4794-BB38-17720F037AF6}"/>
          </ac:cxnSpMkLst>
        </pc:cxnChg>
        <pc:cxnChg chg="add mod">
          <ac:chgData name="Sanah" userId="4557762d9fb91540" providerId="LiveId" clId="{9852F2B6-73A3-43E8-AEB8-87A05914D746}" dt="2021-10-19T20:01:47.469" v="7869" actId="1076"/>
          <ac:cxnSpMkLst>
            <pc:docMk/>
            <pc:sldMk cId="4122043728" sldId="264"/>
            <ac:cxnSpMk id="8" creationId="{8074D047-C6E2-4FD1-8BEF-763D8C1E4B9A}"/>
          </ac:cxnSpMkLst>
        </pc:cxnChg>
      </pc:sldChg>
      <pc:sldChg chg="addSp modSp new mod setBg">
        <pc:chgData name="Sanah" userId="4557762d9fb91540" providerId="LiveId" clId="{9852F2B6-73A3-43E8-AEB8-87A05914D746}" dt="2021-10-19T20:13:11.997" v="8250" actId="1076"/>
        <pc:sldMkLst>
          <pc:docMk/>
          <pc:sldMk cId="1029029157" sldId="265"/>
        </pc:sldMkLst>
        <pc:spChg chg="add mod">
          <ac:chgData name="Sanah" userId="4557762d9fb91540" providerId="LiveId" clId="{9852F2B6-73A3-43E8-AEB8-87A05914D746}" dt="2021-10-19T20:12:07.747" v="8247" actId="1076"/>
          <ac:spMkLst>
            <pc:docMk/>
            <pc:sldMk cId="1029029157" sldId="265"/>
            <ac:spMk id="2" creationId="{2487171A-6AA6-465D-8FFD-C0044B9339A8}"/>
          </ac:spMkLst>
        </pc:spChg>
        <pc:picChg chg="add mod">
          <ac:chgData name="Sanah" userId="4557762d9fb91540" providerId="LiveId" clId="{9852F2B6-73A3-43E8-AEB8-87A05914D746}" dt="2021-10-19T20:13:11.997" v="8250" actId="1076"/>
          <ac:picMkLst>
            <pc:docMk/>
            <pc:sldMk cId="1029029157" sldId="265"/>
            <ac:picMk id="3" creationId="{081CE2EA-0F66-4D49-B957-F033B14DF3A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5E39C-FFBB-4073-8FBA-0271E94212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EE2D44-4C09-40B3-9DF7-1FA1CAA7E7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B643E4-1C58-45B8-8C68-DE03DEB6FC97}"/>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5" name="Footer Placeholder 4">
            <a:extLst>
              <a:ext uri="{FF2B5EF4-FFF2-40B4-BE49-F238E27FC236}">
                <a16:creationId xmlns:a16="http://schemas.microsoft.com/office/drawing/2014/main" id="{63172249-6D7E-4593-AE1F-D33CE2261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8A502-EC58-4A3F-86D5-E075BCF88232}"/>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3623517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65E0E-4450-4006-A7E4-84B8CF4315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0B23CB-B382-4882-8E72-2BF16784CC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77AA3C-B339-465C-99FD-A75EB185028F}"/>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5" name="Footer Placeholder 4">
            <a:extLst>
              <a:ext uri="{FF2B5EF4-FFF2-40B4-BE49-F238E27FC236}">
                <a16:creationId xmlns:a16="http://schemas.microsoft.com/office/drawing/2014/main" id="{3EAF5CDD-BF14-450E-989A-BA5D792A6B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3217DB-0239-4F20-8838-C85D763AC88E}"/>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1973014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25C6-17CA-4F93-A058-569B019E7A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D06AB0-BB91-4034-A4DF-8827DCB970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36DA05-04EF-4935-A98A-BF81F75EC5F6}"/>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5" name="Footer Placeholder 4">
            <a:extLst>
              <a:ext uri="{FF2B5EF4-FFF2-40B4-BE49-F238E27FC236}">
                <a16:creationId xmlns:a16="http://schemas.microsoft.com/office/drawing/2014/main" id="{3B857968-73C0-49EC-96C8-BA88BEE16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DF7905-8836-43D2-9133-5C500962A081}"/>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4119671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D2038-3CB6-4CB0-AB0C-558B166983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A25AB3-379D-4A56-BD41-E64255433D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3E309A-C825-4960-B793-D9B99BBE20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48F474-9DBB-41D3-B9FC-C1AF21681085}"/>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6" name="Footer Placeholder 5">
            <a:extLst>
              <a:ext uri="{FF2B5EF4-FFF2-40B4-BE49-F238E27FC236}">
                <a16:creationId xmlns:a16="http://schemas.microsoft.com/office/drawing/2014/main" id="{023AEFF3-2771-4101-BC77-6B683A9D38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0C3BDE-0FC4-4F51-B04C-FB5B055DE867}"/>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441158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5571C-384B-4FFB-B1CF-3B4015D339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9CA9B2-4E2D-400E-95D8-1B926293BF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65EDF2-4E8B-41B8-BEEC-F998D755B2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E45C84-4269-4165-9301-66DFCB4B00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94AA9B-503B-421E-8135-E67FD3E819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520DAB-67F5-44C8-A02C-745CCEFE26E8}"/>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8" name="Footer Placeholder 7">
            <a:extLst>
              <a:ext uri="{FF2B5EF4-FFF2-40B4-BE49-F238E27FC236}">
                <a16:creationId xmlns:a16="http://schemas.microsoft.com/office/drawing/2014/main" id="{593841F2-2F7E-4F23-8455-A5DF8C7810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403FBD-B864-4E98-8D70-56FC90B9AD15}"/>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4017339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D2934-5941-48D4-BB14-A28D55D12E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010086-61E1-4601-A6AF-E05621AB4E79}"/>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4" name="Footer Placeholder 3">
            <a:extLst>
              <a:ext uri="{FF2B5EF4-FFF2-40B4-BE49-F238E27FC236}">
                <a16:creationId xmlns:a16="http://schemas.microsoft.com/office/drawing/2014/main" id="{962F4788-0C04-4680-99A3-A3E0BF6A95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763CC6-9F61-4A39-903F-83EF0ED7ED39}"/>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244775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FF7119-13D2-48B3-AC7E-757307C3E148}"/>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3" name="Footer Placeholder 2">
            <a:extLst>
              <a:ext uri="{FF2B5EF4-FFF2-40B4-BE49-F238E27FC236}">
                <a16:creationId xmlns:a16="http://schemas.microsoft.com/office/drawing/2014/main" id="{8923B7D6-594A-434D-993A-B021F02E29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6EC26B-CF13-4B55-A121-85A06B21CCE2}"/>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531853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1A9CD-7886-411C-9E25-30A1ABEDB3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F41DB6-BB05-40D0-B3DE-3D0E0097FB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2858B5-5836-491E-91D9-7BEE747ECF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E13E09-5759-4D43-8433-CCDF2C61FD4E}"/>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6" name="Footer Placeholder 5">
            <a:extLst>
              <a:ext uri="{FF2B5EF4-FFF2-40B4-BE49-F238E27FC236}">
                <a16:creationId xmlns:a16="http://schemas.microsoft.com/office/drawing/2014/main" id="{1E0A16D0-04FC-495C-9A10-43504B9B98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37A8CF-2E0D-47EA-AED6-E40AC5B971D0}"/>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2639221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E0D14-201B-4487-8380-F538461142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1A4F18-C8B0-415F-9C86-BF32539CE9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B22775-B8F5-40C3-884B-F4CF02C1F5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4B50B2-1B95-413A-BF69-58E6642C3F03}"/>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6" name="Footer Placeholder 5">
            <a:extLst>
              <a:ext uri="{FF2B5EF4-FFF2-40B4-BE49-F238E27FC236}">
                <a16:creationId xmlns:a16="http://schemas.microsoft.com/office/drawing/2014/main" id="{784E6D94-227C-4E87-B438-872A6A4FDB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32AEA-74E7-416D-882A-8B09CADD307B}"/>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3004840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E7A7A-6C26-4DAF-8D57-57EAD383D5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4442B0-3025-4C3C-BE1E-9F069356E5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584F8D-0768-427C-802D-9FFC944559CD}"/>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5" name="Footer Placeholder 4">
            <a:extLst>
              <a:ext uri="{FF2B5EF4-FFF2-40B4-BE49-F238E27FC236}">
                <a16:creationId xmlns:a16="http://schemas.microsoft.com/office/drawing/2014/main" id="{2B199AB0-561F-4A3B-8005-DE9D7A84E8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999324-21FD-4B8E-94FE-6EA816B43838}"/>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2468989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A411B2-A4DB-46A7-A13A-7DC4690F11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D0DAD5-E125-45FC-92D7-198821417F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41597-3802-41EB-8F02-50B17B4FF2B4}"/>
              </a:ext>
            </a:extLst>
          </p:cNvPr>
          <p:cNvSpPr>
            <a:spLocks noGrp="1"/>
          </p:cNvSpPr>
          <p:nvPr>
            <p:ph type="dt" sz="half" idx="10"/>
          </p:nvPr>
        </p:nvSpPr>
        <p:spPr/>
        <p:txBody>
          <a:bodyPr/>
          <a:lstStyle/>
          <a:p>
            <a:fld id="{08697AC1-52D8-4D0F-A44C-7F74068FAE8E}" type="datetimeFigureOut">
              <a:rPr lang="en-GB" smtClean="0"/>
              <a:t>20/10/2021</a:t>
            </a:fld>
            <a:endParaRPr lang="en-GB"/>
          </a:p>
        </p:txBody>
      </p:sp>
      <p:sp>
        <p:nvSpPr>
          <p:cNvPr id="5" name="Footer Placeholder 4">
            <a:extLst>
              <a:ext uri="{FF2B5EF4-FFF2-40B4-BE49-F238E27FC236}">
                <a16:creationId xmlns:a16="http://schemas.microsoft.com/office/drawing/2014/main" id="{FC8BDBA9-FC47-47BA-9643-7E8D980983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9B6073-BCD1-45FB-A657-607FD1CD6857}"/>
              </a:ext>
            </a:extLst>
          </p:cNvPr>
          <p:cNvSpPr>
            <a:spLocks noGrp="1"/>
          </p:cNvSpPr>
          <p:nvPr>
            <p:ph type="sldNum" sz="quarter" idx="12"/>
          </p:nvPr>
        </p:nvSpPr>
        <p:spPr/>
        <p:txBody>
          <a:bodyPr/>
          <a:lstStyle/>
          <a:p>
            <a:fld id="{AAC720B7-09E1-42F6-81B2-831C2E490363}" type="slidenum">
              <a:rPr lang="en-GB" smtClean="0"/>
              <a:t>‹#›</a:t>
            </a:fld>
            <a:endParaRPr lang="en-GB"/>
          </a:p>
        </p:txBody>
      </p:sp>
    </p:spTree>
    <p:extLst>
      <p:ext uri="{BB962C8B-B14F-4D97-AF65-F5344CB8AC3E}">
        <p14:creationId xmlns:p14="http://schemas.microsoft.com/office/powerpoint/2010/main" val="864732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D75312-B694-4626-BE58-722963AFF6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967A54-3FC2-4103-80F4-D31E0805C3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3CB141-BE7C-4DCD-B654-4CFD98926A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697AC1-52D8-4D0F-A44C-7F74068FAE8E}" type="datetimeFigureOut">
              <a:rPr lang="en-GB" smtClean="0"/>
              <a:t>20/10/2021</a:t>
            </a:fld>
            <a:endParaRPr lang="en-GB"/>
          </a:p>
        </p:txBody>
      </p:sp>
      <p:sp>
        <p:nvSpPr>
          <p:cNvPr id="5" name="Footer Placeholder 4">
            <a:extLst>
              <a:ext uri="{FF2B5EF4-FFF2-40B4-BE49-F238E27FC236}">
                <a16:creationId xmlns:a16="http://schemas.microsoft.com/office/drawing/2014/main" id="{95BF7292-7CD0-4838-94DA-3431D9AEBC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FE0C3E-B13A-49A7-B69B-9B2CAC624D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C720B7-09E1-42F6-81B2-831C2E490363}" type="slidenum">
              <a:rPr lang="en-GB" smtClean="0"/>
              <a:t>‹#›</a:t>
            </a:fld>
            <a:endParaRPr lang="en-GB"/>
          </a:p>
        </p:txBody>
      </p:sp>
    </p:spTree>
    <p:extLst>
      <p:ext uri="{BB962C8B-B14F-4D97-AF65-F5344CB8AC3E}">
        <p14:creationId xmlns:p14="http://schemas.microsoft.com/office/powerpoint/2010/main" val="225647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13">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CDDB46-FBE4-41A3-A611-E153EF1921E4}"/>
              </a:ext>
            </a:extLst>
          </p:cNvPr>
          <p:cNvSpPr>
            <a:spLocks noGrp="1"/>
          </p:cNvSpPr>
          <p:nvPr>
            <p:ph type="ctrTitle"/>
          </p:nvPr>
        </p:nvSpPr>
        <p:spPr>
          <a:xfrm>
            <a:off x="6746627" y="662550"/>
            <a:ext cx="4645250" cy="2889114"/>
          </a:xfrm>
        </p:spPr>
        <p:txBody>
          <a:bodyPr anchor="b">
            <a:normAutofit/>
          </a:bodyPr>
          <a:lstStyle/>
          <a:p>
            <a:pPr algn="l"/>
            <a:r>
              <a:rPr lang="en-GB" sz="4700" b="1" i="1" u="sng">
                <a:solidFill>
                  <a:schemeClr val="bg1"/>
                </a:solidFill>
                <a:latin typeface="Agency FB" panose="020B0503020202020204" pitchFamily="34" charset="0"/>
              </a:rPr>
              <a:t>A child’s experience between the ages of 0-5 years can effect the rest of their lives</a:t>
            </a:r>
            <a:endParaRPr lang="en-GB" sz="4700" b="1" i="1" u="sng" dirty="0">
              <a:solidFill>
                <a:schemeClr val="bg1"/>
              </a:solidFill>
              <a:latin typeface="Agency FB" panose="020B0503020202020204" pitchFamily="34" charset="0"/>
            </a:endParaRPr>
          </a:p>
        </p:txBody>
      </p:sp>
      <p:sp>
        <p:nvSpPr>
          <p:cNvPr id="3" name="Subtitle 2">
            <a:extLst>
              <a:ext uri="{FF2B5EF4-FFF2-40B4-BE49-F238E27FC236}">
                <a16:creationId xmlns:a16="http://schemas.microsoft.com/office/drawing/2014/main" id="{ED3569BC-886C-4D25-A3B3-26153B4B6AC2}"/>
              </a:ext>
            </a:extLst>
          </p:cNvPr>
          <p:cNvSpPr>
            <a:spLocks noGrp="1"/>
          </p:cNvSpPr>
          <p:nvPr>
            <p:ph type="subTitle" idx="1"/>
          </p:nvPr>
        </p:nvSpPr>
        <p:spPr>
          <a:xfrm>
            <a:off x="6746627" y="4214215"/>
            <a:ext cx="4645250" cy="1684542"/>
          </a:xfrm>
        </p:spPr>
        <p:txBody>
          <a:bodyPr anchor="t">
            <a:normAutofit/>
          </a:bodyPr>
          <a:lstStyle/>
          <a:p>
            <a:pPr algn="l"/>
            <a:r>
              <a:rPr lang="en-GB" sz="1400">
                <a:solidFill>
                  <a:schemeClr val="bg1"/>
                </a:solidFill>
              </a:rPr>
              <a:t>Module: Psychology for health and social </a:t>
            </a:r>
          </a:p>
          <a:p>
            <a:pPr algn="l"/>
            <a:r>
              <a:rPr lang="en-GB" sz="1400">
                <a:solidFill>
                  <a:schemeClr val="bg1"/>
                </a:solidFill>
              </a:rPr>
              <a:t>Module code: BMHP4019_BIRM</a:t>
            </a:r>
          </a:p>
          <a:p>
            <a:pPr algn="l"/>
            <a:r>
              <a:rPr lang="en-GB" sz="1400">
                <a:solidFill>
                  <a:schemeClr val="bg1"/>
                </a:solidFill>
              </a:rPr>
              <a:t>Lecturer: Rebecca Kavanagh </a:t>
            </a:r>
          </a:p>
          <a:p>
            <a:pPr algn="l"/>
            <a:r>
              <a:rPr lang="en-GB" sz="1400">
                <a:solidFill>
                  <a:schemeClr val="bg1"/>
                </a:solidFill>
              </a:rPr>
              <a:t>Assignment title: Presentation and Annotated bibliography </a:t>
            </a:r>
            <a:endParaRPr lang="en-GB" sz="1400" dirty="0">
              <a:solidFill>
                <a:schemeClr val="bg1"/>
              </a:solidFill>
            </a:endParaRPr>
          </a:p>
        </p:txBody>
      </p:sp>
      <p:sp>
        <p:nvSpPr>
          <p:cNvPr id="30" name="Freeform: Shape 15">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17">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548FF45-D915-4562-B22A-9AEF79238F58}"/>
              </a:ext>
            </a:extLst>
          </p:cNvPr>
          <p:cNvPicPr>
            <a:picLocks noChangeAspect="1"/>
          </p:cNvPicPr>
          <p:nvPr/>
        </p:nvPicPr>
        <p:blipFill rotWithShape="1">
          <a:blip r:embed="rId2"/>
          <a:srcRect b="2144"/>
          <a:stretch/>
        </p:blipFill>
        <p:spPr>
          <a:xfrm>
            <a:off x="419382" y="770094"/>
            <a:ext cx="4047843" cy="3949641"/>
          </a:xfrm>
          <a:prstGeom prst="rect">
            <a:avLst/>
          </a:prstGeom>
        </p:spPr>
      </p:pic>
    </p:spTree>
    <p:extLst>
      <p:ext uri="{BB962C8B-B14F-4D97-AF65-F5344CB8AC3E}">
        <p14:creationId xmlns:p14="http://schemas.microsoft.com/office/powerpoint/2010/main" val="160485738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40719">
              <a:srgbClr val="CDD9EE"/>
            </a:gs>
            <a:gs pos="32708">
              <a:srgbClr val="D5DFF1"/>
            </a:gs>
            <a:gs pos="0">
              <a:schemeClr val="accent1">
                <a:lumMod val="5000"/>
                <a:lumOff val="95000"/>
              </a:schemeClr>
            </a:gs>
            <a:gs pos="74000">
              <a:schemeClr val="accent1">
                <a:lumMod val="45000"/>
                <a:lumOff val="55000"/>
              </a:schemeClr>
            </a:gs>
            <a:gs pos="71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F1082DB-2F40-42AA-A673-731AF73D189E}"/>
              </a:ext>
            </a:extLst>
          </p:cNvPr>
          <p:cNvSpPr>
            <a:spLocks noGrp="1"/>
          </p:cNvSpPr>
          <p:nvPr>
            <p:ph type="subTitle" idx="1"/>
          </p:nvPr>
        </p:nvSpPr>
        <p:spPr>
          <a:xfrm>
            <a:off x="1132662" y="614363"/>
            <a:ext cx="10254476" cy="2167096"/>
          </a:xfrm>
        </p:spPr>
        <p:txBody>
          <a:bodyPr>
            <a:normAutofit fontScale="85000" lnSpcReduction="20000"/>
          </a:bodyPr>
          <a:lstStyle/>
          <a:p>
            <a:r>
              <a:rPr lang="en-GB" dirty="0">
                <a:solidFill>
                  <a:schemeClr val="tx1">
                    <a:lumMod val="85000"/>
                    <a:lumOff val="15000"/>
                  </a:schemeClr>
                </a:solidFill>
                <a:latin typeface="Amasis MT Pro Black" panose="020B0604020202020204" pitchFamily="18" charset="0"/>
              </a:rPr>
              <a:t>In this presentation I will be discussing Piaget theories of cognitive which is said to be ‘influential’ Piaget examines how children learn and their development and we will be looking into his major principles of his theory. </a:t>
            </a:r>
          </a:p>
          <a:p>
            <a:r>
              <a:rPr lang="en-GB" dirty="0">
                <a:solidFill>
                  <a:schemeClr val="tx1">
                    <a:lumMod val="85000"/>
                    <a:lumOff val="15000"/>
                  </a:schemeClr>
                </a:solidFill>
                <a:latin typeface="Amasis MT Pro Black" panose="020B0604020202020204" pitchFamily="18" charset="0"/>
              </a:rPr>
              <a:t>&amp;</a:t>
            </a:r>
          </a:p>
          <a:p>
            <a:r>
              <a:rPr lang="en-GB" dirty="0">
                <a:solidFill>
                  <a:schemeClr val="tx1">
                    <a:lumMod val="85000"/>
                    <a:lumOff val="15000"/>
                  </a:schemeClr>
                </a:solidFill>
                <a:latin typeface="Amasis MT Pro Black" panose="020B0604020202020204" pitchFamily="18" charset="0"/>
              </a:rPr>
              <a:t>We will be </a:t>
            </a:r>
            <a:r>
              <a:rPr lang="en-GB">
                <a:solidFill>
                  <a:schemeClr val="tx1">
                    <a:lumMod val="85000"/>
                    <a:lumOff val="15000"/>
                  </a:schemeClr>
                </a:solidFill>
                <a:latin typeface="Amasis MT Pro Black" panose="020B0604020202020204" pitchFamily="18" charset="0"/>
              </a:rPr>
              <a:t>looking into </a:t>
            </a:r>
            <a:r>
              <a:rPr lang="en-GB" dirty="0">
                <a:solidFill>
                  <a:schemeClr val="tx1">
                    <a:lumMod val="85000"/>
                    <a:lumOff val="15000"/>
                  </a:schemeClr>
                </a:solidFill>
                <a:latin typeface="Amasis MT Pro Black" panose="020B0604020202020204" pitchFamily="18" charset="0"/>
              </a:rPr>
              <a:t>Banduras social learning theory who believed that a child imitates the behaviour of those around them and their behaviours are reinforced by modelling they entrench cognitive functions that can become part of </a:t>
            </a:r>
            <a:r>
              <a:rPr lang="en-GB">
                <a:solidFill>
                  <a:schemeClr val="tx1">
                    <a:lumMod val="85000"/>
                    <a:lumOff val="15000"/>
                  </a:schemeClr>
                </a:solidFill>
                <a:latin typeface="Amasis MT Pro Black" panose="020B0604020202020204" pitchFamily="18" charset="0"/>
              </a:rPr>
              <a:t>their personalities . </a:t>
            </a:r>
            <a:endParaRPr lang="en-GB" dirty="0">
              <a:solidFill>
                <a:schemeClr val="tx1">
                  <a:lumMod val="85000"/>
                  <a:lumOff val="15000"/>
                </a:schemeClr>
              </a:solidFill>
              <a:latin typeface="Amasis MT Pro Black" panose="020B0604020202020204" pitchFamily="18" charset="0"/>
            </a:endParaRPr>
          </a:p>
        </p:txBody>
      </p:sp>
      <p:pic>
        <p:nvPicPr>
          <p:cNvPr id="2" name="Picture 1">
            <a:extLst>
              <a:ext uri="{FF2B5EF4-FFF2-40B4-BE49-F238E27FC236}">
                <a16:creationId xmlns:a16="http://schemas.microsoft.com/office/drawing/2014/main" id="{59A1FE2D-D641-4162-BCE3-F365BBAE9530}"/>
              </a:ext>
            </a:extLst>
          </p:cNvPr>
          <p:cNvPicPr>
            <a:picLocks noChangeAspect="1"/>
          </p:cNvPicPr>
          <p:nvPr/>
        </p:nvPicPr>
        <p:blipFill>
          <a:blip r:embed="rId2"/>
          <a:stretch>
            <a:fillRect/>
          </a:stretch>
        </p:blipFill>
        <p:spPr>
          <a:xfrm>
            <a:off x="258916" y="3137976"/>
            <a:ext cx="5311437" cy="3285770"/>
          </a:xfrm>
          <a:prstGeom prst="rect">
            <a:avLst/>
          </a:prstGeom>
        </p:spPr>
      </p:pic>
      <p:pic>
        <p:nvPicPr>
          <p:cNvPr id="4" name="Picture 3">
            <a:extLst>
              <a:ext uri="{FF2B5EF4-FFF2-40B4-BE49-F238E27FC236}">
                <a16:creationId xmlns:a16="http://schemas.microsoft.com/office/drawing/2014/main" id="{3D888D93-2877-48D4-8B8A-608335CAC394}"/>
              </a:ext>
            </a:extLst>
          </p:cNvPr>
          <p:cNvPicPr>
            <a:picLocks noChangeAspect="1"/>
          </p:cNvPicPr>
          <p:nvPr/>
        </p:nvPicPr>
        <p:blipFill rotWithShape="1">
          <a:blip r:embed="rId3"/>
          <a:srcRect r="1316" b="8317"/>
          <a:stretch/>
        </p:blipFill>
        <p:spPr>
          <a:xfrm>
            <a:off x="5901224" y="3137976"/>
            <a:ext cx="5716153" cy="3285770"/>
          </a:xfrm>
          <a:prstGeom prst="rect">
            <a:avLst/>
          </a:prstGeom>
        </p:spPr>
      </p:pic>
    </p:spTree>
    <p:extLst>
      <p:ext uri="{BB962C8B-B14F-4D97-AF65-F5344CB8AC3E}">
        <p14:creationId xmlns:p14="http://schemas.microsoft.com/office/powerpoint/2010/main" val="1389905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AD7E26-C9C2-4D2A-BCA7-344028EC786A}"/>
              </a:ext>
            </a:extLst>
          </p:cNvPr>
          <p:cNvSpPr>
            <a:spLocks noGrp="1"/>
          </p:cNvSpPr>
          <p:nvPr>
            <p:ph type="subTitle" idx="1"/>
          </p:nvPr>
        </p:nvSpPr>
        <p:spPr>
          <a:xfrm>
            <a:off x="334631" y="520129"/>
            <a:ext cx="3877605" cy="1409566"/>
          </a:xfrm>
        </p:spPr>
        <p:txBody>
          <a:bodyPr>
            <a:normAutofit/>
          </a:bodyPr>
          <a:lstStyle/>
          <a:p>
            <a:r>
              <a:rPr lang="en-GB" sz="1600" dirty="0"/>
              <a:t>Children's intelligence differs from adults so they think differently from adults and see the world in a different eye. Piaget wanted to see if children idea of numbers, time, quantity, causality, justice and so on emerged!</a:t>
            </a:r>
          </a:p>
        </p:txBody>
      </p:sp>
      <p:sp>
        <p:nvSpPr>
          <p:cNvPr id="4" name="TextBox 3">
            <a:extLst>
              <a:ext uri="{FF2B5EF4-FFF2-40B4-BE49-F238E27FC236}">
                <a16:creationId xmlns:a16="http://schemas.microsoft.com/office/drawing/2014/main" id="{1569413B-CAE5-459A-8B03-0D0E7957D485}"/>
              </a:ext>
            </a:extLst>
          </p:cNvPr>
          <p:cNvSpPr txBox="1"/>
          <p:nvPr/>
        </p:nvSpPr>
        <p:spPr>
          <a:xfrm>
            <a:off x="607416" y="2337110"/>
            <a:ext cx="3453179" cy="1323439"/>
          </a:xfrm>
          <a:prstGeom prst="rect">
            <a:avLst/>
          </a:prstGeom>
          <a:noFill/>
        </p:spPr>
        <p:txBody>
          <a:bodyPr wrap="square" rtlCol="0">
            <a:spAutoFit/>
          </a:bodyPr>
          <a:lstStyle/>
          <a:p>
            <a:pPr algn="ctr"/>
            <a:r>
              <a:rPr lang="en-GB" sz="1600" dirty="0"/>
              <a:t>Piaget suggests that a child’s intellectual development come in 4 different stages and a development is determined by biological maturation and interaction in the environment.</a:t>
            </a:r>
          </a:p>
        </p:txBody>
      </p:sp>
      <p:sp>
        <p:nvSpPr>
          <p:cNvPr id="5" name="TextBox 4">
            <a:extLst>
              <a:ext uri="{FF2B5EF4-FFF2-40B4-BE49-F238E27FC236}">
                <a16:creationId xmlns:a16="http://schemas.microsoft.com/office/drawing/2014/main" id="{04901660-4213-4E84-B190-FA61A8EE5BE5}"/>
              </a:ext>
            </a:extLst>
          </p:cNvPr>
          <p:cNvSpPr txBox="1"/>
          <p:nvPr/>
        </p:nvSpPr>
        <p:spPr>
          <a:xfrm>
            <a:off x="217466" y="4329982"/>
            <a:ext cx="2610679" cy="1754326"/>
          </a:xfrm>
          <a:prstGeom prst="rect">
            <a:avLst/>
          </a:prstGeom>
          <a:noFill/>
        </p:spPr>
        <p:txBody>
          <a:bodyPr wrap="square" rtlCol="0">
            <a:spAutoFit/>
          </a:bodyPr>
          <a:lstStyle/>
          <a:p>
            <a:r>
              <a:rPr lang="en-GB" dirty="0"/>
              <a:t>The stage we will look into, which is the second stage is called preparational and the goal for this stage is symbolic thoughts </a:t>
            </a:r>
          </a:p>
        </p:txBody>
      </p:sp>
      <p:cxnSp>
        <p:nvCxnSpPr>
          <p:cNvPr id="7" name="Connector: Elbow 6">
            <a:extLst>
              <a:ext uri="{FF2B5EF4-FFF2-40B4-BE49-F238E27FC236}">
                <a16:creationId xmlns:a16="http://schemas.microsoft.com/office/drawing/2014/main" id="{96AC5EB8-C038-4387-B8BD-87B83C680568}"/>
              </a:ext>
            </a:extLst>
          </p:cNvPr>
          <p:cNvCxnSpPr>
            <a:cxnSpLocks/>
          </p:cNvCxnSpPr>
          <p:nvPr/>
        </p:nvCxnSpPr>
        <p:spPr>
          <a:xfrm>
            <a:off x="4628635" y="3828372"/>
            <a:ext cx="1722782" cy="691176"/>
          </a:xfrm>
          <a:prstGeom prst="bentConnector3">
            <a:avLst/>
          </a:prstGeom>
          <a:ln>
            <a:solidFill>
              <a:schemeClr val="tx1"/>
            </a:solidFill>
            <a:tailEnd type="triangle"/>
          </a:ln>
          <a:effectLst>
            <a:innerShdw blurRad="63500" dist="50800" dir="16200000">
              <a:prstClr val="black">
                <a:alpha val="50000"/>
              </a:prstClr>
            </a:innerShdw>
          </a:effectLst>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3862C84F-B7C7-4D0B-A4A4-D60DEEC2AEEB}"/>
              </a:ext>
            </a:extLst>
          </p:cNvPr>
          <p:cNvSpPr txBox="1"/>
          <p:nvPr/>
        </p:nvSpPr>
        <p:spPr>
          <a:xfrm>
            <a:off x="7097736" y="3829826"/>
            <a:ext cx="4743872" cy="646331"/>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rPr>
              <a:t>This stage involves major aspects of changes in characteristic and development </a:t>
            </a:r>
          </a:p>
        </p:txBody>
      </p:sp>
      <p:sp>
        <p:nvSpPr>
          <p:cNvPr id="12" name="TextBox 11">
            <a:extLst>
              <a:ext uri="{FF2B5EF4-FFF2-40B4-BE49-F238E27FC236}">
                <a16:creationId xmlns:a16="http://schemas.microsoft.com/office/drawing/2014/main" id="{CB4CA435-4805-41AB-AF9C-39074F1A5782}"/>
              </a:ext>
            </a:extLst>
          </p:cNvPr>
          <p:cNvSpPr txBox="1"/>
          <p:nvPr/>
        </p:nvSpPr>
        <p:spPr>
          <a:xfrm>
            <a:off x="7097736" y="4519548"/>
            <a:ext cx="4876798" cy="2308324"/>
          </a:xfrm>
          <a:prstGeom prst="rect">
            <a:avLst/>
          </a:prstGeom>
          <a:noFill/>
        </p:spPr>
        <p:txBody>
          <a:bodyPr wrap="square" rtlCol="0">
            <a:spAutoFit/>
          </a:bodyPr>
          <a:lstStyle/>
          <a:p>
            <a:pPr marL="285750" indent="-285750">
              <a:buFont typeface="Arial" panose="020B0604020202020204" pitchFamily="34" charset="0"/>
              <a:buChar char="•"/>
            </a:pPr>
            <a:r>
              <a:rPr lang="en-GB" sz="1600" dirty="0"/>
              <a:t>Using langue and mental imagery </a:t>
            </a:r>
          </a:p>
          <a:p>
            <a:pPr marL="285750" indent="-285750">
              <a:buFont typeface="Arial" panose="020B0604020202020204" pitchFamily="34" charset="0"/>
              <a:buChar char="•"/>
            </a:pPr>
            <a:r>
              <a:rPr lang="en-GB" sz="1600" dirty="0"/>
              <a:t>Thinking of things symbolically (words or objects) standing for something other than itself.</a:t>
            </a:r>
          </a:p>
          <a:p>
            <a:pPr marL="285750" indent="-285750">
              <a:buFont typeface="Arial" panose="020B0604020202020204" pitchFamily="34" charset="0"/>
              <a:buChar char="•"/>
            </a:pPr>
            <a:r>
              <a:rPr lang="en-GB" sz="1600" dirty="0"/>
              <a:t>The thinking process in children </a:t>
            </a:r>
          </a:p>
          <a:p>
            <a:pPr marL="285750" indent="-285750">
              <a:buFont typeface="Arial" panose="020B0604020202020204" pitchFamily="34" charset="0"/>
              <a:buChar char="•"/>
            </a:pPr>
            <a:r>
              <a:rPr lang="en-GB" sz="1600" dirty="0"/>
              <a:t>Seeing the world in other perspective  </a:t>
            </a:r>
          </a:p>
          <a:p>
            <a:pPr marL="285750" indent="-285750">
              <a:buFont typeface="Arial" panose="020B0604020202020204" pitchFamily="34" charset="0"/>
              <a:buChar char="•"/>
            </a:pPr>
            <a:r>
              <a:rPr lang="en-GB" sz="1600" dirty="0"/>
              <a:t>A problem solving thought</a:t>
            </a:r>
          </a:p>
          <a:p>
            <a:pPr marL="285750" indent="-285750">
              <a:buFont typeface="Arial" panose="020B0604020202020204" pitchFamily="34" charset="0"/>
              <a:buChar char="•"/>
            </a:pPr>
            <a:r>
              <a:rPr lang="en-GB" sz="1600" dirty="0"/>
              <a:t>It involves animism e.g. A child may think a non living thing or object such as a toy has life or feelings like a person. </a:t>
            </a:r>
          </a:p>
        </p:txBody>
      </p:sp>
      <p:pic>
        <p:nvPicPr>
          <p:cNvPr id="15" name="Picture 14">
            <a:extLst>
              <a:ext uri="{FF2B5EF4-FFF2-40B4-BE49-F238E27FC236}">
                <a16:creationId xmlns:a16="http://schemas.microsoft.com/office/drawing/2014/main" id="{F402C8C9-315E-4E0F-9F71-B8939BCA742A}"/>
              </a:ext>
            </a:extLst>
          </p:cNvPr>
          <p:cNvPicPr>
            <a:picLocks noChangeAspect="1"/>
          </p:cNvPicPr>
          <p:nvPr/>
        </p:nvPicPr>
        <p:blipFill>
          <a:blip r:embed="rId2"/>
          <a:stretch>
            <a:fillRect/>
          </a:stretch>
        </p:blipFill>
        <p:spPr>
          <a:xfrm>
            <a:off x="2828145" y="4152991"/>
            <a:ext cx="2137042" cy="2142411"/>
          </a:xfrm>
          <a:prstGeom prst="rect">
            <a:avLst/>
          </a:prstGeom>
        </p:spPr>
      </p:pic>
      <p:sp>
        <p:nvSpPr>
          <p:cNvPr id="16" name="Rectangle 15">
            <a:extLst>
              <a:ext uri="{FF2B5EF4-FFF2-40B4-BE49-F238E27FC236}">
                <a16:creationId xmlns:a16="http://schemas.microsoft.com/office/drawing/2014/main" id="{718B33E0-72A8-42B5-8FD5-EECBA30C769A}"/>
              </a:ext>
            </a:extLst>
          </p:cNvPr>
          <p:cNvSpPr/>
          <p:nvPr/>
        </p:nvSpPr>
        <p:spPr>
          <a:xfrm>
            <a:off x="7171032" y="58954"/>
            <a:ext cx="4730206"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Piaget’s theory </a:t>
            </a:r>
          </a:p>
        </p:txBody>
      </p:sp>
      <p:pic>
        <p:nvPicPr>
          <p:cNvPr id="17" name="Picture 16">
            <a:extLst>
              <a:ext uri="{FF2B5EF4-FFF2-40B4-BE49-F238E27FC236}">
                <a16:creationId xmlns:a16="http://schemas.microsoft.com/office/drawing/2014/main" id="{C1B8EC4E-D8BC-4444-B29D-EAA2E2CBA76E}"/>
              </a:ext>
            </a:extLst>
          </p:cNvPr>
          <p:cNvPicPr>
            <a:picLocks noChangeAspect="1"/>
          </p:cNvPicPr>
          <p:nvPr/>
        </p:nvPicPr>
        <p:blipFill>
          <a:blip r:embed="rId3"/>
          <a:stretch>
            <a:fillRect/>
          </a:stretch>
        </p:blipFill>
        <p:spPr>
          <a:xfrm>
            <a:off x="5490026" y="985689"/>
            <a:ext cx="5817677" cy="2659019"/>
          </a:xfrm>
          <a:prstGeom prst="rect">
            <a:avLst/>
          </a:prstGeom>
        </p:spPr>
      </p:pic>
    </p:spTree>
    <p:extLst>
      <p:ext uri="{BB962C8B-B14F-4D97-AF65-F5344CB8AC3E}">
        <p14:creationId xmlns:p14="http://schemas.microsoft.com/office/powerpoint/2010/main" val="642246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7A843D3-CF9E-4E94-890E-E4A72C4A197F}"/>
              </a:ext>
            </a:extLst>
          </p:cNvPr>
          <p:cNvPicPr>
            <a:picLocks noChangeAspect="1"/>
          </p:cNvPicPr>
          <p:nvPr/>
        </p:nvPicPr>
        <p:blipFill>
          <a:blip r:embed="rId2"/>
          <a:stretch>
            <a:fillRect/>
          </a:stretch>
        </p:blipFill>
        <p:spPr>
          <a:xfrm>
            <a:off x="2141076" y="1414634"/>
            <a:ext cx="8637760" cy="5122791"/>
          </a:xfrm>
          <a:prstGeom prst="rect">
            <a:avLst/>
          </a:prstGeom>
        </p:spPr>
      </p:pic>
      <p:sp>
        <p:nvSpPr>
          <p:cNvPr id="2" name="TextBox 1">
            <a:extLst>
              <a:ext uri="{FF2B5EF4-FFF2-40B4-BE49-F238E27FC236}">
                <a16:creationId xmlns:a16="http://schemas.microsoft.com/office/drawing/2014/main" id="{70929170-987D-4842-8C1F-5EBAFB568DE9}"/>
              </a:ext>
            </a:extLst>
          </p:cNvPr>
          <p:cNvSpPr txBox="1"/>
          <p:nvPr/>
        </p:nvSpPr>
        <p:spPr>
          <a:xfrm>
            <a:off x="2141076" y="1674627"/>
            <a:ext cx="2590800" cy="2031325"/>
          </a:xfrm>
          <a:prstGeom prst="rect">
            <a:avLst/>
          </a:prstGeom>
          <a:noFill/>
        </p:spPr>
        <p:txBody>
          <a:bodyPr wrap="square" rtlCol="0">
            <a:spAutoFit/>
          </a:bodyPr>
          <a:lstStyle/>
          <a:p>
            <a:r>
              <a:rPr lang="en-GB" dirty="0"/>
              <a:t>The goal of the theory is to mechanism and process when an infant then a child develops into an individual who reasons things by hypotheses. </a:t>
            </a:r>
          </a:p>
        </p:txBody>
      </p:sp>
      <p:sp>
        <p:nvSpPr>
          <p:cNvPr id="3" name="TextBox 2">
            <a:extLst>
              <a:ext uri="{FF2B5EF4-FFF2-40B4-BE49-F238E27FC236}">
                <a16:creationId xmlns:a16="http://schemas.microsoft.com/office/drawing/2014/main" id="{23B3709F-AF59-4B0F-A0FA-8CDAE707777B}"/>
              </a:ext>
            </a:extLst>
          </p:cNvPr>
          <p:cNvSpPr txBox="1"/>
          <p:nvPr/>
        </p:nvSpPr>
        <p:spPr>
          <a:xfrm>
            <a:off x="1853045" y="339804"/>
            <a:ext cx="8485909" cy="646331"/>
          </a:xfrm>
          <a:prstGeom prst="rect">
            <a:avLst/>
          </a:prstGeom>
          <a:noFill/>
        </p:spPr>
        <p:txBody>
          <a:bodyPr wrap="square" rtlCol="0">
            <a:spAutoFit/>
          </a:bodyPr>
          <a:lstStyle/>
          <a:p>
            <a:pPr algn="ctr"/>
            <a:r>
              <a:rPr lang="en-GB" sz="3600" dirty="0"/>
              <a:t>Schemas – a cohesive pattern of behaviour</a:t>
            </a:r>
          </a:p>
        </p:txBody>
      </p:sp>
      <p:sp>
        <p:nvSpPr>
          <p:cNvPr id="6" name="TextBox 5">
            <a:extLst>
              <a:ext uri="{FF2B5EF4-FFF2-40B4-BE49-F238E27FC236}">
                <a16:creationId xmlns:a16="http://schemas.microsoft.com/office/drawing/2014/main" id="{60A3D984-CAC1-462A-ADC6-4D3CEB8EAC51}"/>
              </a:ext>
            </a:extLst>
          </p:cNvPr>
          <p:cNvSpPr txBox="1"/>
          <p:nvPr/>
        </p:nvSpPr>
        <p:spPr>
          <a:xfrm rot="861586">
            <a:off x="6465377" y="1813173"/>
            <a:ext cx="3574473" cy="2862322"/>
          </a:xfrm>
          <a:prstGeom prst="rect">
            <a:avLst/>
          </a:prstGeom>
          <a:noFill/>
        </p:spPr>
        <p:txBody>
          <a:bodyPr wrap="square" rtlCol="0">
            <a:spAutoFit/>
          </a:bodyPr>
          <a:lstStyle/>
          <a:p>
            <a:r>
              <a:rPr lang="en-GB" dirty="0"/>
              <a:t>A basic building of blocks (intellectual behaviour)  a cognitive models enables a child to form mental presentation of the world.</a:t>
            </a:r>
          </a:p>
          <a:p>
            <a:r>
              <a:rPr lang="en-GB" dirty="0"/>
              <a:t>When a child is introduced to schemas are capable of explaining what it perceive around it. Understanding and respond to a situation are then applied when needed.  </a:t>
            </a:r>
          </a:p>
        </p:txBody>
      </p:sp>
    </p:spTree>
    <p:extLst>
      <p:ext uri="{BB962C8B-B14F-4D97-AF65-F5344CB8AC3E}">
        <p14:creationId xmlns:p14="http://schemas.microsoft.com/office/powerpoint/2010/main" val="3711722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EA7CD2"/>
            </a:gs>
            <a:gs pos="23000">
              <a:srgbClr val="EA7CD2"/>
            </a:gs>
            <a:gs pos="69000">
              <a:srgbClr val="EA7CD2"/>
            </a:gs>
            <a:gs pos="97000">
              <a:srgbClr val="EA7CD2"/>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63B9ED-33B2-431E-98AB-7463394B4942}"/>
              </a:ext>
            </a:extLst>
          </p:cNvPr>
          <p:cNvSpPr txBox="1"/>
          <p:nvPr/>
        </p:nvSpPr>
        <p:spPr>
          <a:xfrm>
            <a:off x="6415791" y="344942"/>
            <a:ext cx="5606320" cy="2308324"/>
          </a:xfrm>
          <a:prstGeom prst="rect">
            <a:avLst/>
          </a:prstGeom>
          <a:noFill/>
        </p:spPr>
        <p:txBody>
          <a:bodyPr wrap="square" rtlCol="0">
            <a:spAutoFit/>
          </a:bodyPr>
          <a:lstStyle/>
          <a:p>
            <a:pPr marL="285750" indent="-285750">
              <a:buFont typeface="Wingdings" panose="05000000000000000000" pitchFamily="2" charset="2"/>
              <a:buChar char="Ø"/>
            </a:pPr>
            <a:r>
              <a:rPr lang="en-GB" dirty="0"/>
              <a:t>The stage characterises increase ability to use langue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Verbal skills progress at what may seem like a quicker pace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Imagination and thinking process is fast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Expression becomes more mature </a:t>
            </a:r>
          </a:p>
        </p:txBody>
      </p:sp>
      <p:sp>
        <p:nvSpPr>
          <p:cNvPr id="3" name="TextBox 2">
            <a:extLst>
              <a:ext uri="{FF2B5EF4-FFF2-40B4-BE49-F238E27FC236}">
                <a16:creationId xmlns:a16="http://schemas.microsoft.com/office/drawing/2014/main" id="{0E2F3EA3-CD23-4491-AF32-D8CA4F9704CA}"/>
              </a:ext>
            </a:extLst>
          </p:cNvPr>
          <p:cNvSpPr txBox="1"/>
          <p:nvPr/>
        </p:nvSpPr>
        <p:spPr>
          <a:xfrm>
            <a:off x="6793042" y="5634617"/>
            <a:ext cx="5229069" cy="923330"/>
          </a:xfrm>
          <a:prstGeom prst="rect">
            <a:avLst/>
          </a:prstGeom>
          <a:noFill/>
        </p:spPr>
        <p:txBody>
          <a:bodyPr wrap="square" rtlCol="0">
            <a:spAutoFit/>
          </a:bodyPr>
          <a:lstStyle/>
          <a:p>
            <a:r>
              <a:rPr lang="en-GB" b="1" i="1" dirty="0"/>
              <a:t>Children may not still be able to solves problems mentally thus relying on physical representation. </a:t>
            </a:r>
          </a:p>
          <a:p>
            <a:endParaRPr lang="en-GB" dirty="0"/>
          </a:p>
        </p:txBody>
      </p:sp>
      <p:sp>
        <p:nvSpPr>
          <p:cNvPr id="4" name="TextBox 3">
            <a:extLst>
              <a:ext uri="{FF2B5EF4-FFF2-40B4-BE49-F238E27FC236}">
                <a16:creationId xmlns:a16="http://schemas.microsoft.com/office/drawing/2014/main" id="{29790A38-F1C9-45C6-BD5F-74C520B3227D}"/>
              </a:ext>
            </a:extLst>
          </p:cNvPr>
          <p:cNvSpPr txBox="1"/>
          <p:nvPr/>
        </p:nvSpPr>
        <p:spPr>
          <a:xfrm>
            <a:off x="453452" y="505684"/>
            <a:ext cx="3807502" cy="2308324"/>
          </a:xfrm>
          <a:prstGeom prst="rect">
            <a:avLst/>
          </a:prstGeom>
          <a:noFill/>
        </p:spPr>
        <p:txBody>
          <a:bodyPr wrap="square" rtlCol="0">
            <a:spAutoFit/>
          </a:bodyPr>
          <a:lstStyle/>
          <a:p>
            <a:r>
              <a:rPr lang="en-GB" dirty="0"/>
              <a:t>Schemas helps navigate your life.. </a:t>
            </a:r>
          </a:p>
          <a:p>
            <a:r>
              <a:rPr lang="en-GB" dirty="0"/>
              <a:t>So it begins simple ideas that may concern</a:t>
            </a:r>
          </a:p>
          <a:p>
            <a:endParaRPr lang="en-GB" dirty="0"/>
          </a:p>
          <a:p>
            <a:pPr marL="285750" indent="-285750">
              <a:buFont typeface="Wingdings" panose="05000000000000000000" pitchFamily="2" charset="2"/>
              <a:buChar char="Ø"/>
            </a:pPr>
            <a:r>
              <a:rPr lang="en-GB" dirty="0"/>
              <a:t>Behaviours</a:t>
            </a:r>
          </a:p>
          <a:p>
            <a:pPr marL="285750" indent="-285750">
              <a:buFont typeface="Wingdings" panose="05000000000000000000" pitchFamily="2" charset="2"/>
              <a:buChar char="Ø"/>
            </a:pPr>
            <a:r>
              <a:rPr lang="en-GB" dirty="0"/>
              <a:t>Shapes</a:t>
            </a:r>
          </a:p>
          <a:p>
            <a:pPr marL="285750" indent="-285750">
              <a:buFont typeface="Wingdings" panose="05000000000000000000" pitchFamily="2" charset="2"/>
              <a:buChar char="Ø"/>
            </a:pPr>
            <a:r>
              <a:rPr lang="en-GB" dirty="0"/>
              <a:t>Colours</a:t>
            </a:r>
          </a:p>
          <a:p>
            <a:pPr marL="285750" indent="-285750">
              <a:buFont typeface="Wingdings" panose="05000000000000000000" pitchFamily="2" charset="2"/>
              <a:buChar char="Ø"/>
            </a:pPr>
            <a:r>
              <a:rPr lang="en-GB" dirty="0"/>
              <a:t>smell</a:t>
            </a:r>
          </a:p>
        </p:txBody>
      </p:sp>
      <p:cxnSp>
        <p:nvCxnSpPr>
          <p:cNvPr id="8" name="Connector: Elbow 7">
            <a:extLst>
              <a:ext uri="{FF2B5EF4-FFF2-40B4-BE49-F238E27FC236}">
                <a16:creationId xmlns:a16="http://schemas.microsoft.com/office/drawing/2014/main" id="{8074D047-C6E2-4FD1-8BEF-763D8C1E4B9A}"/>
              </a:ext>
            </a:extLst>
          </p:cNvPr>
          <p:cNvCxnSpPr/>
          <p:nvPr/>
        </p:nvCxnSpPr>
        <p:spPr>
          <a:xfrm>
            <a:off x="4257207" y="790417"/>
            <a:ext cx="1838793" cy="869429"/>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pic>
        <p:nvPicPr>
          <p:cNvPr id="9" name="Picture 8">
            <a:extLst>
              <a:ext uri="{FF2B5EF4-FFF2-40B4-BE49-F238E27FC236}">
                <a16:creationId xmlns:a16="http://schemas.microsoft.com/office/drawing/2014/main" id="{B3F60991-C6F1-4DCB-80A9-96F1A2F2CD23}"/>
              </a:ext>
            </a:extLst>
          </p:cNvPr>
          <p:cNvPicPr>
            <a:picLocks noChangeAspect="1"/>
          </p:cNvPicPr>
          <p:nvPr/>
        </p:nvPicPr>
        <p:blipFill rotWithShape="1">
          <a:blip r:embed="rId2"/>
          <a:srcRect l="12650" t="22294" r="12818" b="7935"/>
          <a:stretch/>
        </p:blipFill>
        <p:spPr>
          <a:xfrm>
            <a:off x="179882" y="3211151"/>
            <a:ext cx="6355829" cy="3346796"/>
          </a:xfrm>
          <a:prstGeom prst="rect">
            <a:avLst/>
          </a:prstGeom>
        </p:spPr>
      </p:pic>
      <p:sp>
        <p:nvSpPr>
          <p:cNvPr id="10" name="TextBox 9">
            <a:extLst>
              <a:ext uri="{FF2B5EF4-FFF2-40B4-BE49-F238E27FC236}">
                <a16:creationId xmlns:a16="http://schemas.microsoft.com/office/drawing/2014/main" id="{466CB005-FFE3-4221-832C-B5AC66F1EC9A}"/>
              </a:ext>
            </a:extLst>
          </p:cNvPr>
          <p:cNvSpPr txBox="1"/>
          <p:nvPr/>
        </p:nvSpPr>
        <p:spPr>
          <a:xfrm>
            <a:off x="7285220" y="2912745"/>
            <a:ext cx="4047344" cy="2400657"/>
          </a:xfrm>
          <a:prstGeom prst="rect">
            <a:avLst/>
          </a:prstGeom>
          <a:noFill/>
        </p:spPr>
        <p:txBody>
          <a:bodyPr wrap="square" rtlCol="0">
            <a:spAutoFit/>
          </a:bodyPr>
          <a:lstStyle/>
          <a:p>
            <a:r>
              <a:rPr lang="en-GB" sz="2000" b="1" dirty="0"/>
              <a:t>Assimilation</a:t>
            </a:r>
            <a:r>
              <a:rPr lang="en-GB" dirty="0"/>
              <a:t> – perceive new objects existing schema </a:t>
            </a:r>
          </a:p>
          <a:p>
            <a:endParaRPr lang="en-GB" dirty="0"/>
          </a:p>
          <a:p>
            <a:r>
              <a:rPr lang="en-GB" sz="2000" b="1" dirty="0"/>
              <a:t>Accommodation</a:t>
            </a:r>
            <a:r>
              <a:rPr lang="en-GB" dirty="0"/>
              <a:t> – modifying existing schemas for new experiences</a:t>
            </a:r>
          </a:p>
          <a:p>
            <a:endParaRPr lang="en-GB" dirty="0"/>
          </a:p>
          <a:p>
            <a:r>
              <a:rPr lang="en-GB" sz="2000" b="1" dirty="0"/>
              <a:t>Equilibration</a:t>
            </a:r>
            <a:r>
              <a:rPr lang="en-GB" dirty="0"/>
              <a:t>  -  confronting existing schemas with conflict knowledge </a:t>
            </a:r>
          </a:p>
        </p:txBody>
      </p:sp>
    </p:spTree>
    <p:extLst>
      <p:ext uri="{BB962C8B-B14F-4D97-AF65-F5344CB8AC3E}">
        <p14:creationId xmlns:p14="http://schemas.microsoft.com/office/powerpoint/2010/main" val="4122043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60000"/>
                <a:lumOff val="40000"/>
              </a:schemeClr>
            </a:gs>
            <a:gs pos="23000">
              <a:schemeClr val="accent4">
                <a:lumMod val="60000"/>
                <a:lumOff val="40000"/>
              </a:schemeClr>
            </a:gs>
            <a:gs pos="69000">
              <a:schemeClr val="accent4">
                <a:lumMod val="60000"/>
                <a:lumOff val="40000"/>
              </a:schemeClr>
            </a:gs>
            <a:gs pos="97000">
              <a:schemeClr val="accent4">
                <a:lumMod val="60000"/>
                <a:lumOff val="4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C509E7-52D5-450B-B735-B340A978998C}"/>
              </a:ext>
            </a:extLst>
          </p:cNvPr>
          <p:cNvSpPr txBox="1"/>
          <p:nvPr/>
        </p:nvSpPr>
        <p:spPr>
          <a:xfrm>
            <a:off x="4170217" y="235527"/>
            <a:ext cx="4378037" cy="707886"/>
          </a:xfrm>
          <a:prstGeom prst="rect">
            <a:avLst/>
          </a:prstGeom>
          <a:noFill/>
        </p:spPr>
        <p:txBody>
          <a:bodyPr wrap="square" rtlCol="0">
            <a:spAutoFit/>
          </a:bodyPr>
          <a:lstStyle/>
          <a:p>
            <a:pPr algn="ctr"/>
            <a:r>
              <a:rPr lang="en-GB" sz="4000" dirty="0">
                <a:effectLst>
                  <a:outerShdw blurRad="38100" dist="38100" dir="2700000" algn="tl">
                    <a:srgbClr val="000000">
                      <a:alpha val="43137"/>
                    </a:srgbClr>
                  </a:outerShdw>
                </a:effectLst>
                <a:highlight>
                  <a:srgbClr val="00FFFF"/>
                </a:highlight>
              </a:rPr>
              <a:t>The Mountain Task! </a:t>
            </a:r>
          </a:p>
        </p:txBody>
      </p:sp>
      <p:sp>
        <p:nvSpPr>
          <p:cNvPr id="3" name="TextBox 2">
            <a:extLst>
              <a:ext uri="{FF2B5EF4-FFF2-40B4-BE49-F238E27FC236}">
                <a16:creationId xmlns:a16="http://schemas.microsoft.com/office/drawing/2014/main" id="{1ABB7507-D70C-49E6-8384-DA5B05913E11}"/>
              </a:ext>
            </a:extLst>
          </p:cNvPr>
          <p:cNvSpPr txBox="1"/>
          <p:nvPr/>
        </p:nvSpPr>
        <p:spPr>
          <a:xfrm>
            <a:off x="149902" y="1094555"/>
            <a:ext cx="3265757" cy="4524315"/>
          </a:xfrm>
          <a:prstGeom prst="rect">
            <a:avLst/>
          </a:prstGeom>
          <a:noFill/>
        </p:spPr>
        <p:txBody>
          <a:bodyPr wrap="square" rtlCol="0">
            <a:spAutoFit/>
          </a:bodyPr>
          <a:lstStyle/>
          <a:p>
            <a:r>
              <a:rPr lang="en-GB" dirty="0"/>
              <a:t>You would need to build three mountains of different heights with each mountain separate. The largest mountain would block the view point of some of the middle sized mountains. This is the important part of the study. On top of each mountain you will need a symbol such as a horse, a cross or church. Take pictures of each object and make sure each gives different view points. One image needs to be blocking the other mountains and the smallest mountain is clearly visible. </a:t>
            </a:r>
          </a:p>
        </p:txBody>
      </p:sp>
      <p:sp>
        <p:nvSpPr>
          <p:cNvPr id="4" name="TextBox 3">
            <a:extLst>
              <a:ext uri="{FF2B5EF4-FFF2-40B4-BE49-F238E27FC236}">
                <a16:creationId xmlns:a16="http://schemas.microsoft.com/office/drawing/2014/main" id="{27FD0D7D-DDCA-4145-8A54-FDB2978F58DE}"/>
              </a:ext>
            </a:extLst>
          </p:cNvPr>
          <p:cNvSpPr txBox="1"/>
          <p:nvPr/>
        </p:nvSpPr>
        <p:spPr>
          <a:xfrm>
            <a:off x="8118762" y="1233055"/>
            <a:ext cx="3519054" cy="4247317"/>
          </a:xfrm>
          <a:prstGeom prst="rect">
            <a:avLst/>
          </a:prstGeom>
          <a:noFill/>
        </p:spPr>
        <p:txBody>
          <a:bodyPr wrap="square" rtlCol="0">
            <a:spAutoFit/>
          </a:bodyPr>
          <a:lstStyle/>
          <a:p>
            <a:r>
              <a:rPr lang="en-GB" dirty="0"/>
              <a:t>The concept of this is so your child sits Infront of the object and identifies their own view point of the mountains from the photographs. </a:t>
            </a:r>
          </a:p>
          <a:p>
            <a:r>
              <a:rPr lang="en-GB" dirty="0"/>
              <a:t>Keeping in mind that your child is a able to understand  what view someone else has and looking at the tray from a different side. </a:t>
            </a:r>
          </a:p>
          <a:p>
            <a:r>
              <a:rPr lang="en-GB" dirty="0"/>
              <a:t>Another way to do this is putting a doll on the other side of the tray and asking your child what the doll can see. If your child can identify what the doll sees then you child is egocentric. </a:t>
            </a:r>
          </a:p>
        </p:txBody>
      </p:sp>
      <p:pic>
        <p:nvPicPr>
          <p:cNvPr id="5" name="Picture 4">
            <a:extLst>
              <a:ext uri="{FF2B5EF4-FFF2-40B4-BE49-F238E27FC236}">
                <a16:creationId xmlns:a16="http://schemas.microsoft.com/office/drawing/2014/main" id="{7DCE061E-8F85-48DD-8613-FF3CDE8C1B8C}"/>
              </a:ext>
            </a:extLst>
          </p:cNvPr>
          <p:cNvPicPr>
            <a:picLocks noChangeAspect="1"/>
          </p:cNvPicPr>
          <p:nvPr/>
        </p:nvPicPr>
        <p:blipFill>
          <a:blip r:embed="rId2"/>
          <a:stretch>
            <a:fillRect/>
          </a:stretch>
        </p:blipFill>
        <p:spPr>
          <a:xfrm>
            <a:off x="3561134" y="1233055"/>
            <a:ext cx="4412153" cy="5337466"/>
          </a:xfrm>
          <a:prstGeom prst="rect">
            <a:avLst/>
          </a:prstGeom>
        </p:spPr>
      </p:pic>
      <p:sp>
        <p:nvSpPr>
          <p:cNvPr id="6" name="TextBox 5">
            <a:extLst>
              <a:ext uri="{FF2B5EF4-FFF2-40B4-BE49-F238E27FC236}">
                <a16:creationId xmlns:a16="http://schemas.microsoft.com/office/drawing/2014/main" id="{12F3F69D-01D2-4D9E-BEF3-406F754C2395}"/>
              </a:ext>
            </a:extLst>
          </p:cNvPr>
          <p:cNvSpPr txBox="1"/>
          <p:nvPr/>
        </p:nvSpPr>
        <p:spPr>
          <a:xfrm>
            <a:off x="651680" y="5911547"/>
            <a:ext cx="2646218" cy="369332"/>
          </a:xfrm>
          <a:prstGeom prst="rect">
            <a:avLst/>
          </a:prstGeom>
          <a:noFill/>
        </p:spPr>
        <p:txBody>
          <a:bodyPr wrap="square" rtlCol="0">
            <a:spAutoFit/>
          </a:bodyPr>
          <a:lstStyle/>
          <a:p>
            <a:r>
              <a:rPr lang="en-GB" dirty="0"/>
              <a:t>Using systematic thinking </a:t>
            </a:r>
          </a:p>
        </p:txBody>
      </p:sp>
      <p:sp>
        <p:nvSpPr>
          <p:cNvPr id="8" name="TextBox 7">
            <a:extLst>
              <a:ext uri="{FF2B5EF4-FFF2-40B4-BE49-F238E27FC236}">
                <a16:creationId xmlns:a16="http://schemas.microsoft.com/office/drawing/2014/main" id="{1D3BFFDB-31D1-48EB-86C4-A95EC746F571}"/>
              </a:ext>
            </a:extLst>
          </p:cNvPr>
          <p:cNvSpPr txBox="1"/>
          <p:nvPr/>
        </p:nvSpPr>
        <p:spPr>
          <a:xfrm>
            <a:off x="8499760" y="5770014"/>
            <a:ext cx="3013367" cy="369332"/>
          </a:xfrm>
          <a:prstGeom prst="rect">
            <a:avLst/>
          </a:prstGeom>
          <a:noFill/>
        </p:spPr>
        <p:txBody>
          <a:bodyPr wrap="square" rtlCol="0">
            <a:spAutoFit/>
          </a:bodyPr>
          <a:lstStyle/>
          <a:p>
            <a:r>
              <a:rPr lang="en-GB" dirty="0"/>
              <a:t>Solving hypothetical problems </a:t>
            </a:r>
          </a:p>
        </p:txBody>
      </p:sp>
    </p:spTree>
    <p:extLst>
      <p:ext uri="{BB962C8B-B14F-4D97-AF65-F5344CB8AC3E}">
        <p14:creationId xmlns:p14="http://schemas.microsoft.com/office/powerpoint/2010/main" val="3652385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0329D3-909E-412D-9584-096557FFB695}"/>
              </a:ext>
            </a:extLst>
          </p:cNvPr>
          <p:cNvSpPr txBox="1"/>
          <p:nvPr/>
        </p:nvSpPr>
        <p:spPr>
          <a:xfrm>
            <a:off x="484910" y="318654"/>
            <a:ext cx="3962400" cy="707886"/>
          </a:xfrm>
          <a:prstGeom prst="rect">
            <a:avLst/>
          </a:prstGeom>
          <a:noFill/>
        </p:spPr>
        <p:txBody>
          <a:bodyPr wrap="square" rtlCol="0">
            <a:spAutoFit/>
          </a:bodyPr>
          <a:lstStyle/>
          <a:p>
            <a:r>
              <a:rPr lang="en-GB" sz="4000" dirty="0">
                <a:solidFill>
                  <a:schemeClr val="accent2">
                    <a:lumMod val="75000"/>
                  </a:schemeClr>
                </a:solidFill>
                <a:effectLst>
                  <a:outerShdw blurRad="38100" dist="38100" dir="2700000" algn="tl">
                    <a:srgbClr val="000000">
                      <a:alpha val="43137"/>
                    </a:srgbClr>
                  </a:outerShdw>
                </a:effectLst>
              </a:rPr>
              <a:t>Banduras theory </a:t>
            </a:r>
          </a:p>
        </p:txBody>
      </p:sp>
      <p:sp>
        <p:nvSpPr>
          <p:cNvPr id="3" name="TextBox 2">
            <a:extLst>
              <a:ext uri="{FF2B5EF4-FFF2-40B4-BE49-F238E27FC236}">
                <a16:creationId xmlns:a16="http://schemas.microsoft.com/office/drawing/2014/main" id="{8715D2E3-7147-45AF-8DC7-4ABD81737741}"/>
              </a:ext>
            </a:extLst>
          </p:cNvPr>
          <p:cNvSpPr txBox="1"/>
          <p:nvPr/>
        </p:nvSpPr>
        <p:spPr>
          <a:xfrm>
            <a:off x="1246910" y="1459591"/>
            <a:ext cx="3962400" cy="1600438"/>
          </a:xfrm>
          <a:prstGeom prst="rect">
            <a:avLst/>
          </a:prstGeom>
          <a:noFill/>
        </p:spPr>
        <p:txBody>
          <a:bodyPr wrap="square" rtlCol="0">
            <a:spAutoFit/>
          </a:bodyPr>
          <a:lstStyle/>
          <a:p>
            <a:r>
              <a:rPr lang="en-GB" sz="2000" b="1" dirty="0">
                <a:latin typeface="Abadi" panose="020B0604020202020204" pitchFamily="34" charset="0"/>
              </a:rPr>
              <a:t>Banduras social learning analysis say that aggression is a behaviour that people learn which develops in early stages of you a child's life. </a:t>
            </a:r>
          </a:p>
          <a:p>
            <a:endParaRPr lang="en-GB" dirty="0"/>
          </a:p>
        </p:txBody>
      </p:sp>
      <p:sp>
        <p:nvSpPr>
          <p:cNvPr id="5" name="TextBox 4">
            <a:extLst>
              <a:ext uri="{FF2B5EF4-FFF2-40B4-BE49-F238E27FC236}">
                <a16:creationId xmlns:a16="http://schemas.microsoft.com/office/drawing/2014/main" id="{12C9733E-EC0C-403B-B461-4B88739D11B8}"/>
              </a:ext>
            </a:extLst>
          </p:cNvPr>
          <p:cNvSpPr txBox="1"/>
          <p:nvPr/>
        </p:nvSpPr>
        <p:spPr>
          <a:xfrm>
            <a:off x="7929718" y="4689764"/>
            <a:ext cx="3657599" cy="1323439"/>
          </a:xfrm>
          <a:prstGeom prst="rect">
            <a:avLst/>
          </a:prstGeom>
          <a:noFill/>
        </p:spPr>
        <p:txBody>
          <a:bodyPr wrap="square" rtlCol="0">
            <a:spAutoFit/>
          </a:bodyPr>
          <a:lstStyle/>
          <a:p>
            <a:r>
              <a:rPr lang="en-GB" sz="2000" b="1" dirty="0">
                <a:latin typeface="Abadi" panose="020B0604020104020204" pitchFamily="34" charset="0"/>
              </a:rPr>
              <a:t>Learned aggression tendences show powerful concepts of critical thinking analysis and evaluation at their best</a:t>
            </a:r>
            <a:r>
              <a:rPr lang="en-GB" sz="2000" b="1" dirty="0"/>
              <a:t>. </a:t>
            </a:r>
          </a:p>
        </p:txBody>
      </p:sp>
      <p:sp>
        <p:nvSpPr>
          <p:cNvPr id="6" name="TextBox 5">
            <a:extLst>
              <a:ext uri="{FF2B5EF4-FFF2-40B4-BE49-F238E27FC236}">
                <a16:creationId xmlns:a16="http://schemas.microsoft.com/office/drawing/2014/main" id="{0CC06971-94D1-42A4-B26B-A8970F696F6E}"/>
              </a:ext>
            </a:extLst>
          </p:cNvPr>
          <p:cNvSpPr txBox="1"/>
          <p:nvPr/>
        </p:nvSpPr>
        <p:spPr>
          <a:xfrm>
            <a:off x="3118557" y="3347207"/>
            <a:ext cx="4811161" cy="1600438"/>
          </a:xfrm>
          <a:prstGeom prst="rect">
            <a:avLst/>
          </a:prstGeom>
          <a:noFill/>
        </p:spPr>
        <p:txBody>
          <a:bodyPr wrap="square" rtlCol="0">
            <a:spAutoFit/>
          </a:bodyPr>
          <a:lstStyle/>
          <a:p>
            <a:r>
              <a:rPr lang="en-GB" sz="2000" b="1" dirty="0">
                <a:latin typeface="Abadi" panose="020B0604020104020204" pitchFamily="34" charset="0"/>
              </a:rPr>
              <a:t>Children learn from interaction with others around them. They observe, assimilate and imitate other behaviours when facing positive or rewarding experiences. </a:t>
            </a:r>
          </a:p>
          <a:p>
            <a:endParaRPr lang="en-GB" dirty="0"/>
          </a:p>
        </p:txBody>
      </p:sp>
      <p:pic>
        <p:nvPicPr>
          <p:cNvPr id="8" name="Picture 7">
            <a:extLst>
              <a:ext uri="{FF2B5EF4-FFF2-40B4-BE49-F238E27FC236}">
                <a16:creationId xmlns:a16="http://schemas.microsoft.com/office/drawing/2014/main" id="{382C8810-4072-46D8-9C9B-C11BC49BA951}"/>
              </a:ext>
            </a:extLst>
          </p:cNvPr>
          <p:cNvPicPr>
            <a:picLocks noChangeAspect="1"/>
          </p:cNvPicPr>
          <p:nvPr/>
        </p:nvPicPr>
        <p:blipFill>
          <a:blip r:embed="rId2"/>
          <a:stretch>
            <a:fillRect/>
          </a:stretch>
        </p:blipFill>
        <p:spPr>
          <a:xfrm>
            <a:off x="8142339" y="353186"/>
            <a:ext cx="3444978" cy="2583733"/>
          </a:xfrm>
          <a:prstGeom prst="rect">
            <a:avLst/>
          </a:prstGeom>
        </p:spPr>
      </p:pic>
      <p:pic>
        <p:nvPicPr>
          <p:cNvPr id="9" name="Picture 8">
            <a:extLst>
              <a:ext uri="{FF2B5EF4-FFF2-40B4-BE49-F238E27FC236}">
                <a16:creationId xmlns:a16="http://schemas.microsoft.com/office/drawing/2014/main" id="{4821929A-F836-43B9-A3F1-EC5BF93685D8}"/>
              </a:ext>
            </a:extLst>
          </p:cNvPr>
          <p:cNvPicPr>
            <a:picLocks noChangeAspect="1"/>
          </p:cNvPicPr>
          <p:nvPr/>
        </p:nvPicPr>
        <p:blipFill>
          <a:blip r:embed="rId3"/>
          <a:stretch>
            <a:fillRect/>
          </a:stretch>
        </p:blipFill>
        <p:spPr>
          <a:xfrm>
            <a:off x="484910" y="3261014"/>
            <a:ext cx="2505075" cy="2857500"/>
          </a:xfrm>
          <a:prstGeom prst="rect">
            <a:avLst/>
          </a:prstGeom>
        </p:spPr>
      </p:pic>
    </p:spTree>
    <p:extLst>
      <p:ext uri="{BB962C8B-B14F-4D97-AF65-F5344CB8AC3E}">
        <p14:creationId xmlns:p14="http://schemas.microsoft.com/office/powerpoint/2010/main" val="2731157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030A0"/>
            </a:gs>
            <a:gs pos="23000">
              <a:srgbClr val="7030A0"/>
            </a:gs>
            <a:gs pos="69000">
              <a:srgbClr val="7030A0"/>
            </a:gs>
            <a:gs pos="97000">
              <a:srgbClr val="7030A0"/>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5E99DA-3180-4D9F-A8B6-74D154CA31E8}"/>
              </a:ext>
            </a:extLst>
          </p:cNvPr>
          <p:cNvSpPr txBox="1"/>
          <p:nvPr/>
        </p:nvSpPr>
        <p:spPr>
          <a:xfrm>
            <a:off x="443961" y="504744"/>
            <a:ext cx="4834006" cy="2954655"/>
          </a:xfrm>
          <a:prstGeom prst="rect">
            <a:avLst/>
          </a:prstGeom>
          <a:noFill/>
        </p:spPr>
        <p:txBody>
          <a:bodyPr wrap="square">
            <a:spAutoFit/>
          </a:bodyPr>
          <a:lstStyle/>
          <a:p>
            <a:r>
              <a:rPr lang="en-GB" sz="2000" b="1" u="sng" dirty="0"/>
              <a:t>Imitation – </a:t>
            </a:r>
            <a:r>
              <a:rPr lang="en-GB" dirty="0"/>
              <a:t>copy someone behaviour</a:t>
            </a:r>
          </a:p>
          <a:p>
            <a:r>
              <a:rPr lang="en-GB" dirty="0"/>
              <a:t>Drawing or painting objects by copying a subject. </a:t>
            </a:r>
          </a:p>
          <a:p>
            <a:endParaRPr lang="en-GB" dirty="0"/>
          </a:p>
          <a:p>
            <a:r>
              <a:rPr lang="en-GB" sz="2000" b="1" i="1" dirty="0"/>
              <a:t>Observation</a:t>
            </a:r>
            <a:r>
              <a:rPr lang="en-GB" dirty="0"/>
              <a:t> – watching others behaviour</a:t>
            </a:r>
          </a:p>
          <a:p>
            <a:r>
              <a:rPr lang="en-GB" dirty="0"/>
              <a:t>Drawing or painting objects by using the object only as a pattern. The child could just copy or change some of the patterns of the piece. </a:t>
            </a:r>
          </a:p>
          <a:p>
            <a:endParaRPr lang="en-GB" dirty="0"/>
          </a:p>
          <a:p>
            <a:r>
              <a:rPr lang="en-GB" sz="2000" b="1" u="sng" dirty="0"/>
              <a:t>Modelling </a:t>
            </a:r>
            <a:r>
              <a:rPr lang="en-GB" sz="2000" dirty="0"/>
              <a:t>-  </a:t>
            </a:r>
            <a:r>
              <a:rPr lang="en-GB" dirty="0"/>
              <a:t>actions of others behaviour</a:t>
            </a:r>
          </a:p>
          <a:p>
            <a:r>
              <a:rPr lang="en-GB" dirty="0"/>
              <a:t>Films.</a:t>
            </a:r>
          </a:p>
        </p:txBody>
      </p:sp>
      <p:sp>
        <p:nvSpPr>
          <p:cNvPr id="4" name="TextBox 3">
            <a:extLst>
              <a:ext uri="{FF2B5EF4-FFF2-40B4-BE49-F238E27FC236}">
                <a16:creationId xmlns:a16="http://schemas.microsoft.com/office/drawing/2014/main" id="{49319D7D-85D7-4C3B-812E-DE6E792BFE6E}"/>
              </a:ext>
            </a:extLst>
          </p:cNvPr>
          <p:cNvSpPr txBox="1"/>
          <p:nvPr/>
        </p:nvSpPr>
        <p:spPr>
          <a:xfrm>
            <a:off x="997527" y="4079336"/>
            <a:ext cx="4100946" cy="2677656"/>
          </a:xfrm>
          <a:prstGeom prst="rect">
            <a:avLst/>
          </a:prstGeom>
          <a:noFill/>
        </p:spPr>
        <p:txBody>
          <a:bodyPr wrap="square" rtlCol="0">
            <a:spAutoFit/>
          </a:bodyPr>
          <a:lstStyle/>
          <a:p>
            <a:r>
              <a:rPr lang="en-GB" dirty="0"/>
              <a:t>Conditions that effective modelling </a:t>
            </a:r>
          </a:p>
          <a:p>
            <a:endParaRPr lang="en-GB" dirty="0"/>
          </a:p>
          <a:p>
            <a:pPr marL="285750" indent="-285750">
              <a:buFont typeface="Wingdings" panose="05000000000000000000" pitchFamily="2" charset="2"/>
              <a:buChar char="v"/>
            </a:pPr>
            <a:r>
              <a:rPr lang="en-GB" sz="2400" b="1" i="1" dirty="0"/>
              <a:t>Attention </a:t>
            </a:r>
          </a:p>
          <a:p>
            <a:pPr marL="285750" indent="-285750">
              <a:buFont typeface="Wingdings" panose="05000000000000000000" pitchFamily="2" charset="2"/>
              <a:buChar char="v"/>
            </a:pPr>
            <a:r>
              <a:rPr lang="en-GB" sz="2400" b="1" i="1" dirty="0"/>
              <a:t>Retention </a:t>
            </a:r>
          </a:p>
          <a:p>
            <a:pPr marL="285750" indent="-285750">
              <a:buFont typeface="Wingdings" panose="05000000000000000000" pitchFamily="2" charset="2"/>
              <a:buChar char="v"/>
            </a:pPr>
            <a:r>
              <a:rPr lang="en-GB" sz="2400" b="1" i="1" dirty="0"/>
              <a:t>Reproductivity </a:t>
            </a:r>
          </a:p>
          <a:p>
            <a:pPr marL="285750" indent="-285750">
              <a:buFont typeface="Wingdings" panose="05000000000000000000" pitchFamily="2" charset="2"/>
              <a:buChar char="v"/>
            </a:pPr>
            <a:r>
              <a:rPr lang="en-GB" sz="2400" b="1" i="1" dirty="0"/>
              <a:t>Motivation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p:txBody>
      </p:sp>
      <p:pic>
        <p:nvPicPr>
          <p:cNvPr id="5" name="Picture 4">
            <a:extLst>
              <a:ext uri="{FF2B5EF4-FFF2-40B4-BE49-F238E27FC236}">
                <a16:creationId xmlns:a16="http://schemas.microsoft.com/office/drawing/2014/main" id="{782B3D7C-EEC3-4051-8698-45FBC63606D8}"/>
              </a:ext>
            </a:extLst>
          </p:cNvPr>
          <p:cNvPicPr>
            <a:picLocks noChangeAspect="1"/>
          </p:cNvPicPr>
          <p:nvPr/>
        </p:nvPicPr>
        <p:blipFill>
          <a:blip r:embed="rId2"/>
          <a:stretch>
            <a:fillRect/>
          </a:stretch>
        </p:blipFill>
        <p:spPr>
          <a:xfrm>
            <a:off x="5277967" y="814712"/>
            <a:ext cx="6543248" cy="5228575"/>
          </a:xfrm>
          <a:prstGeom prst="rect">
            <a:avLst/>
          </a:prstGeom>
        </p:spPr>
      </p:pic>
    </p:spTree>
    <p:extLst>
      <p:ext uri="{BB962C8B-B14F-4D97-AF65-F5344CB8AC3E}">
        <p14:creationId xmlns:p14="http://schemas.microsoft.com/office/powerpoint/2010/main" val="2090752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23000">
              <a:srgbClr val="FFFF00"/>
            </a:gs>
            <a:gs pos="69000">
              <a:srgbClr val="FFFF00"/>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308497-2A8F-4DC5-A8D7-BAACBA049B38}"/>
              </a:ext>
            </a:extLst>
          </p:cNvPr>
          <p:cNvPicPr>
            <a:picLocks noChangeAspect="1"/>
          </p:cNvPicPr>
          <p:nvPr/>
        </p:nvPicPr>
        <p:blipFill>
          <a:blip r:embed="rId2"/>
          <a:stretch>
            <a:fillRect/>
          </a:stretch>
        </p:blipFill>
        <p:spPr>
          <a:xfrm>
            <a:off x="6630817" y="268358"/>
            <a:ext cx="5391279" cy="5094501"/>
          </a:xfrm>
          <a:prstGeom prst="rect">
            <a:avLst/>
          </a:prstGeom>
        </p:spPr>
      </p:pic>
      <p:sp>
        <p:nvSpPr>
          <p:cNvPr id="4" name="TextBox 3">
            <a:extLst>
              <a:ext uri="{FF2B5EF4-FFF2-40B4-BE49-F238E27FC236}">
                <a16:creationId xmlns:a16="http://schemas.microsoft.com/office/drawing/2014/main" id="{943CABEF-2457-47BD-96BA-CF39C870FBFD}"/>
              </a:ext>
            </a:extLst>
          </p:cNvPr>
          <p:cNvSpPr txBox="1"/>
          <p:nvPr/>
        </p:nvSpPr>
        <p:spPr>
          <a:xfrm>
            <a:off x="305076" y="5814952"/>
            <a:ext cx="12098958" cy="923330"/>
          </a:xfrm>
          <a:prstGeom prst="rect">
            <a:avLst/>
          </a:prstGeom>
          <a:noFill/>
        </p:spPr>
        <p:txBody>
          <a:bodyPr wrap="square">
            <a:spAutoFit/>
          </a:bodyPr>
          <a:lstStyle/>
          <a:p>
            <a:r>
              <a:rPr lang="en-GB" b="1" dirty="0"/>
              <a:t>This study has important implications for the effects of media violence on children.</a:t>
            </a:r>
          </a:p>
          <a:p>
            <a:r>
              <a:rPr lang="en-GB" b="1" dirty="0"/>
              <a:t>If a child breaks a rule and is punished this will make the child think twice about breaking the rules again. This is when it weakens the child against the performance of a model behaviour. </a:t>
            </a:r>
          </a:p>
        </p:txBody>
      </p:sp>
      <p:sp>
        <p:nvSpPr>
          <p:cNvPr id="5" name="TextBox 4">
            <a:extLst>
              <a:ext uri="{FF2B5EF4-FFF2-40B4-BE49-F238E27FC236}">
                <a16:creationId xmlns:a16="http://schemas.microsoft.com/office/drawing/2014/main" id="{43BE793C-8D91-466D-BBEB-26508E986FB0}"/>
              </a:ext>
            </a:extLst>
          </p:cNvPr>
          <p:cNvSpPr txBox="1"/>
          <p:nvPr/>
        </p:nvSpPr>
        <p:spPr>
          <a:xfrm>
            <a:off x="424346" y="825631"/>
            <a:ext cx="6206471" cy="4801314"/>
          </a:xfrm>
          <a:prstGeom prst="rect">
            <a:avLst/>
          </a:prstGeom>
          <a:noFill/>
        </p:spPr>
        <p:txBody>
          <a:bodyPr wrap="square" rtlCol="0">
            <a:spAutoFit/>
          </a:bodyPr>
          <a:lstStyle/>
          <a:p>
            <a:r>
              <a:rPr lang="en-GB" b="1" dirty="0"/>
              <a:t>This test was to see how children learn and imitate aggressive behaviour and learn how aggressive patterns are developed.</a:t>
            </a:r>
          </a:p>
          <a:p>
            <a:endParaRPr lang="en-GB" b="1" dirty="0"/>
          </a:p>
          <a:p>
            <a:r>
              <a:rPr lang="en-GB" b="1" dirty="0"/>
              <a:t>To examine Reponses of learned behaviour. And to see what will determine if they are going to continue to resort in aggressive patterns in the future. </a:t>
            </a:r>
          </a:p>
          <a:p>
            <a:endParaRPr lang="en-GB" b="1" dirty="0"/>
          </a:p>
          <a:p>
            <a:r>
              <a:rPr lang="en-GB" b="1" dirty="0"/>
              <a:t>Bandura proves that children will perform aggressive behaviour by simply watching others. </a:t>
            </a:r>
          </a:p>
          <a:p>
            <a:endParaRPr lang="en-GB" b="1" dirty="0"/>
          </a:p>
          <a:p>
            <a:r>
              <a:rPr lang="en-GB" b="1" dirty="0"/>
              <a:t>The test involved adults being aggressive towards the boho doll were the children watched when it was the children's turn they performed the same aggression towards it. </a:t>
            </a:r>
          </a:p>
          <a:p>
            <a:endParaRPr lang="en-GB" dirty="0"/>
          </a:p>
          <a:p>
            <a:r>
              <a:rPr lang="en-GB" b="1" dirty="0"/>
              <a:t>The adults showing aggressive behaviour but their not getting rewarded, getting punished or seeing consequences for beating the doll. </a:t>
            </a:r>
          </a:p>
        </p:txBody>
      </p:sp>
      <p:sp>
        <p:nvSpPr>
          <p:cNvPr id="3" name="Rectangle 2">
            <a:extLst>
              <a:ext uri="{FF2B5EF4-FFF2-40B4-BE49-F238E27FC236}">
                <a16:creationId xmlns:a16="http://schemas.microsoft.com/office/drawing/2014/main" id="{14A4774A-B948-4875-A167-F1C545AA4BE7}"/>
              </a:ext>
            </a:extLst>
          </p:cNvPr>
          <p:cNvSpPr/>
          <p:nvPr/>
        </p:nvSpPr>
        <p:spPr>
          <a:xfrm>
            <a:off x="1894741" y="114404"/>
            <a:ext cx="4029308" cy="523220"/>
          </a:xfrm>
          <a:prstGeom prst="rect">
            <a:avLst/>
          </a:prstGeom>
          <a:noFill/>
        </p:spPr>
        <p:txBody>
          <a:bodyPr wrap="none" lIns="91440" tIns="45720" rIns="91440" bIns="45720">
            <a:spAutoFit/>
          </a:bodyPr>
          <a:lstStyle/>
          <a:p>
            <a:pPr algn="ctr"/>
            <a:r>
              <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The bobo doll experiment</a:t>
            </a:r>
          </a:p>
        </p:txBody>
      </p:sp>
    </p:spTree>
    <p:extLst>
      <p:ext uri="{BB962C8B-B14F-4D97-AF65-F5344CB8AC3E}">
        <p14:creationId xmlns:p14="http://schemas.microsoft.com/office/powerpoint/2010/main" val="3466818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85000"/>
                <a:lumOff val="15000"/>
              </a:schemeClr>
            </a:gs>
            <a:gs pos="23000">
              <a:schemeClr val="tx1">
                <a:lumMod val="95000"/>
                <a:lumOff val="5000"/>
              </a:schemeClr>
            </a:gs>
            <a:gs pos="69000">
              <a:schemeClr val="tx1">
                <a:lumMod val="95000"/>
                <a:lumOff val="5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87171A-6AA6-465D-8FFD-C0044B9339A8}"/>
              </a:ext>
            </a:extLst>
          </p:cNvPr>
          <p:cNvSpPr/>
          <p:nvPr/>
        </p:nvSpPr>
        <p:spPr>
          <a:xfrm>
            <a:off x="2362818" y="563348"/>
            <a:ext cx="6964920" cy="923330"/>
          </a:xfrm>
          <a:prstGeom prst="rect">
            <a:avLst/>
          </a:prstGeom>
          <a:solidFill>
            <a:srgbClr val="FF0000"/>
          </a:solid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Thank you for listening!</a:t>
            </a:r>
          </a:p>
        </p:txBody>
      </p:sp>
      <p:pic>
        <p:nvPicPr>
          <p:cNvPr id="3" name="Picture 2">
            <a:extLst>
              <a:ext uri="{FF2B5EF4-FFF2-40B4-BE49-F238E27FC236}">
                <a16:creationId xmlns:a16="http://schemas.microsoft.com/office/drawing/2014/main" id="{081CE2EA-0F66-4D49-B957-F033B14DF3A6}"/>
              </a:ext>
            </a:extLst>
          </p:cNvPr>
          <p:cNvPicPr>
            <a:picLocks noChangeAspect="1"/>
          </p:cNvPicPr>
          <p:nvPr/>
        </p:nvPicPr>
        <p:blipFill>
          <a:blip r:embed="rId2"/>
          <a:stretch>
            <a:fillRect/>
          </a:stretch>
        </p:blipFill>
        <p:spPr>
          <a:xfrm>
            <a:off x="3599529" y="1926509"/>
            <a:ext cx="4491498" cy="4491498"/>
          </a:xfrm>
          <a:prstGeom prst="rect">
            <a:avLst/>
          </a:prstGeom>
        </p:spPr>
      </p:pic>
    </p:spTree>
    <p:extLst>
      <p:ext uri="{BB962C8B-B14F-4D97-AF65-F5344CB8AC3E}">
        <p14:creationId xmlns:p14="http://schemas.microsoft.com/office/powerpoint/2010/main" val="1029029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19096</TotalTime>
  <Words>955</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Abadi</vt:lpstr>
      <vt:lpstr>Agency FB</vt:lpstr>
      <vt:lpstr>Amasis MT Pro Black</vt:lpstr>
      <vt:lpstr>Arial</vt:lpstr>
      <vt:lpstr>Calibri</vt:lpstr>
      <vt:lpstr>Calibri Light</vt:lpstr>
      <vt:lpstr>Wingdings</vt:lpstr>
      <vt:lpstr>Office Theme</vt:lpstr>
      <vt:lpstr>A child’s experience between the ages of 0-5 years can effect the rest of their lives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effect the rest of their lives”</dc:title>
  <dc:creator>Sanah</dc:creator>
  <cp:lastModifiedBy>Sanah Ellahi (2019343)</cp:lastModifiedBy>
  <cp:revision>1</cp:revision>
  <dcterms:created xsi:type="dcterms:W3CDTF">2021-10-03T16:03:47Z</dcterms:created>
  <dcterms:modified xsi:type="dcterms:W3CDTF">2021-10-20T12:01:56Z</dcterms:modified>
</cp:coreProperties>
</file>