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56" r:id="rId2"/>
    <p:sldId id="258" r:id="rId3"/>
    <p:sldId id="269" r:id="rId4"/>
    <p:sldId id="261" r:id="rId5"/>
    <p:sldId id="257" r:id="rId6"/>
    <p:sldId id="262" r:id="rId7"/>
    <p:sldId id="263" r:id="rId8"/>
    <p:sldId id="260" r:id="rId9"/>
    <p:sldId id="270" r:id="rId10"/>
    <p:sldId id="27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6C461F-199D-B667-891F-468D45CD14C8}" v="26" dt="2025-07-13T11:46:21.4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bie Fear (2306989)" userId="S::2306989@student.uwtsd.ac.uk::c880cf53-8e9c-486b-9279-e0512044c138" providerId="AD" clId="Web-{8434CF0F-2CE3-4E91-1CA2-7369BDCE87ED}"/>
    <pc:docChg chg="addSld modSld addMainMaster delMainMaster">
      <pc:chgData name="Debbie Fear (2306989)" userId="S::2306989@student.uwtsd.ac.uk::c880cf53-8e9c-486b-9279-e0512044c138" providerId="AD" clId="Web-{8434CF0F-2CE3-4E91-1CA2-7369BDCE87ED}" dt="2025-06-28T11:05:40.582" v="634"/>
      <pc:docMkLst>
        <pc:docMk/>
      </pc:docMkLst>
      <pc:sldChg chg="addSp modSp mod setBg modClrScheme setClrOvrMap chgLayout">
        <pc:chgData name="Debbie Fear (2306989)" userId="S::2306989@student.uwtsd.ac.uk::c880cf53-8e9c-486b-9279-e0512044c138" providerId="AD" clId="Web-{8434CF0F-2CE3-4E91-1CA2-7369BDCE87ED}" dt="2025-06-28T10:32:54.739" v="30" actId="14100"/>
        <pc:sldMkLst>
          <pc:docMk/>
          <pc:sldMk cId="109857222" sldId="256"/>
        </pc:sldMkLst>
        <pc:spChg chg="mod">
          <ac:chgData name="Debbie Fear (2306989)" userId="S::2306989@student.uwtsd.ac.uk::c880cf53-8e9c-486b-9279-e0512044c138" providerId="AD" clId="Web-{8434CF0F-2CE3-4E91-1CA2-7369BDCE87ED}" dt="2025-06-28T10:32:54.739" v="30" actId="14100"/>
          <ac:spMkLst>
            <pc:docMk/>
            <pc:sldMk cId="109857222" sldId="256"/>
            <ac:spMk id="2" creationId="{00000000-0000-0000-0000-000000000000}"/>
          </ac:spMkLst>
        </pc:spChg>
        <pc:spChg chg="mod">
          <ac:chgData name="Debbie Fear (2306989)" userId="S::2306989@student.uwtsd.ac.uk::c880cf53-8e9c-486b-9279-e0512044c138" providerId="AD" clId="Web-{8434CF0F-2CE3-4E91-1CA2-7369BDCE87ED}" dt="2025-06-28T10:32:40.300" v="26" actId="14100"/>
          <ac:spMkLst>
            <pc:docMk/>
            <pc:sldMk cId="109857222" sldId="256"/>
            <ac:spMk id="3" creationId="{00000000-0000-0000-0000-000000000000}"/>
          </ac:spMkLst>
        </pc:spChg>
        <pc:spChg chg="add">
          <ac:chgData name="Debbie Fear (2306989)" userId="S::2306989@student.uwtsd.ac.uk::c880cf53-8e9c-486b-9279-e0512044c138" providerId="AD" clId="Web-{8434CF0F-2CE3-4E91-1CA2-7369BDCE87ED}" dt="2025-06-28T10:32:22.658" v="23"/>
          <ac:spMkLst>
            <pc:docMk/>
            <pc:sldMk cId="109857222" sldId="256"/>
            <ac:spMk id="9" creationId="{19F9BF86-FE94-4517-B97D-026C7515E589}"/>
          </ac:spMkLst>
        </pc:spChg>
        <pc:spChg chg="add">
          <ac:chgData name="Debbie Fear (2306989)" userId="S::2306989@student.uwtsd.ac.uk::c880cf53-8e9c-486b-9279-e0512044c138" providerId="AD" clId="Web-{8434CF0F-2CE3-4E91-1CA2-7369BDCE87ED}" dt="2025-06-28T10:32:22.658" v="23"/>
          <ac:spMkLst>
            <pc:docMk/>
            <pc:sldMk cId="109857222" sldId="256"/>
            <ac:spMk id="11" creationId="{72E284DE-AB43-1296-3166-892F44A3A2E9}"/>
          </ac:spMkLst>
        </pc:spChg>
        <pc:picChg chg="add mod">
          <ac:chgData name="Debbie Fear (2306989)" userId="S::2306989@student.uwtsd.ac.uk::c880cf53-8e9c-486b-9279-e0512044c138" providerId="AD" clId="Web-{8434CF0F-2CE3-4E91-1CA2-7369BDCE87ED}" dt="2025-06-28T10:32:42.832" v="27" actId="1076"/>
          <ac:picMkLst>
            <pc:docMk/>
            <pc:sldMk cId="109857222" sldId="256"/>
            <ac:picMk id="4" creationId="{D9A91D84-950E-1F8C-3425-8E9DEA5298D6}"/>
          </ac:picMkLst>
        </pc:picChg>
        <pc:cxnChg chg="add">
          <ac:chgData name="Debbie Fear (2306989)" userId="S::2306989@student.uwtsd.ac.uk::c880cf53-8e9c-486b-9279-e0512044c138" providerId="AD" clId="Web-{8434CF0F-2CE3-4E91-1CA2-7369BDCE87ED}" dt="2025-06-28T10:32:22.658" v="23"/>
          <ac:cxnSpMkLst>
            <pc:docMk/>
            <pc:sldMk cId="109857222" sldId="256"/>
            <ac:cxnSpMk id="13" creationId="{97CC2FE6-3AD0-4131-B4BC-1F4D65E25E13}"/>
          </ac:cxnSpMkLst>
        </pc:cxnChg>
      </pc:sldChg>
      <pc:sldChg chg="addSp delSp modSp new">
        <pc:chgData name="Debbie Fear (2306989)" userId="S::2306989@student.uwtsd.ac.uk::c880cf53-8e9c-486b-9279-e0512044c138" providerId="AD" clId="Web-{8434CF0F-2CE3-4E91-1CA2-7369BDCE87ED}" dt="2025-06-28T11:05:14.471" v="633"/>
        <pc:sldMkLst>
          <pc:docMk/>
          <pc:sldMk cId="3343170103" sldId="257"/>
        </pc:sldMkLst>
        <pc:spChg chg="add mod">
          <ac:chgData name="Debbie Fear (2306989)" userId="S::2306989@student.uwtsd.ac.uk::c880cf53-8e9c-486b-9279-e0512044c138" providerId="AD" clId="Web-{8434CF0F-2CE3-4E91-1CA2-7369BDCE87ED}" dt="2025-06-28T10:43:23.258" v="212" actId="20577"/>
          <ac:spMkLst>
            <pc:docMk/>
            <pc:sldMk cId="3343170103" sldId="257"/>
            <ac:spMk id="4" creationId="{09B4B90F-89D8-0BA0-7C6E-939574D7B493}"/>
          </ac:spMkLst>
        </pc:spChg>
        <pc:spChg chg="add mod">
          <ac:chgData name="Debbie Fear (2306989)" userId="S::2306989@student.uwtsd.ac.uk::c880cf53-8e9c-486b-9279-e0512044c138" providerId="AD" clId="Web-{8434CF0F-2CE3-4E91-1CA2-7369BDCE87ED}" dt="2025-06-28T10:58:31.113" v="566" actId="1076"/>
          <ac:spMkLst>
            <pc:docMk/>
            <pc:sldMk cId="3343170103" sldId="257"/>
            <ac:spMk id="5" creationId="{EC8A117B-8DCB-4BEA-413C-F56E9C8822CA}"/>
          </ac:spMkLst>
        </pc:spChg>
        <pc:spChg chg="add mod">
          <ac:chgData name="Debbie Fear (2306989)" userId="S::2306989@student.uwtsd.ac.uk::c880cf53-8e9c-486b-9279-e0512044c138" providerId="AD" clId="Web-{8434CF0F-2CE3-4E91-1CA2-7369BDCE87ED}" dt="2025-06-28T10:43:37.306" v="216" actId="20577"/>
          <ac:spMkLst>
            <pc:docMk/>
            <pc:sldMk cId="3343170103" sldId="257"/>
            <ac:spMk id="7" creationId="{4EA5F0D7-BAD8-AF4E-2815-BB6BE3BE4084}"/>
          </ac:spMkLst>
        </pc:spChg>
        <pc:spChg chg="add mod">
          <ac:chgData name="Debbie Fear (2306989)" userId="S::2306989@student.uwtsd.ac.uk::c880cf53-8e9c-486b-9279-e0512044c138" providerId="AD" clId="Web-{8434CF0F-2CE3-4E91-1CA2-7369BDCE87ED}" dt="2025-06-28T10:44:39.295" v="239" actId="1076"/>
          <ac:spMkLst>
            <pc:docMk/>
            <pc:sldMk cId="3343170103" sldId="257"/>
            <ac:spMk id="8" creationId="{541D3C30-0332-4B23-E1E9-5C43A5B72A4F}"/>
          </ac:spMkLst>
        </pc:spChg>
        <pc:spChg chg="add mod">
          <ac:chgData name="Debbie Fear (2306989)" userId="S::2306989@student.uwtsd.ac.uk::c880cf53-8e9c-486b-9279-e0512044c138" providerId="AD" clId="Web-{8434CF0F-2CE3-4E91-1CA2-7369BDCE87ED}" dt="2025-06-28T10:58:48.442" v="569" actId="1076"/>
          <ac:spMkLst>
            <pc:docMk/>
            <pc:sldMk cId="3343170103" sldId="257"/>
            <ac:spMk id="9" creationId="{1B6AA8E8-FCD8-254E-2553-81999DF27777}"/>
          </ac:spMkLst>
        </pc:spChg>
        <pc:spChg chg="add mod">
          <ac:chgData name="Debbie Fear (2306989)" userId="S::2306989@student.uwtsd.ac.uk::c880cf53-8e9c-486b-9279-e0512044c138" providerId="AD" clId="Web-{8434CF0F-2CE3-4E91-1CA2-7369BDCE87ED}" dt="2025-06-28T10:58:51.505" v="570" actId="1076"/>
          <ac:spMkLst>
            <pc:docMk/>
            <pc:sldMk cId="3343170103" sldId="257"/>
            <ac:spMk id="10" creationId="{6080EE83-E85F-E9AE-0E17-F1C785430069}"/>
          </ac:spMkLst>
        </pc:spChg>
        <pc:spChg chg="add mod">
          <ac:chgData name="Debbie Fear (2306989)" userId="S::2306989@student.uwtsd.ac.uk::c880cf53-8e9c-486b-9279-e0512044c138" providerId="AD" clId="Web-{8434CF0F-2CE3-4E91-1CA2-7369BDCE87ED}" dt="2025-06-28T10:58:56.380" v="571" actId="1076"/>
          <ac:spMkLst>
            <pc:docMk/>
            <pc:sldMk cId="3343170103" sldId="257"/>
            <ac:spMk id="11" creationId="{50CCAAAC-ADA2-A535-518B-4BD24C671837}"/>
          </ac:spMkLst>
        </pc:spChg>
        <pc:spChg chg="add mod">
          <ac:chgData name="Debbie Fear (2306989)" userId="S::2306989@student.uwtsd.ac.uk::c880cf53-8e9c-486b-9279-e0512044c138" providerId="AD" clId="Web-{8434CF0F-2CE3-4E91-1CA2-7369BDCE87ED}" dt="2025-06-28T10:58:39.629" v="567" actId="1076"/>
          <ac:spMkLst>
            <pc:docMk/>
            <pc:sldMk cId="3343170103" sldId="257"/>
            <ac:spMk id="12" creationId="{5AA1E366-75ED-39E4-A0C3-DC05B8D84D29}"/>
          </ac:spMkLst>
        </pc:spChg>
        <pc:spChg chg="add mod">
          <ac:chgData name="Debbie Fear (2306989)" userId="S::2306989@student.uwtsd.ac.uk::c880cf53-8e9c-486b-9279-e0512044c138" providerId="AD" clId="Web-{8434CF0F-2CE3-4E91-1CA2-7369BDCE87ED}" dt="2025-06-28T11:00:52.842" v="601" actId="1076"/>
          <ac:spMkLst>
            <pc:docMk/>
            <pc:sldMk cId="3343170103" sldId="257"/>
            <ac:spMk id="13" creationId="{2866FBFD-1D73-7AE8-3A46-B7D28677AD10}"/>
          </ac:spMkLst>
        </pc:spChg>
        <pc:spChg chg="add mod">
          <ac:chgData name="Debbie Fear (2306989)" userId="S::2306989@student.uwtsd.ac.uk::c880cf53-8e9c-486b-9279-e0512044c138" providerId="AD" clId="Web-{8434CF0F-2CE3-4E91-1CA2-7369BDCE87ED}" dt="2025-06-28T11:00:55.420" v="602" actId="1076"/>
          <ac:spMkLst>
            <pc:docMk/>
            <pc:sldMk cId="3343170103" sldId="257"/>
            <ac:spMk id="14" creationId="{0D928A78-99F3-3691-7E92-3C780160C541}"/>
          </ac:spMkLst>
        </pc:spChg>
        <pc:cxnChg chg="add">
          <ac:chgData name="Debbie Fear (2306989)" userId="S::2306989@student.uwtsd.ac.uk::c880cf53-8e9c-486b-9279-e0512044c138" providerId="AD" clId="Web-{8434CF0F-2CE3-4E91-1CA2-7369BDCE87ED}" dt="2025-06-28T11:02:20.661" v="611"/>
          <ac:cxnSpMkLst>
            <pc:docMk/>
            <pc:sldMk cId="3343170103" sldId="257"/>
            <ac:cxnSpMk id="20" creationId="{73BD057C-9FA2-4197-EEAE-59435CCF171F}"/>
          </ac:cxnSpMkLst>
        </pc:cxnChg>
        <pc:cxnChg chg="add">
          <ac:chgData name="Debbie Fear (2306989)" userId="S::2306989@student.uwtsd.ac.uk::c880cf53-8e9c-486b-9279-e0512044c138" providerId="AD" clId="Web-{8434CF0F-2CE3-4E91-1CA2-7369BDCE87ED}" dt="2025-06-28T11:02:40.241" v="616"/>
          <ac:cxnSpMkLst>
            <pc:docMk/>
            <pc:sldMk cId="3343170103" sldId="257"/>
            <ac:cxnSpMk id="23" creationId="{A8B0BA13-EFC6-5FCC-612F-2D7EE9C166E4}"/>
          </ac:cxnSpMkLst>
        </pc:cxnChg>
        <pc:cxnChg chg="add">
          <ac:chgData name="Debbie Fear (2306989)" userId="S::2306989@student.uwtsd.ac.uk::c880cf53-8e9c-486b-9279-e0512044c138" providerId="AD" clId="Web-{8434CF0F-2CE3-4E91-1CA2-7369BDCE87ED}" dt="2025-06-28T11:03:37.729" v="626"/>
          <ac:cxnSpMkLst>
            <pc:docMk/>
            <pc:sldMk cId="3343170103" sldId="257"/>
            <ac:cxnSpMk id="29" creationId="{6FDD6A00-FBC3-B0BC-FFE5-AD3FAF7CD324}"/>
          </ac:cxnSpMkLst>
        </pc:cxnChg>
        <pc:cxnChg chg="add">
          <ac:chgData name="Debbie Fear (2306989)" userId="S::2306989@student.uwtsd.ac.uk::c880cf53-8e9c-486b-9279-e0512044c138" providerId="AD" clId="Web-{8434CF0F-2CE3-4E91-1CA2-7369BDCE87ED}" dt="2025-06-28T11:04:31.671" v="629"/>
          <ac:cxnSpMkLst>
            <pc:docMk/>
            <pc:sldMk cId="3343170103" sldId="257"/>
            <ac:cxnSpMk id="31" creationId="{95A437AB-BCA6-6509-5306-30EA1A1813AB}"/>
          </ac:cxnSpMkLst>
        </pc:cxnChg>
      </pc:sldChg>
      <pc:sldChg chg="new">
        <pc:chgData name="Debbie Fear (2306989)" userId="S::2306989@student.uwtsd.ac.uk::c880cf53-8e9c-486b-9279-e0512044c138" providerId="AD" clId="Web-{8434CF0F-2CE3-4E91-1CA2-7369BDCE87ED}" dt="2025-06-28T11:05:40.582" v="634"/>
        <pc:sldMkLst>
          <pc:docMk/>
          <pc:sldMk cId="3705985979" sldId="258"/>
        </pc:sldMkLst>
      </pc:sldChg>
      <pc:sldMasterChg chg="del delSldLayout">
        <pc:chgData name="Debbie Fear (2306989)" userId="S::2306989@student.uwtsd.ac.uk::c880cf53-8e9c-486b-9279-e0512044c138" providerId="AD" clId="Web-{8434CF0F-2CE3-4E91-1CA2-7369BDCE87ED}" dt="2025-06-28T10:32:22.658" v="23"/>
        <pc:sldMasterMkLst>
          <pc:docMk/>
          <pc:sldMasterMk cId="2460954070" sldId="2147483660"/>
        </pc:sldMasterMkLst>
        <pc:sldLayoutChg chg="del">
          <pc:chgData name="Debbie Fear (2306989)" userId="S::2306989@student.uwtsd.ac.uk::c880cf53-8e9c-486b-9279-e0512044c138" providerId="AD" clId="Web-{8434CF0F-2CE3-4E91-1CA2-7369BDCE87ED}" dt="2025-06-28T10:32:22.658" v="23"/>
          <pc:sldLayoutMkLst>
            <pc:docMk/>
            <pc:sldMasterMk cId="2460954070" sldId="2147483660"/>
            <pc:sldLayoutMk cId="2385387890" sldId="2147483661"/>
          </pc:sldLayoutMkLst>
        </pc:sldLayoutChg>
        <pc:sldLayoutChg chg="del">
          <pc:chgData name="Debbie Fear (2306989)" userId="S::2306989@student.uwtsd.ac.uk::c880cf53-8e9c-486b-9279-e0512044c138" providerId="AD" clId="Web-{8434CF0F-2CE3-4E91-1CA2-7369BDCE87ED}" dt="2025-06-28T10:32:22.658" v="23"/>
          <pc:sldLayoutMkLst>
            <pc:docMk/>
            <pc:sldMasterMk cId="2460954070" sldId="2147483660"/>
            <pc:sldLayoutMk cId="949138452" sldId="2147483662"/>
          </pc:sldLayoutMkLst>
        </pc:sldLayoutChg>
        <pc:sldLayoutChg chg="del">
          <pc:chgData name="Debbie Fear (2306989)" userId="S::2306989@student.uwtsd.ac.uk::c880cf53-8e9c-486b-9279-e0512044c138" providerId="AD" clId="Web-{8434CF0F-2CE3-4E91-1CA2-7369BDCE87ED}" dt="2025-06-28T10:32:22.658" v="23"/>
          <pc:sldLayoutMkLst>
            <pc:docMk/>
            <pc:sldMasterMk cId="2460954070" sldId="2147483660"/>
            <pc:sldLayoutMk cId="2591524520" sldId="2147483663"/>
          </pc:sldLayoutMkLst>
        </pc:sldLayoutChg>
        <pc:sldLayoutChg chg="del">
          <pc:chgData name="Debbie Fear (2306989)" userId="S::2306989@student.uwtsd.ac.uk::c880cf53-8e9c-486b-9279-e0512044c138" providerId="AD" clId="Web-{8434CF0F-2CE3-4E91-1CA2-7369BDCE87ED}" dt="2025-06-28T10:32:22.658" v="23"/>
          <pc:sldLayoutMkLst>
            <pc:docMk/>
            <pc:sldMasterMk cId="2460954070" sldId="2147483660"/>
            <pc:sldLayoutMk cId="1203092039" sldId="2147483664"/>
          </pc:sldLayoutMkLst>
        </pc:sldLayoutChg>
        <pc:sldLayoutChg chg="del">
          <pc:chgData name="Debbie Fear (2306989)" userId="S::2306989@student.uwtsd.ac.uk::c880cf53-8e9c-486b-9279-e0512044c138" providerId="AD" clId="Web-{8434CF0F-2CE3-4E91-1CA2-7369BDCE87ED}" dt="2025-06-28T10:32:22.658" v="23"/>
          <pc:sldLayoutMkLst>
            <pc:docMk/>
            <pc:sldMasterMk cId="2460954070" sldId="2147483660"/>
            <pc:sldLayoutMk cId="3733172339" sldId="2147483665"/>
          </pc:sldLayoutMkLst>
        </pc:sldLayoutChg>
        <pc:sldLayoutChg chg="del">
          <pc:chgData name="Debbie Fear (2306989)" userId="S::2306989@student.uwtsd.ac.uk::c880cf53-8e9c-486b-9279-e0512044c138" providerId="AD" clId="Web-{8434CF0F-2CE3-4E91-1CA2-7369BDCE87ED}" dt="2025-06-28T10:32:22.658" v="23"/>
          <pc:sldLayoutMkLst>
            <pc:docMk/>
            <pc:sldMasterMk cId="2460954070" sldId="2147483660"/>
            <pc:sldLayoutMk cId="3210312558" sldId="2147483666"/>
          </pc:sldLayoutMkLst>
        </pc:sldLayoutChg>
        <pc:sldLayoutChg chg="del">
          <pc:chgData name="Debbie Fear (2306989)" userId="S::2306989@student.uwtsd.ac.uk::c880cf53-8e9c-486b-9279-e0512044c138" providerId="AD" clId="Web-{8434CF0F-2CE3-4E91-1CA2-7369BDCE87ED}" dt="2025-06-28T10:32:22.658" v="23"/>
          <pc:sldLayoutMkLst>
            <pc:docMk/>
            <pc:sldMasterMk cId="2460954070" sldId="2147483660"/>
            <pc:sldLayoutMk cId="3146388984" sldId="2147483667"/>
          </pc:sldLayoutMkLst>
        </pc:sldLayoutChg>
        <pc:sldLayoutChg chg="del">
          <pc:chgData name="Debbie Fear (2306989)" userId="S::2306989@student.uwtsd.ac.uk::c880cf53-8e9c-486b-9279-e0512044c138" providerId="AD" clId="Web-{8434CF0F-2CE3-4E91-1CA2-7369BDCE87ED}" dt="2025-06-28T10:32:22.658" v="23"/>
          <pc:sldLayoutMkLst>
            <pc:docMk/>
            <pc:sldMasterMk cId="2460954070" sldId="2147483660"/>
            <pc:sldLayoutMk cId="3171841454" sldId="2147483668"/>
          </pc:sldLayoutMkLst>
        </pc:sldLayoutChg>
        <pc:sldLayoutChg chg="del">
          <pc:chgData name="Debbie Fear (2306989)" userId="S::2306989@student.uwtsd.ac.uk::c880cf53-8e9c-486b-9279-e0512044c138" providerId="AD" clId="Web-{8434CF0F-2CE3-4E91-1CA2-7369BDCE87ED}" dt="2025-06-28T10:32:22.658" v="23"/>
          <pc:sldLayoutMkLst>
            <pc:docMk/>
            <pc:sldMasterMk cId="2460954070" sldId="2147483660"/>
            <pc:sldLayoutMk cId="1718958274" sldId="2147483669"/>
          </pc:sldLayoutMkLst>
        </pc:sldLayoutChg>
        <pc:sldLayoutChg chg="del">
          <pc:chgData name="Debbie Fear (2306989)" userId="S::2306989@student.uwtsd.ac.uk::c880cf53-8e9c-486b-9279-e0512044c138" providerId="AD" clId="Web-{8434CF0F-2CE3-4E91-1CA2-7369BDCE87ED}" dt="2025-06-28T10:32:22.658" v="23"/>
          <pc:sldLayoutMkLst>
            <pc:docMk/>
            <pc:sldMasterMk cId="2460954070" sldId="2147483660"/>
            <pc:sldLayoutMk cId="2202905451" sldId="2147483670"/>
          </pc:sldLayoutMkLst>
        </pc:sldLayoutChg>
        <pc:sldLayoutChg chg="del">
          <pc:chgData name="Debbie Fear (2306989)" userId="S::2306989@student.uwtsd.ac.uk::c880cf53-8e9c-486b-9279-e0512044c138" providerId="AD" clId="Web-{8434CF0F-2CE3-4E91-1CA2-7369BDCE87ED}" dt="2025-06-28T10:32:22.658" v="23"/>
          <pc:sldLayoutMkLst>
            <pc:docMk/>
            <pc:sldMasterMk cId="2460954070" sldId="2147483660"/>
            <pc:sldLayoutMk cId="3479445657" sldId="2147483671"/>
          </pc:sldLayoutMkLst>
        </pc:sldLayoutChg>
      </pc:sldMasterChg>
      <pc:sldMasterChg chg="add addSldLayout">
        <pc:chgData name="Debbie Fear (2306989)" userId="S::2306989@student.uwtsd.ac.uk::c880cf53-8e9c-486b-9279-e0512044c138" providerId="AD" clId="Web-{8434CF0F-2CE3-4E91-1CA2-7369BDCE87ED}" dt="2025-06-28T10:32:22.658" v="23"/>
        <pc:sldMasterMkLst>
          <pc:docMk/>
          <pc:sldMasterMk cId="1937203476" sldId="2147483695"/>
        </pc:sldMasterMkLst>
        <pc:sldLayoutChg chg="add">
          <pc:chgData name="Debbie Fear (2306989)" userId="S::2306989@student.uwtsd.ac.uk::c880cf53-8e9c-486b-9279-e0512044c138" providerId="AD" clId="Web-{8434CF0F-2CE3-4E91-1CA2-7369BDCE87ED}" dt="2025-06-28T10:32:22.658" v="23"/>
          <pc:sldLayoutMkLst>
            <pc:docMk/>
            <pc:sldMasterMk cId="1937203476" sldId="2147483695"/>
            <pc:sldLayoutMk cId="1548277526" sldId="2147483684"/>
          </pc:sldLayoutMkLst>
        </pc:sldLayoutChg>
        <pc:sldLayoutChg chg="add">
          <pc:chgData name="Debbie Fear (2306989)" userId="S::2306989@student.uwtsd.ac.uk::c880cf53-8e9c-486b-9279-e0512044c138" providerId="AD" clId="Web-{8434CF0F-2CE3-4E91-1CA2-7369BDCE87ED}" dt="2025-06-28T10:32:22.658" v="23"/>
          <pc:sldLayoutMkLst>
            <pc:docMk/>
            <pc:sldMasterMk cId="1937203476" sldId="2147483695"/>
            <pc:sldLayoutMk cId="1812121658" sldId="2147483685"/>
          </pc:sldLayoutMkLst>
        </pc:sldLayoutChg>
        <pc:sldLayoutChg chg="add">
          <pc:chgData name="Debbie Fear (2306989)" userId="S::2306989@student.uwtsd.ac.uk::c880cf53-8e9c-486b-9279-e0512044c138" providerId="AD" clId="Web-{8434CF0F-2CE3-4E91-1CA2-7369BDCE87ED}" dt="2025-06-28T10:32:22.658" v="23"/>
          <pc:sldLayoutMkLst>
            <pc:docMk/>
            <pc:sldMasterMk cId="1937203476" sldId="2147483695"/>
            <pc:sldLayoutMk cId="2159112050" sldId="2147483686"/>
          </pc:sldLayoutMkLst>
        </pc:sldLayoutChg>
        <pc:sldLayoutChg chg="add">
          <pc:chgData name="Debbie Fear (2306989)" userId="S::2306989@student.uwtsd.ac.uk::c880cf53-8e9c-486b-9279-e0512044c138" providerId="AD" clId="Web-{8434CF0F-2CE3-4E91-1CA2-7369BDCE87ED}" dt="2025-06-28T10:32:22.658" v="23"/>
          <pc:sldLayoutMkLst>
            <pc:docMk/>
            <pc:sldMasterMk cId="1937203476" sldId="2147483695"/>
            <pc:sldLayoutMk cId="2346592969" sldId="2147483687"/>
          </pc:sldLayoutMkLst>
        </pc:sldLayoutChg>
        <pc:sldLayoutChg chg="add">
          <pc:chgData name="Debbie Fear (2306989)" userId="S::2306989@student.uwtsd.ac.uk::c880cf53-8e9c-486b-9279-e0512044c138" providerId="AD" clId="Web-{8434CF0F-2CE3-4E91-1CA2-7369BDCE87ED}" dt="2025-06-28T10:32:22.658" v="23"/>
          <pc:sldLayoutMkLst>
            <pc:docMk/>
            <pc:sldMasterMk cId="1937203476" sldId="2147483695"/>
            <pc:sldLayoutMk cId="8020020" sldId="2147483688"/>
          </pc:sldLayoutMkLst>
        </pc:sldLayoutChg>
        <pc:sldLayoutChg chg="add">
          <pc:chgData name="Debbie Fear (2306989)" userId="S::2306989@student.uwtsd.ac.uk::c880cf53-8e9c-486b-9279-e0512044c138" providerId="AD" clId="Web-{8434CF0F-2CE3-4E91-1CA2-7369BDCE87ED}" dt="2025-06-28T10:32:22.658" v="23"/>
          <pc:sldLayoutMkLst>
            <pc:docMk/>
            <pc:sldMasterMk cId="1937203476" sldId="2147483695"/>
            <pc:sldLayoutMk cId="2507110802" sldId="2147483689"/>
          </pc:sldLayoutMkLst>
        </pc:sldLayoutChg>
        <pc:sldLayoutChg chg="add">
          <pc:chgData name="Debbie Fear (2306989)" userId="S::2306989@student.uwtsd.ac.uk::c880cf53-8e9c-486b-9279-e0512044c138" providerId="AD" clId="Web-{8434CF0F-2CE3-4E91-1CA2-7369BDCE87ED}" dt="2025-06-28T10:32:22.658" v="23"/>
          <pc:sldLayoutMkLst>
            <pc:docMk/>
            <pc:sldMasterMk cId="1937203476" sldId="2147483695"/>
            <pc:sldLayoutMk cId="2789095655" sldId="2147483690"/>
          </pc:sldLayoutMkLst>
        </pc:sldLayoutChg>
        <pc:sldLayoutChg chg="add">
          <pc:chgData name="Debbie Fear (2306989)" userId="S::2306989@student.uwtsd.ac.uk::c880cf53-8e9c-486b-9279-e0512044c138" providerId="AD" clId="Web-{8434CF0F-2CE3-4E91-1CA2-7369BDCE87ED}" dt="2025-06-28T10:32:22.658" v="23"/>
          <pc:sldLayoutMkLst>
            <pc:docMk/>
            <pc:sldMasterMk cId="1937203476" sldId="2147483695"/>
            <pc:sldLayoutMk cId="3061557066" sldId="2147483691"/>
          </pc:sldLayoutMkLst>
        </pc:sldLayoutChg>
        <pc:sldLayoutChg chg="add">
          <pc:chgData name="Debbie Fear (2306989)" userId="S::2306989@student.uwtsd.ac.uk::c880cf53-8e9c-486b-9279-e0512044c138" providerId="AD" clId="Web-{8434CF0F-2CE3-4E91-1CA2-7369BDCE87ED}" dt="2025-06-28T10:32:22.658" v="23"/>
          <pc:sldLayoutMkLst>
            <pc:docMk/>
            <pc:sldMasterMk cId="1937203476" sldId="2147483695"/>
            <pc:sldLayoutMk cId="262733074" sldId="2147483692"/>
          </pc:sldLayoutMkLst>
        </pc:sldLayoutChg>
        <pc:sldLayoutChg chg="add">
          <pc:chgData name="Debbie Fear (2306989)" userId="S::2306989@student.uwtsd.ac.uk::c880cf53-8e9c-486b-9279-e0512044c138" providerId="AD" clId="Web-{8434CF0F-2CE3-4E91-1CA2-7369BDCE87ED}" dt="2025-06-28T10:32:22.658" v="23"/>
          <pc:sldLayoutMkLst>
            <pc:docMk/>
            <pc:sldMasterMk cId="1937203476" sldId="2147483695"/>
            <pc:sldLayoutMk cId="2132329742" sldId="2147483693"/>
          </pc:sldLayoutMkLst>
        </pc:sldLayoutChg>
        <pc:sldLayoutChg chg="add">
          <pc:chgData name="Debbie Fear (2306989)" userId="S::2306989@student.uwtsd.ac.uk::c880cf53-8e9c-486b-9279-e0512044c138" providerId="AD" clId="Web-{8434CF0F-2CE3-4E91-1CA2-7369BDCE87ED}" dt="2025-06-28T10:32:22.658" v="23"/>
          <pc:sldLayoutMkLst>
            <pc:docMk/>
            <pc:sldMasterMk cId="1937203476" sldId="2147483695"/>
            <pc:sldLayoutMk cId="2385545763" sldId="2147483694"/>
          </pc:sldLayoutMkLst>
        </pc:sldLayoutChg>
      </pc:sldMasterChg>
    </pc:docChg>
  </pc:docChgLst>
  <pc:docChgLst>
    <pc:chgData name="Debbie Fear (2306989)" userId="S::2306989@student.uwtsd.ac.uk::c880cf53-8e9c-486b-9279-e0512044c138" providerId="AD" clId="Web-{42360EC5-BBD3-91CF-F673-C78BEEF97B63}"/>
    <pc:docChg chg="addSld delSld modSld">
      <pc:chgData name="Debbie Fear (2306989)" userId="S::2306989@student.uwtsd.ac.uk::c880cf53-8e9c-486b-9279-e0512044c138" providerId="AD" clId="Web-{42360EC5-BBD3-91CF-F673-C78BEEF97B63}" dt="2025-06-28T13:07:47.555" v="804" actId="20577"/>
      <pc:docMkLst>
        <pc:docMk/>
      </pc:docMkLst>
      <pc:sldChg chg="addSp delSp modSp">
        <pc:chgData name="Debbie Fear (2306989)" userId="S::2306989@student.uwtsd.ac.uk::c880cf53-8e9c-486b-9279-e0512044c138" providerId="AD" clId="Web-{42360EC5-BBD3-91CF-F673-C78BEEF97B63}" dt="2025-06-28T11:35:24.899" v="34"/>
        <pc:sldMkLst>
          <pc:docMk/>
          <pc:sldMk cId="3343170103" sldId="257"/>
        </pc:sldMkLst>
        <pc:spChg chg="mod">
          <ac:chgData name="Debbie Fear (2306989)" userId="S::2306989@student.uwtsd.ac.uk::c880cf53-8e9c-486b-9279-e0512044c138" providerId="AD" clId="Web-{42360EC5-BBD3-91CF-F673-C78BEEF97B63}" dt="2025-06-28T11:32:14.205" v="5" actId="1076"/>
          <ac:spMkLst>
            <pc:docMk/>
            <pc:sldMk cId="3343170103" sldId="257"/>
            <ac:spMk id="4" creationId="{09B4B90F-89D8-0BA0-7C6E-939574D7B493}"/>
          </ac:spMkLst>
        </pc:spChg>
        <pc:spChg chg="mod">
          <ac:chgData name="Debbie Fear (2306989)" userId="S::2306989@student.uwtsd.ac.uk::c880cf53-8e9c-486b-9279-e0512044c138" providerId="AD" clId="Web-{42360EC5-BBD3-91CF-F673-C78BEEF97B63}" dt="2025-06-28T11:34:23.147" v="23" actId="1076"/>
          <ac:spMkLst>
            <pc:docMk/>
            <pc:sldMk cId="3343170103" sldId="257"/>
            <ac:spMk id="5" creationId="{EC8A117B-8DCB-4BEA-413C-F56E9C8822CA}"/>
          </ac:spMkLst>
        </pc:spChg>
        <pc:spChg chg="mod">
          <ac:chgData name="Debbie Fear (2306989)" userId="S::2306989@student.uwtsd.ac.uk::c880cf53-8e9c-486b-9279-e0512044c138" providerId="AD" clId="Web-{42360EC5-BBD3-91CF-F673-C78BEEF97B63}" dt="2025-06-28T11:33:45.131" v="18" actId="1076"/>
          <ac:spMkLst>
            <pc:docMk/>
            <pc:sldMk cId="3343170103" sldId="257"/>
            <ac:spMk id="7" creationId="{4EA5F0D7-BAD8-AF4E-2815-BB6BE3BE4084}"/>
          </ac:spMkLst>
        </pc:spChg>
        <pc:spChg chg="mod">
          <ac:chgData name="Debbie Fear (2306989)" userId="S::2306989@student.uwtsd.ac.uk::c880cf53-8e9c-486b-9279-e0512044c138" providerId="AD" clId="Web-{42360EC5-BBD3-91CF-F673-C78BEEF97B63}" dt="2025-06-28T11:34:13.413" v="22" actId="1076"/>
          <ac:spMkLst>
            <pc:docMk/>
            <pc:sldMk cId="3343170103" sldId="257"/>
            <ac:spMk id="8" creationId="{541D3C30-0332-4B23-E1E9-5C43A5B72A4F}"/>
          </ac:spMkLst>
        </pc:spChg>
        <pc:spChg chg="mod">
          <ac:chgData name="Debbie Fear (2306989)" userId="S::2306989@student.uwtsd.ac.uk::c880cf53-8e9c-486b-9279-e0512044c138" providerId="AD" clId="Web-{42360EC5-BBD3-91CF-F673-C78BEEF97B63}" dt="2025-06-28T11:34:58.742" v="29" actId="1076"/>
          <ac:spMkLst>
            <pc:docMk/>
            <pc:sldMk cId="3343170103" sldId="257"/>
            <ac:spMk id="10" creationId="{6080EE83-E85F-E9AE-0E17-F1C785430069}"/>
          </ac:spMkLst>
        </pc:spChg>
        <pc:spChg chg="mod">
          <ac:chgData name="Debbie Fear (2306989)" userId="S::2306989@student.uwtsd.ac.uk::c880cf53-8e9c-486b-9279-e0512044c138" providerId="AD" clId="Web-{42360EC5-BBD3-91CF-F673-C78BEEF97B63}" dt="2025-06-28T11:34:48.601" v="27" actId="1076"/>
          <ac:spMkLst>
            <pc:docMk/>
            <pc:sldMk cId="3343170103" sldId="257"/>
            <ac:spMk id="11" creationId="{50CCAAAC-ADA2-A535-518B-4BD24C671837}"/>
          </ac:spMkLst>
        </pc:spChg>
        <pc:spChg chg="mod">
          <ac:chgData name="Debbie Fear (2306989)" userId="S::2306989@student.uwtsd.ac.uk::c880cf53-8e9c-486b-9279-e0512044c138" providerId="AD" clId="Web-{42360EC5-BBD3-91CF-F673-C78BEEF97B63}" dt="2025-06-28T11:35:10.586" v="31" actId="1076"/>
          <ac:spMkLst>
            <pc:docMk/>
            <pc:sldMk cId="3343170103" sldId="257"/>
            <ac:spMk id="13" creationId="{2866FBFD-1D73-7AE8-3A46-B7D28677AD10}"/>
          </ac:spMkLst>
        </pc:spChg>
        <pc:spChg chg="mod">
          <ac:chgData name="Debbie Fear (2306989)" userId="S::2306989@student.uwtsd.ac.uk::c880cf53-8e9c-486b-9279-e0512044c138" providerId="AD" clId="Web-{42360EC5-BBD3-91CF-F673-C78BEEF97B63}" dt="2025-06-28T11:34:37.945" v="25" actId="1076"/>
          <ac:spMkLst>
            <pc:docMk/>
            <pc:sldMk cId="3343170103" sldId="257"/>
            <ac:spMk id="14" creationId="{0D928A78-99F3-3691-7E92-3C780160C541}"/>
          </ac:spMkLst>
        </pc:spChg>
        <pc:cxnChg chg="add mod">
          <ac:chgData name="Debbie Fear (2306989)" userId="S::2306989@student.uwtsd.ac.uk::c880cf53-8e9c-486b-9279-e0512044c138" providerId="AD" clId="Web-{42360EC5-BBD3-91CF-F673-C78BEEF97B63}" dt="2025-06-28T11:34:04.194" v="21" actId="14100"/>
          <ac:cxnSpMkLst>
            <pc:docMk/>
            <pc:sldMk cId="3343170103" sldId="257"/>
            <ac:cxnSpMk id="2" creationId="{84120C0E-B7BD-E62E-2888-B6F951AB9959}"/>
          </ac:cxnSpMkLst>
        </pc:cxnChg>
        <pc:cxnChg chg="add mod">
          <ac:chgData name="Debbie Fear (2306989)" userId="S::2306989@student.uwtsd.ac.uk::c880cf53-8e9c-486b-9279-e0512044c138" providerId="AD" clId="Web-{42360EC5-BBD3-91CF-F673-C78BEEF97B63}" dt="2025-06-28T11:32:30.909" v="7" actId="14100"/>
          <ac:cxnSpMkLst>
            <pc:docMk/>
            <pc:sldMk cId="3343170103" sldId="257"/>
            <ac:cxnSpMk id="6" creationId="{507B3833-889D-6651-0105-7BC601554F3B}"/>
          </ac:cxnSpMkLst>
        </pc:cxnChg>
        <pc:cxnChg chg="add mod">
          <ac:chgData name="Debbie Fear (2306989)" userId="S::2306989@student.uwtsd.ac.uk::c880cf53-8e9c-486b-9279-e0512044c138" providerId="AD" clId="Web-{42360EC5-BBD3-91CF-F673-C78BEEF97B63}" dt="2025-06-28T11:35:02.539" v="30" actId="14100"/>
          <ac:cxnSpMkLst>
            <pc:docMk/>
            <pc:sldMk cId="3343170103" sldId="257"/>
            <ac:cxnSpMk id="15" creationId="{9B47A942-2070-2946-EF6D-4ECFBD49136F}"/>
          </ac:cxnSpMkLst>
        </pc:cxnChg>
        <pc:cxnChg chg="add mod">
          <ac:chgData name="Debbie Fear (2306989)" userId="S::2306989@student.uwtsd.ac.uk::c880cf53-8e9c-486b-9279-e0512044c138" providerId="AD" clId="Web-{42360EC5-BBD3-91CF-F673-C78BEEF97B63}" dt="2025-06-28T11:35:19.930" v="33" actId="14100"/>
          <ac:cxnSpMkLst>
            <pc:docMk/>
            <pc:sldMk cId="3343170103" sldId="257"/>
            <ac:cxnSpMk id="16" creationId="{63BAD45D-9FC6-2508-DF91-7158253F4658}"/>
          </ac:cxnSpMkLst>
        </pc:cxnChg>
        <pc:cxnChg chg="add mod">
          <ac:chgData name="Debbie Fear (2306989)" userId="S::2306989@student.uwtsd.ac.uk::c880cf53-8e9c-486b-9279-e0512044c138" providerId="AD" clId="Web-{42360EC5-BBD3-91CF-F673-C78BEEF97B63}" dt="2025-06-28T11:34:42.570" v="26" actId="14100"/>
          <ac:cxnSpMkLst>
            <pc:docMk/>
            <pc:sldMk cId="3343170103" sldId="257"/>
            <ac:cxnSpMk id="17" creationId="{F7C4D878-033E-11DC-6A6A-9314BF2CBDF5}"/>
          </ac:cxnSpMkLst>
        </pc:cxnChg>
        <pc:cxnChg chg="mod">
          <ac:chgData name="Debbie Fear (2306989)" userId="S::2306989@student.uwtsd.ac.uk::c880cf53-8e9c-486b-9279-e0512044c138" providerId="AD" clId="Web-{42360EC5-BBD3-91CF-F673-C78BEEF97B63}" dt="2025-06-28T11:34:28.616" v="24" actId="14100"/>
          <ac:cxnSpMkLst>
            <pc:docMk/>
            <pc:sldMk cId="3343170103" sldId="257"/>
            <ac:cxnSpMk id="20" creationId="{73BD057C-9FA2-4197-EEAE-59435CCF171F}"/>
          </ac:cxnSpMkLst>
        </pc:cxnChg>
        <pc:cxnChg chg="mod">
          <ac:chgData name="Debbie Fear (2306989)" userId="S::2306989@student.uwtsd.ac.uk::c880cf53-8e9c-486b-9279-e0512044c138" providerId="AD" clId="Web-{42360EC5-BBD3-91CF-F673-C78BEEF97B63}" dt="2025-06-28T11:33:49.850" v="19" actId="14100"/>
          <ac:cxnSpMkLst>
            <pc:docMk/>
            <pc:sldMk cId="3343170103" sldId="257"/>
            <ac:cxnSpMk id="29" creationId="{6FDD6A00-FBC3-B0BC-FFE5-AD3FAF7CD324}"/>
          </ac:cxnSpMkLst>
        </pc:cxnChg>
        <pc:cxnChg chg="mod">
          <ac:chgData name="Debbie Fear (2306989)" userId="S::2306989@student.uwtsd.ac.uk::c880cf53-8e9c-486b-9279-e0512044c138" providerId="AD" clId="Web-{42360EC5-BBD3-91CF-F673-C78BEEF97B63}" dt="2025-06-28T11:34:54.086" v="28" actId="14100"/>
          <ac:cxnSpMkLst>
            <pc:docMk/>
            <pc:sldMk cId="3343170103" sldId="257"/>
            <ac:cxnSpMk id="31" creationId="{95A437AB-BCA6-6509-5306-30EA1A1813AB}"/>
          </ac:cxnSpMkLst>
        </pc:cxnChg>
      </pc:sldChg>
      <pc:sldChg chg="addSp delSp modSp new">
        <pc:chgData name="Debbie Fear (2306989)" userId="S::2306989@student.uwtsd.ac.uk::c880cf53-8e9c-486b-9279-e0512044c138" providerId="AD" clId="Web-{42360EC5-BBD3-91CF-F673-C78BEEF97B63}" dt="2025-06-28T12:36:34.090" v="426" actId="1076"/>
        <pc:sldMkLst>
          <pc:docMk/>
          <pc:sldMk cId="781382477" sldId="258"/>
        </pc:sldMkLst>
        <pc:spChg chg="mod">
          <ac:chgData name="Debbie Fear (2306989)" userId="S::2306989@student.uwtsd.ac.uk::c880cf53-8e9c-486b-9279-e0512044c138" providerId="AD" clId="Web-{42360EC5-BBD3-91CF-F673-C78BEEF97B63}" dt="2025-06-28T12:33:54.235" v="388" actId="20577"/>
          <ac:spMkLst>
            <pc:docMk/>
            <pc:sldMk cId="781382477" sldId="258"/>
            <ac:spMk id="2" creationId="{89A99806-0E3E-CEB4-E04E-B0FAE5A61255}"/>
          </ac:spMkLst>
        </pc:spChg>
        <pc:spChg chg="add mod">
          <ac:chgData name="Debbie Fear (2306989)" userId="S::2306989@student.uwtsd.ac.uk::c880cf53-8e9c-486b-9279-e0512044c138" providerId="AD" clId="Web-{42360EC5-BBD3-91CF-F673-C78BEEF97B63}" dt="2025-06-28T12:36:34.090" v="426" actId="1076"/>
          <ac:spMkLst>
            <pc:docMk/>
            <pc:sldMk cId="781382477" sldId="258"/>
            <ac:spMk id="11" creationId="{5C4657E6-3C63-59A5-CEFD-A0E62C2D491E}"/>
          </ac:spMkLst>
        </pc:spChg>
        <pc:picChg chg="add mod ord">
          <ac:chgData name="Debbie Fear (2306989)" userId="S::2306989@student.uwtsd.ac.uk::c880cf53-8e9c-486b-9279-e0512044c138" providerId="AD" clId="Web-{42360EC5-BBD3-91CF-F673-C78BEEF97B63}" dt="2025-06-28T11:40:52.332" v="70" actId="1076"/>
          <ac:picMkLst>
            <pc:docMk/>
            <pc:sldMk cId="781382477" sldId="258"/>
            <ac:picMk id="7" creationId="{AA5A0720-BE45-6029-B2D8-669AF6D218DF}"/>
          </ac:picMkLst>
        </pc:picChg>
        <pc:picChg chg="add mod">
          <ac:chgData name="Debbie Fear (2306989)" userId="S::2306989@student.uwtsd.ac.uk::c880cf53-8e9c-486b-9279-e0512044c138" providerId="AD" clId="Web-{42360EC5-BBD3-91CF-F673-C78BEEF97B63}" dt="2025-06-28T11:40:49.676" v="69" actId="1076"/>
          <ac:picMkLst>
            <pc:docMk/>
            <pc:sldMk cId="781382477" sldId="258"/>
            <ac:picMk id="8" creationId="{A369CBE5-7A73-21B9-F1BC-6D652EA36D5D}"/>
          </ac:picMkLst>
        </pc:picChg>
        <pc:picChg chg="add mod">
          <ac:chgData name="Debbie Fear (2306989)" userId="S::2306989@student.uwtsd.ac.uk::c880cf53-8e9c-486b-9279-e0512044c138" providerId="AD" clId="Web-{42360EC5-BBD3-91CF-F673-C78BEEF97B63}" dt="2025-06-28T11:40:47.066" v="68" actId="1076"/>
          <ac:picMkLst>
            <pc:docMk/>
            <pc:sldMk cId="781382477" sldId="258"/>
            <ac:picMk id="9" creationId="{B5B4A758-F14A-6C42-FD21-123EDECA9BC2}"/>
          </ac:picMkLst>
        </pc:picChg>
        <pc:picChg chg="add mod">
          <ac:chgData name="Debbie Fear (2306989)" userId="S::2306989@student.uwtsd.ac.uk::c880cf53-8e9c-486b-9279-e0512044c138" providerId="AD" clId="Web-{42360EC5-BBD3-91CF-F673-C78BEEF97B63}" dt="2025-06-28T11:40:43.754" v="67" actId="1076"/>
          <ac:picMkLst>
            <pc:docMk/>
            <pc:sldMk cId="781382477" sldId="258"/>
            <ac:picMk id="10" creationId="{63BB8FC4-C715-5597-2FD1-81C91F6C1D73}"/>
          </ac:picMkLst>
        </pc:picChg>
      </pc:sldChg>
      <pc:sldChg chg="del">
        <pc:chgData name="Debbie Fear (2306989)" userId="S::2306989@student.uwtsd.ac.uk::c880cf53-8e9c-486b-9279-e0512044c138" providerId="AD" clId="Web-{42360EC5-BBD3-91CF-F673-C78BEEF97B63}" dt="2025-06-28T11:31:29.141" v="1"/>
        <pc:sldMkLst>
          <pc:docMk/>
          <pc:sldMk cId="3705985979" sldId="258"/>
        </pc:sldMkLst>
      </pc:sldChg>
      <pc:sldChg chg="modSp new">
        <pc:chgData name="Debbie Fear (2306989)" userId="S::2306989@student.uwtsd.ac.uk::c880cf53-8e9c-486b-9279-e0512044c138" providerId="AD" clId="Web-{42360EC5-BBD3-91CF-F673-C78BEEF97B63}" dt="2025-06-28T12:42:38.733" v="560" actId="20577"/>
        <pc:sldMkLst>
          <pc:docMk/>
          <pc:sldMk cId="3111522244" sldId="259"/>
        </pc:sldMkLst>
      </pc:sldChg>
      <pc:sldChg chg="modSp new">
        <pc:chgData name="Debbie Fear (2306989)" userId="S::2306989@student.uwtsd.ac.uk::c880cf53-8e9c-486b-9279-e0512044c138" providerId="AD" clId="Web-{42360EC5-BBD3-91CF-F673-C78BEEF97B63}" dt="2025-06-28T12:45:51.395" v="602" actId="20577"/>
        <pc:sldMkLst>
          <pc:docMk/>
          <pc:sldMk cId="3701138706" sldId="260"/>
        </pc:sldMkLst>
        <pc:spChg chg="mod">
          <ac:chgData name="Debbie Fear (2306989)" userId="S::2306989@student.uwtsd.ac.uk::c880cf53-8e9c-486b-9279-e0512044c138" providerId="AD" clId="Web-{42360EC5-BBD3-91CF-F673-C78BEEF97B63}" dt="2025-06-28T12:39:34.695" v="506" actId="20577"/>
          <ac:spMkLst>
            <pc:docMk/>
            <pc:sldMk cId="3701138706" sldId="260"/>
            <ac:spMk id="2" creationId="{9F542F3D-6BF5-6145-1716-F02DE9D5A65E}"/>
          </ac:spMkLst>
        </pc:spChg>
        <pc:spChg chg="mod">
          <ac:chgData name="Debbie Fear (2306989)" userId="S::2306989@student.uwtsd.ac.uk::c880cf53-8e9c-486b-9279-e0512044c138" providerId="AD" clId="Web-{42360EC5-BBD3-91CF-F673-C78BEEF97B63}" dt="2025-06-28T12:45:51.395" v="602" actId="20577"/>
          <ac:spMkLst>
            <pc:docMk/>
            <pc:sldMk cId="3701138706" sldId="260"/>
            <ac:spMk id="3" creationId="{4E565E07-D243-FE54-F8E5-524C84039347}"/>
          </ac:spMkLst>
        </pc:spChg>
      </pc:sldChg>
      <pc:sldChg chg="modSp new">
        <pc:chgData name="Debbie Fear (2306989)" userId="S::2306989@student.uwtsd.ac.uk::c880cf53-8e9c-486b-9279-e0512044c138" providerId="AD" clId="Web-{42360EC5-BBD3-91CF-F673-C78BEEF97B63}" dt="2025-06-28T12:49:03.870" v="641" actId="20577"/>
        <pc:sldMkLst>
          <pc:docMk/>
          <pc:sldMk cId="409653731" sldId="261"/>
        </pc:sldMkLst>
        <pc:spChg chg="mod">
          <ac:chgData name="Debbie Fear (2306989)" userId="S::2306989@student.uwtsd.ac.uk::c880cf53-8e9c-486b-9279-e0512044c138" providerId="AD" clId="Web-{42360EC5-BBD3-91CF-F673-C78BEEF97B63}" dt="2025-06-28T12:49:03.870" v="641" actId="20577"/>
          <ac:spMkLst>
            <pc:docMk/>
            <pc:sldMk cId="409653731" sldId="261"/>
            <ac:spMk id="2" creationId="{DDF8478D-04ED-BDCA-61F7-D454239078F1}"/>
          </ac:spMkLst>
        </pc:spChg>
        <pc:spChg chg="mod">
          <ac:chgData name="Debbie Fear (2306989)" userId="S::2306989@student.uwtsd.ac.uk::c880cf53-8e9c-486b-9279-e0512044c138" providerId="AD" clId="Web-{42360EC5-BBD3-91CF-F673-C78BEEF97B63}" dt="2025-06-28T12:46:37.022" v="616" actId="20577"/>
          <ac:spMkLst>
            <pc:docMk/>
            <pc:sldMk cId="409653731" sldId="261"/>
            <ac:spMk id="3" creationId="{77F5A490-6F37-28BF-5749-8888F83FCEDC}"/>
          </ac:spMkLst>
        </pc:spChg>
      </pc:sldChg>
      <pc:sldChg chg="modSp new">
        <pc:chgData name="Debbie Fear (2306989)" userId="S::2306989@student.uwtsd.ac.uk::c880cf53-8e9c-486b-9279-e0512044c138" providerId="AD" clId="Web-{42360EC5-BBD3-91CF-F673-C78BEEF97B63}" dt="2025-06-28T12:55:10.241" v="681" actId="20577"/>
        <pc:sldMkLst>
          <pc:docMk/>
          <pc:sldMk cId="210977732" sldId="262"/>
        </pc:sldMkLst>
        <pc:spChg chg="mod">
          <ac:chgData name="Debbie Fear (2306989)" userId="S::2306989@student.uwtsd.ac.uk::c880cf53-8e9c-486b-9279-e0512044c138" providerId="AD" clId="Web-{42360EC5-BBD3-91CF-F673-C78BEEF97B63}" dt="2025-06-28T12:48:57.385" v="640" actId="20577"/>
          <ac:spMkLst>
            <pc:docMk/>
            <pc:sldMk cId="210977732" sldId="262"/>
            <ac:spMk id="2" creationId="{C033518D-0413-6064-AE0B-7EE37BF376B2}"/>
          </ac:spMkLst>
        </pc:spChg>
        <pc:spChg chg="mod">
          <ac:chgData name="Debbie Fear (2306989)" userId="S::2306989@student.uwtsd.ac.uk::c880cf53-8e9c-486b-9279-e0512044c138" providerId="AD" clId="Web-{42360EC5-BBD3-91CF-F673-C78BEEF97B63}" dt="2025-06-28T12:55:10.241" v="681" actId="20577"/>
          <ac:spMkLst>
            <pc:docMk/>
            <pc:sldMk cId="210977732" sldId="262"/>
            <ac:spMk id="3" creationId="{10E05BA8-AC7F-A302-78F6-AB17BD9743A0}"/>
          </ac:spMkLst>
        </pc:spChg>
      </pc:sldChg>
      <pc:sldChg chg="modSp new">
        <pc:chgData name="Debbie Fear (2306989)" userId="S::2306989@student.uwtsd.ac.uk::c880cf53-8e9c-486b-9279-e0512044c138" providerId="AD" clId="Web-{42360EC5-BBD3-91CF-F673-C78BEEF97B63}" dt="2025-06-28T12:48:51.104" v="639" actId="20577"/>
        <pc:sldMkLst>
          <pc:docMk/>
          <pc:sldMk cId="3046642607" sldId="263"/>
        </pc:sldMkLst>
        <pc:spChg chg="mod">
          <ac:chgData name="Debbie Fear (2306989)" userId="S::2306989@student.uwtsd.ac.uk::c880cf53-8e9c-486b-9279-e0512044c138" providerId="AD" clId="Web-{42360EC5-BBD3-91CF-F673-C78BEEF97B63}" dt="2025-06-28T12:48:51.104" v="639" actId="20577"/>
          <ac:spMkLst>
            <pc:docMk/>
            <pc:sldMk cId="3046642607" sldId="263"/>
            <ac:spMk id="2" creationId="{BFC3E90E-876B-03ED-1089-286385D02382}"/>
          </ac:spMkLst>
        </pc:spChg>
        <pc:spChg chg="mod">
          <ac:chgData name="Debbie Fear (2306989)" userId="S::2306989@student.uwtsd.ac.uk::c880cf53-8e9c-486b-9279-e0512044c138" providerId="AD" clId="Web-{42360EC5-BBD3-91CF-F673-C78BEEF97B63}" dt="2025-06-28T12:48:43.401" v="638" actId="1076"/>
          <ac:spMkLst>
            <pc:docMk/>
            <pc:sldMk cId="3046642607" sldId="263"/>
            <ac:spMk id="3" creationId="{1E64C76B-C835-F451-D5B3-EC9F76D6E02F}"/>
          </ac:spMkLst>
        </pc:spChg>
      </pc:sldChg>
      <pc:sldChg chg="modSp new">
        <pc:chgData name="Debbie Fear (2306989)" userId="S::2306989@student.uwtsd.ac.uk::c880cf53-8e9c-486b-9279-e0512044c138" providerId="AD" clId="Web-{42360EC5-BBD3-91CF-F673-C78BEEF97B63}" dt="2025-06-28T12:59:17.408" v="748" actId="20577"/>
        <pc:sldMkLst>
          <pc:docMk/>
          <pc:sldMk cId="3518134451" sldId="264"/>
        </pc:sldMkLst>
      </pc:sldChg>
      <pc:sldChg chg="modSp new">
        <pc:chgData name="Debbie Fear (2306989)" userId="S::2306989@student.uwtsd.ac.uk::c880cf53-8e9c-486b-9279-e0512044c138" providerId="AD" clId="Web-{42360EC5-BBD3-91CF-F673-C78BEEF97B63}" dt="2025-06-28T13:00:18.410" v="769" actId="20577"/>
        <pc:sldMkLst>
          <pc:docMk/>
          <pc:sldMk cId="1454645343" sldId="265"/>
        </pc:sldMkLst>
      </pc:sldChg>
      <pc:sldChg chg="modSp new">
        <pc:chgData name="Debbie Fear (2306989)" userId="S::2306989@student.uwtsd.ac.uk::c880cf53-8e9c-486b-9279-e0512044c138" providerId="AD" clId="Web-{42360EC5-BBD3-91CF-F673-C78BEEF97B63}" dt="2025-06-28T13:02:42.967" v="785" actId="20577"/>
        <pc:sldMkLst>
          <pc:docMk/>
          <pc:sldMk cId="1662302323" sldId="266"/>
        </pc:sldMkLst>
      </pc:sldChg>
      <pc:sldChg chg="modSp new">
        <pc:chgData name="Debbie Fear (2306989)" userId="S::2306989@student.uwtsd.ac.uk::c880cf53-8e9c-486b-9279-e0512044c138" providerId="AD" clId="Web-{42360EC5-BBD3-91CF-F673-C78BEEF97B63}" dt="2025-06-28T13:06:12.708" v="794" actId="20577"/>
        <pc:sldMkLst>
          <pc:docMk/>
          <pc:sldMk cId="1465321135" sldId="267"/>
        </pc:sldMkLst>
      </pc:sldChg>
      <pc:sldChg chg="modSp new">
        <pc:chgData name="Debbie Fear (2306989)" userId="S::2306989@student.uwtsd.ac.uk::c880cf53-8e9c-486b-9279-e0512044c138" providerId="AD" clId="Web-{42360EC5-BBD3-91CF-F673-C78BEEF97B63}" dt="2025-06-28T13:07:47.555" v="804" actId="20577"/>
        <pc:sldMkLst>
          <pc:docMk/>
          <pc:sldMk cId="3153040219" sldId="268"/>
        </pc:sldMkLst>
      </pc:sldChg>
    </pc:docChg>
  </pc:docChgLst>
  <pc:docChgLst>
    <pc:chgData name="Debbie Fear (2306989)" userId="S::2306989@student.uwtsd.ac.uk::c880cf53-8e9c-486b-9279-e0512044c138" providerId="AD" clId="Web-{E63B4160-8C55-8394-D888-5A0411A1A25F}"/>
    <pc:docChg chg="addSld delSld modSld sldOrd">
      <pc:chgData name="Debbie Fear (2306989)" userId="S::2306989@student.uwtsd.ac.uk::c880cf53-8e9c-486b-9279-e0512044c138" providerId="AD" clId="Web-{E63B4160-8C55-8394-D888-5A0411A1A25F}" dt="2025-07-05T14:17:11.892" v="2600" actId="20577"/>
      <pc:docMkLst>
        <pc:docMk/>
      </pc:docMkLst>
      <pc:sldChg chg="modSp ord">
        <pc:chgData name="Debbie Fear (2306989)" userId="S::2306989@student.uwtsd.ac.uk::c880cf53-8e9c-486b-9279-e0512044c138" providerId="AD" clId="Web-{E63B4160-8C55-8394-D888-5A0411A1A25F}" dt="2025-07-05T12:17:37.528" v="2166" actId="1076"/>
        <pc:sldMkLst>
          <pc:docMk/>
          <pc:sldMk cId="3343170103" sldId="257"/>
        </pc:sldMkLst>
        <pc:spChg chg="mod">
          <ac:chgData name="Debbie Fear (2306989)" userId="S::2306989@student.uwtsd.ac.uk::c880cf53-8e9c-486b-9279-e0512044c138" providerId="AD" clId="Web-{E63B4160-8C55-8394-D888-5A0411A1A25F}" dt="2025-07-05T12:17:21.355" v="2164" actId="1076"/>
          <ac:spMkLst>
            <pc:docMk/>
            <pc:sldMk cId="3343170103" sldId="257"/>
            <ac:spMk id="5" creationId="{EC8A117B-8DCB-4BEA-413C-F56E9C8822CA}"/>
          </ac:spMkLst>
        </pc:spChg>
        <pc:spChg chg="mod">
          <ac:chgData name="Debbie Fear (2306989)" userId="S::2306989@student.uwtsd.ac.uk::c880cf53-8e9c-486b-9279-e0512044c138" providerId="AD" clId="Web-{E63B4160-8C55-8394-D888-5A0411A1A25F}" dt="2025-07-05T11:59:02.443" v="2089" actId="20577"/>
          <ac:spMkLst>
            <pc:docMk/>
            <pc:sldMk cId="3343170103" sldId="257"/>
            <ac:spMk id="7" creationId="{4EA5F0D7-BAD8-AF4E-2815-BB6BE3BE4084}"/>
          </ac:spMkLst>
        </pc:spChg>
        <pc:spChg chg="mod">
          <ac:chgData name="Debbie Fear (2306989)" userId="S::2306989@student.uwtsd.ac.uk::c880cf53-8e9c-486b-9279-e0512044c138" providerId="AD" clId="Web-{E63B4160-8C55-8394-D888-5A0411A1A25F}" dt="2025-07-05T12:17:26.965" v="2165" actId="1076"/>
          <ac:spMkLst>
            <pc:docMk/>
            <pc:sldMk cId="3343170103" sldId="257"/>
            <ac:spMk id="8" creationId="{541D3C30-0332-4B23-E1E9-5C43A5B72A4F}"/>
          </ac:spMkLst>
        </pc:spChg>
        <pc:spChg chg="mod">
          <ac:chgData name="Debbie Fear (2306989)" userId="S::2306989@student.uwtsd.ac.uk::c880cf53-8e9c-486b-9279-e0512044c138" providerId="AD" clId="Web-{E63B4160-8C55-8394-D888-5A0411A1A25F}" dt="2025-07-05T11:58:40.973" v="2084" actId="20577"/>
          <ac:spMkLst>
            <pc:docMk/>
            <pc:sldMk cId="3343170103" sldId="257"/>
            <ac:spMk id="9" creationId="{1B6AA8E8-FCD8-254E-2553-81999DF27777}"/>
          </ac:spMkLst>
        </pc:spChg>
        <pc:spChg chg="mod">
          <ac:chgData name="Debbie Fear (2306989)" userId="S::2306989@student.uwtsd.ac.uk::c880cf53-8e9c-486b-9279-e0512044c138" providerId="AD" clId="Web-{E63B4160-8C55-8394-D888-5A0411A1A25F}" dt="2025-07-05T11:58:32.207" v="2082" actId="20577"/>
          <ac:spMkLst>
            <pc:docMk/>
            <pc:sldMk cId="3343170103" sldId="257"/>
            <ac:spMk id="10" creationId="{6080EE83-E85F-E9AE-0E17-F1C785430069}"/>
          </ac:spMkLst>
        </pc:spChg>
        <pc:spChg chg="mod">
          <ac:chgData name="Debbie Fear (2306989)" userId="S::2306989@student.uwtsd.ac.uk::c880cf53-8e9c-486b-9279-e0512044c138" providerId="AD" clId="Web-{E63B4160-8C55-8394-D888-5A0411A1A25F}" dt="2025-07-05T12:17:37.528" v="2166" actId="1076"/>
          <ac:spMkLst>
            <pc:docMk/>
            <pc:sldMk cId="3343170103" sldId="257"/>
            <ac:spMk id="11" creationId="{50CCAAAC-ADA2-A535-518B-4BD24C671837}"/>
          </ac:spMkLst>
        </pc:spChg>
        <pc:spChg chg="mod">
          <ac:chgData name="Debbie Fear (2306989)" userId="S::2306989@student.uwtsd.ac.uk::c880cf53-8e9c-486b-9279-e0512044c138" providerId="AD" clId="Web-{E63B4160-8C55-8394-D888-5A0411A1A25F}" dt="2025-07-05T11:57:36.203" v="2070" actId="20577"/>
          <ac:spMkLst>
            <pc:docMk/>
            <pc:sldMk cId="3343170103" sldId="257"/>
            <ac:spMk id="12" creationId="{5AA1E366-75ED-39E4-A0C3-DC05B8D84D29}"/>
          </ac:spMkLst>
        </pc:spChg>
        <pc:spChg chg="mod">
          <ac:chgData name="Debbie Fear (2306989)" userId="S::2306989@student.uwtsd.ac.uk::c880cf53-8e9c-486b-9279-e0512044c138" providerId="AD" clId="Web-{E63B4160-8C55-8394-D888-5A0411A1A25F}" dt="2025-07-05T11:57:45.391" v="2072" actId="20577"/>
          <ac:spMkLst>
            <pc:docMk/>
            <pc:sldMk cId="3343170103" sldId="257"/>
            <ac:spMk id="13" creationId="{2866FBFD-1D73-7AE8-3A46-B7D28677AD10}"/>
          </ac:spMkLst>
        </pc:spChg>
        <pc:spChg chg="mod">
          <ac:chgData name="Debbie Fear (2306989)" userId="S::2306989@student.uwtsd.ac.uk::c880cf53-8e9c-486b-9279-e0512044c138" providerId="AD" clId="Web-{E63B4160-8C55-8394-D888-5A0411A1A25F}" dt="2025-07-05T11:57:59.704" v="2075" actId="14100"/>
          <ac:spMkLst>
            <pc:docMk/>
            <pc:sldMk cId="3343170103" sldId="257"/>
            <ac:spMk id="14" creationId="{0D928A78-99F3-3691-7E92-3C780160C541}"/>
          </ac:spMkLst>
        </pc:spChg>
        <pc:cxnChg chg="mod">
          <ac:chgData name="Debbie Fear (2306989)" userId="S::2306989@student.uwtsd.ac.uk::c880cf53-8e9c-486b-9279-e0512044c138" providerId="AD" clId="Web-{E63B4160-8C55-8394-D888-5A0411A1A25F}" dt="2025-07-05T12:16:52.525" v="2162" actId="14100"/>
          <ac:cxnSpMkLst>
            <pc:docMk/>
            <pc:sldMk cId="3343170103" sldId="257"/>
            <ac:cxnSpMk id="29" creationId="{6FDD6A00-FBC3-B0BC-FFE5-AD3FAF7CD324}"/>
          </ac:cxnSpMkLst>
        </pc:cxnChg>
      </pc:sldChg>
      <pc:sldChg chg="modSp">
        <pc:chgData name="Debbie Fear (2306989)" userId="S::2306989@student.uwtsd.ac.uk::c880cf53-8e9c-486b-9279-e0512044c138" providerId="AD" clId="Web-{E63B4160-8C55-8394-D888-5A0411A1A25F}" dt="2025-07-05T13:49:31.940" v="2173" actId="20577"/>
        <pc:sldMkLst>
          <pc:docMk/>
          <pc:sldMk cId="781382477" sldId="258"/>
        </pc:sldMkLst>
        <pc:spChg chg="mod">
          <ac:chgData name="Debbie Fear (2306989)" userId="S::2306989@student.uwtsd.ac.uk::c880cf53-8e9c-486b-9279-e0512044c138" providerId="AD" clId="Web-{E63B4160-8C55-8394-D888-5A0411A1A25F}" dt="2025-07-05T13:49:31.940" v="2173" actId="20577"/>
          <ac:spMkLst>
            <pc:docMk/>
            <pc:sldMk cId="781382477" sldId="258"/>
            <ac:spMk id="11" creationId="{5C4657E6-3C63-59A5-CEFD-A0E62C2D491E}"/>
          </ac:spMkLst>
        </pc:spChg>
      </pc:sldChg>
      <pc:sldChg chg="addSp delSp modSp del">
        <pc:chgData name="Debbie Fear (2306989)" userId="S::2306989@student.uwtsd.ac.uk::c880cf53-8e9c-486b-9279-e0512044c138" providerId="AD" clId="Web-{E63B4160-8C55-8394-D888-5A0411A1A25F}" dt="2025-07-05T09:47:17.819" v="228"/>
        <pc:sldMkLst>
          <pc:docMk/>
          <pc:sldMk cId="3111522244" sldId="259"/>
        </pc:sldMkLst>
      </pc:sldChg>
      <pc:sldChg chg="addSp delSp modSp ord">
        <pc:chgData name="Debbie Fear (2306989)" userId="S::2306989@student.uwtsd.ac.uk::c880cf53-8e9c-486b-9279-e0512044c138" providerId="AD" clId="Web-{E63B4160-8C55-8394-D888-5A0411A1A25F}" dt="2025-07-05T12:03:40.685" v="2131" actId="1076"/>
        <pc:sldMkLst>
          <pc:docMk/>
          <pc:sldMk cId="3701138706" sldId="260"/>
        </pc:sldMkLst>
        <pc:spChg chg="mod">
          <ac:chgData name="Debbie Fear (2306989)" userId="S::2306989@student.uwtsd.ac.uk::c880cf53-8e9c-486b-9279-e0512044c138" providerId="AD" clId="Web-{E63B4160-8C55-8394-D888-5A0411A1A25F}" dt="2025-07-05T12:01:43.080" v="2107" actId="14100"/>
          <ac:spMkLst>
            <pc:docMk/>
            <pc:sldMk cId="3701138706" sldId="260"/>
            <ac:spMk id="2" creationId="{9F542F3D-6BF5-6145-1716-F02DE9D5A65E}"/>
          </ac:spMkLst>
        </pc:spChg>
        <pc:spChg chg="mod">
          <ac:chgData name="Debbie Fear (2306989)" userId="S::2306989@student.uwtsd.ac.uk::c880cf53-8e9c-486b-9279-e0512044c138" providerId="AD" clId="Web-{E63B4160-8C55-8394-D888-5A0411A1A25F}" dt="2025-07-05T10:21:27.574" v="909" actId="20577"/>
          <ac:spMkLst>
            <pc:docMk/>
            <pc:sldMk cId="3701138706" sldId="260"/>
            <ac:spMk id="3" creationId="{4E565E07-D243-FE54-F8E5-524C84039347}"/>
          </ac:spMkLst>
        </pc:spChg>
        <pc:spChg chg="add mod">
          <ac:chgData name="Debbie Fear (2306989)" userId="S::2306989@student.uwtsd.ac.uk::c880cf53-8e9c-486b-9279-e0512044c138" providerId="AD" clId="Web-{E63B4160-8C55-8394-D888-5A0411A1A25F}" dt="2025-07-05T12:01:50.630" v="2109" actId="14100"/>
          <ac:spMkLst>
            <pc:docMk/>
            <pc:sldMk cId="3701138706" sldId="260"/>
            <ac:spMk id="5" creationId="{6B9DD343-4470-A140-E3C6-D943B2EB50E7}"/>
          </ac:spMkLst>
        </pc:spChg>
        <pc:spChg chg="add mod">
          <ac:chgData name="Debbie Fear (2306989)" userId="S::2306989@student.uwtsd.ac.uk::c880cf53-8e9c-486b-9279-e0512044c138" providerId="AD" clId="Web-{E63B4160-8C55-8394-D888-5A0411A1A25F}" dt="2025-07-05T12:02:05.475" v="2113" actId="14100"/>
          <ac:spMkLst>
            <pc:docMk/>
            <pc:sldMk cId="3701138706" sldId="260"/>
            <ac:spMk id="7" creationId="{F4F3066D-401D-3222-02A9-989A810DD43C}"/>
          </ac:spMkLst>
        </pc:spChg>
        <pc:spChg chg="add mod">
          <ac:chgData name="Debbie Fear (2306989)" userId="S::2306989@student.uwtsd.ac.uk::c880cf53-8e9c-486b-9279-e0512044c138" providerId="AD" clId="Web-{E63B4160-8C55-8394-D888-5A0411A1A25F}" dt="2025-07-05T12:02:22.992" v="2117" actId="14100"/>
          <ac:spMkLst>
            <pc:docMk/>
            <pc:sldMk cId="3701138706" sldId="260"/>
            <ac:spMk id="9" creationId="{1B152B24-B894-C42B-5053-E433AF676FAF}"/>
          </ac:spMkLst>
        </pc:spChg>
        <pc:spChg chg="add del mod">
          <ac:chgData name="Debbie Fear (2306989)" userId="S::2306989@student.uwtsd.ac.uk::c880cf53-8e9c-486b-9279-e0512044c138" providerId="AD" clId="Web-{E63B4160-8C55-8394-D888-5A0411A1A25F}" dt="2025-07-05T12:02:58.604" v="2122" actId="14100"/>
          <ac:spMkLst>
            <pc:docMk/>
            <pc:sldMk cId="3701138706" sldId="260"/>
            <ac:spMk id="10" creationId="{A39593F0-CBE6-4C4F-214D-EA3033BAF6A0}"/>
          </ac:spMkLst>
        </pc:spChg>
        <pc:spChg chg="add mod">
          <ac:chgData name="Debbie Fear (2306989)" userId="S::2306989@student.uwtsd.ac.uk::c880cf53-8e9c-486b-9279-e0512044c138" providerId="AD" clId="Web-{E63B4160-8C55-8394-D888-5A0411A1A25F}" dt="2025-07-05T12:02:29.789" v="2118" actId="1076"/>
          <ac:spMkLst>
            <pc:docMk/>
            <pc:sldMk cId="3701138706" sldId="260"/>
            <ac:spMk id="11" creationId="{30A4DF66-F753-7055-CD0C-9E3F3C32BF2C}"/>
          </ac:spMkLst>
        </pc:spChg>
        <pc:spChg chg="add mod">
          <ac:chgData name="Debbie Fear (2306989)" userId="S::2306989@student.uwtsd.ac.uk::c880cf53-8e9c-486b-9279-e0512044c138" providerId="AD" clId="Web-{E63B4160-8C55-8394-D888-5A0411A1A25F}" dt="2025-07-05T12:03:20.105" v="2127" actId="14100"/>
          <ac:spMkLst>
            <pc:docMk/>
            <pc:sldMk cId="3701138706" sldId="260"/>
            <ac:spMk id="12" creationId="{5F02012A-BF21-AD45-2BC7-0CCDB54629AB}"/>
          </ac:spMkLst>
        </pc:spChg>
        <pc:spChg chg="add mod">
          <ac:chgData name="Debbie Fear (2306989)" userId="S::2306989@student.uwtsd.ac.uk::c880cf53-8e9c-486b-9279-e0512044c138" providerId="AD" clId="Web-{E63B4160-8C55-8394-D888-5A0411A1A25F}" dt="2025-07-05T12:03:40.685" v="2131" actId="1076"/>
          <ac:spMkLst>
            <pc:docMk/>
            <pc:sldMk cId="3701138706" sldId="260"/>
            <ac:spMk id="13" creationId="{9CC566D7-C95D-AF76-B976-68D9786958C9}"/>
          </ac:spMkLst>
        </pc:spChg>
        <pc:picChg chg="add mod">
          <ac:chgData name="Debbie Fear (2306989)" userId="S::2306989@student.uwtsd.ac.uk::c880cf53-8e9c-486b-9279-e0512044c138" providerId="AD" clId="Web-{E63B4160-8C55-8394-D888-5A0411A1A25F}" dt="2025-07-05T10:44:07.493" v="1361" actId="1076"/>
          <ac:picMkLst>
            <pc:docMk/>
            <pc:sldMk cId="3701138706" sldId="260"/>
            <ac:picMk id="4" creationId="{8A2E8EED-7372-1D42-1E46-DA5E0BE68942}"/>
          </ac:picMkLst>
        </pc:picChg>
        <pc:picChg chg="add mod">
          <ac:chgData name="Debbie Fear (2306989)" userId="S::2306989@student.uwtsd.ac.uk::c880cf53-8e9c-486b-9279-e0512044c138" providerId="AD" clId="Web-{E63B4160-8C55-8394-D888-5A0411A1A25F}" dt="2025-07-05T10:44:17.931" v="1364" actId="14100"/>
          <ac:picMkLst>
            <pc:docMk/>
            <pc:sldMk cId="3701138706" sldId="260"/>
            <ac:picMk id="15" creationId="{C2B97E48-3BE6-9EBC-C268-C0596B814D6F}"/>
          </ac:picMkLst>
        </pc:picChg>
      </pc:sldChg>
      <pc:sldChg chg="addSp modSp ord">
        <pc:chgData name="Debbie Fear (2306989)" userId="S::2306989@student.uwtsd.ac.uk::c880cf53-8e9c-486b-9279-e0512044c138" providerId="AD" clId="Web-{E63B4160-8C55-8394-D888-5A0411A1A25F}" dt="2025-07-05T13:52:40.789" v="2191" actId="20577"/>
        <pc:sldMkLst>
          <pc:docMk/>
          <pc:sldMk cId="409653731" sldId="261"/>
        </pc:sldMkLst>
        <pc:spChg chg="mod">
          <ac:chgData name="Debbie Fear (2306989)" userId="S::2306989@student.uwtsd.ac.uk::c880cf53-8e9c-486b-9279-e0512044c138" providerId="AD" clId="Web-{E63B4160-8C55-8394-D888-5A0411A1A25F}" dt="2025-07-05T11:24:44.083" v="1877" actId="1076"/>
          <ac:spMkLst>
            <pc:docMk/>
            <pc:sldMk cId="409653731" sldId="261"/>
            <ac:spMk id="2" creationId="{DDF8478D-04ED-BDCA-61F7-D454239078F1}"/>
          </ac:spMkLst>
        </pc:spChg>
        <pc:spChg chg="mod">
          <ac:chgData name="Debbie Fear (2306989)" userId="S::2306989@student.uwtsd.ac.uk::c880cf53-8e9c-486b-9279-e0512044c138" providerId="AD" clId="Web-{E63B4160-8C55-8394-D888-5A0411A1A25F}" dt="2025-07-05T13:51:19.818" v="2179" actId="20577"/>
          <ac:spMkLst>
            <pc:docMk/>
            <pc:sldMk cId="409653731" sldId="261"/>
            <ac:spMk id="3" creationId="{77F5A490-6F37-28BF-5749-8888F83FCEDC}"/>
          </ac:spMkLst>
        </pc:spChg>
        <pc:spChg chg="add mod">
          <ac:chgData name="Debbie Fear (2306989)" userId="S::2306989@student.uwtsd.ac.uk::c880cf53-8e9c-486b-9279-e0512044c138" providerId="AD" clId="Web-{E63B4160-8C55-8394-D888-5A0411A1A25F}" dt="2025-07-05T13:52:40.789" v="2191" actId="20577"/>
          <ac:spMkLst>
            <pc:docMk/>
            <pc:sldMk cId="409653731" sldId="261"/>
            <ac:spMk id="5" creationId="{3EA0BC6A-12B3-FF9E-7262-2ADEDA79C0C2}"/>
          </ac:spMkLst>
        </pc:spChg>
        <pc:picChg chg="add mod">
          <ac:chgData name="Debbie Fear (2306989)" userId="S::2306989@student.uwtsd.ac.uk::c880cf53-8e9c-486b-9279-e0512044c138" providerId="AD" clId="Web-{E63B4160-8C55-8394-D888-5A0411A1A25F}" dt="2025-07-05T11:51:20.065" v="2006" actId="14100"/>
          <ac:picMkLst>
            <pc:docMk/>
            <pc:sldMk cId="409653731" sldId="261"/>
            <ac:picMk id="4" creationId="{842CB5C0-D2F7-9E7A-6BE3-70E0403A4E61}"/>
          </ac:picMkLst>
        </pc:picChg>
        <pc:picChg chg="add mod">
          <ac:chgData name="Debbie Fear (2306989)" userId="S::2306989@student.uwtsd.ac.uk::c880cf53-8e9c-486b-9279-e0512044c138" providerId="AD" clId="Web-{E63B4160-8C55-8394-D888-5A0411A1A25F}" dt="2025-07-05T11:53:23.793" v="2032" actId="14100"/>
          <ac:picMkLst>
            <pc:docMk/>
            <pc:sldMk cId="409653731" sldId="261"/>
            <ac:picMk id="7" creationId="{99F0981B-F712-7310-FADB-DC3F94E42508}"/>
          </ac:picMkLst>
        </pc:picChg>
      </pc:sldChg>
      <pc:sldChg chg="addSp modSp ord">
        <pc:chgData name="Debbie Fear (2306989)" userId="S::2306989@student.uwtsd.ac.uk::c880cf53-8e9c-486b-9279-e0512044c138" providerId="AD" clId="Web-{E63B4160-8C55-8394-D888-5A0411A1A25F}" dt="2025-07-05T13:55:36.987" v="2210" actId="20577"/>
        <pc:sldMkLst>
          <pc:docMk/>
          <pc:sldMk cId="210977732" sldId="262"/>
        </pc:sldMkLst>
        <pc:spChg chg="mod">
          <ac:chgData name="Debbie Fear (2306989)" userId="S::2306989@student.uwtsd.ac.uk::c880cf53-8e9c-486b-9279-e0512044c138" providerId="AD" clId="Web-{E63B4160-8C55-8394-D888-5A0411A1A25F}" dt="2025-07-05T13:55:36.987" v="2210" actId="20577"/>
          <ac:spMkLst>
            <pc:docMk/>
            <pc:sldMk cId="210977732" sldId="262"/>
            <ac:spMk id="3" creationId="{10E05BA8-AC7F-A302-78F6-AB17BD9743A0}"/>
          </ac:spMkLst>
        </pc:spChg>
        <pc:spChg chg="add mod">
          <ac:chgData name="Debbie Fear (2306989)" userId="S::2306989@student.uwtsd.ac.uk::c880cf53-8e9c-486b-9279-e0512044c138" providerId="AD" clId="Web-{E63B4160-8C55-8394-D888-5A0411A1A25F}" dt="2025-07-05T11:48:04.767" v="1989" actId="20577"/>
          <ac:spMkLst>
            <pc:docMk/>
            <pc:sldMk cId="210977732" sldId="262"/>
            <ac:spMk id="5" creationId="{FB256C75-F80A-CB41-54F7-840786109DC0}"/>
          </ac:spMkLst>
        </pc:spChg>
        <pc:picChg chg="add mod">
          <ac:chgData name="Debbie Fear (2306989)" userId="S::2306989@student.uwtsd.ac.uk::c880cf53-8e9c-486b-9279-e0512044c138" providerId="AD" clId="Web-{E63B4160-8C55-8394-D888-5A0411A1A25F}" dt="2025-07-05T11:46:21.884" v="1975" actId="14100"/>
          <ac:picMkLst>
            <pc:docMk/>
            <pc:sldMk cId="210977732" sldId="262"/>
            <ac:picMk id="4" creationId="{C98B2B85-8A2E-D926-9E39-AFBBBD8183BA}"/>
          </ac:picMkLst>
        </pc:picChg>
        <pc:picChg chg="add mod">
          <ac:chgData name="Debbie Fear (2306989)" userId="S::2306989@student.uwtsd.ac.uk::c880cf53-8e9c-486b-9279-e0512044c138" providerId="AD" clId="Web-{E63B4160-8C55-8394-D888-5A0411A1A25F}" dt="2025-07-05T11:47:45.687" v="1985" actId="1076"/>
          <ac:picMkLst>
            <pc:docMk/>
            <pc:sldMk cId="210977732" sldId="262"/>
            <ac:picMk id="7" creationId="{C6E401E8-0108-04DA-67B8-8523457EA825}"/>
          </ac:picMkLst>
        </pc:picChg>
      </pc:sldChg>
      <pc:sldChg chg="modSp ord">
        <pc:chgData name="Debbie Fear (2306989)" userId="S::2306989@student.uwtsd.ac.uk::c880cf53-8e9c-486b-9279-e0512044c138" providerId="AD" clId="Web-{E63B4160-8C55-8394-D888-5A0411A1A25F}" dt="2025-07-05T12:00:27.371" v="2102" actId="1076"/>
        <pc:sldMkLst>
          <pc:docMk/>
          <pc:sldMk cId="3046642607" sldId="263"/>
        </pc:sldMkLst>
        <pc:spChg chg="mod">
          <ac:chgData name="Debbie Fear (2306989)" userId="S::2306989@student.uwtsd.ac.uk::c880cf53-8e9c-486b-9279-e0512044c138" providerId="AD" clId="Web-{E63B4160-8C55-8394-D888-5A0411A1A25F}" dt="2025-07-05T12:00:27.371" v="2102" actId="1076"/>
          <ac:spMkLst>
            <pc:docMk/>
            <pc:sldMk cId="3046642607" sldId="263"/>
            <ac:spMk id="2" creationId="{BFC3E90E-876B-03ED-1089-286385D02382}"/>
          </ac:spMkLst>
        </pc:spChg>
        <pc:spChg chg="mod">
          <ac:chgData name="Debbie Fear (2306989)" userId="S::2306989@student.uwtsd.ac.uk::c880cf53-8e9c-486b-9279-e0512044c138" providerId="AD" clId="Web-{E63B4160-8C55-8394-D888-5A0411A1A25F}" dt="2025-07-05T12:00:21.371" v="2101" actId="20577"/>
          <ac:spMkLst>
            <pc:docMk/>
            <pc:sldMk cId="3046642607" sldId="263"/>
            <ac:spMk id="3" creationId="{1E64C76B-C835-F451-D5B3-EC9F76D6E02F}"/>
          </ac:spMkLst>
        </pc:spChg>
      </pc:sldChg>
      <pc:sldChg chg="del">
        <pc:chgData name="Debbie Fear (2306989)" userId="S::2306989@student.uwtsd.ac.uk::c880cf53-8e9c-486b-9279-e0512044c138" providerId="AD" clId="Web-{E63B4160-8C55-8394-D888-5A0411A1A25F}" dt="2025-07-05T11:33:43.763" v="1897"/>
        <pc:sldMkLst>
          <pc:docMk/>
          <pc:sldMk cId="3518134451" sldId="264"/>
        </pc:sldMkLst>
      </pc:sldChg>
      <pc:sldChg chg="del">
        <pc:chgData name="Debbie Fear (2306989)" userId="S::2306989@student.uwtsd.ac.uk::c880cf53-8e9c-486b-9279-e0512044c138" providerId="AD" clId="Web-{E63B4160-8C55-8394-D888-5A0411A1A25F}" dt="2025-07-05T11:33:45.841" v="1898"/>
        <pc:sldMkLst>
          <pc:docMk/>
          <pc:sldMk cId="1454645343" sldId="265"/>
        </pc:sldMkLst>
      </pc:sldChg>
      <pc:sldChg chg="del">
        <pc:chgData name="Debbie Fear (2306989)" userId="S::2306989@student.uwtsd.ac.uk::c880cf53-8e9c-486b-9279-e0512044c138" providerId="AD" clId="Web-{E63B4160-8C55-8394-D888-5A0411A1A25F}" dt="2025-07-05T12:05:19.145" v="2148"/>
        <pc:sldMkLst>
          <pc:docMk/>
          <pc:sldMk cId="1662302323" sldId="266"/>
        </pc:sldMkLst>
      </pc:sldChg>
      <pc:sldChg chg="del">
        <pc:chgData name="Debbie Fear (2306989)" userId="S::2306989@student.uwtsd.ac.uk::c880cf53-8e9c-486b-9279-e0512044c138" providerId="AD" clId="Web-{E63B4160-8C55-8394-D888-5A0411A1A25F}" dt="2025-07-05T12:05:28.380" v="2149"/>
        <pc:sldMkLst>
          <pc:docMk/>
          <pc:sldMk cId="1465321135" sldId="267"/>
        </pc:sldMkLst>
      </pc:sldChg>
      <pc:sldChg chg="del">
        <pc:chgData name="Debbie Fear (2306989)" userId="S::2306989@student.uwtsd.ac.uk::c880cf53-8e9c-486b-9279-e0512044c138" providerId="AD" clId="Web-{E63B4160-8C55-8394-D888-5A0411A1A25F}" dt="2025-07-05T12:06:38.010" v="2150"/>
        <pc:sldMkLst>
          <pc:docMk/>
          <pc:sldMk cId="3153040219" sldId="268"/>
        </pc:sldMkLst>
      </pc:sldChg>
      <pc:sldChg chg="addSp delSp modSp new">
        <pc:chgData name="Debbie Fear (2306989)" userId="S::2306989@student.uwtsd.ac.uk::c880cf53-8e9c-486b-9279-e0512044c138" providerId="AD" clId="Web-{E63B4160-8C55-8394-D888-5A0411A1A25F}" dt="2025-07-05T12:16:42.634" v="2161" actId="20577"/>
        <pc:sldMkLst>
          <pc:docMk/>
          <pc:sldMk cId="343373496" sldId="269"/>
        </pc:sldMkLst>
        <pc:spChg chg="add mod">
          <ac:chgData name="Debbie Fear (2306989)" userId="S::2306989@student.uwtsd.ac.uk::c880cf53-8e9c-486b-9279-e0512044c138" providerId="AD" clId="Web-{E63B4160-8C55-8394-D888-5A0411A1A25F}" dt="2025-07-05T11:56:02.712" v="2053" actId="14100"/>
          <ac:spMkLst>
            <pc:docMk/>
            <pc:sldMk cId="343373496" sldId="269"/>
            <ac:spMk id="5" creationId="{C3173144-56E9-D2C7-1538-FC292A7BBBEB}"/>
          </ac:spMkLst>
        </pc:spChg>
        <pc:spChg chg="add del">
          <ac:chgData name="Debbie Fear (2306989)" userId="S::2306989@student.uwtsd.ac.uk::c880cf53-8e9c-486b-9279-e0512044c138" providerId="AD" clId="Web-{E63B4160-8C55-8394-D888-5A0411A1A25F}" dt="2025-07-05T09:25:35.458" v="28"/>
          <ac:spMkLst>
            <pc:docMk/>
            <pc:sldMk cId="343373496" sldId="269"/>
            <ac:spMk id="7" creationId="{59F2FD81-6653-288B-E9FF-B1375D3EE27F}"/>
          </ac:spMkLst>
        </pc:spChg>
        <pc:spChg chg="add mod">
          <ac:chgData name="Debbie Fear (2306989)" userId="S::2306989@student.uwtsd.ac.uk::c880cf53-8e9c-486b-9279-e0512044c138" providerId="AD" clId="Web-{E63B4160-8C55-8394-D888-5A0411A1A25F}" dt="2025-07-05T11:55:31.991" v="2048" actId="14100"/>
          <ac:spMkLst>
            <pc:docMk/>
            <pc:sldMk cId="343373496" sldId="269"/>
            <ac:spMk id="8" creationId="{A4F6435F-7861-9270-D0EC-907449F0DE94}"/>
          </ac:spMkLst>
        </pc:spChg>
        <pc:spChg chg="add mod">
          <ac:chgData name="Debbie Fear (2306989)" userId="S::2306989@student.uwtsd.ac.uk::c880cf53-8e9c-486b-9279-e0512044c138" providerId="AD" clId="Web-{E63B4160-8C55-8394-D888-5A0411A1A25F}" dt="2025-07-05T11:56:21.838" v="2057" actId="14100"/>
          <ac:spMkLst>
            <pc:docMk/>
            <pc:sldMk cId="343373496" sldId="269"/>
            <ac:spMk id="11" creationId="{41EDAB2F-F109-1177-B2B3-D04DFBBA91F1}"/>
          </ac:spMkLst>
        </pc:spChg>
        <pc:spChg chg="add mod">
          <ac:chgData name="Debbie Fear (2306989)" userId="S::2306989@student.uwtsd.ac.uk::c880cf53-8e9c-486b-9279-e0512044c138" providerId="AD" clId="Web-{E63B4160-8C55-8394-D888-5A0411A1A25F}" dt="2025-07-05T11:54:49.158" v="2041" actId="20577"/>
          <ac:spMkLst>
            <pc:docMk/>
            <pc:sldMk cId="343373496" sldId="269"/>
            <ac:spMk id="14" creationId="{B0862D42-8B82-53B8-229D-3B153AE0C233}"/>
          </ac:spMkLst>
        </pc:spChg>
        <pc:spChg chg="add">
          <ac:chgData name="Debbie Fear (2306989)" userId="S::2306989@student.uwtsd.ac.uk::c880cf53-8e9c-486b-9279-e0512044c138" providerId="AD" clId="Web-{E63B4160-8C55-8394-D888-5A0411A1A25F}" dt="2025-07-05T09:34:05.602" v="84"/>
          <ac:spMkLst>
            <pc:docMk/>
            <pc:sldMk cId="343373496" sldId="269"/>
            <ac:spMk id="17" creationId="{D83EF9C3-9ABA-F94D-B15B-1F5070E5325B}"/>
          </ac:spMkLst>
        </pc:spChg>
        <pc:spChg chg="add mod">
          <ac:chgData name="Debbie Fear (2306989)" userId="S::2306989@student.uwtsd.ac.uk::c880cf53-8e9c-486b-9279-e0512044c138" providerId="AD" clId="Web-{E63B4160-8C55-8394-D888-5A0411A1A25F}" dt="2025-07-05T11:55:54.946" v="2052" actId="1076"/>
          <ac:spMkLst>
            <pc:docMk/>
            <pc:sldMk cId="343373496" sldId="269"/>
            <ac:spMk id="20" creationId="{F71C5095-4722-9DBB-104B-58F671DB935A}"/>
          </ac:spMkLst>
        </pc:spChg>
        <pc:spChg chg="add mod">
          <ac:chgData name="Debbie Fear (2306989)" userId="S::2306989@student.uwtsd.ac.uk::c880cf53-8e9c-486b-9279-e0512044c138" providerId="AD" clId="Web-{E63B4160-8C55-8394-D888-5A0411A1A25F}" dt="2025-07-05T12:16:42.634" v="2161" actId="20577"/>
          <ac:spMkLst>
            <pc:docMk/>
            <pc:sldMk cId="343373496" sldId="269"/>
            <ac:spMk id="22" creationId="{59610556-2A40-F7A9-A9A1-264D84EED13B}"/>
          </ac:spMkLst>
        </pc:spChg>
        <pc:picChg chg="add mod">
          <ac:chgData name="Debbie Fear (2306989)" userId="S::2306989@student.uwtsd.ac.uk::c880cf53-8e9c-486b-9279-e0512044c138" providerId="AD" clId="Web-{E63B4160-8C55-8394-D888-5A0411A1A25F}" dt="2025-07-05T09:27:34.248" v="55" actId="14100"/>
          <ac:picMkLst>
            <pc:docMk/>
            <pc:sldMk cId="343373496" sldId="269"/>
            <ac:picMk id="10" creationId="{5EF0F923-DF88-8AD7-B835-27E2AA190868}"/>
          </ac:picMkLst>
        </pc:picChg>
        <pc:picChg chg="add mod">
          <ac:chgData name="Debbie Fear (2306989)" userId="S::2306989@student.uwtsd.ac.uk::c880cf53-8e9c-486b-9279-e0512044c138" providerId="AD" clId="Web-{E63B4160-8C55-8394-D888-5A0411A1A25F}" dt="2025-07-05T11:54:53.268" v="2042" actId="1076"/>
          <ac:picMkLst>
            <pc:docMk/>
            <pc:sldMk cId="343373496" sldId="269"/>
            <ac:picMk id="13" creationId="{4BEC3590-BE4B-9441-4102-E3D6A46A8F81}"/>
          </ac:picMkLst>
        </pc:picChg>
        <pc:picChg chg="add mod">
          <ac:chgData name="Debbie Fear (2306989)" userId="S::2306989@student.uwtsd.ac.uk::c880cf53-8e9c-486b-9279-e0512044c138" providerId="AD" clId="Web-{E63B4160-8C55-8394-D888-5A0411A1A25F}" dt="2025-07-05T11:55:50.586" v="2051" actId="1076"/>
          <ac:picMkLst>
            <pc:docMk/>
            <pc:sldMk cId="343373496" sldId="269"/>
            <ac:picMk id="16" creationId="{E6FE2B28-36EC-2EB2-6E22-EE8521786A0D}"/>
          </ac:picMkLst>
        </pc:picChg>
        <pc:picChg chg="add mod">
          <ac:chgData name="Debbie Fear (2306989)" userId="S::2306989@student.uwtsd.ac.uk::c880cf53-8e9c-486b-9279-e0512044c138" providerId="AD" clId="Web-{E63B4160-8C55-8394-D888-5A0411A1A25F}" dt="2025-07-05T11:57:05.185" v="2066" actId="1076"/>
          <ac:picMkLst>
            <pc:docMk/>
            <pc:sldMk cId="343373496" sldId="269"/>
            <ac:picMk id="21" creationId="{3FC910E8-808F-AAB8-715A-EC22722A844E}"/>
          </ac:picMkLst>
        </pc:picChg>
      </pc:sldChg>
      <pc:sldChg chg="addSp delSp modSp new">
        <pc:chgData name="Debbie Fear (2306989)" userId="S::2306989@student.uwtsd.ac.uk::c880cf53-8e9c-486b-9279-e0512044c138" providerId="AD" clId="Web-{E63B4160-8C55-8394-D888-5A0411A1A25F}" dt="2025-07-05T13:59:17.961" v="2213" actId="20577"/>
        <pc:sldMkLst>
          <pc:docMk/>
          <pc:sldMk cId="1269046759" sldId="270"/>
        </pc:sldMkLst>
        <pc:spChg chg="add mod">
          <ac:chgData name="Debbie Fear (2306989)" userId="S::2306989@student.uwtsd.ac.uk::c880cf53-8e9c-486b-9279-e0512044c138" providerId="AD" clId="Web-{E63B4160-8C55-8394-D888-5A0411A1A25F}" dt="2025-07-05T11:11:30.145" v="1784" actId="14100"/>
          <ac:spMkLst>
            <pc:docMk/>
            <pc:sldMk cId="1269046759" sldId="270"/>
            <ac:spMk id="6" creationId="{99A30792-F739-214F-4680-76D420953B4D}"/>
          </ac:spMkLst>
        </pc:spChg>
        <pc:spChg chg="add mod">
          <ac:chgData name="Debbie Fear (2306989)" userId="S::2306989@student.uwtsd.ac.uk::c880cf53-8e9c-486b-9279-e0512044c138" providerId="AD" clId="Web-{E63B4160-8C55-8394-D888-5A0411A1A25F}" dt="2025-07-05T12:03:56.280" v="2134" actId="20577"/>
          <ac:spMkLst>
            <pc:docMk/>
            <pc:sldMk cId="1269046759" sldId="270"/>
            <ac:spMk id="12" creationId="{859D960C-F71C-CFCC-6D30-C99C0D9B2D47}"/>
          </ac:spMkLst>
        </pc:spChg>
        <pc:spChg chg="add mod">
          <ac:chgData name="Debbie Fear (2306989)" userId="S::2306989@student.uwtsd.ac.uk::c880cf53-8e9c-486b-9279-e0512044c138" providerId="AD" clId="Web-{E63B4160-8C55-8394-D888-5A0411A1A25F}" dt="2025-07-05T13:59:17.961" v="2213" actId="20577"/>
          <ac:spMkLst>
            <pc:docMk/>
            <pc:sldMk cId="1269046759" sldId="270"/>
            <ac:spMk id="16" creationId="{5CC0DD64-F54A-AA0D-B456-235C1427076A}"/>
          </ac:spMkLst>
        </pc:spChg>
        <pc:spChg chg="add mod">
          <ac:chgData name="Debbie Fear (2306989)" userId="S::2306989@student.uwtsd.ac.uk::c880cf53-8e9c-486b-9279-e0512044c138" providerId="AD" clId="Web-{E63B4160-8C55-8394-D888-5A0411A1A25F}" dt="2025-07-05T12:04:26.985" v="2142" actId="1076"/>
          <ac:spMkLst>
            <pc:docMk/>
            <pc:sldMk cId="1269046759" sldId="270"/>
            <ac:spMk id="17" creationId="{DCC70E68-1A19-F8C2-CF9E-85AFBF96B0A5}"/>
          </ac:spMkLst>
        </pc:spChg>
        <pc:spChg chg="add mod">
          <ac:chgData name="Debbie Fear (2306989)" userId="S::2306989@student.uwtsd.ac.uk::c880cf53-8e9c-486b-9279-e0512044c138" providerId="AD" clId="Web-{E63B4160-8C55-8394-D888-5A0411A1A25F}" dt="2025-07-05T12:04:47.752" v="2147" actId="20577"/>
          <ac:spMkLst>
            <pc:docMk/>
            <pc:sldMk cId="1269046759" sldId="270"/>
            <ac:spMk id="18" creationId="{3D81DE3A-A8F8-133A-234D-65AA00D5152F}"/>
          </ac:spMkLst>
        </pc:spChg>
        <pc:spChg chg="add mod">
          <ac:chgData name="Debbie Fear (2306989)" userId="S::2306989@student.uwtsd.ac.uk::c880cf53-8e9c-486b-9279-e0512044c138" providerId="AD" clId="Web-{E63B4160-8C55-8394-D888-5A0411A1A25F}" dt="2025-07-05T11:14:19.407" v="1825" actId="1076"/>
          <ac:spMkLst>
            <pc:docMk/>
            <pc:sldMk cId="1269046759" sldId="270"/>
            <ac:spMk id="19" creationId="{C7CC6693-69B5-D8F5-877A-F3E0834A9AB4}"/>
          </ac:spMkLst>
        </pc:spChg>
        <pc:picChg chg="add mod modCrop">
          <ac:chgData name="Debbie Fear (2306989)" userId="S::2306989@student.uwtsd.ac.uk::c880cf53-8e9c-486b-9279-e0512044c138" providerId="AD" clId="Web-{E63B4160-8C55-8394-D888-5A0411A1A25F}" dt="2025-07-05T11:10:19.655" v="1773" actId="1076"/>
          <ac:picMkLst>
            <pc:docMk/>
            <pc:sldMk cId="1269046759" sldId="270"/>
            <ac:picMk id="8" creationId="{68BFA4DB-B115-A622-F217-B8DB96080E9B}"/>
          </ac:picMkLst>
        </pc:picChg>
        <pc:picChg chg="add mod">
          <ac:chgData name="Debbie Fear (2306989)" userId="S::2306989@student.uwtsd.ac.uk::c880cf53-8e9c-486b-9279-e0512044c138" providerId="AD" clId="Web-{E63B4160-8C55-8394-D888-5A0411A1A25F}" dt="2025-07-05T11:10:52.611" v="1778" actId="1076"/>
          <ac:picMkLst>
            <pc:docMk/>
            <pc:sldMk cId="1269046759" sldId="270"/>
            <ac:picMk id="9" creationId="{51990278-3195-F517-C750-A9D16FFAECDE}"/>
          </ac:picMkLst>
        </pc:picChg>
        <pc:picChg chg="add mod">
          <ac:chgData name="Debbie Fear (2306989)" userId="S::2306989@student.uwtsd.ac.uk::c880cf53-8e9c-486b-9279-e0512044c138" providerId="AD" clId="Web-{E63B4160-8C55-8394-D888-5A0411A1A25F}" dt="2025-07-05T11:11:22.503" v="1782" actId="1076"/>
          <ac:picMkLst>
            <pc:docMk/>
            <pc:sldMk cId="1269046759" sldId="270"/>
            <ac:picMk id="10" creationId="{95F81557-B811-49B6-6EB6-C5253A27FADC}"/>
          </ac:picMkLst>
        </pc:picChg>
        <pc:picChg chg="add mod">
          <ac:chgData name="Debbie Fear (2306989)" userId="S::2306989@student.uwtsd.ac.uk::c880cf53-8e9c-486b-9279-e0512044c138" providerId="AD" clId="Web-{E63B4160-8C55-8394-D888-5A0411A1A25F}" dt="2025-07-05T11:11:34.082" v="1785" actId="1076"/>
          <ac:picMkLst>
            <pc:docMk/>
            <pc:sldMk cId="1269046759" sldId="270"/>
            <ac:picMk id="11" creationId="{E4A9CBC5-4D82-D54C-D45B-8ADBA8BB34E6}"/>
          </ac:picMkLst>
        </pc:picChg>
        <pc:picChg chg="add mod modCrop">
          <ac:chgData name="Debbie Fear (2306989)" userId="S::2306989@student.uwtsd.ac.uk::c880cf53-8e9c-486b-9279-e0512044c138" providerId="AD" clId="Web-{E63B4160-8C55-8394-D888-5A0411A1A25F}" dt="2025-07-05T11:10:39.969" v="1776" actId="1076"/>
          <ac:picMkLst>
            <pc:docMk/>
            <pc:sldMk cId="1269046759" sldId="270"/>
            <ac:picMk id="13" creationId="{D7DD0004-FC53-7265-9807-33F9A13855DC}"/>
          </ac:picMkLst>
        </pc:picChg>
        <pc:picChg chg="add mod modCrop">
          <ac:chgData name="Debbie Fear (2306989)" userId="S::2306989@student.uwtsd.ac.uk::c880cf53-8e9c-486b-9279-e0512044c138" providerId="AD" clId="Web-{E63B4160-8C55-8394-D888-5A0411A1A25F}" dt="2025-07-05T11:11:08.487" v="1780" actId="1076"/>
          <ac:picMkLst>
            <pc:docMk/>
            <pc:sldMk cId="1269046759" sldId="270"/>
            <ac:picMk id="14" creationId="{A1EFDD5E-936E-D364-43EA-AA6BADA665DD}"/>
          </ac:picMkLst>
        </pc:picChg>
        <pc:picChg chg="add mod modCrop">
          <ac:chgData name="Debbie Fear (2306989)" userId="S::2306989@student.uwtsd.ac.uk::c880cf53-8e9c-486b-9279-e0512044c138" providerId="AD" clId="Web-{E63B4160-8C55-8394-D888-5A0411A1A25F}" dt="2025-07-05T11:12:58.963" v="1788" actId="1076"/>
          <ac:picMkLst>
            <pc:docMk/>
            <pc:sldMk cId="1269046759" sldId="270"/>
            <ac:picMk id="15" creationId="{C056C421-563C-D5AA-33CA-ABCA7365D3BA}"/>
          </ac:picMkLst>
        </pc:picChg>
      </pc:sldChg>
      <pc:sldChg chg="addSp delSp modSp new">
        <pc:chgData name="Debbie Fear (2306989)" userId="S::2306989@student.uwtsd.ac.uk::c880cf53-8e9c-486b-9279-e0512044c138" providerId="AD" clId="Web-{E63B4160-8C55-8394-D888-5A0411A1A25F}" dt="2025-07-05T14:17:11.892" v="2600" actId="20577"/>
        <pc:sldMkLst>
          <pc:docMk/>
          <pc:sldMk cId="2429634921" sldId="271"/>
        </pc:sldMkLst>
        <pc:spChg chg="add mod">
          <ac:chgData name="Debbie Fear (2306989)" userId="S::2306989@student.uwtsd.ac.uk::c880cf53-8e9c-486b-9279-e0512044c138" providerId="AD" clId="Web-{E63B4160-8C55-8394-D888-5A0411A1A25F}" dt="2025-07-05T14:06:13.012" v="2332" actId="20577"/>
          <ac:spMkLst>
            <pc:docMk/>
            <pc:sldMk cId="2429634921" sldId="271"/>
            <ac:spMk id="8" creationId="{AF5199A8-4B3D-C775-DE02-76BE54607E53}"/>
          </ac:spMkLst>
        </pc:spChg>
        <pc:spChg chg="add mod">
          <ac:chgData name="Debbie Fear (2306989)" userId="S::2306989@student.uwtsd.ac.uk::c880cf53-8e9c-486b-9279-e0512044c138" providerId="AD" clId="Web-{E63B4160-8C55-8394-D888-5A0411A1A25F}" dt="2025-07-05T14:17:11.892" v="2600" actId="20577"/>
          <ac:spMkLst>
            <pc:docMk/>
            <pc:sldMk cId="2429634921" sldId="271"/>
            <ac:spMk id="9" creationId="{5E4794D5-1B22-36E1-DD46-34EAEFF7430E}"/>
          </ac:spMkLst>
        </pc:spChg>
      </pc:sldChg>
    </pc:docChg>
  </pc:docChgLst>
  <pc:docChgLst>
    <pc:chgData name="Debbie Fear (2306989)" userId="S::2306989@student.uwtsd.ac.uk::c880cf53-8e9c-486b-9279-e0512044c138" providerId="AD" clId="Web-{D06C461F-199D-B667-891F-468D45CD14C8}"/>
    <pc:docChg chg="modSld">
      <pc:chgData name="Debbie Fear (2306989)" userId="S::2306989@student.uwtsd.ac.uk::c880cf53-8e9c-486b-9279-e0512044c138" providerId="AD" clId="Web-{D06C461F-199D-B667-891F-468D45CD14C8}" dt="2025-07-13T11:46:21.429" v="14" actId="1076"/>
      <pc:docMkLst>
        <pc:docMk/>
      </pc:docMkLst>
      <pc:sldChg chg="addSp modSp">
        <pc:chgData name="Debbie Fear (2306989)" userId="S::2306989@student.uwtsd.ac.uk::c880cf53-8e9c-486b-9279-e0512044c138" providerId="AD" clId="Web-{D06C461F-199D-B667-891F-468D45CD14C8}" dt="2025-07-13T11:46:21.429" v="14" actId="1076"/>
        <pc:sldMkLst>
          <pc:docMk/>
          <pc:sldMk cId="109857222" sldId="256"/>
        </pc:sldMkLst>
        <pc:spChg chg="mod">
          <ac:chgData name="Debbie Fear (2306989)" userId="S::2306989@student.uwtsd.ac.uk::c880cf53-8e9c-486b-9279-e0512044c138" providerId="AD" clId="Web-{D06C461F-199D-B667-891F-468D45CD14C8}" dt="2025-07-13T11:46:21.429" v="14" actId="1076"/>
          <ac:spMkLst>
            <pc:docMk/>
            <pc:sldMk cId="109857222" sldId="256"/>
            <ac:spMk id="3" creationId="{00000000-0000-0000-0000-000000000000}"/>
          </ac:spMkLst>
        </pc:spChg>
        <pc:spChg chg="add mod">
          <ac:chgData name="Debbie Fear (2306989)" userId="S::2306989@student.uwtsd.ac.uk::c880cf53-8e9c-486b-9279-e0512044c138" providerId="AD" clId="Web-{D06C461F-199D-B667-891F-468D45CD14C8}" dt="2025-07-13T11:46:11.991" v="13" actId="20577"/>
          <ac:spMkLst>
            <pc:docMk/>
            <pc:sldMk cId="109857222" sldId="256"/>
            <ac:spMk id="5" creationId="{6E7C9853-DC18-915C-3ED4-72123C62F0E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7/13/2025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789095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7/13/2025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061557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7/13/2025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7330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7/13/2025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132329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7/13/2025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385545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7/13/2025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8020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7/13/2025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548277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7/13/2025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812121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7/13/2025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159112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7/13/2025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346592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7/13/2025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71108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7/13/2025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720347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88" r:id="rId6"/>
    <p:sldLayoutId id="2147483684" r:id="rId7"/>
    <p:sldLayoutId id="2147483685" r:id="rId8"/>
    <p:sldLayoutId id="2147483686" r:id="rId9"/>
    <p:sldLayoutId id="2147483687" r:id="rId10"/>
    <p:sldLayoutId id="2147483689"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4" name="Picture 3" descr="Tropical sea and rocks">
            <a:extLst>
              <a:ext uri="{FF2B5EF4-FFF2-40B4-BE49-F238E27FC236}">
                <a16:creationId xmlns:a16="http://schemas.microsoft.com/office/drawing/2014/main" id="{D9A91D84-950E-1F8C-3425-8E9DEA5298D6}"/>
              </a:ext>
            </a:extLst>
          </p:cNvPr>
          <p:cNvPicPr>
            <a:picLocks noChangeAspect="1"/>
          </p:cNvPicPr>
          <p:nvPr/>
        </p:nvPicPr>
        <p:blipFill>
          <a:blip r:embed="rId2"/>
          <a:srcRect t="4186" r="9085" b="6678"/>
          <a:stretch>
            <a:fillRect/>
          </a:stretch>
        </p:blipFill>
        <p:spPr>
          <a:xfrm>
            <a:off x="72082" y="1"/>
            <a:ext cx="12191999" cy="6857999"/>
          </a:xfrm>
          <a:prstGeom prst="rect">
            <a:avLst/>
          </a:prstGeom>
        </p:spPr>
      </p:pic>
      <p:sp>
        <p:nvSpPr>
          <p:cNvPr id="11" name="Rectangle 10">
            <a:extLst>
              <a:ext uri="{FF2B5EF4-FFF2-40B4-BE49-F238E27FC236}">
                <a16:creationId xmlns:a16="http://schemas.microsoft.com/office/drawing/2014/main" id="{72E284DE-AB43-1296-3166-892F44A3A2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3183" y="173181"/>
            <a:ext cx="6858002" cy="6511640"/>
          </a:xfrm>
          <a:prstGeom prst="rect">
            <a:avLst/>
          </a:prstGeom>
          <a:gradFill>
            <a:gsLst>
              <a:gs pos="0">
                <a:schemeClr val="bg1">
                  <a:alpha val="0"/>
                </a:schemeClr>
              </a:gs>
              <a:gs pos="46000">
                <a:schemeClr val="bg1">
                  <a:alpha val="30000"/>
                </a:schemeClr>
              </a:gs>
              <a:gs pos="26000">
                <a:schemeClr val="bg1">
                  <a:alpha val="17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p:cNvSpPr>
            <a:spLocks noGrp="1"/>
          </p:cNvSpPr>
          <p:nvPr>
            <p:ph type="ctrTitle"/>
          </p:nvPr>
        </p:nvSpPr>
        <p:spPr>
          <a:xfrm>
            <a:off x="457195" y="701964"/>
            <a:ext cx="6050571" cy="3640303"/>
          </a:xfrm>
        </p:spPr>
        <p:txBody>
          <a:bodyPr anchor="t">
            <a:noAutofit/>
          </a:bodyPr>
          <a:lstStyle/>
          <a:p>
            <a:r>
              <a:rPr lang="en-US" sz="9600" dirty="0">
                <a:solidFill>
                  <a:srgbClr val="FFFFFF"/>
                </a:solidFill>
              </a:rPr>
              <a:t>Regaining Paradise</a:t>
            </a:r>
          </a:p>
        </p:txBody>
      </p:sp>
      <p:sp>
        <p:nvSpPr>
          <p:cNvPr id="3" name="Subtitle 2"/>
          <p:cNvSpPr>
            <a:spLocks noGrp="1"/>
          </p:cNvSpPr>
          <p:nvPr>
            <p:ph type="subTitle" idx="1"/>
          </p:nvPr>
        </p:nvSpPr>
        <p:spPr>
          <a:xfrm>
            <a:off x="643144" y="4861753"/>
            <a:ext cx="11415743" cy="969264"/>
          </a:xfrm>
        </p:spPr>
        <p:txBody>
          <a:bodyPr vert="horz" lIns="91440" tIns="45720" rIns="91440" bIns="45720" rtlCol="0" anchor="t">
            <a:noAutofit/>
          </a:bodyPr>
          <a:lstStyle/>
          <a:p>
            <a:r>
              <a:rPr lang="en-US" sz="4400" dirty="0">
                <a:solidFill>
                  <a:srgbClr val="FFFFFF"/>
                </a:solidFill>
              </a:rPr>
              <a:t>Sustainability in the early Years</a:t>
            </a:r>
          </a:p>
        </p:txBody>
      </p:sp>
      <p:cxnSp>
        <p:nvCxnSpPr>
          <p:cNvPr id="13" name="Straight Connector 12">
            <a:extLst>
              <a:ext uri="{FF2B5EF4-FFF2-40B4-BE49-F238E27FC236}">
                <a16:creationId xmlns:a16="http://schemas.microsoft.com/office/drawing/2014/main" id="{97CC2FE6-3AD0-4131-B4BC-1F4D65E25E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0329"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6E7C9853-DC18-915C-3ED4-72123C62F0E0}"/>
              </a:ext>
            </a:extLst>
          </p:cNvPr>
          <p:cNvSpPr txBox="1"/>
          <p:nvPr/>
        </p:nvSpPr>
        <p:spPr>
          <a:xfrm>
            <a:off x="639804" y="6189738"/>
            <a:ext cx="376443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Student No: 2306989</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99806-0E3E-CEB4-E04E-B0FAE5A61255}"/>
              </a:ext>
            </a:extLst>
          </p:cNvPr>
          <p:cNvSpPr>
            <a:spLocks noGrp="1"/>
          </p:cNvSpPr>
          <p:nvPr>
            <p:ph type="title"/>
          </p:nvPr>
        </p:nvSpPr>
        <p:spPr>
          <a:xfrm>
            <a:off x="640079" y="837211"/>
            <a:ext cx="10890929" cy="1097280"/>
          </a:xfrm>
          <a:solidFill>
            <a:schemeClr val="accent2"/>
          </a:solidFill>
        </p:spPr>
        <p:txBody>
          <a:bodyPr/>
          <a:lstStyle/>
          <a:p>
            <a:pPr algn="ctr"/>
            <a:r>
              <a:rPr lang="en-US" dirty="0"/>
              <a:t>Discovering what we already have!</a:t>
            </a:r>
          </a:p>
        </p:txBody>
      </p:sp>
      <p:pic>
        <p:nvPicPr>
          <p:cNvPr id="7" name="Content Placeholder 6" descr="A picnic table in a grassy area&#10;&#10;AI-generated content may be incorrect.">
            <a:extLst>
              <a:ext uri="{FF2B5EF4-FFF2-40B4-BE49-F238E27FC236}">
                <a16:creationId xmlns:a16="http://schemas.microsoft.com/office/drawing/2014/main" id="{AA5A0720-BE45-6029-B2D8-669AF6D218DF}"/>
              </a:ext>
            </a:extLst>
          </p:cNvPr>
          <p:cNvPicPr>
            <a:picLocks noGrp="1" noChangeAspect="1"/>
          </p:cNvPicPr>
          <p:nvPr>
            <p:ph idx="1"/>
          </p:nvPr>
        </p:nvPicPr>
        <p:blipFill>
          <a:blip r:embed="rId2"/>
          <a:stretch>
            <a:fillRect/>
          </a:stretch>
        </p:blipFill>
        <p:spPr>
          <a:xfrm>
            <a:off x="642687" y="4213682"/>
            <a:ext cx="3048000" cy="2286000"/>
          </a:xfrm>
          <a:prstGeom prst="rect">
            <a:avLst/>
          </a:prstGeom>
        </p:spPr>
      </p:pic>
      <p:pic>
        <p:nvPicPr>
          <p:cNvPr id="8" name="Picture 7" descr="A grass field with a building in the background&#10;&#10;AI-generated content may be incorrect.">
            <a:extLst>
              <a:ext uri="{FF2B5EF4-FFF2-40B4-BE49-F238E27FC236}">
                <a16:creationId xmlns:a16="http://schemas.microsoft.com/office/drawing/2014/main" id="{A369CBE5-7A73-21B9-F1BC-6D652EA36D5D}"/>
              </a:ext>
            </a:extLst>
          </p:cNvPr>
          <p:cNvPicPr>
            <a:picLocks noChangeAspect="1"/>
          </p:cNvPicPr>
          <p:nvPr/>
        </p:nvPicPr>
        <p:blipFill>
          <a:blip r:embed="rId3"/>
          <a:stretch>
            <a:fillRect/>
          </a:stretch>
        </p:blipFill>
        <p:spPr>
          <a:xfrm>
            <a:off x="643247" y="1929740"/>
            <a:ext cx="3048000" cy="2286000"/>
          </a:xfrm>
          <a:prstGeom prst="rect">
            <a:avLst/>
          </a:prstGeom>
        </p:spPr>
      </p:pic>
      <p:pic>
        <p:nvPicPr>
          <p:cNvPr id="9" name="Picture 8" descr="A picnic table in a grassy area&#10;&#10;AI-generated content may be incorrect.">
            <a:extLst>
              <a:ext uri="{FF2B5EF4-FFF2-40B4-BE49-F238E27FC236}">
                <a16:creationId xmlns:a16="http://schemas.microsoft.com/office/drawing/2014/main" id="{B5B4A758-F14A-6C42-FD21-123EDECA9BC2}"/>
              </a:ext>
            </a:extLst>
          </p:cNvPr>
          <p:cNvPicPr>
            <a:picLocks noChangeAspect="1"/>
          </p:cNvPicPr>
          <p:nvPr/>
        </p:nvPicPr>
        <p:blipFill>
          <a:blip r:embed="rId4"/>
          <a:stretch>
            <a:fillRect/>
          </a:stretch>
        </p:blipFill>
        <p:spPr>
          <a:xfrm>
            <a:off x="8473539" y="4208318"/>
            <a:ext cx="3048000" cy="2286000"/>
          </a:xfrm>
          <a:prstGeom prst="rect">
            <a:avLst/>
          </a:prstGeom>
        </p:spPr>
      </p:pic>
      <p:pic>
        <p:nvPicPr>
          <p:cNvPr id="10" name="Picture 9" descr="A picnic table in a yard&#10;&#10;AI-generated content may be incorrect.">
            <a:extLst>
              <a:ext uri="{FF2B5EF4-FFF2-40B4-BE49-F238E27FC236}">
                <a16:creationId xmlns:a16="http://schemas.microsoft.com/office/drawing/2014/main" id="{63BB8FC4-C715-5597-2FD1-81C91F6C1D73}"/>
              </a:ext>
            </a:extLst>
          </p:cNvPr>
          <p:cNvPicPr>
            <a:picLocks noChangeAspect="1"/>
          </p:cNvPicPr>
          <p:nvPr/>
        </p:nvPicPr>
        <p:blipFill>
          <a:blip r:embed="rId5"/>
          <a:stretch>
            <a:fillRect/>
          </a:stretch>
        </p:blipFill>
        <p:spPr>
          <a:xfrm>
            <a:off x="8466117" y="1924792"/>
            <a:ext cx="3048000" cy="2286000"/>
          </a:xfrm>
          <a:prstGeom prst="rect">
            <a:avLst/>
          </a:prstGeom>
        </p:spPr>
      </p:pic>
      <p:sp>
        <p:nvSpPr>
          <p:cNvPr id="11" name="TextBox 10">
            <a:extLst>
              <a:ext uri="{FF2B5EF4-FFF2-40B4-BE49-F238E27FC236}">
                <a16:creationId xmlns:a16="http://schemas.microsoft.com/office/drawing/2014/main" id="{5C4657E6-3C63-59A5-CEFD-A0E62C2D491E}"/>
              </a:ext>
            </a:extLst>
          </p:cNvPr>
          <p:cNvSpPr txBox="1"/>
          <p:nvPr/>
        </p:nvSpPr>
        <p:spPr>
          <a:xfrm>
            <a:off x="3937716" y="2381293"/>
            <a:ext cx="4304616" cy="3658822"/>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ea typeface="Segoe UI"/>
                <a:cs typeface="Segoe UI"/>
              </a:rPr>
              <a:t>I have chosen this area, as the only "green" area within the school grounds.</a:t>
            </a:r>
            <a:endParaRPr lang="en-US"/>
          </a:p>
          <a:p>
            <a:pPr>
              <a:lnSpc>
                <a:spcPct val="150000"/>
              </a:lnSpc>
            </a:pPr>
            <a:r>
              <a:rPr lang="en-US" sz="1200" dirty="0">
                <a:latin typeface="Arial Nova"/>
                <a:ea typeface="Segoe UI"/>
                <a:cs typeface="Segoe UI"/>
              </a:rPr>
              <a:t>This space was created to allow the children the opportunity to sit and relax quietly, listening to nature, reading a book, drawing, or simply sitting, watching and enjoying their surroundings.  </a:t>
            </a:r>
          </a:p>
          <a:p>
            <a:pPr>
              <a:lnSpc>
                <a:spcPct val="150000"/>
              </a:lnSpc>
            </a:pPr>
            <a:r>
              <a:rPr lang="en-US" sz="1200" dirty="0">
                <a:latin typeface="Arial Nova"/>
                <a:cs typeface="Segoe UI"/>
              </a:rPr>
              <a:t>On first glance, it seems quite basic and unkept, however it is actually teaming with wildlife.</a:t>
            </a:r>
          </a:p>
          <a:p>
            <a:pPr>
              <a:lnSpc>
                <a:spcPct val="150000"/>
              </a:lnSpc>
            </a:pPr>
            <a:r>
              <a:rPr lang="en-US" sz="1200" dirty="0">
                <a:latin typeface="Arial Nova"/>
                <a:cs typeface="Segoe UI"/>
              </a:rPr>
              <a:t>Untidy spaces are ecological gold!</a:t>
            </a:r>
          </a:p>
          <a:p>
            <a:pPr>
              <a:lnSpc>
                <a:spcPct val="150000"/>
              </a:lnSpc>
            </a:pPr>
            <a:r>
              <a:rPr lang="en-US" sz="1200" dirty="0">
                <a:latin typeface="Arial Nova"/>
                <a:cs typeface="Segoe UI"/>
              </a:rPr>
              <a:t>What made me interested in this little piece of gold is the possibility of what it could become, with a few little tweaks and careful consideration to existing wildlife and the benefits they already bring. </a:t>
            </a:r>
          </a:p>
        </p:txBody>
      </p:sp>
    </p:spTree>
    <p:extLst>
      <p:ext uri="{BB962C8B-B14F-4D97-AF65-F5344CB8AC3E}">
        <p14:creationId xmlns:p14="http://schemas.microsoft.com/office/powerpoint/2010/main" val="781382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3173144-56E9-D2C7-1538-FC292A7BBBEB}"/>
              </a:ext>
            </a:extLst>
          </p:cNvPr>
          <p:cNvSpPr txBox="1">
            <a:spLocks/>
          </p:cNvSpPr>
          <p:nvPr/>
        </p:nvSpPr>
        <p:spPr>
          <a:xfrm>
            <a:off x="341458" y="350029"/>
            <a:ext cx="11714712" cy="1097280"/>
          </a:xfrm>
          <a:prstGeom prst="rect">
            <a:avLst/>
          </a:prstGeom>
          <a:solidFill>
            <a:schemeClr val="accent2"/>
          </a:solidFill>
        </p:spPr>
        <p:txBody>
          <a:bodyPr vert="horz" lIns="91440" tIns="45720" rIns="91440" bIns="45720" rtlCol="0" anchor="t">
            <a:normAutofit/>
          </a:bodyPr>
          <a:lst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a:lstStyle>
          <a:p>
            <a:pPr algn="ctr"/>
            <a:r>
              <a:rPr lang="en-US" dirty="0"/>
              <a:t>Exploring . . . . </a:t>
            </a:r>
          </a:p>
        </p:txBody>
      </p:sp>
      <p:sp>
        <p:nvSpPr>
          <p:cNvPr id="7" name="TextBox 6">
            <a:extLst>
              <a:ext uri="{FF2B5EF4-FFF2-40B4-BE49-F238E27FC236}">
                <a16:creationId xmlns:a16="http://schemas.microsoft.com/office/drawing/2014/main" id="{59F2FD81-6653-288B-E9FF-B1375D3EE27F}"/>
              </a:ext>
            </a:extLst>
          </p:cNvPr>
          <p:cNvSpPr txBox="1"/>
          <p:nvPr/>
        </p:nvSpPr>
        <p:spPr>
          <a:xfrm>
            <a:off x="828596" y="1855066"/>
            <a:ext cx="3796702" cy="11996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A4F6435F-7861-9270-D0EC-907449F0DE94}"/>
              </a:ext>
            </a:extLst>
          </p:cNvPr>
          <p:cNvSpPr txBox="1"/>
          <p:nvPr/>
        </p:nvSpPr>
        <p:spPr>
          <a:xfrm>
            <a:off x="345140" y="1593804"/>
            <a:ext cx="3284993" cy="14422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Bees and other pollinators love the daisies and dandelions and drink their nectar and collect their pollen. Although dandelions are thought of as weeds, they actually provide early season food for pollinators. </a:t>
            </a:r>
            <a:endParaRPr lang="en-US" sz="1200" dirty="0"/>
          </a:p>
        </p:txBody>
      </p:sp>
      <p:pic>
        <p:nvPicPr>
          <p:cNvPr id="10" name="Picture 9" descr="A field of green grass with white flowers&#10;&#10;AI-generated content may be incorrect.">
            <a:extLst>
              <a:ext uri="{FF2B5EF4-FFF2-40B4-BE49-F238E27FC236}">
                <a16:creationId xmlns:a16="http://schemas.microsoft.com/office/drawing/2014/main" id="{5EF0F923-DF88-8AD7-B835-27E2AA190868}"/>
              </a:ext>
            </a:extLst>
          </p:cNvPr>
          <p:cNvPicPr>
            <a:picLocks noChangeAspect="1"/>
          </p:cNvPicPr>
          <p:nvPr/>
        </p:nvPicPr>
        <p:blipFill>
          <a:blip r:embed="rId2"/>
          <a:stretch>
            <a:fillRect/>
          </a:stretch>
        </p:blipFill>
        <p:spPr>
          <a:xfrm>
            <a:off x="3783613" y="1605927"/>
            <a:ext cx="4076765" cy="1960606"/>
          </a:xfrm>
          <a:prstGeom prst="rect">
            <a:avLst/>
          </a:prstGeom>
        </p:spPr>
      </p:pic>
      <p:sp>
        <p:nvSpPr>
          <p:cNvPr id="11" name="TextBox 10">
            <a:extLst>
              <a:ext uri="{FF2B5EF4-FFF2-40B4-BE49-F238E27FC236}">
                <a16:creationId xmlns:a16="http://schemas.microsoft.com/office/drawing/2014/main" id="{41EDAB2F-F109-1177-B2B3-D04DFBBA91F1}"/>
              </a:ext>
            </a:extLst>
          </p:cNvPr>
          <p:cNvSpPr txBox="1"/>
          <p:nvPr/>
        </p:nvSpPr>
        <p:spPr>
          <a:xfrm>
            <a:off x="7977974" y="1601722"/>
            <a:ext cx="4082593" cy="19962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The uncut grass creates its own microclimate where moisture is retained and temperatures buffered, creating a perfect environment for invertebrates and insects. Beetles and ants' nest in the soil among the long grass. Grasshoppers lay eggs in the soil and the long grass helps to provide warmth and vegetation for the young when they emerge.</a:t>
            </a:r>
            <a:endParaRPr lang="en-US" sz="1200" dirty="0"/>
          </a:p>
        </p:txBody>
      </p:sp>
      <p:pic>
        <p:nvPicPr>
          <p:cNvPr id="13" name="Picture 12" descr="A close up of grass&#10;&#10;AI-generated content may be incorrect.">
            <a:extLst>
              <a:ext uri="{FF2B5EF4-FFF2-40B4-BE49-F238E27FC236}">
                <a16:creationId xmlns:a16="http://schemas.microsoft.com/office/drawing/2014/main" id="{4BEC3590-BE4B-9441-4102-E3D6A46A8F81}"/>
              </a:ext>
            </a:extLst>
          </p:cNvPr>
          <p:cNvPicPr>
            <a:picLocks noChangeAspect="1"/>
          </p:cNvPicPr>
          <p:nvPr/>
        </p:nvPicPr>
        <p:blipFill>
          <a:blip r:embed="rId3"/>
          <a:stretch>
            <a:fillRect/>
          </a:stretch>
        </p:blipFill>
        <p:spPr>
          <a:xfrm>
            <a:off x="3777821" y="5376800"/>
            <a:ext cx="4077729" cy="920320"/>
          </a:xfrm>
          <a:prstGeom prst="rect">
            <a:avLst/>
          </a:prstGeom>
        </p:spPr>
      </p:pic>
      <p:sp>
        <p:nvSpPr>
          <p:cNvPr id="14" name="TextBox 13">
            <a:extLst>
              <a:ext uri="{FF2B5EF4-FFF2-40B4-BE49-F238E27FC236}">
                <a16:creationId xmlns:a16="http://schemas.microsoft.com/office/drawing/2014/main" id="{B0862D42-8B82-53B8-229D-3B153AE0C233}"/>
              </a:ext>
            </a:extLst>
          </p:cNvPr>
          <p:cNvSpPr txBox="1"/>
          <p:nvPr/>
        </p:nvSpPr>
        <p:spPr>
          <a:xfrm>
            <a:off x="3781902" y="3734608"/>
            <a:ext cx="4079384" cy="14422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Birds are attracted to the area to feed on insects and worms. </a:t>
            </a:r>
            <a:endParaRPr lang="en-US" dirty="0"/>
          </a:p>
          <a:p>
            <a:pPr>
              <a:lnSpc>
                <a:spcPct val="150000"/>
              </a:lnSpc>
            </a:pPr>
            <a:r>
              <a:rPr lang="en-US" sz="1200" dirty="0">
                <a:latin typeface="Arial Nova"/>
              </a:rPr>
              <a:t>Small mammals like field mice and hedgehogs may nest under the bushes and feed on slugs, beetles and other insects.</a:t>
            </a:r>
            <a:endParaRPr lang="en-US" dirty="0"/>
          </a:p>
        </p:txBody>
      </p:sp>
      <p:pic>
        <p:nvPicPr>
          <p:cNvPr id="16" name="Picture 15" descr="Yellow flowers on the ground&#10;&#10;AI-generated content may be incorrect.">
            <a:extLst>
              <a:ext uri="{FF2B5EF4-FFF2-40B4-BE49-F238E27FC236}">
                <a16:creationId xmlns:a16="http://schemas.microsoft.com/office/drawing/2014/main" id="{E6FE2B28-36EC-2EB2-6E22-EE8521786A0D}"/>
              </a:ext>
            </a:extLst>
          </p:cNvPr>
          <p:cNvPicPr>
            <a:picLocks noChangeAspect="1"/>
          </p:cNvPicPr>
          <p:nvPr/>
        </p:nvPicPr>
        <p:blipFill>
          <a:blip r:embed="rId4"/>
          <a:stretch>
            <a:fillRect/>
          </a:stretch>
        </p:blipFill>
        <p:spPr>
          <a:xfrm>
            <a:off x="340905" y="3056689"/>
            <a:ext cx="2907118" cy="1960992"/>
          </a:xfrm>
          <a:prstGeom prst="rect">
            <a:avLst/>
          </a:prstGeom>
        </p:spPr>
      </p:pic>
      <p:sp>
        <p:nvSpPr>
          <p:cNvPr id="17" name="TextBox 16">
            <a:extLst>
              <a:ext uri="{FF2B5EF4-FFF2-40B4-BE49-F238E27FC236}">
                <a16:creationId xmlns:a16="http://schemas.microsoft.com/office/drawing/2014/main" id="{D83EF9C3-9ABA-F94D-B15B-1F5070E5325B}"/>
              </a:ext>
            </a:extLst>
          </p:cNvPr>
          <p:cNvSpPr txBox="1"/>
          <p:nvPr/>
        </p:nvSpPr>
        <p:spPr>
          <a:xfrm>
            <a:off x="964634" y="5589933"/>
            <a:ext cx="1657192" cy="8038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20" name="TextBox 19">
            <a:extLst>
              <a:ext uri="{FF2B5EF4-FFF2-40B4-BE49-F238E27FC236}">
                <a16:creationId xmlns:a16="http://schemas.microsoft.com/office/drawing/2014/main" id="{F71C5095-4722-9DBB-104B-58F671DB935A}"/>
              </a:ext>
            </a:extLst>
          </p:cNvPr>
          <p:cNvSpPr txBox="1"/>
          <p:nvPr/>
        </p:nvSpPr>
        <p:spPr>
          <a:xfrm>
            <a:off x="336499" y="5171832"/>
            <a:ext cx="3156716" cy="17198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That little edge between gravel and grass is like a miniature wildlife corridor! It's a transitional zone with warmth, shelter, moisture, and plenty of food sources. Robins and Blackbirds enjoy picking through the gravel edges looking for bugs.</a:t>
            </a:r>
            <a:endParaRPr lang="en-US" dirty="0">
              <a:latin typeface="Arial Nova"/>
            </a:endParaRPr>
          </a:p>
        </p:txBody>
      </p:sp>
      <p:pic>
        <p:nvPicPr>
          <p:cNvPr id="21" name="Picture 20" descr="A rock in the grass&#10;&#10;AI-generated content may be incorrect.">
            <a:extLst>
              <a:ext uri="{FF2B5EF4-FFF2-40B4-BE49-F238E27FC236}">
                <a16:creationId xmlns:a16="http://schemas.microsoft.com/office/drawing/2014/main" id="{3FC910E8-808F-AAB8-715A-EC22722A844E}"/>
              </a:ext>
            </a:extLst>
          </p:cNvPr>
          <p:cNvPicPr>
            <a:picLocks noChangeAspect="1"/>
          </p:cNvPicPr>
          <p:nvPr/>
        </p:nvPicPr>
        <p:blipFill>
          <a:blip r:embed="rId5"/>
          <a:stretch>
            <a:fillRect/>
          </a:stretch>
        </p:blipFill>
        <p:spPr>
          <a:xfrm rot="5400000">
            <a:off x="9339649" y="3449594"/>
            <a:ext cx="2080055" cy="2038866"/>
          </a:xfrm>
          <a:prstGeom prst="rect">
            <a:avLst/>
          </a:prstGeom>
        </p:spPr>
      </p:pic>
      <p:sp>
        <p:nvSpPr>
          <p:cNvPr id="22" name="TextBox 21">
            <a:extLst>
              <a:ext uri="{FF2B5EF4-FFF2-40B4-BE49-F238E27FC236}">
                <a16:creationId xmlns:a16="http://schemas.microsoft.com/office/drawing/2014/main" id="{59610556-2A40-F7A9-A9A1-264D84EED13B}"/>
              </a:ext>
            </a:extLst>
          </p:cNvPr>
          <p:cNvSpPr txBox="1"/>
          <p:nvPr/>
        </p:nvSpPr>
        <p:spPr>
          <a:xfrm>
            <a:off x="8080226" y="5594280"/>
            <a:ext cx="3785471" cy="11652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A little hole tucked underneath the bush could be a doorway </a:t>
            </a:r>
            <a:r>
              <a:rPr lang="en-US" sz="1200" err="1">
                <a:latin typeface="Arial Nova"/>
              </a:rPr>
              <a:t>tp</a:t>
            </a:r>
            <a:r>
              <a:rPr lang="en-US" sz="1200" dirty="0">
                <a:latin typeface="Arial Nova"/>
              </a:rPr>
              <a:t> secret life! A number of animals, such as voles, mice, rabbits or foxes may have set up home here.</a:t>
            </a:r>
            <a:endParaRPr lang="en-US"/>
          </a:p>
        </p:txBody>
      </p:sp>
    </p:spTree>
    <p:extLst>
      <p:ext uri="{BB962C8B-B14F-4D97-AF65-F5344CB8AC3E}">
        <p14:creationId xmlns:p14="http://schemas.microsoft.com/office/powerpoint/2010/main" val="343373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8478D-04ED-BDCA-61F7-D454239078F1}"/>
              </a:ext>
            </a:extLst>
          </p:cNvPr>
          <p:cNvSpPr>
            <a:spLocks noGrp="1"/>
          </p:cNvSpPr>
          <p:nvPr>
            <p:ph type="title"/>
          </p:nvPr>
        </p:nvSpPr>
        <p:spPr>
          <a:xfrm>
            <a:off x="640079" y="895785"/>
            <a:ext cx="10890929" cy="1097280"/>
          </a:xfrm>
          <a:solidFill>
            <a:schemeClr val="accent2"/>
          </a:solidFill>
        </p:spPr>
        <p:txBody>
          <a:bodyPr/>
          <a:lstStyle/>
          <a:p>
            <a:pPr algn="ctr"/>
            <a:r>
              <a:rPr lang="en-US" dirty="0"/>
              <a:t>Why are Pollinators so important?</a:t>
            </a:r>
          </a:p>
        </p:txBody>
      </p:sp>
      <p:sp>
        <p:nvSpPr>
          <p:cNvPr id="3" name="Content Placeholder 2">
            <a:extLst>
              <a:ext uri="{FF2B5EF4-FFF2-40B4-BE49-F238E27FC236}">
                <a16:creationId xmlns:a16="http://schemas.microsoft.com/office/drawing/2014/main" id="{77F5A490-6F37-28BF-5749-8888F83FCEDC}"/>
              </a:ext>
            </a:extLst>
          </p:cNvPr>
          <p:cNvSpPr>
            <a:spLocks noGrp="1"/>
          </p:cNvSpPr>
          <p:nvPr>
            <p:ph idx="1"/>
          </p:nvPr>
        </p:nvSpPr>
        <p:spPr>
          <a:xfrm>
            <a:off x="640080" y="2010418"/>
            <a:ext cx="7214793" cy="2248106"/>
          </a:xfrm>
        </p:spPr>
        <p:txBody>
          <a:bodyPr vert="horz" lIns="91440" tIns="45720" rIns="91440" bIns="45720" rtlCol="0" anchor="t">
            <a:normAutofit/>
          </a:bodyPr>
          <a:lstStyle/>
          <a:p>
            <a:pPr marL="0" indent="0">
              <a:lnSpc>
                <a:spcPct val="150000"/>
              </a:lnSpc>
              <a:buNone/>
            </a:pPr>
            <a:r>
              <a:rPr lang="en-US" sz="1200" dirty="0">
                <a:latin typeface="Arial Nova"/>
                <a:ea typeface="+mn-lt"/>
                <a:cs typeface="+mn-lt"/>
              </a:rPr>
              <a:t>Pollinators such as bees, butterflies, moths, hoverflies, beetles, and wasps play a crucial role in both natural ecosystems and agriculture. By transferring pollen from one flower to another, they help flowering plants reproduce, which results in seeds, fruits, and vegetables. This process is essential not only for maintaining biodiversity but also for supporting a stable global food supply. Unfortunately, pollinators haven’t always been prioritised in conservation efforts. However, growing threats like habitat destruction, heavy pesticide use, and climate change are causing alarming declines in insect populations, making it clear that protecting these creatures is critical for sustaining life and meeting agricultural demands.</a:t>
            </a:r>
            <a:endParaRPr lang="en-US" sz="1200" dirty="0">
              <a:latin typeface="Arial Nova"/>
            </a:endParaRPr>
          </a:p>
          <a:p>
            <a:pPr marL="0" indent="0">
              <a:lnSpc>
                <a:spcPct val="150000"/>
              </a:lnSpc>
              <a:buNone/>
            </a:pPr>
            <a:endParaRPr lang="en-US" sz="1200" dirty="0">
              <a:latin typeface="Arial Nova"/>
            </a:endParaRPr>
          </a:p>
          <a:p>
            <a:pPr marL="0" indent="0">
              <a:buNone/>
            </a:pPr>
            <a:endParaRPr lang="en-US" sz="1200" dirty="0">
              <a:latin typeface="Arial Nova"/>
            </a:endParaRPr>
          </a:p>
          <a:p>
            <a:pPr marL="0" indent="0">
              <a:buNone/>
            </a:pPr>
            <a:endParaRPr lang="en-US" sz="1400" dirty="0">
              <a:latin typeface="Arial Nova"/>
            </a:endParaRPr>
          </a:p>
          <a:p>
            <a:pPr marL="0" indent="0">
              <a:buNone/>
            </a:pPr>
            <a:endParaRPr lang="en-US" sz="1400" dirty="0">
              <a:latin typeface="Arial Nova"/>
            </a:endParaRPr>
          </a:p>
          <a:p>
            <a:pPr marL="0" indent="0">
              <a:buNone/>
            </a:pPr>
            <a:endParaRPr lang="en-US" sz="1400" dirty="0">
              <a:latin typeface="Arial Nova"/>
            </a:endParaRPr>
          </a:p>
          <a:p>
            <a:pPr marL="0" indent="0">
              <a:buNone/>
            </a:pPr>
            <a:endParaRPr lang="en-US" sz="1200" dirty="0">
              <a:latin typeface="Arial Nova"/>
            </a:endParaRPr>
          </a:p>
          <a:p>
            <a:pPr marL="0" indent="0">
              <a:buNone/>
            </a:pPr>
            <a:endParaRPr lang="en-US" sz="1200">
              <a:latin typeface="Arial Nova"/>
            </a:endParaRPr>
          </a:p>
        </p:txBody>
      </p:sp>
      <p:pic>
        <p:nvPicPr>
          <p:cNvPr id="4" name="Picture 3" descr="bee-pollinating-flower.jpg (1920×1224)">
            <a:extLst>
              <a:ext uri="{FF2B5EF4-FFF2-40B4-BE49-F238E27FC236}">
                <a16:creationId xmlns:a16="http://schemas.microsoft.com/office/drawing/2014/main" id="{842CB5C0-D2F7-9E7A-6BE3-70E0403A4E61}"/>
              </a:ext>
            </a:extLst>
          </p:cNvPr>
          <p:cNvPicPr>
            <a:picLocks noChangeAspect="1"/>
          </p:cNvPicPr>
          <p:nvPr/>
        </p:nvPicPr>
        <p:blipFill>
          <a:blip r:embed="rId2"/>
          <a:stretch>
            <a:fillRect/>
          </a:stretch>
        </p:blipFill>
        <p:spPr>
          <a:xfrm>
            <a:off x="7875373" y="2008850"/>
            <a:ext cx="3659659" cy="2253356"/>
          </a:xfrm>
          <a:prstGeom prst="rect">
            <a:avLst/>
          </a:prstGeom>
        </p:spPr>
      </p:pic>
      <p:sp>
        <p:nvSpPr>
          <p:cNvPr id="5" name="TextBox 4">
            <a:extLst>
              <a:ext uri="{FF2B5EF4-FFF2-40B4-BE49-F238E27FC236}">
                <a16:creationId xmlns:a16="http://schemas.microsoft.com/office/drawing/2014/main" id="{3EA0BC6A-12B3-FF9E-7262-2ADEDA79C0C2}"/>
              </a:ext>
            </a:extLst>
          </p:cNvPr>
          <p:cNvSpPr txBox="1"/>
          <p:nvPr/>
        </p:nvSpPr>
        <p:spPr>
          <a:xfrm>
            <a:off x="4885129" y="4408996"/>
            <a:ext cx="6640085" cy="19962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My small green space, complete with uncut grass, daisies, dandelions, and a bush, already provides a safe and nourishing haven for pollinators. The uncut grass offers shelter and nesting spots, while daisies and dandelions serve as accessible sources of nectar and pollen, especially during early seasons when food is scarce. The bush adds another layer of support, offering protection and a potential nesting area. Even small patches like this can contribute meaningfully by creating resting and feeding stations within an increasingly urban landscape. It’s a quiet but powerful way to support the health of pollinators and the broader environment.</a:t>
            </a:r>
            <a:endParaRPr lang="en-US" dirty="0"/>
          </a:p>
        </p:txBody>
      </p:sp>
      <p:pic>
        <p:nvPicPr>
          <p:cNvPr id="7" name="Picture 6" descr="A picnic table in a grassy area&#10;&#10;AI-generated content may be incorrect.">
            <a:extLst>
              <a:ext uri="{FF2B5EF4-FFF2-40B4-BE49-F238E27FC236}">
                <a16:creationId xmlns:a16="http://schemas.microsoft.com/office/drawing/2014/main" id="{99F0981B-F712-7310-FADB-DC3F94E42508}"/>
              </a:ext>
            </a:extLst>
          </p:cNvPr>
          <p:cNvPicPr>
            <a:picLocks noChangeAspect="1"/>
          </p:cNvPicPr>
          <p:nvPr/>
        </p:nvPicPr>
        <p:blipFill>
          <a:blip r:embed="rId3"/>
          <a:stretch>
            <a:fillRect/>
          </a:stretch>
        </p:blipFill>
        <p:spPr>
          <a:xfrm>
            <a:off x="637296" y="4259804"/>
            <a:ext cx="3634945" cy="2286000"/>
          </a:xfrm>
          <a:prstGeom prst="rect">
            <a:avLst/>
          </a:prstGeom>
        </p:spPr>
      </p:pic>
    </p:spTree>
    <p:extLst>
      <p:ext uri="{BB962C8B-B14F-4D97-AF65-F5344CB8AC3E}">
        <p14:creationId xmlns:p14="http://schemas.microsoft.com/office/powerpoint/2010/main" val="409653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9B4B90F-89D8-0BA0-7C6E-939574D7B493}"/>
              </a:ext>
            </a:extLst>
          </p:cNvPr>
          <p:cNvSpPr txBox="1"/>
          <p:nvPr/>
        </p:nvSpPr>
        <p:spPr>
          <a:xfrm>
            <a:off x="4879714" y="2728784"/>
            <a:ext cx="2677297" cy="954107"/>
          </a:xfrm>
          <a:prstGeom prst="rect">
            <a:avLst/>
          </a:prstGeom>
          <a:solidFill>
            <a:srgbClr val="FFFF00"/>
          </a:solidFill>
          <a:ln>
            <a:solidFill>
              <a:schemeClr val="tx2">
                <a:lumMod val="25000"/>
                <a:lumOff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dirty="0">
                <a:latin typeface="Arial Nova"/>
              </a:rPr>
              <a:t>Different Pollinators</a:t>
            </a:r>
            <a:endParaRPr lang="en-US" sz="2800" dirty="0"/>
          </a:p>
        </p:txBody>
      </p:sp>
      <p:sp>
        <p:nvSpPr>
          <p:cNvPr id="5" name="TextBox 4">
            <a:extLst>
              <a:ext uri="{FF2B5EF4-FFF2-40B4-BE49-F238E27FC236}">
                <a16:creationId xmlns:a16="http://schemas.microsoft.com/office/drawing/2014/main" id="{EC8A117B-8DCB-4BEA-413C-F56E9C8822CA}"/>
              </a:ext>
            </a:extLst>
          </p:cNvPr>
          <p:cNvSpPr txBox="1"/>
          <p:nvPr/>
        </p:nvSpPr>
        <p:spPr>
          <a:xfrm>
            <a:off x="589219" y="747557"/>
            <a:ext cx="3181864" cy="1719830"/>
          </a:xfrm>
          <a:prstGeom prst="rect">
            <a:avLst/>
          </a:prstGeom>
          <a:solidFill>
            <a:srgbClr val="92D050"/>
          </a:solidFill>
          <a:ln>
            <a:solidFill>
              <a:schemeClr val="accent1">
                <a:lumMod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50000"/>
              </a:lnSpc>
            </a:pPr>
            <a:r>
              <a:rPr lang="en-US" sz="1200" b="1" dirty="0">
                <a:latin typeface="Arial Nova"/>
              </a:rPr>
              <a:t>Bees</a:t>
            </a:r>
            <a:endParaRPr lang="en-US"/>
          </a:p>
          <a:p>
            <a:pPr>
              <a:lnSpc>
                <a:spcPct val="150000"/>
              </a:lnSpc>
            </a:pPr>
            <a:r>
              <a:rPr lang="en-US" sz="1200" dirty="0">
                <a:latin typeface="Arial Nova"/>
              </a:rPr>
              <a:t>Collect nectar and pollen to feed their colonies and pollinate flowers as they go. </a:t>
            </a:r>
          </a:p>
          <a:p>
            <a:pPr>
              <a:lnSpc>
                <a:spcPct val="150000"/>
              </a:lnSpc>
            </a:pPr>
            <a:r>
              <a:rPr lang="en-US" sz="1200" dirty="0">
                <a:latin typeface="Arial Nova"/>
              </a:rPr>
              <a:t>Different bees include honeybees, bumblebees, and solitary bees. The love blue, purple, and yellow flowers. </a:t>
            </a:r>
          </a:p>
        </p:txBody>
      </p:sp>
      <p:sp>
        <p:nvSpPr>
          <p:cNvPr id="7" name="TextBox 6">
            <a:extLst>
              <a:ext uri="{FF2B5EF4-FFF2-40B4-BE49-F238E27FC236}">
                <a16:creationId xmlns:a16="http://schemas.microsoft.com/office/drawing/2014/main" id="{4EA5F0D7-BAD8-AF4E-2815-BB6BE3BE4084}"/>
              </a:ext>
            </a:extLst>
          </p:cNvPr>
          <p:cNvSpPr txBox="1"/>
          <p:nvPr/>
        </p:nvSpPr>
        <p:spPr>
          <a:xfrm>
            <a:off x="4744246" y="498549"/>
            <a:ext cx="2852351" cy="1719830"/>
          </a:xfrm>
          <a:prstGeom prst="rect">
            <a:avLst/>
          </a:prstGeom>
          <a:solidFill>
            <a:schemeClr val="bg2">
              <a:lumMod val="75000"/>
            </a:schemeClr>
          </a:solidFill>
          <a:ln>
            <a:solidFill>
              <a:schemeClr val="accent1">
                <a:lumMod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50000"/>
              </a:lnSpc>
            </a:pPr>
            <a:r>
              <a:rPr lang="en-US" sz="1200" b="1" dirty="0">
                <a:latin typeface="Arial Nova"/>
              </a:rPr>
              <a:t>Butterflies</a:t>
            </a:r>
            <a:endParaRPr lang="en-US"/>
          </a:p>
          <a:p>
            <a:pPr>
              <a:lnSpc>
                <a:spcPct val="150000"/>
              </a:lnSpc>
            </a:pPr>
            <a:r>
              <a:rPr lang="en-US" sz="1200" dirty="0">
                <a:latin typeface="Arial Nova"/>
              </a:rPr>
              <a:t>Visit flowers and use their long tongue for nectar. </a:t>
            </a:r>
          </a:p>
          <a:p>
            <a:pPr>
              <a:lnSpc>
                <a:spcPct val="150000"/>
              </a:lnSpc>
            </a:pPr>
            <a:r>
              <a:rPr lang="en-US" sz="1200" dirty="0">
                <a:latin typeface="Arial Nova"/>
              </a:rPr>
              <a:t>Prefer sunny spots and brightly </a:t>
            </a:r>
            <a:r>
              <a:rPr lang="en-US" sz="1200" err="1">
                <a:latin typeface="Arial Nova"/>
              </a:rPr>
              <a:t>coloured</a:t>
            </a:r>
            <a:r>
              <a:rPr lang="en-US" sz="1200" dirty="0">
                <a:latin typeface="Arial Nova"/>
              </a:rPr>
              <a:t> blooms. They pollinate during the daytime.</a:t>
            </a:r>
          </a:p>
        </p:txBody>
      </p:sp>
      <p:sp>
        <p:nvSpPr>
          <p:cNvPr id="8" name="TextBox 7">
            <a:extLst>
              <a:ext uri="{FF2B5EF4-FFF2-40B4-BE49-F238E27FC236}">
                <a16:creationId xmlns:a16="http://schemas.microsoft.com/office/drawing/2014/main" id="{541D3C30-0332-4B23-E1E9-5C43A5B72A4F}"/>
              </a:ext>
            </a:extLst>
          </p:cNvPr>
          <p:cNvSpPr txBox="1"/>
          <p:nvPr/>
        </p:nvSpPr>
        <p:spPr>
          <a:xfrm>
            <a:off x="8495137" y="1005391"/>
            <a:ext cx="2419864" cy="888833"/>
          </a:xfrm>
          <a:prstGeom prst="rect">
            <a:avLst/>
          </a:prstGeom>
          <a:solidFill>
            <a:schemeClr val="bg1">
              <a:lumMod val="85000"/>
            </a:schemeClr>
          </a:solidFill>
          <a:ln>
            <a:solidFill>
              <a:schemeClr val="accent1">
                <a:lumMod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50000"/>
              </a:lnSpc>
            </a:pPr>
            <a:r>
              <a:rPr lang="en-US" sz="1200" b="1" dirty="0">
                <a:latin typeface="Arial Nova"/>
              </a:rPr>
              <a:t>Moths</a:t>
            </a:r>
            <a:endParaRPr lang="en-US"/>
          </a:p>
          <a:p>
            <a:pPr>
              <a:lnSpc>
                <a:spcPct val="150000"/>
              </a:lnSpc>
            </a:pPr>
            <a:r>
              <a:rPr lang="en-US" sz="1200" dirty="0">
                <a:latin typeface="Arial Nova"/>
              </a:rPr>
              <a:t>Like pale and fragrant flowers. Pollinate at night. </a:t>
            </a:r>
          </a:p>
        </p:txBody>
      </p:sp>
      <p:sp>
        <p:nvSpPr>
          <p:cNvPr id="9" name="TextBox 8">
            <a:extLst>
              <a:ext uri="{FF2B5EF4-FFF2-40B4-BE49-F238E27FC236}">
                <a16:creationId xmlns:a16="http://schemas.microsoft.com/office/drawing/2014/main" id="{1B6AA8E8-FCD8-254E-2553-81999DF27777}"/>
              </a:ext>
            </a:extLst>
          </p:cNvPr>
          <p:cNvSpPr txBox="1"/>
          <p:nvPr/>
        </p:nvSpPr>
        <p:spPr>
          <a:xfrm>
            <a:off x="8526162" y="2728784"/>
            <a:ext cx="2893540" cy="1165832"/>
          </a:xfrm>
          <a:prstGeom prst="rect">
            <a:avLst/>
          </a:prstGeom>
          <a:solidFill>
            <a:schemeClr val="accent1">
              <a:lumMod val="20000"/>
              <a:lumOff val="80000"/>
            </a:schemeClr>
          </a:solidFill>
          <a:ln>
            <a:solidFill>
              <a:schemeClr val="accent1">
                <a:lumMod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50000"/>
              </a:lnSpc>
            </a:pPr>
            <a:r>
              <a:rPr lang="en-US" sz="1200" b="1" dirty="0">
                <a:latin typeface="Arial Nova"/>
              </a:rPr>
              <a:t>Hoverflies</a:t>
            </a:r>
            <a:endParaRPr lang="en-US"/>
          </a:p>
          <a:p>
            <a:pPr>
              <a:lnSpc>
                <a:spcPct val="150000"/>
              </a:lnSpc>
            </a:pPr>
            <a:r>
              <a:rPr lang="en-US" sz="1200" dirty="0">
                <a:latin typeface="Arial Nova"/>
              </a:rPr>
              <a:t>Mimic bees and wasps. They feed on nectar and their larvae eat garden pests which is great for pest control!</a:t>
            </a:r>
          </a:p>
        </p:txBody>
      </p:sp>
      <p:sp>
        <p:nvSpPr>
          <p:cNvPr id="10" name="TextBox 9">
            <a:extLst>
              <a:ext uri="{FF2B5EF4-FFF2-40B4-BE49-F238E27FC236}">
                <a16:creationId xmlns:a16="http://schemas.microsoft.com/office/drawing/2014/main" id="{6080EE83-E85F-E9AE-0E17-F1C785430069}"/>
              </a:ext>
            </a:extLst>
          </p:cNvPr>
          <p:cNvSpPr txBox="1"/>
          <p:nvPr/>
        </p:nvSpPr>
        <p:spPr>
          <a:xfrm>
            <a:off x="8759122" y="4348802"/>
            <a:ext cx="2986216" cy="1442831"/>
          </a:xfrm>
          <a:prstGeom prst="rect">
            <a:avLst/>
          </a:prstGeom>
          <a:solidFill>
            <a:schemeClr val="accent4">
              <a:lumMod val="60000"/>
              <a:lumOff val="40000"/>
            </a:schemeClr>
          </a:solidFill>
          <a:ln>
            <a:solidFill>
              <a:schemeClr val="accent1">
                <a:lumMod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50000"/>
              </a:lnSpc>
            </a:pPr>
            <a:r>
              <a:rPr lang="en-US" sz="1200" b="1" dirty="0">
                <a:latin typeface="Arial Nova"/>
              </a:rPr>
              <a:t>Beetles</a:t>
            </a:r>
            <a:endParaRPr lang="en-US"/>
          </a:p>
          <a:p>
            <a:pPr>
              <a:lnSpc>
                <a:spcPct val="150000"/>
              </a:lnSpc>
            </a:pPr>
            <a:r>
              <a:rPr lang="en-US" sz="1200" dirty="0">
                <a:latin typeface="Arial Nova"/>
              </a:rPr>
              <a:t>Believed to be the oldest pollinators, dating back to dinosaur times!</a:t>
            </a:r>
          </a:p>
          <a:p>
            <a:pPr>
              <a:lnSpc>
                <a:spcPct val="150000"/>
              </a:lnSpc>
            </a:pPr>
            <a:r>
              <a:rPr lang="en-US" sz="1200" dirty="0">
                <a:latin typeface="Arial Nova"/>
              </a:rPr>
              <a:t>They feed on pollen and floral parts, often in large, open blooms.</a:t>
            </a:r>
          </a:p>
        </p:txBody>
      </p:sp>
      <p:sp>
        <p:nvSpPr>
          <p:cNvPr id="11" name="TextBox 10">
            <a:extLst>
              <a:ext uri="{FF2B5EF4-FFF2-40B4-BE49-F238E27FC236}">
                <a16:creationId xmlns:a16="http://schemas.microsoft.com/office/drawing/2014/main" id="{50CCAAAC-ADA2-A535-518B-4BD24C671837}"/>
              </a:ext>
            </a:extLst>
          </p:cNvPr>
          <p:cNvSpPr txBox="1"/>
          <p:nvPr/>
        </p:nvSpPr>
        <p:spPr>
          <a:xfrm>
            <a:off x="5510124" y="5165765"/>
            <a:ext cx="2656701" cy="1442831"/>
          </a:xfrm>
          <a:prstGeom prst="rect">
            <a:avLst/>
          </a:prstGeom>
          <a:solidFill>
            <a:schemeClr val="accent5">
              <a:lumMod val="75000"/>
            </a:schemeClr>
          </a:solidFill>
          <a:ln>
            <a:solidFill>
              <a:schemeClr val="accent1">
                <a:lumMod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b="1" dirty="0">
                <a:latin typeface="Arial Nova"/>
              </a:rPr>
              <a:t>Wasps</a:t>
            </a:r>
            <a:endParaRPr lang="en-US"/>
          </a:p>
          <a:p>
            <a:pPr>
              <a:lnSpc>
                <a:spcPct val="150000"/>
              </a:lnSpc>
            </a:pPr>
            <a:r>
              <a:rPr lang="en-US" sz="1200" dirty="0">
                <a:latin typeface="Arial Nova"/>
              </a:rPr>
              <a:t>Occasionally drink nectar, so pollinate in the process. Although as they are less hairy, they are less efficient, but do still contribute.</a:t>
            </a:r>
          </a:p>
        </p:txBody>
      </p:sp>
      <p:sp>
        <p:nvSpPr>
          <p:cNvPr id="12" name="TextBox 11">
            <a:extLst>
              <a:ext uri="{FF2B5EF4-FFF2-40B4-BE49-F238E27FC236}">
                <a16:creationId xmlns:a16="http://schemas.microsoft.com/office/drawing/2014/main" id="{5AA1E366-75ED-39E4-A0C3-DC05B8D84D29}"/>
              </a:ext>
            </a:extLst>
          </p:cNvPr>
          <p:cNvSpPr txBox="1"/>
          <p:nvPr/>
        </p:nvSpPr>
        <p:spPr>
          <a:xfrm>
            <a:off x="782594" y="2666999"/>
            <a:ext cx="1863811" cy="1384995"/>
          </a:xfrm>
          <a:prstGeom prst="rect">
            <a:avLst/>
          </a:prstGeom>
          <a:solidFill>
            <a:schemeClr val="tx2">
              <a:lumMod val="75000"/>
              <a:lumOff val="25000"/>
            </a:schemeClr>
          </a:solidFill>
          <a:ln>
            <a:solidFill>
              <a:schemeClr val="accent1">
                <a:lumMod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b="1" dirty="0">
                <a:latin typeface="Arial Nova"/>
              </a:rPr>
              <a:t>Bats</a:t>
            </a:r>
            <a:endParaRPr lang="en-US"/>
          </a:p>
          <a:p>
            <a:pPr>
              <a:lnSpc>
                <a:spcPct val="150000"/>
              </a:lnSpc>
            </a:pPr>
            <a:r>
              <a:rPr lang="en-US" sz="1200" dirty="0">
                <a:latin typeface="Arial Nova"/>
              </a:rPr>
              <a:t>Key pollinators in tropical regions, they use smell to find flowers. </a:t>
            </a:r>
          </a:p>
          <a:p>
            <a:endParaRPr lang="en-US" sz="1200" dirty="0">
              <a:latin typeface="Arial Nova"/>
            </a:endParaRPr>
          </a:p>
        </p:txBody>
      </p:sp>
      <p:sp>
        <p:nvSpPr>
          <p:cNvPr id="13" name="TextBox 12">
            <a:extLst>
              <a:ext uri="{FF2B5EF4-FFF2-40B4-BE49-F238E27FC236}">
                <a16:creationId xmlns:a16="http://schemas.microsoft.com/office/drawing/2014/main" id="{2866FBFD-1D73-7AE8-3A46-B7D28677AD10}"/>
              </a:ext>
            </a:extLst>
          </p:cNvPr>
          <p:cNvSpPr txBox="1"/>
          <p:nvPr/>
        </p:nvSpPr>
        <p:spPr>
          <a:xfrm>
            <a:off x="1210935" y="4319115"/>
            <a:ext cx="1431324" cy="2031325"/>
          </a:xfrm>
          <a:prstGeom prst="rect">
            <a:avLst/>
          </a:prstGeom>
          <a:solidFill>
            <a:schemeClr val="accent2">
              <a:lumMod val="75000"/>
            </a:schemeClr>
          </a:solidFill>
          <a:ln>
            <a:solidFill>
              <a:schemeClr val="accent1">
                <a:lumMod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50000"/>
              </a:lnSpc>
            </a:pPr>
            <a:r>
              <a:rPr lang="en-US" sz="1200" b="1" dirty="0">
                <a:latin typeface="Arial Nova"/>
              </a:rPr>
              <a:t>Birds</a:t>
            </a:r>
            <a:endParaRPr lang="en-US"/>
          </a:p>
          <a:p>
            <a:pPr>
              <a:lnSpc>
                <a:spcPct val="150000"/>
              </a:lnSpc>
            </a:pPr>
            <a:r>
              <a:rPr lang="en-US" sz="1200" dirty="0">
                <a:latin typeface="Arial Nova"/>
              </a:rPr>
              <a:t>Especially hummingbirds, sip nectar and transfer pollen via their feathers. </a:t>
            </a:r>
          </a:p>
          <a:p>
            <a:endParaRPr lang="en-US" dirty="0"/>
          </a:p>
        </p:txBody>
      </p:sp>
      <p:sp>
        <p:nvSpPr>
          <p:cNvPr id="14" name="TextBox 13">
            <a:extLst>
              <a:ext uri="{FF2B5EF4-FFF2-40B4-BE49-F238E27FC236}">
                <a16:creationId xmlns:a16="http://schemas.microsoft.com/office/drawing/2014/main" id="{0D928A78-99F3-3691-7E92-3C780160C541}"/>
              </a:ext>
            </a:extLst>
          </p:cNvPr>
          <p:cNvSpPr txBox="1"/>
          <p:nvPr/>
        </p:nvSpPr>
        <p:spPr>
          <a:xfrm>
            <a:off x="3054821" y="5084857"/>
            <a:ext cx="1791729" cy="1442831"/>
          </a:xfrm>
          <a:prstGeom prst="rect">
            <a:avLst/>
          </a:prstGeom>
          <a:solidFill>
            <a:schemeClr val="bg2"/>
          </a:solidFill>
          <a:ln>
            <a:solidFill>
              <a:schemeClr val="accent1">
                <a:lumMod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50000"/>
              </a:lnSpc>
            </a:pPr>
            <a:r>
              <a:rPr lang="en-US" sz="1200" b="1" dirty="0">
                <a:latin typeface="Arial Nova"/>
              </a:rPr>
              <a:t>Wind!</a:t>
            </a:r>
            <a:endParaRPr lang="en-US"/>
          </a:p>
          <a:p>
            <a:pPr>
              <a:lnSpc>
                <a:spcPct val="150000"/>
              </a:lnSpc>
            </a:pPr>
            <a:r>
              <a:rPr lang="en-US" sz="1200" dirty="0">
                <a:latin typeface="Arial Nova"/>
              </a:rPr>
              <a:t>Moves pollen without animal or human help, especially in grasses and trees.</a:t>
            </a:r>
          </a:p>
        </p:txBody>
      </p:sp>
      <p:cxnSp>
        <p:nvCxnSpPr>
          <p:cNvPr id="20" name="Straight Arrow Connector 19">
            <a:extLst>
              <a:ext uri="{FF2B5EF4-FFF2-40B4-BE49-F238E27FC236}">
                <a16:creationId xmlns:a16="http://schemas.microsoft.com/office/drawing/2014/main" id="{73BD057C-9FA2-4197-EEAE-59435CCF171F}"/>
              </a:ext>
            </a:extLst>
          </p:cNvPr>
          <p:cNvCxnSpPr/>
          <p:nvPr/>
        </p:nvCxnSpPr>
        <p:spPr>
          <a:xfrm>
            <a:off x="3801575" y="2126192"/>
            <a:ext cx="1028659" cy="674271"/>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A8B0BA13-EFC6-5FCC-612F-2D7EE9C166E4}"/>
              </a:ext>
            </a:extLst>
          </p:cNvPr>
          <p:cNvCxnSpPr/>
          <p:nvPr/>
        </p:nvCxnSpPr>
        <p:spPr>
          <a:xfrm>
            <a:off x="2687594" y="3120080"/>
            <a:ext cx="2172729" cy="10297"/>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6FDD6A00-FBC3-B0BC-FFE5-AD3FAF7CD324}"/>
              </a:ext>
            </a:extLst>
          </p:cNvPr>
          <p:cNvCxnSpPr/>
          <p:nvPr/>
        </p:nvCxnSpPr>
        <p:spPr>
          <a:xfrm flipH="1">
            <a:off x="6136385" y="2228496"/>
            <a:ext cx="18990" cy="499886"/>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95A437AB-BCA6-6509-5306-30EA1A1813AB}"/>
              </a:ext>
            </a:extLst>
          </p:cNvPr>
          <p:cNvCxnSpPr/>
          <p:nvPr/>
        </p:nvCxnSpPr>
        <p:spPr>
          <a:xfrm>
            <a:off x="6703541" y="3686432"/>
            <a:ext cx="142556" cy="1469838"/>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2" name="Straight Arrow Connector 1">
            <a:extLst>
              <a:ext uri="{FF2B5EF4-FFF2-40B4-BE49-F238E27FC236}">
                <a16:creationId xmlns:a16="http://schemas.microsoft.com/office/drawing/2014/main" id="{84120C0E-B7BD-E62E-2888-B6F951AB9959}"/>
              </a:ext>
            </a:extLst>
          </p:cNvPr>
          <p:cNvCxnSpPr/>
          <p:nvPr/>
        </p:nvCxnSpPr>
        <p:spPr>
          <a:xfrm flipH="1">
            <a:off x="7574478" y="1929740"/>
            <a:ext cx="886690" cy="874815"/>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507B3833-889D-6651-0105-7BC601554F3B}"/>
              </a:ext>
            </a:extLst>
          </p:cNvPr>
          <p:cNvCxnSpPr/>
          <p:nvPr/>
        </p:nvCxnSpPr>
        <p:spPr>
          <a:xfrm flipH="1">
            <a:off x="7604166" y="3226129"/>
            <a:ext cx="886691" cy="3959"/>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9B47A942-2070-2946-EF6D-4ECFBD49136F}"/>
              </a:ext>
            </a:extLst>
          </p:cNvPr>
          <p:cNvCxnSpPr/>
          <p:nvPr/>
        </p:nvCxnSpPr>
        <p:spPr>
          <a:xfrm>
            <a:off x="7590311" y="3720934"/>
            <a:ext cx="1142011" cy="835232"/>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63BAD45D-9FC6-2508-DF91-7158253F4658}"/>
              </a:ext>
            </a:extLst>
          </p:cNvPr>
          <p:cNvCxnSpPr/>
          <p:nvPr/>
        </p:nvCxnSpPr>
        <p:spPr>
          <a:xfrm flipV="1">
            <a:off x="2701635" y="3665517"/>
            <a:ext cx="2131620" cy="896585"/>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F7C4D878-033E-11DC-6A6A-9314BF2CBDF5}"/>
              </a:ext>
            </a:extLst>
          </p:cNvPr>
          <p:cNvCxnSpPr/>
          <p:nvPr/>
        </p:nvCxnSpPr>
        <p:spPr>
          <a:xfrm flipV="1">
            <a:off x="4710546" y="3665516"/>
            <a:ext cx="1102426" cy="1401288"/>
          </a:xfrm>
          <a:prstGeom prst="straightConnector1">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3170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3518D-0413-6064-AE0B-7EE37BF376B2}"/>
              </a:ext>
            </a:extLst>
          </p:cNvPr>
          <p:cNvSpPr>
            <a:spLocks noGrp="1"/>
          </p:cNvSpPr>
          <p:nvPr>
            <p:ph type="title"/>
          </p:nvPr>
        </p:nvSpPr>
        <p:spPr>
          <a:xfrm>
            <a:off x="640079" y="906484"/>
            <a:ext cx="10890929" cy="1097280"/>
          </a:xfrm>
          <a:solidFill>
            <a:schemeClr val="accent2"/>
          </a:solidFill>
        </p:spPr>
        <p:txBody>
          <a:bodyPr/>
          <a:lstStyle/>
          <a:p>
            <a:pPr algn="ctr"/>
            <a:r>
              <a:rPr lang="en-US" dirty="0"/>
              <a:t>Biodiversity</a:t>
            </a:r>
            <a:endParaRPr lang="en-US"/>
          </a:p>
        </p:txBody>
      </p:sp>
      <p:sp>
        <p:nvSpPr>
          <p:cNvPr id="3" name="Content Placeholder 2">
            <a:extLst>
              <a:ext uri="{FF2B5EF4-FFF2-40B4-BE49-F238E27FC236}">
                <a16:creationId xmlns:a16="http://schemas.microsoft.com/office/drawing/2014/main" id="{10E05BA8-AC7F-A302-78F6-AB17BD9743A0}"/>
              </a:ext>
            </a:extLst>
          </p:cNvPr>
          <p:cNvSpPr>
            <a:spLocks noGrp="1"/>
          </p:cNvSpPr>
          <p:nvPr>
            <p:ph idx="1"/>
          </p:nvPr>
        </p:nvSpPr>
        <p:spPr>
          <a:xfrm>
            <a:off x="640080" y="1856359"/>
            <a:ext cx="7781144" cy="1980377"/>
          </a:xfrm>
        </p:spPr>
        <p:txBody>
          <a:bodyPr vert="horz" lIns="91440" tIns="45720" rIns="91440" bIns="45720" rtlCol="0" anchor="t">
            <a:normAutofit/>
          </a:bodyPr>
          <a:lstStyle/>
          <a:p>
            <a:pPr marL="0" indent="0">
              <a:buNone/>
            </a:pPr>
            <a:endParaRPr lang="en-US" sz="800" dirty="0">
              <a:latin typeface="Arial Nova"/>
              <a:ea typeface="+mn-lt"/>
              <a:cs typeface="+mn-lt"/>
            </a:endParaRPr>
          </a:p>
          <a:p>
            <a:pPr marL="0" indent="0">
              <a:lnSpc>
                <a:spcPct val="150000"/>
              </a:lnSpc>
              <a:buNone/>
            </a:pPr>
            <a:r>
              <a:rPr lang="en-US" sz="1200" dirty="0">
                <a:latin typeface="Arial Nova"/>
                <a:ea typeface="+mn-lt"/>
                <a:cs typeface="+mn-lt"/>
              </a:rPr>
              <a:t>Biodiversity is the vast variety of life found all around us, from microscopic organisms to towering trees, from insects and wildflowers to birds and mammals. It exists not only in the wilderness but also in farmland, towns, cities, and even our back gardens. This rich diversity of life is essential to the natural systems we rely on every day. It helps clean our air and water, grow food, build healthy, nourishing soil, and shield us from floods and climate extremes. We are part of this web of life, and its health is closely tied to our own well-being.</a:t>
            </a:r>
            <a:endParaRPr lang="en-US" sz="1200">
              <a:latin typeface="Arial Nova"/>
            </a:endParaRPr>
          </a:p>
          <a:p>
            <a:pPr marL="0" indent="0">
              <a:buNone/>
            </a:pPr>
            <a:endParaRPr lang="en-US" sz="1200" dirty="0">
              <a:latin typeface="Arial Nova"/>
            </a:endParaRPr>
          </a:p>
          <a:p>
            <a:pPr marL="0" indent="0">
              <a:buNone/>
            </a:pPr>
            <a:endParaRPr lang="en-US" sz="1200" dirty="0">
              <a:latin typeface="Arial Nova"/>
            </a:endParaRPr>
          </a:p>
          <a:p>
            <a:pPr marL="0" indent="0">
              <a:buNone/>
            </a:pPr>
            <a:endParaRPr lang="en-US" sz="1400" dirty="0">
              <a:solidFill>
                <a:srgbClr val="FF0000"/>
              </a:solidFill>
              <a:latin typeface="Arial Nova"/>
            </a:endParaRPr>
          </a:p>
          <a:p>
            <a:pPr marL="0" indent="0">
              <a:buNone/>
            </a:pPr>
            <a:endParaRPr lang="en-US" sz="1400" dirty="0">
              <a:solidFill>
                <a:srgbClr val="FF0000"/>
              </a:solidFill>
              <a:latin typeface="Arial Nova"/>
            </a:endParaRPr>
          </a:p>
        </p:txBody>
      </p:sp>
      <p:pic>
        <p:nvPicPr>
          <p:cNvPr id="4" name="Picture 3" descr="the-life-cycle-of-forest-animals-world-wildlife-by-animal-on-earth-wildlife-concept-environment-day-world-habitat-wildlife-day-world-day-of-endangered-species-world-forest-and-biodiversity-vector.jpg (1920×1920)">
            <a:extLst>
              <a:ext uri="{FF2B5EF4-FFF2-40B4-BE49-F238E27FC236}">
                <a16:creationId xmlns:a16="http://schemas.microsoft.com/office/drawing/2014/main" id="{C98B2B85-8A2E-D926-9E39-AFBBBD8183BA}"/>
              </a:ext>
            </a:extLst>
          </p:cNvPr>
          <p:cNvPicPr>
            <a:picLocks noChangeAspect="1"/>
          </p:cNvPicPr>
          <p:nvPr/>
        </p:nvPicPr>
        <p:blipFill>
          <a:blip r:embed="rId2"/>
          <a:stretch>
            <a:fillRect/>
          </a:stretch>
        </p:blipFill>
        <p:spPr>
          <a:xfrm>
            <a:off x="8392297" y="2059461"/>
            <a:ext cx="3140675" cy="2368378"/>
          </a:xfrm>
          <a:prstGeom prst="rect">
            <a:avLst/>
          </a:prstGeom>
        </p:spPr>
      </p:pic>
      <p:sp>
        <p:nvSpPr>
          <p:cNvPr id="5" name="TextBox 4">
            <a:extLst>
              <a:ext uri="{FF2B5EF4-FFF2-40B4-BE49-F238E27FC236}">
                <a16:creationId xmlns:a16="http://schemas.microsoft.com/office/drawing/2014/main" id="{FB256C75-F80A-CB41-54F7-840786109DC0}"/>
              </a:ext>
            </a:extLst>
          </p:cNvPr>
          <p:cNvSpPr txBox="1"/>
          <p:nvPr/>
        </p:nvSpPr>
        <p:spPr>
          <a:xfrm>
            <a:off x="5071748" y="4432188"/>
            <a:ext cx="6633350" cy="22732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Even the small green space as shown in the photograph from my school can play a meaningful role in supporting biodiversity. The area of uncut grass, dotted with daisies and dandelions, and the bush, provides habitat and food for countless insects like bees, hoverflies, and beetles. These plants offer nectar and pollen, especially during seasons when other flowers are scarce. The untrimmed grass gives shelter and breeding grounds for small creatures, while the bush may offer nesting spots for birds or shade for insects. By simply allowing nature to flourish without interference, this green space becomes a quiet refuge, contributing to the survival of local wildlife and helping maintain the balance of life that sustains us all.</a:t>
            </a:r>
            <a:endParaRPr lang="en-US" dirty="0"/>
          </a:p>
        </p:txBody>
      </p:sp>
      <p:pic>
        <p:nvPicPr>
          <p:cNvPr id="7" name="Picture 6" descr="A grass field with a building in the background&#10;&#10;AI-generated content may be incorrect.">
            <a:extLst>
              <a:ext uri="{FF2B5EF4-FFF2-40B4-BE49-F238E27FC236}">
                <a16:creationId xmlns:a16="http://schemas.microsoft.com/office/drawing/2014/main" id="{C6E401E8-0108-04DA-67B8-8523457EA825}"/>
              </a:ext>
            </a:extLst>
          </p:cNvPr>
          <p:cNvPicPr>
            <a:picLocks noChangeAspect="1"/>
          </p:cNvPicPr>
          <p:nvPr/>
        </p:nvPicPr>
        <p:blipFill>
          <a:blip r:embed="rId3"/>
          <a:stretch>
            <a:fillRect/>
          </a:stretch>
        </p:blipFill>
        <p:spPr>
          <a:xfrm>
            <a:off x="643247" y="3845038"/>
            <a:ext cx="3861486" cy="2862648"/>
          </a:xfrm>
          <a:prstGeom prst="rect">
            <a:avLst/>
          </a:prstGeom>
        </p:spPr>
      </p:pic>
    </p:spTree>
    <p:extLst>
      <p:ext uri="{BB962C8B-B14F-4D97-AF65-F5344CB8AC3E}">
        <p14:creationId xmlns:p14="http://schemas.microsoft.com/office/powerpoint/2010/main" val="210977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3E90E-876B-03ED-1089-286385D02382}"/>
              </a:ext>
            </a:extLst>
          </p:cNvPr>
          <p:cNvSpPr>
            <a:spLocks noGrp="1"/>
          </p:cNvSpPr>
          <p:nvPr>
            <p:ph type="title"/>
          </p:nvPr>
        </p:nvSpPr>
        <p:spPr>
          <a:xfrm>
            <a:off x="547002" y="337726"/>
            <a:ext cx="10890929" cy="1097280"/>
          </a:xfrm>
          <a:solidFill>
            <a:schemeClr val="accent2"/>
          </a:solidFill>
        </p:spPr>
        <p:txBody>
          <a:bodyPr/>
          <a:lstStyle/>
          <a:p>
            <a:pPr algn="ctr"/>
            <a:r>
              <a:rPr lang="en-US" dirty="0"/>
              <a:t>Wildlife Gardening</a:t>
            </a:r>
            <a:endParaRPr lang="en-US"/>
          </a:p>
        </p:txBody>
      </p:sp>
      <p:sp>
        <p:nvSpPr>
          <p:cNvPr id="3" name="Content Placeholder 2">
            <a:extLst>
              <a:ext uri="{FF2B5EF4-FFF2-40B4-BE49-F238E27FC236}">
                <a16:creationId xmlns:a16="http://schemas.microsoft.com/office/drawing/2014/main" id="{1E64C76B-C835-F451-D5B3-EC9F76D6E02F}"/>
              </a:ext>
            </a:extLst>
          </p:cNvPr>
          <p:cNvSpPr>
            <a:spLocks noGrp="1"/>
          </p:cNvSpPr>
          <p:nvPr>
            <p:ph idx="1"/>
          </p:nvPr>
        </p:nvSpPr>
        <p:spPr>
          <a:xfrm>
            <a:off x="649976" y="2049602"/>
            <a:ext cx="10890928" cy="3566160"/>
          </a:xfrm>
        </p:spPr>
        <p:txBody>
          <a:bodyPr vert="horz" lIns="91440" tIns="45720" rIns="91440" bIns="45720" rtlCol="0" anchor="t">
            <a:normAutofit/>
          </a:bodyPr>
          <a:lstStyle/>
          <a:p>
            <a:pPr marL="0" indent="0">
              <a:lnSpc>
                <a:spcPct val="150000"/>
              </a:lnSpc>
              <a:buNone/>
            </a:pPr>
            <a:r>
              <a:rPr lang="en-US" sz="1400" dirty="0">
                <a:latin typeface="Arial Nova"/>
              </a:rPr>
              <a:t>Wildlife gardening is a great way to help nature, even in small outdoor spaces. By planting wildflowers, growing areas of long grass, building log piles, and leaving parts of the garden a little messy, we can create homes and food for many types of wildlife. Bees, butterflies, birds, frogs, and insects all benefit from these safe, welcoming spaces, especially as their natural habitats are disappearing. Unlike tidy gardens that focus on looks, wildlife gardens focus on supporting life. They give people a chance to connect with nature, watch wildlife up close, and learn about the plants and animals that live around them. Even simple changes can make a big difference for biodiversity and help protect the natural world we all depend on.</a:t>
            </a:r>
            <a:endParaRPr lang="en-US" sz="1400" dirty="0">
              <a:latin typeface="Grandview Display"/>
            </a:endParaRPr>
          </a:p>
          <a:p>
            <a:pPr marL="0" indent="0">
              <a:lnSpc>
                <a:spcPct val="150000"/>
              </a:lnSpc>
              <a:buNone/>
            </a:pPr>
            <a:endParaRPr lang="en-US" sz="1400" dirty="0">
              <a:latin typeface="Arial Nova"/>
            </a:endParaRPr>
          </a:p>
          <a:p>
            <a:pPr marL="0" indent="0">
              <a:lnSpc>
                <a:spcPct val="150000"/>
              </a:lnSpc>
              <a:buNone/>
            </a:pPr>
            <a:r>
              <a:rPr lang="en-US" sz="1400" dirty="0">
                <a:latin typeface="Arial Nova"/>
              </a:rPr>
              <a:t>So the Challenge begins!</a:t>
            </a:r>
          </a:p>
        </p:txBody>
      </p:sp>
    </p:spTree>
    <p:extLst>
      <p:ext uri="{BB962C8B-B14F-4D97-AF65-F5344CB8AC3E}">
        <p14:creationId xmlns:p14="http://schemas.microsoft.com/office/powerpoint/2010/main" val="3046642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42F3D-6BF5-6145-1716-F02DE9D5A65E}"/>
              </a:ext>
            </a:extLst>
          </p:cNvPr>
          <p:cNvSpPr>
            <a:spLocks noGrp="1"/>
          </p:cNvSpPr>
          <p:nvPr>
            <p:ph type="title"/>
          </p:nvPr>
        </p:nvSpPr>
        <p:spPr>
          <a:xfrm>
            <a:off x="289971" y="153978"/>
            <a:ext cx="11560252" cy="1097280"/>
          </a:xfrm>
          <a:solidFill>
            <a:schemeClr val="accent2"/>
          </a:solidFill>
        </p:spPr>
        <p:txBody>
          <a:bodyPr/>
          <a:lstStyle/>
          <a:p>
            <a:pPr algn="ctr"/>
            <a:r>
              <a:rPr lang="en-US" dirty="0"/>
              <a:t>The Challenge!</a:t>
            </a:r>
          </a:p>
        </p:txBody>
      </p:sp>
      <p:sp>
        <p:nvSpPr>
          <p:cNvPr id="3" name="Content Placeholder 2">
            <a:extLst>
              <a:ext uri="{FF2B5EF4-FFF2-40B4-BE49-F238E27FC236}">
                <a16:creationId xmlns:a16="http://schemas.microsoft.com/office/drawing/2014/main" id="{4E565E07-D243-FE54-F8E5-524C84039347}"/>
              </a:ext>
            </a:extLst>
          </p:cNvPr>
          <p:cNvSpPr>
            <a:spLocks noGrp="1"/>
          </p:cNvSpPr>
          <p:nvPr>
            <p:ph idx="1"/>
          </p:nvPr>
        </p:nvSpPr>
        <p:spPr>
          <a:xfrm>
            <a:off x="640080" y="1572851"/>
            <a:ext cx="10890928" cy="4626781"/>
          </a:xfrm>
        </p:spPr>
        <p:txBody>
          <a:bodyPr vert="horz" lIns="91440" tIns="45720" rIns="91440" bIns="45720" rtlCol="0" anchor="t">
            <a:normAutofit/>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pic>
        <p:nvPicPr>
          <p:cNvPr id="4" name="Picture 3" descr="A wooden structure in a yard&#10;&#10;AI-generated content may be incorrect.">
            <a:extLst>
              <a:ext uri="{FF2B5EF4-FFF2-40B4-BE49-F238E27FC236}">
                <a16:creationId xmlns:a16="http://schemas.microsoft.com/office/drawing/2014/main" id="{8A2E8EED-7372-1D42-1E46-DA5E0BE68942}"/>
              </a:ext>
            </a:extLst>
          </p:cNvPr>
          <p:cNvPicPr>
            <a:picLocks noChangeAspect="1"/>
          </p:cNvPicPr>
          <p:nvPr/>
        </p:nvPicPr>
        <p:blipFill>
          <a:blip r:embed="rId2"/>
          <a:stretch>
            <a:fillRect/>
          </a:stretch>
        </p:blipFill>
        <p:spPr>
          <a:xfrm>
            <a:off x="4386649" y="2255109"/>
            <a:ext cx="2677297" cy="2069756"/>
          </a:xfrm>
          <a:prstGeom prst="rect">
            <a:avLst/>
          </a:prstGeom>
        </p:spPr>
      </p:pic>
      <p:sp>
        <p:nvSpPr>
          <p:cNvPr id="5" name="TextBox 4">
            <a:extLst>
              <a:ext uri="{FF2B5EF4-FFF2-40B4-BE49-F238E27FC236}">
                <a16:creationId xmlns:a16="http://schemas.microsoft.com/office/drawing/2014/main" id="{6B9DD343-4470-A140-E3C6-D943B2EB50E7}"/>
              </a:ext>
            </a:extLst>
          </p:cNvPr>
          <p:cNvSpPr txBox="1"/>
          <p:nvPr/>
        </p:nvSpPr>
        <p:spPr>
          <a:xfrm>
            <a:off x="287187" y="1431634"/>
            <a:ext cx="3932170" cy="14422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To conserve and improve this little bit of wild within the concrete jungle of our school grounds, I have created a bug hotel from old pallets and wood, already filled with their own little bit of life! I weighed the pallets down with some old bricks and stones found around the grounds.</a:t>
            </a:r>
            <a:endParaRPr lang="en-US"/>
          </a:p>
        </p:txBody>
      </p:sp>
      <p:sp>
        <p:nvSpPr>
          <p:cNvPr id="7" name="TextBox 6">
            <a:extLst>
              <a:ext uri="{FF2B5EF4-FFF2-40B4-BE49-F238E27FC236}">
                <a16:creationId xmlns:a16="http://schemas.microsoft.com/office/drawing/2014/main" id="{F4F3066D-401D-3222-02A9-989A810DD43C}"/>
              </a:ext>
            </a:extLst>
          </p:cNvPr>
          <p:cNvSpPr txBox="1"/>
          <p:nvPr/>
        </p:nvSpPr>
        <p:spPr>
          <a:xfrm>
            <a:off x="290706" y="2994184"/>
            <a:ext cx="3923685" cy="11652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I hope that the bug hotel will attract and provide shelter for wildlife which is beneficial to our space, such as insects that help to pollinate plants, control pests and boost biodiversity. </a:t>
            </a:r>
            <a:endParaRPr lang="en-US"/>
          </a:p>
        </p:txBody>
      </p:sp>
      <p:sp>
        <p:nvSpPr>
          <p:cNvPr id="9" name="TextBox 8">
            <a:extLst>
              <a:ext uri="{FF2B5EF4-FFF2-40B4-BE49-F238E27FC236}">
                <a16:creationId xmlns:a16="http://schemas.microsoft.com/office/drawing/2014/main" id="{1B152B24-B894-C42B-5053-E433AF676FAF}"/>
              </a:ext>
            </a:extLst>
          </p:cNvPr>
          <p:cNvSpPr txBox="1"/>
          <p:nvPr/>
        </p:nvSpPr>
        <p:spPr>
          <a:xfrm>
            <a:off x="297073" y="4349290"/>
            <a:ext cx="3909712" cy="19962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One of the insects I hope the bug hotel will attract is ladybirds, who love to hide in dry areas with twigs and leaves. The enjoy a diet of pests that can damage plants, so indirectly helping pollinators such as bees and butterflies by removing pests and helping to maintain the health of the plants. Ladybirds are also an important food source for birds, spiders and frogs.</a:t>
            </a:r>
            <a:endParaRPr lang="en-US"/>
          </a:p>
        </p:txBody>
      </p:sp>
      <p:sp>
        <p:nvSpPr>
          <p:cNvPr id="10" name="TextBox 9">
            <a:extLst>
              <a:ext uri="{FF2B5EF4-FFF2-40B4-BE49-F238E27FC236}">
                <a16:creationId xmlns:a16="http://schemas.microsoft.com/office/drawing/2014/main" id="{A39593F0-CBE6-4C4F-214D-EA3033BAF6A0}"/>
              </a:ext>
            </a:extLst>
          </p:cNvPr>
          <p:cNvSpPr txBox="1"/>
          <p:nvPr/>
        </p:nvSpPr>
        <p:spPr>
          <a:xfrm>
            <a:off x="7447535" y="1434275"/>
            <a:ext cx="4403828" cy="17192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I also hope to attract woodlice to the area. In contrast to ladybirds, these little bugs, love damp, dark shelter and thrive when eating  a diet of fungi, leaf litter and decaying matter. This supports a healthy environment by creating better conditions for plant roots and microorganisms. They also provide a food source for spiders, beetles, and birds.</a:t>
            </a:r>
            <a:endParaRPr lang="en-US"/>
          </a:p>
        </p:txBody>
      </p:sp>
      <p:sp>
        <p:nvSpPr>
          <p:cNvPr id="11" name="TextBox 10">
            <a:extLst>
              <a:ext uri="{FF2B5EF4-FFF2-40B4-BE49-F238E27FC236}">
                <a16:creationId xmlns:a16="http://schemas.microsoft.com/office/drawing/2014/main" id="{30A4DF66-F753-7055-CD0C-9E3F3C32BF2C}"/>
              </a:ext>
            </a:extLst>
          </p:cNvPr>
          <p:cNvSpPr txBox="1"/>
          <p:nvPr/>
        </p:nvSpPr>
        <p:spPr>
          <a:xfrm>
            <a:off x="4373376" y="1635429"/>
            <a:ext cx="271572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dirty="0">
                <a:latin typeface="Arial Nova"/>
              </a:rPr>
              <a:t>Bug Hotel</a:t>
            </a:r>
            <a:endParaRPr lang="en-US"/>
          </a:p>
        </p:txBody>
      </p:sp>
      <p:sp>
        <p:nvSpPr>
          <p:cNvPr id="12" name="TextBox 11">
            <a:extLst>
              <a:ext uri="{FF2B5EF4-FFF2-40B4-BE49-F238E27FC236}">
                <a16:creationId xmlns:a16="http://schemas.microsoft.com/office/drawing/2014/main" id="{5F02012A-BF21-AD45-2BC7-0CCDB54629AB}"/>
              </a:ext>
            </a:extLst>
          </p:cNvPr>
          <p:cNvSpPr txBox="1"/>
          <p:nvPr/>
        </p:nvSpPr>
        <p:spPr>
          <a:xfrm>
            <a:off x="7464638" y="3423523"/>
            <a:ext cx="4396851" cy="14422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A variety of species of beetles can be attracted to bug hotels and provide  a treasure trove of ecological services! Some beetles like a diet of slugs and caterpillars, which help protect plants for pollinators, whilst others prefer organic waste which in turn, enriches the soil to benefit healthy plant growth.</a:t>
            </a:r>
            <a:endParaRPr lang="en-US"/>
          </a:p>
        </p:txBody>
      </p:sp>
      <p:sp>
        <p:nvSpPr>
          <p:cNvPr id="13" name="TextBox 12">
            <a:extLst>
              <a:ext uri="{FF2B5EF4-FFF2-40B4-BE49-F238E27FC236}">
                <a16:creationId xmlns:a16="http://schemas.microsoft.com/office/drawing/2014/main" id="{9CC566D7-C95D-AF76-B976-68D9786958C9}"/>
              </a:ext>
            </a:extLst>
          </p:cNvPr>
          <p:cNvSpPr txBox="1"/>
          <p:nvPr/>
        </p:nvSpPr>
        <p:spPr>
          <a:xfrm>
            <a:off x="7480772" y="5040069"/>
            <a:ext cx="4049288"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Centipedes and Millipedes both enjoy damp shaded environments offered by bug hotels, although they prefer very different food sources! Centipedes hunt insects, spiders and other arthropods, indirectly supporting plant life, while Millipedes prefer decaying plant matter, enriching the soil to support plant growth.</a:t>
            </a:r>
            <a:endParaRPr lang="en-US"/>
          </a:p>
          <a:p>
            <a:endParaRPr lang="en-US" sz="1200" dirty="0">
              <a:latin typeface="Arial Nova"/>
            </a:endParaRPr>
          </a:p>
        </p:txBody>
      </p:sp>
      <p:pic>
        <p:nvPicPr>
          <p:cNvPr id="15" name="Picture 14" descr="A pallet with potted plants in front of a house&#10;&#10;AI-generated content may be incorrect.">
            <a:extLst>
              <a:ext uri="{FF2B5EF4-FFF2-40B4-BE49-F238E27FC236}">
                <a16:creationId xmlns:a16="http://schemas.microsoft.com/office/drawing/2014/main" id="{C2B97E48-3BE6-9EBC-C268-C0596B814D6F}"/>
              </a:ext>
            </a:extLst>
          </p:cNvPr>
          <p:cNvPicPr>
            <a:picLocks noChangeAspect="1"/>
          </p:cNvPicPr>
          <p:nvPr/>
        </p:nvPicPr>
        <p:blipFill>
          <a:blip r:embed="rId3"/>
          <a:stretch>
            <a:fillRect/>
          </a:stretch>
        </p:blipFill>
        <p:spPr>
          <a:xfrm rot="5400000">
            <a:off x="4695568" y="4448432"/>
            <a:ext cx="2090352" cy="1863811"/>
          </a:xfrm>
          <a:prstGeom prst="rect">
            <a:avLst/>
          </a:prstGeom>
        </p:spPr>
      </p:pic>
    </p:spTree>
    <p:extLst>
      <p:ext uri="{BB962C8B-B14F-4D97-AF65-F5344CB8AC3E}">
        <p14:creationId xmlns:p14="http://schemas.microsoft.com/office/powerpoint/2010/main" val="3701138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9A30792-F739-214F-4680-76D420953B4D}"/>
              </a:ext>
            </a:extLst>
          </p:cNvPr>
          <p:cNvSpPr>
            <a:spLocks noGrp="1"/>
          </p:cNvSpPr>
          <p:nvPr>
            <p:ph type="title"/>
          </p:nvPr>
        </p:nvSpPr>
        <p:spPr>
          <a:xfrm>
            <a:off x="392944" y="215762"/>
            <a:ext cx="11591144" cy="1097280"/>
          </a:xfrm>
          <a:solidFill>
            <a:schemeClr val="accent2"/>
          </a:solidFill>
        </p:spPr>
        <p:txBody>
          <a:bodyPr/>
          <a:lstStyle/>
          <a:p>
            <a:pPr algn="ctr"/>
            <a:r>
              <a:rPr lang="en-US" dirty="0"/>
              <a:t>The Challenge!</a:t>
            </a:r>
          </a:p>
        </p:txBody>
      </p:sp>
      <p:pic>
        <p:nvPicPr>
          <p:cNvPr id="8" name="Picture 7" descr="A group of potted flowers in a circle&#10;&#10;AI-generated content may be incorrect.">
            <a:extLst>
              <a:ext uri="{FF2B5EF4-FFF2-40B4-BE49-F238E27FC236}">
                <a16:creationId xmlns:a16="http://schemas.microsoft.com/office/drawing/2014/main" id="{68BFA4DB-B115-A622-F217-B8DB96080E9B}"/>
              </a:ext>
            </a:extLst>
          </p:cNvPr>
          <p:cNvPicPr>
            <a:picLocks noChangeAspect="1"/>
          </p:cNvPicPr>
          <p:nvPr/>
        </p:nvPicPr>
        <p:blipFill>
          <a:blip r:embed="rId2"/>
          <a:srcRect l="13720" t="33333" r="13984" b="18403"/>
          <a:stretch>
            <a:fillRect/>
          </a:stretch>
        </p:blipFill>
        <p:spPr>
          <a:xfrm>
            <a:off x="4685270" y="1441623"/>
            <a:ext cx="2821463" cy="1431328"/>
          </a:xfrm>
          <a:prstGeom prst="rect">
            <a:avLst/>
          </a:prstGeom>
        </p:spPr>
      </p:pic>
      <p:pic>
        <p:nvPicPr>
          <p:cNvPr id="9" name="Picture 8" descr="A potted plant with purple flowers&#10;&#10;AI-generated content may be incorrect.">
            <a:extLst>
              <a:ext uri="{FF2B5EF4-FFF2-40B4-BE49-F238E27FC236}">
                <a16:creationId xmlns:a16="http://schemas.microsoft.com/office/drawing/2014/main" id="{51990278-3195-F517-C750-A9D16FFAECDE}"/>
              </a:ext>
            </a:extLst>
          </p:cNvPr>
          <p:cNvPicPr>
            <a:picLocks noChangeAspect="1"/>
          </p:cNvPicPr>
          <p:nvPr/>
        </p:nvPicPr>
        <p:blipFill>
          <a:blip r:embed="rId3"/>
          <a:stretch>
            <a:fillRect/>
          </a:stretch>
        </p:blipFill>
        <p:spPr>
          <a:xfrm rot="5400000">
            <a:off x="5287663" y="3094338"/>
            <a:ext cx="1894704" cy="1472515"/>
          </a:xfrm>
          <a:prstGeom prst="rect">
            <a:avLst/>
          </a:prstGeom>
        </p:spPr>
      </p:pic>
      <p:pic>
        <p:nvPicPr>
          <p:cNvPr id="10" name="Picture 9" descr="A potted plant with pink flowers&#10;&#10;AI-generated content may be incorrect.">
            <a:extLst>
              <a:ext uri="{FF2B5EF4-FFF2-40B4-BE49-F238E27FC236}">
                <a16:creationId xmlns:a16="http://schemas.microsoft.com/office/drawing/2014/main" id="{95F81557-B811-49B6-6EB6-C5253A27FADC}"/>
              </a:ext>
            </a:extLst>
          </p:cNvPr>
          <p:cNvPicPr>
            <a:picLocks noChangeAspect="1"/>
          </p:cNvPicPr>
          <p:nvPr/>
        </p:nvPicPr>
        <p:blipFill>
          <a:blip r:embed="rId4"/>
          <a:stretch>
            <a:fillRect/>
          </a:stretch>
        </p:blipFill>
        <p:spPr>
          <a:xfrm rot="5400000">
            <a:off x="9967783" y="4839729"/>
            <a:ext cx="1966786" cy="1637271"/>
          </a:xfrm>
          <a:prstGeom prst="rect">
            <a:avLst/>
          </a:prstGeom>
        </p:spPr>
      </p:pic>
      <p:pic>
        <p:nvPicPr>
          <p:cNvPr id="11" name="Picture 10" descr="A potted plant with flowers&#10;&#10;AI-generated content may be incorrect.">
            <a:extLst>
              <a:ext uri="{FF2B5EF4-FFF2-40B4-BE49-F238E27FC236}">
                <a16:creationId xmlns:a16="http://schemas.microsoft.com/office/drawing/2014/main" id="{E4A9CBC5-4D82-D54C-D45B-8ADBA8BB34E6}"/>
              </a:ext>
            </a:extLst>
          </p:cNvPr>
          <p:cNvPicPr>
            <a:picLocks noChangeAspect="1"/>
          </p:cNvPicPr>
          <p:nvPr/>
        </p:nvPicPr>
        <p:blipFill>
          <a:blip r:embed="rId5"/>
          <a:stretch>
            <a:fillRect/>
          </a:stretch>
        </p:blipFill>
        <p:spPr>
          <a:xfrm rot="5400000">
            <a:off x="241988" y="4937556"/>
            <a:ext cx="1863812" cy="1544593"/>
          </a:xfrm>
          <a:prstGeom prst="rect">
            <a:avLst/>
          </a:prstGeom>
        </p:spPr>
      </p:pic>
      <p:sp>
        <p:nvSpPr>
          <p:cNvPr id="12" name="TextBox 11">
            <a:extLst>
              <a:ext uri="{FF2B5EF4-FFF2-40B4-BE49-F238E27FC236}">
                <a16:creationId xmlns:a16="http://schemas.microsoft.com/office/drawing/2014/main" id="{859D960C-F71C-CFCC-6D30-C99C0D9B2D47}"/>
              </a:ext>
            </a:extLst>
          </p:cNvPr>
          <p:cNvSpPr txBox="1"/>
          <p:nvPr/>
        </p:nvSpPr>
        <p:spPr>
          <a:xfrm>
            <a:off x="658228" y="1651730"/>
            <a:ext cx="2386546" cy="14422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Introducing potted flowers in a range of </a:t>
            </a:r>
            <a:r>
              <a:rPr lang="en-US" sz="1200" err="1">
                <a:latin typeface="Arial Nova"/>
              </a:rPr>
              <a:t>colours</a:t>
            </a:r>
            <a:r>
              <a:rPr lang="en-US" sz="1200" dirty="0">
                <a:latin typeface="Arial Nova"/>
              </a:rPr>
              <a:t> and shapes helps to attract a wider range of species with different feeding and nesting preferences.</a:t>
            </a:r>
            <a:endParaRPr lang="en-US"/>
          </a:p>
        </p:txBody>
      </p:sp>
      <p:pic>
        <p:nvPicPr>
          <p:cNvPr id="13" name="Picture 12" descr="A potted plant with purple flowers&#10;&#10;AI-generated content may be incorrect.">
            <a:extLst>
              <a:ext uri="{FF2B5EF4-FFF2-40B4-BE49-F238E27FC236}">
                <a16:creationId xmlns:a16="http://schemas.microsoft.com/office/drawing/2014/main" id="{D7DD0004-FC53-7265-9807-33F9A13855DC}"/>
              </a:ext>
            </a:extLst>
          </p:cNvPr>
          <p:cNvPicPr>
            <a:picLocks noChangeAspect="1"/>
          </p:cNvPicPr>
          <p:nvPr/>
        </p:nvPicPr>
        <p:blipFill>
          <a:blip r:embed="rId6"/>
          <a:srcRect l="13211" t="4823" r="24242" b="6409"/>
          <a:stretch>
            <a:fillRect/>
          </a:stretch>
        </p:blipFill>
        <p:spPr>
          <a:xfrm rot="5400000">
            <a:off x="2558458" y="3146351"/>
            <a:ext cx="1854963" cy="1812975"/>
          </a:xfrm>
          <a:prstGeom prst="rect">
            <a:avLst/>
          </a:prstGeom>
        </p:spPr>
      </p:pic>
      <p:pic>
        <p:nvPicPr>
          <p:cNvPr id="14" name="Picture 13" descr="A potted plant in front of a stone wall&#10;&#10;AI-generated content may be incorrect.">
            <a:extLst>
              <a:ext uri="{FF2B5EF4-FFF2-40B4-BE49-F238E27FC236}">
                <a16:creationId xmlns:a16="http://schemas.microsoft.com/office/drawing/2014/main" id="{A1EFDD5E-936E-D364-43EA-AA6BADA665DD}"/>
              </a:ext>
            </a:extLst>
          </p:cNvPr>
          <p:cNvPicPr>
            <a:picLocks noChangeAspect="1"/>
          </p:cNvPicPr>
          <p:nvPr/>
        </p:nvPicPr>
        <p:blipFill>
          <a:blip r:embed="rId7"/>
          <a:srcRect l="13694" t="225" r="8095" b="6531"/>
          <a:stretch>
            <a:fillRect/>
          </a:stretch>
        </p:blipFill>
        <p:spPr>
          <a:xfrm rot="5400000">
            <a:off x="8034452" y="3071542"/>
            <a:ext cx="2002851" cy="1802032"/>
          </a:xfrm>
          <a:prstGeom prst="rect">
            <a:avLst/>
          </a:prstGeom>
        </p:spPr>
      </p:pic>
      <p:pic>
        <p:nvPicPr>
          <p:cNvPr id="15" name="Picture 14" descr="A potted plant in front of a stack of pallets&#10;&#10;AI-generated content may be incorrect.">
            <a:extLst>
              <a:ext uri="{FF2B5EF4-FFF2-40B4-BE49-F238E27FC236}">
                <a16:creationId xmlns:a16="http://schemas.microsoft.com/office/drawing/2014/main" id="{C056C421-563C-D5AA-33CA-ABCA7365D3BA}"/>
              </a:ext>
            </a:extLst>
          </p:cNvPr>
          <p:cNvPicPr>
            <a:picLocks noChangeAspect="1"/>
          </p:cNvPicPr>
          <p:nvPr/>
        </p:nvPicPr>
        <p:blipFill>
          <a:blip r:embed="rId8"/>
          <a:srcRect l="41892" t="7835" r="660" b="17567"/>
          <a:stretch>
            <a:fillRect/>
          </a:stretch>
        </p:blipFill>
        <p:spPr>
          <a:xfrm rot="5400000">
            <a:off x="5537670" y="5171518"/>
            <a:ext cx="1473009" cy="1550836"/>
          </a:xfrm>
          <a:prstGeom prst="rect">
            <a:avLst/>
          </a:prstGeom>
        </p:spPr>
      </p:pic>
      <p:sp>
        <p:nvSpPr>
          <p:cNvPr id="16" name="TextBox 15">
            <a:extLst>
              <a:ext uri="{FF2B5EF4-FFF2-40B4-BE49-F238E27FC236}">
                <a16:creationId xmlns:a16="http://schemas.microsoft.com/office/drawing/2014/main" id="{5CC0DD64-F54A-AA0D-B456-235C1427076A}"/>
              </a:ext>
            </a:extLst>
          </p:cNvPr>
          <p:cNvSpPr txBox="1"/>
          <p:nvPr/>
        </p:nvSpPr>
        <p:spPr>
          <a:xfrm>
            <a:off x="8141878" y="1719267"/>
            <a:ext cx="2816532" cy="8882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Positioning some near the bug hotel provides shelter and food, creating a full-service ecosystem. </a:t>
            </a:r>
            <a:endParaRPr lang="en-US"/>
          </a:p>
        </p:txBody>
      </p:sp>
      <p:sp>
        <p:nvSpPr>
          <p:cNvPr id="17" name="TextBox 16">
            <a:extLst>
              <a:ext uri="{FF2B5EF4-FFF2-40B4-BE49-F238E27FC236}">
                <a16:creationId xmlns:a16="http://schemas.microsoft.com/office/drawing/2014/main" id="{DCC70E68-1A19-F8C2-CF9E-85AFBF96B0A5}"/>
              </a:ext>
            </a:extLst>
          </p:cNvPr>
          <p:cNvSpPr txBox="1"/>
          <p:nvPr/>
        </p:nvSpPr>
        <p:spPr>
          <a:xfrm>
            <a:off x="2492558" y="5141500"/>
            <a:ext cx="1990498" cy="17192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Positioning in grassy areas add cover and nesting materials for beetles, centipedes and millipedes, enhancing microhabitat diversity.</a:t>
            </a:r>
            <a:endParaRPr lang="en-US"/>
          </a:p>
        </p:txBody>
      </p:sp>
      <p:sp>
        <p:nvSpPr>
          <p:cNvPr id="18" name="TextBox 17">
            <a:extLst>
              <a:ext uri="{FF2B5EF4-FFF2-40B4-BE49-F238E27FC236}">
                <a16:creationId xmlns:a16="http://schemas.microsoft.com/office/drawing/2014/main" id="{3D81DE3A-A8F8-133A-234D-65AA00D5152F}"/>
              </a:ext>
            </a:extLst>
          </p:cNvPr>
          <p:cNvSpPr txBox="1"/>
          <p:nvPr/>
        </p:nvSpPr>
        <p:spPr>
          <a:xfrm>
            <a:off x="8114883" y="5357743"/>
            <a:ext cx="1825742" cy="14422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Arial Nova"/>
              </a:rPr>
              <a:t>Decomposing petals and leaves add organic matter for hungry woodlice, beetles, and millipedes.</a:t>
            </a:r>
            <a:endParaRPr lang="en-US"/>
          </a:p>
        </p:txBody>
      </p:sp>
      <p:sp>
        <p:nvSpPr>
          <p:cNvPr id="19" name="TextBox 18">
            <a:extLst>
              <a:ext uri="{FF2B5EF4-FFF2-40B4-BE49-F238E27FC236}">
                <a16:creationId xmlns:a16="http://schemas.microsoft.com/office/drawing/2014/main" id="{C7CC6693-69B5-D8F5-877A-F3E0834A9AB4}"/>
              </a:ext>
            </a:extLst>
          </p:cNvPr>
          <p:cNvSpPr txBox="1"/>
          <p:nvPr/>
        </p:nvSpPr>
        <p:spPr>
          <a:xfrm>
            <a:off x="4906629" y="4840021"/>
            <a:ext cx="292676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rPr>
              <a:t>Variety in plant life = Variety in wildlife!</a:t>
            </a:r>
          </a:p>
        </p:txBody>
      </p:sp>
    </p:spTree>
    <p:extLst>
      <p:ext uri="{BB962C8B-B14F-4D97-AF65-F5344CB8AC3E}">
        <p14:creationId xmlns:p14="http://schemas.microsoft.com/office/powerpoint/2010/main" val="12690467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AF5199A8-4B3D-C775-DE02-76BE54607E53}"/>
              </a:ext>
            </a:extLst>
          </p:cNvPr>
          <p:cNvSpPr>
            <a:spLocks noGrp="1"/>
          </p:cNvSpPr>
          <p:nvPr>
            <p:ph type="title"/>
          </p:nvPr>
        </p:nvSpPr>
        <p:spPr>
          <a:xfrm>
            <a:off x="392944" y="215762"/>
            <a:ext cx="11591144" cy="1097280"/>
          </a:xfrm>
          <a:solidFill>
            <a:schemeClr val="accent2"/>
          </a:solidFill>
        </p:spPr>
        <p:txBody>
          <a:bodyPr/>
          <a:lstStyle/>
          <a:p>
            <a:pPr algn="ctr"/>
            <a:r>
              <a:rPr lang="en-US" dirty="0"/>
              <a:t>Sharing with Future Generations!</a:t>
            </a:r>
          </a:p>
        </p:txBody>
      </p:sp>
      <p:sp>
        <p:nvSpPr>
          <p:cNvPr id="9" name="TextBox 8">
            <a:extLst>
              <a:ext uri="{FF2B5EF4-FFF2-40B4-BE49-F238E27FC236}">
                <a16:creationId xmlns:a16="http://schemas.microsoft.com/office/drawing/2014/main" id="{5E4794D5-1B22-36E1-DD46-34EAEFF7430E}"/>
              </a:ext>
            </a:extLst>
          </p:cNvPr>
          <p:cNvSpPr txBox="1"/>
          <p:nvPr/>
        </p:nvSpPr>
        <p:spPr>
          <a:xfrm>
            <a:off x="396439" y="1460748"/>
            <a:ext cx="11591629" cy="52168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400" dirty="0">
                <a:latin typeface="Arial Nova"/>
                <a:ea typeface="+mn-lt"/>
                <a:cs typeface="+mn-lt"/>
              </a:rPr>
              <a:t>I intend to bring the children to the area to allow them to explore for themselves the diverse habitats that can be created by adding simple things </a:t>
            </a:r>
            <a:r>
              <a:rPr lang="en-US" sz="1400">
                <a:latin typeface="Arial Nova"/>
                <a:ea typeface="+mn-lt"/>
                <a:cs typeface="+mn-lt"/>
              </a:rPr>
              <a:t>like flowers, twigs, and stones. This hands-on exploration will be the foundation for a series of outdoor learning experiences where children could observe, question, and document the changes they see over time.</a:t>
            </a:r>
            <a:endParaRPr lang="en-US" sz="1400">
              <a:latin typeface="Arial Nova"/>
            </a:endParaRPr>
          </a:p>
          <a:p>
            <a:pPr>
              <a:lnSpc>
                <a:spcPct val="150000"/>
              </a:lnSpc>
            </a:pPr>
            <a:r>
              <a:rPr lang="en-US" sz="1400" dirty="0">
                <a:latin typeface="Arial Nova"/>
                <a:ea typeface="+mn-lt"/>
                <a:cs typeface="+mn-lt"/>
              </a:rPr>
              <a:t>We will work together to design and build more mini-habitats such as log piles, wildflower patches, and a small pond to attract a variety of wildlife. </a:t>
            </a:r>
            <a:r>
              <a:rPr lang="en-US" sz="1400">
                <a:latin typeface="Arial Nova"/>
                <a:ea typeface="+mn-lt"/>
                <a:cs typeface="+mn-lt"/>
              </a:rPr>
              <a:t>Each addition could be linked to a learning theme; pollination, food chains, shelter, and seasonal changes, helping children understand the role </a:t>
            </a:r>
            <a:r>
              <a:rPr lang="en-US" sz="1400" dirty="0">
                <a:latin typeface="Arial Nova"/>
                <a:ea typeface="+mn-lt"/>
                <a:cs typeface="+mn-lt"/>
              </a:rPr>
              <a:t>each element plays in supporting biodiversity.</a:t>
            </a:r>
            <a:endParaRPr lang="en-US" sz="1400">
              <a:latin typeface="Arial Nova"/>
            </a:endParaRPr>
          </a:p>
          <a:p>
            <a:pPr>
              <a:lnSpc>
                <a:spcPct val="150000"/>
              </a:lnSpc>
            </a:pPr>
            <a:r>
              <a:rPr lang="en-US" sz="1400" dirty="0">
                <a:latin typeface="Arial Nova"/>
                <a:ea typeface="+mn-lt"/>
                <a:cs typeface="+mn-lt"/>
              </a:rPr>
              <a:t>To deepen their understanding of sustainability, we could incorporate recycled materials into our projects and discuss the impact of human activity on the environment. Children will be encouraged to reflect on how their actions, like planting native species or reducing waste, can </a:t>
            </a:r>
            <a:r>
              <a:rPr lang="en-US" sz="1400">
                <a:latin typeface="Arial Nova"/>
                <a:ea typeface="+mn-lt"/>
                <a:cs typeface="+mn-lt"/>
              </a:rPr>
              <a:t>contribute to a healthier planet and how they can relay their learning at home with parents and siblings.</a:t>
            </a:r>
            <a:endParaRPr lang="en-US" sz="1400">
              <a:latin typeface="Arial Nova"/>
            </a:endParaRPr>
          </a:p>
          <a:p>
            <a:pPr>
              <a:lnSpc>
                <a:spcPct val="150000"/>
              </a:lnSpc>
            </a:pPr>
            <a:r>
              <a:rPr lang="en-US" sz="1400" dirty="0">
                <a:latin typeface="Arial Nova"/>
                <a:ea typeface="+mn-lt"/>
                <a:cs typeface="+mn-lt"/>
              </a:rPr>
              <a:t>By developing this green space in a hands-on, child-led environment,  it will also become a living classroom for cross-curricular learning: writing nature stories and poems, creating art inspired by the environment, conducting simple science experiments, and even using </a:t>
            </a:r>
            <a:r>
              <a:rPr lang="en-US" sz="1400" dirty="0" err="1">
                <a:latin typeface="Arial Nova"/>
                <a:ea typeface="+mn-lt"/>
                <a:cs typeface="+mn-lt"/>
              </a:rPr>
              <a:t>maths</a:t>
            </a:r>
            <a:r>
              <a:rPr lang="en-US" sz="1400" dirty="0">
                <a:latin typeface="Arial Nova"/>
                <a:ea typeface="+mn-lt"/>
                <a:cs typeface="+mn-lt"/>
              </a:rPr>
              <a:t> to measure </a:t>
            </a:r>
            <a:r>
              <a:rPr lang="en-US" sz="1400">
                <a:latin typeface="Arial Nova"/>
                <a:ea typeface="+mn-lt"/>
                <a:cs typeface="+mn-lt"/>
              </a:rPr>
              <a:t>plant growth or map the area. </a:t>
            </a:r>
            <a:endParaRPr lang="en-US" sz="1400">
              <a:latin typeface="Arial Nova"/>
            </a:endParaRPr>
          </a:p>
          <a:p>
            <a:pPr>
              <a:lnSpc>
                <a:spcPct val="150000"/>
              </a:lnSpc>
            </a:pPr>
            <a:r>
              <a:rPr lang="en-US" sz="1400" dirty="0">
                <a:latin typeface="Arial Nova"/>
                <a:ea typeface="+mn-lt"/>
                <a:cs typeface="+mn-lt"/>
              </a:rPr>
              <a:t>Most importantly, the children will take ownership of the space. Their ideas will shape its development, fostering a sense of responsibility and pride. By nurturing this connection to nature, we aim to instill lifelong values of care, curiosity, and respect for the natural world.</a:t>
            </a:r>
            <a:endParaRPr lang="en-US" sz="1400" dirty="0">
              <a:latin typeface="Arial Nova"/>
            </a:endParaRPr>
          </a:p>
          <a:p>
            <a:pPr>
              <a:lnSpc>
                <a:spcPct val="150000"/>
              </a:lnSpc>
            </a:pPr>
            <a:endParaRPr lang="en-US" sz="1400" dirty="0">
              <a:latin typeface="Arial Nova"/>
            </a:endParaRPr>
          </a:p>
          <a:p>
            <a:endParaRPr lang="en-US" dirty="0"/>
          </a:p>
        </p:txBody>
      </p:sp>
    </p:spTree>
    <p:extLst>
      <p:ext uri="{BB962C8B-B14F-4D97-AF65-F5344CB8AC3E}">
        <p14:creationId xmlns:p14="http://schemas.microsoft.com/office/powerpoint/2010/main" val="2429634921"/>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DashVTI</vt:lpstr>
      <vt:lpstr>Regaining Paradise</vt:lpstr>
      <vt:lpstr>Discovering what we already have!</vt:lpstr>
      <vt:lpstr>PowerPoint Presentation</vt:lpstr>
      <vt:lpstr>Why are Pollinators so important?</vt:lpstr>
      <vt:lpstr>PowerPoint Presentation</vt:lpstr>
      <vt:lpstr>Biodiversity</vt:lpstr>
      <vt:lpstr>Wildlife Gardening</vt:lpstr>
      <vt:lpstr>The Challenge!</vt:lpstr>
      <vt:lpstr>The Challenge!</vt:lpstr>
      <vt:lpstr>Sharing with Future Generations!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1273</cp:revision>
  <dcterms:created xsi:type="dcterms:W3CDTF">2025-06-28T10:31:48Z</dcterms:created>
  <dcterms:modified xsi:type="dcterms:W3CDTF">2025-07-13T11:46:23Z</dcterms:modified>
</cp:coreProperties>
</file>