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6" r:id="rId4"/>
  </p:sldMasterIdLst>
  <p:notesMasterIdLst>
    <p:notesMasterId r:id="rId16"/>
  </p:notesMasterIdLst>
  <p:sldIdLst>
    <p:sldId id="257" r:id="rId5"/>
    <p:sldId id="282" r:id="rId6"/>
    <p:sldId id="258" r:id="rId7"/>
    <p:sldId id="275" r:id="rId8"/>
    <p:sldId id="276" r:id="rId9"/>
    <p:sldId id="285" r:id="rId10"/>
    <p:sldId id="277" r:id="rId11"/>
    <p:sldId id="278" r:id="rId12"/>
    <p:sldId id="280" r:id="rId13"/>
    <p:sldId id="274" r:id="rId14"/>
    <p:sldId id="283"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7335"/>
  </p:clrMru>
  <p:extLst>
    <p:ext uri="{E76CE94A-603C-4142-B9EB-6D1370010A27}">
      <p14:discardImageEditData xmlns:p14="http://schemas.microsoft.com/office/powerpoint/2010/main" val="1"/>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F2DE63D5-997A-4646-A377-4702673A728D}">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282" autoAdjust="0"/>
    <p:restoredTop sz="94614" autoAdjust="0"/>
  </p:normalViewPr>
  <p:slideViewPr>
    <p:cSldViewPr snapToGrid="0">
      <p:cViewPr varScale="1">
        <p:scale>
          <a:sx n="119" d="100"/>
          <a:sy n="119" d="100"/>
        </p:scale>
        <p:origin x="216" y="360"/>
      </p:cViewPr>
      <p:guideLst/>
    </p:cSldViewPr>
  </p:slideViewPr>
  <p:outlineViewPr>
    <p:cViewPr>
      <p:scale>
        <a:sx n="33" d="100"/>
        <a:sy n="33" d="100"/>
      </p:scale>
      <p:origin x="0" y="0"/>
    </p:cViewPr>
  </p:outlin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_rels/data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ata4.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_rels/drawing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rawing4.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66C9C1D-771F-7E4E-8FEB-16BF6FAD7C60}" type="doc">
      <dgm:prSet loTypeId="urn:microsoft.com/office/officeart/2005/8/layout/pyramid1" loCatId="list" qsTypeId="urn:microsoft.com/office/officeart/2005/8/quickstyle/3d4" qsCatId="3D" csTypeId="urn:microsoft.com/office/officeart/2005/8/colors/accent1_2" csCatId="accent1" phldr="1"/>
      <dgm:spPr/>
      <dgm:t>
        <a:bodyPr/>
        <a:lstStyle/>
        <a:p>
          <a:endParaRPr lang="en-US"/>
        </a:p>
      </dgm:t>
    </dgm:pt>
    <dgm:pt modelId="{D0319415-F163-FA49-883A-EC52AF8AEDA6}">
      <dgm:prSet phldrT="[Text]" custT="1"/>
      <dgm:spPr/>
      <dgm:t>
        <a:bodyPr/>
        <a:lstStyle/>
        <a:p>
          <a:pPr algn="ctr"/>
          <a:r>
            <a:rPr lang="en-US" sz="2000" b="1" dirty="0">
              <a:solidFill>
                <a:schemeClr val="tx2"/>
              </a:solidFill>
            </a:rPr>
            <a:t>CONCLUSION</a:t>
          </a:r>
        </a:p>
        <a:p>
          <a:pPr algn="ctr"/>
          <a:r>
            <a:rPr lang="en-US" sz="2000" b="1" dirty="0">
              <a:solidFill>
                <a:schemeClr val="tx2"/>
              </a:solidFill>
            </a:rPr>
            <a:t>(9)</a:t>
          </a:r>
        </a:p>
      </dgm:t>
    </dgm:pt>
    <dgm:pt modelId="{18176ABD-3078-2646-877B-968EEBA3AC87}" type="parTrans" cxnId="{039BFBEF-C1F6-CA49-8C66-D80C95241BE2}">
      <dgm:prSet/>
      <dgm:spPr/>
      <dgm:t>
        <a:bodyPr/>
        <a:lstStyle/>
        <a:p>
          <a:endParaRPr lang="en-US"/>
        </a:p>
      </dgm:t>
    </dgm:pt>
    <dgm:pt modelId="{8A506E2B-A763-C744-AD71-96FD6FB23C58}" type="sibTrans" cxnId="{039BFBEF-C1F6-CA49-8C66-D80C95241BE2}">
      <dgm:prSet/>
      <dgm:spPr/>
      <dgm:t>
        <a:bodyPr/>
        <a:lstStyle/>
        <a:p>
          <a:endParaRPr lang="en-US"/>
        </a:p>
      </dgm:t>
    </dgm:pt>
    <dgm:pt modelId="{0468C5EF-6295-9D41-B3CA-FD606C37B168}">
      <dgm:prSet phldrT="[Text]" custT="1"/>
      <dgm:spPr/>
      <dgm:t>
        <a:bodyPr/>
        <a:lstStyle/>
        <a:p>
          <a:r>
            <a:rPr lang="en-US" sz="2400" dirty="0">
              <a:solidFill>
                <a:schemeClr val="tx2"/>
              </a:solidFill>
            </a:rPr>
            <a:t>PERSONAL SWOT ANALYSIS </a:t>
          </a:r>
          <a:r>
            <a:rPr lang="en-US" sz="2000" dirty="0">
              <a:solidFill>
                <a:schemeClr val="tx2"/>
              </a:solidFill>
            </a:rPr>
            <a:t>(7-8)</a:t>
          </a:r>
        </a:p>
      </dgm:t>
    </dgm:pt>
    <dgm:pt modelId="{2F18B1E4-4D9A-A449-9D19-B630E0BAE310}" type="parTrans" cxnId="{49D02124-618C-8440-BAEF-A9B76691DE89}">
      <dgm:prSet/>
      <dgm:spPr/>
      <dgm:t>
        <a:bodyPr/>
        <a:lstStyle/>
        <a:p>
          <a:endParaRPr lang="en-US"/>
        </a:p>
      </dgm:t>
    </dgm:pt>
    <dgm:pt modelId="{1149108F-4528-2741-9E4E-0458E8B9E9AC}" type="sibTrans" cxnId="{49D02124-618C-8440-BAEF-A9B76691DE89}">
      <dgm:prSet/>
      <dgm:spPr/>
      <dgm:t>
        <a:bodyPr/>
        <a:lstStyle/>
        <a:p>
          <a:endParaRPr lang="en-US"/>
        </a:p>
      </dgm:t>
    </dgm:pt>
    <dgm:pt modelId="{904A4361-856E-EA4C-86EA-D87082D58CC1}">
      <dgm:prSet phldrT="[Text]" custT="1"/>
      <dgm:spPr/>
      <dgm:t>
        <a:bodyPr/>
        <a:lstStyle/>
        <a:p>
          <a:r>
            <a:rPr lang="en-US" sz="3600" dirty="0">
              <a:solidFill>
                <a:schemeClr val="tx2"/>
              </a:solidFill>
            </a:rPr>
            <a:t>AMAZON HR ASSISTANT </a:t>
          </a:r>
          <a:r>
            <a:rPr lang="en-US" sz="2000" dirty="0">
              <a:solidFill>
                <a:schemeClr val="tx2"/>
              </a:solidFill>
            </a:rPr>
            <a:t>(5)</a:t>
          </a:r>
        </a:p>
      </dgm:t>
    </dgm:pt>
    <dgm:pt modelId="{878C6EC1-149F-A147-86E8-9260099AE424}" type="parTrans" cxnId="{1DF038DB-5B78-424C-966E-CEE76F690F0D}">
      <dgm:prSet/>
      <dgm:spPr/>
      <dgm:t>
        <a:bodyPr/>
        <a:lstStyle/>
        <a:p>
          <a:endParaRPr lang="en-US"/>
        </a:p>
      </dgm:t>
    </dgm:pt>
    <dgm:pt modelId="{5DC60258-AFEB-A942-87D6-E83FE4B0CA71}" type="sibTrans" cxnId="{1DF038DB-5B78-424C-966E-CEE76F690F0D}">
      <dgm:prSet/>
      <dgm:spPr/>
      <dgm:t>
        <a:bodyPr/>
        <a:lstStyle/>
        <a:p>
          <a:endParaRPr lang="en-US"/>
        </a:p>
      </dgm:t>
    </dgm:pt>
    <dgm:pt modelId="{8CCC1661-5338-E44E-A100-FCD1B8F965FB}">
      <dgm:prSet/>
      <dgm:spPr/>
      <dgm:t>
        <a:bodyPr/>
        <a:lstStyle/>
        <a:p>
          <a:endParaRPr lang="en-US"/>
        </a:p>
      </dgm:t>
    </dgm:pt>
    <dgm:pt modelId="{33797C72-6494-8949-980D-EC092EB210FA}" type="parTrans" cxnId="{D1E12B4E-C7A7-AA4E-8ED0-C2D36807C528}">
      <dgm:prSet/>
      <dgm:spPr/>
      <dgm:t>
        <a:bodyPr/>
        <a:lstStyle/>
        <a:p>
          <a:endParaRPr lang="en-US"/>
        </a:p>
      </dgm:t>
    </dgm:pt>
    <dgm:pt modelId="{0ECB17F9-997A-1E44-9D55-E0CF1D70A063}" type="sibTrans" cxnId="{D1E12B4E-C7A7-AA4E-8ED0-C2D36807C528}">
      <dgm:prSet/>
      <dgm:spPr/>
      <dgm:t>
        <a:bodyPr/>
        <a:lstStyle/>
        <a:p>
          <a:endParaRPr lang="en-US"/>
        </a:p>
      </dgm:t>
    </dgm:pt>
    <dgm:pt modelId="{479C438D-2BCC-EB49-AA5C-C3DFB4328CD0}">
      <dgm:prSet custT="1"/>
      <dgm:spPr/>
      <dgm:t>
        <a:bodyPr/>
        <a:lstStyle/>
        <a:p>
          <a:r>
            <a:rPr lang="en-US" sz="3200" dirty="0">
              <a:solidFill>
                <a:schemeClr val="tx2"/>
              </a:solidFill>
            </a:rPr>
            <a:t>Time Management </a:t>
          </a:r>
          <a:r>
            <a:rPr lang="en-US" sz="2000" dirty="0">
              <a:solidFill>
                <a:schemeClr val="tx2"/>
              </a:solidFill>
            </a:rPr>
            <a:t>(6)</a:t>
          </a:r>
        </a:p>
      </dgm:t>
    </dgm:pt>
    <dgm:pt modelId="{95B7DBD6-5DFA-414C-88FB-45EC13BB69B9}" type="parTrans" cxnId="{3FE8D518-97A3-EC46-B479-84BFEA0485B2}">
      <dgm:prSet/>
      <dgm:spPr/>
      <dgm:t>
        <a:bodyPr/>
        <a:lstStyle/>
        <a:p>
          <a:endParaRPr lang="en-US"/>
        </a:p>
      </dgm:t>
    </dgm:pt>
    <dgm:pt modelId="{5F2ED83D-C365-074A-8D99-3269FF458CC9}" type="sibTrans" cxnId="{3FE8D518-97A3-EC46-B479-84BFEA0485B2}">
      <dgm:prSet/>
      <dgm:spPr/>
      <dgm:t>
        <a:bodyPr/>
        <a:lstStyle/>
        <a:p>
          <a:endParaRPr lang="en-US"/>
        </a:p>
      </dgm:t>
    </dgm:pt>
    <dgm:pt modelId="{124CD2FD-FD05-FA46-8A58-EB9ECF6F2FD0}" type="pres">
      <dgm:prSet presAssocID="{166C9C1D-771F-7E4E-8FEB-16BF6FAD7C60}" presName="Name0" presStyleCnt="0">
        <dgm:presLayoutVars>
          <dgm:dir/>
          <dgm:animLvl val="lvl"/>
          <dgm:resizeHandles val="exact"/>
        </dgm:presLayoutVars>
      </dgm:prSet>
      <dgm:spPr/>
    </dgm:pt>
    <dgm:pt modelId="{870639EF-D5D7-124D-A0C9-6080A38FE396}" type="pres">
      <dgm:prSet presAssocID="{D0319415-F163-FA49-883A-EC52AF8AEDA6}" presName="Name8" presStyleCnt="0"/>
      <dgm:spPr/>
    </dgm:pt>
    <dgm:pt modelId="{516F1F16-114C-D046-A079-1F2E995AACBE}" type="pres">
      <dgm:prSet presAssocID="{D0319415-F163-FA49-883A-EC52AF8AEDA6}" presName="level" presStyleLbl="node1" presStyleIdx="0" presStyleCnt="5" custScaleX="103676" custLinFactNeighborX="0" custLinFactNeighborY="-1193">
        <dgm:presLayoutVars>
          <dgm:chMax val="1"/>
          <dgm:bulletEnabled val="1"/>
        </dgm:presLayoutVars>
      </dgm:prSet>
      <dgm:spPr/>
    </dgm:pt>
    <dgm:pt modelId="{123DFD3A-75C7-DE4F-BA64-DC54338FAA03}" type="pres">
      <dgm:prSet presAssocID="{D0319415-F163-FA49-883A-EC52AF8AEDA6}" presName="levelTx" presStyleLbl="revTx" presStyleIdx="0" presStyleCnt="0">
        <dgm:presLayoutVars>
          <dgm:chMax val="1"/>
          <dgm:bulletEnabled val="1"/>
        </dgm:presLayoutVars>
      </dgm:prSet>
      <dgm:spPr/>
    </dgm:pt>
    <dgm:pt modelId="{26AC9313-A934-9A43-B681-A0AB7BC08C1B}" type="pres">
      <dgm:prSet presAssocID="{0468C5EF-6295-9D41-B3CA-FD606C37B168}" presName="Name8" presStyleCnt="0"/>
      <dgm:spPr/>
    </dgm:pt>
    <dgm:pt modelId="{6DAED471-5EC8-F643-92A0-213C0320E518}" type="pres">
      <dgm:prSet presAssocID="{0468C5EF-6295-9D41-B3CA-FD606C37B168}" presName="level" presStyleLbl="node1" presStyleIdx="1" presStyleCnt="5" custScaleX="99380">
        <dgm:presLayoutVars>
          <dgm:chMax val="1"/>
          <dgm:bulletEnabled val="1"/>
        </dgm:presLayoutVars>
      </dgm:prSet>
      <dgm:spPr/>
    </dgm:pt>
    <dgm:pt modelId="{84457EA3-8B15-A14A-ADE5-7C5B1520F6F7}" type="pres">
      <dgm:prSet presAssocID="{0468C5EF-6295-9D41-B3CA-FD606C37B168}" presName="levelTx" presStyleLbl="revTx" presStyleIdx="0" presStyleCnt="0">
        <dgm:presLayoutVars>
          <dgm:chMax val="1"/>
          <dgm:bulletEnabled val="1"/>
        </dgm:presLayoutVars>
      </dgm:prSet>
      <dgm:spPr/>
    </dgm:pt>
    <dgm:pt modelId="{BA1CAC5F-2839-0F49-8570-213FFECF5E62}" type="pres">
      <dgm:prSet presAssocID="{479C438D-2BCC-EB49-AA5C-C3DFB4328CD0}" presName="Name8" presStyleCnt="0"/>
      <dgm:spPr/>
    </dgm:pt>
    <dgm:pt modelId="{EEBE0DDE-B16C-CA41-845F-3E78D4EF7B4D}" type="pres">
      <dgm:prSet presAssocID="{479C438D-2BCC-EB49-AA5C-C3DFB4328CD0}" presName="level" presStyleLbl="node1" presStyleIdx="2" presStyleCnt="5" custScaleX="100599">
        <dgm:presLayoutVars>
          <dgm:chMax val="1"/>
          <dgm:bulletEnabled val="1"/>
        </dgm:presLayoutVars>
      </dgm:prSet>
      <dgm:spPr/>
    </dgm:pt>
    <dgm:pt modelId="{66D33F2D-AE24-FA44-94B4-46FD25ECA4F9}" type="pres">
      <dgm:prSet presAssocID="{479C438D-2BCC-EB49-AA5C-C3DFB4328CD0}" presName="levelTx" presStyleLbl="revTx" presStyleIdx="0" presStyleCnt="0">
        <dgm:presLayoutVars>
          <dgm:chMax val="1"/>
          <dgm:bulletEnabled val="1"/>
        </dgm:presLayoutVars>
      </dgm:prSet>
      <dgm:spPr/>
    </dgm:pt>
    <dgm:pt modelId="{44E805E4-C340-034F-AFC2-3981487FAF41}" type="pres">
      <dgm:prSet presAssocID="{904A4361-856E-EA4C-86EA-D87082D58CC1}" presName="Name8" presStyleCnt="0"/>
      <dgm:spPr/>
    </dgm:pt>
    <dgm:pt modelId="{817AFE0C-5D67-4545-A145-F487D6E5A2DA}" type="pres">
      <dgm:prSet presAssocID="{904A4361-856E-EA4C-86EA-D87082D58CC1}" presName="level" presStyleLbl="node1" presStyleIdx="3" presStyleCnt="5" custScaleX="99873">
        <dgm:presLayoutVars>
          <dgm:chMax val="1"/>
          <dgm:bulletEnabled val="1"/>
        </dgm:presLayoutVars>
      </dgm:prSet>
      <dgm:spPr/>
    </dgm:pt>
    <dgm:pt modelId="{C6DC7C4B-A6FA-F34C-9DD5-13A3887ED8B7}" type="pres">
      <dgm:prSet presAssocID="{904A4361-856E-EA4C-86EA-D87082D58CC1}" presName="levelTx" presStyleLbl="revTx" presStyleIdx="0" presStyleCnt="0">
        <dgm:presLayoutVars>
          <dgm:chMax val="1"/>
          <dgm:bulletEnabled val="1"/>
        </dgm:presLayoutVars>
      </dgm:prSet>
      <dgm:spPr/>
    </dgm:pt>
    <dgm:pt modelId="{A9A0DE97-4FB6-1148-8360-2136776E544A}" type="pres">
      <dgm:prSet presAssocID="{8CCC1661-5338-E44E-A100-FCD1B8F965FB}" presName="Name8" presStyleCnt="0"/>
      <dgm:spPr/>
    </dgm:pt>
    <dgm:pt modelId="{EF92FD29-7267-3542-87EC-8460BBA38DD0}" type="pres">
      <dgm:prSet presAssocID="{8CCC1661-5338-E44E-A100-FCD1B8F965FB}" presName="level" presStyleLbl="node1" presStyleIdx="4" presStyleCnt="5" custLinFactNeighborX="938" custLinFactNeighborY="-308">
        <dgm:presLayoutVars>
          <dgm:chMax val="1"/>
          <dgm:bulletEnabled val="1"/>
        </dgm:presLayoutVars>
      </dgm:prSet>
      <dgm:spPr/>
    </dgm:pt>
    <dgm:pt modelId="{D3CB4C1B-67E1-1647-92E9-EE4B68BB86F4}" type="pres">
      <dgm:prSet presAssocID="{8CCC1661-5338-E44E-A100-FCD1B8F965FB}" presName="levelTx" presStyleLbl="revTx" presStyleIdx="0" presStyleCnt="0">
        <dgm:presLayoutVars>
          <dgm:chMax val="1"/>
          <dgm:bulletEnabled val="1"/>
        </dgm:presLayoutVars>
      </dgm:prSet>
      <dgm:spPr/>
    </dgm:pt>
  </dgm:ptLst>
  <dgm:cxnLst>
    <dgm:cxn modelId="{E2EB3E0B-3AA9-224D-8461-EF2F396481D6}" type="presOf" srcId="{D0319415-F163-FA49-883A-EC52AF8AEDA6}" destId="{516F1F16-114C-D046-A079-1F2E995AACBE}" srcOrd="0" destOrd="0" presId="urn:microsoft.com/office/officeart/2005/8/layout/pyramid1"/>
    <dgm:cxn modelId="{9221E216-210F-3442-AF38-E153490F61CC}" type="presOf" srcId="{D0319415-F163-FA49-883A-EC52AF8AEDA6}" destId="{123DFD3A-75C7-DE4F-BA64-DC54338FAA03}" srcOrd="1" destOrd="0" presId="urn:microsoft.com/office/officeart/2005/8/layout/pyramid1"/>
    <dgm:cxn modelId="{3FE8D518-97A3-EC46-B479-84BFEA0485B2}" srcId="{166C9C1D-771F-7E4E-8FEB-16BF6FAD7C60}" destId="{479C438D-2BCC-EB49-AA5C-C3DFB4328CD0}" srcOrd="2" destOrd="0" parTransId="{95B7DBD6-5DFA-414C-88FB-45EC13BB69B9}" sibTransId="{5F2ED83D-C365-074A-8D99-3269FF458CC9}"/>
    <dgm:cxn modelId="{49D02124-618C-8440-BAEF-A9B76691DE89}" srcId="{166C9C1D-771F-7E4E-8FEB-16BF6FAD7C60}" destId="{0468C5EF-6295-9D41-B3CA-FD606C37B168}" srcOrd="1" destOrd="0" parTransId="{2F18B1E4-4D9A-A449-9D19-B630E0BAE310}" sibTransId="{1149108F-4528-2741-9E4E-0458E8B9E9AC}"/>
    <dgm:cxn modelId="{D1E12B4E-C7A7-AA4E-8ED0-C2D36807C528}" srcId="{166C9C1D-771F-7E4E-8FEB-16BF6FAD7C60}" destId="{8CCC1661-5338-E44E-A100-FCD1B8F965FB}" srcOrd="4" destOrd="0" parTransId="{33797C72-6494-8949-980D-EC092EB210FA}" sibTransId="{0ECB17F9-997A-1E44-9D55-E0CF1D70A063}"/>
    <dgm:cxn modelId="{77934C55-79CF-9440-87D2-A6BC594BE30E}" type="presOf" srcId="{8CCC1661-5338-E44E-A100-FCD1B8F965FB}" destId="{EF92FD29-7267-3542-87EC-8460BBA38DD0}" srcOrd="0" destOrd="0" presId="urn:microsoft.com/office/officeart/2005/8/layout/pyramid1"/>
    <dgm:cxn modelId="{EB9AF559-DB4D-2549-BCD1-A1EAE2E57835}" type="presOf" srcId="{0468C5EF-6295-9D41-B3CA-FD606C37B168}" destId="{84457EA3-8B15-A14A-ADE5-7C5B1520F6F7}" srcOrd="1" destOrd="0" presId="urn:microsoft.com/office/officeart/2005/8/layout/pyramid1"/>
    <dgm:cxn modelId="{9F96C668-2106-AA4E-A4FA-47D87AB31D84}" type="presOf" srcId="{904A4361-856E-EA4C-86EA-D87082D58CC1}" destId="{817AFE0C-5D67-4545-A145-F487D6E5A2DA}" srcOrd="0" destOrd="0" presId="urn:microsoft.com/office/officeart/2005/8/layout/pyramid1"/>
    <dgm:cxn modelId="{DA874369-21F2-2549-AC25-E656D785E099}" type="presOf" srcId="{0468C5EF-6295-9D41-B3CA-FD606C37B168}" destId="{6DAED471-5EC8-F643-92A0-213C0320E518}" srcOrd="0" destOrd="0" presId="urn:microsoft.com/office/officeart/2005/8/layout/pyramid1"/>
    <dgm:cxn modelId="{BBBAE398-B7FD-C744-A5BE-452A77977EED}" type="presOf" srcId="{8CCC1661-5338-E44E-A100-FCD1B8F965FB}" destId="{D3CB4C1B-67E1-1647-92E9-EE4B68BB86F4}" srcOrd="1" destOrd="0" presId="urn:microsoft.com/office/officeart/2005/8/layout/pyramid1"/>
    <dgm:cxn modelId="{A5C894BB-A2C5-9849-B338-A11C2CEE46D4}" type="presOf" srcId="{904A4361-856E-EA4C-86EA-D87082D58CC1}" destId="{C6DC7C4B-A6FA-F34C-9DD5-13A3887ED8B7}" srcOrd="1" destOrd="0" presId="urn:microsoft.com/office/officeart/2005/8/layout/pyramid1"/>
    <dgm:cxn modelId="{285F1FD8-BA60-3F47-B3B0-D2CC3ABF5658}" type="presOf" srcId="{479C438D-2BCC-EB49-AA5C-C3DFB4328CD0}" destId="{66D33F2D-AE24-FA44-94B4-46FD25ECA4F9}" srcOrd="1" destOrd="0" presId="urn:microsoft.com/office/officeart/2005/8/layout/pyramid1"/>
    <dgm:cxn modelId="{1DF038DB-5B78-424C-966E-CEE76F690F0D}" srcId="{166C9C1D-771F-7E4E-8FEB-16BF6FAD7C60}" destId="{904A4361-856E-EA4C-86EA-D87082D58CC1}" srcOrd="3" destOrd="0" parTransId="{878C6EC1-149F-A147-86E8-9260099AE424}" sibTransId="{5DC60258-AFEB-A942-87D6-E83FE4B0CA71}"/>
    <dgm:cxn modelId="{5A9278E1-860D-3E4B-9288-62CC5A595200}" type="presOf" srcId="{166C9C1D-771F-7E4E-8FEB-16BF6FAD7C60}" destId="{124CD2FD-FD05-FA46-8A58-EB9ECF6F2FD0}" srcOrd="0" destOrd="0" presId="urn:microsoft.com/office/officeart/2005/8/layout/pyramid1"/>
    <dgm:cxn modelId="{F83D22E6-D37E-1943-8EDC-8977AE86B87F}" type="presOf" srcId="{479C438D-2BCC-EB49-AA5C-C3DFB4328CD0}" destId="{EEBE0DDE-B16C-CA41-845F-3E78D4EF7B4D}" srcOrd="0" destOrd="0" presId="urn:microsoft.com/office/officeart/2005/8/layout/pyramid1"/>
    <dgm:cxn modelId="{039BFBEF-C1F6-CA49-8C66-D80C95241BE2}" srcId="{166C9C1D-771F-7E4E-8FEB-16BF6FAD7C60}" destId="{D0319415-F163-FA49-883A-EC52AF8AEDA6}" srcOrd="0" destOrd="0" parTransId="{18176ABD-3078-2646-877B-968EEBA3AC87}" sibTransId="{8A506E2B-A763-C744-AD71-96FD6FB23C58}"/>
    <dgm:cxn modelId="{136AB057-4958-0E43-9257-7FE5A059B0E9}" type="presParOf" srcId="{124CD2FD-FD05-FA46-8A58-EB9ECF6F2FD0}" destId="{870639EF-D5D7-124D-A0C9-6080A38FE396}" srcOrd="0" destOrd="0" presId="urn:microsoft.com/office/officeart/2005/8/layout/pyramid1"/>
    <dgm:cxn modelId="{7FFFA335-1AE1-EC41-A542-2EBAED79066D}" type="presParOf" srcId="{870639EF-D5D7-124D-A0C9-6080A38FE396}" destId="{516F1F16-114C-D046-A079-1F2E995AACBE}" srcOrd="0" destOrd="0" presId="urn:microsoft.com/office/officeart/2005/8/layout/pyramid1"/>
    <dgm:cxn modelId="{E4ADD6EA-FC1D-7645-8679-09A61696CFF0}" type="presParOf" srcId="{870639EF-D5D7-124D-A0C9-6080A38FE396}" destId="{123DFD3A-75C7-DE4F-BA64-DC54338FAA03}" srcOrd="1" destOrd="0" presId="urn:microsoft.com/office/officeart/2005/8/layout/pyramid1"/>
    <dgm:cxn modelId="{54E0624C-FD49-1649-A890-B676B60A6DA4}" type="presParOf" srcId="{124CD2FD-FD05-FA46-8A58-EB9ECF6F2FD0}" destId="{26AC9313-A934-9A43-B681-A0AB7BC08C1B}" srcOrd="1" destOrd="0" presId="urn:microsoft.com/office/officeart/2005/8/layout/pyramid1"/>
    <dgm:cxn modelId="{2030DE1B-B56D-5645-8935-BE9349963CD0}" type="presParOf" srcId="{26AC9313-A934-9A43-B681-A0AB7BC08C1B}" destId="{6DAED471-5EC8-F643-92A0-213C0320E518}" srcOrd="0" destOrd="0" presId="urn:microsoft.com/office/officeart/2005/8/layout/pyramid1"/>
    <dgm:cxn modelId="{269DB4D2-AAF4-5945-B23F-D080AFC2C9C8}" type="presParOf" srcId="{26AC9313-A934-9A43-B681-A0AB7BC08C1B}" destId="{84457EA3-8B15-A14A-ADE5-7C5B1520F6F7}" srcOrd="1" destOrd="0" presId="urn:microsoft.com/office/officeart/2005/8/layout/pyramid1"/>
    <dgm:cxn modelId="{779EEFA8-A64E-5F41-B773-2474666EE215}" type="presParOf" srcId="{124CD2FD-FD05-FA46-8A58-EB9ECF6F2FD0}" destId="{BA1CAC5F-2839-0F49-8570-213FFECF5E62}" srcOrd="2" destOrd="0" presId="urn:microsoft.com/office/officeart/2005/8/layout/pyramid1"/>
    <dgm:cxn modelId="{182CAB91-3E64-B040-90A1-C0A1869AF517}" type="presParOf" srcId="{BA1CAC5F-2839-0F49-8570-213FFECF5E62}" destId="{EEBE0DDE-B16C-CA41-845F-3E78D4EF7B4D}" srcOrd="0" destOrd="0" presId="urn:microsoft.com/office/officeart/2005/8/layout/pyramid1"/>
    <dgm:cxn modelId="{33B6DF49-260F-9C47-AC37-5D10F8F00963}" type="presParOf" srcId="{BA1CAC5F-2839-0F49-8570-213FFECF5E62}" destId="{66D33F2D-AE24-FA44-94B4-46FD25ECA4F9}" srcOrd="1" destOrd="0" presId="urn:microsoft.com/office/officeart/2005/8/layout/pyramid1"/>
    <dgm:cxn modelId="{8C97B830-A99C-0148-A411-544DDEC25DD2}" type="presParOf" srcId="{124CD2FD-FD05-FA46-8A58-EB9ECF6F2FD0}" destId="{44E805E4-C340-034F-AFC2-3981487FAF41}" srcOrd="3" destOrd="0" presId="urn:microsoft.com/office/officeart/2005/8/layout/pyramid1"/>
    <dgm:cxn modelId="{5CCCBFA8-289F-F44A-A350-2F0715A32530}" type="presParOf" srcId="{44E805E4-C340-034F-AFC2-3981487FAF41}" destId="{817AFE0C-5D67-4545-A145-F487D6E5A2DA}" srcOrd="0" destOrd="0" presId="urn:microsoft.com/office/officeart/2005/8/layout/pyramid1"/>
    <dgm:cxn modelId="{19F0855F-19B5-0741-A7D2-6F2DE3AB1A5A}" type="presParOf" srcId="{44E805E4-C340-034F-AFC2-3981487FAF41}" destId="{C6DC7C4B-A6FA-F34C-9DD5-13A3887ED8B7}" srcOrd="1" destOrd="0" presId="urn:microsoft.com/office/officeart/2005/8/layout/pyramid1"/>
    <dgm:cxn modelId="{A00B87D1-1965-304A-A360-D5C58E406EB2}" type="presParOf" srcId="{124CD2FD-FD05-FA46-8A58-EB9ECF6F2FD0}" destId="{A9A0DE97-4FB6-1148-8360-2136776E544A}" srcOrd="4" destOrd="0" presId="urn:microsoft.com/office/officeart/2005/8/layout/pyramid1"/>
    <dgm:cxn modelId="{688B3E05-A985-0B4A-8235-D7A241A6C636}" type="presParOf" srcId="{A9A0DE97-4FB6-1148-8360-2136776E544A}" destId="{EF92FD29-7267-3542-87EC-8460BBA38DD0}" srcOrd="0" destOrd="0" presId="urn:microsoft.com/office/officeart/2005/8/layout/pyramid1"/>
    <dgm:cxn modelId="{D3F3C8C7-4CBB-BE4A-AAE0-6E4F48076531}" type="presParOf" srcId="{A9A0DE97-4FB6-1148-8360-2136776E544A}" destId="{D3CB4C1B-67E1-1647-92E9-EE4B68BB86F4}" srcOrd="1" destOrd="0" presId="urn:microsoft.com/office/officeart/2005/8/layout/pyramid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CFE8900-58DC-4A98-968E-E98A27809C63}" type="doc">
      <dgm:prSet loTypeId="urn:microsoft.com/office/officeart/2018/2/layout/IconLabelList" loCatId="icon" qsTypeId="urn:microsoft.com/office/officeart/2005/8/quickstyle/3d1" qsCatId="3D" csTypeId="urn:microsoft.com/office/officeart/2005/8/colors/accent2_2" csCatId="accent2" phldr="1"/>
      <dgm:spPr/>
      <dgm:t>
        <a:bodyPr/>
        <a:lstStyle/>
        <a:p>
          <a:endParaRPr lang="en-US"/>
        </a:p>
      </dgm:t>
    </dgm:pt>
    <dgm:pt modelId="{FB4AFA94-BB5A-49EB-91EC-2059C3B9600B}">
      <dgm:prSet custT="1"/>
      <dgm:spPr/>
      <dgm:t>
        <a:bodyPr/>
        <a:lstStyle/>
        <a:p>
          <a:pPr>
            <a:lnSpc>
              <a:spcPct val="100000"/>
            </a:lnSpc>
          </a:pPr>
          <a:r>
            <a:rPr lang="en-US" sz="1800" b="1" dirty="0"/>
            <a:t>Employability skills are soft talents that enable you to cooperate well with people, apply knowledge to solve problems, and adapt to any work setting.</a:t>
          </a:r>
          <a:endParaRPr lang="en-US" sz="1800" dirty="0"/>
        </a:p>
      </dgm:t>
    </dgm:pt>
    <dgm:pt modelId="{692137C8-F494-4B1B-BAD4-BAE58865056F}" type="parTrans" cxnId="{93238F43-375A-4440-AF0D-5B6D73531C6A}">
      <dgm:prSet/>
      <dgm:spPr/>
      <dgm:t>
        <a:bodyPr/>
        <a:lstStyle/>
        <a:p>
          <a:endParaRPr lang="en-US"/>
        </a:p>
      </dgm:t>
    </dgm:pt>
    <dgm:pt modelId="{9E102D61-9532-4DE7-AF9E-0C4AF093440B}" type="sibTrans" cxnId="{93238F43-375A-4440-AF0D-5B6D73531C6A}">
      <dgm:prSet/>
      <dgm:spPr/>
      <dgm:t>
        <a:bodyPr/>
        <a:lstStyle/>
        <a:p>
          <a:endParaRPr lang="en-US"/>
        </a:p>
      </dgm:t>
    </dgm:pt>
    <dgm:pt modelId="{BB254C12-26F5-48D3-8873-7129727A4ADD}">
      <dgm:prSet custT="1"/>
      <dgm:spPr/>
      <dgm:t>
        <a:bodyPr/>
        <a:lstStyle/>
        <a:p>
          <a:pPr>
            <a:lnSpc>
              <a:spcPct val="100000"/>
            </a:lnSpc>
          </a:pPr>
          <a:r>
            <a:rPr lang="en-US" sz="1800" b="1" dirty="0"/>
            <a:t>Employability skills also contain the professional abilities that will help you succeed in the workplace. These are also referred to as transferable talents because they may be used in any industry.</a:t>
          </a:r>
          <a:r>
            <a:rPr lang="en-GB" sz="1800" b="0" i="0" dirty="0"/>
            <a:t> (</a:t>
          </a:r>
          <a:r>
            <a:rPr lang="en-GB" sz="1800" b="1" i="0" u="none" dirty="0">
              <a:solidFill>
                <a:schemeClr val="tx1"/>
              </a:solidFill>
            </a:rPr>
            <a:t>Alison Doyle, 2020)</a:t>
          </a:r>
          <a:br>
            <a:rPr lang="en-US" sz="1100" b="1" dirty="0"/>
          </a:br>
          <a:br>
            <a:rPr lang="en-US" sz="1100" dirty="0"/>
          </a:br>
          <a:br>
            <a:rPr lang="en-US" sz="1100" dirty="0"/>
          </a:br>
          <a:br>
            <a:rPr lang="en-US" sz="1100" dirty="0"/>
          </a:br>
          <a:br>
            <a:rPr lang="en-US" sz="1100" dirty="0"/>
          </a:br>
          <a:endParaRPr lang="en-US" sz="1100" dirty="0"/>
        </a:p>
      </dgm:t>
    </dgm:pt>
    <dgm:pt modelId="{19F1FF68-6BAE-49AB-92F7-0CB902F3A892}" type="parTrans" cxnId="{55EB3717-F143-402B-AD87-E9EB0098EA4E}">
      <dgm:prSet/>
      <dgm:spPr/>
      <dgm:t>
        <a:bodyPr/>
        <a:lstStyle/>
        <a:p>
          <a:endParaRPr lang="en-US"/>
        </a:p>
      </dgm:t>
    </dgm:pt>
    <dgm:pt modelId="{AD9FDB20-085E-4901-8346-47D6143E9865}" type="sibTrans" cxnId="{55EB3717-F143-402B-AD87-E9EB0098EA4E}">
      <dgm:prSet/>
      <dgm:spPr/>
      <dgm:t>
        <a:bodyPr/>
        <a:lstStyle/>
        <a:p>
          <a:endParaRPr lang="en-US"/>
        </a:p>
      </dgm:t>
    </dgm:pt>
    <dgm:pt modelId="{0F976167-AFFC-4467-9E94-B4C7244924D3}" type="pres">
      <dgm:prSet presAssocID="{3CFE8900-58DC-4A98-968E-E98A27809C63}" presName="root" presStyleCnt="0">
        <dgm:presLayoutVars>
          <dgm:dir/>
          <dgm:resizeHandles val="exact"/>
        </dgm:presLayoutVars>
      </dgm:prSet>
      <dgm:spPr/>
    </dgm:pt>
    <dgm:pt modelId="{AFBA8572-9860-454D-85F5-6B8687BEFBBE}" type="pres">
      <dgm:prSet presAssocID="{FB4AFA94-BB5A-49EB-91EC-2059C3B9600B}" presName="compNode" presStyleCnt="0"/>
      <dgm:spPr/>
    </dgm:pt>
    <dgm:pt modelId="{23C5EF9B-E252-4D54-9192-6C6C68DF6E41}" type="pres">
      <dgm:prSet presAssocID="{FB4AFA94-BB5A-49EB-91EC-2059C3B9600B}" presName="iconRect" presStyleLbl="node1" presStyleIdx="0" presStyleCnt="2" custScaleX="179712" custScaleY="141139" custLinFactNeighborX="-23615" custLinFactNeighborY="-588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roup"/>
        </a:ext>
      </dgm:extLst>
    </dgm:pt>
    <dgm:pt modelId="{165A4906-47CB-424F-ACA9-31C6DE93D06B}" type="pres">
      <dgm:prSet presAssocID="{FB4AFA94-BB5A-49EB-91EC-2059C3B9600B}" presName="spaceRect" presStyleCnt="0"/>
      <dgm:spPr/>
    </dgm:pt>
    <dgm:pt modelId="{5BF40525-A302-4894-B598-587530E13EC4}" type="pres">
      <dgm:prSet presAssocID="{FB4AFA94-BB5A-49EB-91EC-2059C3B9600B}" presName="textRect" presStyleLbl="revTx" presStyleIdx="0" presStyleCnt="2" custScaleX="160758" custScaleY="155544" custLinFactNeighborX="-246" custLinFactNeighborY="21217">
        <dgm:presLayoutVars>
          <dgm:chMax val="1"/>
          <dgm:chPref val="1"/>
        </dgm:presLayoutVars>
      </dgm:prSet>
      <dgm:spPr/>
    </dgm:pt>
    <dgm:pt modelId="{8768CED4-BC3B-4646-B618-7381D86C7D98}" type="pres">
      <dgm:prSet presAssocID="{9E102D61-9532-4DE7-AF9E-0C4AF093440B}" presName="sibTrans" presStyleCnt="0"/>
      <dgm:spPr/>
    </dgm:pt>
    <dgm:pt modelId="{2AA07F60-6C66-4DE0-B802-72EBAD71C896}" type="pres">
      <dgm:prSet presAssocID="{BB254C12-26F5-48D3-8873-7129727A4ADD}" presName="compNode" presStyleCnt="0"/>
      <dgm:spPr/>
    </dgm:pt>
    <dgm:pt modelId="{BA59A116-E7FE-45A4-9FCF-D10C08B599F9}" type="pres">
      <dgm:prSet presAssocID="{BB254C12-26F5-48D3-8873-7129727A4ADD}" presName="iconRect" presStyleLbl="node1" presStyleIdx="1" presStyleCnt="2" custScaleX="169679" custScaleY="145862" custLinFactNeighborX="-14131" custLinFactNeighborY="-619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Welder"/>
        </a:ext>
      </dgm:extLst>
    </dgm:pt>
    <dgm:pt modelId="{87C26897-F78F-40F6-A02D-3092B8412A7C}" type="pres">
      <dgm:prSet presAssocID="{BB254C12-26F5-48D3-8873-7129727A4ADD}" presName="spaceRect" presStyleCnt="0"/>
      <dgm:spPr/>
    </dgm:pt>
    <dgm:pt modelId="{25836BCC-AEF8-4986-ABB6-D34E1EE9CCA8}" type="pres">
      <dgm:prSet presAssocID="{BB254C12-26F5-48D3-8873-7129727A4ADD}" presName="textRect" presStyleLbl="revTx" presStyleIdx="1" presStyleCnt="2" custScaleX="163253" custLinFactNeighborX="-7295" custLinFactNeighborY="-21579">
        <dgm:presLayoutVars>
          <dgm:chMax val="1"/>
          <dgm:chPref val="1"/>
        </dgm:presLayoutVars>
      </dgm:prSet>
      <dgm:spPr/>
    </dgm:pt>
  </dgm:ptLst>
  <dgm:cxnLst>
    <dgm:cxn modelId="{070C7003-CCB6-4C4B-89A7-3D519218016F}" type="presOf" srcId="{FB4AFA94-BB5A-49EB-91EC-2059C3B9600B}" destId="{5BF40525-A302-4894-B598-587530E13EC4}" srcOrd="0" destOrd="0" presId="urn:microsoft.com/office/officeart/2018/2/layout/IconLabelList"/>
    <dgm:cxn modelId="{55EB3717-F143-402B-AD87-E9EB0098EA4E}" srcId="{3CFE8900-58DC-4A98-968E-E98A27809C63}" destId="{BB254C12-26F5-48D3-8873-7129727A4ADD}" srcOrd="1" destOrd="0" parTransId="{19F1FF68-6BAE-49AB-92F7-0CB902F3A892}" sibTransId="{AD9FDB20-085E-4901-8346-47D6143E9865}"/>
    <dgm:cxn modelId="{A3DAA529-01C3-4B49-9B21-4A8CA39F2E7C}" type="presOf" srcId="{BB254C12-26F5-48D3-8873-7129727A4ADD}" destId="{25836BCC-AEF8-4986-ABB6-D34E1EE9CCA8}" srcOrd="0" destOrd="0" presId="urn:microsoft.com/office/officeart/2018/2/layout/IconLabelList"/>
    <dgm:cxn modelId="{93238F43-375A-4440-AF0D-5B6D73531C6A}" srcId="{3CFE8900-58DC-4A98-968E-E98A27809C63}" destId="{FB4AFA94-BB5A-49EB-91EC-2059C3B9600B}" srcOrd="0" destOrd="0" parTransId="{692137C8-F494-4B1B-BAD4-BAE58865056F}" sibTransId="{9E102D61-9532-4DE7-AF9E-0C4AF093440B}"/>
    <dgm:cxn modelId="{66B22945-031D-44F8-A27D-CB5AD92BE2B0}" type="presOf" srcId="{3CFE8900-58DC-4A98-968E-E98A27809C63}" destId="{0F976167-AFFC-4467-9E94-B4C7244924D3}" srcOrd="0" destOrd="0" presId="urn:microsoft.com/office/officeart/2018/2/layout/IconLabelList"/>
    <dgm:cxn modelId="{DF5F31CE-B694-4562-9004-984FD43A8049}" type="presParOf" srcId="{0F976167-AFFC-4467-9E94-B4C7244924D3}" destId="{AFBA8572-9860-454D-85F5-6B8687BEFBBE}" srcOrd="0" destOrd="0" presId="urn:microsoft.com/office/officeart/2018/2/layout/IconLabelList"/>
    <dgm:cxn modelId="{D25BAF39-03DD-4AAF-8B21-BD186F2828A3}" type="presParOf" srcId="{AFBA8572-9860-454D-85F5-6B8687BEFBBE}" destId="{23C5EF9B-E252-4D54-9192-6C6C68DF6E41}" srcOrd="0" destOrd="0" presId="urn:microsoft.com/office/officeart/2018/2/layout/IconLabelList"/>
    <dgm:cxn modelId="{A36B3A00-8FF4-47E1-B326-FE1DAA8AE776}" type="presParOf" srcId="{AFBA8572-9860-454D-85F5-6B8687BEFBBE}" destId="{165A4906-47CB-424F-ACA9-31C6DE93D06B}" srcOrd="1" destOrd="0" presId="urn:microsoft.com/office/officeart/2018/2/layout/IconLabelList"/>
    <dgm:cxn modelId="{1E70E7CF-28FB-4DA1-82BA-72B03E69FB44}" type="presParOf" srcId="{AFBA8572-9860-454D-85F5-6B8687BEFBBE}" destId="{5BF40525-A302-4894-B598-587530E13EC4}" srcOrd="2" destOrd="0" presId="urn:microsoft.com/office/officeart/2018/2/layout/IconLabelList"/>
    <dgm:cxn modelId="{B33FB97F-1D16-4ECC-BAD8-FEEBD54C2958}" type="presParOf" srcId="{0F976167-AFFC-4467-9E94-B4C7244924D3}" destId="{8768CED4-BC3B-4646-B618-7381D86C7D98}" srcOrd="1" destOrd="0" presId="urn:microsoft.com/office/officeart/2018/2/layout/IconLabelList"/>
    <dgm:cxn modelId="{C322A080-7EAA-4F51-ACD4-D578D3932BA7}" type="presParOf" srcId="{0F976167-AFFC-4467-9E94-B4C7244924D3}" destId="{2AA07F60-6C66-4DE0-B802-72EBAD71C896}" srcOrd="2" destOrd="0" presId="urn:microsoft.com/office/officeart/2018/2/layout/IconLabelList"/>
    <dgm:cxn modelId="{EA76D7D5-8759-4452-89F0-6A6B8C8EFF67}" type="presParOf" srcId="{2AA07F60-6C66-4DE0-B802-72EBAD71C896}" destId="{BA59A116-E7FE-45A4-9FCF-D10C08B599F9}" srcOrd="0" destOrd="0" presId="urn:microsoft.com/office/officeart/2018/2/layout/IconLabelList"/>
    <dgm:cxn modelId="{ACE49F44-8316-4CE2-B550-8A5556591F5A}" type="presParOf" srcId="{2AA07F60-6C66-4DE0-B802-72EBAD71C896}" destId="{87C26897-F78F-40F6-A02D-3092B8412A7C}" srcOrd="1" destOrd="0" presId="urn:microsoft.com/office/officeart/2018/2/layout/IconLabelList"/>
    <dgm:cxn modelId="{5E12A57B-9BDB-4E97-8F04-A3C3E556D199}" type="presParOf" srcId="{2AA07F60-6C66-4DE0-B802-72EBAD71C896}" destId="{25836BCC-AEF8-4986-ABB6-D34E1EE9CCA8}"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6D0CC80-4A4A-4193-9AE0-39AB3A796F86}" type="doc">
      <dgm:prSet loTypeId="urn:microsoft.com/office/officeart/2005/8/layout/vList2" loCatId="list" qsTypeId="urn:microsoft.com/office/officeart/2005/8/quickstyle/3d1" qsCatId="3D" csTypeId="urn:microsoft.com/office/officeart/2005/8/colors/accent0_3" csCatId="mainScheme" phldr="1"/>
      <dgm:spPr/>
      <dgm:t>
        <a:bodyPr/>
        <a:lstStyle/>
        <a:p>
          <a:endParaRPr lang="en-US"/>
        </a:p>
      </dgm:t>
    </dgm:pt>
    <dgm:pt modelId="{48FF1620-E5A7-49FE-8DEA-40D75D5E8DDF}">
      <dgm:prSet custT="1"/>
      <dgm:spPr/>
      <dgm:t>
        <a:bodyPr/>
        <a:lstStyle/>
        <a:p>
          <a:r>
            <a:rPr lang="en-US" sz="3600" b="1" i="1" dirty="0">
              <a:solidFill>
                <a:srgbClr val="FFFF00"/>
              </a:solidFill>
            </a:rPr>
            <a:t>  Skills needed</a:t>
          </a:r>
          <a:r>
            <a:rPr lang="en-US" sz="3200" b="1" i="1" dirty="0">
              <a:solidFill>
                <a:srgbClr val="FFFF00"/>
              </a:solidFill>
            </a:rPr>
            <a:t>:</a:t>
          </a:r>
          <a:endParaRPr lang="en-US" sz="5400" dirty="0">
            <a:solidFill>
              <a:srgbClr val="FFFF00"/>
            </a:solidFill>
          </a:endParaRPr>
        </a:p>
      </dgm:t>
    </dgm:pt>
    <dgm:pt modelId="{58E89BEE-E45B-4B9E-A682-F395B4630EFD}" type="parTrans" cxnId="{E95DC9C9-0D20-42C6-A444-90750423EF84}">
      <dgm:prSet/>
      <dgm:spPr/>
      <dgm:t>
        <a:bodyPr/>
        <a:lstStyle/>
        <a:p>
          <a:endParaRPr lang="en-US"/>
        </a:p>
      </dgm:t>
    </dgm:pt>
    <dgm:pt modelId="{3D68D46C-FB3A-4A4D-BB6C-A93AB66914DC}" type="sibTrans" cxnId="{E95DC9C9-0D20-42C6-A444-90750423EF84}">
      <dgm:prSet/>
      <dgm:spPr/>
      <dgm:t>
        <a:bodyPr/>
        <a:lstStyle/>
        <a:p>
          <a:endParaRPr lang="en-US"/>
        </a:p>
      </dgm:t>
    </dgm:pt>
    <dgm:pt modelId="{5AE6E38D-CD15-45A0-9819-A4A77E784EFA}">
      <dgm:prSet custT="1"/>
      <dgm:spPr/>
      <dgm:t>
        <a:bodyPr/>
        <a:lstStyle/>
        <a:p>
          <a:pPr>
            <a:buClr>
              <a:schemeClr val="tx2">
                <a:lumMod val="40000"/>
                <a:lumOff val="60000"/>
              </a:schemeClr>
            </a:buClr>
            <a:buFont typeface="Wingdings" pitchFamily="2" charset="2"/>
            <a:buChar char="v"/>
          </a:pPr>
          <a:r>
            <a:rPr lang="en-US" sz="2400" dirty="0">
              <a:solidFill>
                <a:schemeClr val="bg1"/>
              </a:solidFill>
            </a:rPr>
            <a:t> Problem solving</a:t>
          </a:r>
        </a:p>
      </dgm:t>
    </dgm:pt>
    <dgm:pt modelId="{715545E2-2C3B-4AE7-9A5F-CCB1EFCCD810}" type="parTrans" cxnId="{F5DF9723-A26F-4FB0-9DD2-BE769A5DD4D6}">
      <dgm:prSet/>
      <dgm:spPr/>
      <dgm:t>
        <a:bodyPr/>
        <a:lstStyle/>
        <a:p>
          <a:endParaRPr lang="en-US"/>
        </a:p>
      </dgm:t>
    </dgm:pt>
    <dgm:pt modelId="{1718615E-1728-433E-8D43-4BB00F3ABEFB}" type="sibTrans" cxnId="{F5DF9723-A26F-4FB0-9DD2-BE769A5DD4D6}">
      <dgm:prSet/>
      <dgm:spPr/>
      <dgm:t>
        <a:bodyPr/>
        <a:lstStyle/>
        <a:p>
          <a:endParaRPr lang="en-US"/>
        </a:p>
      </dgm:t>
    </dgm:pt>
    <dgm:pt modelId="{B08E8C11-0552-418E-9098-176C151A6FB8}">
      <dgm:prSet custT="1"/>
      <dgm:spPr/>
      <dgm:t>
        <a:bodyPr/>
        <a:lstStyle/>
        <a:p>
          <a:pPr>
            <a:buClr>
              <a:schemeClr val="tx2">
                <a:lumMod val="40000"/>
                <a:lumOff val="60000"/>
              </a:schemeClr>
            </a:buClr>
            <a:buFont typeface="Wingdings" pitchFamily="2" charset="2"/>
            <a:buChar char="v"/>
          </a:pPr>
          <a:r>
            <a:rPr lang="en-US" sz="2400" dirty="0">
              <a:solidFill>
                <a:schemeClr val="bg1"/>
              </a:solidFill>
            </a:rPr>
            <a:t> Good communication skills</a:t>
          </a:r>
        </a:p>
      </dgm:t>
    </dgm:pt>
    <dgm:pt modelId="{09B101EC-9693-4DF0-BF79-DEA5D70CCD9F}" type="parTrans" cxnId="{D7E92CC9-00F2-4891-8AC6-2F2A033A81D9}">
      <dgm:prSet/>
      <dgm:spPr/>
      <dgm:t>
        <a:bodyPr/>
        <a:lstStyle/>
        <a:p>
          <a:endParaRPr lang="en-US"/>
        </a:p>
      </dgm:t>
    </dgm:pt>
    <dgm:pt modelId="{E9A21A0D-AF5E-4476-8961-2A0FD786AD72}" type="sibTrans" cxnId="{D7E92CC9-00F2-4891-8AC6-2F2A033A81D9}">
      <dgm:prSet/>
      <dgm:spPr/>
      <dgm:t>
        <a:bodyPr/>
        <a:lstStyle/>
        <a:p>
          <a:endParaRPr lang="en-US"/>
        </a:p>
      </dgm:t>
    </dgm:pt>
    <dgm:pt modelId="{D57B3CEF-F07F-4127-8E9A-912659B0DF7D}">
      <dgm:prSet custT="1"/>
      <dgm:spPr/>
      <dgm:t>
        <a:bodyPr/>
        <a:lstStyle/>
        <a:p>
          <a:pPr>
            <a:buClr>
              <a:schemeClr val="tx2">
                <a:lumMod val="40000"/>
                <a:lumOff val="60000"/>
              </a:schemeClr>
            </a:buClr>
            <a:buFont typeface="Wingdings" pitchFamily="2" charset="2"/>
            <a:buChar char="v"/>
          </a:pPr>
          <a:r>
            <a:rPr lang="en-US" sz="2400" dirty="0">
              <a:solidFill>
                <a:schemeClr val="bg1"/>
              </a:solidFill>
            </a:rPr>
            <a:t> Organization skills</a:t>
          </a:r>
        </a:p>
      </dgm:t>
    </dgm:pt>
    <dgm:pt modelId="{A5EF5DE4-B52B-40C2-84D2-0CB23656A271}" type="parTrans" cxnId="{2FB9B9A8-CEFE-4FC9-9014-A56DCE5F261B}">
      <dgm:prSet/>
      <dgm:spPr/>
      <dgm:t>
        <a:bodyPr/>
        <a:lstStyle/>
        <a:p>
          <a:endParaRPr lang="en-US"/>
        </a:p>
      </dgm:t>
    </dgm:pt>
    <dgm:pt modelId="{03B5A774-0C83-462B-85C3-05DE30674058}" type="sibTrans" cxnId="{2FB9B9A8-CEFE-4FC9-9014-A56DCE5F261B}">
      <dgm:prSet/>
      <dgm:spPr/>
      <dgm:t>
        <a:bodyPr/>
        <a:lstStyle/>
        <a:p>
          <a:endParaRPr lang="en-US"/>
        </a:p>
      </dgm:t>
    </dgm:pt>
    <dgm:pt modelId="{F28D9DE1-FA7A-41A8-A8F1-CE5BE212D68C}">
      <dgm:prSet custT="1"/>
      <dgm:spPr/>
      <dgm:t>
        <a:bodyPr/>
        <a:lstStyle/>
        <a:p>
          <a:pPr>
            <a:buClr>
              <a:schemeClr val="tx2">
                <a:lumMod val="40000"/>
                <a:lumOff val="60000"/>
              </a:schemeClr>
            </a:buClr>
            <a:buFont typeface="Wingdings" pitchFamily="2" charset="2"/>
            <a:buChar char="v"/>
          </a:pPr>
          <a:r>
            <a:rPr lang="en-US" sz="2400" dirty="0">
              <a:solidFill>
                <a:schemeClr val="bg1"/>
              </a:solidFill>
            </a:rPr>
            <a:t> Work in stressful conditions</a:t>
          </a:r>
        </a:p>
      </dgm:t>
    </dgm:pt>
    <dgm:pt modelId="{E37B0049-15D2-48C4-8E70-C06FD5A2F635}" type="parTrans" cxnId="{C2057E2E-8FB4-4FC5-8561-341C58BB2439}">
      <dgm:prSet/>
      <dgm:spPr/>
      <dgm:t>
        <a:bodyPr/>
        <a:lstStyle/>
        <a:p>
          <a:endParaRPr lang="en-US"/>
        </a:p>
      </dgm:t>
    </dgm:pt>
    <dgm:pt modelId="{80D59304-EC1E-4049-8446-B39CF9D09E75}" type="sibTrans" cxnId="{C2057E2E-8FB4-4FC5-8561-341C58BB2439}">
      <dgm:prSet/>
      <dgm:spPr/>
      <dgm:t>
        <a:bodyPr/>
        <a:lstStyle/>
        <a:p>
          <a:endParaRPr lang="en-US"/>
        </a:p>
      </dgm:t>
    </dgm:pt>
    <dgm:pt modelId="{B0C65D97-410E-45BE-B4A5-6194550B4ECC}">
      <dgm:prSet custT="1"/>
      <dgm:spPr/>
      <dgm:t>
        <a:bodyPr/>
        <a:lstStyle/>
        <a:p>
          <a:pPr>
            <a:buClr>
              <a:schemeClr val="tx2">
                <a:lumMod val="40000"/>
                <a:lumOff val="60000"/>
              </a:schemeClr>
            </a:buClr>
            <a:buFont typeface="Wingdings" pitchFamily="2" charset="2"/>
            <a:buChar char="v"/>
          </a:pPr>
          <a:r>
            <a:rPr lang="en-US" sz="2400" dirty="0">
              <a:solidFill>
                <a:schemeClr val="bg1"/>
              </a:solidFill>
            </a:rPr>
            <a:t> IT skills</a:t>
          </a:r>
        </a:p>
      </dgm:t>
    </dgm:pt>
    <dgm:pt modelId="{F073B8DA-3287-4C77-876F-4B7E2D977AE1}" type="parTrans" cxnId="{1C29197B-C342-4B07-8D22-0C129910FECC}">
      <dgm:prSet/>
      <dgm:spPr/>
      <dgm:t>
        <a:bodyPr/>
        <a:lstStyle/>
        <a:p>
          <a:endParaRPr lang="en-US"/>
        </a:p>
      </dgm:t>
    </dgm:pt>
    <dgm:pt modelId="{E12E8995-9CBD-422B-B998-CF6C6ED19084}" type="sibTrans" cxnId="{1C29197B-C342-4B07-8D22-0C129910FECC}">
      <dgm:prSet/>
      <dgm:spPr/>
      <dgm:t>
        <a:bodyPr/>
        <a:lstStyle/>
        <a:p>
          <a:endParaRPr lang="en-US"/>
        </a:p>
      </dgm:t>
    </dgm:pt>
    <dgm:pt modelId="{D8C34A35-FE6E-4281-B092-2EDDAF0120AF}">
      <dgm:prSet custT="1"/>
      <dgm:spPr/>
      <dgm:t>
        <a:bodyPr/>
        <a:lstStyle/>
        <a:p>
          <a:pPr>
            <a:buClr>
              <a:schemeClr val="tx2">
                <a:lumMod val="40000"/>
                <a:lumOff val="60000"/>
              </a:schemeClr>
            </a:buClr>
            <a:buFont typeface="Wingdings" pitchFamily="2" charset="2"/>
            <a:buChar char="v"/>
          </a:pPr>
          <a:r>
            <a:rPr lang="en-US" sz="2400" dirty="0">
              <a:solidFill>
                <a:schemeClr val="bg1"/>
              </a:solidFill>
            </a:rPr>
            <a:t> Writing reports</a:t>
          </a:r>
        </a:p>
      </dgm:t>
    </dgm:pt>
    <dgm:pt modelId="{7C02E2F8-CE22-4F7E-BCEC-6C1599B9EE69}" type="parTrans" cxnId="{37B64E84-0FC0-4644-89C8-8DDF7A6C8189}">
      <dgm:prSet/>
      <dgm:spPr/>
      <dgm:t>
        <a:bodyPr/>
        <a:lstStyle/>
        <a:p>
          <a:endParaRPr lang="en-US"/>
        </a:p>
      </dgm:t>
    </dgm:pt>
    <dgm:pt modelId="{03344F62-0075-477E-AF09-8FAD8B100E94}" type="sibTrans" cxnId="{37B64E84-0FC0-4644-89C8-8DDF7A6C8189}">
      <dgm:prSet/>
      <dgm:spPr/>
      <dgm:t>
        <a:bodyPr/>
        <a:lstStyle/>
        <a:p>
          <a:endParaRPr lang="en-US"/>
        </a:p>
      </dgm:t>
    </dgm:pt>
    <dgm:pt modelId="{7551CAD8-CC4C-41C6-86EA-934B09B67D3C}">
      <dgm:prSet custT="1"/>
      <dgm:spPr/>
      <dgm:t>
        <a:bodyPr/>
        <a:lstStyle/>
        <a:p>
          <a:pPr>
            <a:buClr>
              <a:schemeClr val="tx2">
                <a:lumMod val="40000"/>
                <a:lumOff val="60000"/>
              </a:schemeClr>
            </a:buClr>
            <a:buFont typeface="Wingdings" pitchFamily="2" charset="2"/>
            <a:buChar char="v"/>
          </a:pPr>
          <a:r>
            <a:rPr lang="en-US" sz="2400" dirty="0">
              <a:solidFill>
                <a:schemeClr val="bg1"/>
              </a:solidFill>
            </a:rPr>
            <a:t> Time management </a:t>
          </a:r>
        </a:p>
      </dgm:t>
    </dgm:pt>
    <dgm:pt modelId="{C2629855-71DD-4685-BD83-D12B7D6A4D77}" type="parTrans" cxnId="{CD5222E4-5EA5-49A8-8281-8D01635F051F}">
      <dgm:prSet/>
      <dgm:spPr/>
      <dgm:t>
        <a:bodyPr/>
        <a:lstStyle/>
        <a:p>
          <a:endParaRPr lang="en-US"/>
        </a:p>
      </dgm:t>
    </dgm:pt>
    <dgm:pt modelId="{7E5FDF57-E36D-427D-9380-2D587FE0378F}" type="sibTrans" cxnId="{CD5222E4-5EA5-49A8-8281-8D01635F051F}">
      <dgm:prSet/>
      <dgm:spPr/>
      <dgm:t>
        <a:bodyPr/>
        <a:lstStyle/>
        <a:p>
          <a:endParaRPr lang="en-US"/>
        </a:p>
      </dgm:t>
    </dgm:pt>
    <dgm:pt modelId="{3F76EC2B-2FF9-43B3-AC29-FD00ABDA1A3E}">
      <dgm:prSet custT="1"/>
      <dgm:spPr/>
      <dgm:t>
        <a:bodyPr/>
        <a:lstStyle/>
        <a:p>
          <a:pPr>
            <a:buClr>
              <a:schemeClr val="tx2">
                <a:lumMod val="40000"/>
                <a:lumOff val="60000"/>
              </a:schemeClr>
            </a:buClr>
            <a:buFont typeface="Wingdings" pitchFamily="2" charset="2"/>
            <a:buChar char="v"/>
          </a:pPr>
          <a:r>
            <a:rPr lang="en-US" sz="2400" dirty="0">
              <a:solidFill>
                <a:schemeClr val="bg1"/>
              </a:solidFill>
            </a:rPr>
            <a:t> Team working</a:t>
          </a:r>
        </a:p>
      </dgm:t>
    </dgm:pt>
    <dgm:pt modelId="{B70CC3A8-8C4C-49AD-BFB1-9683A4D0B5FD}" type="parTrans" cxnId="{1CDA9906-F979-4125-A9E2-E6E1C0C31F97}">
      <dgm:prSet/>
      <dgm:spPr/>
      <dgm:t>
        <a:bodyPr/>
        <a:lstStyle/>
        <a:p>
          <a:endParaRPr lang="en-US"/>
        </a:p>
      </dgm:t>
    </dgm:pt>
    <dgm:pt modelId="{1A6BDCEA-FB09-48BE-880E-91BBC9D74783}" type="sibTrans" cxnId="{1CDA9906-F979-4125-A9E2-E6E1C0C31F97}">
      <dgm:prSet/>
      <dgm:spPr/>
      <dgm:t>
        <a:bodyPr/>
        <a:lstStyle/>
        <a:p>
          <a:endParaRPr lang="en-US"/>
        </a:p>
      </dgm:t>
    </dgm:pt>
    <dgm:pt modelId="{E51998A6-6E55-8B46-B04F-A5BD771CC2F8}" type="pres">
      <dgm:prSet presAssocID="{F6D0CC80-4A4A-4193-9AE0-39AB3A796F86}" presName="linear" presStyleCnt="0">
        <dgm:presLayoutVars>
          <dgm:animLvl val="lvl"/>
          <dgm:resizeHandles val="exact"/>
        </dgm:presLayoutVars>
      </dgm:prSet>
      <dgm:spPr/>
    </dgm:pt>
    <dgm:pt modelId="{A8F72C99-1696-444D-A182-85F674C7252B}" type="pres">
      <dgm:prSet presAssocID="{48FF1620-E5A7-49FE-8DEA-40D75D5E8DDF}" presName="parentText" presStyleLbl="node1" presStyleIdx="0" presStyleCnt="1" custScaleX="64502" custScaleY="73418" custLinFactNeighborX="-17749" custLinFactNeighborY="-8076">
        <dgm:presLayoutVars>
          <dgm:chMax val="0"/>
          <dgm:bulletEnabled val="1"/>
        </dgm:presLayoutVars>
      </dgm:prSet>
      <dgm:spPr/>
    </dgm:pt>
    <dgm:pt modelId="{64D9A290-D08A-FA4A-B7E3-E5EDDE9ED1D5}" type="pres">
      <dgm:prSet presAssocID="{48FF1620-E5A7-49FE-8DEA-40D75D5E8DDF}" presName="childText" presStyleLbl="revTx" presStyleIdx="0" presStyleCnt="1">
        <dgm:presLayoutVars>
          <dgm:bulletEnabled val="1"/>
        </dgm:presLayoutVars>
      </dgm:prSet>
      <dgm:spPr/>
    </dgm:pt>
  </dgm:ptLst>
  <dgm:cxnLst>
    <dgm:cxn modelId="{1CDA9906-F979-4125-A9E2-E6E1C0C31F97}" srcId="{48FF1620-E5A7-49FE-8DEA-40D75D5E8DDF}" destId="{3F76EC2B-2FF9-43B3-AC29-FD00ABDA1A3E}" srcOrd="7" destOrd="0" parTransId="{B70CC3A8-8C4C-49AD-BFB1-9683A4D0B5FD}" sibTransId="{1A6BDCEA-FB09-48BE-880E-91BBC9D74783}"/>
    <dgm:cxn modelId="{1B968B13-3811-2E46-AFA0-C26EBCBB5CC6}" type="presOf" srcId="{D57B3CEF-F07F-4127-8E9A-912659B0DF7D}" destId="{64D9A290-D08A-FA4A-B7E3-E5EDDE9ED1D5}" srcOrd="0" destOrd="2" presId="urn:microsoft.com/office/officeart/2005/8/layout/vList2"/>
    <dgm:cxn modelId="{F5DF9723-A26F-4FB0-9DD2-BE769A5DD4D6}" srcId="{48FF1620-E5A7-49FE-8DEA-40D75D5E8DDF}" destId="{5AE6E38D-CD15-45A0-9819-A4A77E784EFA}" srcOrd="0" destOrd="0" parTransId="{715545E2-2C3B-4AE7-9A5F-CCB1EFCCD810}" sibTransId="{1718615E-1728-433E-8D43-4BB00F3ABEFB}"/>
    <dgm:cxn modelId="{C2057E2E-8FB4-4FC5-8561-341C58BB2439}" srcId="{48FF1620-E5A7-49FE-8DEA-40D75D5E8DDF}" destId="{F28D9DE1-FA7A-41A8-A8F1-CE5BE212D68C}" srcOrd="3" destOrd="0" parTransId="{E37B0049-15D2-48C4-8E70-C06FD5A2F635}" sibTransId="{80D59304-EC1E-4049-8446-B39CF9D09E75}"/>
    <dgm:cxn modelId="{55AD2C36-D9E7-5547-B2D4-42CF55DB6E78}" type="presOf" srcId="{3F76EC2B-2FF9-43B3-AC29-FD00ABDA1A3E}" destId="{64D9A290-D08A-FA4A-B7E3-E5EDDE9ED1D5}" srcOrd="0" destOrd="7" presId="urn:microsoft.com/office/officeart/2005/8/layout/vList2"/>
    <dgm:cxn modelId="{529A9E3A-25C9-9B41-BD78-2B37799CF111}" type="presOf" srcId="{F6D0CC80-4A4A-4193-9AE0-39AB3A796F86}" destId="{E51998A6-6E55-8B46-B04F-A5BD771CC2F8}" srcOrd="0" destOrd="0" presId="urn:microsoft.com/office/officeart/2005/8/layout/vList2"/>
    <dgm:cxn modelId="{AA30104D-E4CA-3649-A95B-E66F172AFC57}" type="presOf" srcId="{7551CAD8-CC4C-41C6-86EA-934B09B67D3C}" destId="{64D9A290-D08A-FA4A-B7E3-E5EDDE9ED1D5}" srcOrd="0" destOrd="6" presId="urn:microsoft.com/office/officeart/2005/8/layout/vList2"/>
    <dgm:cxn modelId="{C51F2277-ED68-D649-8822-4E7C9B88E42C}" type="presOf" srcId="{F28D9DE1-FA7A-41A8-A8F1-CE5BE212D68C}" destId="{64D9A290-D08A-FA4A-B7E3-E5EDDE9ED1D5}" srcOrd="0" destOrd="3" presId="urn:microsoft.com/office/officeart/2005/8/layout/vList2"/>
    <dgm:cxn modelId="{BDA9057B-8760-C340-9A89-7F5F0C4809EC}" type="presOf" srcId="{5AE6E38D-CD15-45A0-9819-A4A77E784EFA}" destId="{64D9A290-D08A-FA4A-B7E3-E5EDDE9ED1D5}" srcOrd="0" destOrd="0" presId="urn:microsoft.com/office/officeart/2005/8/layout/vList2"/>
    <dgm:cxn modelId="{1C29197B-C342-4B07-8D22-0C129910FECC}" srcId="{48FF1620-E5A7-49FE-8DEA-40D75D5E8DDF}" destId="{B0C65D97-410E-45BE-B4A5-6194550B4ECC}" srcOrd="4" destOrd="0" parTransId="{F073B8DA-3287-4C77-876F-4B7E2D977AE1}" sibTransId="{E12E8995-9CBD-422B-B998-CF6C6ED19084}"/>
    <dgm:cxn modelId="{37B64E84-0FC0-4644-89C8-8DDF7A6C8189}" srcId="{48FF1620-E5A7-49FE-8DEA-40D75D5E8DDF}" destId="{D8C34A35-FE6E-4281-B092-2EDDAF0120AF}" srcOrd="5" destOrd="0" parTransId="{7C02E2F8-CE22-4F7E-BCEC-6C1599B9EE69}" sibTransId="{03344F62-0075-477E-AF09-8FAD8B100E94}"/>
    <dgm:cxn modelId="{0C938E8C-FC41-B146-820C-9DB8EBC391DF}" type="presOf" srcId="{D8C34A35-FE6E-4281-B092-2EDDAF0120AF}" destId="{64D9A290-D08A-FA4A-B7E3-E5EDDE9ED1D5}" srcOrd="0" destOrd="5" presId="urn:microsoft.com/office/officeart/2005/8/layout/vList2"/>
    <dgm:cxn modelId="{2FB9B9A8-CEFE-4FC9-9014-A56DCE5F261B}" srcId="{48FF1620-E5A7-49FE-8DEA-40D75D5E8DDF}" destId="{D57B3CEF-F07F-4127-8E9A-912659B0DF7D}" srcOrd="2" destOrd="0" parTransId="{A5EF5DE4-B52B-40C2-84D2-0CB23656A271}" sibTransId="{03B5A774-0C83-462B-85C3-05DE30674058}"/>
    <dgm:cxn modelId="{699CEBBE-4A95-CE4C-8D0F-00F29C90AEB3}" type="presOf" srcId="{48FF1620-E5A7-49FE-8DEA-40D75D5E8DDF}" destId="{A8F72C99-1696-444D-A182-85F674C7252B}" srcOrd="0" destOrd="0" presId="urn:microsoft.com/office/officeart/2005/8/layout/vList2"/>
    <dgm:cxn modelId="{D7E92CC9-00F2-4891-8AC6-2F2A033A81D9}" srcId="{48FF1620-E5A7-49FE-8DEA-40D75D5E8DDF}" destId="{B08E8C11-0552-418E-9098-176C151A6FB8}" srcOrd="1" destOrd="0" parTransId="{09B101EC-9693-4DF0-BF79-DEA5D70CCD9F}" sibTransId="{E9A21A0D-AF5E-4476-8961-2A0FD786AD72}"/>
    <dgm:cxn modelId="{E95DC9C9-0D20-42C6-A444-90750423EF84}" srcId="{F6D0CC80-4A4A-4193-9AE0-39AB3A796F86}" destId="{48FF1620-E5A7-49FE-8DEA-40D75D5E8DDF}" srcOrd="0" destOrd="0" parTransId="{58E89BEE-E45B-4B9E-A682-F395B4630EFD}" sibTransId="{3D68D46C-FB3A-4A4D-BB6C-A93AB66914DC}"/>
    <dgm:cxn modelId="{BD696FDF-72D5-7A46-9404-DFB615E46E34}" type="presOf" srcId="{B08E8C11-0552-418E-9098-176C151A6FB8}" destId="{64D9A290-D08A-FA4A-B7E3-E5EDDE9ED1D5}" srcOrd="0" destOrd="1" presId="urn:microsoft.com/office/officeart/2005/8/layout/vList2"/>
    <dgm:cxn modelId="{ED88D0E1-2AF3-BA46-9EF1-EEDF4A9DD53C}" type="presOf" srcId="{B0C65D97-410E-45BE-B4A5-6194550B4ECC}" destId="{64D9A290-D08A-FA4A-B7E3-E5EDDE9ED1D5}" srcOrd="0" destOrd="4" presId="urn:microsoft.com/office/officeart/2005/8/layout/vList2"/>
    <dgm:cxn modelId="{CD5222E4-5EA5-49A8-8281-8D01635F051F}" srcId="{48FF1620-E5A7-49FE-8DEA-40D75D5E8DDF}" destId="{7551CAD8-CC4C-41C6-86EA-934B09B67D3C}" srcOrd="6" destOrd="0" parTransId="{C2629855-71DD-4685-BD83-D12B7D6A4D77}" sibTransId="{7E5FDF57-E36D-427D-9380-2D587FE0378F}"/>
    <dgm:cxn modelId="{22BBFC8C-DA55-B347-88E1-439A7CEB6904}" type="presParOf" srcId="{E51998A6-6E55-8B46-B04F-A5BD771CC2F8}" destId="{A8F72C99-1696-444D-A182-85F674C7252B}" srcOrd="0" destOrd="0" presId="urn:microsoft.com/office/officeart/2005/8/layout/vList2"/>
    <dgm:cxn modelId="{F8C038BC-EB44-E645-8D00-8B1D6E40BC41}" type="presParOf" srcId="{E51998A6-6E55-8B46-B04F-A5BD771CC2F8}" destId="{64D9A290-D08A-FA4A-B7E3-E5EDDE9ED1D5}" srcOrd="1"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62E1F19-0A66-4E1C-9091-245B52AB0D2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82BB854-186C-4D9E-AEC3-C9CCA2AC29B4}">
      <dgm:prSet custT="1"/>
      <dgm:spPr/>
      <dgm:t>
        <a:bodyPr/>
        <a:lstStyle/>
        <a:p>
          <a:r>
            <a:rPr lang="en-GB" sz="1800" dirty="0"/>
            <a:t>Your ability to manage your time, as much as any other practice in your career as an executive, will determine your success or failure.</a:t>
          </a:r>
          <a:endParaRPr lang="en-US" sz="1800" dirty="0"/>
        </a:p>
      </dgm:t>
    </dgm:pt>
    <dgm:pt modelId="{82725204-5547-4EAE-8A22-7925FA3CFCA6}" type="parTrans" cxnId="{4FD1230C-40F6-4705-AF86-40C83820AD18}">
      <dgm:prSet/>
      <dgm:spPr/>
      <dgm:t>
        <a:bodyPr/>
        <a:lstStyle/>
        <a:p>
          <a:endParaRPr lang="en-US"/>
        </a:p>
      </dgm:t>
    </dgm:pt>
    <dgm:pt modelId="{30CDC27F-FAF7-4769-A6D3-273847886DAD}" type="sibTrans" cxnId="{4FD1230C-40F6-4705-AF86-40C83820AD18}">
      <dgm:prSet/>
      <dgm:spPr/>
      <dgm:t>
        <a:bodyPr/>
        <a:lstStyle/>
        <a:p>
          <a:endParaRPr lang="en-US"/>
        </a:p>
      </dgm:t>
    </dgm:pt>
    <dgm:pt modelId="{76B4366B-96CC-4675-8032-C303A4CF2F1C}">
      <dgm:prSet custT="1"/>
      <dgm:spPr/>
      <dgm:t>
        <a:bodyPr/>
        <a:lstStyle/>
        <a:p>
          <a:r>
            <a:rPr lang="en-GB" sz="2000" dirty="0"/>
            <a:t>Time is the one indispensable and irreplaceable resource of accomplishment.</a:t>
          </a:r>
          <a:endParaRPr lang="en-US" sz="2000" dirty="0"/>
        </a:p>
      </dgm:t>
    </dgm:pt>
    <dgm:pt modelId="{18FBE752-1356-4113-8A2C-D63C615608E8}" type="parTrans" cxnId="{9F761198-9EC3-424B-8D31-E1CAFB8D2E32}">
      <dgm:prSet/>
      <dgm:spPr/>
      <dgm:t>
        <a:bodyPr/>
        <a:lstStyle/>
        <a:p>
          <a:endParaRPr lang="en-US"/>
        </a:p>
      </dgm:t>
    </dgm:pt>
    <dgm:pt modelId="{4C091EF2-55A4-4467-B6EC-C718ED50013F}" type="sibTrans" cxnId="{9F761198-9EC3-424B-8D31-E1CAFB8D2E32}">
      <dgm:prSet/>
      <dgm:spPr/>
      <dgm:t>
        <a:bodyPr/>
        <a:lstStyle/>
        <a:p>
          <a:endParaRPr lang="en-US"/>
        </a:p>
      </dgm:t>
    </dgm:pt>
    <dgm:pt modelId="{92ECEF34-28F6-49E3-A3BE-90B404855088}">
      <dgm:prSet custT="1"/>
      <dgm:spPr/>
      <dgm:t>
        <a:bodyPr/>
        <a:lstStyle/>
        <a:p>
          <a:r>
            <a:rPr lang="en-US" sz="2000" dirty="0"/>
            <a:t>It cannot be saved, nor can it be recovered once lost.</a:t>
          </a:r>
        </a:p>
      </dgm:t>
    </dgm:pt>
    <dgm:pt modelId="{8321978B-F35B-480F-987A-7AF375B25ABC}" type="parTrans" cxnId="{30EDEE82-A629-4890-ACF8-A268734C783B}">
      <dgm:prSet/>
      <dgm:spPr/>
      <dgm:t>
        <a:bodyPr/>
        <a:lstStyle/>
        <a:p>
          <a:endParaRPr lang="en-US"/>
        </a:p>
      </dgm:t>
    </dgm:pt>
    <dgm:pt modelId="{797F15C3-D22B-413B-88FC-243FD1792D50}" type="sibTrans" cxnId="{30EDEE82-A629-4890-ACF8-A268734C783B}">
      <dgm:prSet/>
      <dgm:spPr/>
      <dgm:t>
        <a:bodyPr/>
        <a:lstStyle/>
        <a:p>
          <a:endParaRPr lang="en-US"/>
        </a:p>
      </dgm:t>
    </dgm:pt>
    <dgm:pt modelId="{12AC3073-EBB1-4B9D-8560-74C715B278B9}">
      <dgm:prSet custT="1"/>
      <dgm:spPr/>
      <dgm:t>
        <a:bodyPr/>
        <a:lstStyle/>
        <a:p>
          <a:r>
            <a:rPr lang="en-US" sz="2000" dirty="0"/>
            <a:t>Everything you have to do requires time, and the better. </a:t>
          </a:r>
        </a:p>
      </dgm:t>
    </dgm:pt>
    <dgm:pt modelId="{7DD1761F-01EF-497F-A9FE-341F95BC0794}" type="parTrans" cxnId="{C0428545-7D8B-4792-B827-B0D96AD2A08A}">
      <dgm:prSet/>
      <dgm:spPr/>
      <dgm:t>
        <a:bodyPr/>
        <a:lstStyle/>
        <a:p>
          <a:endParaRPr lang="en-US"/>
        </a:p>
      </dgm:t>
    </dgm:pt>
    <dgm:pt modelId="{28FE93DF-B006-4C45-BF94-5ED9CEC9CB7E}" type="sibTrans" cxnId="{C0428545-7D8B-4792-B827-B0D96AD2A08A}">
      <dgm:prSet/>
      <dgm:spPr/>
      <dgm:t>
        <a:bodyPr/>
        <a:lstStyle/>
        <a:p>
          <a:endParaRPr lang="en-US"/>
        </a:p>
      </dgm:t>
    </dgm:pt>
    <dgm:pt modelId="{3391C220-402D-471A-A180-BF0C15FCE7F0}">
      <dgm:prSet custT="1"/>
      <dgm:spPr/>
      <dgm:t>
        <a:bodyPr/>
        <a:lstStyle/>
        <a:p>
          <a:r>
            <a:rPr lang="en-US" sz="1800" dirty="0"/>
            <a:t>The better you use your time, the more you will accomplish, and the greater will be your rewards.</a:t>
          </a:r>
        </a:p>
      </dgm:t>
    </dgm:pt>
    <dgm:pt modelId="{9560F682-D109-4EDA-A11A-2BEC3D47BFFC}" type="parTrans" cxnId="{552E6D92-47E9-4782-BCFA-845376B3404E}">
      <dgm:prSet/>
      <dgm:spPr/>
      <dgm:t>
        <a:bodyPr/>
        <a:lstStyle/>
        <a:p>
          <a:endParaRPr lang="en-US"/>
        </a:p>
      </dgm:t>
    </dgm:pt>
    <dgm:pt modelId="{718CCDB8-D108-4EAD-B97D-DBBE1E462014}" type="sibTrans" cxnId="{552E6D92-47E9-4782-BCFA-845376B3404E}">
      <dgm:prSet/>
      <dgm:spPr/>
      <dgm:t>
        <a:bodyPr/>
        <a:lstStyle/>
        <a:p>
          <a:endParaRPr lang="en-US"/>
        </a:p>
      </dgm:t>
    </dgm:pt>
    <dgm:pt modelId="{9F83717A-5D4B-40F5-B5EB-E1B6F4465ADF}" type="pres">
      <dgm:prSet presAssocID="{D62E1F19-0A66-4E1C-9091-245B52AB0D28}" presName="root" presStyleCnt="0">
        <dgm:presLayoutVars>
          <dgm:dir/>
          <dgm:resizeHandles val="exact"/>
        </dgm:presLayoutVars>
      </dgm:prSet>
      <dgm:spPr/>
    </dgm:pt>
    <dgm:pt modelId="{E3B9A24C-CDA0-4528-B21B-D5E2520F0373}" type="pres">
      <dgm:prSet presAssocID="{482BB854-186C-4D9E-AEC3-C9CCA2AC29B4}" presName="compNode" presStyleCnt="0"/>
      <dgm:spPr/>
    </dgm:pt>
    <dgm:pt modelId="{72356FED-5A77-478D-93DA-306857AF68A4}" type="pres">
      <dgm:prSet presAssocID="{482BB854-186C-4D9E-AEC3-C9CCA2AC29B4}" presName="bgRect" presStyleLbl="bgShp" presStyleIdx="0" presStyleCnt="5" custLinFactNeighborX="1655" custLinFactNeighborY="-8815"/>
      <dgm:spPr/>
    </dgm:pt>
    <dgm:pt modelId="{F5FAA09D-0B3C-480C-AB16-A01D3AEA2596}" type="pres">
      <dgm:prSet presAssocID="{482BB854-186C-4D9E-AEC3-C9CCA2AC29B4}" presName="iconRect" presStyleLbl="node1" presStyleIdx="0" presStyleCnt="5" custScaleX="164853" custScaleY="166309" custLinFactNeighborX="853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iefcase"/>
        </a:ext>
      </dgm:extLst>
    </dgm:pt>
    <dgm:pt modelId="{3845EC76-D88C-49F6-BEEB-12511E352E84}" type="pres">
      <dgm:prSet presAssocID="{482BB854-186C-4D9E-AEC3-C9CCA2AC29B4}" presName="spaceRect" presStyleCnt="0"/>
      <dgm:spPr/>
    </dgm:pt>
    <dgm:pt modelId="{A5BC938D-F0A5-48B8-A1DF-7D9D311C6F64}" type="pres">
      <dgm:prSet presAssocID="{482BB854-186C-4D9E-AEC3-C9CCA2AC29B4}" presName="parTx" presStyleLbl="revTx" presStyleIdx="0" presStyleCnt="5">
        <dgm:presLayoutVars>
          <dgm:chMax val="0"/>
          <dgm:chPref val="0"/>
        </dgm:presLayoutVars>
      </dgm:prSet>
      <dgm:spPr/>
    </dgm:pt>
    <dgm:pt modelId="{9BC8C0FC-8E11-4C2E-A5F0-43EF3801189C}" type="pres">
      <dgm:prSet presAssocID="{30CDC27F-FAF7-4769-A6D3-273847886DAD}" presName="sibTrans" presStyleCnt="0"/>
      <dgm:spPr/>
    </dgm:pt>
    <dgm:pt modelId="{85760397-C5E8-4E7A-9272-E0FE49E9348B}" type="pres">
      <dgm:prSet presAssocID="{76B4366B-96CC-4675-8032-C303A4CF2F1C}" presName="compNode" presStyleCnt="0"/>
      <dgm:spPr/>
    </dgm:pt>
    <dgm:pt modelId="{2C8ABEA7-28B8-4725-AB21-EC466DA9ED31}" type="pres">
      <dgm:prSet presAssocID="{76B4366B-96CC-4675-8032-C303A4CF2F1C}" presName="bgRect" presStyleLbl="bgShp" presStyleIdx="1" presStyleCnt="5"/>
      <dgm:spPr/>
    </dgm:pt>
    <dgm:pt modelId="{F7B0921C-5252-4D91-AAF8-E8E2C9D1D88D}" type="pres">
      <dgm:prSet presAssocID="{76B4366B-96CC-4675-8032-C303A4CF2F1C}" presName="iconRect" presStyleLbl="node1" presStyleIdx="1" presStyleCnt="5" custScaleX="190957" custScaleY="174863" custLinFactNeighborX="8532" custLinFactNeighborY="282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pwatch"/>
        </a:ext>
      </dgm:extLst>
    </dgm:pt>
    <dgm:pt modelId="{84F35B96-BFE0-450E-B28F-CE87D95F8747}" type="pres">
      <dgm:prSet presAssocID="{76B4366B-96CC-4675-8032-C303A4CF2F1C}" presName="spaceRect" presStyleCnt="0"/>
      <dgm:spPr/>
    </dgm:pt>
    <dgm:pt modelId="{50592A88-393A-46AD-8E27-62B88E00EB26}" type="pres">
      <dgm:prSet presAssocID="{76B4366B-96CC-4675-8032-C303A4CF2F1C}" presName="parTx" presStyleLbl="revTx" presStyleIdx="1" presStyleCnt="5">
        <dgm:presLayoutVars>
          <dgm:chMax val="0"/>
          <dgm:chPref val="0"/>
        </dgm:presLayoutVars>
      </dgm:prSet>
      <dgm:spPr/>
    </dgm:pt>
    <dgm:pt modelId="{D4B5791C-DD9D-445D-BDCD-F8293291437D}" type="pres">
      <dgm:prSet presAssocID="{4C091EF2-55A4-4467-B6EC-C718ED50013F}" presName="sibTrans" presStyleCnt="0"/>
      <dgm:spPr/>
    </dgm:pt>
    <dgm:pt modelId="{344A30D6-2975-41B8-96A5-0F7E4B7A500A}" type="pres">
      <dgm:prSet presAssocID="{92ECEF34-28F6-49E3-A3BE-90B404855088}" presName="compNode" presStyleCnt="0"/>
      <dgm:spPr/>
    </dgm:pt>
    <dgm:pt modelId="{D98F09EB-60B8-4217-A694-FCF2D05BAACE}" type="pres">
      <dgm:prSet presAssocID="{92ECEF34-28F6-49E3-A3BE-90B404855088}" presName="bgRect" presStyleLbl="bgShp" presStyleIdx="2" presStyleCnt="5"/>
      <dgm:spPr/>
    </dgm:pt>
    <dgm:pt modelId="{6319FF08-D103-49DF-9C7D-A72F47353BEC}" type="pres">
      <dgm:prSet presAssocID="{92ECEF34-28F6-49E3-A3BE-90B404855088}" presName="iconRect" presStyleLbl="node1" presStyleIdx="2" presStyleCnt="5" custScaleX="181734" custScaleY="180646" custLinFactNeighborX="8533" custLinFactNeighborY="1136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isk"/>
        </a:ext>
      </dgm:extLst>
    </dgm:pt>
    <dgm:pt modelId="{F2972533-0F67-401C-BAC8-F85E6C2746A8}" type="pres">
      <dgm:prSet presAssocID="{92ECEF34-28F6-49E3-A3BE-90B404855088}" presName="spaceRect" presStyleCnt="0"/>
      <dgm:spPr/>
    </dgm:pt>
    <dgm:pt modelId="{316B9D27-F42C-40B1-8513-69EC1B888098}" type="pres">
      <dgm:prSet presAssocID="{92ECEF34-28F6-49E3-A3BE-90B404855088}" presName="parTx" presStyleLbl="revTx" presStyleIdx="2" presStyleCnt="5">
        <dgm:presLayoutVars>
          <dgm:chMax val="0"/>
          <dgm:chPref val="0"/>
        </dgm:presLayoutVars>
      </dgm:prSet>
      <dgm:spPr/>
    </dgm:pt>
    <dgm:pt modelId="{226746BF-B1E3-4AC6-B6A8-3DF12B3F4BEE}" type="pres">
      <dgm:prSet presAssocID="{797F15C3-D22B-413B-88FC-243FD1792D50}" presName="sibTrans" presStyleCnt="0"/>
      <dgm:spPr/>
    </dgm:pt>
    <dgm:pt modelId="{7C4FBDC1-AE39-444C-9BAF-D16D9DF6421F}" type="pres">
      <dgm:prSet presAssocID="{12AC3073-EBB1-4B9D-8560-74C715B278B9}" presName="compNode" presStyleCnt="0"/>
      <dgm:spPr/>
    </dgm:pt>
    <dgm:pt modelId="{A452C388-6D46-48D3-9B7E-C9C1419BA1E6}" type="pres">
      <dgm:prSet presAssocID="{12AC3073-EBB1-4B9D-8560-74C715B278B9}" presName="bgRect" presStyleLbl="bgShp" presStyleIdx="3" presStyleCnt="5" custLinFactNeighborX="207" custLinFactNeighborY="2992"/>
      <dgm:spPr/>
    </dgm:pt>
    <dgm:pt modelId="{8DD96E2A-91AA-4116-A1E4-525791A4A462}" type="pres">
      <dgm:prSet presAssocID="{12AC3073-EBB1-4B9D-8560-74C715B278B9}" presName="iconRect" presStyleLbl="node1" presStyleIdx="3" presStyleCnt="5" custScaleX="162728" custScaleY="146761" custLinFactNeighborX="8532"/>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ourglass"/>
        </a:ext>
      </dgm:extLst>
    </dgm:pt>
    <dgm:pt modelId="{9E534ECA-8149-450A-A982-C493A4688E8A}" type="pres">
      <dgm:prSet presAssocID="{12AC3073-EBB1-4B9D-8560-74C715B278B9}" presName="spaceRect" presStyleCnt="0"/>
      <dgm:spPr/>
    </dgm:pt>
    <dgm:pt modelId="{CED0F5B2-7192-4763-936A-E5A68EA93A92}" type="pres">
      <dgm:prSet presAssocID="{12AC3073-EBB1-4B9D-8560-74C715B278B9}" presName="parTx" presStyleLbl="revTx" presStyleIdx="3" presStyleCnt="5">
        <dgm:presLayoutVars>
          <dgm:chMax val="0"/>
          <dgm:chPref val="0"/>
        </dgm:presLayoutVars>
      </dgm:prSet>
      <dgm:spPr/>
    </dgm:pt>
    <dgm:pt modelId="{519677DB-0484-48C6-8686-394C9DB0EF65}" type="pres">
      <dgm:prSet presAssocID="{28FE93DF-B006-4C45-BF94-5ED9CEC9CB7E}" presName="sibTrans" presStyleCnt="0"/>
      <dgm:spPr/>
    </dgm:pt>
    <dgm:pt modelId="{6944A313-F53E-4C37-AEF9-D387EBEFDEC4}" type="pres">
      <dgm:prSet presAssocID="{3391C220-402D-471A-A180-BF0C15FCE7F0}" presName="compNode" presStyleCnt="0"/>
      <dgm:spPr/>
    </dgm:pt>
    <dgm:pt modelId="{D0AFC692-4BCA-405F-862D-9DCB7F67B79E}" type="pres">
      <dgm:prSet presAssocID="{3391C220-402D-471A-A180-BF0C15FCE7F0}" presName="bgRect" presStyleLbl="bgShp" presStyleIdx="4" presStyleCnt="5" custLinFactNeighborX="-880" custLinFactNeighborY="677"/>
      <dgm:spPr/>
    </dgm:pt>
    <dgm:pt modelId="{378796C0-6AD3-41F8-B5CC-EC6AA50ED01A}" type="pres">
      <dgm:prSet presAssocID="{3391C220-402D-471A-A180-BF0C15FCE7F0}" presName="iconRect" presStyleLbl="node1" presStyleIdx="4" presStyleCnt="5" custScaleX="211752" custScaleY="191417" custLinFactNeighborX="9214"/>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usiness Growth"/>
        </a:ext>
      </dgm:extLst>
    </dgm:pt>
    <dgm:pt modelId="{D63C37BC-1B8B-45BD-9C96-00984207727E}" type="pres">
      <dgm:prSet presAssocID="{3391C220-402D-471A-A180-BF0C15FCE7F0}" presName="spaceRect" presStyleCnt="0"/>
      <dgm:spPr/>
    </dgm:pt>
    <dgm:pt modelId="{B4C5A236-1E96-4F22-9A5E-9796F2B7F34A}" type="pres">
      <dgm:prSet presAssocID="{3391C220-402D-471A-A180-BF0C15FCE7F0}" presName="parTx" presStyleLbl="revTx" presStyleIdx="4" presStyleCnt="5">
        <dgm:presLayoutVars>
          <dgm:chMax val="0"/>
          <dgm:chPref val="0"/>
        </dgm:presLayoutVars>
      </dgm:prSet>
      <dgm:spPr/>
    </dgm:pt>
  </dgm:ptLst>
  <dgm:cxnLst>
    <dgm:cxn modelId="{4FD1230C-40F6-4705-AF86-40C83820AD18}" srcId="{D62E1F19-0A66-4E1C-9091-245B52AB0D28}" destId="{482BB854-186C-4D9E-AEC3-C9CCA2AC29B4}" srcOrd="0" destOrd="0" parTransId="{82725204-5547-4EAE-8A22-7925FA3CFCA6}" sibTransId="{30CDC27F-FAF7-4769-A6D3-273847886DAD}"/>
    <dgm:cxn modelId="{9BB82B44-1C92-4992-B2AB-EF64604F9A81}" type="presOf" srcId="{76B4366B-96CC-4675-8032-C303A4CF2F1C}" destId="{50592A88-393A-46AD-8E27-62B88E00EB26}" srcOrd="0" destOrd="0" presId="urn:microsoft.com/office/officeart/2018/2/layout/IconVerticalSolidList"/>
    <dgm:cxn modelId="{C0428545-7D8B-4792-B827-B0D96AD2A08A}" srcId="{D62E1F19-0A66-4E1C-9091-245B52AB0D28}" destId="{12AC3073-EBB1-4B9D-8560-74C715B278B9}" srcOrd="3" destOrd="0" parTransId="{7DD1761F-01EF-497F-A9FE-341F95BC0794}" sibTransId="{28FE93DF-B006-4C45-BF94-5ED9CEC9CB7E}"/>
    <dgm:cxn modelId="{E8284877-09C5-45DD-B771-DB6BCA5CE763}" type="presOf" srcId="{92ECEF34-28F6-49E3-A3BE-90B404855088}" destId="{316B9D27-F42C-40B1-8513-69EC1B888098}" srcOrd="0" destOrd="0" presId="urn:microsoft.com/office/officeart/2018/2/layout/IconVerticalSolidList"/>
    <dgm:cxn modelId="{30EDEE82-A629-4890-ACF8-A268734C783B}" srcId="{D62E1F19-0A66-4E1C-9091-245B52AB0D28}" destId="{92ECEF34-28F6-49E3-A3BE-90B404855088}" srcOrd="2" destOrd="0" parTransId="{8321978B-F35B-480F-987A-7AF375B25ABC}" sibTransId="{797F15C3-D22B-413B-88FC-243FD1792D50}"/>
    <dgm:cxn modelId="{552E6D92-47E9-4782-BCFA-845376B3404E}" srcId="{D62E1F19-0A66-4E1C-9091-245B52AB0D28}" destId="{3391C220-402D-471A-A180-BF0C15FCE7F0}" srcOrd="4" destOrd="0" parTransId="{9560F682-D109-4EDA-A11A-2BEC3D47BFFC}" sibTransId="{718CCDB8-D108-4EAD-B97D-DBBE1E462014}"/>
    <dgm:cxn modelId="{A0EA6894-5185-4C97-AB2B-7D3DAB34919D}" type="presOf" srcId="{3391C220-402D-471A-A180-BF0C15FCE7F0}" destId="{B4C5A236-1E96-4F22-9A5E-9796F2B7F34A}" srcOrd="0" destOrd="0" presId="urn:microsoft.com/office/officeart/2018/2/layout/IconVerticalSolidList"/>
    <dgm:cxn modelId="{9F761198-9EC3-424B-8D31-E1CAFB8D2E32}" srcId="{D62E1F19-0A66-4E1C-9091-245B52AB0D28}" destId="{76B4366B-96CC-4675-8032-C303A4CF2F1C}" srcOrd="1" destOrd="0" parTransId="{18FBE752-1356-4113-8A2C-D63C615608E8}" sibTransId="{4C091EF2-55A4-4467-B6EC-C718ED50013F}"/>
    <dgm:cxn modelId="{718F9E99-00EE-4ADD-97C2-8E3D61D76A29}" type="presOf" srcId="{12AC3073-EBB1-4B9D-8560-74C715B278B9}" destId="{CED0F5B2-7192-4763-936A-E5A68EA93A92}" srcOrd="0" destOrd="0" presId="urn:microsoft.com/office/officeart/2018/2/layout/IconVerticalSolidList"/>
    <dgm:cxn modelId="{573434B3-8900-4BD4-847A-3D02283C46B1}" type="presOf" srcId="{D62E1F19-0A66-4E1C-9091-245B52AB0D28}" destId="{9F83717A-5D4B-40F5-B5EB-E1B6F4465ADF}" srcOrd="0" destOrd="0" presId="urn:microsoft.com/office/officeart/2018/2/layout/IconVerticalSolidList"/>
    <dgm:cxn modelId="{ACB0EBD0-A4C9-4526-A719-A3F6703492E2}" type="presOf" srcId="{482BB854-186C-4D9E-AEC3-C9CCA2AC29B4}" destId="{A5BC938D-F0A5-48B8-A1DF-7D9D311C6F64}" srcOrd="0" destOrd="0" presId="urn:microsoft.com/office/officeart/2018/2/layout/IconVerticalSolidList"/>
    <dgm:cxn modelId="{9822BB65-D11C-4616-9566-01120078A336}" type="presParOf" srcId="{9F83717A-5D4B-40F5-B5EB-E1B6F4465ADF}" destId="{E3B9A24C-CDA0-4528-B21B-D5E2520F0373}" srcOrd="0" destOrd="0" presId="urn:microsoft.com/office/officeart/2018/2/layout/IconVerticalSolidList"/>
    <dgm:cxn modelId="{CF8733FD-C08D-4D75-B3BD-7FA757115A5F}" type="presParOf" srcId="{E3B9A24C-CDA0-4528-B21B-D5E2520F0373}" destId="{72356FED-5A77-478D-93DA-306857AF68A4}" srcOrd="0" destOrd="0" presId="urn:microsoft.com/office/officeart/2018/2/layout/IconVerticalSolidList"/>
    <dgm:cxn modelId="{7C73E29B-CB4D-4EE4-B909-DEF2F52E4539}" type="presParOf" srcId="{E3B9A24C-CDA0-4528-B21B-D5E2520F0373}" destId="{F5FAA09D-0B3C-480C-AB16-A01D3AEA2596}" srcOrd="1" destOrd="0" presId="urn:microsoft.com/office/officeart/2018/2/layout/IconVerticalSolidList"/>
    <dgm:cxn modelId="{E561FEAC-63C8-484A-9A05-EE3F3A256C0C}" type="presParOf" srcId="{E3B9A24C-CDA0-4528-B21B-D5E2520F0373}" destId="{3845EC76-D88C-49F6-BEEB-12511E352E84}" srcOrd="2" destOrd="0" presId="urn:microsoft.com/office/officeart/2018/2/layout/IconVerticalSolidList"/>
    <dgm:cxn modelId="{E4DDE5B8-F48B-4011-AD0F-313CE23ACFCF}" type="presParOf" srcId="{E3B9A24C-CDA0-4528-B21B-D5E2520F0373}" destId="{A5BC938D-F0A5-48B8-A1DF-7D9D311C6F64}" srcOrd="3" destOrd="0" presId="urn:microsoft.com/office/officeart/2018/2/layout/IconVerticalSolidList"/>
    <dgm:cxn modelId="{E317D573-5D93-4BE0-BF15-0956A2ECD290}" type="presParOf" srcId="{9F83717A-5D4B-40F5-B5EB-E1B6F4465ADF}" destId="{9BC8C0FC-8E11-4C2E-A5F0-43EF3801189C}" srcOrd="1" destOrd="0" presId="urn:microsoft.com/office/officeart/2018/2/layout/IconVerticalSolidList"/>
    <dgm:cxn modelId="{1B81B8A2-0141-4DD9-8F31-36F12F0B304F}" type="presParOf" srcId="{9F83717A-5D4B-40F5-B5EB-E1B6F4465ADF}" destId="{85760397-C5E8-4E7A-9272-E0FE49E9348B}" srcOrd="2" destOrd="0" presId="urn:microsoft.com/office/officeart/2018/2/layout/IconVerticalSolidList"/>
    <dgm:cxn modelId="{E9664656-DB7D-4E05-86D3-6FE3FAA5859E}" type="presParOf" srcId="{85760397-C5E8-4E7A-9272-E0FE49E9348B}" destId="{2C8ABEA7-28B8-4725-AB21-EC466DA9ED31}" srcOrd="0" destOrd="0" presId="urn:microsoft.com/office/officeart/2018/2/layout/IconVerticalSolidList"/>
    <dgm:cxn modelId="{5983C6DA-909B-4A35-BFCB-F43B06A45D10}" type="presParOf" srcId="{85760397-C5E8-4E7A-9272-E0FE49E9348B}" destId="{F7B0921C-5252-4D91-AAF8-E8E2C9D1D88D}" srcOrd="1" destOrd="0" presId="urn:microsoft.com/office/officeart/2018/2/layout/IconVerticalSolidList"/>
    <dgm:cxn modelId="{7A719379-92A2-4B54-8668-D040C1D723FB}" type="presParOf" srcId="{85760397-C5E8-4E7A-9272-E0FE49E9348B}" destId="{84F35B96-BFE0-450E-B28F-CE87D95F8747}" srcOrd="2" destOrd="0" presId="urn:microsoft.com/office/officeart/2018/2/layout/IconVerticalSolidList"/>
    <dgm:cxn modelId="{5C2EE407-ACFF-4C5A-A09B-AC294ADB15A2}" type="presParOf" srcId="{85760397-C5E8-4E7A-9272-E0FE49E9348B}" destId="{50592A88-393A-46AD-8E27-62B88E00EB26}" srcOrd="3" destOrd="0" presId="urn:microsoft.com/office/officeart/2018/2/layout/IconVerticalSolidList"/>
    <dgm:cxn modelId="{0C19AF41-AA31-429E-A99F-A6204D755A12}" type="presParOf" srcId="{9F83717A-5D4B-40F5-B5EB-E1B6F4465ADF}" destId="{D4B5791C-DD9D-445D-BDCD-F8293291437D}" srcOrd="3" destOrd="0" presId="urn:microsoft.com/office/officeart/2018/2/layout/IconVerticalSolidList"/>
    <dgm:cxn modelId="{BABEDE8C-EF44-4481-A687-F87A44FB93EB}" type="presParOf" srcId="{9F83717A-5D4B-40F5-B5EB-E1B6F4465ADF}" destId="{344A30D6-2975-41B8-96A5-0F7E4B7A500A}" srcOrd="4" destOrd="0" presId="urn:microsoft.com/office/officeart/2018/2/layout/IconVerticalSolidList"/>
    <dgm:cxn modelId="{7CAAD1F3-4007-4A33-AF61-B50CE99B302D}" type="presParOf" srcId="{344A30D6-2975-41B8-96A5-0F7E4B7A500A}" destId="{D98F09EB-60B8-4217-A694-FCF2D05BAACE}" srcOrd="0" destOrd="0" presId="urn:microsoft.com/office/officeart/2018/2/layout/IconVerticalSolidList"/>
    <dgm:cxn modelId="{1AE54E77-092E-485D-820D-1F1F7B087016}" type="presParOf" srcId="{344A30D6-2975-41B8-96A5-0F7E4B7A500A}" destId="{6319FF08-D103-49DF-9C7D-A72F47353BEC}" srcOrd="1" destOrd="0" presId="urn:microsoft.com/office/officeart/2018/2/layout/IconVerticalSolidList"/>
    <dgm:cxn modelId="{CAF00141-43D8-4BF3-A88C-8F557BE263C7}" type="presParOf" srcId="{344A30D6-2975-41B8-96A5-0F7E4B7A500A}" destId="{F2972533-0F67-401C-BAC8-F85E6C2746A8}" srcOrd="2" destOrd="0" presId="urn:microsoft.com/office/officeart/2018/2/layout/IconVerticalSolidList"/>
    <dgm:cxn modelId="{56A34BB9-5E9E-4891-B747-0AB0E73EFD09}" type="presParOf" srcId="{344A30D6-2975-41B8-96A5-0F7E4B7A500A}" destId="{316B9D27-F42C-40B1-8513-69EC1B888098}" srcOrd="3" destOrd="0" presId="urn:microsoft.com/office/officeart/2018/2/layout/IconVerticalSolidList"/>
    <dgm:cxn modelId="{0E33E96F-B1D7-49F6-A900-28B901741C94}" type="presParOf" srcId="{9F83717A-5D4B-40F5-B5EB-E1B6F4465ADF}" destId="{226746BF-B1E3-4AC6-B6A8-3DF12B3F4BEE}" srcOrd="5" destOrd="0" presId="urn:microsoft.com/office/officeart/2018/2/layout/IconVerticalSolidList"/>
    <dgm:cxn modelId="{952E2416-C157-43C4-8191-A56A9AE2DDBB}" type="presParOf" srcId="{9F83717A-5D4B-40F5-B5EB-E1B6F4465ADF}" destId="{7C4FBDC1-AE39-444C-9BAF-D16D9DF6421F}" srcOrd="6" destOrd="0" presId="urn:microsoft.com/office/officeart/2018/2/layout/IconVerticalSolidList"/>
    <dgm:cxn modelId="{BF6F17CD-DE56-4399-B581-C02A82800466}" type="presParOf" srcId="{7C4FBDC1-AE39-444C-9BAF-D16D9DF6421F}" destId="{A452C388-6D46-48D3-9B7E-C9C1419BA1E6}" srcOrd="0" destOrd="0" presId="urn:microsoft.com/office/officeart/2018/2/layout/IconVerticalSolidList"/>
    <dgm:cxn modelId="{2B01B108-794D-4477-BF89-B351CDC73A49}" type="presParOf" srcId="{7C4FBDC1-AE39-444C-9BAF-D16D9DF6421F}" destId="{8DD96E2A-91AA-4116-A1E4-525791A4A462}" srcOrd="1" destOrd="0" presId="urn:microsoft.com/office/officeart/2018/2/layout/IconVerticalSolidList"/>
    <dgm:cxn modelId="{7BE30445-7A5D-4D4A-A967-49CA6E1365A8}" type="presParOf" srcId="{7C4FBDC1-AE39-444C-9BAF-D16D9DF6421F}" destId="{9E534ECA-8149-450A-A982-C493A4688E8A}" srcOrd="2" destOrd="0" presId="urn:microsoft.com/office/officeart/2018/2/layout/IconVerticalSolidList"/>
    <dgm:cxn modelId="{DFC18000-6E5E-400D-9542-4704C751483A}" type="presParOf" srcId="{7C4FBDC1-AE39-444C-9BAF-D16D9DF6421F}" destId="{CED0F5B2-7192-4763-936A-E5A68EA93A92}" srcOrd="3" destOrd="0" presId="urn:microsoft.com/office/officeart/2018/2/layout/IconVerticalSolidList"/>
    <dgm:cxn modelId="{A8415863-C26C-4868-BB4F-4B258E2A0D1C}" type="presParOf" srcId="{9F83717A-5D4B-40F5-B5EB-E1B6F4465ADF}" destId="{519677DB-0484-48C6-8686-394C9DB0EF65}" srcOrd="7" destOrd="0" presId="urn:microsoft.com/office/officeart/2018/2/layout/IconVerticalSolidList"/>
    <dgm:cxn modelId="{417B04A4-16C0-4C09-9BAB-214A72835147}" type="presParOf" srcId="{9F83717A-5D4B-40F5-B5EB-E1B6F4465ADF}" destId="{6944A313-F53E-4C37-AEF9-D387EBEFDEC4}" srcOrd="8" destOrd="0" presId="urn:microsoft.com/office/officeart/2018/2/layout/IconVerticalSolidList"/>
    <dgm:cxn modelId="{5E3167A1-7349-4288-B2E7-ABEE18999C61}" type="presParOf" srcId="{6944A313-F53E-4C37-AEF9-D387EBEFDEC4}" destId="{D0AFC692-4BCA-405F-862D-9DCB7F67B79E}" srcOrd="0" destOrd="0" presId="urn:microsoft.com/office/officeart/2018/2/layout/IconVerticalSolidList"/>
    <dgm:cxn modelId="{2FA91425-DC56-48E8-99B5-D52D68D910DB}" type="presParOf" srcId="{6944A313-F53E-4C37-AEF9-D387EBEFDEC4}" destId="{378796C0-6AD3-41F8-B5CC-EC6AA50ED01A}" srcOrd="1" destOrd="0" presId="urn:microsoft.com/office/officeart/2018/2/layout/IconVerticalSolidList"/>
    <dgm:cxn modelId="{A701D847-F42C-4F31-A1C4-FA6C096F0655}" type="presParOf" srcId="{6944A313-F53E-4C37-AEF9-D387EBEFDEC4}" destId="{D63C37BC-1B8B-45BD-9C96-00984207727E}" srcOrd="2" destOrd="0" presId="urn:microsoft.com/office/officeart/2018/2/layout/IconVerticalSolidList"/>
    <dgm:cxn modelId="{1C3B8C29-97A2-4E17-A27A-E6A24AECC29A}" type="presParOf" srcId="{6944A313-F53E-4C37-AEF9-D387EBEFDEC4}" destId="{B4C5A236-1E96-4F22-9A5E-9796F2B7F34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8B28686-456E-9E44-8367-04F0CCBA2F34}" type="doc">
      <dgm:prSet loTypeId="urn:microsoft.com/office/officeart/2005/8/layout/vList2" loCatId="list" qsTypeId="urn:microsoft.com/office/officeart/2005/8/quickstyle/3d1" qsCatId="3D" csTypeId="urn:microsoft.com/office/officeart/2005/8/colors/colorful4" csCatId="colorful"/>
      <dgm:spPr/>
      <dgm:t>
        <a:bodyPr/>
        <a:lstStyle/>
        <a:p>
          <a:endParaRPr lang="en-US"/>
        </a:p>
      </dgm:t>
    </dgm:pt>
    <dgm:pt modelId="{398DD9F3-CE1F-2543-BA77-26E9291A56E2}">
      <dgm:prSet/>
      <dgm:spPr/>
      <dgm:t>
        <a:bodyPr/>
        <a:lstStyle/>
        <a:p>
          <a:r>
            <a:rPr lang="en-US" b="0" dirty="0">
              <a:solidFill>
                <a:srgbClr val="FFFF00"/>
              </a:solidFill>
            </a:rPr>
            <a:t>Opportunities  </a:t>
          </a:r>
          <a:endParaRPr lang="en-GB" dirty="0">
            <a:solidFill>
              <a:srgbClr val="FFFF00"/>
            </a:solidFill>
          </a:endParaRPr>
        </a:p>
      </dgm:t>
    </dgm:pt>
    <dgm:pt modelId="{3BDABCA1-256B-1F42-B993-F6CE665E6849}" type="parTrans" cxnId="{0D983A1E-20CF-5044-9616-60456EC5C4D4}">
      <dgm:prSet/>
      <dgm:spPr/>
      <dgm:t>
        <a:bodyPr/>
        <a:lstStyle/>
        <a:p>
          <a:endParaRPr lang="en-US"/>
        </a:p>
      </dgm:t>
    </dgm:pt>
    <dgm:pt modelId="{A6EF77E5-2FB7-9D42-B894-3B0C3CAD5C10}" type="sibTrans" cxnId="{0D983A1E-20CF-5044-9616-60456EC5C4D4}">
      <dgm:prSet/>
      <dgm:spPr/>
      <dgm:t>
        <a:bodyPr/>
        <a:lstStyle/>
        <a:p>
          <a:endParaRPr lang="en-US"/>
        </a:p>
      </dgm:t>
    </dgm:pt>
    <dgm:pt modelId="{5AD528A9-2809-D544-8F4F-865BEA3ED006}" type="pres">
      <dgm:prSet presAssocID="{18B28686-456E-9E44-8367-04F0CCBA2F34}" presName="linear" presStyleCnt="0">
        <dgm:presLayoutVars>
          <dgm:animLvl val="lvl"/>
          <dgm:resizeHandles val="exact"/>
        </dgm:presLayoutVars>
      </dgm:prSet>
      <dgm:spPr/>
    </dgm:pt>
    <dgm:pt modelId="{1378BD1C-5BD7-234A-96EE-A2FCE9FCD712}" type="pres">
      <dgm:prSet presAssocID="{398DD9F3-CE1F-2543-BA77-26E9291A56E2}" presName="parentText" presStyleLbl="node1" presStyleIdx="0" presStyleCnt="1">
        <dgm:presLayoutVars>
          <dgm:chMax val="0"/>
          <dgm:bulletEnabled val="1"/>
        </dgm:presLayoutVars>
      </dgm:prSet>
      <dgm:spPr/>
    </dgm:pt>
  </dgm:ptLst>
  <dgm:cxnLst>
    <dgm:cxn modelId="{0D983A1E-20CF-5044-9616-60456EC5C4D4}" srcId="{18B28686-456E-9E44-8367-04F0CCBA2F34}" destId="{398DD9F3-CE1F-2543-BA77-26E9291A56E2}" srcOrd="0" destOrd="0" parTransId="{3BDABCA1-256B-1F42-B993-F6CE665E6849}" sibTransId="{A6EF77E5-2FB7-9D42-B894-3B0C3CAD5C10}"/>
    <dgm:cxn modelId="{33052962-CBCA-C741-A9CF-7502D85F4A27}" type="presOf" srcId="{18B28686-456E-9E44-8367-04F0CCBA2F34}" destId="{5AD528A9-2809-D544-8F4F-865BEA3ED006}" srcOrd="0" destOrd="0" presId="urn:microsoft.com/office/officeart/2005/8/layout/vList2"/>
    <dgm:cxn modelId="{2E97F49E-4E7C-574F-B041-4C20C8DE9F85}" type="presOf" srcId="{398DD9F3-CE1F-2543-BA77-26E9291A56E2}" destId="{1378BD1C-5BD7-234A-96EE-A2FCE9FCD712}" srcOrd="0" destOrd="0" presId="urn:microsoft.com/office/officeart/2005/8/layout/vList2"/>
    <dgm:cxn modelId="{12847655-55C5-FF41-9262-89F1DECB42DB}" type="presParOf" srcId="{5AD528A9-2809-D544-8F4F-865BEA3ED006}" destId="{1378BD1C-5BD7-234A-96EE-A2FCE9FCD712}"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0CD3CC1-5CAC-8C40-9567-BF9013DCCD71}"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0A5A3425-8286-874B-B2BD-83AF4953FF18}" type="pres">
      <dgm:prSet presAssocID="{C0CD3CC1-5CAC-8C40-9567-BF9013DCCD71}" presName="linear" presStyleCnt="0">
        <dgm:presLayoutVars>
          <dgm:animLvl val="lvl"/>
          <dgm:resizeHandles val="exact"/>
        </dgm:presLayoutVars>
      </dgm:prSet>
      <dgm:spPr/>
    </dgm:pt>
  </dgm:ptLst>
  <dgm:cxnLst>
    <dgm:cxn modelId="{8966B9D6-5CCA-754F-BF15-6173301CA9C2}" type="presOf" srcId="{C0CD3CC1-5CAC-8C40-9567-BF9013DCCD71}" destId="{0A5A3425-8286-874B-B2BD-83AF4953FF18}" srcOrd="0"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0CD3CC1-5CAC-8C40-9567-BF9013DCCD71}" type="doc">
      <dgm:prSet loTypeId="urn:microsoft.com/office/officeart/2005/8/layout/vList2" loCatId="list" qsTypeId="urn:microsoft.com/office/officeart/2005/8/quickstyle/3d1" qsCatId="3D" csTypeId="urn:microsoft.com/office/officeart/2005/8/colors/colorful4" csCatId="colorful" phldr="1"/>
      <dgm:spPr/>
      <dgm:t>
        <a:bodyPr/>
        <a:lstStyle/>
        <a:p>
          <a:endParaRPr lang="en-US"/>
        </a:p>
      </dgm:t>
    </dgm:pt>
    <dgm:pt modelId="{D9F6E615-CF0A-EC42-9CE2-5F3386EEB432}">
      <dgm:prSet/>
      <dgm:spPr/>
      <dgm:t>
        <a:bodyPr/>
        <a:lstStyle/>
        <a:p>
          <a:r>
            <a:rPr lang="en-US" b="0" dirty="0"/>
            <a:t>      </a:t>
          </a:r>
          <a:r>
            <a:rPr lang="en-US" b="0" dirty="0">
              <a:solidFill>
                <a:srgbClr val="FFFF00"/>
              </a:solidFill>
            </a:rPr>
            <a:t>Threats</a:t>
          </a:r>
          <a:endParaRPr lang="en-GB" dirty="0">
            <a:solidFill>
              <a:srgbClr val="FFFF00"/>
            </a:solidFill>
          </a:endParaRPr>
        </a:p>
      </dgm:t>
    </dgm:pt>
    <dgm:pt modelId="{D62CB4D6-EA97-744B-A5D7-E622F0FE526E}" type="parTrans" cxnId="{8BB1DC83-A0F2-944F-9B4B-5AD695C9966F}">
      <dgm:prSet/>
      <dgm:spPr/>
      <dgm:t>
        <a:bodyPr/>
        <a:lstStyle/>
        <a:p>
          <a:endParaRPr lang="en-US"/>
        </a:p>
      </dgm:t>
    </dgm:pt>
    <dgm:pt modelId="{EDDB80B0-6B82-E645-BD98-26259ABC38DC}" type="sibTrans" cxnId="{8BB1DC83-A0F2-944F-9B4B-5AD695C9966F}">
      <dgm:prSet/>
      <dgm:spPr/>
      <dgm:t>
        <a:bodyPr/>
        <a:lstStyle/>
        <a:p>
          <a:endParaRPr lang="en-US"/>
        </a:p>
      </dgm:t>
    </dgm:pt>
    <dgm:pt modelId="{0A5A3425-8286-874B-B2BD-83AF4953FF18}" type="pres">
      <dgm:prSet presAssocID="{C0CD3CC1-5CAC-8C40-9567-BF9013DCCD71}" presName="linear" presStyleCnt="0">
        <dgm:presLayoutVars>
          <dgm:animLvl val="lvl"/>
          <dgm:resizeHandles val="exact"/>
        </dgm:presLayoutVars>
      </dgm:prSet>
      <dgm:spPr/>
    </dgm:pt>
    <dgm:pt modelId="{0B49183B-AE37-DA44-815B-9FAB050EFD9F}" type="pres">
      <dgm:prSet presAssocID="{D9F6E615-CF0A-EC42-9CE2-5F3386EEB432}" presName="parentText" presStyleLbl="node1" presStyleIdx="0" presStyleCnt="1">
        <dgm:presLayoutVars>
          <dgm:chMax val="0"/>
          <dgm:bulletEnabled val="1"/>
        </dgm:presLayoutVars>
      </dgm:prSet>
      <dgm:spPr/>
    </dgm:pt>
  </dgm:ptLst>
  <dgm:cxnLst>
    <dgm:cxn modelId="{8BB1DC83-A0F2-944F-9B4B-5AD695C9966F}" srcId="{C0CD3CC1-5CAC-8C40-9567-BF9013DCCD71}" destId="{D9F6E615-CF0A-EC42-9CE2-5F3386EEB432}" srcOrd="0" destOrd="0" parTransId="{D62CB4D6-EA97-744B-A5D7-E622F0FE526E}" sibTransId="{EDDB80B0-6B82-E645-BD98-26259ABC38DC}"/>
    <dgm:cxn modelId="{18F6A2CC-8C7E-A14B-BE1F-E90DE4913A96}" type="presOf" srcId="{D9F6E615-CF0A-EC42-9CE2-5F3386EEB432}" destId="{0B49183B-AE37-DA44-815B-9FAB050EFD9F}" srcOrd="0" destOrd="0" presId="urn:microsoft.com/office/officeart/2005/8/layout/vList2"/>
    <dgm:cxn modelId="{8966B9D6-5CCA-754F-BF15-6173301CA9C2}" type="presOf" srcId="{C0CD3CC1-5CAC-8C40-9567-BF9013DCCD71}" destId="{0A5A3425-8286-874B-B2BD-83AF4953FF18}" srcOrd="0" destOrd="0" presId="urn:microsoft.com/office/officeart/2005/8/layout/vList2"/>
    <dgm:cxn modelId="{6657DC25-A474-BE48-ADE2-FC88A33AA499}" type="presParOf" srcId="{0A5A3425-8286-874B-B2BD-83AF4953FF18}" destId="{0B49183B-AE37-DA44-815B-9FAB050EFD9F}" srcOrd="0" destOrd="0" presId="urn:microsoft.com/office/officeart/2005/8/layout/vList2"/>
  </dgm:cxnLst>
  <dgm:bg/>
  <dgm:whole/>
  <dgm:extLst>
    <a:ext uri="http://schemas.microsoft.com/office/drawing/2008/diagram">
      <dsp:dataModelExt xmlns:dsp="http://schemas.microsoft.com/office/drawing/2008/diagram" relId="rId1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6F1F16-114C-D046-A079-1F2E995AACBE}">
      <dsp:nvSpPr>
        <dsp:cNvPr id="0" name=""/>
        <dsp:cNvSpPr/>
      </dsp:nvSpPr>
      <dsp:spPr>
        <a:xfrm>
          <a:off x="3244534" y="0"/>
          <a:ext cx="1697501" cy="1096921"/>
        </a:xfrm>
        <a:prstGeom prst="trapezoid">
          <a:avLst>
            <a:gd name="adj" fmla="val 74632"/>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b="1" kern="1200" dirty="0">
              <a:solidFill>
                <a:schemeClr val="tx2"/>
              </a:solidFill>
            </a:rPr>
            <a:t>CONCLUSION</a:t>
          </a:r>
        </a:p>
        <a:p>
          <a:pPr marL="0" lvl="0" indent="0" algn="ctr" defTabSz="889000">
            <a:lnSpc>
              <a:spcPct val="90000"/>
            </a:lnSpc>
            <a:spcBef>
              <a:spcPct val="0"/>
            </a:spcBef>
            <a:spcAft>
              <a:spcPct val="35000"/>
            </a:spcAft>
            <a:buNone/>
          </a:pPr>
          <a:r>
            <a:rPr lang="en-US" sz="2000" b="1" kern="1200" dirty="0">
              <a:solidFill>
                <a:schemeClr val="tx2"/>
              </a:solidFill>
            </a:rPr>
            <a:t>(9)</a:t>
          </a:r>
        </a:p>
      </dsp:txBody>
      <dsp:txXfrm>
        <a:off x="3244534" y="0"/>
        <a:ext cx="1697501" cy="1096921"/>
      </dsp:txXfrm>
    </dsp:sp>
    <dsp:sp modelId="{6DAED471-5EC8-F643-92A0-213C0320E518}">
      <dsp:nvSpPr>
        <dsp:cNvPr id="0" name=""/>
        <dsp:cNvSpPr/>
      </dsp:nvSpPr>
      <dsp:spPr>
        <a:xfrm>
          <a:off x="2466122" y="1096921"/>
          <a:ext cx="3254325" cy="1096921"/>
        </a:xfrm>
        <a:prstGeom prst="trapezoid">
          <a:avLst>
            <a:gd name="adj" fmla="val 74632"/>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2"/>
              </a:solidFill>
            </a:rPr>
            <a:t>PERSONAL SWOT ANALYSIS </a:t>
          </a:r>
          <a:r>
            <a:rPr lang="en-US" sz="2000" kern="1200" dirty="0">
              <a:solidFill>
                <a:schemeClr val="tx2"/>
              </a:solidFill>
            </a:rPr>
            <a:t>(7-8)</a:t>
          </a:r>
        </a:p>
      </dsp:txBody>
      <dsp:txXfrm>
        <a:off x="3035629" y="1096921"/>
        <a:ext cx="2115311" cy="1096921"/>
      </dsp:txXfrm>
    </dsp:sp>
    <dsp:sp modelId="{EEBE0DDE-B16C-CA41-845F-3E78D4EF7B4D}">
      <dsp:nvSpPr>
        <dsp:cNvPr id="0" name=""/>
        <dsp:cNvSpPr/>
      </dsp:nvSpPr>
      <dsp:spPr>
        <a:xfrm>
          <a:off x="1622602" y="2193842"/>
          <a:ext cx="4941364" cy="1096921"/>
        </a:xfrm>
        <a:prstGeom prst="trapezoid">
          <a:avLst>
            <a:gd name="adj" fmla="val 74632"/>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US" sz="3200" kern="1200" dirty="0">
              <a:solidFill>
                <a:schemeClr val="tx2"/>
              </a:solidFill>
            </a:rPr>
            <a:t>Time Management </a:t>
          </a:r>
          <a:r>
            <a:rPr lang="en-US" sz="2000" kern="1200" dirty="0">
              <a:solidFill>
                <a:schemeClr val="tx2"/>
              </a:solidFill>
            </a:rPr>
            <a:t>(6)</a:t>
          </a:r>
        </a:p>
      </dsp:txBody>
      <dsp:txXfrm>
        <a:off x="2487341" y="2193842"/>
        <a:ext cx="3211886" cy="1096921"/>
      </dsp:txXfrm>
    </dsp:sp>
    <dsp:sp modelId="{817AFE0C-5D67-4545-A145-F487D6E5A2DA}">
      <dsp:nvSpPr>
        <dsp:cNvPr id="0" name=""/>
        <dsp:cNvSpPr/>
      </dsp:nvSpPr>
      <dsp:spPr>
        <a:xfrm>
          <a:off x="822815" y="3290763"/>
          <a:ext cx="6540938" cy="1096921"/>
        </a:xfrm>
        <a:prstGeom prst="trapezoid">
          <a:avLst>
            <a:gd name="adj" fmla="val 74632"/>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US" sz="3600" kern="1200" dirty="0">
              <a:solidFill>
                <a:schemeClr val="tx2"/>
              </a:solidFill>
            </a:rPr>
            <a:t>AMAZON HR ASSISTANT </a:t>
          </a:r>
          <a:r>
            <a:rPr lang="en-US" sz="2000" kern="1200" dirty="0">
              <a:solidFill>
                <a:schemeClr val="tx2"/>
              </a:solidFill>
            </a:rPr>
            <a:t>(5)</a:t>
          </a:r>
        </a:p>
      </dsp:txBody>
      <dsp:txXfrm>
        <a:off x="1967480" y="3290763"/>
        <a:ext cx="4251609" cy="1096921"/>
      </dsp:txXfrm>
    </dsp:sp>
    <dsp:sp modelId="{EF92FD29-7267-3542-87EC-8460BBA38DD0}">
      <dsp:nvSpPr>
        <dsp:cNvPr id="0" name=""/>
        <dsp:cNvSpPr/>
      </dsp:nvSpPr>
      <dsp:spPr>
        <a:xfrm>
          <a:off x="0" y="4384306"/>
          <a:ext cx="8186570" cy="1096921"/>
        </a:xfrm>
        <a:prstGeom prst="trapezoid">
          <a:avLst>
            <a:gd name="adj" fmla="val 74632"/>
          </a:avLst>
        </a:prstGeom>
        <a:solidFill>
          <a:schemeClr val="accent1">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82550" tIns="82550" rIns="82550" bIns="82550" numCol="1" spcCol="1270" anchor="ctr" anchorCtr="0">
          <a:noAutofit/>
        </a:bodyPr>
        <a:lstStyle/>
        <a:p>
          <a:pPr marL="0" lvl="0" indent="0" algn="ctr" defTabSz="2889250">
            <a:lnSpc>
              <a:spcPct val="90000"/>
            </a:lnSpc>
            <a:spcBef>
              <a:spcPct val="0"/>
            </a:spcBef>
            <a:spcAft>
              <a:spcPct val="35000"/>
            </a:spcAft>
            <a:buNone/>
          </a:pPr>
          <a:endParaRPr lang="en-US" sz="6500" kern="1200"/>
        </a:p>
      </dsp:txBody>
      <dsp:txXfrm>
        <a:off x="1432649" y="4384306"/>
        <a:ext cx="5321270" cy="109692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C5EF9B-E252-4D54-9192-6C6C68DF6E41}">
      <dsp:nvSpPr>
        <dsp:cNvPr id="0" name=""/>
        <dsp:cNvSpPr/>
      </dsp:nvSpPr>
      <dsp:spPr>
        <a:xfrm>
          <a:off x="1021017" y="453293"/>
          <a:ext cx="2793061" cy="219356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50800" dist="381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5BF40525-A302-4894-B598-587530E13EC4}">
      <dsp:nvSpPr>
        <dsp:cNvPr id="0" name=""/>
        <dsp:cNvSpPr/>
      </dsp:nvSpPr>
      <dsp:spPr>
        <a:xfrm>
          <a:off x="0" y="2855187"/>
          <a:ext cx="5552179" cy="22757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US" sz="1800" b="1" kern="1200" dirty="0"/>
            <a:t>Employability skills are soft talents that enable you to cooperate well with people, apply knowledge to solve problems, and adapt to any work setting.</a:t>
          </a:r>
          <a:endParaRPr lang="en-US" sz="1800" kern="1200" dirty="0"/>
        </a:p>
      </dsp:txBody>
      <dsp:txXfrm>
        <a:off x="0" y="2855187"/>
        <a:ext cx="5552179" cy="2275775"/>
      </dsp:txXfrm>
    </dsp:sp>
    <dsp:sp modelId="{BA59A116-E7FE-45A4-9FCF-D10C08B599F9}">
      <dsp:nvSpPr>
        <dsp:cNvPr id="0" name=""/>
        <dsp:cNvSpPr/>
      </dsp:nvSpPr>
      <dsp:spPr>
        <a:xfrm>
          <a:off x="7446053" y="633291"/>
          <a:ext cx="2637129" cy="226696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outerShdw blurRad="50800" dist="381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25836BCC-AEF8-4986-ABB6-D34E1EE9CCA8}">
      <dsp:nvSpPr>
        <dsp:cNvPr id="0" name=""/>
        <dsp:cNvSpPr/>
      </dsp:nvSpPr>
      <dsp:spPr>
        <a:xfrm>
          <a:off x="5913114" y="2856888"/>
          <a:ext cx="5638350" cy="14631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US" sz="1800" b="1" kern="1200" dirty="0"/>
            <a:t>Employability skills also contain the professional abilities that will help you succeed in the workplace. These are also referred to as transferable talents because they may be used in any industry.</a:t>
          </a:r>
          <a:r>
            <a:rPr lang="en-GB" sz="1800" b="0" i="0" kern="1200" dirty="0"/>
            <a:t> (</a:t>
          </a:r>
          <a:r>
            <a:rPr lang="en-GB" sz="1800" b="1" i="0" u="none" kern="1200" dirty="0">
              <a:solidFill>
                <a:schemeClr val="tx1"/>
              </a:solidFill>
            </a:rPr>
            <a:t>Alison Doyle, 2020)</a:t>
          </a:r>
          <a:br>
            <a:rPr lang="en-US" sz="1100" b="1" kern="1200" dirty="0"/>
          </a:br>
          <a:br>
            <a:rPr lang="en-US" sz="1100" kern="1200" dirty="0"/>
          </a:br>
          <a:br>
            <a:rPr lang="en-US" sz="1100" kern="1200" dirty="0"/>
          </a:br>
          <a:br>
            <a:rPr lang="en-US" sz="1100" kern="1200" dirty="0"/>
          </a:br>
          <a:br>
            <a:rPr lang="en-US" sz="1100" kern="1200" dirty="0"/>
          </a:br>
          <a:endParaRPr lang="en-US" sz="1100" kern="1200" dirty="0"/>
        </a:p>
      </dsp:txBody>
      <dsp:txXfrm>
        <a:off x="5913114" y="2856888"/>
        <a:ext cx="5638350" cy="146310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F72C99-1696-444D-A182-85F674C7252B}">
      <dsp:nvSpPr>
        <dsp:cNvPr id="0" name=""/>
        <dsp:cNvSpPr/>
      </dsp:nvSpPr>
      <dsp:spPr>
        <a:xfrm>
          <a:off x="0" y="82558"/>
          <a:ext cx="3579134" cy="893350"/>
        </a:xfrm>
        <a:prstGeom prst="roundRect">
          <a:avLst/>
        </a:prstGeom>
        <a:gradFill rotWithShape="0">
          <a:gsLst>
            <a:gs pos="0">
              <a:schemeClr val="dk2">
                <a:hueOff val="0"/>
                <a:satOff val="0"/>
                <a:lumOff val="0"/>
                <a:alphaOff val="0"/>
                <a:tint val="98000"/>
                <a:lumMod val="100000"/>
              </a:schemeClr>
            </a:gs>
            <a:gs pos="100000">
              <a:schemeClr val="dk2">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b="1" i="1" kern="1200" dirty="0">
              <a:solidFill>
                <a:srgbClr val="FFFF00"/>
              </a:solidFill>
            </a:rPr>
            <a:t>  Skills needed</a:t>
          </a:r>
          <a:r>
            <a:rPr lang="en-US" sz="3200" b="1" i="1" kern="1200" dirty="0">
              <a:solidFill>
                <a:srgbClr val="FFFF00"/>
              </a:solidFill>
            </a:rPr>
            <a:t>:</a:t>
          </a:r>
          <a:endParaRPr lang="en-US" sz="5400" kern="1200" dirty="0">
            <a:solidFill>
              <a:srgbClr val="FFFF00"/>
            </a:solidFill>
          </a:endParaRPr>
        </a:p>
      </dsp:txBody>
      <dsp:txXfrm>
        <a:off x="43610" y="126168"/>
        <a:ext cx="3491914" cy="806130"/>
      </dsp:txXfrm>
    </dsp:sp>
    <dsp:sp modelId="{64D9A290-D08A-FA4A-B7E3-E5EDDE9ED1D5}">
      <dsp:nvSpPr>
        <dsp:cNvPr id="0" name=""/>
        <dsp:cNvSpPr/>
      </dsp:nvSpPr>
      <dsp:spPr>
        <a:xfrm>
          <a:off x="0" y="1242131"/>
          <a:ext cx="5548874" cy="32964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177" tIns="30480" rIns="170688" bIns="30480" numCol="1" spcCol="1270" anchor="t" anchorCtr="0">
          <a:noAutofit/>
        </a:bodyPr>
        <a:lstStyle/>
        <a:p>
          <a:pPr marL="228600" lvl="1" indent="-228600" algn="l" defTabSz="1066800">
            <a:lnSpc>
              <a:spcPct val="90000"/>
            </a:lnSpc>
            <a:spcBef>
              <a:spcPct val="0"/>
            </a:spcBef>
            <a:spcAft>
              <a:spcPct val="20000"/>
            </a:spcAft>
            <a:buClr>
              <a:schemeClr val="tx2">
                <a:lumMod val="40000"/>
                <a:lumOff val="60000"/>
              </a:schemeClr>
            </a:buClr>
            <a:buFont typeface="Wingdings" pitchFamily="2" charset="2"/>
            <a:buChar char="v"/>
          </a:pPr>
          <a:r>
            <a:rPr lang="en-US" sz="2400" kern="1200" dirty="0">
              <a:solidFill>
                <a:schemeClr val="bg1"/>
              </a:solidFill>
            </a:rPr>
            <a:t> Problem solving</a:t>
          </a:r>
        </a:p>
        <a:p>
          <a:pPr marL="228600" lvl="1" indent="-228600" algn="l" defTabSz="1066800">
            <a:lnSpc>
              <a:spcPct val="90000"/>
            </a:lnSpc>
            <a:spcBef>
              <a:spcPct val="0"/>
            </a:spcBef>
            <a:spcAft>
              <a:spcPct val="20000"/>
            </a:spcAft>
            <a:buClr>
              <a:schemeClr val="tx2">
                <a:lumMod val="40000"/>
                <a:lumOff val="60000"/>
              </a:schemeClr>
            </a:buClr>
            <a:buFont typeface="Wingdings" pitchFamily="2" charset="2"/>
            <a:buChar char="v"/>
          </a:pPr>
          <a:r>
            <a:rPr lang="en-US" sz="2400" kern="1200" dirty="0">
              <a:solidFill>
                <a:schemeClr val="bg1"/>
              </a:solidFill>
            </a:rPr>
            <a:t> Good communication skills</a:t>
          </a:r>
        </a:p>
        <a:p>
          <a:pPr marL="228600" lvl="1" indent="-228600" algn="l" defTabSz="1066800">
            <a:lnSpc>
              <a:spcPct val="90000"/>
            </a:lnSpc>
            <a:spcBef>
              <a:spcPct val="0"/>
            </a:spcBef>
            <a:spcAft>
              <a:spcPct val="20000"/>
            </a:spcAft>
            <a:buClr>
              <a:schemeClr val="tx2">
                <a:lumMod val="40000"/>
                <a:lumOff val="60000"/>
              </a:schemeClr>
            </a:buClr>
            <a:buFont typeface="Wingdings" pitchFamily="2" charset="2"/>
            <a:buChar char="v"/>
          </a:pPr>
          <a:r>
            <a:rPr lang="en-US" sz="2400" kern="1200" dirty="0">
              <a:solidFill>
                <a:schemeClr val="bg1"/>
              </a:solidFill>
            </a:rPr>
            <a:t> Organization skills</a:t>
          </a:r>
        </a:p>
        <a:p>
          <a:pPr marL="228600" lvl="1" indent="-228600" algn="l" defTabSz="1066800">
            <a:lnSpc>
              <a:spcPct val="90000"/>
            </a:lnSpc>
            <a:spcBef>
              <a:spcPct val="0"/>
            </a:spcBef>
            <a:spcAft>
              <a:spcPct val="20000"/>
            </a:spcAft>
            <a:buClr>
              <a:schemeClr val="tx2">
                <a:lumMod val="40000"/>
                <a:lumOff val="60000"/>
              </a:schemeClr>
            </a:buClr>
            <a:buFont typeface="Wingdings" pitchFamily="2" charset="2"/>
            <a:buChar char="v"/>
          </a:pPr>
          <a:r>
            <a:rPr lang="en-US" sz="2400" kern="1200" dirty="0">
              <a:solidFill>
                <a:schemeClr val="bg1"/>
              </a:solidFill>
            </a:rPr>
            <a:t> Work in stressful conditions</a:t>
          </a:r>
        </a:p>
        <a:p>
          <a:pPr marL="228600" lvl="1" indent="-228600" algn="l" defTabSz="1066800">
            <a:lnSpc>
              <a:spcPct val="90000"/>
            </a:lnSpc>
            <a:spcBef>
              <a:spcPct val="0"/>
            </a:spcBef>
            <a:spcAft>
              <a:spcPct val="20000"/>
            </a:spcAft>
            <a:buClr>
              <a:schemeClr val="tx2">
                <a:lumMod val="40000"/>
                <a:lumOff val="60000"/>
              </a:schemeClr>
            </a:buClr>
            <a:buFont typeface="Wingdings" pitchFamily="2" charset="2"/>
            <a:buChar char="v"/>
          </a:pPr>
          <a:r>
            <a:rPr lang="en-US" sz="2400" kern="1200" dirty="0">
              <a:solidFill>
                <a:schemeClr val="bg1"/>
              </a:solidFill>
            </a:rPr>
            <a:t> IT skills</a:t>
          </a:r>
        </a:p>
        <a:p>
          <a:pPr marL="228600" lvl="1" indent="-228600" algn="l" defTabSz="1066800">
            <a:lnSpc>
              <a:spcPct val="90000"/>
            </a:lnSpc>
            <a:spcBef>
              <a:spcPct val="0"/>
            </a:spcBef>
            <a:spcAft>
              <a:spcPct val="20000"/>
            </a:spcAft>
            <a:buClr>
              <a:schemeClr val="tx2">
                <a:lumMod val="40000"/>
                <a:lumOff val="60000"/>
              </a:schemeClr>
            </a:buClr>
            <a:buFont typeface="Wingdings" pitchFamily="2" charset="2"/>
            <a:buChar char="v"/>
          </a:pPr>
          <a:r>
            <a:rPr lang="en-US" sz="2400" kern="1200" dirty="0">
              <a:solidFill>
                <a:schemeClr val="bg1"/>
              </a:solidFill>
            </a:rPr>
            <a:t> Writing reports</a:t>
          </a:r>
        </a:p>
        <a:p>
          <a:pPr marL="228600" lvl="1" indent="-228600" algn="l" defTabSz="1066800">
            <a:lnSpc>
              <a:spcPct val="90000"/>
            </a:lnSpc>
            <a:spcBef>
              <a:spcPct val="0"/>
            </a:spcBef>
            <a:spcAft>
              <a:spcPct val="20000"/>
            </a:spcAft>
            <a:buClr>
              <a:schemeClr val="tx2">
                <a:lumMod val="40000"/>
                <a:lumOff val="60000"/>
              </a:schemeClr>
            </a:buClr>
            <a:buFont typeface="Wingdings" pitchFamily="2" charset="2"/>
            <a:buChar char="v"/>
          </a:pPr>
          <a:r>
            <a:rPr lang="en-US" sz="2400" kern="1200" dirty="0">
              <a:solidFill>
                <a:schemeClr val="bg1"/>
              </a:solidFill>
            </a:rPr>
            <a:t> Time management </a:t>
          </a:r>
        </a:p>
        <a:p>
          <a:pPr marL="228600" lvl="1" indent="-228600" algn="l" defTabSz="1066800">
            <a:lnSpc>
              <a:spcPct val="90000"/>
            </a:lnSpc>
            <a:spcBef>
              <a:spcPct val="0"/>
            </a:spcBef>
            <a:spcAft>
              <a:spcPct val="20000"/>
            </a:spcAft>
            <a:buClr>
              <a:schemeClr val="tx2">
                <a:lumMod val="40000"/>
                <a:lumOff val="60000"/>
              </a:schemeClr>
            </a:buClr>
            <a:buFont typeface="Wingdings" pitchFamily="2" charset="2"/>
            <a:buChar char="v"/>
          </a:pPr>
          <a:r>
            <a:rPr lang="en-US" sz="2400" kern="1200" dirty="0">
              <a:solidFill>
                <a:schemeClr val="bg1"/>
              </a:solidFill>
            </a:rPr>
            <a:t> Team working</a:t>
          </a:r>
        </a:p>
      </dsp:txBody>
      <dsp:txXfrm>
        <a:off x="0" y="1242131"/>
        <a:ext cx="5548874" cy="329647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356FED-5A77-478D-93DA-306857AF68A4}">
      <dsp:nvSpPr>
        <dsp:cNvPr id="0" name=""/>
        <dsp:cNvSpPr/>
      </dsp:nvSpPr>
      <dsp:spPr>
        <a:xfrm>
          <a:off x="0" y="0"/>
          <a:ext cx="5741533" cy="75592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FAA09D-0B3C-480C-AB16-A01D3AEA2596}">
      <dsp:nvSpPr>
        <dsp:cNvPr id="0" name=""/>
        <dsp:cNvSpPr/>
      </dsp:nvSpPr>
      <dsp:spPr>
        <a:xfrm>
          <a:off x="127080" y="56516"/>
          <a:ext cx="686729" cy="69144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5BC938D-F0A5-48B8-A1DF-7D9D311C6F64}">
      <dsp:nvSpPr>
        <dsp:cNvPr id="0" name=""/>
        <dsp:cNvSpPr/>
      </dsp:nvSpPr>
      <dsp:spPr>
        <a:xfrm>
          <a:off x="871855" y="24275"/>
          <a:ext cx="4814206" cy="850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002" tIns="90002" rIns="90002" bIns="90002" numCol="1" spcCol="1270" anchor="ctr" anchorCtr="0">
          <a:noAutofit/>
        </a:bodyPr>
        <a:lstStyle/>
        <a:p>
          <a:pPr marL="0" lvl="0" indent="0" algn="l" defTabSz="800100">
            <a:lnSpc>
              <a:spcPct val="90000"/>
            </a:lnSpc>
            <a:spcBef>
              <a:spcPct val="0"/>
            </a:spcBef>
            <a:spcAft>
              <a:spcPct val="35000"/>
            </a:spcAft>
            <a:buNone/>
          </a:pPr>
          <a:r>
            <a:rPr lang="en-GB" sz="1800" kern="1200" dirty="0"/>
            <a:t>Your ability to manage your time, as much as any other practice in your career as an executive, will determine your success or failure.</a:t>
          </a:r>
          <a:endParaRPr lang="en-US" sz="1800" kern="1200" dirty="0"/>
        </a:p>
      </dsp:txBody>
      <dsp:txXfrm>
        <a:off x="871855" y="24275"/>
        <a:ext cx="4814206" cy="850412"/>
      </dsp:txXfrm>
    </dsp:sp>
    <dsp:sp modelId="{2C8ABEA7-28B8-4725-AB21-EC466DA9ED31}">
      <dsp:nvSpPr>
        <dsp:cNvPr id="0" name=""/>
        <dsp:cNvSpPr/>
      </dsp:nvSpPr>
      <dsp:spPr>
        <a:xfrm>
          <a:off x="-2048" y="1087291"/>
          <a:ext cx="5741533" cy="75592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B0921C-5252-4D91-AAF8-E8E2C9D1D88D}">
      <dsp:nvSpPr>
        <dsp:cNvPr id="0" name=""/>
        <dsp:cNvSpPr/>
      </dsp:nvSpPr>
      <dsp:spPr>
        <a:xfrm>
          <a:off x="72710" y="1113499"/>
          <a:ext cx="795470" cy="72700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0592A88-393A-46AD-8E27-62B88E00EB26}">
      <dsp:nvSpPr>
        <dsp:cNvPr id="0" name=""/>
        <dsp:cNvSpPr/>
      </dsp:nvSpPr>
      <dsp:spPr>
        <a:xfrm>
          <a:off x="871855" y="1087291"/>
          <a:ext cx="4814206" cy="850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002" tIns="90002" rIns="90002" bIns="90002" numCol="1" spcCol="1270" anchor="ctr" anchorCtr="0">
          <a:noAutofit/>
        </a:bodyPr>
        <a:lstStyle/>
        <a:p>
          <a:pPr marL="0" lvl="0" indent="0" algn="l" defTabSz="889000">
            <a:lnSpc>
              <a:spcPct val="90000"/>
            </a:lnSpc>
            <a:spcBef>
              <a:spcPct val="0"/>
            </a:spcBef>
            <a:spcAft>
              <a:spcPct val="35000"/>
            </a:spcAft>
            <a:buNone/>
          </a:pPr>
          <a:r>
            <a:rPr lang="en-GB" sz="2000" kern="1200" dirty="0"/>
            <a:t>Time is the one indispensable and irreplaceable resource of accomplishment.</a:t>
          </a:r>
          <a:endParaRPr lang="en-US" sz="2000" kern="1200" dirty="0"/>
        </a:p>
      </dsp:txBody>
      <dsp:txXfrm>
        <a:off x="871855" y="1087291"/>
        <a:ext cx="4814206" cy="850412"/>
      </dsp:txXfrm>
    </dsp:sp>
    <dsp:sp modelId="{D98F09EB-60B8-4217-A694-FCF2D05BAACE}">
      <dsp:nvSpPr>
        <dsp:cNvPr id="0" name=""/>
        <dsp:cNvSpPr/>
      </dsp:nvSpPr>
      <dsp:spPr>
        <a:xfrm>
          <a:off x="-2048" y="2150308"/>
          <a:ext cx="5741533" cy="75592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19FF08-D103-49DF-9C7D-A72F47353BEC}">
      <dsp:nvSpPr>
        <dsp:cNvPr id="0" name=""/>
        <dsp:cNvSpPr/>
      </dsp:nvSpPr>
      <dsp:spPr>
        <a:xfrm>
          <a:off x="91924" y="2199991"/>
          <a:ext cx="757050" cy="7510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16B9D27-F42C-40B1-8513-69EC1B888098}">
      <dsp:nvSpPr>
        <dsp:cNvPr id="0" name=""/>
        <dsp:cNvSpPr/>
      </dsp:nvSpPr>
      <dsp:spPr>
        <a:xfrm>
          <a:off x="871855" y="2150308"/>
          <a:ext cx="4814206" cy="850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002" tIns="90002" rIns="90002" bIns="90002" numCol="1" spcCol="1270" anchor="ctr" anchorCtr="0">
          <a:noAutofit/>
        </a:bodyPr>
        <a:lstStyle/>
        <a:p>
          <a:pPr marL="0" lvl="0" indent="0" algn="l" defTabSz="889000">
            <a:lnSpc>
              <a:spcPct val="90000"/>
            </a:lnSpc>
            <a:spcBef>
              <a:spcPct val="0"/>
            </a:spcBef>
            <a:spcAft>
              <a:spcPct val="35000"/>
            </a:spcAft>
            <a:buNone/>
          </a:pPr>
          <a:r>
            <a:rPr lang="en-US" sz="2000" kern="1200" dirty="0"/>
            <a:t>It cannot be saved, nor can it be recovered once lost.</a:t>
          </a:r>
        </a:p>
      </dsp:txBody>
      <dsp:txXfrm>
        <a:off x="871855" y="2150308"/>
        <a:ext cx="4814206" cy="850412"/>
      </dsp:txXfrm>
    </dsp:sp>
    <dsp:sp modelId="{A452C388-6D46-48D3-9B7E-C9C1419BA1E6}">
      <dsp:nvSpPr>
        <dsp:cNvPr id="0" name=""/>
        <dsp:cNvSpPr/>
      </dsp:nvSpPr>
      <dsp:spPr>
        <a:xfrm>
          <a:off x="0" y="3235941"/>
          <a:ext cx="5741533" cy="75592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D96E2A-91AA-4116-A1E4-525791A4A462}">
      <dsp:nvSpPr>
        <dsp:cNvPr id="0" name=""/>
        <dsp:cNvSpPr/>
      </dsp:nvSpPr>
      <dsp:spPr>
        <a:xfrm>
          <a:off x="131506" y="3286200"/>
          <a:ext cx="677877" cy="61016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ED0F5B2-7192-4763-936A-E5A68EA93A92}">
      <dsp:nvSpPr>
        <dsp:cNvPr id="0" name=""/>
        <dsp:cNvSpPr/>
      </dsp:nvSpPr>
      <dsp:spPr>
        <a:xfrm>
          <a:off x="871855" y="3213324"/>
          <a:ext cx="4814206" cy="850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002" tIns="90002" rIns="90002" bIns="90002" numCol="1" spcCol="1270" anchor="ctr" anchorCtr="0">
          <a:noAutofit/>
        </a:bodyPr>
        <a:lstStyle/>
        <a:p>
          <a:pPr marL="0" lvl="0" indent="0" algn="l" defTabSz="889000">
            <a:lnSpc>
              <a:spcPct val="90000"/>
            </a:lnSpc>
            <a:spcBef>
              <a:spcPct val="0"/>
            </a:spcBef>
            <a:spcAft>
              <a:spcPct val="35000"/>
            </a:spcAft>
            <a:buNone/>
          </a:pPr>
          <a:r>
            <a:rPr lang="en-US" sz="2000" kern="1200" dirty="0"/>
            <a:t>Everything you have to do requires time, and the better. </a:t>
          </a:r>
        </a:p>
      </dsp:txBody>
      <dsp:txXfrm>
        <a:off x="871855" y="3213324"/>
        <a:ext cx="4814206" cy="850412"/>
      </dsp:txXfrm>
    </dsp:sp>
    <dsp:sp modelId="{D0AFC692-4BCA-405F-862D-9DCB7F67B79E}">
      <dsp:nvSpPr>
        <dsp:cNvPr id="0" name=""/>
        <dsp:cNvSpPr/>
      </dsp:nvSpPr>
      <dsp:spPr>
        <a:xfrm>
          <a:off x="0" y="4301411"/>
          <a:ext cx="5741533" cy="75592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8796C0-6AD3-41F8-B5CC-EC6AA50ED01A}">
      <dsp:nvSpPr>
        <dsp:cNvPr id="0" name=""/>
        <dsp:cNvSpPr/>
      </dsp:nvSpPr>
      <dsp:spPr>
        <a:xfrm>
          <a:off x="36334" y="4276340"/>
          <a:ext cx="882096" cy="79583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4C5A236-1E96-4F22-9A5E-9796F2B7F34A}">
      <dsp:nvSpPr>
        <dsp:cNvPr id="0" name=""/>
        <dsp:cNvSpPr/>
      </dsp:nvSpPr>
      <dsp:spPr>
        <a:xfrm>
          <a:off x="875951" y="4296294"/>
          <a:ext cx="4814206" cy="8504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0002" tIns="90002" rIns="90002" bIns="90002" numCol="1" spcCol="1270" anchor="ctr" anchorCtr="0">
          <a:noAutofit/>
        </a:bodyPr>
        <a:lstStyle/>
        <a:p>
          <a:pPr marL="0" lvl="0" indent="0" algn="l" defTabSz="800100">
            <a:lnSpc>
              <a:spcPct val="90000"/>
            </a:lnSpc>
            <a:spcBef>
              <a:spcPct val="0"/>
            </a:spcBef>
            <a:spcAft>
              <a:spcPct val="35000"/>
            </a:spcAft>
            <a:buNone/>
          </a:pPr>
          <a:r>
            <a:rPr lang="en-US" sz="1800" kern="1200" dirty="0"/>
            <a:t>The better you use your time, the more you will accomplish, and the greater will be your rewards.</a:t>
          </a:r>
        </a:p>
      </dsp:txBody>
      <dsp:txXfrm>
        <a:off x="875951" y="4296294"/>
        <a:ext cx="4814206" cy="85041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78BD1C-5BD7-234A-96EE-A2FCE9FCD712}">
      <dsp:nvSpPr>
        <dsp:cNvPr id="0" name=""/>
        <dsp:cNvSpPr/>
      </dsp:nvSpPr>
      <dsp:spPr>
        <a:xfrm>
          <a:off x="0" y="10803"/>
          <a:ext cx="4408630" cy="1271205"/>
        </a:xfrm>
        <a:prstGeom prst="roundRect">
          <a:avLst/>
        </a:prstGeom>
        <a:gradFill rotWithShape="0">
          <a:gsLst>
            <a:gs pos="0">
              <a:schemeClr val="accent4">
                <a:hueOff val="0"/>
                <a:satOff val="0"/>
                <a:lumOff val="0"/>
                <a:alphaOff val="0"/>
                <a:tint val="98000"/>
                <a:lumMod val="100000"/>
              </a:schemeClr>
            </a:gs>
            <a:gs pos="100000">
              <a:schemeClr val="accent4">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01930" tIns="201930" rIns="201930" bIns="201930" numCol="1" spcCol="1270" anchor="ctr" anchorCtr="0">
          <a:noAutofit/>
        </a:bodyPr>
        <a:lstStyle/>
        <a:p>
          <a:pPr marL="0" lvl="0" indent="0" algn="l" defTabSz="2355850">
            <a:lnSpc>
              <a:spcPct val="90000"/>
            </a:lnSpc>
            <a:spcBef>
              <a:spcPct val="0"/>
            </a:spcBef>
            <a:spcAft>
              <a:spcPct val="35000"/>
            </a:spcAft>
            <a:buNone/>
          </a:pPr>
          <a:r>
            <a:rPr lang="en-US" sz="5300" b="0" kern="1200" dirty="0">
              <a:solidFill>
                <a:srgbClr val="FFFF00"/>
              </a:solidFill>
            </a:rPr>
            <a:t>Opportunities  </a:t>
          </a:r>
          <a:endParaRPr lang="en-GB" sz="5300" kern="1200" dirty="0">
            <a:solidFill>
              <a:srgbClr val="FFFF00"/>
            </a:solidFill>
          </a:endParaRPr>
        </a:p>
      </dsp:txBody>
      <dsp:txXfrm>
        <a:off x="62055" y="72858"/>
        <a:ext cx="4284520" cy="114709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49183B-AE37-DA44-815B-9FAB050EFD9F}">
      <dsp:nvSpPr>
        <dsp:cNvPr id="0" name=""/>
        <dsp:cNvSpPr/>
      </dsp:nvSpPr>
      <dsp:spPr>
        <a:xfrm>
          <a:off x="0" y="10803"/>
          <a:ext cx="4560411" cy="1271205"/>
        </a:xfrm>
        <a:prstGeom prst="roundRect">
          <a:avLst/>
        </a:prstGeom>
        <a:gradFill rotWithShape="0">
          <a:gsLst>
            <a:gs pos="0">
              <a:schemeClr val="accent4">
                <a:hueOff val="0"/>
                <a:satOff val="0"/>
                <a:lumOff val="0"/>
                <a:alphaOff val="0"/>
                <a:tint val="98000"/>
                <a:lumMod val="100000"/>
              </a:schemeClr>
            </a:gs>
            <a:gs pos="100000">
              <a:schemeClr val="accent4">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01930" tIns="201930" rIns="201930" bIns="201930" numCol="1" spcCol="1270" anchor="ctr" anchorCtr="0">
          <a:noAutofit/>
        </a:bodyPr>
        <a:lstStyle/>
        <a:p>
          <a:pPr marL="0" lvl="0" indent="0" algn="l" defTabSz="2355850">
            <a:lnSpc>
              <a:spcPct val="90000"/>
            </a:lnSpc>
            <a:spcBef>
              <a:spcPct val="0"/>
            </a:spcBef>
            <a:spcAft>
              <a:spcPct val="35000"/>
            </a:spcAft>
            <a:buNone/>
          </a:pPr>
          <a:r>
            <a:rPr lang="en-US" sz="5300" b="0" kern="1200" dirty="0"/>
            <a:t>      </a:t>
          </a:r>
          <a:r>
            <a:rPr lang="en-US" sz="5300" b="0" kern="1200" dirty="0">
              <a:solidFill>
                <a:srgbClr val="FFFF00"/>
              </a:solidFill>
            </a:rPr>
            <a:t>Threats</a:t>
          </a:r>
          <a:endParaRPr lang="en-GB" sz="5300" kern="1200" dirty="0">
            <a:solidFill>
              <a:srgbClr val="FFFF00"/>
            </a:solidFill>
          </a:endParaRPr>
        </a:p>
      </dsp:txBody>
      <dsp:txXfrm>
        <a:off x="62055" y="72858"/>
        <a:ext cx="4436301" cy="1147095"/>
      </dsp:txXfrm>
    </dsp:sp>
  </dsp:spTree>
</dsp:drawing>
</file>

<file path=ppt/diagrams/layout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565716D-39C9-48C4-A3EB-B88E4515427D}" type="datetimeFigureOut">
              <a:rPr lang="en-US" smtClean="0"/>
              <a:t>12/9/21</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60C6D3C-9EB0-4F2C-9026-3887D1CDB44E}" type="slidenum">
              <a:rPr lang="en-US" smtClean="0"/>
              <a:t>‹#›</a:t>
            </a:fld>
            <a:endParaRPr lang="en-US" dirty="0"/>
          </a:p>
        </p:txBody>
      </p:sp>
    </p:spTree>
    <p:extLst>
      <p:ext uri="{BB962C8B-B14F-4D97-AF65-F5344CB8AC3E}">
        <p14:creationId xmlns:p14="http://schemas.microsoft.com/office/powerpoint/2010/main" val="24377631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smtClean="0"/>
              <a:pPr/>
              <a:t>12/9/21</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noProof="0" dirty="0"/>
          </a:p>
        </p:txBody>
      </p:sp>
      <p:sp>
        <p:nvSpPr>
          <p:cNvPr id="6" name="Slide Number Placeholder 5"/>
          <p:cNvSpPr>
            <a:spLocks noGrp="1"/>
          </p:cNvSpPr>
          <p:nvPr>
            <p:ph type="sldNum" sz="quarter" idx="12"/>
          </p:nvPr>
        </p:nvSpPr>
        <p:spPr>
          <a:xfrm>
            <a:off x="10608958" y="5870575"/>
            <a:ext cx="551167" cy="377825"/>
          </a:xfrm>
        </p:spPr>
        <p:txBody>
          <a:bodyPr/>
          <a:lstStyle/>
          <a:p>
            <a:fld id="{EECC7194-A4D0-457B-9D3E-53681723AFF7}" type="slidenum">
              <a:rPr lang="en-US" noProof="0" smtClean="0"/>
              <a:pPr/>
              <a:t>‹#›</a:t>
            </a:fld>
            <a:endParaRPr lang="en-US" noProof="0" dirty="0"/>
          </a:p>
        </p:txBody>
      </p:sp>
    </p:spTree>
    <p:extLst>
      <p:ext uri="{BB962C8B-B14F-4D97-AF65-F5344CB8AC3E}">
        <p14:creationId xmlns:p14="http://schemas.microsoft.com/office/powerpoint/2010/main" val="696791388"/>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12/9/21</a:t>
            </a:fld>
            <a:endParaRPr lang="en-US" dirty="0"/>
          </a:p>
        </p:txBody>
      </p:sp>
      <p:sp>
        <p:nvSpPr>
          <p:cNvPr id="5" name="Footer Placeholder 4"/>
          <p:cNvSpPr>
            <a:spLocks noGrp="1"/>
          </p:cNvSpPr>
          <p:nvPr>
            <p:ph type="ftr" sz="quarter" idx="11"/>
          </p:nvPr>
        </p:nvSpPr>
        <p:spPr/>
        <p:txBody>
          <a:bodyPr/>
          <a:lstStyle/>
          <a:p>
            <a:endParaRPr lang="en-US" noProof="0" dirty="0"/>
          </a:p>
        </p:txBody>
      </p:sp>
      <p:sp>
        <p:nvSpPr>
          <p:cNvPr id="6" name="Slide Number Placeholder 5"/>
          <p:cNvSpPr>
            <a:spLocks noGrp="1"/>
          </p:cNvSpPr>
          <p:nvPr>
            <p:ph type="sldNum" sz="quarter" idx="12"/>
          </p:nvPr>
        </p:nvSpPr>
        <p:spPr/>
        <p:txBody>
          <a:bodyPr/>
          <a:lstStyle/>
          <a:p>
            <a:fld id="{EECC7194-A4D0-457B-9D3E-53681723AFF7}" type="slidenum">
              <a:rPr lang="en-US" noProof="0" smtClean="0"/>
              <a:pPr/>
              <a:t>‹#›</a:t>
            </a:fld>
            <a:endParaRPr lang="en-US" noProof="0" dirty="0"/>
          </a:p>
        </p:txBody>
      </p:sp>
    </p:spTree>
    <p:extLst>
      <p:ext uri="{BB962C8B-B14F-4D97-AF65-F5344CB8AC3E}">
        <p14:creationId xmlns:p14="http://schemas.microsoft.com/office/powerpoint/2010/main" val="3314584819"/>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12/9/21</a:t>
            </a:fld>
            <a:endParaRPr lang="en-US" dirty="0"/>
          </a:p>
        </p:txBody>
      </p:sp>
      <p:sp>
        <p:nvSpPr>
          <p:cNvPr id="5" name="Footer Placeholder 4"/>
          <p:cNvSpPr>
            <a:spLocks noGrp="1"/>
          </p:cNvSpPr>
          <p:nvPr>
            <p:ph type="ftr" sz="quarter" idx="11"/>
          </p:nvPr>
        </p:nvSpPr>
        <p:spPr/>
        <p:txBody>
          <a:bodyPr/>
          <a:lstStyle/>
          <a:p>
            <a:endParaRPr lang="en-US" noProof="0" dirty="0"/>
          </a:p>
        </p:txBody>
      </p:sp>
      <p:sp>
        <p:nvSpPr>
          <p:cNvPr id="6" name="Slide Number Placeholder 5"/>
          <p:cNvSpPr>
            <a:spLocks noGrp="1"/>
          </p:cNvSpPr>
          <p:nvPr>
            <p:ph type="sldNum" sz="quarter" idx="12"/>
          </p:nvPr>
        </p:nvSpPr>
        <p:spPr/>
        <p:txBody>
          <a:bodyPr/>
          <a:lstStyle/>
          <a:p>
            <a:fld id="{EECC7194-A4D0-457B-9D3E-53681723AFF7}" type="slidenum">
              <a:rPr lang="en-US" noProof="0" smtClean="0"/>
              <a:pPr/>
              <a:t>‹#›</a:t>
            </a:fld>
            <a:endParaRPr lang="en-US" noProof="0" dirty="0"/>
          </a:p>
        </p:txBody>
      </p:sp>
    </p:spTree>
    <p:extLst>
      <p:ext uri="{BB962C8B-B14F-4D97-AF65-F5344CB8AC3E}">
        <p14:creationId xmlns:p14="http://schemas.microsoft.com/office/powerpoint/2010/main" val="3770697537"/>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12/9/21</a:t>
            </a:fld>
            <a:endParaRPr lang="en-US" dirty="0"/>
          </a:p>
        </p:txBody>
      </p:sp>
      <p:sp>
        <p:nvSpPr>
          <p:cNvPr id="6" name="Footer Placeholder 5"/>
          <p:cNvSpPr>
            <a:spLocks noGrp="1"/>
          </p:cNvSpPr>
          <p:nvPr>
            <p:ph type="ftr" sz="quarter" idx="11"/>
          </p:nvPr>
        </p:nvSpPr>
        <p:spPr/>
        <p:txBody>
          <a:bodyPr/>
          <a:lstStyle/>
          <a:p>
            <a:endParaRPr lang="en-US" noProof="0" dirty="0"/>
          </a:p>
        </p:txBody>
      </p:sp>
      <p:sp>
        <p:nvSpPr>
          <p:cNvPr id="7" name="Slide Number Placeholder 6"/>
          <p:cNvSpPr>
            <a:spLocks noGrp="1"/>
          </p:cNvSpPr>
          <p:nvPr>
            <p:ph type="sldNum" sz="quarter" idx="12"/>
          </p:nvPr>
        </p:nvSpPr>
        <p:spPr/>
        <p:txBody>
          <a:bodyPr/>
          <a:lstStyle/>
          <a:p>
            <a:fld id="{EECC7194-A4D0-457B-9D3E-53681723AFF7}" type="slidenum">
              <a:rPr lang="en-US" noProof="0" smtClean="0"/>
              <a:pPr/>
              <a:t>‹#›</a:t>
            </a:fld>
            <a:endParaRPr lang="en-US" noProof="0" dirty="0"/>
          </a:p>
        </p:txBody>
      </p:sp>
    </p:spTree>
    <p:extLst>
      <p:ext uri="{BB962C8B-B14F-4D97-AF65-F5344CB8AC3E}">
        <p14:creationId xmlns:p14="http://schemas.microsoft.com/office/powerpoint/2010/main" val="1958845128"/>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12/9/21</a:t>
            </a:fld>
            <a:endParaRPr lang="en-US" dirty="0"/>
          </a:p>
        </p:txBody>
      </p:sp>
      <p:sp>
        <p:nvSpPr>
          <p:cNvPr id="8" name="Footer Placeholder 7"/>
          <p:cNvSpPr>
            <a:spLocks noGrp="1"/>
          </p:cNvSpPr>
          <p:nvPr>
            <p:ph type="ftr" sz="quarter" idx="11"/>
          </p:nvPr>
        </p:nvSpPr>
        <p:spPr/>
        <p:txBody>
          <a:bodyPr/>
          <a:lstStyle/>
          <a:p>
            <a:endParaRPr lang="en-US" noProof="0" dirty="0"/>
          </a:p>
        </p:txBody>
      </p:sp>
      <p:sp>
        <p:nvSpPr>
          <p:cNvPr id="9" name="Slide Number Placeholder 8"/>
          <p:cNvSpPr>
            <a:spLocks noGrp="1"/>
          </p:cNvSpPr>
          <p:nvPr>
            <p:ph type="sldNum" sz="quarter" idx="12"/>
          </p:nvPr>
        </p:nvSpPr>
        <p:spPr/>
        <p:txBody>
          <a:bodyPr/>
          <a:lstStyle/>
          <a:p>
            <a:fld id="{EECC7194-A4D0-457B-9D3E-53681723AFF7}" type="slidenum">
              <a:rPr lang="en-US" noProof="0" smtClean="0"/>
              <a:pPr/>
              <a:t>‹#›</a:t>
            </a:fld>
            <a:endParaRPr lang="en-US" noProof="0" dirty="0"/>
          </a:p>
        </p:txBody>
      </p:sp>
    </p:spTree>
    <p:extLst>
      <p:ext uri="{BB962C8B-B14F-4D97-AF65-F5344CB8AC3E}">
        <p14:creationId xmlns:p14="http://schemas.microsoft.com/office/powerpoint/2010/main" val="14008174"/>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12/9/21</a:t>
            </a:fld>
            <a:endParaRPr lang="en-US" dirty="0"/>
          </a:p>
        </p:txBody>
      </p:sp>
      <p:sp>
        <p:nvSpPr>
          <p:cNvPr id="4" name="Footer Placeholder 3"/>
          <p:cNvSpPr>
            <a:spLocks noGrp="1"/>
          </p:cNvSpPr>
          <p:nvPr>
            <p:ph type="ftr" sz="quarter" idx="11"/>
          </p:nvPr>
        </p:nvSpPr>
        <p:spPr/>
        <p:txBody>
          <a:bodyPr/>
          <a:lstStyle/>
          <a:p>
            <a:endParaRPr lang="en-US" noProof="0" dirty="0"/>
          </a:p>
        </p:txBody>
      </p:sp>
      <p:sp>
        <p:nvSpPr>
          <p:cNvPr id="5" name="Slide Number Placeholder 4"/>
          <p:cNvSpPr>
            <a:spLocks noGrp="1"/>
          </p:cNvSpPr>
          <p:nvPr>
            <p:ph type="sldNum" sz="quarter" idx="12"/>
          </p:nvPr>
        </p:nvSpPr>
        <p:spPr/>
        <p:txBody>
          <a:bodyPr/>
          <a:lstStyle/>
          <a:p>
            <a:fld id="{EECC7194-A4D0-457B-9D3E-53681723AFF7}" type="slidenum">
              <a:rPr lang="en-US" noProof="0" smtClean="0"/>
              <a:pPr/>
              <a:t>‹#›</a:t>
            </a:fld>
            <a:endParaRPr lang="en-US" noProof="0" dirty="0"/>
          </a:p>
        </p:txBody>
      </p:sp>
    </p:spTree>
    <p:extLst>
      <p:ext uri="{BB962C8B-B14F-4D97-AF65-F5344CB8AC3E}">
        <p14:creationId xmlns:p14="http://schemas.microsoft.com/office/powerpoint/2010/main" val="1455592687"/>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smtClean="0"/>
              <a:pPr/>
              <a:t>12/9/21</a:t>
            </a:fld>
            <a:endParaRPr lang="en-US" dirty="0"/>
          </a:p>
        </p:txBody>
      </p:sp>
      <p:sp>
        <p:nvSpPr>
          <p:cNvPr id="3" name="Footer Placeholder 2"/>
          <p:cNvSpPr>
            <a:spLocks noGrp="1"/>
          </p:cNvSpPr>
          <p:nvPr>
            <p:ph type="ftr" sz="quarter" idx="11"/>
          </p:nvPr>
        </p:nvSpPr>
        <p:spPr/>
        <p:txBody>
          <a:bodyPr/>
          <a:lstStyle/>
          <a:p>
            <a:endParaRPr lang="en-US" noProof="0" dirty="0"/>
          </a:p>
        </p:txBody>
      </p:sp>
      <p:sp>
        <p:nvSpPr>
          <p:cNvPr id="4" name="Slide Number Placeholder 3"/>
          <p:cNvSpPr>
            <a:spLocks noGrp="1"/>
          </p:cNvSpPr>
          <p:nvPr>
            <p:ph type="sldNum" sz="quarter" idx="12"/>
          </p:nvPr>
        </p:nvSpPr>
        <p:spPr/>
        <p:txBody>
          <a:bodyPr/>
          <a:lstStyle/>
          <a:p>
            <a:fld id="{EECC7194-A4D0-457B-9D3E-53681723AFF7}" type="slidenum">
              <a:rPr lang="en-US" noProof="0" smtClean="0"/>
              <a:pPr/>
              <a:t>‹#›</a:t>
            </a:fld>
            <a:endParaRPr lang="en-US" noProof="0" dirty="0"/>
          </a:p>
        </p:txBody>
      </p:sp>
    </p:spTree>
    <p:extLst>
      <p:ext uri="{BB962C8B-B14F-4D97-AF65-F5344CB8AC3E}">
        <p14:creationId xmlns:p14="http://schemas.microsoft.com/office/powerpoint/2010/main" val="730815402"/>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12/9/21</a:t>
            </a:fld>
            <a:endParaRPr lang="en-US" dirty="0"/>
          </a:p>
        </p:txBody>
      </p:sp>
      <p:sp>
        <p:nvSpPr>
          <p:cNvPr id="6" name="Footer Placeholder 5"/>
          <p:cNvSpPr>
            <a:spLocks noGrp="1"/>
          </p:cNvSpPr>
          <p:nvPr>
            <p:ph type="ftr" sz="quarter" idx="11"/>
          </p:nvPr>
        </p:nvSpPr>
        <p:spPr/>
        <p:txBody>
          <a:bodyPr/>
          <a:lstStyle/>
          <a:p>
            <a:endParaRPr lang="en-US" noProof="0" dirty="0"/>
          </a:p>
        </p:txBody>
      </p:sp>
      <p:sp>
        <p:nvSpPr>
          <p:cNvPr id="7" name="Slide Number Placeholder 6"/>
          <p:cNvSpPr>
            <a:spLocks noGrp="1"/>
          </p:cNvSpPr>
          <p:nvPr>
            <p:ph type="sldNum" sz="quarter" idx="12"/>
          </p:nvPr>
        </p:nvSpPr>
        <p:spPr/>
        <p:txBody>
          <a:bodyPr/>
          <a:lstStyle/>
          <a:p>
            <a:fld id="{EECC7194-A4D0-457B-9D3E-53681723AFF7}" type="slidenum">
              <a:rPr lang="en-US" noProof="0" smtClean="0"/>
              <a:pPr/>
              <a:t>‹#›</a:t>
            </a:fld>
            <a:endParaRPr lang="en-US" noProof="0" dirty="0"/>
          </a:p>
        </p:txBody>
      </p:sp>
    </p:spTree>
    <p:extLst>
      <p:ext uri="{BB962C8B-B14F-4D97-AF65-F5344CB8AC3E}">
        <p14:creationId xmlns:p14="http://schemas.microsoft.com/office/powerpoint/2010/main" val="2632684446"/>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12/9/21</a:t>
            </a:fld>
            <a:endParaRPr lang="en-US" dirty="0"/>
          </a:p>
        </p:txBody>
      </p:sp>
      <p:sp>
        <p:nvSpPr>
          <p:cNvPr id="6" name="Footer Placeholder 5"/>
          <p:cNvSpPr>
            <a:spLocks noGrp="1"/>
          </p:cNvSpPr>
          <p:nvPr>
            <p:ph type="ftr" sz="quarter" idx="11"/>
          </p:nvPr>
        </p:nvSpPr>
        <p:spPr/>
        <p:txBody>
          <a:bodyPr/>
          <a:lstStyle/>
          <a:p>
            <a:endParaRPr lang="en-US" noProof="0" dirty="0"/>
          </a:p>
        </p:txBody>
      </p:sp>
      <p:sp>
        <p:nvSpPr>
          <p:cNvPr id="7" name="Slide Number Placeholder 6"/>
          <p:cNvSpPr>
            <a:spLocks noGrp="1"/>
          </p:cNvSpPr>
          <p:nvPr>
            <p:ph type="sldNum" sz="quarter" idx="12"/>
          </p:nvPr>
        </p:nvSpPr>
        <p:spPr/>
        <p:txBody>
          <a:bodyPr/>
          <a:lstStyle/>
          <a:p>
            <a:fld id="{EECC7194-A4D0-457B-9D3E-53681723AFF7}" type="slidenum">
              <a:rPr lang="en-US" noProof="0" smtClean="0"/>
              <a:pPr/>
              <a:t>‹#›</a:t>
            </a:fld>
            <a:endParaRPr lang="en-US" noProof="0" dirty="0"/>
          </a:p>
        </p:txBody>
      </p:sp>
    </p:spTree>
    <p:extLst>
      <p:ext uri="{BB962C8B-B14F-4D97-AF65-F5344CB8AC3E}">
        <p14:creationId xmlns:p14="http://schemas.microsoft.com/office/powerpoint/2010/main" val="3347852991"/>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12/9/21</a:t>
            </a:fld>
            <a:endParaRPr lang="en-US" dirty="0"/>
          </a:p>
        </p:txBody>
      </p:sp>
      <p:sp>
        <p:nvSpPr>
          <p:cNvPr id="6" name="Footer Placeholder 5"/>
          <p:cNvSpPr>
            <a:spLocks noGrp="1"/>
          </p:cNvSpPr>
          <p:nvPr>
            <p:ph type="ftr" sz="quarter" idx="11"/>
          </p:nvPr>
        </p:nvSpPr>
        <p:spPr/>
        <p:txBody>
          <a:bodyPr/>
          <a:lstStyle/>
          <a:p>
            <a:endParaRPr lang="en-US" noProof="0" dirty="0"/>
          </a:p>
        </p:txBody>
      </p:sp>
      <p:sp>
        <p:nvSpPr>
          <p:cNvPr id="7" name="Slide Number Placeholder 6"/>
          <p:cNvSpPr>
            <a:spLocks noGrp="1"/>
          </p:cNvSpPr>
          <p:nvPr>
            <p:ph type="sldNum" sz="quarter" idx="12"/>
          </p:nvPr>
        </p:nvSpPr>
        <p:spPr/>
        <p:txBody>
          <a:bodyPr/>
          <a:lstStyle/>
          <a:p>
            <a:fld id="{EECC7194-A4D0-457B-9D3E-53681723AFF7}" type="slidenum">
              <a:rPr lang="en-US" noProof="0" smtClean="0"/>
              <a:pPr/>
              <a:t>‹#›</a:t>
            </a:fld>
            <a:endParaRPr lang="en-US" noProof="0" dirty="0"/>
          </a:p>
        </p:txBody>
      </p:sp>
    </p:spTree>
    <p:extLst>
      <p:ext uri="{BB962C8B-B14F-4D97-AF65-F5344CB8AC3E}">
        <p14:creationId xmlns:p14="http://schemas.microsoft.com/office/powerpoint/2010/main" val="372869176"/>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12/9/21</a:t>
            </a:fld>
            <a:endParaRPr lang="en-US" dirty="0"/>
          </a:p>
        </p:txBody>
      </p:sp>
      <p:sp>
        <p:nvSpPr>
          <p:cNvPr id="5" name="Footer Placeholder 4"/>
          <p:cNvSpPr>
            <a:spLocks noGrp="1"/>
          </p:cNvSpPr>
          <p:nvPr>
            <p:ph type="ftr" sz="quarter" idx="11"/>
          </p:nvPr>
        </p:nvSpPr>
        <p:spPr/>
        <p:txBody>
          <a:bodyPr/>
          <a:lstStyle/>
          <a:p>
            <a:endParaRPr lang="en-US" noProof="0" dirty="0"/>
          </a:p>
        </p:txBody>
      </p:sp>
      <p:sp>
        <p:nvSpPr>
          <p:cNvPr id="6" name="Slide Number Placeholder 5"/>
          <p:cNvSpPr>
            <a:spLocks noGrp="1"/>
          </p:cNvSpPr>
          <p:nvPr>
            <p:ph type="sldNum" sz="quarter" idx="12"/>
          </p:nvPr>
        </p:nvSpPr>
        <p:spPr/>
        <p:txBody>
          <a:bodyPr/>
          <a:lstStyle/>
          <a:p>
            <a:fld id="{EECC7194-A4D0-457B-9D3E-53681723AFF7}" type="slidenum">
              <a:rPr lang="en-US" noProof="0" smtClean="0"/>
              <a:pPr/>
              <a:t>‹#›</a:t>
            </a:fld>
            <a:endParaRPr lang="en-US" noProof="0" dirty="0"/>
          </a:p>
        </p:txBody>
      </p:sp>
    </p:spTree>
    <p:extLst>
      <p:ext uri="{BB962C8B-B14F-4D97-AF65-F5344CB8AC3E}">
        <p14:creationId xmlns:p14="http://schemas.microsoft.com/office/powerpoint/2010/main" val="3908260171"/>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12/9/21</a:t>
            </a:fld>
            <a:endParaRPr lang="en-US" dirty="0"/>
          </a:p>
        </p:txBody>
      </p:sp>
      <p:sp>
        <p:nvSpPr>
          <p:cNvPr id="5" name="Footer Placeholder 4"/>
          <p:cNvSpPr>
            <a:spLocks noGrp="1"/>
          </p:cNvSpPr>
          <p:nvPr>
            <p:ph type="ftr" sz="quarter" idx="11"/>
          </p:nvPr>
        </p:nvSpPr>
        <p:spPr/>
        <p:txBody>
          <a:bodyPr/>
          <a:lstStyle/>
          <a:p>
            <a:endParaRPr lang="en-US" noProof="0" dirty="0"/>
          </a:p>
        </p:txBody>
      </p:sp>
      <p:sp>
        <p:nvSpPr>
          <p:cNvPr id="6" name="Slide Number Placeholder 5"/>
          <p:cNvSpPr>
            <a:spLocks noGrp="1"/>
          </p:cNvSpPr>
          <p:nvPr>
            <p:ph type="sldNum" sz="quarter" idx="12"/>
          </p:nvPr>
        </p:nvSpPr>
        <p:spPr/>
        <p:txBody>
          <a:bodyPr/>
          <a:lstStyle/>
          <a:p>
            <a:fld id="{EECC7194-A4D0-457B-9D3E-53681723AFF7}" type="slidenum">
              <a:rPr lang="en-US" noProof="0" smtClean="0"/>
              <a:pPr/>
              <a:t>‹#›</a:t>
            </a:fld>
            <a:endParaRPr lang="en-US" noProof="0" dirty="0"/>
          </a:p>
        </p:txBody>
      </p:sp>
    </p:spTree>
    <p:extLst>
      <p:ext uri="{BB962C8B-B14F-4D97-AF65-F5344CB8AC3E}">
        <p14:creationId xmlns:p14="http://schemas.microsoft.com/office/powerpoint/2010/main" val="3095707029"/>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12/9/21</a:t>
            </a:fld>
            <a:endParaRPr lang="en-US" dirty="0"/>
          </a:p>
        </p:txBody>
      </p:sp>
      <p:sp>
        <p:nvSpPr>
          <p:cNvPr id="5" name="Footer Placeholder 4"/>
          <p:cNvSpPr>
            <a:spLocks noGrp="1"/>
          </p:cNvSpPr>
          <p:nvPr>
            <p:ph type="ftr" sz="quarter" idx="11"/>
          </p:nvPr>
        </p:nvSpPr>
        <p:spPr/>
        <p:txBody>
          <a:bodyPr/>
          <a:lstStyle/>
          <a:p>
            <a:endParaRPr lang="en-US" noProof="0" dirty="0"/>
          </a:p>
        </p:txBody>
      </p:sp>
      <p:sp>
        <p:nvSpPr>
          <p:cNvPr id="6" name="Slide Number Placeholder 5"/>
          <p:cNvSpPr>
            <a:spLocks noGrp="1"/>
          </p:cNvSpPr>
          <p:nvPr>
            <p:ph type="sldNum" sz="quarter" idx="12"/>
          </p:nvPr>
        </p:nvSpPr>
        <p:spPr/>
        <p:txBody>
          <a:bodyPr/>
          <a:lstStyle/>
          <a:p>
            <a:fld id="{EECC7194-A4D0-457B-9D3E-53681723AFF7}" type="slidenum">
              <a:rPr lang="en-US" noProof="0" smtClean="0"/>
              <a:pPr/>
              <a:t>‹#›</a:t>
            </a:fld>
            <a:endParaRPr lang="en-US" noProof="0" dirty="0"/>
          </a:p>
        </p:txBody>
      </p:sp>
    </p:spTree>
    <p:extLst>
      <p:ext uri="{BB962C8B-B14F-4D97-AF65-F5344CB8AC3E}">
        <p14:creationId xmlns:p14="http://schemas.microsoft.com/office/powerpoint/2010/main" val="2034483929"/>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12/9/21</a:t>
            </a:fld>
            <a:endParaRPr lang="en-US" dirty="0"/>
          </a:p>
        </p:txBody>
      </p:sp>
      <p:sp>
        <p:nvSpPr>
          <p:cNvPr id="5" name="Footer Placeholder 4"/>
          <p:cNvSpPr>
            <a:spLocks noGrp="1"/>
          </p:cNvSpPr>
          <p:nvPr>
            <p:ph type="ftr" sz="quarter" idx="11"/>
          </p:nvPr>
        </p:nvSpPr>
        <p:spPr/>
        <p:txBody>
          <a:bodyPr/>
          <a:lstStyle/>
          <a:p>
            <a:endParaRPr lang="en-US" noProof="0" dirty="0"/>
          </a:p>
        </p:txBody>
      </p:sp>
      <p:sp>
        <p:nvSpPr>
          <p:cNvPr id="6" name="Slide Number Placeholder 5"/>
          <p:cNvSpPr>
            <a:spLocks noGrp="1"/>
          </p:cNvSpPr>
          <p:nvPr>
            <p:ph type="sldNum" sz="quarter" idx="12"/>
          </p:nvPr>
        </p:nvSpPr>
        <p:spPr/>
        <p:txBody>
          <a:bodyPr/>
          <a:lstStyle/>
          <a:p>
            <a:fld id="{EECC7194-A4D0-457B-9D3E-53681723AFF7}" type="slidenum">
              <a:rPr lang="en-US" noProof="0" smtClean="0"/>
              <a:pPr/>
              <a:t>‹#›</a:t>
            </a:fld>
            <a:endParaRPr lang="en-US" noProof="0" dirty="0"/>
          </a:p>
        </p:txBody>
      </p:sp>
    </p:spTree>
    <p:extLst>
      <p:ext uri="{BB962C8B-B14F-4D97-AF65-F5344CB8AC3E}">
        <p14:creationId xmlns:p14="http://schemas.microsoft.com/office/powerpoint/2010/main" val="2872423168"/>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12/9/21</a:t>
            </a:fld>
            <a:endParaRPr lang="en-US" dirty="0"/>
          </a:p>
        </p:txBody>
      </p:sp>
      <p:sp>
        <p:nvSpPr>
          <p:cNvPr id="5" name="Footer Placeholder 4"/>
          <p:cNvSpPr>
            <a:spLocks noGrp="1"/>
          </p:cNvSpPr>
          <p:nvPr>
            <p:ph type="ftr" sz="quarter" idx="11"/>
          </p:nvPr>
        </p:nvSpPr>
        <p:spPr/>
        <p:txBody>
          <a:bodyPr/>
          <a:lstStyle/>
          <a:p>
            <a:endParaRPr lang="en-US" noProof="0" dirty="0"/>
          </a:p>
        </p:txBody>
      </p:sp>
      <p:sp>
        <p:nvSpPr>
          <p:cNvPr id="6" name="Slide Number Placeholder 5"/>
          <p:cNvSpPr>
            <a:spLocks noGrp="1"/>
          </p:cNvSpPr>
          <p:nvPr>
            <p:ph type="sldNum" sz="quarter" idx="12"/>
          </p:nvPr>
        </p:nvSpPr>
        <p:spPr/>
        <p:txBody>
          <a:bodyPr/>
          <a:lstStyle/>
          <a:p>
            <a:fld id="{EECC7194-A4D0-457B-9D3E-53681723AFF7}" type="slidenum">
              <a:rPr lang="en-US" noProof="0" smtClean="0"/>
              <a:pPr/>
              <a:t>‹#›</a:t>
            </a:fld>
            <a:endParaRPr lang="en-US" noProof="0" dirty="0"/>
          </a:p>
        </p:txBody>
      </p:sp>
    </p:spTree>
    <p:extLst>
      <p:ext uri="{BB962C8B-B14F-4D97-AF65-F5344CB8AC3E}">
        <p14:creationId xmlns:p14="http://schemas.microsoft.com/office/powerpoint/2010/main" val="746645433"/>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12/9/21</a:t>
            </a:fld>
            <a:endParaRPr lang="en-US" dirty="0"/>
          </a:p>
        </p:txBody>
      </p:sp>
      <p:sp>
        <p:nvSpPr>
          <p:cNvPr id="5" name="Footer Placeholder 4"/>
          <p:cNvSpPr>
            <a:spLocks noGrp="1"/>
          </p:cNvSpPr>
          <p:nvPr>
            <p:ph type="ftr" sz="quarter" idx="11"/>
          </p:nvPr>
        </p:nvSpPr>
        <p:spPr/>
        <p:txBody>
          <a:bodyPr/>
          <a:lstStyle/>
          <a:p>
            <a:endParaRPr lang="en-US" noProof="0" dirty="0"/>
          </a:p>
        </p:txBody>
      </p:sp>
      <p:sp>
        <p:nvSpPr>
          <p:cNvPr id="6" name="Slide Number Placeholder 5"/>
          <p:cNvSpPr>
            <a:spLocks noGrp="1"/>
          </p:cNvSpPr>
          <p:nvPr>
            <p:ph type="sldNum" sz="quarter" idx="12"/>
          </p:nvPr>
        </p:nvSpPr>
        <p:spPr/>
        <p:txBody>
          <a:bodyPr/>
          <a:lstStyle/>
          <a:p>
            <a:fld id="{EECC7194-A4D0-457B-9D3E-53681723AFF7}" type="slidenum">
              <a:rPr lang="en-US" noProof="0" smtClean="0"/>
              <a:pPr/>
              <a:t>‹#›</a:t>
            </a:fld>
            <a:endParaRPr lang="en-US" noProof="0" dirty="0"/>
          </a:p>
        </p:txBody>
      </p:sp>
    </p:spTree>
    <p:extLst>
      <p:ext uri="{BB962C8B-B14F-4D97-AF65-F5344CB8AC3E}">
        <p14:creationId xmlns:p14="http://schemas.microsoft.com/office/powerpoint/2010/main" val="621807208"/>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12/9/21</a:t>
            </a:fld>
            <a:endParaRPr lang="en-US" dirty="0"/>
          </a:p>
        </p:txBody>
      </p:sp>
      <p:sp>
        <p:nvSpPr>
          <p:cNvPr id="5" name="Footer Placeholder 4"/>
          <p:cNvSpPr>
            <a:spLocks noGrp="1"/>
          </p:cNvSpPr>
          <p:nvPr>
            <p:ph type="ftr" sz="quarter" idx="11"/>
          </p:nvPr>
        </p:nvSpPr>
        <p:spPr/>
        <p:txBody>
          <a:bodyPr/>
          <a:lstStyle/>
          <a:p>
            <a:endParaRPr lang="en-US" noProof="0" dirty="0"/>
          </a:p>
        </p:txBody>
      </p:sp>
      <p:sp>
        <p:nvSpPr>
          <p:cNvPr id="6" name="Slide Number Placeholder 5"/>
          <p:cNvSpPr>
            <a:spLocks noGrp="1"/>
          </p:cNvSpPr>
          <p:nvPr>
            <p:ph type="sldNum" sz="quarter" idx="12"/>
          </p:nvPr>
        </p:nvSpPr>
        <p:spPr/>
        <p:txBody>
          <a:bodyPr/>
          <a:lstStyle/>
          <a:p>
            <a:fld id="{EECC7194-A4D0-457B-9D3E-53681723AFF7}" type="slidenum">
              <a:rPr lang="en-US" noProof="0" smtClean="0"/>
              <a:pPr/>
              <a:t>‹#›</a:t>
            </a:fld>
            <a:endParaRPr lang="en-US" noProof="0" dirty="0"/>
          </a:p>
        </p:txBody>
      </p:sp>
    </p:spTree>
    <p:extLst>
      <p:ext uri="{BB962C8B-B14F-4D97-AF65-F5344CB8AC3E}">
        <p14:creationId xmlns:p14="http://schemas.microsoft.com/office/powerpoint/2010/main" val="3171208647"/>
      </p:ext>
    </p:extLst>
  </p:cSld>
  <p:clrMapOvr>
    <a:masterClrMapping/>
  </p:clrMapOvr>
  <p:hf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48D39141-3E8E-4545-90DB-291A0E5F139B}"/>
              </a:ext>
            </a:extLst>
          </p:cNvPr>
          <p:cNvSpPr>
            <a:spLocks noGrp="1"/>
          </p:cNvSpPr>
          <p:nvPr>
            <p:ph type="pic" sz="quarter" idx="12" hasCustomPrompt="1"/>
          </p:nvPr>
        </p:nvSpPr>
        <p:spPr>
          <a:xfrm>
            <a:off x="0" y="0"/>
            <a:ext cx="12192000" cy="6858000"/>
          </a:xfrm>
          <a:solidFill>
            <a:schemeClr val="tx1">
              <a:lumMod val="75000"/>
              <a:lumOff val="25000"/>
            </a:schemeClr>
          </a:solidFill>
        </p:spPr>
        <p:txBody>
          <a:bodyPr lIns="612000" tIns="0" anchor="ctr"/>
          <a:lstStyle>
            <a:lvl1pPr marL="0" indent="0" algn="l">
              <a:lnSpc>
                <a:spcPct val="100000"/>
              </a:lnSpc>
              <a:buNone/>
              <a:defRPr sz="1200" i="1">
                <a:solidFill>
                  <a:schemeClr val="bg1">
                    <a:lumMod val="75000"/>
                  </a:schemeClr>
                </a:solidFill>
              </a:defRPr>
            </a:lvl1pPr>
          </a:lstStyle>
          <a:p>
            <a:r>
              <a:rPr lang="en-US" dirty="0"/>
              <a:t>Drag &amp; Drop Your </a:t>
            </a:r>
            <a:br>
              <a:rPr lang="en-US" dirty="0"/>
            </a:br>
            <a:r>
              <a:rPr lang="en-US" dirty="0"/>
              <a:t>Background Photo Here</a:t>
            </a:r>
          </a:p>
        </p:txBody>
      </p:sp>
      <p:sp>
        <p:nvSpPr>
          <p:cNvPr id="2" name="Title 1">
            <a:extLst>
              <a:ext uri="{FF2B5EF4-FFF2-40B4-BE49-F238E27FC236}">
                <a16:creationId xmlns:a16="http://schemas.microsoft.com/office/drawing/2014/main" id="{AD90A062-54B3-47F2-9D6A-5BC9575208D2}"/>
              </a:ext>
            </a:extLst>
          </p:cNvPr>
          <p:cNvSpPr>
            <a:spLocks noGrp="1"/>
          </p:cNvSpPr>
          <p:nvPr>
            <p:ph type="ctrTitle"/>
          </p:nvPr>
        </p:nvSpPr>
        <p:spPr>
          <a:xfrm>
            <a:off x="2520000" y="0"/>
            <a:ext cx="9672000" cy="6857999"/>
          </a:xfrm>
          <a:solidFill>
            <a:schemeClr val="tx2">
              <a:alpha val="70000"/>
            </a:schemeClr>
          </a:solidFill>
        </p:spPr>
        <p:txBody>
          <a:bodyPr lIns="1116000" rIns="180000" anchor="ctr"/>
          <a:lstStyle>
            <a:lvl1pPr algn="l">
              <a:defRPr sz="5000" cap="all" baseline="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5C97F3D-57FA-4E82-9EEC-E93088055A15}"/>
              </a:ext>
            </a:extLst>
          </p:cNvPr>
          <p:cNvSpPr>
            <a:spLocks noGrp="1"/>
          </p:cNvSpPr>
          <p:nvPr>
            <p:ph type="subTitle" idx="1"/>
          </p:nvPr>
        </p:nvSpPr>
        <p:spPr>
          <a:xfrm>
            <a:off x="3600000" y="4276447"/>
            <a:ext cx="5161550" cy="620016"/>
          </a:xfrm>
          <a:gradFill>
            <a:gsLst>
              <a:gs pos="0">
                <a:schemeClr val="tx2"/>
              </a:gs>
              <a:gs pos="100000">
                <a:schemeClr val="accent2"/>
              </a:gs>
            </a:gsLst>
            <a:lin ang="14400000" scaled="0"/>
          </a:gradFill>
        </p:spPr>
        <p:txBody>
          <a:bodyPr lIns="144000" anchor="ctr"/>
          <a:lstStyle>
            <a:lvl1pPr marL="0" indent="0" algn="l">
              <a:buNone/>
              <a:defRPr sz="2400" b="1" i="1">
                <a:solidFill>
                  <a:schemeClr val="accent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Footer Placeholder 6">
            <a:extLst>
              <a:ext uri="{FF2B5EF4-FFF2-40B4-BE49-F238E27FC236}">
                <a16:creationId xmlns:a16="http://schemas.microsoft.com/office/drawing/2014/main" id="{E31775C8-C7F0-4EC5-A9C0-53AE3A0C5F7B}"/>
              </a:ext>
            </a:extLst>
          </p:cNvPr>
          <p:cNvSpPr>
            <a:spLocks noGrp="1"/>
          </p:cNvSpPr>
          <p:nvPr>
            <p:ph type="ftr" sz="quarter" idx="10"/>
          </p:nvPr>
        </p:nvSpPr>
        <p:spPr>
          <a:xfrm>
            <a:off x="3600000" y="6262080"/>
            <a:ext cx="7560000" cy="360000"/>
          </a:xfrm>
        </p:spPr>
        <p:txBody>
          <a:bodyPr/>
          <a:lstStyle/>
          <a:p>
            <a:endParaRPr lang="en-US" dirty="0"/>
          </a:p>
        </p:txBody>
      </p:sp>
      <p:sp>
        <p:nvSpPr>
          <p:cNvPr id="8" name="Slide Number Placeholder 7">
            <a:extLst>
              <a:ext uri="{FF2B5EF4-FFF2-40B4-BE49-F238E27FC236}">
                <a16:creationId xmlns:a16="http://schemas.microsoft.com/office/drawing/2014/main" id="{9E8B0AE2-DA19-49E2-AC81-5272385D304C}"/>
              </a:ext>
            </a:extLst>
          </p:cNvPr>
          <p:cNvSpPr>
            <a:spLocks noGrp="1"/>
          </p:cNvSpPr>
          <p:nvPr>
            <p:ph type="sldNum" sz="quarter" idx="11"/>
          </p:nvPr>
        </p:nvSpPr>
        <p:spPr/>
        <p:txBody>
          <a:bodyPr/>
          <a:lstStyle/>
          <a:p>
            <a:fld id="{EECC7194-A4D0-457B-9D3E-53681723AFF7}" type="slidenum">
              <a:rPr lang="en-US" smtClean="0"/>
              <a:pPr/>
              <a:t>‹#›</a:t>
            </a:fld>
            <a:endParaRPr lang="en-US" dirty="0"/>
          </a:p>
        </p:txBody>
      </p:sp>
    </p:spTree>
    <p:extLst>
      <p:ext uri="{BB962C8B-B14F-4D97-AF65-F5344CB8AC3E}">
        <p14:creationId xmlns:p14="http://schemas.microsoft.com/office/powerpoint/2010/main" val="146639242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DA75689F-8B6B-4484-8064-90B4D8FB7C72}"/>
              </a:ext>
            </a:extLst>
          </p:cNvPr>
          <p:cNvSpPr>
            <a:spLocks noGrp="1"/>
          </p:cNvSpPr>
          <p:nvPr>
            <p:ph type="body" sz="quarter" idx="13" hasCustomPrompt="1"/>
          </p:nvPr>
        </p:nvSpPr>
        <p:spPr>
          <a:xfrm>
            <a:off x="1147343" y="2731933"/>
            <a:ext cx="6903253" cy="3350673"/>
          </a:xfrm>
          <a:gradFill>
            <a:gsLst>
              <a:gs pos="0">
                <a:schemeClr val="tx2"/>
              </a:gs>
              <a:gs pos="100000">
                <a:schemeClr val="accent2"/>
              </a:gs>
            </a:gsLst>
            <a:lin ang="14400000" scaled="0"/>
          </a:gradFill>
        </p:spPr>
        <p:txBody>
          <a:bodyPr lIns="576000" tIns="1872000" rIns="576000"/>
          <a:lstStyle>
            <a:lvl1pPr marL="0" indent="0">
              <a:lnSpc>
                <a:spcPts val="2000"/>
              </a:lnSpc>
              <a:buNone/>
              <a:defRPr>
                <a:solidFill>
                  <a:schemeClr val="bg1"/>
                </a:solidFill>
              </a:defRPr>
            </a:lvl1pPr>
          </a:lstStyle>
          <a:p>
            <a:pPr lvl="0"/>
            <a:r>
              <a:rPr lang="en-US" dirty="0"/>
              <a:t>Describe Your Big Idea</a:t>
            </a:r>
          </a:p>
        </p:txBody>
      </p:sp>
      <p:sp>
        <p:nvSpPr>
          <p:cNvPr id="21" name="Picture Placeholder 20">
            <a:extLst>
              <a:ext uri="{FF2B5EF4-FFF2-40B4-BE49-F238E27FC236}">
                <a16:creationId xmlns:a16="http://schemas.microsoft.com/office/drawing/2014/main" id="{C57B9832-0120-4094-8C27-082E3533C5DC}"/>
              </a:ext>
            </a:extLst>
          </p:cNvPr>
          <p:cNvSpPr>
            <a:spLocks noGrp="1"/>
          </p:cNvSpPr>
          <p:nvPr>
            <p:ph type="pic" sz="quarter" idx="12" hasCustomPrompt="1"/>
          </p:nvPr>
        </p:nvSpPr>
        <p:spPr>
          <a:xfrm>
            <a:off x="0" y="0"/>
            <a:ext cx="12012000" cy="6858000"/>
          </a:xfrm>
          <a:custGeom>
            <a:avLst/>
            <a:gdLst>
              <a:gd name="connsiteX0" fmla="*/ 0 w 12012000"/>
              <a:gd name="connsiteY0" fmla="*/ 0 h 6858000"/>
              <a:gd name="connsiteX1" fmla="*/ 8592000 w 12012000"/>
              <a:gd name="connsiteY1" fmla="*/ 0 h 6858000"/>
              <a:gd name="connsiteX2" fmla="*/ 8592000 w 12012000"/>
              <a:gd name="connsiteY2" fmla="*/ 180000 h 6858000"/>
              <a:gd name="connsiteX3" fmla="*/ 12012000 w 12012000"/>
              <a:gd name="connsiteY3" fmla="*/ 180000 h 6858000"/>
              <a:gd name="connsiteX4" fmla="*/ 12012000 w 12012000"/>
              <a:gd name="connsiteY4" fmla="*/ 6678000 h 6858000"/>
              <a:gd name="connsiteX5" fmla="*/ 8592000 w 12012000"/>
              <a:gd name="connsiteY5" fmla="*/ 6678000 h 6858000"/>
              <a:gd name="connsiteX6" fmla="*/ 8592000 w 12012000"/>
              <a:gd name="connsiteY6" fmla="*/ 6858000 h 6858000"/>
              <a:gd name="connsiteX7" fmla="*/ 0 w 1201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012000" h="6858000">
                <a:moveTo>
                  <a:pt x="0" y="0"/>
                </a:moveTo>
                <a:lnTo>
                  <a:pt x="8592000" y="0"/>
                </a:lnTo>
                <a:lnTo>
                  <a:pt x="8592000" y="180000"/>
                </a:lnTo>
                <a:lnTo>
                  <a:pt x="12012000" y="180000"/>
                </a:lnTo>
                <a:lnTo>
                  <a:pt x="12012000" y="6678000"/>
                </a:lnTo>
                <a:lnTo>
                  <a:pt x="8592000" y="6678000"/>
                </a:lnTo>
                <a:lnTo>
                  <a:pt x="8592000" y="6858000"/>
                </a:lnTo>
                <a:lnTo>
                  <a:pt x="0" y="6858000"/>
                </a:lnTo>
                <a:close/>
              </a:path>
            </a:pathLst>
          </a:custGeom>
          <a:noFill/>
        </p:spPr>
        <p:txBody>
          <a:bodyPr wrap="square" lIns="0" tIns="0" rIns="612000" anchor="ctr">
            <a:noAutofit/>
          </a:bodyPr>
          <a:lstStyle>
            <a:lvl1pPr marL="0" indent="0" algn="r">
              <a:lnSpc>
                <a:spcPct val="100000"/>
              </a:lnSpc>
              <a:buNone/>
              <a:defRPr sz="1200" i="1">
                <a:solidFill>
                  <a:schemeClr val="bg1"/>
                </a:solidFill>
              </a:defRPr>
            </a:lvl1pPr>
          </a:lstStyle>
          <a:p>
            <a:r>
              <a:rPr lang="en-US" dirty="0"/>
              <a:t>Drag &amp; Drop Your </a:t>
            </a:r>
            <a:br>
              <a:rPr lang="en-US" dirty="0"/>
            </a:br>
            <a:r>
              <a:rPr lang="en-US" dirty="0"/>
              <a:t>Background Photo Here</a:t>
            </a:r>
          </a:p>
        </p:txBody>
      </p:sp>
      <p:sp>
        <p:nvSpPr>
          <p:cNvPr id="7" name="Footer Placeholder 6">
            <a:extLst>
              <a:ext uri="{FF2B5EF4-FFF2-40B4-BE49-F238E27FC236}">
                <a16:creationId xmlns:a16="http://schemas.microsoft.com/office/drawing/2014/main" id="{A557D1A2-E2DD-4CD8-B7DB-2864D4A97E02}"/>
              </a:ext>
            </a:extLst>
          </p:cNvPr>
          <p:cNvSpPr>
            <a:spLocks noGrp="1"/>
          </p:cNvSpPr>
          <p:nvPr>
            <p:ph type="ftr" sz="quarter" idx="10"/>
          </p:nvPr>
        </p:nvSpPr>
        <p:spPr>
          <a:xfrm>
            <a:off x="683999" y="6262080"/>
            <a:ext cx="6190934" cy="360000"/>
          </a:xfrm>
        </p:spPr>
        <p:txBody>
          <a:bodyPr/>
          <a:lstStyle/>
          <a:p>
            <a:endParaRPr lang="en-US" dirty="0"/>
          </a:p>
        </p:txBody>
      </p:sp>
      <p:sp>
        <p:nvSpPr>
          <p:cNvPr id="8" name="Slide Number Placeholder 7">
            <a:extLst>
              <a:ext uri="{FF2B5EF4-FFF2-40B4-BE49-F238E27FC236}">
                <a16:creationId xmlns:a16="http://schemas.microsoft.com/office/drawing/2014/main" id="{86B08B7A-4219-4973-8C9B-BF5BCC64480F}"/>
              </a:ext>
            </a:extLst>
          </p:cNvPr>
          <p:cNvSpPr>
            <a:spLocks noGrp="1"/>
          </p:cNvSpPr>
          <p:nvPr>
            <p:ph type="sldNum" sz="quarter" idx="11"/>
          </p:nvPr>
        </p:nvSpPr>
        <p:spPr>
          <a:solidFill>
            <a:schemeClr val="tx2"/>
          </a:solidFill>
        </p:spPr>
        <p:txBody>
          <a:bodyPr/>
          <a:lstStyle>
            <a:lvl1pPr>
              <a:defRPr>
                <a:solidFill>
                  <a:schemeClr val="bg1"/>
                </a:solidFill>
              </a:defRPr>
            </a:lvl1pPr>
          </a:lstStyle>
          <a:p>
            <a:fld id="{EECC7194-A4D0-457B-9D3E-53681723AFF7}" type="slidenum">
              <a:rPr lang="en-US" smtClean="0"/>
              <a:pPr/>
              <a:t>‹#›</a:t>
            </a:fld>
            <a:endParaRPr lang="en-US" dirty="0"/>
          </a:p>
        </p:txBody>
      </p:sp>
      <p:sp>
        <p:nvSpPr>
          <p:cNvPr id="12" name="Title 11">
            <a:extLst>
              <a:ext uri="{FF2B5EF4-FFF2-40B4-BE49-F238E27FC236}">
                <a16:creationId xmlns:a16="http://schemas.microsoft.com/office/drawing/2014/main" id="{EAF90A48-1BFB-4A19-9A1C-2851879F9E8F}"/>
              </a:ext>
            </a:extLst>
          </p:cNvPr>
          <p:cNvSpPr>
            <a:spLocks noGrp="1"/>
          </p:cNvSpPr>
          <p:nvPr>
            <p:ph type="title"/>
          </p:nvPr>
        </p:nvSpPr>
        <p:spPr>
          <a:xfrm>
            <a:off x="1749778" y="3096087"/>
            <a:ext cx="5455750" cy="1008000"/>
          </a:xfrm>
        </p:spPr>
        <p:txBody>
          <a:bodyPr/>
          <a:lstStyle>
            <a:lvl1pPr>
              <a:defRPr sz="4000" cap="all" baseline="0">
                <a:solidFill>
                  <a:schemeClr val="bg1"/>
                </a:solidFill>
              </a:defRPr>
            </a:lvl1pPr>
          </a:lstStyle>
          <a:p>
            <a:r>
              <a:rPr lang="en-US"/>
              <a:t>Click to edit Master title style</a:t>
            </a:r>
            <a:endParaRPr lang="en-US" dirty="0"/>
          </a:p>
        </p:txBody>
      </p:sp>
      <p:sp>
        <p:nvSpPr>
          <p:cNvPr id="19" name="Freeform: Shape 18">
            <a:extLst>
              <a:ext uri="{FF2B5EF4-FFF2-40B4-BE49-F238E27FC236}">
                <a16:creationId xmlns:a16="http://schemas.microsoft.com/office/drawing/2014/main" id="{C9E79024-4B2E-43B0-8607-196181AB731F}"/>
              </a:ext>
            </a:extLst>
          </p:cNvPr>
          <p:cNvSpPr/>
          <p:nvPr userDrawn="1"/>
        </p:nvSpPr>
        <p:spPr>
          <a:xfrm rot="5400000">
            <a:off x="6963000" y="1629000"/>
            <a:ext cx="6858000" cy="3600000"/>
          </a:xfrm>
          <a:custGeom>
            <a:avLst/>
            <a:gdLst>
              <a:gd name="connsiteX0" fmla="*/ 0 w 6858000"/>
              <a:gd name="connsiteY0" fmla="*/ 3600000 h 3600000"/>
              <a:gd name="connsiteX1" fmla="*/ 0 w 6858000"/>
              <a:gd name="connsiteY1" fmla="*/ 0 h 3600000"/>
              <a:gd name="connsiteX2" fmla="*/ 0 w 6858000"/>
              <a:gd name="connsiteY2" fmla="*/ 0 h 3600000"/>
              <a:gd name="connsiteX3" fmla="*/ 180000 w 6858000"/>
              <a:gd name="connsiteY3" fmla="*/ 0 h 3600000"/>
              <a:gd name="connsiteX4" fmla="*/ 6678000 w 6858000"/>
              <a:gd name="connsiteY4" fmla="*/ 0 h 3600000"/>
              <a:gd name="connsiteX5" fmla="*/ 6858000 w 6858000"/>
              <a:gd name="connsiteY5" fmla="*/ 0 h 3600000"/>
              <a:gd name="connsiteX6" fmla="*/ 6858000 w 6858000"/>
              <a:gd name="connsiteY6" fmla="*/ 180000 h 3600000"/>
              <a:gd name="connsiteX7" fmla="*/ 6858000 w 6858000"/>
              <a:gd name="connsiteY7" fmla="*/ 3600000 h 3600000"/>
              <a:gd name="connsiteX8" fmla="*/ 6678000 w 6858000"/>
              <a:gd name="connsiteY8" fmla="*/ 3600000 h 3600000"/>
              <a:gd name="connsiteX9" fmla="*/ 6678000 w 6858000"/>
              <a:gd name="connsiteY9" fmla="*/ 180000 h 3600000"/>
              <a:gd name="connsiteX10" fmla="*/ 180000 w 6858000"/>
              <a:gd name="connsiteY10" fmla="*/ 180000 h 3600000"/>
              <a:gd name="connsiteX11" fmla="*/ 180000 w 6858000"/>
              <a:gd name="connsiteY11" fmla="*/ 3600000 h 360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3600000">
                <a:moveTo>
                  <a:pt x="0" y="3600000"/>
                </a:moveTo>
                <a:lnTo>
                  <a:pt x="0" y="0"/>
                </a:lnTo>
                <a:lnTo>
                  <a:pt x="0" y="0"/>
                </a:lnTo>
                <a:lnTo>
                  <a:pt x="180000" y="0"/>
                </a:lnTo>
                <a:lnTo>
                  <a:pt x="6678000" y="0"/>
                </a:lnTo>
                <a:lnTo>
                  <a:pt x="6858000" y="0"/>
                </a:lnTo>
                <a:lnTo>
                  <a:pt x="6858000" y="180000"/>
                </a:lnTo>
                <a:lnTo>
                  <a:pt x="6858000" y="3600000"/>
                </a:lnTo>
                <a:lnTo>
                  <a:pt x="6678000" y="3600000"/>
                </a:lnTo>
                <a:lnTo>
                  <a:pt x="6678000" y="180000"/>
                </a:lnTo>
                <a:lnTo>
                  <a:pt x="180000" y="180000"/>
                </a:lnTo>
                <a:lnTo>
                  <a:pt x="180000" y="3600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29564237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474D42A7-FF15-4C9E-9657-33DD5BC539DA}"/>
              </a:ext>
            </a:extLst>
          </p:cNvPr>
          <p:cNvSpPr/>
          <p:nvPr userDrawn="1"/>
        </p:nvSpPr>
        <p:spPr>
          <a:xfrm>
            <a:off x="180000" y="179109"/>
            <a:ext cx="11832000" cy="6513922"/>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 Placeholder 3">
            <a:extLst>
              <a:ext uri="{FF2B5EF4-FFF2-40B4-BE49-F238E27FC236}">
                <a16:creationId xmlns:a16="http://schemas.microsoft.com/office/drawing/2014/main" id="{4FA555C0-B108-4047-8AFF-82E05F073446}"/>
              </a:ext>
            </a:extLst>
          </p:cNvPr>
          <p:cNvSpPr>
            <a:spLocks noGrp="1"/>
          </p:cNvSpPr>
          <p:nvPr>
            <p:ph type="body" sz="quarter" idx="12" hasCustomPrompt="1"/>
          </p:nvPr>
        </p:nvSpPr>
        <p:spPr>
          <a:xfrm>
            <a:off x="684213" y="1405643"/>
            <a:ext cx="7559675" cy="360000"/>
          </a:xfrm>
        </p:spPr>
        <p:txBody>
          <a:bodyPr/>
          <a:lstStyle>
            <a:lvl1pPr marL="0" indent="0">
              <a:buNone/>
              <a:defRPr sz="2200">
                <a:solidFill>
                  <a:schemeClr val="tx1"/>
                </a:solidFill>
                <a:latin typeface="+mj-lt"/>
              </a:defRPr>
            </a:lvl1pPr>
          </a:lstStyle>
          <a:p>
            <a:pPr lvl="0"/>
            <a:r>
              <a:rPr lang="en-US" dirty="0"/>
              <a:t>SUBTITLE</a:t>
            </a:r>
          </a:p>
        </p:txBody>
      </p:sp>
      <p:sp>
        <p:nvSpPr>
          <p:cNvPr id="2" name="Title 1">
            <a:extLst>
              <a:ext uri="{FF2B5EF4-FFF2-40B4-BE49-F238E27FC236}">
                <a16:creationId xmlns:a16="http://schemas.microsoft.com/office/drawing/2014/main" id="{DF797B74-E645-46F4-8F77-49AF7F0D443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E5EAA7C-AE70-48A8-B582-013424EB9C4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Footer Placeholder 6">
            <a:extLst>
              <a:ext uri="{FF2B5EF4-FFF2-40B4-BE49-F238E27FC236}">
                <a16:creationId xmlns:a16="http://schemas.microsoft.com/office/drawing/2014/main" id="{A557D1A2-E2DD-4CD8-B7DB-2864D4A97E02}"/>
              </a:ext>
            </a:extLst>
          </p:cNvPr>
          <p:cNvSpPr>
            <a:spLocks noGrp="1"/>
          </p:cNvSpPr>
          <p:nvPr>
            <p:ph type="ftr" sz="quarter" idx="10"/>
          </p:nvPr>
        </p:nvSpPr>
        <p:spPr/>
        <p:txBody>
          <a:bodyPr/>
          <a:lstStyle/>
          <a:p>
            <a:endParaRPr lang="en-US" dirty="0"/>
          </a:p>
        </p:txBody>
      </p:sp>
      <p:sp>
        <p:nvSpPr>
          <p:cNvPr id="8" name="Slide Number Placeholder 7">
            <a:extLst>
              <a:ext uri="{FF2B5EF4-FFF2-40B4-BE49-F238E27FC236}">
                <a16:creationId xmlns:a16="http://schemas.microsoft.com/office/drawing/2014/main" id="{86B08B7A-4219-4973-8C9B-BF5BCC64480F}"/>
              </a:ext>
            </a:extLst>
          </p:cNvPr>
          <p:cNvSpPr>
            <a:spLocks noGrp="1"/>
          </p:cNvSpPr>
          <p:nvPr>
            <p:ph type="sldNum" sz="quarter" idx="11"/>
          </p:nvPr>
        </p:nvSpPr>
        <p:spPr/>
        <p:txBody>
          <a:bodyPr/>
          <a:lstStyle/>
          <a:p>
            <a:fld id="{EECC7194-A4D0-457B-9D3E-53681723AFF7}" type="slidenum">
              <a:rPr lang="en-US" smtClean="0"/>
              <a:pPr/>
              <a:t>‹#›</a:t>
            </a:fld>
            <a:endParaRPr lang="en-US" dirty="0"/>
          </a:p>
        </p:txBody>
      </p:sp>
    </p:spTree>
    <p:extLst>
      <p:ext uri="{BB962C8B-B14F-4D97-AF65-F5344CB8AC3E}">
        <p14:creationId xmlns:p14="http://schemas.microsoft.com/office/powerpoint/2010/main" val="170439161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Title and Subtitle Only - Dark">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E752CBEE-7696-40FC-AB0E-8790B179D18C}"/>
              </a:ext>
            </a:extLst>
          </p:cNvPr>
          <p:cNvSpPr/>
          <p:nvPr userDrawn="1"/>
        </p:nvSpPr>
        <p:spPr>
          <a:xfrm rot="5400000">
            <a:off x="8188485" y="2854485"/>
            <a:ext cx="4407031" cy="3600000"/>
          </a:xfrm>
          <a:custGeom>
            <a:avLst/>
            <a:gdLst>
              <a:gd name="connsiteX0" fmla="*/ 0 w 4407031"/>
              <a:gd name="connsiteY0" fmla="*/ 180000 h 3600000"/>
              <a:gd name="connsiteX1" fmla="*/ 0 w 4407031"/>
              <a:gd name="connsiteY1" fmla="*/ 0 h 3600000"/>
              <a:gd name="connsiteX2" fmla="*/ 4227031 w 4407031"/>
              <a:gd name="connsiteY2" fmla="*/ 0 h 3600000"/>
              <a:gd name="connsiteX3" fmla="*/ 4407031 w 4407031"/>
              <a:gd name="connsiteY3" fmla="*/ 0 h 3600000"/>
              <a:gd name="connsiteX4" fmla="*/ 4407031 w 4407031"/>
              <a:gd name="connsiteY4" fmla="*/ 180000 h 3600000"/>
              <a:gd name="connsiteX5" fmla="*/ 4407031 w 4407031"/>
              <a:gd name="connsiteY5" fmla="*/ 3600000 h 3600000"/>
              <a:gd name="connsiteX6" fmla="*/ 4227031 w 4407031"/>
              <a:gd name="connsiteY6" fmla="*/ 3600000 h 3600000"/>
              <a:gd name="connsiteX7" fmla="*/ 4227031 w 4407031"/>
              <a:gd name="connsiteY7" fmla="*/ 180000 h 360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07031" h="3600000">
                <a:moveTo>
                  <a:pt x="0" y="180000"/>
                </a:moveTo>
                <a:lnTo>
                  <a:pt x="0" y="0"/>
                </a:lnTo>
                <a:lnTo>
                  <a:pt x="4227031" y="0"/>
                </a:lnTo>
                <a:lnTo>
                  <a:pt x="4407031" y="0"/>
                </a:lnTo>
                <a:lnTo>
                  <a:pt x="4407031" y="180000"/>
                </a:lnTo>
                <a:lnTo>
                  <a:pt x="4407031" y="3600000"/>
                </a:lnTo>
                <a:lnTo>
                  <a:pt x="4227031" y="3600000"/>
                </a:lnTo>
                <a:lnTo>
                  <a:pt x="4227031" y="180000"/>
                </a:lnTo>
                <a:close/>
              </a:path>
            </a:pathLst>
          </a:custGeom>
          <a:solidFill>
            <a:schemeClr val="tx1">
              <a:lumMod val="50000"/>
              <a:lumOff val="5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0" name="Text Placeholder 3">
            <a:extLst>
              <a:ext uri="{FF2B5EF4-FFF2-40B4-BE49-F238E27FC236}">
                <a16:creationId xmlns:a16="http://schemas.microsoft.com/office/drawing/2014/main" id="{6A395197-9758-40F0-B747-F8B134C175EB}"/>
              </a:ext>
            </a:extLst>
          </p:cNvPr>
          <p:cNvSpPr txBox="1">
            <a:spLocks/>
          </p:cNvSpPr>
          <p:nvPr userDrawn="1"/>
        </p:nvSpPr>
        <p:spPr>
          <a:xfrm>
            <a:off x="0" y="-436"/>
            <a:ext cx="12192000" cy="2451405"/>
          </a:xfrm>
          <a:prstGeom prst="rect">
            <a:avLst/>
          </a:prstGeom>
          <a:gradFill>
            <a:gsLst>
              <a:gs pos="0">
                <a:schemeClr val="tx2"/>
              </a:gs>
              <a:gs pos="100000">
                <a:schemeClr val="accent2"/>
              </a:gs>
            </a:gsLst>
            <a:lin ang="14400000" scaled="0"/>
          </a:gradFill>
        </p:spPr>
        <p:txBody>
          <a:bodyPr/>
          <a:lstStyle>
            <a:lvl1pPr marL="266700" indent="-266700" algn="l" defTabSz="914400" rtl="0" eaLnBrk="1" latinLnBrk="0" hangingPunct="1">
              <a:lnSpc>
                <a:spcPct val="100000"/>
              </a:lnSpc>
              <a:spcBef>
                <a:spcPts val="0"/>
              </a:spcBef>
              <a:spcAft>
                <a:spcPts val="1000"/>
              </a:spcAft>
              <a:buClr>
                <a:schemeClr val="accent2"/>
              </a:buClr>
              <a:buFont typeface="Arial" panose="020B0604020202020204" pitchFamily="34" charset="0"/>
              <a:buChar char="●"/>
              <a:defRPr sz="1600" kern="1200">
                <a:solidFill>
                  <a:schemeClr val="tx1"/>
                </a:solidFill>
                <a:latin typeface="+mn-lt"/>
                <a:ea typeface="+mn-ea"/>
                <a:cs typeface="+mn-cs"/>
              </a:defRPr>
            </a:lvl1pPr>
            <a:lvl2pPr marL="447675" indent="-180975" algn="l" defTabSz="914400" rtl="0" eaLnBrk="1" latinLnBrk="0" hangingPunct="1">
              <a:lnSpc>
                <a:spcPct val="100000"/>
              </a:lnSpc>
              <a:spcBef>
                <a:spcPts val="0"/>
              </a:spcBef>
              <a:spcAft>
                <a:spcPts val="1000"/>
              </a:spcAft>
              <a:buClr>
                <a:schemeClr val="accent2"/>
              </a:buClr>
              <a:buFontTx/>
              <a:buChar char="–"/>
              <a:defRPr sz="1400" kern="1200">
                <a:solidFill>
                  <a:schemeClr val="tx1"/>
                </a:solidFill>
                <a:latin typeface="+mn-lt"/>
                <a:ea typeface="+mn-ea"/>
                <a:cs typeface="+mn-cs"/>
              </a:defRPr>
            </a:lvl2pPr>
            <a:lvl3pPr marL="628650" indent="-180975" algn="l" defTabSz="914400" rtl="0" eaLnBrk="1" latinLnBrk="0" hangingPunct="1">
              <a:lnSpc>
                <a:spcPct val="100000"/>
              </a:lnSpc>
              <a:spcBef>
                <a:spcPts val="0"/>
              </a:spcBef>
              <a:spcAft>
                <a:spcPts val="1000"/>
              </a:spcAft>
              <a:buClr>
                <a:schemeClr val="tx1">
                  <a:lumMod val="50000"/>
                  <a:lumOff val="50000"/>
                </a:schemeClr>
              </a:buClr>
              <a:buFont typeface="Arial" panose="020B0604020202020204" pitchFamily="34" charset="0"/>
              <a:buChar char="•"/>
              <a:defRPr sz="1200" kern="1200">
                <a:solidFill>
                  <a:schemeClr val="tx1"/>
                </a:solidFill>
                <a:latin typeface="+mn-lt"/>
                <a:ea typeface="+mn-ea"/>
                <a:cs typeface="+mn-cs"/>
              </a:defRPr>
            </a:lvl3pPr>
            <a:lvl4pPr marL="809625" indent="-180975" algn="l" defTabSz="914400" rtl="0" eaLnBrk="1" latinLnBrk="0" hangingPunct="1">
              <a:lnSpc>
                <a:spcPct val="100000"/>
              </a:lnSpc>
              <a:spcBef>
                <a:spcPts val="0"/>
              </a:spcBef>
              <a:spcAft>
                <a:spcPts val="1000"/>
              </a:spcAft>
              <a:buClr>
                <a:schemeClr val="tx1">
                  <a:lumMod val="75000"/>
                  <a:lumOff val="25000"/>
                </a:schemeClr>
              </a:buClr>
              <a:buSzPct val="80000"/>
              <a:buFont typeface="Courier New" panose="02070309020205020404" pitchFamily="49" charset="0"/>
              <a:buChar char="o"/>
              <a:defRPr sz="1000" kern="1200">
                <a:solidFill>
                  <a:schemeClr val="tx1"/>
                </a:solidFill>
                <a:latin typeface="+mn-lt"/>
                <a:ea typeface="+mn-ea"/>
                <a:cs typeface="+mn-cs"/>
              </a:defRPr>
            </a:lvl4pPr>
            <a:lvl5pPr marL="990600" indent="-180975" algn="l" defTabSz="914400" rtl="0" eaLnBrk="1" latinLnBrk="0" hangingPunct="1">
              <a:lnSpc>
                <a:spcPct val="100000"/>
              </a:lnSpc>
              <a:spcBef>
                <a:spcPts val="0"/>
              </a:spcBef>
              <a:spcAft>
                <a:spcPts val="1000"/>
              </a:spcAft>
              <a:buFont typeface="Arial" panose="020B0604020202020204" pitchFamily="34" charset="0"/>
              <a:buChar char="•"/>
              <a:defRPr sz="1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noProof="0" dirty="0"/>
          </a:p>
        </p:txBody>
      </p:sp>
      <p:sp>
        <p:nvSpPr>
          <p:cNvPr id="2" name="Title 1">
            <a:extLst>
              <a:ext uri="{FF2B5EF4-FFF2-40B4-BE49-F238E27FC236}">
                <a16:creationId xmlns:a16="http://schemas.microsoft.com/office/drawing/2014/main" id="{DF797B74-E645-46F4-8F77-49AF7F0D443F}"/>
              </a:ext>
            </a:extLst>
          </p:cNvPr>
          <p:cNvSpPr>
            <a:spLocks noGrp="1"/>
          </p:cNvSpPr>
          <p:nvPr>
            <p:ph type="title"/>
          </p:nvPr>
        </p:nvSpPr>
        <p:spPr>
          <a:xfrm>
            <a:off x="684000" y="808186"/>
            <a:ext cx="7560000" cy="370166"/>
          </a:xfrm>
        </p:spPr>
        <p:txBody>
          <a:bodyPr/>
          <a:lstStyle>
            <a:lvl1pPr>
              <a:defRPr>
                <a:solidFill>
                  <a:schemeClr val="bg1"/>
                </a:solidFill>
              </a:defRPr>
            </a:lvl1pPr>
          </a:lstStyle>
          <a:p>
            <a:r>
              <a:rPr lang="en-US" noProof="0"/>
              <a:t>Click to edit Master title style</a:t>
            </a:r>
          </a:p>
        </p:txBody>
      </p:sp>
      <p:sp>
        <p:nvSpPr>
          <p:cNvPr id="21" name="Text Placeholder 3">
            <a:extLst>
              <a:ext uri="{FF2B5EF4-FFF2-40B4-BE49-F238E27FC236}">
                <a16:creationId xmlns:a16="http://schemas.microsoft.com/office/drawing/2014/main" id="{7A3E4BF3-C44A-4FB6-B64A-05FB5AEC7577}"/>
              </a:ext>
            </a:extLst>
          </p:cNvPr>
          <p:cNvSpPr>
            <a:spLocks noGrp="1"/>
          </p:cNvSpPr>
          <p:nvPr>
            <p:ph type="body" sz="quarter" idx="12" hasCustomPrompt="1"/>
          </p:nvPr>
        </p:nvSpPr>
        <p:spPr>
          <a:xfrm>
            <a:off x="684213" y="1405643"/>
            <a:ext cx="7559675" cy="360000"/>
          </a:xfrm>
        </p:spPr>
        <p:txBody>
          <a:bodyPr/>
          <a:lstStyle>
            <a:lvl1pPr marL="0" indent="0">
              <a:buNone/>
              <a:defRPr sz="2200">
                <a:solidFill>
                  <a:schemeClr val="bg1"/>
                </a:solidFill>
                <a:latin typeface="+mj-lt"/>
              </a:defRPr>
            </a:lvl1pPr>
          </a:lstStyle>
          <a:p>
            <a:pPr lvl="0"/>
            <a:r>
              <a:rPr lang="en-US" noProof="0"/>
              <a:t>SUBTITLE</a:t>
            </a:r>
          </a:p>
        </p:txBody>
      </p:sp>
      <p:sp>
        <p:nvSpPr>
          <p:cNvPr id="7" name="Footer Placeholder 6">
            <a:extLst>
              <a:ext uri="{FF2B5EF4-FFF2-40B4-BE49-F238E27FC236}">
                <a16:creationId xmlns:a16="http://schemas.microsoft.com/office/drawing/2014/main" id="{A557D1A2-E2DD-4CD8-B7DB-2864D4A97E02}"/>
              </a:ext>
            </a:extLst>
          </p:cNvPr>
          <p:cNvSpPr>
            <a:spLocks noGrp="1"/>
          </p:cNvSpPr>
          <p:nvPr>
            <p:ph type="ftr" sz="quarter" idx="10"/>
          </p:nvPr>
        </p:nvSpPr>
        <p:spPr/>
        <p:txBody>
          <a:bodyPr/>
          <a:lstStyle/>
          <a:p>
            <a:endParaRPr lang="en-US" noProof="0" dirty="0"/>
          </a:p>
        </p:txBody>
      </p:sp>
      <p:sp>
        <p:nvSpPr>
          <p:cNvPr id="8" name="Slide Number Placeholder 7">
            <a:extLst>
              <a:ext uri="{FF2B5EF4-FFF2-40B4-BE49-F238E27FC236}">
                <a16:creationId xmlns:a16="http://schemas.microsoft.com/office/drawing/2014/main" id="{86B08B7A-4219-4973-8C9B-BF5BCC64480F}"/>
              </a:ext>
            </a:extLst>
          </p:cNvPr>
          <p:cNvSpPr>
            <a:spLocks noGrp="1"/>
          </p:cNvSpPr>
          <p:nvPr>
            <p:ph type="sldNum" sz="quarter" idx="11"/>
          </p:nvPr>
        </p:nvSpPr>
        <p:spPr/>
        <p:txBody>
          <a:bodyPr/>
          <a:lstStyle/>
          <a:p>
            <a:fld id="{EECC7194-A4D0-457B-9D3E-53681723AFF7}" type="slidenum">
              <a:rPr lang="en-US" noProof="0" smtClean="0"/>
              <a:pPr/>
              <a:t>‹#›</a:t>
            </a:fld>
            <a:endParaRPr lang="en-US" noProof="0" dirty="0"/>
          </a:p>
        </p:txBody>
      </p:sp>
      <p:sp>
        <p:nvSpPr>
          <p:cNvPr id="26" name="Freeform: Shape 25">
            <a:extLst>
              <a:ext uri="{FF2B5EF4-FFF2-40B4-BE49-F238E27FC236}">
                <a16:creationId xmlns:a16="http://schemas.microsoft.com/office/drawing/2014/main" id="{89445125-53D2-43B3-8ABC-C88E463BE7DD}"/>
              </a:ext>
            </a:extLst>
          </p:cNvPr>
          <p:cNvSpPr/>
          <p:nvPr userDrawn="1"/>
        </p:nvSpPr>
        <p:spPr>
          <a:xfrm rot="5400000">
            <a:off x="9166516" y="-574515"/>
            <a:ext cx="2450969" cy="3600000"/>
          </a:xfrm>
          <a:custGeom>
            <a:avLst/>
            <a:gdLst>
              <a:gd name="connsiteX0" fmla="*/ 0 w 2450969"/>
              <a:gd name="connsiteY0" fmla="*/ 3600000 h 3600000"/>
              <a:gd name="connsiteX1" fmla="*/ 0 w 2450969"/>
              <a:gd name="connsiteY1" fmla="*/ 0 h 3600000"/>
              <a:gd name="connsiteX2" fmla="*/ 180000 w 2450969"/>
              <a:gd name="connsiteY2" fmla="*/ 0 h 3600000"/>
              <a:gd name="connsiteX3" fmla="*/ 2450969 w 2450969"/>
              <a:gd name="connsiteY3" fmla="*/ 0 h 3600000"/>
              <a:gd name="connsiteX4" fmla="*/ 2450969 w 2450969"/>
              <a:gd name="connsiteY4" fmla="*/ 180000 h 3600000"/>
              <a:gd name="connsiteX5" fmla="*/ 180000 w 2450969"/>
              <a:gd name="connsiteY5" fmla="*/ 180000 h 3600000"/>
              <a:gd name="connsiteX6" fmla="*/ 180000 w 2450969"/>
              <a:gd name="connsiteY6" fmla="*/ 3600000 h 360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50969" h="3600000">
                <a:moveTo>
                  <a:pt x="0" y="3600000"/>
                </a:moveTo>
                <a:lnTo>
                  <a:pt x="0" y="0"/>
                </a:lnTo>
                <a:lnTo>
                  <a:pt x="180000" y="0"/>
                </a:lnTo>
                <a:lnTo>
                  <a:pt x="2450969" y="0"/>
                </a:lnTo>
                <a:lnTo>
                  <a:pt x="2450969" y="180000"/>
                </a:lnTo>
                <a:lnTo>
                  <a:pt x="180000" y="180000"/>
                </a:lnTo>
                <a:lnTo>
                  <a:pt x="180000" y="3600000"/>
                </a:lnTo>
                <a:close/>
              </a:path>
            </a:pathLst>
          </a:custGeom>
          <a:gradFill>
            <a:gsLst>
              <a:gs pos="0">
                <a:schemeClr val="bg1">
                  <a:alpha val="5000"/>
                </a:schemeClr>
              </a:gs>
              <a:gs pos="100000">
                <a:schemeClr val="bg1">
                  <a:alpha val="3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Tree>
    <p:extLst>
      <p:ext uri="{BB962C8B-B14F-4D97-AF65-F5344CB8AC3E}">
        <p14:creationId xmlns:p14="http://schemas.microsoft.com/office/powerpoint/2010/main" val="168331471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Thank You">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48D39141-3E8E-4545-90DB-291A0E5F139B}"/>
              </a:ext>
            </a:extLst>
          </p:cNvPr>
          <p:cNvSpPr>
            <a:spLocks noGrp="1"/>
          </p:cNvSpPr>
          <p:nvPr>
            <p:ph type="pic" sz="quarter" idx="12" hasCustomPrompt="1"/>
          </p:nvPr>
        </p:nvSpPr>
        <p:spPr>
          <a:xfrm>
            <a:off x="0" y="0"/>
            <a:ext cx="12192000" cy="6858000"/>
          </a:xfrm>
          <a:solidFill>
            <a:schemeClr val="tx1">
              <a:lumMod val="75000"/>
              <a:lumOff val="25000"/>
            </a:schemeClr>
          </a:solidFill>
        </p:spPr>
        <p:txBody>
          <a:bodyPr lIns="0" tIns="0" rIns="612000" anchor="ctr"/>
          <a:lstStyle>
            <a:lvl1pPr marL="0" indent="0" algn="r">
              <a:lnSpc>
                <a:spcPct val="100000"/>
              </a:lnSpc>
              <a:buNone/>
              <a:defRPr sz="1200" i="1">
                <a:solidFill>
                  <a:schemeClr val="bg1">
                    <a:lumMod val="75000"/>
                  </a:schemeClr>
                </a:solidFill>
              </a:defRPr>
            </a:lvl1pPr>
          </a:lstStyle>
          <a:p>
            <a:r>
              <a:rPr lang="en-US" dirty="0"/>
              <a:t>Drag &amp; Drop Your </a:t>
            </a:r>
            <a:br>
              <a:rPr lang="en-US" dirty="0"/>
            </a:br>
            <a:r>
              <a:rPr lang="en-US" dirty="0"/>
              <a:t>Background Photo Here</a:t>
            </a:r>
          </a:p>
        </p:txBody>
      </p:sp>
      <p:sp>
        <p:nvSpPr>
          <p:cNvPr id="2" name="Title 1">
            <a:extLst>
              <a:ext uri="{FF2B5EF4-FFF2-40B4-BE49-F238E27FC236}">
                <a16:creationId xmlns:a16="http://schemas.microsoft.com/office/drawing/2014/main" id="{AD90A062-54B3-47F2-9D6A-5BC9575208D2}"/>
              </a:ext>
            </a:extLst>
          </p:cNvPr>
          <p:cNvSpPr>
            <a:spLocks noGrp="1"/>
          </p:cNvSpPr>
          <p:nvPr>
            <p:ph type="ctrTitle" hasCustomPrompt="1"/>
          </p:nvPr>
        </p:nvSpPr>
        <p:spPr>
          <a:xfrm>
            <a:off x="0" y="0"/>
            <a:ext cx="9672000" cy="6857999"/>
          </a:xfrm>
          <a:solidFill>
            <a:schemeClr val="tx2">
              <a:alpha val="70000"/>
            </a:schemeClr>
          </a:solidFill>
        </p:spPr>
        <p:txBody>
          <a:bodyPr lIns="1116000" rIns="180000" bIns="756000" anchor="ctr"/>
          <a:lstStyle>
            <a:lvl1pPr algn="l">
              <a:lnSpc>
                <a:spcPct val="65000"/>
              </a:lnSpc>
              <a:defRPr sz="8800" cap="all" baseline="0">
                <a:solidFill>
                  <a:schemeClr val="bg1"/>
                </a:solidFill>
              </a:defRPr>
            </a:lvl1pPr>
          </a:lstStyle>
          <a:p>
            <a:r>
              <a:rPr lang="en-US" dirty="0"/>
              <a:t>Thank </a:t>
            </a:r>
            <a:br>
              <a:rPr lang="en-US" dirty="0"/>
            </a:br>
            <a:r>
              <a:rPr lang="en-US" dirty="0"/>
              <a:t>you</a:t>
            </a:r>
          </a:p>
        </p:txBody>
      </p:sp>
      <p:sp>
        <p:nvSpPr>
          <p:cNvPr id="6" name="Text Placeholder 5">
            <a:extLst>
              <a:ext uri="{FF2B5EF4-FFF2-40B4-BE49-F238E27FC236}">
                <a16:creationId xmlns:a16="http://schemas.microsoft.com/office/drawing/2014/main" id="{D49FD1A9-E34B-4888-90DE-493861AD75C6}"/>
              </a:ext>
            </a:extLst>
          </p:cNvPr>
          <p:cNvSpPr>
            <a:spLocks noGrp="1"/>
          </p:cNvSpPr>
          <p:nvPr>
            <p:ph type="body" sz="quarter" idx="13" hasCustomPrompt="1"/>
          </p:nvPr>
        </p:nvSpPr>
        <p:spPr>
          <a:xfrm>
            <a:off x="1917700" y="4508500"/>
            <a:ext cx="3314700" cy="330200"/>
          </a:xfrm>
        </p:spPr>
        <p:txBody>
          <a:bodyPr anchor="t"/>
          <a:lstStyle>
            <a:lvl1pPr marL="0" indent="0">
              <a:buNone/>
              <a:defRPr sz="2000">
                <a:solidFill>
                  <a:schemeClr val="accent1"/>
                </a:solidFill>
                <a:latin typeface="+mj-lt"/>
              </a:defRPr>
            </a:lvl1pPr>
            <a:lvl2pPr marL="266700" indent="0">
              <a:buNone/>
              <a:defRPr>
                <a:solidFill>
                  <a:schemeClr val="accent1"/>
                </a:solidFill>
              </a:defRPr>
            </a:lvl2pPr>
            <a:lvl3pPr marL="447675" indent="0">
              <a:buNone/>
              <a:defRPr>
                <a:solidFill>
                  <a:schemeClr val="accent1"/>
                </a:solidFill>
              </a:defRPr>
            </a:lvl3pPr>
            <a:lvl4pPr marL="628650" indent="0">
              <a:buNone/>
              <a:defRPr>
                <a:solidFill>
                  <a:schemeClr val="accent1"/>
                </a:solidFill>
              </a:defRPr>
            </a:lvl4pPr>
            <a:lvl5pPr marL="809625" indent="0">
              <a:buNone/>
              <a:defRPr>
                <a:solidFill>
                  <a:schemeClr val="accent1"/>
                </a:solidFill>
              </a:defRPr>
            </a:lvl5pPr>
          </a:lstStyle>
          <a:p>
            <a:pPr lvl="0"/>
            <a:r>
              <a:rPr lang="en-US" dirty="0"/>
              <a:t>Full Name</a:t>
            </a:r>
          </a:p>
        </p:txBody>
      </p:sp>
      <p:sp>
        <p:nvSpPr>
          <p:cNvPr id="9" name="Text Placeholder 5">
            <a:extLst>
              <a:ext uri="{FF2B5EF4-FFF2-40B4-BE49-F238E27FC236}">
                <a16:creationId xmlns:a16="http://schemas.microsoft.com/office/drawing/2014/main" id="{3452AC72-D893-4C1A-83BD-9930164D8935}"/>
              </a:ext>
            </a:extLst>
          </p:cNvPr>
          <p:cNvSpPr>
            <a:spLocks noGrp="1"/>
          </p:cNvSpPr>
          <p:nvPr>
            <p:ph type="body" sz="quarter" idx="14" hasCustomPrompt="1"/>
          </p:nvPr>
        </p:nvSpPr>
        <p:spPr>
          <a:xfrm>
            <a:off x="1917700" y="5180023"/>
            <a:ext cx="3314700" cy="205029"/>
          </a:xfrm>
          <a:ln>
            <a:noFill/>
          </a:ln>
        </p:spPr>
        <p:txBody>
          <a:bodyPr anchor="t"/>
          <a:lstStyle>
            <a:lvl1pPr marL="0" indent="0">
              <a:buNone/>
              <a:defRPr sz="1600">
                <a:solidFill>
                  <a:schemeClr val="bg1"/>
                </a:solidFill>
              </a:defRPr>
            </a:lvl1pPr>
            <a:lvl2pPr marL="266700" indent="0">
              <a:buNone/>
              <a:defRPr>
                <a:solidFill>
                  <a:schemeClr val="accent1"/>
                </a:solidFill>
              </a:defRPr>
            </a:lvl2pPr>
            <a:lvl3pPr marL="447675" indent="0">
              <a:buNone/>
              <a:defRPr>
                <a:solidFill>
                  <a:schemeClr val="accent1"/>
                </a:solidFill>
              </a:defRPr>
            </a:lvl3pPr>
            <a:lvl4pPr marL="628650" indent="0">
              <a:buNone/>
              <a:defRPr>
                <a:solidFill>
                  <a:schemeClr val="accent1"/>
                </a:solidFill>
              </a:defRPr>
            </a:lvl4pPr>
            <a:lvl5pPr marL="809625" indent="0">
              <a:buNone/>
              <a:defRPr>
                <a:solidFill>
                  <a:schemeClr val="accent1"/>
                </a:solidFill>
              </a:defRPr>
            </a:lvl5pPr>
          </a:lstStyle>
          <a:p>
            <a:pPr lvl="0"/>
            <a:r>
              <a:rPr lang="en-US" dirty="0"/>
              <a:t>Email</a:t>
            </a:r>
          </a:p>
        </p:txBody>
      </p:sp>
      <p:sp>
        <p:nvSpPr>
          <p:cNvPr id="10" name="Text Placeholder 5">
            <a:extLst>
              <a:ext uri="{FF2B5EF4-FFF2-40B4-BE49-F238E27FC236}">
                <a16:creationId xmlns:a16="http://schemas.microsoft.com/office/drawing/2014/main" id="{D2EEC149-F1BE-4C36-A789-5BF73B40A212}"/>
              </a:ext>
            </a:extLst>
          </p:cNvPr>
          <p:cNvSpPr>
            <a:spLocks noGrp="1"/>
          </p:cNvSpPr>
          <p:nvPr>
            <p:ph type="body" sz="quarter" idx="15" hasCustomPrompt="1"/>
          </p:nvPr>
        </p:nvSpPr>
        <p:spPr>
          <a:xfrm>
            <a:off x="1917700" y="5683561"/>
            <a:ext cx="3314700" cy="205029"/>
          </a:xfrm>
          <a:ln>
            <a:noFill/>
          </a:ln>
        </p:spPr>
        <p:txBody>
          <a:bodyPr anchor="t"/>
          <a:lstStyle>
            <a:lvl1pPr marL="0" indent="0">
              <a:buNone/>
              <a:defRPr sz="1600">
                <a:solidFill>
                  <a:schemeClr val="bg1"/>
                </a:solidFill>
              </a:defRPr>
            </a:lvl1pPr>
            <a:lvl2pPr marL="266700" indent="0">
              <a:buNone/>
              <a:defRPr>
                <a:solidFill>
                  <a:schemeClr val="accent1"/>
                </a:solidFill>
              </a:defRPr>
            </a:lvl2pPr>
            <a:lvl3pPr marL="447675" indent="0">
              <a:buNone/>
              <a:defRPr>
                <a:solidFill>
                  <a:schemeClr val="accent1"/>
                </a:solidFill>
              </a:defRPr>
            </a:lvl3pPr>
            <a:lvl4pPr marL="628650" indent="0">
              <a:buNone/>
              <a:defRPr>
                <a:solidFill>
                  <a:schemeClr val="accent1"/>
                </a:solidFill>
              </a:defRPr>
            </a:lvl4pPr>
            <a:lvl5pPr marL="809625" indent="0">
              <a:buNone/>
              <a:defRPr>
                <a:solidFill>
                  <a:schemeClr val="accent1"/>
                </a:solidFill>
              </a:defRPr>
            </a:lvl5pPr>
          </a:lstStyle>
          <a:p>
            <a:pPr lvl="0"/>
            <a:r>
              <a:rPr lang="en-US" dirty="0"/>
              <a:t>Phone</a:t>
            </a:r>
          </a:p>
        </p:txBody>
      </p:sp>
      <p:sp>
        <p:nvSpPr>
          <p:cNvPr id="11" name="Text Placeholder 5">
            <a:extLst>
              <a:ext uri="{FF2B5EF4-FFF2-40B4-BE49-F238E27FC236}">
                <a16:creationId xmlns:a16="http://schemas.microsoft.com/office/drawing/2014/main" id="{ECC256E6-6AE8-4950-838C-BE638FB47968}"/>
              </a:ext>
            </a:extLst>
          </p:cNvPr>
          <p:cNvSpPr>
            <a:spLocks noGrp="1"/>
          </p:cNvSpPr>
          <p:nvPr>
            <p:ph type="body" sz="quarter" idx="16" hasCustomPrompt="1"/>
          </p:nvPr>
        </p:nvSpPr>
        <p:spPr>
          <a:xfrm>
            <a:off x="1917700" y="4821910"/>
            <a:ext cx="3314700" cy="205029"/>
          </a:xfrm>
        </p:spPr>
        <p:txBody>
          <a:bodyPr anchor="t"/>
          <a:lstStyle>
            <a:lvl1pPr marL="0" indent="0">
              <a:buNone/>
              <a:defRPr sz="1000" i="0">
                <a:solidFill>
                  <a:schemeClr val="bg1"/>
                </a:solidFill>
              </a:defRPr>
            </a:lvl1pPr>
            <a:lvl2pPr marL="266700" indent="0">
              <a:buNone/>
              <a:defRPr>
                <a:solidFill>
                  <a:schemeClr val="accent1"/>
                </a:solidFill>
              </a:defRPr>
            </a:lvl2pPr>
            <a:lvl3pPr marL="447675" indent="0">
              <a:buNone/>
              <a:defRPr>
                <a:solidFill>
                  <a:schemeClr val="accent1"/>
                </a:solidFill>
              </a:defRPr>
            </a:lvl3pPr>
            <a:lvl4pPr marL="628650" indent="0">
              <a:buNone/>
              <a:defRPr>
                <a:solidFill>
                  <a:schemeClr val="accent1"/>
                </a:solidFill>
              </a:defRPr>
            </a:lvl4pPr>
            <a:lvl5pPr marL="809625" indent="0">
              <a:buNone/>
              <a:defRPr>
                <a:solidFill>
                  <a:schemeClr val="accent1"/>
                </a:solidFill>
              </a:defRPr>
            </a:lvl5pPr>
          </a:lstStyle>
          <a:p>
            <a:pPr lvl="0"/>
            <a:r>
              <a:rPr lang="en-US" dirty="0"/>
              <a:t>POSITION</a:t>
            </a:r>
          </a:p>
        </p:txBody>
      </p:sp>
    </p:spTree>
    <p:extLst>
      <p:ext uri="{BB962C8B-B14F-4D97-AF65-F5344CB8AC3E}">
        <p14:creationId xmlns:p14="http://schemas.microsoft.com/office/powerpoint/2010/main" val="313806721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5 X Number &amp; Icon">
    <p:spTree>
      <p:nvGrpSpPr>
        <p:cNvPr id="1" name=""/>
        <p:cNvGrpSpPr/>
        <p:nvPr/>
      </p:nvGrpSpPr>
      <p:grpSpPr>
        <a:xfrm>
          <a:off x="0" y="0"/>
          <a:ext cx="0" cy="0"/>
          <a:chOff x="0" y="0"/>
          <a:chExt cx="0" cy="0"/>
        </a:xfrm>
      </p:grpSpPr>
      <p:sp>
        <p:nvSpPr>
          <p:cNvPr id="24" name="Picture Placeholder 23">
            <a:extLst>
              <a:ext uri="{FF2B5EF4-FFF2-40B4-BE49-F238E27FC236}">
                <a16:creationId xmlns:a16="http://schemas.microsoft.com/office/drawing/2014/main" id="{767CE6DD-011B-4E2D-9E8A-EFF414E39EEA}"/>
              </a:ext>
            </a:extLst>
          </p:cNvPr>
          <p:cNvSpPr>
            <a:spLocks noGrp="1"/>
          </p:cNvSpPr>
          <p:nvPr>
            <p:ph type="pic" sz="quarter" idx="12" hasCustomPrompt="1"/>
          </p:nvPr>
        </p:nvSpPr>
        <p:spPr>
          <a:xfrm>
            <a:off x="180000" y="179109"/>
            <a:ext cx="11832000" cy="6513922"/>
          </a:xfrm>
          <a:custGeom>
            <a:avLst/>
            <a:gdLst>
              <a:gd name="connsiteX0" fmla="*/ 0 w 11832000"/>
              <a:gd name="connsiteY0" fmla="*/ 0 h 6513922"/>
              <a:gd name="connsiteX1" fmla="*/ 8412000 w 11832000"/>
              <a:gd name="connsiteY1" fmla="*/ 0 h 6513922"/>
              <a:gd name="connsiteX2" fmla="*/ 8412000 w 11832000"/>
              <a:gd name="connsiteY2" fmla="*/ 891 h 6513922"/>
              <a:gd name="connsiteX3" fmla="*/ 11832000 w 11832000"/>
              <a:gd name="connsiteY3" fmla="*/ 891 h 6513922"/>
              <a:gd name="connsiteX4" fmla="*/ 11832000 w 11832000"/>
              <a:gd name="connsiteY4" fmla="*/ 6498891 h 6513922"/>
              <a:gd name="connsiteX5" fmla="*/ 8412000 w 11832000"/>
              <a:gd name="connsiteY5" fmla="*/ 6498891 h 6513922"/>
              <a:gd name="connsiteX6" fmla="*/ 8412000 w 11832000"/>
              <a:gd name="connsiteY6" fmla="*/ 6513922 h 6513922"/>
              <a:gd name="connsiteX7" fmla="*/ 0 w 11832000"/>
              <a:gd name="connsiteY7" fmla="*/ 6513922 h 6513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32000" h="6513922">
                <a:moveTo>
                  <a:pt x="0" y="0"/>
                </a:moveTo>
                <a:lnTo>
                  <a:pt x="8412000" y="0"/>
                </a:lnTo>
                <a:lnTo>
                  <a:pt x="8412000" y="891"/>
                </a:lnTo>
                <a:lnTo>
                  <a:pt x="11832000" y="891"/>
                </a:lnTo>
                <a:lnTo>
                  <a:pt x="11832000" y="6498891"/>
                </a:lnTo>
                <a:lnTo>
                  <a:pt x="8412000" y="6498891"/>
                </a:lnTo>
                <a:lnTo>
                  <a:pt x="8412000" y="6513922"/>
                </a:lnTo>
                <a:lnTo>
                  <a:pt x="0" y="6513922"/>
                </a:lnTo>
                <a:close/>
              </a:path>
            </a:pathLst>
          </a:custGeom>
          <a:solidFill>
            <a:schemeClr val="tx1">
              <a:lumMod val="75000"/>
              <a:lumOff val="25000"/>
            </a:schemeClr>
          </a:solidFill>
        </p:spPr>
        <p:txBody>
          <a:bodyPr wrap="square" lIns="0" tIns="1764000" rIns="0" anchor="t">
            <a:noAutofit/>
          </a:bodyPr>
          <a:lstStyle>
            <a:lvl1pPr marL="0" indent="0" algn="ctr">
              <a:lnSpc>
                <a:spcPct val="100000"/>
              </a:lnSpc>
              <a:buNone/>
              <a:defRPr sz="1200" i="1">
                <a:solidFill>
                  <a:schemeClr val="bg1"/>
                </a:solidFill>
              </a:defRPr>
            </a:lvl1pPr>
          </a:lstStyle>
          <a:p>
            <a:r>
              <a:rPr lang="en-US" dirty="0"/>
              <a:t>Drag &amp; Drop Your </a:t>
            </a:r>
            <a:br>
              <a:rPr lang="en-US" dirty="0"/>
            </a:br>
            <a:r>
              <a:rPr lang="en-US" dirty="0"/>
              <a:t>Background Photo Here</a:t>
            </a:r>
          </a:p>
        </p:txBody>
      </p:sp>
      <p:sp>
        <p:nvSpPr>
          <p:cNvPr id="2" name="Title 1">
            <a:extLst>
              <a:ext uri="{FF2B5EF4-FFF2-40B4-BE49-F238E27FC236}">
                <a16:creationId xmlns:a16="http://schemas.microsoft.com/office/drawing/2014/main" id="{DF797B74-E645-46F4-8F77-49AF7F0D443F}"/>
              </a:ext>
            </a:extLst>
          </p:cNvPr>
          <p:cNvSpPr>
            <a:spLocks noGrp="1"/>
          </p:cNvSpPr>
          <p:nvPr>
            <p:ph type="title"/>
          </p:nvPr>
        </p:nvSpPr>
        <p:spPr>
          <a:xfrm>
            <a:off x="684000" y="808185"/>
            <a:ext cx="7560000" cy="360000"/>
          </a:xfrm>
        </p:spPr>
        <p:txBody>
          <a:bodyPr/>
          <a:lstStyle>
            <a:lvl1pPr>
              <a:defRPr cap="all" baseline="0">
                <a:solidFill>
                  <a:schemeClr val="bg1"/>
                </a:solidFill>
              </a:defRPr>
            </a:lvl1pPr>
          </a:lstStyle>
          <a:p>
            <a:r>
              <a:rPr lang="en-US"/>
              <a:t>Click to edit Master title style</a:t>
            </a:r>
            <a:endParaRPr lang="en-US" dirty="0"/>
          </a:p>
        </p:txBody>
      </p:sp>
      <p:sp>
        <p:nvSpPr>
          <p:cNvPr id="7" name="Footer Placeholder 6">
            <a:extLst>
              <a:ext uri="{FF2B5EF4-FFF2-40B4-BE49-F238E27FC236}">
                <a16:creationId xmlns:a16="http://schemas.microsoft.com/office/drawing/2014/main" id="{A557D1A2-E2DD-4CD8-B7DB-2864D4A97E02}"/>
              </a:ext>
            </a:extLst>
          </p:cNvPr>
          <p:cNvSpPr>
            <a:spLocks noGrp="1"/>
          </p:cNvSpPr>
          <p:nvPr>
            <p:ph type="ftr" sz="quarter" idx="10"/>
          </p:nvPr>
        </p:nvSpPr>
        <p:spPr/>
        <p:txBody>
          <a:bodyPr/>
          <a:lstStyle>
            <a:lvl1pPr>
              <a:defRPr>
                <a:solidFill>
                  <a:schemeClr val="bg1"/>
                </a:solidFill>
              </a:defRPr>
            </a:lvl1pPr>
          </a:lstStyle>
          <a:p>
            <a:endParaRPr lang="en-US" dirty="0"/>
          </a:p>
        </p:txBody>
      </p:sp>
      <p:sp>
        <p:nvSpPr>
          <p:cNvPr id="8" name="Slide Number Placeholder 7">
            <a:extLst>
              <a:ext uri="{FF2B5EF4-FFF2-40B4-BE49-F238E27FC236}">
                <a16:creationId xmlns:a16="http://schemas.microsoft.com/office/drawing/2014/main" id="{86B08B7A-4219-4973-8C9B-BF5BCC64480F}"/>
              </a:ext>
            </a:extLst>
          </p:cNvPr>
          <p:cNvSpPr>
            <a:spLocks noGrp="1"/>
          </p:cNvSpPr>
          <p:nvPr>
            <p:ph type="sldNum" sz="quarter" idx="11"/>
          </p:nvPr>
        </p:nvSpPr>
        <p:spPr/>
        <p:txBody>
          <a:bodyPr/>
          <a:lstStyle/>
          <a:p>
            <a:fld id="{EECC7194-A4D0-457B-9D3E-53681723AFF7}" type="slidenum">
              <a:rPr lang="en-US" smtClean="0"/>
              <a:pPr/>
              <a:t>‹#›</a:t>
            </a:fld>
            <a:endParaRPr lang="en-US" dirty="0"/>
          </a:p>
        </p:txBody>
      </p:sp>
      <p:sp>
        <p:nvSpPr>
          <p:cNvPr id="9" name="Freeform: Shape 8">
            <a:extLst>
              <a:ext uri="{FF2B5EF4-FFF2-40B4-BE49-F238E27FC236}">
                <a16:creationId xmlns:a16="http://schemas.microsoft.com/office/drawing/2014/main" id="{C6E75A4B-2655-4B0E-8D3B-0068F57D3D9B}"/>
              </a:ext>
            </a:extLst>
          </p:cNvPr>
          <p:cNvSpPr/>
          <p:nvPr userDrawn="1"/>
        </p:nvSpPr>
        <p:spPr>
          <a:xfrm rot="5400000">
            <a:off x="6963000" y="1629000"/>
            <a:ext cx="6858000" cy="3600000"/>
          </a:xfrm>
          <a:custGeom>
            <a:avLst/>
            <a:gdLst>
              <a:gd name="connsiteX0" fmla="*/ 0 w 6858000"/>
              <a:gd name="connsiteY0" fmla="*/ 3600000 h 3600000"/>
              <a:gd name="connsiteX1" fmla="*/ 0 w 6858000"/>
              <a:gd name="connsiteY1" fmla="*/ 0 h 3600000"/>
              <a:gd name="connsiteX2" fmla="*/ 0 w 6858000"/>
              <a:gd name="connsiteY2" fmla="*/ 0 h 3600000"/>
              <a:gd name="connsiteX3" fmla="*/ 180000 w 6858000"/>
              <a:gd name="connsiteY3" fmla="*/ 0 h 3600000"/>
              <a:gd name="connsiteX4" fmla="*/ 6678000 w 6858000"/>
              <a:gd name="connsiteY4" fmla="*/ 0 h 3600000"/>
              <a:gd name="connsiteX5" fmla="*/ 6858000 w 6858000"/>
              <a:gd name="connsiteY5" fmla="*/ 0 h 3600000"/>
              <a:gd name="connsiteX6" fmla="*/ 6858000 w 6858000"/>
              <a:gd name="connsiteY6" fmla="*/ 180000 h 3600000"/>
              <a:gd name="connsiteX7" fmla="*/ 6858000 w 6858000"/>
              <a:gd name="connsiteY7" fmla="*/ 3600000 h 3600000"/>
              <a:gd name="connsiteX8" fmla="*/ 6678000 w 6858000"/>
              <a:gd name="connsiteY8" fmla="*/ 3600000 h 3600000"/>
              <a:gd name="connsiteX9" fmla="*/ 6678000 w 6858000"/>
              <a:gd name="connsiteY9" fmla="*/ 180000 h 3600000"/>
              <a:gd name="connsiteX10" fmla="*/ 180000 w 6858000"/>
              <a:gd name="connsiteY10" fmla="*/ 180000 h 3600000"/>
              <a:gd name="connsiteX11" fmla="*/ 180000 w 6858000"/>
              <a:gd name="connsiteY11" fmla="*/ 3600000 h 360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3600000">
                <a:moveTo>
                  <a:pt x="0" y="3600000"/>
                </a:moveTo>
                <a:lnTo>
                  <a:pt x="0" y="0"/>
                </a:lnTo>
                <a:lnTo>
                  <a:pt x="0" y="0"/>
                </a:lnTo>
                <a:lnTo>
                  <a:pt x="180000" y="0"/>
                </a:lnTo>
                <a:lnTo>
                  <a:pt x="6678000" y="0"/>
                </a:lnTo>
                <a:lnTo>
                  <a:pt x="6858000" y="0"/>
                </a:lnTo>
                <a:lnTo>
                  <a:pt x="6858000" y="180000"/>
                </a:lnTo>
                <a:lnTo>
                  <a:pt x="6858000" y="3600000"/>
                </a:lnTo>
                <a:lnTo>
                  <a:pt x="6678000" y="3600000"/>
                </a:lnTo>
                <a:lnTo>
                  <a:pt x="6678000" y="180000"/>
                </a:lnTo>
                <a:lnTo>
                  <a:pt x="180000" y="180000"/>
                </a:lnTo>
                <a:lnTo>
                  <a:pt x="180000" y="360000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 Placeholder 4">
            <a:extLst>
              <a:ext uri="{FF2B5EF4-FFF2-40B4-BE49-F238E27FC236}">
                <a16:creationId xmlns:a16="http://schemas.microsoft.com/office/drawing/2014/main" id="{49F266E5-40A6-4643-B9AC-B38F27256371}"/>
              </a:ext>
            </a:extLst>
          </p:cNvPr>
          <p:cNvSpPr>
            <a:spLocks noGrp="1"/>
          </p:cNvSpPr>
          <p:nvPr>
            <p:ph type="body" sz="quarter" idx="13" hasCustomPrompt="1"/>
          </p:nvPr>
        </p:nvSpPr>
        <p:spPr>
          <a:xfrm>
            <a:off x="684213" y="3079573"/>
            <a:ext cx="1652587" cy="435600"/>
          </a:xfrm>
          <a:solidFill>
            <a:schemeClr val="tx2">
              <a:alpha val="70000"/>
            </a:schemeClr>
          </a:solidFill>
        </p:spPr>
        <p:txBody>
          <a:bodyPr anchor="ctr"/>
          <a:lstStyle>
            <a:lvl1pPr marL="0" indent="0" algn="ctr">
              <a:buNone/>
              <a:defRPr sz="2400" b="1" cap="all"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#NUMBER</a:t>
            </a:r>
          </a:p>
        </p:txBody>
      </p:sp>
      <p:sp>
        <p:nvSpPr>
          <p:cNvPr id="11" name="Text Placeholder 10">
            <a:extLst>
              <a:ext uri="{FF2B5EF4-FFF2-40B4-BE49-F238E27FC236}">
                <a16:creationId xmlns:a16="http://schemas.microsoft.com/office/drawing/2014/main" id="{1CB790CB-E4F5-4B61-A03E-1CA0C32E3F17}"/>
              </a:ext>
            </a:extLst>
          </p:cNvPr>
          <p:cNvSpPr>
            <a:spLocks noGrp="1"/>
          </p:cNvSpPr>
          <p:nvPr>
            <p:ph type="body" sz="quarter" idx="14" hasCustomPrompt="1"/>
          </p:nvPr>
        </p:nvSpPr>
        <p:spPr>
          <a:xfrm>
            <a:off x="510455" y="3799847"/>
            <a:ext cx="1999889" cy="846137"/>
          </a:xfrm>
        </p:spPr>
        <p:txBody>
          <a:bodyPr/>
          <a:lstStyle>
            <a:lvl1pPr marL="0" indent="0" algn="ctr">
              <a:buNone/>
              <a:defRPr>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Description</a:t>
            </a:r>
          </a:p>
        </p:txBody>
      </p:sp>
      <p:sp>
        <p:nvSpPr>
          <p:cNvPr id="12" name="Text Placeholder 4">
            <a:extLst>
              <a:ext uri="{FF2B5EF4-FFF2-40B4-BE49-F238E27FC236}">
                <a16:creationId xmlns:a16="http://schemas.microsoft.com/office/drawing/2014/main" id="{B570684C-B743-402E-8778-A65199577106}"/>
              </a:ext>
            </a:extLst>
          </p:cNvPr>
          <p:cNvSpPr>
            <a:spLocks noGrp="1"/>
          </p:cNvSpPr>
          <p:nvPr>
            <p:ph type="body" sz="quarter" idx="15" hasCustomPrompt="1"/>
          </p:nvPr>
        </p:nvSpPr>
        <p:spPr>
          <a:xfrm>
            <a:off x="2971013" y="3079573"/>
            <a:ext cx="1652587" cy="435600"/>
          </a:xfrm>
          <a:solidFill>
            <a:schemeClr val="tx2">
              <a:alpha val="70000"/>
            </a:schemeClr>
          </a:solidFill>
        </p:spPr>
        <p:txBody>
          <a:bodyPr anchor="ctr"/>
          <a:lstStyle>
            <a:lvl1pPr marL="0" indent="0" algn="ctr">
              <a:buNone/>
              <a:defRPr sz="2400" b="1" cap="all"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#NUMBER</a:t>
            </a:r>
          </a:p>
        </p:txBody>
      </p:sp>
      <p:sp>
        <p:nvSpPr>
          <p:cNvPr id="13" name="Text Placeholder 10">
            <a:extLst>
              <a:ext uri="{FF2B5EF4-FFF2-40B4-BE49-F238E27FC236}">
                <a16:creationId xmlns:a16="http://schemas.microsoft.com/office/drawing/2014/main" id="{FCEC7149-9A00-4CA4-B800-1BFD6EBEB88D}"/>
              </a:ext>
            </a:extLst>
          </p:cNvPr>
          <p:cNvSpPr>
            <a:spLocks noGrp="1"/>
          </p:cNvSpPr>
          <p:nvPr>
            <p:ph type="body" sz="quarter" idx="16" hasCustomPrompt="1"/>
          </p:nvPr>
        </p:nvSpPr>
        <p:spPr>
          <a:xfrm>
            <a:off x="2797255" y="3799847"/>
            <a:ext cx="1999889" cy="846137"/>
          </a:xfrm>
        </p:spPr>
        <p:txBody>
          <a:bodyPr/>
          <a:lstStyle>
            <a:lvl1pPr marL="0" indent="0" algn="ctr">
              <a:buNone/>
              <a:defRPr>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Description</a:t>
            </a:r>
          </a:p>
        </p:txBody>
      </p:sp>
      <p:sp>
        <p:nvSpPr>
          <p:cNvPr id="14" name="Text Placeholder 4">
            <a:extLst>
              <a:ext uri="{FF2B5EF4-FFF2-40B4-BE49-F238E27FC236}">
                <a16:creationId xmlns:a16="http://schemas.microsoft.com/office/drawing/2014/main" id="{0374F0E2-36BA-43B5-8799-77AA3367DF47}"/>
              </a:ext>
            </a:extLst>
          </p:cNvPr>
          <p:cNvSpPr>
            <a:spLocks noGrp="1"/>
          </p:cNvSpPr>
          <p:nvPr>
            <p:ph type="body" sz="quarter" idx="17" hasCustomPrompt="1"/>
          </p:nvPr>
        </p:nvSpPr>
        <p:spPr>
          <a:xfrm>
            <a:off x="5269707" y="3079573"/>
            <a:ext cx="1652587" cy="435600"/>
          </a:xfrm>
          <a:solidFill>
            <a:schemeClr val="tx2">
              <a:alpha val="70000"/>
            </a:schemeClr>
          </a:solidFill>
        </p:spPr>
        <p:txBody>
          <a:bodyPr anchor="ctr"/>
          <a:lstStyle>
            <a:lvl1pPr marL="0" indent="0" algn="ctr">
              <a:buNone/>
              <a:defRPr sz="2400" b="1" cap="all"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#NUMBER</a:t>
            </a:r>
          </a:p>
        </p:txBody>
      </p:sp>
      <p:sp>
        <p:nvSpPr>
          <p:cNvPr id="15" name="Text Placeholder 10">
            <a:extLst>
              <a:ext uri="{FF2B5EF4-FFF2-40B4-BE49-F238E27FC236}">
                <a16:creationId xmlns:a16="http://schemas.microsoft.com/office/drawing/2014/main" id="{1BA12174-6A24-4E61-8D58-B3B42C31BE1A}"/>
              </a:ext>
            </a:extLst>
          </p:cNvPr>
          <p:cNvSpPr>
            <a:spLocks noGrp="1"/>
          </p:cNvSpPr>
          <p:nvPr>
            <p:ph type="body" sz="quarter" idx="18" hasCustomPrompt="1"/>
          </p:nvPr>
        </p:nvSpPr>
        <p:spPr>
          <a:xfrm>
            <a:off x="5096056" y="3799847"/>
            <a:ext cx="1999889" cy="846137"/>
          </a:xfrm>
        </p:spPr>
        <p:txBody>
          <a:bodyPr/>
          <a:lstStyle>
            <a:lvl1pPr marL="0" indent="0" algn="ctr">
              <a:buNone/>
              <a:defRPr>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Description</a:t>
            </a:r>
          </a:p>
        </p:txBody>
      </p:sp>
      <p:sp>
        <p:nvSpPr>
          <p:cNvPr id="16" name="Text Placeholder 4">
            <a:extLst>
              <a:ext uri="{FF2B5EF4-FFF2-40B4-BE49-F238E27FC236}">
                <a16:creationId xmlns:a16="http://schemas.microsoft.com/office/drawing/2014/main" id="{D3A67B21-0E8B-4922-94F9-20492309C4DA}"/>
              </a:ext>
            </a:extLst>
          </p:cNvPr>
          <p:cNvSpPr>
            <a:spLocks noGrp="1"/>
          </p:cNvSpPr>
          <p:nvPr>
            <p:ph type="body" sz="quarter" idx="19" hasCustomPrompt="1"/>
          </p:nvPr>
        </p:nvSpPr>
        <p:spPr>
          <a:xfrm>
            <a:off x="7544613" y="3079573"/>
            <a:ext cx="1652587" cy="435600"/>
          </a:xfrm>
          <a:solidFill>
            <a:schemeClr val="tx2">
              <a:alpha val="70000"/>
            </a:schemeClr>
          </a:solidFill>
        </p:spPr>
        <p:txBody>
          <a:bodyPr anchor="ctr"/>
          <a:lstStyle>
            <a:lvl1pPr marL="0" indent="0" algn="ctr">
              <a:buNone/>
              <a:defRPr sz="2400" b="1" cap="all"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#NUMBER</a:t>
            </a:r>
          </a:p>
        </p:txBody>
      </p:sp>
      <p:sp>
        <p:nvSpPr>
          <p:cNvPr id="17" name="Text Placeholder 10">
            <a:extLst>
              <a:ext uri="{FF2B5EF4-FFF2-40B4-BE49-F238E27FC236}">
                <a16:creationId xmlns:a16="http://schemas.microsoft.com/office/drawing/2014/main" id="{D801C20C-82D2-465E-8D45-DF1A57E04525}"/>
              </a:ext>
            </a:extLst>
          </p:cNvPr>
          <p:cNvSpPr>
            <a:spLocks noGrp="1"/>
          </p:cNvSpPr>
          <p:nvPr>
            <p:ph type="body" sz="quarter" idx="20" hasCustomPrompt="1"/>
          </p:nvPr>
        </p:nvSpPr>
        <p:spPr>
          <a:xfrm>
            <a:off x="7370855" y="3799847"/>
            <a:ext cx="1999889" cy="846137"/>
          </a:xfrm>
        </p:spPr>
        <p:txBody>
          <a:bodyPr/>
          <a:lstStyle>
            <a:lvl1pPr marL="0" indent="0" algn="ctr">
              <a:buNone/>
              <a:defRPr>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Description</a:t>
            </a:r>
          </a:p>
        </p:txBody>
      </p:sp>
      <p:sp>
        <p:nvSpPr>
          <p:cNvPr id="18" name="Text Placeholder 4">
            <a:extLst>
              <a:ext uri="{FF2B5EF4-FFF2-40B4-BE49-F238E27FC236}">
                <a16:creationId xmlns:a16="http://schemas.microsoft.com/office/drawing/2014/main" id="{62BAD45E-2039-4F8D-9CFC-42BFA3756AD1}"/>
              </a:ext>
            </a:extLst>
          </p:cNvPr>
          <p:cNvSpPr>
            <a:spLocks noGrp="1"/>
          </p:cNvSpPr>
          <p:nvPr>
            <p:ph type="body" sz="quarter" idx="21" hasCustomPrompt="1"/>
          </p:nvPr>
        </p:nvSpPr>
        <p:spPr>
          <a:xfrm>
            <a:off x="9831412" y="3079573"/>
            <a:ext cx="1652587" cy="435600"/>
          </a:xfrm>
          <a:solidFill>
            <a:schemeClr val="tx2">
              <a:alpha val="70000"/>
            </a:schemeClr>
          </a:solidFill>
        </p:spPr>
        <p:txBody>
          <a:bodyPr anchor="ctr"/>
          <a:lstStyle>
            <a:lvl1pPr marL="0" indent="0" algn="ctr">
              <a:buNone/>
              <a:defRPr sz="2400" b="1" cap="all"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#NUMBER</a:t>
            </a:r>
          </a:p>
        </p:txBody>
      </p:sp>
      <p:sp>
        <p:nvSpPr>
          <p:cNvPr id="19" name="Text Placeholder 10">
            <a:extLst>
              <a:ext uri="{FF2B5EF4-FFF2-40B4-BE49-F238E27FC236}">
                <a16:creationId xmlns:a16="http://schemas.microsoft.com/office/drawing/2014/main" id="{64A78879-6338-4F3B-864E-8FF4E08C0066}"/>
              </a:ext>
            </a:extLst>
          </p:cNvPr>
          <p:cNvSpPr>
            <a:spLocks noGrp="1"/>
          </p:cNvSpPr>
          <p:nvPr>
            <p:ph type="body" sz="quarter" idx="22" hasCustomPrompt="1"/>
          </p:nvPr>
        </p:nvSpPr>
        <p:spPr>
          <a:xfrm>
            <a:off x="9657654" y="3799847"/>
            <a:ext cx="1999889" cy="846137"/>
          </a:xfrm>
        </p:spPr>
        <p:txBody>
          <a:bodyPr/>
          <a:lstStyle>
            <a:lvl1pPr marL="0" indent="0" algn="ctr">
              <a:buNone/>
              <a:defRPr>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Description</a:t>
            </a:r>
          </a:p>
        </p:txBody>
      </p:sp>
      <p:sp>
        <p:nvSpPr>
          <p:cNvPr id="22" name="Subtitle 2">
            <a:extLst>
              <a:ext uri="{FF2B5EF4-FFF2-40B4-BE49-F238E27FC236}">
                <a16:creationId xmlns:a16="http://schemas.microsoft.com/office/drawing/2014/main" id="{80118439-B306-4F20-9200-1C429EADC7EE}"/>
              </a:ext>
            </a:extLst>
          </p:cNvPr>
          <p:cNvSpPr>
            <a:spLocks noGrp="1"/>
          </p:cNvSpPr>
          <p:nvPr>
            <p:ph type="subTitle" idx="1" hasCustomPrompt="1"/>
          </p:nvPr>
        </p:nvSpPr>
        <p:spPr>
          <a:xfrm>
            <a:off x="5101000" y="5271502"/>
            <a:ext cx="1990001" cy="620016"/>
          </a:xfrm>
          <a:gradFill>
            <a:gsLst>
              <a:gs pos="0">
                <a:schemeClr val="tx2"/>
              </a:gs>
              <a:gs pos="100000">
                <a:schemeClr val="accent2"/>
              </a:gs>
            </a:gsLst>
            <a:lin ang="14400000" scaled="0"/>
          </a:gradFill>
        </p:spPr>
        <p:txBody>
          <a:bodyPr lIns="0" anchor="ctr"/>
          <a:lstStyle>
            <a:lvl1pPr marL="0" indent="0" algn="ctr">
              <a:buNone/>
              <a:defRPr sz="2400" b="1" i="1">
                <a:solidFill>
                  <a:schemeClr val="accent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Outcome</a:t>
            </a:r>
          </a:p>
        </p:txBody>
      </p:sp>
      <p:sp>
        <p:nvSpPr>
          <p:cNvPr id="26" name="Picture Placeholder 25">
            <a:extLst>
              <a:ext uri="{FF2B5EF4-FFF2-40B4-BE49-F238E27FC236}">
                <a16:creationId xmlns:a16="http://schemas.microsoft.com/office/drawing/2014/main" id="{99B7E7F2-DF6B-4441-B0B1-7E87E29BA3A7}"/>
              </a:ext>
            </a:extLst>
          </p:cNvPr>
          <p:cNvSpPr>
            <a:spLocks noGrp="1"/>
          </p:cNvSpPr>
          <p:nvPr>
            <p:ph type="pic" sz="quarter" idx="23" hasCustomPrompt="1"/>
          </p:nvPr>
        </p:nvSpPr>
        <p:spPr>
          <a:xfrm>
            <a:off x="1098550" y="2217585"/>
            <a:ext cx="823913" cy="823913"/>
          </a:xfrm>
        </p:spPr>
        <p:txBody>
          <a:bodyPr anchor="ctr"/>
          <a:lstStyle>
            <a:lvl1pPr marL="0" indent="0" algn="ctr">
              <a:buNone/>
              <a:defRPr sz="1050" i="1">
                <a:solidFill>
                  <a:schemeClr val="bg1"/>
                </a:solidFill>
              </a:defRPr>
            </a:lvl1pPr>
          </a:lstStyle>
          <a:p>
            <a:r>
              <a:rPr lang="en-US" dirty="0"/>
              <a:t>Icon</a:t>
            </a:r>
          </a:p>
        </p:txBody>
      </p:sp>
      <p:sp>
        <p:nvSpPr>
          <p:cNvPr id="27" name="Picture Placeholder 25">
            <a:extLst>
              <a:ext uri="{FF2B5EF4-FFF2-40B4-BE49-F238E27FC236}">
                <a16:creationId xmlns:a16="http://schemas.microsoft.com/office/drawing/2014/main" id="{ED41522A-FBAF-4E5D-B592-F13855964E8B}"/>
              </a:ext>
            </a:extLst>
          </p:cNvPr>
          <p:cNvSpPr>
            <a:spLocks noGrp="1"/>
          </p:cNvSpPr>
          <p:nvPr>
            <p:ph type="pic" sz="quarter" idx="24" hasCustomPrompt="1"/>
          </p:nvPr>
        </p:nvSpPr>
        <p:spPr>
          <a:xfrm>
            <a:off x="3385350" y="2217585"/>
            <a:ext cx="823913" cy="823913"/>
          </a:xfrm>
        </p:spPr>
        <p:txBody>
          <a:bodyPr anchor="ctr"/>
          <a:lstStyle>
            <a:lvl1pPr marL="0" indent="0" algn="ctr">
              <a:buNone/>
              <a:defRPr sz="1050" i="1">
                <a:solidFill>
                  <a:schemeClr val="bg1"/>
                </a:solidFill>
              </a:defRPr>
            </a:lvl1pPr>
          </a:lstStyle>
          <a:p>
            <a:r>
              <a:rPr lang="en-US" dirty="0"/>
              <a:t>Icon</a:t>
            </a:r>
          </a:p>
        </p:txBody>
      </p:sp>
      <p:sp>
        <p:nvSpPr>
          <p:cNvPr id="28" name="Picture Placeholder 25">
            <a:extLst>
              <a:ext uri="{FF2B5EF4-FFF2-40B4-BE49-F238E27FC236}">
                <a16:creationId xmlns:a16="http://schemas.microsoft.com/office/drawing/2014/main" id="{AA51069C-E1DC-44A0-A6A0-2A4AB0DD4D70}"/>
              </a:ext>
            </a:extLst>
          </p:cNvPr>
          <p:cNvSpPr>
            <a:spLocks noGrp="1"/>
          </p:cNvSpPr>
          <p:nvPr>
            <p:ph type="pic" sz="quarter" idx="25" hasCustomPrompt="1"/>
          </p:nvPr>
        </p:nvSpPr>
        <p:spPr>
          <a:xfrm>
            <a:off x="5684044" y="2217585"/>
            <a:ext cx="823913" cy="823913"/>
          </a:xfrm>
        </p:spPr>
        <p:txBody>
          <a:bodyPr anchor="ctr"/>
          <a:lstStyle>
            <a:lvl1pPr marL="0" indent="0" algn="ctr">
              <a:buNone/>
              <a:defRPr sz="1050" i="1">
                <a:solidFill>
                  <a:schemeClr val="bg1"/>
                </a:solidFill>
              </a:defRPr>
            </a:lvl1pPr>
          </a:lstStyle>
          <a:p>
            <a:r>
              <a:rPr lang="en-US" dirty="0"/>
              <a:t>Icon</a:t>
            </a:r>
          </a:p>
        </p:txBody>
      </p:sp>
      <p:sp>
        <p:nvSpPr>
          <p:cNvPr id="29" name="Picture Placeholder 25">
            <a:extLst>
              <a:ext uri="{FF2B5EF4-FFF2-40B4-BE49-F238E27FC236}">
                <a16:creationId xmlns:a16="http://schemas.microsoft.com/office/drawing/2014/main" id="{42F6437E-5478-451F-9BE3-E8160EA43516}"/>
              </a:ext>
            </a:extLst>
          </p:cNvPr>
          <p:cNvSpPr>
            <a:spLocks noGrp="1"/>
          </p:cNvSpPr>
          <p:nvPr>
            <p:ph type="pic" sz="quarter" idx="26" hasCustomPrompt="1"/>
          </p:nvPr>
        </p:nvSpPr>
        <p:spPr>
          <a:xfrm>
            <a:off x="7958950" y="2217585"/>
            <a:ext cx="823913" cy="823913"/>
          </a:xfrm>
        </p:spPr>
        <p:txBody>
          <a:bodyPr anchor="ctr"/>
          <a:lstStyle>
            <a:lvl1pPr marL="0" indent="0" algn="ctr">
              <a:buNone/>
              <a:defRPr sz="1050" i="1">
                <a:solidFill>
                  <a:schemeClr val="bg1"/>
                </a:solidFill>
              </a:defRPr>
            </a:lvl1pPr>
          </a:lstStyle>
          <a:p>
            <a:r>
              <a:rPr lang="en-US" dirty="0"/>
              <a:t>Icon</a:t>
            </a:r>
          </a:p>
        </p:txBody>
      </p:sp>
      <p:sp>
        <p:nvSpPr>
          <p:cNvPr id="30" name="Picture Placeholder 25">
            <a:extLst>
              <a:ext uri="{FF2B5EF4-FFF2-40B4-BE49-F238E27FC236}">
                <a16:creationId xmlns:a16="http://schemas.microsoft.com/office/drawing/2014/main" id="{25127DFD-53A7-41A8-B591-AEEC12038026}"/>
              </a:ext>
            </a:extLst>
          </p:cNvPr>
          <p:cNvSpPr>
            <a:spLocks noGrp="1"/>
          </p:cNvSpPr>
          <p:nvPr>
            <p:ph type="pic" sz="quarter" idx="27" hasCustomPrompt="1"/>
          </p:nvPr>
        </p:nvSpPr>
        <p:spPr>
          <a:xfrm>
            <a:off x="10245749" y="2217585"/>
            <a:ext cx="823913" cy="823913"/>
          </a:xfrm>
        </p:spPr>
        <p:txBody>
          <a:bodyPr anchor="ctr"/>
          <a:lstStyle>
            <a:lvl1pPr marL="0" indent="0" algn="ctr">
              <a:buNone/>
              <a:defRPr sz="1050" i="1">
                <a:solidFill>
                  <a:schemeClr val="bg1"/>
                </a:solidFill>
              </a:defRPr>
            </a:lvl1pPr>
          </a:lstStyle>
          <a:p>
            <a:r>
              <a:rPr lang="en-US" dirty="0"/>
              <a:t>Icon</a:t>
            </a:r>
          </a:p>
        </p:txBody>
      </p:sp>
    </p:spTree>
    <p:extLst>
      <p:ext uri="{BB962C8B-B14F-4D97-AF65-F5344CB8AC3E}">
        <p14:creationId xmlns:p14="http://schemas.microsoft.com/office/powerpoint/2010/main" val="389258392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60 40 Vertical Spli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F76D43D-0DDD-4BAD-8213-BDBF75C30A0C}"/>
              </a:ext>
              <a:ext uri="{C183D7F6-B498-43B3-948B-1728B52AA6E4}">
                <adec:decorative xmlns:adec="http://schemas.microsoft.com/office/drawing/2017/decorative" val="1"/>
              </a:ext>
            </a:extLst>
          </p:cNvPr>
          <p:cNvSpPr/>
          <p:nvPr userDrawn="1"/>
        </p:nvSpPr>
        <p:spPr>
          <a:xfrm>
            <a:off x="676118" y="4338116"/>
            <a:ext cx="10839764" cy="45719"/>
          </a:xfrm>
          <a:prstGeom prst="rect">
            <a:avLst/>
          </a:prstGeom>
          <a:solidFill>
            <a:schemeClr val="tx1">
              <a:alpha val="5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8" name="Text Placeholder 3">
            <a:extLst>
              <a:ext uri="{FF2B5EF4-FFF2-40B4-BE49-F238E27FC236}">
                <a16:creationId xmlns:a16="http://schemas.microsoft.com/office/drawing/2014/main" id="{A6D3ACF3-E1F5-4332-9836-C8E6C46591BB}"/>
              </a:ext>
            </a:extLst>
          </p:cNvPr>
          <p:cNvSpPr txBox="1">
            <a:spLocks/>
          </p:cNvSpPr>
          <p:nvPr userDrawn="1"/>
        </p:nvSpPr>
        <p:spPr>
          <a:xfrm>
            <a:off x="0" y="-436"/>
            <a:ext cx="12192000" cy="4343836"/>
          </a:xfrm>
          <a:prstGeom prst="rect">
            <a:avLst/>
          </a:prstGeom>
          <a:gradFill>
            <a:gsLst>
              <a:gs pos="0">
                <a:schemeClr val="tx2"/>
              </a:gs>
              <a:gs pos="100000">
                <a:schemeClr val="accent2"/>
              </a:gs>
            </a:gsLst>
            <a:lin ang="14400000" scaled="0"/>
          </a:gradFill>
        </p:spPr>
        <p:txBody>
          <a:bodyPr/>
          <a:lstStyle>
            <a:lvl1pPr marL="266700" indent="-266700" algn="l" defTabSz="914400" rtl="0" eaLnBrk="1" latinLnBrk="0" hangingPunct="1">
              <a:lnSpc>
                <a:spcPct val="100000"/>
              </a:lnSpc>
              <a:spcBef>
                <a:spcPts val="0"/>
              </a:spcBef>
              <a:spcAft>
                <a:spcPts val="1000"/>
              </a:spcAft>
              <a:buClr>
                <a:schemeClr val="accent2"/>
              </a:buClr>
              <a:buFont typeface="Arial" panose="020B0604020202020204" pitchFamily="34" charset="0"/>
              <a:buChar char="●"/>
              <a:defRPr sz="1600" kern="1200">
                <a:solidFill>
                  <a:schemeClr val="tx1"/>
                </a:solidFill>
                <a:latin typeface="+mn-lt"/>
                <a:ea typeface="+mn-ea"/>
                <a:cs typeface="+mn-cs"/>
              </a:defRPr>
            </a:lvl1pPr>
            <a:lvl2pPr marL="447675" indent="-180975" algn="l" defTabSz="914400" rtl="0" eaLnBrk="1" latinLnBrk="0" hangingPunct="1">
              <a:lnSpc>
                <a:spcPct val="100000"/>
              </a:lnSpc>
              <a:spcBef>
                <a:spcPts val="0"/>
              </a:spcBef>
              <a:spcAft>
                <a:spcPts val="1000"/>
              </a:spcAft>
              <a:buClr>
                <a:schemeClr val="accent2"/>
              </a:buClr>
              <a:buFontTx/>
              <a:buChar char="–"/>
              <a:defRPr sz="1400" kern="1200">
                <a:solidFill>
                  <a:schemeClr val="tx1"/>
                </a:solidFill>
                <a:latin typeface="+mn-lt"/>
                <a:ea typeface="+mn-ea"/>
                <a:cs typeface="+mn-cs"/>
              </a:defRPr>
            </a:lvl2pPr>
            <a:lvl3pPr marL="628650" indent="-180975" algn="l" defTabSz="914400" rtl="0" eaLnBrk="1" latinLnBrk="0" hangingPunct="1">
              <a:lnSpc>
                <a:spcPct val="100000"/>
              </a:lnSpc>
              <a:spcBef>
                <a:spcPts val="0"/>
              </a:spcBef>
              <a:spcAft>
                <a:spcPts val="1000"/>
              </a:spcAft>
              <a:buClr>
                <a:schemeClr val="tx1">
                  <a:lumMod val="50000"/>
                  <a:lumOff val="50000"/>
                </a:schemeClr>
              </a:buClr>
              <a:buFont typeface="Arial" panose="020B0604020202020204" pitchFamily="34" charset="0"/>
              <a:buChar char="•"/>
              <a:defRPr sz="1200" kern="1200">
                <a:solidFill>
                  <a:schemeClr val="tx1"/>
                </a:solidFill>
                <a:latin typeface="+mn-lt"/>
                <a:ea typeface="+mn-ea"/>
                <a:cs typeface="+mn-cs"/>
              </a:defRPr>
            </a:lvl3pPr>
            <a:lvl4pPr marL="809625" indent="-180975" algn="l" defTabSz="914400" rtl="0" eaLnBrk="1" latinLnBrk="0" hangingPunct="1">
              <a:lnSpc>
                <a:spcPct val="100000"/>
              </a:lnSpc>
              <a:spcBef>
                <a:spcPts val="0"/>
              </a:spcBef>
              <a:spcAft>
                <a:spcPts val="1000"/>
              </a:spcAft>
              <a:buClr>
                <a:schemeClr val="tx1">
                  <a:lumMod val="75000"/>
                  <a:lumOff val="25000"/>
                </a:schemeClr>
              </a:buClr>
              <a:buSzPct val="80000"/>
              <a:buFont typeface="Courier New" panose="02070309020205020404" pitchFamily="49" charset="0"/>
              <a:buChar char="o"/>
              <a:defRPr sz="1000" kern="1200">
                <a:solidFill>
                  <a:schemeClr val="tx1"/>
                </a:solidFill>
                <a:latin typeface="+mn-lt"/>
                <a:ea typeface="+mn-ea"/>
                <a:cs typeface="+mn-cs"/>
              </a:defRPr>
            </a:lvl4pPr>
            <a:lvl5pPr marL="990600" indent="-180975" algn="l" defTabSz="914400" rtl="0" eaLnBrk="1" latinLnBrk="0" hangingPunct="1">
              <a:lnSpc>
                <a:spcPct val="100000"/>
              </a:lnSpc>
              <a:spcBef>
                <a:spcPts val="0"/>
              </a:spcBef>
              <a:spcAft>
                <a:spcPts val="1000"/>
              </a:spcAft>
              <a:buFont typeface="Arial" panose="020B0604020202020204" pitchFamily="34" charset="0"/>
              <a:buChar char="•"/>
              <a:defRPr sz="1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noProof="0" dirty="0"/>
          </a:p>
        </p:txBody>
      </p:sp>
      <p:sp>
        <p:nvSpPr>
          <p:cNvPr id="2" name="Title 1">
            <a:extLst>
              <a:ext uri="{FF2B5EF4-FFF2-40B4-BE49-F238E27FC236}">
                <a16:creationId xmlns:a16="http://schemas.microsoft.com/office/drawing/2014/main" id="{0BDF8FE7-66F4-4586-B49B-61E115ED291E}"/>
              </a:ext>
            </a:extLst>
          </p:cNvPr>
          <p:cNvSpPr>
            <a:spLocks noGrp="1"/>
          </p:cNvSpPr>
          <p:nvPr>
            <p:ph type="title"/>
          </p:nvPr>
        </p:nvSpPr>
        <p:spPr/>
        <p:txBody>
          <a:bodyPr/>
          <a:lstStyle>
            <a:lvl1pPr>
              <a:defRPr>
                <a:solidFill>
                  <a:schemeClr val="bg1"/>
                </a:solidFill>
              </a:defRPr>
            </a:lvl1pPr>
          </a:lstStyle>
          <a:p>
            <a:r>
              <a:rPr lang="en-US" noProof="0"/>
              <a:t>Click to edit Master title style</a:t>
            </a:r>
          </a:p>
        </p:txBody>
      </p:sp>
      <p:sp>
        <p:nvSpPr>
          <p:cNvPr id="6" name="Footer Placeholder 5">
            <a:extLst>
              <a:ext uri="{FF2B5EF4-FFF2-40B4-BE49-F238E27FC236}">
                <a16:creationId xmlns:a16="http://schemas.microsoft.com/office/drawing/2014/main" id="{AEB5B890-F885-418C-9812-59970CAC6BCD}"/>
              </a:ext>
            </a:extLst>
          </p:cNvPr>
          <p:cNvSpPr>
            <a:spLocks noGrp="1"/>
          </p:cNvSpPr>
          <p:nvPr>
            <p:ph type="ftr" sz="quarter" idx="10"/>
          </p:nvPr>
        </p:nvSpPr>
        <p:spPr/>
        <p:txBody>
          <a:bodyPr/>
          <a:lstStyle/>
          <a:p>
            <a:endParaRPr lang="en-US" noProof="0" dirty="0"/>
          </a:p>
        </p:txBody>
      </p:sp>
      <p:sp>
        <p:nvSpPr>
          <p:cNvPr id="7" name="Slide Number Placeholder 6">
            <a:extLst>
              <a:ext uri="{FF2B5EF4-FFF2-40B4-BE49-F238E27FC236}">
                <a16:creationId xmlns:a16="http://schemas.microsoft.com/office/drawing/2014/main" id="{50521507-88DE-417D-8076-D9152E1E1409}"/>
              </a:ext>
            </a:extLst>
          </p:cNvPr>
          <p:cNvSpPr>
            <a:spLocks noGrp="1"/>
          </p:cNvSpPr>
          <p:nvPr>
            <p:ph type="sldNum" sz="quarter" idx="11"/>
          </p:nvPr>
        </p:nvSpPr>
        <p:spPr/>
        <p:txBody>
          <a:bodyPr/>
          <a:lstStyle/>
          <a:p>
            <a:fld id="{EECC7194-A4D0-457B-9D3E-53681723AFF7}" type="slidenum">
              <a:rPr lang="en-US" noProof="0" smtClean="0"/>
              <a:pPr/>
              <a:t>‹#›</a:t>
            </a:fld>
            <a:endParaRPr lang="en-US" noProof="0" dirty="0"/>
          </a:p>
        </p:txBody>
      </p:sp>
      <p:sp>
        <p:nvSpPr>
          <p:cNvPr id="4" name="Text Placeholder 3">
            <a:extLst>
              <a:ext uri="{FF2B5EF4-FFF2-40B4-BE49-F238E27FC236}">
                <a16:creationId xmlns:a16="http://schemas.microsoft.com/office/drawing/2014/main" id="{1DFC7DDD-6F93-45F8-AFD6-95AA051FE809}"/>
              </a:ext>
            </a:extLst>
          </p:cNvPr>
          <p:cNvSpPr>
            <a:spLocks noGrp="1"/>
          </p:cNvSpPr>
          <p:nvPr>
            <p:ph type="body" sz="quarter" idx="12" hasCustomPrompt="1"/>
          </p:nvPr>
        </p:nvSpPr>
        <p:spPr>
          <a:xfrm>
            <a:off x="684213" y="1405643"/>
            <a:ext cx="7559675" cy="360000"/>
          </a:xfrm>
        </p:spPr>
        <p:txBody>
          <a:bodyPr/>
          <a:lstStyle>
            <a:lvl1pPr marL="0" indent="0">
              <a:buNone/>
              <a:defRPr sz="2200">
                <a:solidFill>
                  <a:schemeClr val="bg1"/>
                </a:solidFill>
                <a:latin typeface="+mj-lt"/>
              </a:defRPr>
            </a:lvl1pPr>
          </a:lstStyle>
          <a:p>
            <a:pPr lvl="0"/>
            <a:r>
              <a:rPr lang="en-US" noProof="0"/>
              <a:t>SUBTITLE</a:t>
            </a:r>
          </a:p>
        </p:txBody>
      </p:sp>
      <p:sp>
        <p:nvSpPr>
          <p:cNvPr id="21" name="Freeform: Shape 20">
            <a:extLst>
              <a:ext uri="{FF2B5EF4-FFF2-40B4-BE49-F238E27FC236}">
                <a16:creationId xmlns:a16="http://schemas.microsoft.com/office/drawing/2014/main" id="{D1CD6042-5DF4-4624-BC32-25F68745304A}"/>
              </a:ext>
            </a:extLst>
          </p:cNvPr>
          <p:cNvSpPr/>
          <p:nvPr userDrawn="1"/>
        </p:nvSpPr>
        <p:spPr>
          <a:xfrm rot="5400000">
            <a:off x="8220300" y="371700"/>
            <a:ext cx="4343400" cy="3600000"/>
          </a:xfrm>
          <a:custGeom>
            <a:avLst/>
            <a:gdLst>
              <a:gd name="connsiteX0" fmla="*/ 0 w 4343400"/>
              <a:gd name="connsiteY0" fmla="*/ 3600000 h 3600000"/>
              <a:gd name="connsiteX1" fmla="*/ 0 w 4343400"/>
              <a:gd name="connsiteY1" fmla="*/ 0 h 3600000"/>
              <a:gd name="connsiteX2" fmla="*/ 180000 w 4343400"/>
              <a:gd name="connsiteY2" fmla="*/ 0 h 3600000"/>
              <a:gd name="connsiteX3" fmla="*/ 4343400 w 4343400"/>
              <a:gd name="connsiteY3" fmla="*/ 0 h 3600000"/>
              <a:gd name="connsiteX4" fmla="*/ 4343400 w 4343400"/>
              <a:gd name="connsiteY4" fmla="*/ 180000 h 3600000"/>
              <a:gd name="connsiteX5" fmla="*/ 180000 w 4343400"/>
              <a:gd name="connsiteY5" fmla="*/ 180000 h 3600000"/>
              <a:gd name="connsiteX6" fmla="*/ 180000 w 4343400"/>
              <a:gd name="connsiteY6" fmla="*/ 3600000 h 360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43400" h="3600000">
                <a:moveTo>
                  <a:pt x="0" y="3600000"/>
                </a:moveTo>
                <a:lnTo>
                  <a:pt x="0" y="0"/>
                </a:lnTo>
                <a:lnTo>
                  <a:pt x="180000" y="0"/>
                </a:lnTo>
                <a:lnTo>
                  <a:pt x="4343400" y="0"/>
                </a:lnTo>
                <a:lnTo>
                  <a:pt x="4343400" y="180000"/>
                </a:lnTo>
                <a:lnTo>
                  <a:pt x="180000" y="180000"/>
                </a:lnTo>
                <a:lnTo>
                  <a:pt x="180000" y="3600000"/>
                </a:lnTo>
                <a:close/>
              </a:path>
            </a:pathLst>
          </a:custGeom>
          <a:gradFill>
            <a:gsLst>
              <a:gs pos="0">
                <a:schemeClr val="bg1">
                  <a:alpha val="5000"/>
                </a:schemeClr>
              </a:gs>
              <a:gs pos="100000">
                <a:schemeClr val="bg1">
                  <a:alpha val="3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9" name="Freeform: Shape 18">
            <a:extLst>
              <a:ext uri="{FF2B5EF4-FFF2-40B4-BE49-F238E27FC236}">
                <a16:creationId xmlns:a16="http://schemas.microsoft.com/office/drawing/2014/main" id="{6294759C-286C-4281-B194-581C766EEF28}"/>
              </a:ext>
            </a:extLst>
          </p:cNvPr>
          <p:cNvSpPr/>
          <p:nvPr userDrawn="1"/>
        </p:nvSpPr>
        <p:spPr>
          <a:xfrm rot="5400000">
            <a:off x="9134700" y="3800700"/>
            <a:ext cx="2514600" cy="3600000"/>
          </a:xfrm>
          <a:custGeom>
            <a:avLst/>
            <a:gdLst>
              <a:gd name="connsiteX0" fmla="*/ 0 w 2514600"/>
              <a:gd name="connsiteY0" fmla="*/ 180000 h 3600000"/>
              <a:gd name="connsiteX1" fmla="*/ 0 w 2514600"/>
              <a:gd name="connsiteY1" fmla="*/ 0 h 3600000"/>
              <a:gd name="connsiteX2" fmla="*/ 2334600 w 2514600"/>
              <a:gd name="connsiteY2" fmla="*/ 0 h 3600000"/>
              <a:gd name="connsiteX3" fmla="*/ 2514600 w 2514600"/>
              <a:gd name="connsiteY3" fmla="*/ 0 h 3600000"/>
              <a:gd name="connsiteX4" fmla="*/ 2514600 w 2514600"/>
              <a:gd name="connsiteY4" fmla="*/ 180000 h 3600000"/>
              <a:gd name="connsiteX5" fmla="*/ 2514600 w 2514600"/>
              <a:gd name="connsiteY5" fmla="*/ 3600000 h 3600000"/>
              <a:gd name="connsiteX6" fmla="*/ 2334600 w 2514600"/>
              <a:gd name="connsiteY6" fmla="*/ 3600000 h 3600000"/>
              <a:gd name="connsiteX7" fmla="*/ 2334600 w 2514600"/>
              <a:gd name="connsiteY7" fmla="*/ 180000 h 360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14600" h="3600000">
                <a:moveTo>
                  <a:pt x="0" y="180000"/>
                </a:moveTo>
                <a:lnTo>
                  <a:pt x="0" y="0"/>
                </a:lnTo>
                <a:lnTo>
                  <a:pt x="2334600" y="0"/>
                </a:lnTo>
                <a:lnTo>
                  <a:pt x="2514600" y="0"/>
                </a:lnTo>
                <a:lnTo>
                  <a:pt x="2514600" y="180000"/>
                </a:lnTo>
                <a:lnTo>
                  <a:pt x="2514600" y="3600000"/>
                </a:lnTo>
                <a:lnTo>
                  <a:pt x="2334600" y="3600000"/>
                </a:lnTo>
                <a:lnTo>
                  <a:pt x="2334600" y="180000"/>
                </a:lnTo>
                <a:close/>
              </a:path>
            </a:pathLst>
          </a:custGeom>
          <a:solidFill>
            <a:schemeClr val="tx1">
              <a:lumMod val="50000"/>
              <a:lumOff val="5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Tree>
    <p:extLst>
      <p:ext uri="{BB962C8B-B14F-4D97-AF65-F5344CB8AC3E}">
        <p14:creationId xmlns:p14="http://schemas.microsoft.com/office/powerpoint/2010/main" val="57894386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6 x Content Block with Icon">
    <p:spTree>
      <p:nvGrpSpPr>
        <p:cNvPr id="1" name=""/>
        <p:cNvGrpSpPr/>
        <p:nvPr/>
      </p:nvGrpSpPr>
      <p:grpSpPr>
        <a:xfrm>
          <a:off x="0" y="0"/>
          <a:ext cx="0" cy="0"/>
          <a:chOff x="0" y="0"/>
          <a:chExt cx="0" cy="0"/>
        </a:xfrm>
      </p:grpSpPr>
      <p:sp>
        <p:nvSpPr>
          <p:cNvPr id="6" name="Picture Placeholder 23">
            <a:extLst>
              <a:ext uri="{FF2B5EF4-FFF2-40B4-BE49-F238E27FC236}">
                <a16:creationId xmlns:a16="http://schemas.microsoft.com/office/drawing/2014/main" id="{E6622698-E93D-4214-8C21-38DBE58C2E3F}"/>
              </a:ext>
            </a:extLst>
          </p:cNvPr>
          <p:cNvSpPr>
            <a:spLocks noGrp="1"/>
          </p:cNvSpPr>
          <p:nvPr>
            <p:ph type="pic" sz="quarter" idx="12" hasCustomPrompt="1"/>
          </p:nvPr>
        </p:nvSpPr>
        <p:spPr>
          <a:xfrm>
            <a:off x="180000" y="179109"/>
            <a:ext cx="11832000" cy="6513922"/>
          </a:xfrm>
          <a:custGeom>
            <a:avLst/>
            <a:gdLst>
              <a:gd name="connsiteX0" fmla="*/ 0 w 11832000"/>
              <a:gd name="connsiteY0" fmla="*/ 0 h 6513922"/>
              <a:gd name="connsiteX1" fmla="*/ 8412000 w 11832000"/>
              <a:gd name="connsiteY1" fmla="*/ 0 h 6513922"/>
              <a:gd name="connsiteX2" fmla="*/ 8412000 w 11832000"/>
              <a:gd name="connsiteY2" fmla="*/ 891 h 6513922"/>
              <a:gd name="connsiteX3" fmla="*/ 11832000 w 11832000"/>
              <a:gd name="connsiteY3" fmla="*/ 891 h 6513922"/>
              <a:gd name="connsiteX4" fmla="*/ 11832000 w 11832000"/>
              <a:gd name="connsiteY4" fmla="*/ 6498891 h 6513922"/>
              <a:gd name="connsiteX5" fmla="*/ 8412000 w 11832000"/>
              <a:gd name="connsiteY5" fmla="*/ 6498891 h 6513922"/>
              <a:gd name="connsiteX6" fmla="*/ 8412000 w 11832000"/>
              <a:gd name="connsiteY6" fmla="*/ 6513922 h 6513922"/>
              <a:gd name="connsiteX7" fmla="*/ 0 w 11832000"/>
              <a:gd name="connsiteY7" fmla="*/ 6513922 h 6513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32000" h="6513922">
                <a:moveTo>
                  <a:pt x="0" y="0"/>
                </a:moveTo>
                <a:lnTo>
                  <a:pt x="8412000" y="0"/>
                </a:lnTo>
                <a:lnTo>
                  <a:pt x="8412000" y="891"/>
                </a:lnTo>
                <a:lnTo>
                  <a:pt x="11832000" y="891"/>
                </a:lnTo>
                <a:lnTo>
                  <a:pt x="11832000" y="6498891"/>
                </a:lnTo>
                <a:lnTo>
                  <a:pt x="8412000" y="6498891"/>
                </a:lnTo>
                <a:lnTo>
                  <a:pt x="8412000" y="6513922"/>
                </a:lnTo>
                <a:lnTo>
                  <a:pt x="0" y="6513922"/>
                </a:lnTo>
                <a:close/>
              </a:path>
            </a:pathLst>
          </a:custGeom>
          <a:solidFill>
            <a:schemeClr val="tx1">
              <a:lumMod val="75000"/>
              <a:lumOff val="25000"/>
            </a:schemeClr>
          </a:solidFill>
        </p:spPr>
        <p:txBody>
          <a:bodyPr wrap="square" lIns="0" tIns="1224000" rIns="0" anchor="t">
            <a:noAutofit/>
          </a:bodyPr>
          <a:lstStyle>
            <a:lvl1pPr marL="0" indent="0" algn="ctr">
              <a:lnSpc>
                <a:spcPct val="100000"/>
              </a:lnSpc>
              <a:buNone/>
              <a:defRPr sz="1200" i="1">
                <a:solidFill>
                  <a:schemeClr val="bg1"/>
                </a:solidFill>
              </a:defRPr>
            </a:lvl1pPr>
          </a:lstStyle>
          <a:p>
            <a:r>
              <a:rPr lang="en-US" dirty="0"/>
              <a:t>Drag &amp; Drop Your </a:t>
            </a:r>
            <a:br>
              <a:rPr lang="en-US" dirty="0"/>
            </a:br>
            <a:r>
              <a:rPr lang="en-US" dirty="0"/>
              <a:t>Background Photo Here</a:t>
            </a:r>
          </a:p>
        </p:txBody>
      </p:sp>
      <p:sp>
        <p:nvSpPr>
          <p:cNvPr id="9" name="Freeform: Shape 8">
            <a:extLst>
              <a:ext uri="{FF2B5EF4-FFF2-40B4-BE49-F238E27FC236}">
                <a16:creationId xmlns:a16="http://schemas.microsoft.com/office/drawing/2014/main" id="{1706BC54-FE11-4237-96CC-8DA267DB5D7C}"/>
              </a:ext>
            </a:extLst>
          </p:cNvPr>
          <p:cNvSpPr/>
          <p:nvPr userDrawn="1"/>
        </p:nvSpPr>
        <p:spPr>
          <a:xfrm rot="5400000">
            <a:off x="6963000" y="1629000"/>
            <a:ext cx="6858000" cy="3600000"/>
          </a:xfrm>
          <a:custGeom>
            <a:avLst/>
            <a:gdLst>
              <a:gd name="connsiteX0" fmla="*/ 0 w 6858000"/>
              <a:gd name="connsiteY0" fmla="*/ 3600000 h 3600000"/>
              <a:gd name="connsiteX1" fmla="*/ 0 w 6858000"/>
              <a:gd name="connsiteY1" fmla="*/ 0 h 3600000"/>
              <a:gd name="connsiteX2" fmla="*/ 0 w 6858000"/>
              <a:gd name="connsiteY2" fmla="*/ 0 h 3600000"/>
              <a:gd name="connsiteX3" fmla="*/ 180000 w 6858000"/>
              <a:gd name="connsiteY3" fmla="*/ 0 h 3600000"/>
              <a:gd name="connsiteX4" fmla="*/ 6678000 w 6858000"/>
              <a:gd name="connsiteY4" fmla="*/ 0 h 3600000"/>
              <a:gd name="connsiteX5" fmla="*/ 6858000 w 6858000"/>
              <a:gd name="connsiteY5" fmla="*/ 0 h 3600000"/>
              <a:gd name="connsiteX6" fmla="*/ 6858000 w 6858000"/>
              <a:gd name="connsiteY6" fmla="*/ 180000 h 3600000"/>
              <a:gd name="connsiteX7" fmla="*/ 6858000 w 6858000"/>
              <a:gd name="connsiteY7" fmla="*/ 3600000 h 3600000"/>
              <a:gd name="connsiteX8" fmla="*/ 6678000 w 6858000"/>
              <a:gd name="connsiteY8" fmla="*/ 3600000 h 3600000"/>
              <a:gd name="connsiteX9" fmla="*/ 6678000 w 6858000"/>
              <a:gd name="connsiteY9" fmla="*/ 180000 h 3600000"/>
              <a:gd name="connsiteX10" fmla="*/ 180000 w 6858000"/>
              <a:gd name="connsiteY10" fmla="*/ 180000 h 3600000"/>
              <a:gd name="connsiteX11" fmla="*/ 180000 w 6858000"/>
              <a:gd name="connsiteY11" fmla="*/ 3600000 h 360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3600000">
                <a:moveTo>
                  <a:pt x="0" y="3600000"/>
                </a:moveTo>
                <a:lnTo>
                  <a:pt x="0" y="0"/>
                </a:lnTo>
                <a:lnTo>
                  <a:pt x="0" y="0"/>
                </a:lnTo>
                <a:lnTo>
                  <a:pt x="180000" y="0"/>
                </a:lnTo>
                <a:lnTo>
                  <a:pt x="6678000" y="0"/>
                </a:lnTo>
                <a:lnTo>
                  <a:pt x="6858000" y="0"/>
                </a:lnTo>
                <a:lnTo>
                  <a:pt x="6858000" y="180000"/>
                </a:lnTo>
                <a:lnTo>
                  <a:pt x="6858000" y="3600000"/>
                </a:lnTo>
                <a:lnTo>
                  <a:pt x="6678000" y="3600000"/>
                </a:lnTo>
                <a:lnTo>
                  <a:pt x="6678000" y="180000"/>
                </a:lnTo>
                <a:lnTo>
                  <a:pt x="180000" y="180000"/>
                </a:lnTo>
                <a:lnTo>
                  <a:pt x="180000" y="360000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F797B74-E645-46F4-8F77-49AF7F0D443F}"/>
              </a:ext>
            </a:extLst>
          </p:cNvPr>
          <p:cNvSpPr>
            <a:spLocks noGrp="1"/>
          </p:cNvSpPr>
          <p:nvPr>
            <p:ph type="title"/>
          </p:nvPr>
        </p:nvSpPr>
        <p:spPr>
          <a:xfrm>
            <a:off x="684000" y="808186"/>
            <a:ext cx="7560000" cy="370166"/>
          </a:xfrm>
        </p:spPr>
        <p:txBody>
          <a:bodyPr/>
          <a:lstStyle>
            <a:lvl1pPr>
              <a:defRPr>
                <a:solidFill>
                  <a:schemeClr val="bg1"/>
                </a:solidFill>
              </a:defRPr>
            </a:lvl1pPr>
          </a:lstStyle>
          <a:p>
            <a:r>
              <a:rPr lang="en-US"/>
              <a:t>Click to edit Master title style</a:t>
            </a:r>
            <a:endParaRPr lang="en-US" dirty="0"/>
          </a:p>
        </p:txBody>
      </p:sp>
      <p:sp>
        <p:nvSpPr>
          <p:cNvPr id="7" name="Footer Placeholder 6">
            <a:extLst>
              <a:ext uri="{FF2B5EF4-FFF2-40B4-BE49-F238E27FC236}">
                <a16:creationId xmlns:a16="http://schemas.microsoft.com/office/drawing/2014/main" id="{A557D1A2-E2DD-4CD8-B7DB-2864D4A97E02}"/>
              </a:ext>
            </a:extLst>
          </p:cNvPr>
          <p:cNvSpPr>
            <a:spLocks noGrp="1"/>
          </p:cNvSpPr>
          <p:nvPr>
            <p:ph type="ftr" sz="quarter" idx="10"/>
          </p:nvPr>
        </p:nvSpPr>
        <p:spPr/>
        <p:txBody>
          <a:bodyPr/>
          <a:lstStyle/>
          <a:p>
            <a:endParaRPr lang="en-US" dirty="0"/>
          </a:p>
        </p:txBody>
      </p:sp>
      <p:sp>
        <p:nvSpPr>
          <p:cNvPr id="8" name="Slide Number Placeholder 7">
            <a:extLst>
              <a:ext uri="{FF2B5EF4-FFF2-40B4-BE49-F238E27FC236}">
                <a16:creationId xmlns:a16="http://schemas.microsoft.com/office/drawing/2014/main" id="{86B08B7A-4219-4973-8C9B-BF5BCC64480F}"/>
              </a:ext>
            </a:extLst>
          </p:cNvPr>
          <p:cNvSpPr>
            <a:spLocks noGrp="1"/>
          </p:cNvSpPr>
          <p:nvPr>
            <p:ph type="sldNum" sz="quarter" idx="11"/>
          </p:nvPr>
        </p:nvSpPr>
        <p:spPr/>
        <p:txBody>
          <a:bodyPr/>
          <a:lstStyle/>
          <a:p>
            <a:fld id="{EECC7194-A4D0-457B-9D3E-53681723AFF7}" type="slidenum">
              <a:rPr lang="en-US" smtClean="0"/>
              <a:pPr/>
              <a:t>‹#›</a:t>
            </a:fld>
            <a:endParaRPr lang="en-US" dirty="0"/>
          </a:p>
        </p:txBody>
      </p:sp>
      <p:sp>
        <p:nvSpPr>
          <p:cNvPr id="5" name="Text Placeholder 4">
            <a:extLst>
              <a:ext uri="{FF2B5EF4-FFF2-40B4-BE49-F238E27FC236}">
                <a16:creationId xmlns:a16="http://schemas.microsoft.com/office/drawing/2014/main" id="{C430C70C-09F9-40EE-9A89-ED9A5DCFD98D}"/>
              </a:ext>
            </a:extLst>
          </p:cNvPr>
          <p:cNvSpPr>
            <a:spLocks noGrp="1"/>
          </p:cNvSpPr>
          <p:nvPr>
            <p:ph type="body" sz="quarter" idx="13" hasCustomPrompt="1"/>
          </p:nvPr>
        </p:nvSpPr>
        <p:spPr>
          <a:xfrm>
            <a:off x="1470581" y="2186444"/>
            <a:ext cx="2812282" cy="1242556"/>
          </a:xfrm>
        </p:spPr>
        <p:txBody>
          <a:bodyPr/>
          <a:lstStyle>
            <a:lvl1pPr marL="0" indent="0">
              <a:buNone/>
              <a:defRPr sz="1200">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Description</a:t>
            </a:r>
          </a:p>
        </p:txBody>
      </p:sp>
      <p:sp>
        <p:nvSpPr>
          <p:cNvPr id="13" name="Text Placeholder 12">
            <a:extLst>
              <a:ext uri="{FF2B5EF4-FFF2-40B4-BE49-F238E27FC236}">
                <a16:creationId xmlns:a16="http://schemas.microsoft.com/office/drawing/2014/main" id="{278D9ACA-AB64-4D04-A5E0-23AC8B81EC2C}"/>
              </a:ext>
            </a:extLst>
          </p:cNvPr>
          <p:cNvSpPr>
            <a:spLocks noGrp="1"/>
          </p:cNvSpPr>
          <p:nvPr>
            <p:ph type="body" sz="quarter" idx="14" hasCustomPrompt="1"/>
          </p:nvPr>
        </p:nvSpPr>
        <p:spPr>
          <a:xfrm>
            <a:off x="1470581" y="1775806"/>
            <a:ext cx="2812282" cy="297888"/>
          </a:xfrm>
        </p:spPr>
        <p:txBody>
          <a:bodyPr/>
          <a:lstStyle>
            <a:lvl1pPr marL="0" indent="0">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Header</a:t>
            </a:r>
          </a:p>
        </p:txBody>
      </p:sp>
      <p:sp>
        <p:nvSpPr>
          <p:cNvPr id="15" name="Text Placeholder 4">
            <a:extLst>
              <a:ext uri="{FF2B5EF4-FFF2-40B4-BE49-F238E27FC236}">
                <a16:creationId xmlns:a16="http://schemas.microsoft.com/office/drawing/2014/main" id="{F3B4EB62-0A18-46F9-98F0-E8FC5EBAF37E}"/>
              </a:ext>
            </a:extLst>
          </p:cNvPr>
          <p:cNvSpPr>
            <a:spLocks noGrp="1"/>
          </p:cNvSpPr>
          <p:nvPr>
            <p:ph type="body" sz="quarter" idx="15" hasCustomPrompt="1"/>
          </p:nvPr>
        </p:nvSpPr>
        <p:spPr>
          <a:xfrm>
            <a:off x="5031291" y="2186444"/>
            <a:ext cx="2812282" cy="1242556"/>
          </a:xfrm>
        </p:spPr>
        <p:txBody>
          <a:bodyPr/>
          <a:lstStyle>
            <a:lvl1pPr marL="0" indent="0">
              <a:buNone/>
              <a:defRPr sz="1200">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Description</a:t>
            </a:r>
          </a:p>
        </p:txBody>
      </p:sp>
      <p:sp>
        <p:nvSpPr>
          <p:cNvPr id="16" name="Text Placeholder 12">
            <a:extLst>
              <a:ext uri="{FF2B5EF4-FFF2-40B4-BE49-F238E27FC236}">
                <a16:creationId xmlns:a16="http://schemas.microsoft.com/office/drawing/2014/main" id="{A3B2D4DF-9952-49C7-B850-559AD0DF27D5}"/>
              </a:ext>
            </a:extLst>
          </p:cNvPr>
          <p:cNvSpPr>
            <a:spLocks noGrp="1"/>
          </p:cNvSpPr>
          <p:nvPr>
            <p:ph type="body" sz="quarter" idx="16" hasCustomPrompt="1"/>
          </p:nvPr>
        </p:nvSpPr>
        <p:spPr>
          <a:xfrm>
            <a:off x="5031291" y="1775806"/>
            <a:ext cx="2812282" cy="297888"/>
          </a:xfrm>
        </p:spPr>
        <p:txBody>
          <a:bodyPr/>
          <a:lstStyle>
            <a:lvl1pPr marL="0" indent="0">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Header</a:t>
            </a:r>
          </a:p>
        </p:txBody>
      </p:sp>
      <p:sp>
        <p:nvSpPr>
          <p:cNvPr id="17" name="Text Placeholder 4">
            <a:extLst>
              <a:ext uri="{FF2B5EF4-FFF2-40B4-BE49-F238E27FC236}">
                <a16:creationId xmlns:a16="http://schemas.microsoft.com/office/drawing/2014/main" id="{BCE373B8-7ADE-4DC4-9900-59147BFA16E7}"/>
              </a:ext>
            </a:extLst>
          </p:cNvPr>
          <p:cNvSpPr>
            <a:spLocks noGrp="1"/>
          </p:cNvSpPr>
          <p:nvPr>
            <p:ph type="body" sz="quarter" idx="17" hasCustomPrompt="1"/>
          </p:nvPr>
        </p:nvSpPr>
        <p:spPr>
          <a:xfrm>
            <a:off x="8592000" y="2186444"/>
            <a:ext cx="2812282" cy="1242556"/>
          </a:xfrm>
        </p:spPr>
        <p:txBody>
          <a:bodyPr/>
          <a:lstStyle>
            <a:lvl1pPr marL="0" indent="0">
              <a:buNone/>
              <a:defRPr sz="1200">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Description</a:t>
            </a:r>
          </a:p>
        </p:txBody>
      </p:sp>
      <p:sp>
        <p:nvSpPr>
          <p:cNvPr id="18" name="Text Placeholder 12">
            <a:extLst>
              <a:ext uri="{FF2B5EF4-FFF2-40B4-BE49-F238E27FC236}">
                <a16:creationId xmlns:a16="http://schemas.microsoft.com/office/drawing/2014/main" id="{28F027FF-E9AF-4E49-AC44-48D21AD761AA}"/>
              </a:ext>
            </a:extLst>
          </p:cNvPr>
          <p:cNvSpPr>
            <a:spLocks noGrp="1"/>
          </p:cNvSpPr>
          <p:nvPr>
            <p:ph type="body" sz="quarter" idx="18" hasCustomPrompt="1"/>
          </p:nvPr>
        </p:nvSpPr>
        <p:spPr>
          <a:xfrm>
            <a:off x="8592000" y="1775806"/>
            <a:ext cx="2812282" cy="297888"/>
          </a:xfrm>
        </p:spPr>
        <p:txBody>
          <a:bodyPr/>
          <a:lstStyle>
            <a:lvl1pPr marL="0" indent="0">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Header</a:t>
            </a:r>
          </a:p>
        </p:txBody>
      </p:sp>
      <p:sp>
        <p:nvSpPr>
          <p:cNvPr id="19" name="Text Placeholder 4">
            <a:extLst>
              <a:ext uri="{FF2B5EF4-FFF2-40B4-BE49-F238E27FC236}">
                <a16:creationId xmlns:a16="http://schemas.microsoft.com/office/drawing/2014/main" id="{3E6D854C-C76F-49BA-9E74-F438CA8EA9E2}"/>
              </a:ext>
            </a:extLst>
          </p:cNvPr>
          <p:cNvSpPr>
            <a:spLocks noGrp="1"/>
          </p:cNvSpPr>
          <p:nvPr>
            <p:ph type="body" sz="quarter" idx="19" hasCustomPrompt="1"/>
          </p:nvPr>
        </p:nvSpPr>
        <p:spPr>
          <a:xfrm>
            <a:off x="1470581" y="4335857"/>
            <a:ext cx="2812282" cy="1242556"/>
          </a:xfrm>
        </p:spPr>
        <p:txBody>
          <a:bodyPr/>
          <a:lstStyle>
            <a:lvl1pPr marL="0" indent="0">
              <a:buNone/>
              <a:defRPr sz="1200">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Description</a:t>
            </a:r>
          </a:p>
        </p:txBody>
      </p:sp>
      <p:sp>
        <p:nvSpPr>
          <p:cNvPr id="20" name="Text Placeholder 12">
            <a:extLst>
              <a:ext uri="{FF2B5EF4-FFF2-40B4-BE49-F238E27FC236}">
                <a16:creationId xmlns:a16="http://schemas.microsoft.com/office/drawing/2014/main" id="{AD447D7D-C1F4-4AD4-AE22-EB8E7F1C419E}"/>
              </a:ext>
            </a:extLst>
          </p:cNvPr>
          <p:cNvSpPr>
            <a:spLocks noGrp="1"/>
          </p:cNvSpPr>
          <p:nvPr>
            <p:ph type="body" sz="quarter" idx="20" hasCustomPrompt="1"/>
          </p:nvPr>
        </p:nvSpPr>
        <p:spPr>
          <a:xfrm>
            <a:off x="1470581" y="3925219"/>
            <a:ext cx="2812282" cy="297888"/>
          </a:xfrm>
        </p:spPr>
        <p:txBody>
          <a:bodyPr/>
          <a:lstStyle>
            <a:lvl1pPr marL="0" indent="0">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Header</a:t>
            </a:r>
          </a:p>
        </p:txBody>
      </p:sp>
      <p:sp>
        <p:nvSpPr>
          <p:cNvPr id="21" name="Text Placeholder 4">
            <a:extLst>
              <a:ext uri="{FF2B5EF4-FFF2-40B4-BE49-F238E27FC236}">
                <a16:creationId xmlns:a16="http://schemas.microsoft.com/office/drawing/2014/main" id="{849DF703-38D0-4214-9432-83570E10EFED}"/>
              </a:ext>
            </a:extLst>
          </p:cNvPr>
          <p:cNvSpPr>
            <a:spLocks noGrp="1"/>
          </p:cNvSpPr>
          <p:nvPr>
            <p:ph type="body" sz="quarter" idx="21" hasCustomPrompt="1"/>
          </p:nvPr>
        </p:nvSpPr>
        <p:spPr>
          <a:xfrm>
            <a:off x="5031291" y="4335857"/>
            <a:ext cx="2812282" cy="1242556"/>
          </a:xfrm>
        </p:spPr>
        <p:txBody>
          <a:bodyPr/>
          <a:lstStyle>
            <a:lvl1pPr marL="0" indent="0">
              <a:buNone/>
              <a:defRPr sz="1200">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Description</a:t>
            </a:r>
          </a:p>
        </p:txBody>
      </p:sp>
      <p:sp>
        <p:nvSpPr>
          <p:cNvPr id="22" name="Text Placeholder 12">
            <a:extLst>
              <a:ext uri="{FF2B5EF4-FFF2-40B4-BE49-F238E27FC236}">
                <a16:creationId xmlns:a16="http://schemas.microsoft.com/office/drawing/2014/main" id="{F9EB6572-1A9F-4672-8E42-A4E15451CA20}"/>
              </a:ext>
            </a:extLst>
          </p:cNvPr>
          <p:cNvSpPr>
            <a:spLocks noGrp="1"/>
          </p:cNvSpPr>
          <p:nvPr>
            <p:ph type="body" sz="quarter" idx="22" hasCustomPrompt="1"/>
          </p:nvPr>
        </p:nvSpPr>
        <p:spPr>
          <a:xfrm>
            <a:off x="5031291" y="3925219"/>
            <a:ext cx="2812282" cy="297888"/>
          </a:xfrm>
        </p:spPr>
        <p:txBody>
          <a:bodyPr/>
          <a:lstStyle>
            <a:lvl1pPr marL="0" indent="0">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Header</a:t>
            </a:r>
          </a:p>
        </p:txBody>
      </p:sp>
      <p:sp>
        <p:nvSpPr>
          <p:cNvPr id="23" name="Text Placeholder 4">
            <a:extLst>
              <a:ext uri="{FF2B5EF4-FFF2-40B4-BE49-F238E27FC236}">
                <a16:creationId xmlns:a16="http://schemas.microsoft.com/office/drawing/2014/main" id="{0740EB70-455C-47FF-9A9A-0D78D202ED03}"/>
              </a:ext>
            </a:extLst>
          </p:cNvPr>
          <p:cNvSpPr>
            <a:spLocks noGrp="1"/>
          </p:cNvSpPr>
          <p:nvPr>
            <p:ph type="body" sz="quarter" idx="23" hasCustomPrompt="1"/>
          </p:nvPr>
        </p:nvSpPr>
        <p:spPr>
          <a:xfrm>
            <a:off x="8592000" y="4335857"/>
            <a:ext cx="2812282" cy="1242556"/>
          </a:xfrm>
        </p:spPr>
        <p:txBody>
          <a:bodyPr/>
          <a:lstStyle>
            <a:lvl1pPr marL="0" indent="0">
              <a:buNone/>
              <a:defRPr sz="1200">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Description</a:t>
            </a:r>
          </a:p>
        </p:txBody>
      </p:sp>
      <p:sp>
        <p:nvSpPr>
          <p:cNvPr id="24" name="Text Placeholder 12">
            <a:extLst>
              <a:ext uri="{FF2B5EF4-FFF2-40B4-BE49-F238E27FC236}">
                <a16:creationId xmlns:a16="http://schemas.microsoft.com/office/drawing/2014/main" id="{CD9A5773-4F50-4631-9B7A-0A2D83E5DC28}"/>
              </a:ext>
            </a:extLst>
          </p:cNvPr>
          <p:cNvSpPr>
            <a:spLocks noGrp="1"/>
          </p:cNvSpPr>
          <p:nvPr>
            <p:ph type="body" sz="quarter" idx="24" hasCustomPrompt="1"/>
          </p:nvPr>
        </p:nvSpPr>
        <p:spPr>
          <a:xfrm>
            <a:off x="8592000" y="3925219"/>
            <a:ext cx="2812282" cy="297888"/>
          </a:xfrm>
        </p:spPr>
        <p:txBody>
          <a:bodyPr/>
          <a:lstStyle>
            <a:lvl1pPr marL="0" indent="0">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dirty="0"/>
              <a:t>Header</a:t>
            </a:r>
          </a:p>
        </p:txBody>
      </p:sp>
    </p:spTree>
    <p:extLst>
      <p:ext uri="{BB962C8B-B14F-4D97-AF65-F5344CB8AC3E}">
        <p14:creationId xmlns:p14="http://schemas.microsoft.com/office/powerpoint/2010/main" val="387598792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_6 x Content Block with Icon">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45350A6A-6F84-47F4-AE00-8295D96D08C8}"/>
              </a:ext>
            </a:extLst>
          </p:cNvPr>
          <p:cNvSpPr/>
          <p:nvPr userDrawn="1"/>
        </p:nvSpPr>
        <p:spPr>
          <a:xfrm rot="5400000">
            <a:off x="8677500" y="3343500"/>
            <a:ext cx="3429000" cy="3600000"/>
          </a:xfrm>
          <a:custGeom>
            <a:avLst/>
            <a:gdLst>
              <a:gd name="connsiteX0" fmla="*/ 0 w 3429000"/>
              <a:gd name="connsiteY0" fmla="*/ 180000 h 3600000"/>
              <a:gd name="connsiteX1" fmla="*/ 0 w 3429000"/>
              <a:gd name="connsiteY1" fmla="*/ 0 h 3600000"/>
              <a:gd name="connsiteX2" fmla="*/ 3249000 w 3429000"/>
              <a:gd name="connsiteY2" fmla="*/ 0 h 3600000"/>
              <a:gd name="connsiteX3" fmla="*/ 3429000 w 3429000"/>
              <a:gd name="connsiteY3" fmla="*/ 0 h 3600000"/>
              <a:gd name="connsiteX4" fmla="*/ 3429000 w 3429000"/>
              <a:gd name="connsiteY4" fmla="*/ 180000 h 3600000"/>
              <a:gd name="connsiteX5" fmla="*/ 3429000 w 3429000"/>
              <a:gd name="connsiteY5" fmla="*/ 3600000 h 3600000"/>
              <a:gd name="connsiteX6" fmla="*/ 3249000 w 3429000"/>
              <a:gd name="connsiteY6" fmla="*/ 3600000 h 3600000"/>
              <a:gd name="connsiteX7" fmla="*/ 3249000 w 3429000"/>
              <a:gd name="connsiteY7" fmla="*/ 180000 h 360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9000" h="3600000">
                <a:moveTo>
                  <a:pt x="0" y="180000"/>
                </a:moveTo>
                <a:lnTo>
                  <a:pt x="0" y="0"/>
                </a:lnTo>
                <a:lnTo>
                  <a:pt x="3249000" y="0"/>
                </a:lnTo>
                <a:lnTo>
                  <a:pt x="3429000" y="0"/>
                </a:lnTo>
                <a:lnTo>
                  <a:pt x="3429000" y="180000"/>
                </a:lnTo>
                <a:lnTo>
                  <a:pt x="3429000" y="3600000"/>
                </a:lnTo>
                <a:lnTo>
                  <a:pt x="3249000" y="3600000"/>
                </a:lnTo>
                <a:lnTo>
                  <a:pt x="3249000" y="180000"/>
                </a:lnTo>
                <a:close/>
              </a:path>
            </a:pathLst>
          </a:custGeom>
          <a:solidFill>
            <a:schemeClr val="tx1">
              <a:lumMod val="50000"/>
              <a:lumOff val="50000"/>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0" name="Text Placeholder 3">
            <a:extLst>
              <a:ext uri="{FF2B5EF4-FFF2-40B4-BE49-F238E27FC236}">
                <a16:creationId xmlns:a16="http://schemas.microsoft.com/office/drawing/2014/main" id="{6A395197-9758-40F0-B747-F8B134C175EB}"/>
              </a:ext>
            </a:extLst>
          </p:cNvPr>
          <p:cNvSpPr txBox="1">
            <a:spLocks/>
          </p:cNvSpPr>
          <p:nvPr userDrawn="1"/>
        </p:nvSpPr>
        <p:spPr>
          <a:xfrm>
            <a:off x="0" y="-436"/>
            <a:ext cx="12192000" cy="3429436"/>
          </a:xfrm>
          <a:prstGeom prst="rect">
            <a:avLst/>
          </a:prstGeom>
          <a:gradFill>
            <a:gsLst>
              <a:gs pos="0">
                <a:schemeClr val="tx2"/>
              </a:gs>
              <a:gs pos="100000">
                <a:schemeClr val="accent2"/>
              </a:gs>
            </a:gsLst>
            <a:lin ang="14400000" scaled="0"/>
          </a:gradFill>
        </p:spPr>
        <p:txBody>
          <a:bodyPr/>
          <a:lstStyle>
            <a:lvl1pPr marL="266700" indent="-266700" algn="l" defTabSz="914400" rtl="0" eaLnBrk="1" latinLnBrk="0" hangingPunct="1">
              <a:lnSpc>
                <a:spcPct val="100000"/>
              </a:lnSpc>
              <a:spcBef>
                <a:spcPts val="0"/>
              </a:spcBef>
              <a:spcAft>
                <a:spcPts val="1000"/>
              </a:spcAft>
              <a:buClr>
                <a:schemeClr val="accent2"/>
              </a:buClr>
              <a:buFont typeface="Arial" panose="020B0604020202020204" pitchFamily="34" charset="0"/>
              <a:buChar char="●"/>
              <a:defRPr sz="1600" kern="1200">
                <a:solidFill>
                  <a:schemeClr val="tx1"/>
                </a:solidFill>
                <a:latin typeface="+mn-lt"/>
                <a:ea typeface="+mn-ea"/>
                <a:cs typeface="+mn-cs"/>
              </a:defRPr>
            </a:lvl1pPr>
            <a:lvl2pPr marL="447675" indent="-180975" algn="l" defTabSz="914400" rtl="0" eaLnBrk="1" latinLnBrk="0" hangingPunct="1">
              <a:lnSpc>
                <a:spcPct val="100000"/>
              </a:lnSpc>
              <a:spcBef>
                <a:spcPts val="0"/>
              </a:spcBef>
              <a:spcAft>
                <a:spcPts val="1000"/>
              </a:spcAft>
              <a:buClr>
                <a:schemeClr val="accent2"/>
              </a:buClr>
              <a:buFontTx/>
              <a:buChar char="–"/>
              <a:defRPr sz="1400" kern="1200">
                <a:solidFill>
                  <a:schemeClr val="tx1"/>
                </a:solidFill>
                <a:latin typeface="+mn-lt"/>
                <a:ea typeface="+mn-ea"/>
                <a:cs typeface="+mn-cs"/>
              </a:defRPr>
            </a:lvl2pPr>
            <a:lvl3pPr marL="628650" indent="-180975" algn="l" defTabSz="914400" rtl="0" eaLnBrk="1" latinLnBrk="0" hangingPunct="1">
              <a:lnSpc>
                <a:spcPct val="100000"/>
              </a:lnSpc>
              <a:spcBef>
                <a:spcPts val="0"/>
              </a:spcBef>
              <a:spcAft>
                <a:spcPts val="1000"/>
              </a:spcAft>
              <a:buClr>
                <a:schemeClr val="tx1">
                  <a:lumMod val="50000"/>
                  <a:lumOff val="50000"/>
                </a:schemeClr>
              </a:buClr>
              <a:buFont typeface="Arial" panose="020B0604020202020204" pitchFamily="34" charset="0"/>
              <a:buChar char="•"/>
              <a:defRPr sz="1200" kern="1200">
                <a:solidFill>
                  <a:schemeClr val="tx1"/>
                </a:solidFill>
                <a:latin typeface="+mn-lt"/>
                <a:ea typeface="+mn-ea"/>
                <a:cs typeface="+mn-cs"/>
              </a:defRPr>
            </a:lvl3pPr>
            <a:lvl4pPr marL="809625" indent="-180975" algn="l" defTabSz="914400" rtl="0" eaLnBrk="1" latinLnBrk="0" hangingPunct="1">
              <a:lnSpc>
                <a:spcPct val="100000"/>
              </a:lnSpc>
              <a:spcBef>
                <a:spcPts val="0"/>
              </a:spcBef>
              <a:spcAft>
                <a:spcPts val="1000"/>
              </a:spcAft>
              <a:buClr>
                <a:schemeClr val="tx1">
                  <a:lumMod val="75000"/>
                  <a:lumOff val="25000"/>
                </a:schemeClr>
              </a:buClr>
              <a:buSzPct val="80000"/>
              <a:buFont typeface="Courier New" panose="02070309020205020404" pitchFamily="49" charset="0"/>
              <a:buChar char="o"/>
              <a:defRPr sz="1000" kern="1200">
                <a:solidFill>
                  <a:schemeClr val="tx1"/>
                </a:solidFill>
                <a:latin typeface="+mn-lt"/>
                <a:ea typeface="+mn-ea"/>
                <a:cs typeface="+mn-cs"/>
              </a:defRPr>
            </a:lvl4pPr>
            <a:lvl5pPr marL="990600" indent="-180975" algn="l" defTabSz="914400" rtl="0" eaLnBrk="1" latinLnBrk="0" hangingPunct="1">
              <a:lnSpc>
                <a:spcPct val="100000"/>
              </a:lnSpc>
              <a:spcBef>
                <a:spcPts val="0"/>
              </a:spcBef>
              <a:spcAft>
                <a:spcPts val="1000"/>
              </a:spcAft>
              <a:buFont typeface="Arial" panose="020B0604020202020204" pitchFamily="34" charset="0"/>
              <a:buChar char="•"/>
              <a:defRPr sz="1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noProof="0" dirty="0"/>
          </a:p>
        </p:txBody>
      </p:sp>
      <p:sp>
        <p:nvSpPr>
          <p:cNvPr id="2" name="Title 1">
            <a:extLst>
              <a:ext uri="{FF2B5EF4-FFF2-40B4-BE49-F238E27FC236}">
                <a16:creationId xmlns:a16="http://schemas.microsoft.com/office/drawing/2014/main" id="{DF797B74-E645-46F4-8F77-49AF7F0D443F}"/>
              </a:ext>
            </a:extLst>
          </p:cNvPr>
          <p:cNvSpPr>
            <a:spLocks noGrp="1"/>
          </p:cNvSpPr>
          <p:nvPr>
            <p:ph type="title"/>
          </p:nvPr>
        </p:nvSpPr>
        <p:spPr>
          <a:xfrm>
            <a:off x="684000" y="808186"/>
            <a:ext cx="7560000" cy="370166"/>
          </a:xfrm>
        </p:spPr>
        <p:txBody>
          <a:bodyPr/>
          <a:lstStyle>
            <a:lvl1pPr>
              <a:defRPr>
                <a:solidFill>
                  <a:schemeClr val="bg1"/>
                </a:solidFill>
              </a:defRPr>
            </a:lvl1pPr>
          </a:lstStyle>
          <a:p>
            <a:r>
              <a:rPr lang="en-US" noProof="0"/>
              <a:t>Click to edit Master title style</a:t>
            </a:r>
          </a:p>
        </p:txBody>
      </p:sp>
      <p:sp>
        <p:nvSpPr>
          <p:cNvPr id="7" name="Footer Placeholder 6">
            <a:extLst>
              <a:ext uri="{FF2B5EF4-FFF2-40B4-BE49-F238E27FC236}">
                <a16:creationId xmlns:a16="http://schemas.microsoft.com/office/drawing/2014/main" id="{A557D1A2-E2DD-4CD8-B7DB-2864D4A97E02}"/>
              </a:ext>
            </a:extLst>
          </p:cNvPr>
          <p:cNvSpPr>
            <a:spLocks noGrp="1"/>
          </p:cNvSpPr>
          <p:nvPr>
            <p:ph type="ftr" sz="quarter" idx="10"/>
          </p:nvPr>
        </p:nvSpPr>
        <p:spPr/>
        <p:txBody>
          <a:bodyPr/>
          <a:lstStyle/>
          <a:p>
            <a:endParaRPr lang="en-US" noProof="0" dirty="0"/>
          </a:p>
        </p:txBody>
      </p:sp>
      <p:sp>
        <p:nvSpPr>
          <p:cNvPr id="8" name="Slide Number Placeholder 7">
            <a:extLst>
              <a:ext uri="{FF2B5EF4-FFF2-40B4-BE49-F238E27FC236}">
                <a16:creationId xmlns:a16="http://schemas.microsoft.com/office/drawing/2014/main" id="{86B08B7A-4219-4973-8C9B-BF5BCC64480F}"/>
              </a:ext>
            </a:extLst>
          </p:cNvPr>
          <p:cNvSpPr>
            <a:spLocks noGrp="1"/>
          </p:cNvSpPr>
          <p:nvPr>
            <p:ph type="sldNum" sz="quarter" idx="11"/>
          </p:nvPr>
        </p:nvSpPr>
        <p:spPr/>
        <p:txBody>
          <a:bodyPr/>
          <a:lstStyle/>
          <a:p>
            <a:fld id="{EECC7194-A4D0-457B-9D3E-53681723AFF7}" type="slidenum">
              <a:rPr lang="en-US" noProof="0" smtClean="0"/>
              <a:pPr/>
              <a:t>‹#›</a:t>
            </a:fld>
            <a:endParaRPr lang="en-US" noProof="0" dirty="0"/>
          </a:p>
        </p:txBody>
      </p:sp>
      <p:sp>
        <p:nvSpPr>
          <p:cNvPr id="5" name="Text Placeholder 4">
            <a:extLst>
              <a:ext uri="{FF2B5EF4-FFF2-40B4-BE49-F238E27FC236}">
                <a16:creationId xmlns:a16="http://schemas.microsoft.com/office/drawing/2014/main" id="{C430C70C-09F9-40EE-9A89-ED9A5DCFD98D}"/>
              </a:ext>
            </a:extLst>
          </p:cNvPr>
          <p:cNvSpPr>
            <a:spLocks noGrp="1"/>
          </p:cNvSpPr>
          <p:nvPr>
            <p:ph type="body" sz="quarter" idx="13" hasCustomPrompt="1"/>
          </p:nvPr>
        </p:nvSpPr>
        <p:spPr>
          <a:xfrm>
            <a:off x="682863" y="3668499"/>
            <a:ext cx="3276000" cy="2238815"/>
          </a:xfrm>
        </p:spPr>
        <p:txBody>
          <a:bodyPr lIns="108000"/>
          <a:lstStyle>
            <a:lvl1pPr marL="171450" indent="-171450">
              <a:buClr>
                <a:schemeClr val="accent2"/>
              </a:buClr>
              <a:buFont typeface="Arial" panose="020B0604020202020204" pitchFamily="34" charset="0"/>
              <a:buChar char="•"/>
              <a:defRPr sz="1200">
                <a:solidFill>
                  <a:schemeClr val="tx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Description</a:t>
            </a:r>
          </a:p>
        </p:txBody>
      </p:sp>
      <p:sp>
        <p:nvSpPr>
          <p:cNvPr id="13" name="Text Placeholder 12">
            <a:extLst>
              <a:ext uri="{FF2B5EF4-FFF2-40B4-BE49-F238E27FC236}">
                <a16:creationId xmlns:a16="http://schemas.microsoft.com/office/drawing/2014/main" id="{278D9ACA-AB64-4D04-A5E0-23AC8B81EC2C}"/>
              </a:ext>
            </a:extLst>
          </p:cNvPr>
          <p:cNvSpPr>
            <a:spLocks noGrp="1"/>
          </p:cNvSpPr>
          <p:nvPr>
            <p:ph type="body" sz="quarter" idx="14" hasCustomPrompt="1"/>
          </p:nvPr>
        </p:nvSpPr>
        <p:spPr>
          <a:xfrm>
            <a:off x="682863" y="3068555"/>
            <a:ext cx="3276000" cy="360445"/>
          </a:xfrm>
          <a:solidFill>
            <a:schemeClr val="tx2"/>
          </a:solidFill>
        </p:spPr>
        <p:txBody>
          <a:bodyPr lIns="108000" anchor="ctr"/>
          <a:lstStyle>
            <a:lvl1pPr marL="0" indent="0">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Header</a:t>
            </a:r>
          </a:p>
        </p:txBody>
      </p:sp>
      <p:sp>
        <p:nvSpPr>
          <p:cNvPr id="15" name="Text Placeholder 4">
            <a:extLst>
              <a:ext uri="{FF2B5EF4-FFF2-40B4-BE49-F238E27FC236}">
                <a16:creationId xmlns:a16="http://schemas.microsoft.com/office/drawing/2014/main" id="{F3B4EB62-0A18-46F9-98F0-E8FC5EBAF37E}"/>
              </a:ext>
            </a:extLst>
          </p:cNvPr>
          <p:cNvSpPr>
            <a:spLocks noGrp="1"/>
          </p:cNvSpPr>
          <p:nvPr>
            <p:ph type="body" sz="quarter" idx="15" hasCustomPrompt="1"/>
          </p:nvPr>
        </p:nvSpPr>
        <p:spPr>
          <a:xfrm>
            <a:off x="4445432" y="3668499"/>
            <a:ext cx="3276000" cy="2238815"/>
          </a:xfrm>
        </p:spPr>
        <p:txBody>
          <a:bodyPr lIns="108000"/>
          <a:lstStyle>
            <a:lvl1pPr marL="171450" indent="-171450">
              <a:buClr>
                <a:schemeClr val="accent2"/>
              </a:buClr>
              <a:buFont typeface="Arial" panose="020B0604020202020204" pitchFamily="34" charset="0"/>
              <a:buChar char="•"/>
              <a:defRPr sz="1200">
                <a:solidFill>
                  <a:schemeClr val="tx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Description</a:t>
            </a:r>
          </a:p>
        </p:txBody>
      </p:sp>
      <p:sp>
        <p:nvSpPr>
          <p:cNvPr id="16" name="Text Placeholder 12">
            <a:extLst>
              <a:ext uri="{FF2B5EF4-FFF2-40B4-BE49-F238E27FC236}">
                <a16:creationId xmlns:a16="http://schemas.microsoft.com/office/drawing/2014/main" id="{A3B2D4DF-9952-49C7-B850-559AD0DF27D5}"/>
              </a:ext>
            </a:extLst>
          </p:cNvPr>
          <p:cNvSpPr>
            <a:spLocks noGrp="1"/>
          </p:cNvSpPr>
          <p:nvPr>
            <p:ph type="body" sz="quarter" idx="16" hasCustomPrompt="1"/>
          </p:nvPr>
        </p:nvSpPr>
        <p:spPr>
          <a:xfrm>
            <a:off x="4445432" y="3068555"/>
            <a:ext cx="3276000" cy="360445"/>
          </a:xfrm>
          <a:solidFill>
            <a:schemeClr val="tx2"/>
          </a:solidFill>
        </p:spPr>
        <p:txBody>
          <a:bodyPr lIns="108000" anchor="ctr"/>
          <a:lstStyle>
            <a:lvl1pPr marL="0" indent="0">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Header</a:t>
            </a:r>
          </a:p>
        </p:txBody>
      </p:sp>
      <p:sp>
        <p:nvSpPr>
          <p:cNvPr id="17" name="Text Placeholder 4">
            <a:extLst>
              <a:ext uri="{FF2B5EF4-FFF2-40B4-BE49-F238E27FC236}">
                <a16:creationId xmlns:a16="http://schemas.microsoft.com/office/drawing/2014/main" id="{BCE373B8-7ADE-4DC4-9900-59147BFA16E7}"/>
              </a:ext>
            </a:extLst>
          </p:cNvPr>
          <p:cNvSpPr>
            <a:spLocks noGrp="1"/>
          </p:cNvSpPr>
          <p:nvPr>
            <p:ph type="body" sz="quarter" idx="17" hasCustomPrompt="1"/>
          </p:nvPr>
        </p:nvSpPr>
        <p:spPr>
          <a:xfrm>
            <a:off x="8208000" y="3668499"/>
            <a:ext cx="3276000" cy="2238815"/>
          </a:xfrm>
        </p:spPr>
        <p:txBody>
          <a:bodyPr lIns="108000"/>
          <a:lstStyle>
            <a:lvl1pPr marL="171450" indent="-171450">
              <a:buClr>
                <a:schemeClr val="accent2"/>
              </a:buClr>
              <a:buFont typeface="Arial" panose="020B0604020202020204" pitchFamily="34" charset="0"/>
              <a:buChar char="•"/>
              <a:defRPr sz="1200">
                <a:solidFill>
                  <a:schemeClr val="tx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Description</a:t>
            </a:r>
          </a:p>
        </p:txBody>
      </p:sp>
      <p:sp>
        <p:nvSpPr>
          <p:cNvPr id="18" name="Text Placeholder 12">
            <a:extLst>
              <a:ext uri="{FF2B5EF4-FFF2-40B4-BE49-F238E27FC236}">
                <a16:creationId xmlns:a16="http://schemas.microsoft.com/office/drawing/2014/main" id="{28F027FF-E9AF-4E49-AC44-48D21AD761AA}"/>
              </a:ext>
            </a:extLst>
          </p:cNvPr>
          <p:cNvSpPr>
            <a:spLocks noGrp="1"/>
          </p:cNvSpPr>
          <p:nvPr>
            <p:ph type="body" sz="quarter" idx="18" hasCustomPrompt="1"/>
          </p:nvPr>
        </p:nvSpPr>
        <p:spPr>
          <a:xfrm>
            <a:off x="8208000" y="3068555"/>
            <a:ext cx="3276000" cy="360445"/>
          </a:xfrm>
          <a:solidFill>
            <a:schemeClr val="tx2"/>
          </a:solidFill>
        </p:spPr>
        <p:txBody>
          <a:bodyPr lIns="108000" anchor="ctr"/>
          <a:lstStyle>
            <a:lvl1pPr marL="0" indent="0">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Header</a:t>
            </a:r>
          </a:p>
        </p:txBody>
      </p:sp>
      <p:sp>
        <p:nvSpPr>
          <p:cNvPr id="29" name="Picture Placeholder 25">
            <a:extLst>
              <a:ext uri="{FF2B5EF4-FFF2-40B4-BE49-F238E27FC236}">
                <a16:creationId xmlns:a16="http://schemas.microsoft.com/office/drawing/2014/main" id="{8989EC4C-4E3F-457F-8CF6-8A88DE68A930}"/>
              </a:ext>
            </a:extLst>
          </p:cNvPr>
          <p:cNvSpPr>
            <a:spLocks noGrp="1"/>
          </p:cNvSpPr>
          <p:nvPr>
            <p:ph type="pic" sz="quarter" idx="23" hasCustomPrompt="1"/>
          </p:nvPr>
        </p:nvSpPr>
        <p:spPr>
          <a:xfrm>
            <a:off x="1908907" y="2005142"/>
            <a:ext cx="823913" cy="823913"/>
          </a:xfrm>
        </p:spPr>
        <p:txBody>
          <a:bodyPr anchor="ctr"/>
          <a:lstStyle>
            <a:lvl1pPr marL="0" indent="0" algn="ctr">
              <a:buNone/>
              <a:defRPr sz="1050" i="1">
                <a:solidFill>
                  <a:schemeClr val="bg1"/>
                </a:solidFill>
              </a:defRPr>
            </a:lvl1pPr>
          </a:lstStyle>
          <a:p>
            <a:r>
              <a:rPr lang="en-US" noProof="0" dirty="0"/>
              <a:t>Icon</a:t>
            </a:r>
          </a:p>
        </p:txBody>
      </p:sp>
      <p:sp>
        <p:nvSpPr>
          <p:cNvPr id="30" name="Picture Placeholder 25">
            <a:extLst>
              <a:ext uri="{FF2B5EF4-FFF2-40B4-BE49-F238E27FC236}">
                <a16:creationId xmlns:a16="http://schemas.microsoft.com/office/drawing/2014/main" id="{67FB2730-3D12-4D72-AE64-AC3955C5CD99}"/>
              </a:ext>
            </a:extLst>
          </p:cNvPr>
          <p:cNvSpPr>
            <a:spLocks noGrp="1"/>
          </p:cNvSpPr>
          <p:nvPr>
            <p:ph type="pic" sz="quarter" idx="24" hasCustomPrompt="1"/>
          </p:nvPr>
        </p:nvSpPr>
        <p:spPr>
          <a:xfrm>
            <a:off x="5671476" y="2005142"/>
            <a:ext cx="823913" cy="823913"/>
          </a:xfrm>
        </p:spPr>
        <p:txBody>
          <a:bodyPr anchor="ctr"/>
          <a:lstStyle>
            <a:lvl1pPr marL="0" indent="0" algn="ctr">
              <a:buNone/>
              <a:defRPr sz="1050" i="1">
                <a:solidFill>
                  <a:schemeClr val="bg1"/>
                </a:solidFill>
              </a:defRPr>
            </a:lvl1pPr>
          </a:lstStyle>
          <a:p>
            <a:r>
              <a:rPr lang="en-US" noProof="0" dirty="0"/>
              <a:t>Icon</a:t>
            </a:r>
          </a:p>
        </p:txBody>
      </p:sp>
      <p:sp>
        <p:nvSpPr>
          <p:cNvPr id="31" name="Picture Placeholder 25">
            <a:extLst>
              <a:ext uri="{FF2B5EF4-FFF2-40B4-BE49-F238E27FC236}">
                <a16:creationId xmlns:a16="http://schemas.microsoft.com/office/drawing/2014/main" id="{4F2BB90C-4866-4DB3-B05C-0BB7DBFF8EA3}"/>
              </a:ext>
            </a:extLst>
          </p:cNvPr>
          <p:cNvSpPr>
            <a:spLocks noGrp="1"/>
          </p:cNvSpPr>
          <p:nvPr>
            <p:ph type="pic" sz="quarter" idx="25" hasCustomPrompt="1"/>
          </p:nvPr>
        </p:nvSpPr>
        <p:spPr>
          <a:xfrm>
            <a:off x="9434044" y="2005142"/>
            <a:ext cx="823913" cy="823913"/>
          </a:xfrm>
        </p:spPr>
        <p:txBody>
          <a:bodyPr anchor="ctr"/>
          <a:lstStyle>
            <a:lvl1pPr marL="0" indent="0" algn="ctr">
              <a:buNone/>
              <a:defRPr sz="1050" i="1">
                <a:solidFill>
                  <a:schemeClr val="bg1"/>
                </a:solidFill>
              </a:defRPr>
            </a:lvl1pPr>
          </a:lstStyle>
          <a:p>
            <a:r>
              <a:rPr lang="en-US" noProof="0" dirty="0"/>
              <a:t>Icon</a:t>
            </a:r>
          </a:p>
        </p:txBody>
      </p:sp>
      <p:sp>
        <p:nvSpPr>
          <p:cNvPr id="21" name="Text Placeholder 3">
            <a:extLst>
              <a:ext uri="{FF2B5EF4-FFF2-40B4-BE49-F238E27FC236}">
                <a16:creationId xmlns:a16="http://schemas.microsoft.com/office/drawing/2014/main" id="{7A3E4BF3-C44A-4FB6-B64A-05FB5AEC7577}"/>
              </a:ext>
            </a:extLst>
          </p:cNvPr>
          <p:cNvSpPr>
            <a:spLocks noGrp="1"/>
          </p:cNvSpPr>
          <p:nvPr>
            <p:ph type="body" sz="quarter" idx="12" hasCustomPrompt="1"/>
          </p:nvPr>
        </p:nvSpPr>
        <p:spPr>
          <a:xfrm>
            <a:off x="684213" y="1405643"/>
            <a:ext cx="7559675" cy="360000"/>
          </a:xfrm>
        </p:spPr>
        <p:txBody>
          <a:bodyPr/>
          <a:lstStyle>
            <a:lvl1pPr marL="0" indent="0">
              <a:buNone/>
              <a:defRPr sz="2200">
                <a:solidFill>
                  <a:schemeClr val="bg1"/>
                </a:solidFill>
                <a:latin typeface="+mj-lt"/>
              </a:defRPr>
            </a:lvl1pPr>
          </a:lstStyle>
          <a:p>
            <a:pPr lvl="0"/>
            <a:r>
              <a:rPr lang="en-US" noProof="0"/>
              <a:t>SUBTITLE</a:t>
            </a:r>
          </a:p>
        </p:txBody>
      </p:sp>
      <p:sp>
        <p:nvSpPr>
          <p:cNvPr id="26" name="Freeform: Shape 25">
            <a:extLst>
              <a:ext uri="{FF2B5EF4-FFF2-40B4-BE49-F238E27FC236}">
                <a16:creationId xmlns:a16="http://schemas.microsoft.com/office/drawing/2014/main" id="{AEA98CFA-B2A7-4BCC-B1DC-01CFAD2DD65E}"/>
              </a:ext>
            </a:extLst>
          </p:cNvPr>
          <p:cNvSpPr/>
          <p:nvPr userDrawn="1"/>
        </p:nvSpPr>
        <p:spPr>
          <a:xfrm rot="5400000">
            <a:off x="8677500" y="-85500"/>
            <a:ext cx="3429000" cy="3600000"/>
          </a:xfrm>
          <a:custGeom>
            <a:avLst/>
            <a:gdLst>
              <a:gd name="connsiteX0" fmla="*/ 0 w 3429000"/>
              <a:gd name="connsiteY0" fmla="*/ 3600000 h 3600000"/>
              <a:gd name="connsiteX1" fmla="*/ 0 w 3429000"/>
              <a:gd name="connsiteY1" fmla="*/ 0 h 3600000"/>
              <a:gd name="connsiteX2" fmla="*/ 180000 w 3429000"/>
              <a:gd name="connsiteY2" fmla="*/ 0 h 3600000"/>
              <a:gd name="connsiteX3" fmla="*/ 3429000 w 3429000"/>
              <a:gd name="connsiteY3" fmla="*/ 0 h 3600000"/>
              <a:gd name="connsiteX4" fmla="*/ 3429000 w 3429000"/>
              <a:gd name="connsiteY4" fmla="*/ 180000 h 3600000"/>
              <a:gd name="connsiteX5" fmla="*/ 180000 w 3429000"/>
              <a:gd name="connsiteY5" fmla="*/ 180000 h 3600000"/>
              <a:gd name="connsiteX6" fmla="*/ 180000 w 3429000"/>
              <a:gd name="connsiteY6" fmla="*/ 3600000 h 360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29000" h="3600000">
                <a:moveTo>
                  <a:pt x="0" y="3600000"/>
                </a:moveTo>
                <a:lnTo>
                  <a:pt x="0" y="0"/>
                </a:lnTo>
                <a:lnTo>
                  <a:pt x="180000" y="0"/>
                </a:lnTo>
                <a:lnTo>
                  <a:pt x="3429000" y="0"/>
                </a:lnTo>
                <a:lnTo>
                  <a:pt x="3429000" y="180000"/>
                </a:lnTo>
                <a:lnTo>
                  <a:pt x="180000" y="180000"/>
                </a:lnTo>
                <a:lnTo>
                  <a:pt x="180000" y="3600000"/>
                </a:lnTo>
                <a:close/>
              </a:path>
            </a:pathLst>
          </a:custGeom>
          <a:gradFill>
            <a:gsLst>
              <a:gs pos="0">
                <a:schemeClr val="bg1">
                  <a:alpha val="5000"/>
                </a:schemeClr>
              </a:gs>
              <a:gs pos="100000">
                <a:schemeClr val="bg1">
                  <a:alpha val="3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Tree>
    <p:extLst>
      <p:ext uri="{BB962C8B-B14F-4D97-AF65-F5344CB8AC3E}">
        <p14:creationId xmlns:p14="http://schemas.microsoft.com/office/powerpoint/2010/main" val="214259879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itle and Subtitle Only - Full Photo">
    <p:spTree>
      <p:nvGrpSpPr>
        <p:cNvPr id="1" name=""/>
        <p:cNvGrpSpPr/>
        <p:nvPr/>
      </p:nvGrpSpPr>
      <p:grpSpPr>
        <a:xfrm>
          <a:off x="0" y="0"/>
          <a:ext cx="0" cy="0"/>
          <a:chOff x="0" y="0"/>
          <a:chExt cx="0" cy="0"/>
        </a:xfrm>
      </p:grpSpPr>
      <p:sp>
        <p:nvSpPr>
          <p:cNvPr id="24" name="Picture Placeholder 23">
            <a:extLst>
              <a:ext uri="{FF2B5EF4-FFF2-40B4-BE49-F238E27FC236}">
                <a16:creationId xmlns:a16="http://schemas.microsoft.com/office/drawing/2014/main" id="{767CE6DD-011B-4E2D-9E8A-EFF414E39EEA}"/>
              </a:ext>
            </a:extLst>
          </p:cNvPr>
          <p:cNvSpPr>
            <a:spLocks noGrp="1"/>
          </p:cNvSpPr>
          <p:nvPr>
            <p:ph type="pic" sz="quarter" idx="12" hasCustomPrompt="1"/>
          </p:nvPr>
        </p:nvSpPr>
        <p:spPr>
          <a:xfrm>
            <a:off x="180000" y="179109"/>
            <a:ext cx="11832000" cy="6513922"/>
          </a:xfrm>
          <a:custGeom>
            <a:avLst/>
            <a:gdLst>
              <a:gd name="connsiteX0" fmla="*/ 0 w 11832000"/>
              <a:gd name="connsiteY0" fmla="*/ 0 h 6513922"/>
              <a:gd name="connsiteX1" fmla="*/ 8412000 w 11832000"/>
              <a:gd name="connsiteY1" fmla="*/ 0 h 6513922"/>
              <a:gd name="connsiteX2" fmla="*/ 8412000 w 11832000"/>
              <a:gd name="connsiteY2" fmla="*/ 891 h 6513922"/>
              <a:gd name="connsiteX3" fmla="*/ 11832000 w 11832000"/>
              <a:gd name="connsiteY3" fmla="*/ 891 h 6513922"/>
              <a:gd name="connsiteX4" fmla="*/ 11832000 w 11832000"/>
              <a:gd name="connsiteY4" fmla="*/ 6498891 h 6513922"/>
              <a:gd name="connsiteX5" fmla="*/ 8412000 w 11832000"/>
              <a:gd name="connsiteY5" fmla="*/ 6498891 h 6513922"/>
              <a:gd name="connsiteX6" fmla="*/ 8412000 w 11832000"/>
              <a:gd name="connsiteY6" fmla="*/ 6513922 h 6513922"/>
              <a:gd name="connsiteX7" fmla="*/ 0 w 11832000"/>
              <a:gd name="connsiteY7" fmla="*/ 6513922 h 6513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32000" h="6513922">
                <a:moveTo>
                  <a:pt x="0" y="0"/>
                </a:moveTo>
                <a:lnTo>
                  <a:pt x="8412000" y="0"/>
                </a:lnTo>
                <a:lnTo>
                  <a:pt x="8412000" y="891"/>
                </a:lnTo>
                <a:lnTo>
                  <a:pt x="11832000" y="891"/>
                </a:lnTo>
                <a:lnTo>
                  <a:pt x="11832000" y="6498891"/>
                </a:lnTo>
                <a:lnTo>
                  <a:pt x="8412000" y="6498891"/>
                </a:lnTo>
                <a:lnTo>
                  <a:pt x="8412000" y="6513922"/>
                </a:lnTo>
                <a:lnTo>
                  <a:pt x="0" y="6513922"/>
                </a:lnTo>
                <a:close/>
              </a:path>
            </a:pathLst>
          </a:custGeom>
          <a:solidFill>
            <a:schemeClr val="tx1">
              <a:lumMod val="75000"/>
              <a:lumOff val="25000"/>
            </a:schemeClr>
          </a:solidFill>
        </p:spPr>
        <p:txBody>
          <a:bodyPr wrap="square" lIns="0" tIns="1764000" rIns="0" anchor="t">
            <a:noAutofit/>
          </a:bodyPr>
          <a:lstStyle>
            <a:lvl1pPr marL="0" indent="0" algn="ctr">
              <a:lnSpc>
                <a:spcPct val="100000"/>
              </a:lnSpc>
              <a:buNone/>
              <a:defRPr sz="1200" i="1">
                <a:solidFill>
                  <a:schemeClr val="bg1"/>
                </a:solidFill>
              </a:defRPr>
            </a:lvl1pPr>
          </a:lstStyle>
          <a:p>
            <a:r>
              <a:rPr lang="en-US" dirty="0"/>
              <a:t>Drag &amp; Drop Your </a:t>
            </a:r>
            <a:br>
              <a:rPr lang="en-US" dirty="0"/>
            </a:br>
            <a:r>
              <a:rPr lang="en-US" dirty="0"/>
              <a:t>Background Photo Here</a:t>
            </a:r>
          </a:p>
        </p:txBody>
      </p:sp>
      <p:sp>
        <p:nvSpPr>
          <p:cNvPr id="2" name="Title 1">
            <a:extLst>
              <a:ext uri="{FF2B5EF4-FFF2-40B4-BE49-F238E27FC236}">
                <a16:creationId xmlns:a16="http://schemas.microsoft.com/office/drawing/2014/main" id="{DF797B74-E645-46F4-8F77-49AF7F0D443F}"/>
              </a:ext>
            </a:extLst>
          </p:cNvPr>
          <p:cNvSpPr>
            <a:spLocks noGrp="1"/>
          </p:cNvSpPr>
          <p:nvPr>
            <p:ph type="title"/>
          </p:nvPr>
        </p:nvSpPr>
        <p:spPr>
          <a:xfrm>
            <a:off x="684000" y="808185"/>
            <a:ext cx="7560000" cy="360000"/>
          </a:xfrm>
        </p:spPr>
        <p:txBody>
          <a:bodyPr/>
          <a:lstStyle>
            <a:lvl1pPr>
              <a:defRPr cap="all" baseline="0">
                <a:solidFill>
                  <a:schemeClr val="bg1"/>
                </a:solidFill>
              </a:defRPr>
            </a:lvl1pPr>
          </a:lstStyle>
          <a:p>
            <a:r>
              <a:rPr lang="en-US"/>
              <a:t>Click to edit Master title style</a:t>
            </a:r>
            <a:endParaRPr lang="en-US" dirty="0"/>
          </a:p>
        </p:txBody>
      </p:sp>
      <p:sp>
        <p:nvSpPr>
          <p:cNvPr id="7" name="Footer Placeholder 6">
            <a:extLst>
              <a:ext uri="{FF2B5EF4-FFF2-40B4-BE49-F238E27FC236}">
                <a16:creationId xmlns:a16="http://schemas.microsoft.com/office/drawing/2014/main" id="{A557D1A2-E2DD-4CD8-B7DB-2864D4A97E02}"/>
              </a:ext>
            </a:extLst>
          </p:cNvPr>
          <p:cNvSpPr>
            <a:spLocks noGrp="1"/>
          </p:cNvSpPr>
          <p:nvPr>
            <p:ph type="ftr" sz="quarter" idx="10"/>
          </p:nvPr>
        </p:nvSpPr>
        <p:spPr/>
        <p:txBody>
          <a:bodyPr/>
          <a:lstStyle>
            <a:lvl1pPr>
              <a:defRPr>
                <a:solidFill>
                  <a:schemeClr val="bg1"/>
                </a:solidFill>
              </a:defRPr>
            </a:lvl1pPr>
          </a:lstStyle>
          <a:p>
            <a:endParaRPr lang="en-US" dirty="0"/>
          </a:p>
        </p:txBody>
      </p:sp>
      <p:sp>
        <p:nvSpPr>
          <p:cNvPr id="8" name="Slide Number Placeholder 7">
            <a:extLst>
              <a:ext uri="{FF2B5EF4-FFF2-40B4-BE49-F238E27FC236}">
                <a16:creationId xmlns:a16="http://schemas.microsoft.com/office/drawing/2014/main" id="{86B08B7A-4219-4973-8C9B-BF5BCC64480F}"/>
              </a:ext>
            </a:extLst>
          </p:cNvPr>
          <p:cNvSpPr>
            <a:spLocks noGrp="1"/>
          </p:cNvSpPr>
          <p:nvPr>
            <p:ph type="sldNum" sz="quarter" idx="11"/>
          </p:nvPr>
        </p:nvSpPr>
        <p:spPr/>
        <p:txBody>
          <a:bodyPr/>
          <a:lstStyle/>
          <a:p>
            <a:fld id="{EECC7194-A4D0-457B-9D3E-53681723AFF7}" type="slidenum">
              <a:rPr lang="en-US" smtClean="0"/>
              <a:pPr/>
              <a:t>‹#›</a:t>
            </a:fld>
            <a:endParaRPr lang="en-US" dirty="0"/>
          </a:p>
        </p:txBody>
      </p:sp>
      <p:sp>
        <p:nvSpPr>
          <p:cNvPr id="9" name="Freeform: Shape 8">
            <a:extLst>
              <a:ext uri="{FF2B5EF4-FFF2-40B4-BE49-F238E27FC236}">
                <a16:creationId xmlns:a16="http://schemas.microsoft.com/office/drawing/2014/main" id="{C6E75A4B-2655-4B0E-8D3B-0068F57D3D9B}"/>
              </a:ext>
            </a:extLst>
          </p:cNvPr>
          <p:cNvSpPr/>
          <p:nvPr userDrawn="1"/>
        </p:nvSpPr>
        <p:spPr>
          <a:xfrm rot="5400000">
            <a:off x="6963000" y="1629000"/>
            <a:ext cx="6858000" cy="3600000"/>
          </a:xfrm>
          <a:custGeom>
            <a:avLst/>
            <a:gdLst>
              <a:gd name="connsiteX0" fmla="*/ 0 w 6858000"/>
              <a:gd name="connsiteY0" fmla="*/ 3600000 h 3600000"/>
              <a:gd name="connsiteX1" fmla="*/ 0 w 6858000"/>
              <a:gd name="connsiteY1" fmla="*/ 0 h 3600000"/>
              <a:gd name="connsiteX2" fmla="*/ 0 w 6858000"/>
              <a:gd name="connsiteY2" fmla="*/ 0 h 3600000"/>
              <a:gd name="connsiteX3" fmla="*/ 180000 w 6858000"/>
              <a:gd name="connsiteY3" fmla="*/ 0 h 3600000"/>
              <a:gd name="connsiteX4" fmla="*/ 6678000 w 6858000"/>
              <a:gd name="connsiteY4" fmla="*/ 0 h 3600000"/>
              <a:gd name="connsiteX5" fmla="*/ 6858000 w 6858000"/>
              <a:gd name="connsiteY5" fmla="*/ 0 h 3600000"/>
              <a:gd name="connsiteX6" fmla="*/ 6858000 w 6858000"/>
              <a:gd name="connsiteY6" fmla="*/ 180000 h 3600000"/>
              <a:gd name="connsiteX7" fmla="*/ 6858000 w 6858000"/>
              <a:gd name="connsiteY7" fmla="*/ 3600000 h 3600000"/>
              <a:gd name="connsiteX8" fmla="*/ 6678000 w 6858000"/>
              <a:gd name="connsiteY8" fmla="*/ 3600000 h 3600000"/>
              <a:gd name="connsiteX9" fmla="*/ 6678000 w 6858000"/>
              <a:gd name="connsiteY9" fmla="*/ 180000 h 3600000"/>
              <a:gd name="connsiteX10" fmla="*/ 180000 w 6858000"/>
              <a:gd name="connsiteY10" fmla="*/ 180000 h 3600000"/>
              <a:gd name="connsiteX11" fmla="*/ 180000 w 6858000"/>
              <a:gd name="connsiteY11" fmla="*/ 3600000 h 360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3600000">
                <a:moveTo>
                  <a:pt x="0" y="3600000"/>
                </a:moveTo>
                <a:lnTo>
                  <a:pt x="0" y="0"/>
                </a:lnTo>
                <a:lnTo>
                  <a:pt x="0" y="0"/>
                </a:lnTo>
                <a:lnTo>
                  <a:pt x="180000" y="0"/>
                </a:lnTo>
                <a:lnTo>
                  <a:pt x="6678000" y="0"/>
                </a:lnTo>
                <a:lnTo>
                  <a:pt x="6858000" y="0"/>
                </a:lnTo>
                <a:lnTo>
                  <a:pt x="6858000" y="180000"/>
                </a:lnTo>
                <a:lnTo>
                  <a:pt x="6858000" y="3600000"/>
                </a:lnTo>
                <a:lnTo>
                  <a:pt x="6678000" y="3600000"/>
                </a:lnTo>
                <a:lnTo>
                  <a:pt x="6678000" y="180000"/>
                </a:lnTo>
                <a:lnTo>
                  <a:pt x="180000" y="180000"/>
                </a:lnTo>
                <a:lnTo>
                  <a:pt x="180000" y="360000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Text Placeholder 3">
            <a:extLst>
              <a:ext uri="{FF2B5EF4-FFF2-40B4-BE49-F238E27FC236}">
                <a16:creationId xmlns:a16="http://schemas.microsoft.com/office/drawing/2014/main" id="{0A18EF7D-14D0-4362-B8BD-722D3D54D429}"/>
              </a:ext>
            </a:extLst>
          </p:cNvPr>
          <p:cNvSpPr>
            <a:spLocks noGrp="1"/>
          </p:cNvSpPr>
          <p:nvPr>
            <p:ph type="body" sz="quarter" idx="13" hasCustomPrompt="1"/>
          </p:nvPr>
        </p:nvSpPr>
        <p:spPr>
          <a:xfrm>
            <a:off x="684213" y="1405643"/>
            <a:ext cx="7559675" cy="360000"/>
          </a:xfrm>
        </p:spPr>
        <p:txBody>
          <a:bodyPr/>
          <a:lstStyle>
            <a:lvl1pPr marL="0" indent="0">
              <a:buNone/>
              <a:defRPr sz="2200">
                <a:solidFill>
                  <a:schemeClr val="bg1"/>
                </a:solidFill>
                <a:latin typeface="+mj-lt"/>
              </a:defRPr>
            </a:lvl1pPr>
          </a:lstStyle>
          <a:p>
            <a:pPr lvl="0"/>
            <a:r>
              <a:rPr lang="en-US" dirty="0"/>
              <a:t>SUBTITLE</a:t>
            </a:r>
          </a:p>
        </p:txBody>
      </p:sp>
    </p:spTree>
    <p:extLst>
      <p:ext uri="{BB962C8B-B14F-4D97-AF65-F5344CB8AC3E}">
        <p14:creationId xmlns:p14="http://schemas.microsoft.com/office/powerpoint/2010/main" val="203936955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itle and Subtitle Only - Ligh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67FF01B-795B-4F5D-87AF-6CAA8DD5D48A}"/>
              </a:ext>
            </a:extLst>
          </p:cNvPr>
          <p:cNvSpPr/>
          <p:nvPr userDrawn="1"/>
        </p:nvSpPr>
        <p:spPr>
          <a:xfrm>
            <a:off x="180000" y="179109"/>
            <a:ext cx="11832000" cy="6513922"/>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Text Placeholder 3">
            <a:extLst>
              <a:ext uri="{FF2B5EF4-FFF2-40B4-BE49-F238E27FC236}">
                <a16:creationId xmlns:a16="http://schemas.microsoft.com/office/drawing/2014/main" id="{7A3E4BF3-C44A-4FB6-B64A-05FB5AEC7577}"/>
              </a:ext>
            </a:extLst>
          </p:cNvPr>
          <p:cNvSpPr>
            <a:spLocks noGrp="1"/>
          </p:cNvSpPr>
          <p:nvPr>
            <p:ph type="body" sz="quarter" idx="12" hasCustomPrompt="1"/>
          </p:nvPr>
        </p:nvSpPr>
        <p:spPr>
          <a:xfrm>
            <a:off x="684213" y="1405643"/>
            <a:ext cx="7559675" cy="360000"/>
          </a:xfrm>
        </p:spPr>
        <p:txBody>
          <a:bodyPr/>
          <a:lstStyle>
            <a:lvl1pPr marL="0" indent="0">
              <a:buNone/>
              <a:defRPr sz="2200">
                <a:solidFill>
                  <a:schemeClr val="tx1"/>
                </a:solidFill>
                <a:latin typeface="+mj-lt"/>
              </a:defRPr>
            </a:lvl1pPr>
          </a:lstStyle>
          <a:p>
            <a:pPr lvl="0"/>
            <a:r>
              <a:rPr lang="en-US" dirty="0"/>
              <a:t>SUBTITLE</a:t>
            </a:r>
          </a:p>
        </p:txBody>
      </p:sp>
      <p:sp>
        <p:nvSpPr>
          <p:cNvPr id="7" name="Footer Placeholder 6">
            <a:extLst>
              <a:ext uri="{FF2B5EF4-FFF2-40B4-BE49-F238E27FC236}">
                <a16:creationId xmlns:a16="http://schemas.microsoft.com/office/drawing/2014/main" id="{A557D1A2-E2DD-4CD8-B7DB-2864D4A97E02}"/>
              </a:ext>
            </a:extLst>
          </p:cNvPr>
          <p:cNvSpPr>
            <a:spLocks noGrp="1"/>
          </p:cNvSpPr>
          <p:nvPr>
            <p:ph type="ftr" sz="quarter" idx="10"/>
          </p:nvPr>
        </p:nvSpPr>
        <p:spPr/>
        <p:txBody>
          <a:bodyPr/>
          <a:lstStyle/>
          <a:p>
            <a:endParaRPr lang="en-US" dirty="0"/>
          </a:p>
        </p:txBody>
      </p:sp>
      <p:sp>
        <p:nvSpPr>
          <p:cNvPr id="8" name="Slide Number Placeholder 7">
            <a:extLst>
              <a:ext uri="{FF2B5EF4-FFF2-40B4-BE49-F238E27FC236}">
                <a16:creationId xmlns:a16="http://schemas.microsoft.com/office/drawing/2014/main" id="{86B08B7A-4219-4973-8C9B-BF5BCC64480F}"/>
              </a:ext>
            </a:extLst>
          </p:cNvPr>
          <p:cNvSpPr>
            <a:spLocks noGrp="1"/>
          </p:cNvSpPr>
          <p:nvPr>
            <p:ph type="sldNum" sz="quarter" idx="11"/>
          </p:nvPr>
        </p:nvSpPr>
        <p:spPr/>
        <p:txBody>
          <a:bodyPr/>
          <a:lstStyle/>
          <a:p>
            <a:fld id="{EECC7194-A4D0-457B-9D3E-53681723AFF7}" type="slidenum">
              <a:rPr lang="en-US" smtClean="0"/>
              <a:pPr/>
              <a:t>‹#›</a:t>
            </a:fld>
            <a:endParaRPr lang="en-US" dirty="0"/>
          </a:p>
        </p:txBody>
      </p:sp>
      <p:sp>
        <p:nvSpPr>
          <p:cNvPr id="3" name="Title 2">
            <a:extLst>
              <a:ext uri="{FF2B5EF4-FFF2-40B4-BE49-F238E27FC236}">
                <a16:creationId xmlns:a16="http://schemas.microsoft.com/office/drawing/2014/main" id="{72F32FC1-1FF6-4874-9835-EB1A90F7E9F5}"/>
              </a:ext>
            </a:extLst>
          </p:cNvPr>
          <p:cNvSpPr>
            <a:spLocks noGrp="1"/>
          </p:cNvSpPr>
          <p:nvPr>
            <p:ph type="title"/>
          </p:nvPr>
        </p:nvSpPr>
        <p:spPr/>
        <p:txBody>
          <a:bodyPr/>
          <a:lstStyle/>
          <a:p>
            <a:r>
              <a:rPr lang="en-US"/>
              <a:t>Click to edit Master title style</a:t>
            </a:r>
          </a:p>
        </p:txBody>
      </p:sp>
      <p:sp>
        <p:nvSpPr>
          <p:cNvPr id="10" name="Freeform: Shape 9">
            <a:extLst>
              <a:ext uri="{FF2B5EF4-FFF2-40B4-BE49-F238E27FC236}">
                <a16:creationId xmlns:a16="http://schemas.microsoft.com/office/drawing/2014/main" id="{83039E70-36A3-46C1-B30E-CA4CC0B36C5D}"/>
              </a:ext>
            </a:extLst>
          </p:cNvPr>
          <p:cNvSpPr/>
          <p:nvPr userDrawn="1"/>
        </p:nvSpPr>
        <p:spPr>
          <a:xfrm rot="5400000">
            <a:off x="6963000" y="1629000"/>
            <a:ext cx="6858000" cy="3600000"/>
          </a:xfrm>
          <a:custGeom>
            <a:avLst/>
            <a:gdLst>
              <a:gd name="connsiteX0" fmla="*/ 0 w 6858000"/>
              <a:gd name="connsiteY0" fmla="*/ 3600000 h 3600000"/>
              <a:gd name="connsiteX1" fmla="*/ 0 w 6858000"/>
              <a:gd name="connsiteY1" fmla="*/ 0 h 3600000"/>
              <a:gd name="connsiteX2" fmla="*/ 0 w 6858000"/>
              <a:gd name="connsiteY2" fmla="*/ 0 h 3600000"/>
              <a:gd name="connsiteX3" fmla="*/ 180000 w 6858000"/>
              <a:gd name="connsiteY3" fmla="*/ 0 h 3600000"/>
              <a:gd name="connsiteX4" fmla="*/ 6678000 w 6858000"/>
              <a:gd name="connsiteY4" fmla="*/ 0 h 3600000"/>
              <a:gd name="connsiteX5" fmla="*/ 6858000 w 6858000"/>
              <a:gd name="connsiteY5" fmla="*/ 0 h 3600000"/>
              <a:gd name="connsiteX6" fmla="*/ 6858000 w 6858000"/>
              <a:gd name="connsiteY6" fmla="*/ 180000 h 3600000"/>
              <a:gd name="connsiteX7" fmla="*/ 6858000 w 6858000"/>
              <a:gd name="connsiteY7" fmla="*/ 3600000 h 3600000"/>
              <a:gd name="connsiteX8" fmla="*/ 6678000 w 6858000"/>
              <a:gd name="connsiteY8" fmla="*/ 3600000 h 3600000"/>
              <a:gd name="connsiteX9" fmla="*/ 6678000 w 6858000"/>
              <a:gd name="connsiteY9" fmla="*/ 180000 h 3600000"/>
              <a:gd name="connsiteX10" fmla="*/ 180000 w 6858000"/>
              <a:gd name="connsiteY10" fmla="*/ 180000 h 3600000"/>
              <a:gd name="connsiteX11" fmla="*/ 180000 w 6858000"/>
              <a:gd name="connsiteY11" fmla="*/ 3600000 h 360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3600000">
                <a:moveTo>
                  <a:pt x="0" y="3600000"/>
                </a:moveTo>
                <a:lnTo>
                  <a:pt x="0" y="0"/>
                </a:lnTo>
                <a:lnTo>
                  <a:pt x="0" y="0"/>
                </a:lnTo>
                <a:lnTo>
                  <a:pt x="180000" y="0"/>
                </a:lnTo>
                <a:lnTo>
                  <a:pt x="6678000" y="0"/>
                </a:lnTo>
                <a:lnTo>
                  <a:pt x="6858000" y="0"/>
                </a:lnTo>
                <a:lnTo>
                  <a:pt x="6858000" y="180000"/>
                </a:lnTo>
                <a:lnTo>
                  <a:pt x="6858000" y="3600000"/>
                </a:lnTo>
                <a:lnTo>
                  <a:pt x="6678000" y="3600000"/>
                </a:lnTo>
                <a:lnTo>
                  <a:pt x="6678000" y="180000"/>
                </a:lnTo>
                <a:lnTo>
                  <a:pt x="180000" y="180000"/>
                </a:lnTo>
                <a:lnTo>
                  <a:pt x="180000" y="3600000"/>
                </a:lnTo>
                <a:close/>
              </a:path>
            </a:pathLst>
          </a:custGeom>
          <a:solidFill>
            <a:schemeClr val="bg1">
              <a:lumMod val="95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85773870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20" name="Text Placeholder 3">
            <a:extLst>
              <a:ext uri="{FF2B5EF4-FFF2-40B4-BE49-F238E27FC236}">
                <a16:creationId xmlns:a16="http://schemas.microsoft.com/office/drawing/2014/main" id="{6A395197-9758-40F0-B747-F8B134C175EB}"/>
              </a:ext>
            </a:extLst>
          </p:cNvPr>
          <p:cNvSpPr txBox="1">
            <a:spLocks/>
          </p:cNvSpPr>
          <p:nvPr userDrawn="1"/>
        </p:nvSpPr>
        <p:spPr>
          <a:xfrm>
            <a:off x="0" y="-436"/>
            <a:ext cx="12192000" cy="6858436"/>
          </a:xfrm>
          <a:prstGeom prst="rect">
            <a:avLst/>
          </a:prstGeom>
          <a:gradFill>
            <a:gsLst>
              <a:gs pos="0">
                <a:schemeClr val="tx2"/>
              </a:gs>
              <a:gs pos="100000">
                <a:schemeClr val="accent2"/>
              </a:gs>
            </a:gsLst>
            <a:lin ang="14400000" scaled="0"/>
          </a:gradFill>
        </p:spPr>
        <p:txBody>
          <a:bodyPr/>
          <a:lstStyle>
            <a:lvl1pPr marL="266700" indent="-266700" algn="l" defTabSz="914400" rtl="0" eaLnBrk="1" latinLnBrk="0" hangingPunct="1">
              <a:lnSpc>
                <a:spcPct val="100000"/>
              </a:lnSpc>
              <a:spcBef>
                <a:spcPts val="0"/>
              </a:spcBef>
              <a:spcAft>
                <a:spcPts val="1000"/>
              </a:spcAft>
              <a:buClr>
                <a:schemeClr val="accent2"/>
              </a:buClr>
              <a:buFont typeface="Arial" panose="020B0604020202020204" pitchFamily="34" charset="0"/>
              <a:buChar char="●"/>
              <a:defRPr sz="1600" kern="1200">
                <a:solidFill>
                  <a:schemeClr val="tx1"/>
                </a:solidFill>
                <a:latin typeface="+mn-lt"/>
                <a:ea typeface="+mn-ea"/>
                <a:cs typeface="+mn-cs"/>
              </a:defRPr>
            </a:lvl1pPr>
            <a:lvl2pPr marL="447675" indent="-180975" algn="l" defTabSz="914400" rtl="0" eaLnBrk="1" latinLnBrk="0" hangingPunct="1">
              <a:lnSpc>
                <a:spcPct val="100000"/>
              </a:lnSpc>
              <a:spcBef>
                <a:spcPts val="0"/>
              </a:spcBef>
              <a:spcAft>
                <a:spcPts val="1000"/>
              </a:spcAft>
              <a:buClr>
                <a:schemeClr val="accent2"/>
              </a:buClr>
              <a:buFontTx/>
              <a:buChar char="–"/>
              <a:defRPr sz="1400" kern="1200">
                <a:solidFill>
                  <a:schemeClr val="tx1"/>
                </a:solidFill>
                <a:latin typeface="+mn-lt"/>
                <a:ea typeface="+mn-ea"/>
                <a:cs typeface="+mn-cs"/>
              </a:defRPr>
            </a:lvl2pPr>
            <a:lvl3pPr marL="628650" indent="-180975" algn="l" defTabSz="914400" rtl="0" eaLnBrk="1" latinLnBrk="0" hangingPunct="1">
              <a:lnSpc>
                <a:spcPct val="100000"/>
              </a:lnSpc>
              <a:spcBef>
                <a:spcPts val="0"/>
              </a:spcBef>
              <a:spcAft>
                <a:spcPts val="1000"/>
              </a:spcAft>
              <a:buClr>
                <a:schemeClr val="tx1">
                  <a:lumMod val="50000"/>
                  <a:lumOff val="50000"/>
                </a:schemeClr>
              </a:buClr>
              <a:buFont typeface="Arial" panose="020B0604020202020204" pitchFamily="34" charset="0"/>
              <a:buChar char="•"/>
              <a:defRPr sz="1200" kern="1200">
                <a:solidFill>
                  <a:schemeClr val="tx1"/>
                </a:solidFill>
                <a:latin typeface="+mn-lt"/>
                <a:ea typeface="+mn-ea"/>
                <a:cs typeface="+mn-cs"/>
              </a:defRPr>
            </a:lvl3pPr>
            <a:lvl4pPr marL="809625" indent="-180975" algn="l" defTabSz="914400" rtl="0" eaLnBrk="1" latinLnBrk="0" hangingPunct="1">
              <a:lnSpc>
                <a:spcPct val="100000"/>
              </a:lnSpc>
              <a:spcBef>
                <a:spcPts val="0"/>
              </a:spcBef>
              <a:spcAft>
                <a:spcPts val="1000"/>
              </a:spcAft>
              <a:buClr>
                <a:schemeClr val="tx1">
                  <a:lumMod val="75000"/>
                  <a:lumOff val="25000"/>
                </a:schemeClr>
              </a:buClr>
              <a:buSzPct val="80000"/>
              <a:buFont typeface="Courier New" panose="02070309020205020404" pitchFamily="49" charset="0"/>
              <a:buChar char="o"/>
              <a:defRPr sz="1000" kern="1200">
                <a:solidFill>
                  <a:schemeClr val="tx1"/>
                </a:solidFill>
                <a:latin typeface="+mn-lt"/>
                <a:ea typeface="+mn-ea"/>
                <a:cs typeface="+mn-cs"/>
              </a:defRPr>
            </a:lvl4pPr>
            <a:lvl5pPr marL="990600" indent="-180975" algn="l" defTabSz="914400" rtl="0" eaLnBrk="1" latinLnBrk="0" hangingPunct="1">
              <a:lnSpc>
                <a:spcPct val="100000"/>
              </a:lnSpc>
              <a:spcBef>
                <a:spcPts val="0"/>
              </a:spcBef>
              <a:spcAft>
                <a:spcPts val="1000"/>
              </a:spcAft>
              <a:buFont typeface="Arial" panose="020B0604020202020204" pitchFamily="34" charset="0"/>
              <a:buChar char="•"/>
              <a:defRPr sz="1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noProof="0" dirty="0"/>
          </a:p>
        </p:txBody>
      </p:sp>
      <p:sp>
        <p:nvSpPr>
          <p:cNvPr id="19" name="Freeform: Shape 18">
            <a:extLst>
              <a:ext uri="{FF2B5EF4-FFF2-40B4-BE49-F238E27FC236}">
                <a16:creationId xmlns:a16="http://schemas.microsoft.com/office/drawing/2014/main" id="{78907576-77BD-4FD0-A9FE-48D249CB435B}"/>
              </a:ext>
            </a:extLst>
          </p:cNvPr>
          <p:cNvSpPr/>
          <p:nvPr userDrawn="1"/>
        </p:nvSpPr>
        <p:spPr>
          <a:xfrm rot="5400000">
            <a:off x="6963000" y="1629000"/>
            <a:ext cx="6858000" cy="3600000"/>
          </a:xfrm>
          <a:custGeom>
            <a:avLst/>
            <a:gdLst>
              <a:gd name="connsiteX0" fmla="*/ 0 w 6858000"/>
              <a:gd name="connsiteY0" fmla="*/ 3600000 h 3600000"/>
              <a:gd name="connsiteX1" fmla="*/ 0 w 6858000"/>
              <a:gd name="connsiteY1" fmla="*/ 0 h 3600000"/>
              <a:gd name="connsiteX2" fmla="*/ 0 w 6858000"/>
              <a:gd name="connsiteY2" fmla="*/ 0 h 3600000"/>
              <a:gd name="connsiteX3" fmla="*/ 180000 w 6858000"/>
              <a:gd name="connsiteY3" fmla="*/ 0 h 3600000"/>
              <a:gd name="connsiteX4" fmla="*/ 6678000 w 6858000"/>
              <a:gd name="connsiteY4" fmla="*/ 0 h 3600000"/>
              <a:gd name="connsiteX5" fmla="*/ 6858000 w 6858000"/>
              <a:gd name="connsiteY5" fmla="*/ 0 h 3600000"/>
              <a:gd name="connsiteX6" fmla="*/ 6858000 w 6858000"/>
              <a:gd name="connsiteY6" fmla="*/ 180000 h 3600000"/>
              <a:gd name="connsiteX7" fmla="*/ 6858000 w 6858000"/>
              <a:gd name="connsiteY7" fmla="*/ 3600000 h 3600000"/>
              <a:gd name="connsiteX8" fmla="*/ 6678000 w 6858000"/>
              <a:gd name="connsiteY8" fmla="*/ 3600000 h 3600000"/>
              <a:gd name="connsiteX9" fmla="*/ 6678000 w 6858000"/>
              <a:gd name="connsiteY9" fmla="*/ 180000 h 3600000"/>
              <a:gd name="connsiteX10" fmla="*/ 180000 w 6858000"/>
              <a:gd name="connsiteY10" fmla="*/ 180000 h 3600000"/>
              <a:gd name="connsiteX11" fmla="*/ 180000 w 6858000"/>
              <a:gd name="connsiteY11" fmla="*/ 3600000 h 360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8000" h="3600000">
                <a:moveTo>
                  <a:pt x="0" y="3600000"/>
                </a:moveTo>
                <a:lnTo>
                  <a:pt x="0" y="0"/>
                </a:lnTo>
                <a:lnTo>
                  <a:pt x="0" y="0"/>
                </a:lnTo>
                <a:lnTo>
                  <a:pt x="180000" y="0"/>
                </a:lnTo>
                <a:lnTo>
                  <a:pt x="6678000" y="0"/>
                </a:lnTo>
                <a:lnTo>
                  <a:pt x="6858000" y="0"/>
                </a:lnTo>
                <a:lnTo>
                  <a:pt x="6858000" y="180000"/>
                </a:lnTo>
                <a:lnTo>
                  <a:pt x="6858000" y="3600000"/>
                </a:lnTo>
                <a:lnTo>
                  <a:pt x="6678000" y="3600000"/>
                </a:lnTo>
                <a:lnTo>
                  <a:pt x="6678000" y="180000"/>
                </a:lnTo>
                <a:lnTo>
                  <a:pt x="180000" y="180000"/>
                </a:lnTo>
                <a:lnTo>
                  <a:pt x="180000" y="36000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7" name="Footer Placeholder 6">
            <a:extLst>
              <a:ext uri="{FF2B5EF4-FFF2-40B4-BE49-F238E27FC236}">
                <a16:creationId xmlns:a16="http://schemas.microsoft.com/office/drawing/2014/main" id="{A557D1A2-E2DD-4CD8-B7DB-2864D4A97E02}"/>
              </a:ext>
            </a:extLst>
          </p:cNvPr>
          <p:cNvSpPr>
            <a:spLocks noGrp="1"/>
          </p:cNvSpPr>
          <p:nvPr>
            <p:ph type="ftr" sz="quarter" idx="10"/>
          </p:nvPr>
        </p:nvSpPr>
        <p:spPr/>
        <p:txBody>
          <a:bodyPr/>
          <a:lstStyle/>
          <a:p>
            <a:endParaRPr lang="en-US" noProof="0" dirty="0"/>
          </a:p>
        </p:txBody>
      </p:sp>
      <p:sp>
        <p:nvSpPr>
          <p:cNvPr id="8" name="Slide Number Placeholder 7">
            <a:extLst>
              <a:ext uri="{FF2B5EF4-FFF2-40B4-BE49-F238E27FC236}">
                <a16:creationId xmlns:a16="http://schemas.microsoft.com/office/drawing/2014/main" id="{86B08B7A-4219-4973-8C9B-BF5BCC64480F}"/>
              </a:ext>
            </a:extLst>
          </p:cNvPr>
          <p:cNvSpPr>
            <a:spLocks noGrp="1"/>
          </p:cNvSpPr>
          <p:nvPr>
            <p:ph type="sldNum" sz="quarter" idx="11"/>
          </p:nvPr>
        </p:nvSpPr>
        <p:spPr/>
        <p:txBody>
          <a:bodyPr/>
          <a:lstStyle/>
          <a:p>
            <a:fld id="{EECC7194-A4D0-457B-9D3E-53681723AFF7}" type="slidenum">
              <a:rPr lang="en-US" noProof="0" smtClean="0"/>
              <a:pPr/>
              <a:t>‹#›</a:t>
            </a:fld>
            <a:endParaRPr lang="en-US" noProof="0" dirty="0"/>
          </a:p>
        </p:txBody>
      </p:sp>
      <p:sp>
        <p:nvSpPr>
          <p:cNvPr id="5" name="Text Placeholder 4">
            <a:extLst>
              <a:ext uri="{FF2B5EF4-FFF2-40B4-BE49-F238E27FC236}">
                <a16:creationId xmlns:a16="http://schemas.microsoft.com/office/drawing/2014/main" id="{C430C70C-09F9-40EE-9A89-ED9A5DCFD98D}"/>
              </a:ext>
            </a:extLst>
          </p:cNvPr>
          <p:cNvSpPr>
            <a:spLocks noGrp="1"/>
          </p:cNvSpPr>
          <p:nvPr>
            <p:ph type="body" sz="quarter" idx="13" hasCustomPrompt="1"/>
          </p:nvPr>
        </p:nvSpPr>
        <p:spPr>
          <a:xfrm>
            <a:off x="1303794" y="3407563"/>
            <a:ext cx="2034138" cy="245885"/>
          </a:xfrm>
        </p:spPr>
        <p:txBody>
          <a:bodyPr lIns="0" anchor="ctr"/>
          <a:lstStyle>
            <a:lvl1pPr marL="0" indent="0" algn="ctr">
              <a:buClr>
                <a:schemeClr val="accent2"/>
              </a:buClr>
              <a:buFont typeface="Arial" panose="020B0604020202020204" pitchFamily="34" charset="0"/>
              <a:buNone/>
              <a:defRPr sz="1200">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Role</a:t>
            </a:r>
          </a:p>
        </p:txBody>
      </p:sp>
      <p:sp>
        <p:nvSpPr>
          <p:cNvPr id="13" name="Text Placeholder 12">
            <a:extLst>
              <a:ext uri="{FF2B5EF4-FFF2-40B4-BE49-F238E27FC236}">
                <a16:creationId xmlns:a16="http://schemas.microsoft.com/office/drawing/2014/main" id="{278D9ACA-AB64-4D04-A5E0-23AC8B81EC2C}"/>
              </a:ext>
            </a:extLst>
          </p:cNvPr>
          <p:cNvSpPr>
            <a:spLocks noGrp="1"/>
          </p:cNvSpPr>
          <p:nvPr>
            <p:ph type="body" sz="quarter" idx="14" hasCustomPrompt="1"/>
          </p:nvPr>
        </p:nvSpPr>
        <p:spPr>
          <a:xfrm>
            <a:off x="1303794" y="3005055"/>
            <a:ext cx="2034138" cy="360445"/>
          </a:xfrm>
          <a:solidFill>
            <a:schemeClr val="tx2"/>
          </a:solidFill>
        </p:spPr>
        <p:txBody>
          <a:bodyPr lIns="0" anchor="ctr"/>
          <a:lstStyle>
            <a:lvl1pPr marL="0" indent="0" algn="ctr">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Full Name</a:t>
            </a:r>
          </a:p>
        </p:txBody>
      </p:sp>
      <p:sp>
        <p:nvSpPr>
          <p:cNvPr id="15" name="Text Placeholder 4">
            <a:extLst>
              <a:ext uri="{FF2B5EF4-FFF2-40B4-BE49-F238E27FC236}">
                <a16:creationId xmlns:a16="http://schemas.microsoft.com/office/drawing/2014/main" id="{F3B4EB62-0A18-46F9-98F0-E8FC5EBAF37E}"/>
              </a:ext>
            </a:extLst>
          </p:cNvPr>
          <p:cNvSpPr>
            <a:spLocks noGrp="1"/>
          </p:cNvSpPr>
          <p:nvPr>
            <p:ph type="body" sz="quarter" idx="15" hasCustomPrompt="1"/>
          </p:nvPr>
        </p:nvSpPr>
        <p:spPr>
          <a:xfrm>
            <a:off x="5066363" y="3407563"/>
            <a:ext cx="2034138" cy="245885"/>
          </a:xfrm>
        </p:spPr>
        <p:txBody>
          <a:bodyPr lIns="0" anchor="ctr"/>
          <a:lstStyle>
            <a:lvl1pPr marL="0" indent="0" algn="ctr">
              <a:buClr>
                <a:schemeClr val="accent2"/>
              </a:buClr>
              <a:buFont typeface="Arial" panose="020B0604020202020204" pitchFamily="34" charset="0"/>
              <a:buNone/>
              <a:defRPr sz="1200">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Role</a:t>
            </a:r>
          </a:p>
        </p:txBody>
      </p:sp>
      <p:sp>
        <p:nvSpPr>
          <p:cNvPr id="16" name="Text Placeholder 12">
            <a:extLst>
              <a:ext uri="{FF2B5EF4-FFF2-40B4-BE49-F238E27FC236}">
                <a16:creationId xmlns:a16="http://schemas.microsoft.com/office/drawing/2014/main" id="{A3B2D4DF-9952-49C7-B850-559AD0DF27D5}"/>
              </a:ext>
            </a:extLst>
          </p:cNvPr>
          <p:cNvSpPr>
            <a:spLocks noGrp="1"/>
          </p:cNvSpPr>
          <p:nvPr>
            <p:ph type="body" sz="quarter" idx="16" hasCustomPrompt="1"/>
          </p:nvPr>
        </p:nvSpPr>
        <p:spPr>
          <a:xfrm>
            <a:off x="5066363" y="3005055"/>
            <a:ext cx="2034138" cy="360445"/>
          </a:xfrm>
          <a:solidFill>
            <a:schemeClr val="tx2"/>
          </a:solidFill>
        </p:spPr>
        <p:txBody>
          <a:bodyPr lIns="0" anchor="ctr"/>
          <a:lstStyle>
            <a:lvl1pPr marL="0" indent="0" algn="ctr">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Full Name</a:t>
            </a:r>
          </a:p>
        </p:txBody>
      </p:sp>
      <p:sp>
        <p:nvSpPr>
          <p:cNvPr id="17" name="Text Placeholder 4">
            <a:extLst>
              <a:ext uri="{FF2B5EF4-FFF2-40B4-BE49-F238E27FC236}">
                <a16:creationId xmlns:a16="http://schemas.microsoft.com/office/drawing/2014/main" id="{BCE373B8-7ADE-4DC4-9900-59147BFA16E7}"/>
              </a:ext>
            </a:extLst>
          </p:cNvPr>
          <p:cNvSpPr>
            <a:spLocks noGrp="1"/>
          </p:cNvSpPr>
          <p:nvPr>
            <p:ph type="body" sz="quarter" idx="17" hasCustomPrompt="1"/>
          </p:nvPr>
        </p:nvSpPr>
        <p:spPr>
          <a:xfrm>
            <a:off x="8828931" y="3407563"/>
            <a:ext cx="2034138" cy="245885"/>
          </a:xfrm>
        </p:spPr>
        <p:txBody>
          <a:bodyPr lIns="0" anchor="ctr"/>
          <a:lstStyle>
            <a:lvl1pPr marL="0" indent="0" algn="ctr">
              <a:buClr>
                <a:schemeClr val="accent2"/>
              </a:buClr>
              <a:buFont typeface="Arial" panose="020B0604020202020204" pitchFamily="34" charset="0"/>
              <a:buNone/>
              <a:defRPr sz="1200">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Role</a:t>
            </a:r>
          </a:p>
        </p:txBody>
      </p:sp>
      <p:sp>
        <p:nvSpPr>
          <p:cNvPr id="18" name="Text Placeholder 12">
            <a:extLst>
              <a:ext uri="{FF2B5EF4-FFF2-40B4-BE49-F238E27FC236}">
                <a16:creationId xmlns:a16="http://schemas.microsoft.com/office/drawing/2014/main" id="{28F027FF-E9AF-4E49-AC44-48D21AD761AA}"/>
              </a:ext>
            </a:extLst>
          </p:cNvPr>
          <p:cNvSpPr>
            <a:spLocks noGrp="1"/>
          </p:cNvSpPr>
          <p:nvPr>
            <p:ph type="body" sz="quarter" idx="18" hasCustomPrompt="1"/>
          </p:nvPr>
        </p:nvSpPr>
        <p:spPr>
          <a:xfrm>
            <a:off x="8828931" y="3005055"/>
            <a:ext cx="2034138" cy="360445"/>
          </a:xfrm>
          <a:solidFill>
            <a:schemeClr val="tx2"/>
          </a:solidFill>
        </p:spPr>
        <p:txBody>
          <a:bodyPr lIns="0" anchor="ctr"/>
          <a:lstStyle>
            <a:lvl1pPr marL="0" indent="0" algn="ctr">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Full Name</a:t>
            </a:r>
          </a:p>
        </p:txBody>
      </p:sp>
      <p:sp>
        <p:nvSpPr>
          <p:cNvPr id="29" name="Picture Placeholder 25">
            <a:extLst>
              <a:ext uri="{FF2B5EF4-FFF2-40B4-BE49-F238E27FC236}">
                <a16:creationId xmlns:a16="http://schemas.microsoft.com/office/drawing/2014/main" id="{8989EC4C-4E3F-457F-8CF6-8A88DE68A930}"/>
              </a:ext>
            </a:extLst>
          </p:cNvPr>
          <p:cNvSpPr>
            <a:spLocks noGrp="1"/>
          </p:cNvSpPr>
          <p:nvPr>
            <p:ph type="pic" sz="quarter" idx="23" hasCustomPrompt="1"/>
          </p:nvPr>
        </p:nvSpPr>
        <p:spPr>
          <a:xfrm>
            <a:off x="1867711" y="1648853"/>
            <a:ext cx="906304" cy="1206290"/>
          </a:xfrm>
        </p:spPr>
        <p:txBody>
          <a:bodyPr anchor="ctr"/>
          <a:lstStyle>
            <a:lvl1pPr marL="0" indent="0" algn="ctr">
              <a:buNone/>
              <a:defRPr sz="1050" i="1">
                <a:solidFill>
                  <a:schemeClr val="bg1"/>
                </a:solidFill>
              </a:defRPr>
            </a:lvl1pPr>
          </a:lstStyle>
          <a:p>
            <a:r>
              <a:rPr lang="en-US" noProof="0" dirty="0"/>
              <a:t>Icon</a:t>
            </a:r>
          </a:p>
        </p:txBody>
      </p:sp>
      <p:sp>
        <p:nvSpPr>
          <p:cNvPr id="30" name="Picture Placeholder 25">
            <a:extLst>
              <a:ext uri="{FF2B5EF4-FFF2-40B4-BE49-F238E27FC236}">
                <a16:creationId xmlns:a16="http://schemas.microsoft.com/office/drawing/2014/main" id="{67FB2730-3D12-4D72-AE64-AC3955C5CD99}"/>
              </a:ext>
            </a:extLst>
          </p:cNvPr>
          <p:cNvSpPr>
            <a:spLocks noGrp="1"/>
          </p:cNvSpPr>
          <p:nvPr>
            <p:ph type="pic" sz="quarter" idx="24" hasCustomPrompt="1"/>
          </p:nvPr>
        </p:nvSpPr>
        <p:spPr>
          <a:xfrm>
            <a:off x="5630280" y="1648853"/>
            <a:ext cx="906304" cy="1206290"/>
          </a:xfrm>
        </p:spPr>
        <p:txBody>
          <a:bodyPr anchor="ctr"/>
          <a:lstStyle>
            <a:lvl1pPr marL="0" indent="0" algn="ctr">
              <a:buNone/>
              <a:defRPr sz="1050" i="1">
                <a:solidFill>
                  <a:schemeClr val="bg1"/>
                </a:solidFill>
              </a:defRPr>
            </a:lvl1pPr>
          </a:lstStyle>
          <a:p>
            <a:r>
              <a:rPr lang="en-US" noProof="0" dirty="0"/>
              <a:t>Icon</a:t>
            </a:r>
          </a:p>
        </p:txBody>
      </p:sp>
      <p:sp>
        <p:nvSpPr>
          <p:cNvPr id="31" name="Picture Placeholder 25">
            <a:extLst>
              <a:ext uri="{FF2B5EF4-FFF2-40B4-BE49-F238E27FC236}">
                <a16:creationId xmlns:a16="http://schemas.microsoft.com/office/drawing/2014/main" id="{4F2BB90C-4866-4DB3-B05C-0BB7DBFF8EA3}"/>
              </a:ext>
            </a:extLst>
          </p:cNvPr>
          <p:cNvSpPr>
            <a:spLocks noGrp="1"/>
          </p:cNvSpPr>
          <p:nvPr>
            <p:ph type="pic" sz="quarter" idx="25" hasCustomPrompt="1"/>
          </p:nvPr>
        </p:nvSpPr>
        <p:spPr>
          <a:xfrm>
            <a:off x="9392848" y="1648853"/>
            <a:ext cx="906304" cy="1206290"/>
          </a:xfrm>
        </p:spPr>
        <p:txBody>
          <a:bodyPr anchor="ctr"/>
          <a:lstStyle>
            <a:lvl1pPr marL="0" indent="0" algn="ctr">
              <a:buNone/>
              <a:defRPr sz="1050" i="1">
                <a:solidFill>
                  <a:schemeClr val="bg1"/>
                </a:solidFill>
              </a:defRPr>
            </a:lvl1pPr>
          </a:lstStyle>
          <a:p>
            <a:r>
              <a:rPr lang="en-US" noProof="0" dirty="0"/>
              <a:t>Icon</a:t>
            </a:r>
          </a:p>
        </p:txBody>
      </p:sp>
      <p:sp>
        <p:nvSpPr>
          <p:cNvPr id="22" name="Text Placeholder 4">
            <a:extLst>
              <a:ext uri="{FF2B5EF4-FFF2-40B4-BE49-F238E27FC236}">
                <a16:creationId xmlns:a16="http://schemas.microsoft.com/office/drawing/2014/main" id="{FE407FE5-15DF-40F7-B14C-0A04CC30CD66}"/>
              </a:ext>
            </a:extLst>
          </p:cNvPr>
          <p:cNvSpPr>
            <a:spLocks noGrp="1"/>
          </p:cNvSpPr>
          <p:nvPr>
            <p:ph type="body" sz="quarter" idx="26" hasCustomPrompt="1"/>
          </p:nvPr>
        </p:nvSpPr>
        <p:spPr>
          <a:xfrm>
            <a:off x="1303794" y="5736658"/>
            <a:ext cx="2034138" cy="245885"/>
          </a:xfrm>
        </p:spPr>
        <p:txBody>
          <a:bodyPr lIns="0" anchor="ctr"/>
          <a:lstStyle>
            <a:lvl1pPr marL="0" indent="0" algn="ctr">
              <a:buClr>
                <a:schemeClr val="accent2"/>
              </a:buClr>
              <a:buFont typeface="Arial" panose="020B0604020202020204" pitchFamily="34" charset="0"/>
              <a:buNone/>
              <a:defRPr sz="1200">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Role</a:t>
            </a:r>
          </a:p>
        </p:txBody>
      </p:sp>
      <p:sp>
        <p:nvSpPr>
          <p:cNvPr id="23" name="Text Placeholder 12">
            <a:extLst>
              <a:ext uri="{FF2B5EF4-FFF2-40B4-BE49-F238E27FC236}">
                <a16:creationId xmlns:a16="http://schemas.microsoft.com/office/drawing/2014/main" id="{7DD73F77-2E6A-450D-B4AF-8643D8AE1ECE}"/>
              </a:ext>
            </a:extLst>
          </p:cNvPr>
          <p:cNvSpPr>
            <a:spLocks noGrp="1"/>
          </p:cNvSpPr>
          <p:nvPr>
            <p:ph type="body" sz="quarter" idx="27" hasCustomPrompt="1"/>
          </p:nvPr>
        </p:nvSpPr>
        <p:spPr>
          <a:xfrm>
            <a:off x="1303794" y="5334150"/>
            <a:ext cx="2034138" cy="360445"/>
          </a:xfrm>
          <a:solidFill>
            <a:schemeClr val="tx2"/>
          </a:solidFill>
        </p:spPr>
        <p:txBody>
          <a:bodyPr lIns="0" anchor="ctr"/>
          <a:lstStyle>
            <a:lvl1pPr marL="0" indent="0" algn="ctr">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Full Name</a:t>
            </a:r>
          </a:p>
        </p:txBody>
      </p:sp>
      <p:sp>
        <p:nvSpPr>
          <p:cNvPr id="24" name="Text Placeholder 4">
            <a:extLst>
              <a:ext uri="{FF2B5EF4-FFF2-40B4-BE49-F238E27FC236}">
                <a16:creationId xmlns:a16="http://schemas.microsoft.com/office/drawing/2014/main" id="{7F1CAED2-2A78-4780-A303-060C24C56526}"/>
              </a:ext>
            </a:extLst>
          </p:cNvPr>
          <p:cNvSpPr>
            <a:spLocks noGrp="1"/>
          </p:cNvSpPr>
          <p:nvPr>
            <p:ph type="body" sz="quarter" idx="28" hasCustomPrompt="1"/>
          </p:nvPr>
        </p:nvSpPr>
        <p:spPr>
          <a:xfrm>
            <a:off x="5066363" y="5736658"/>
            <a:ext cx="2034138" cy="245885"/>
          </a:xfrm>
        </p:spPr>
        <p:txBody>
          <a:bodyPr lIns="0" anchor="ctr"/>
          <a:lstStyle>
            <a:lvl1pPr marL="0" indent="0" algn="ctr">
              <a:buClr>
                <a:schemeClr val="accent2"/>
              </a:buClr>
              <a:buFont typeface="Arial" panose="020B0604020202020204" pitchFamily="34" charset="0"/>
              <a:buNone/>
              <a:defRPr sz="1200">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Role</a:t>
            </a:r>
          </a:p>
        </p:txBody>
      </p:sp>
      <p:sp>
        <p:nvSpPr>
          <p:cNvPr id="27" name="Text Placeholder 12">
            <a:extLst>
              <a:ext uri="{FF2B5EF4-FFF2-40B4-BE49-F238E27FC236}">
                <a16:creationId xmlns:a16="http://schemas.microsoft.com/office/drawing/2014/main" id="{4E77CA0B-49F8-4EE9-84A7-AB28FD1CC1ED}"/>
              </a:ext>
            </a:extLst>
          </p:cNvPr>
          <p:cNvSpPr>
            <a:spLocks noGrp="1"/>
          </p:cNvSpPr>
          <p:nvPr>
            <p:ph type="body" sz="quarter" idx="29" hasCustomPrompt="1"/>
          </p:nvPr>
        </p:nvSpPr>
        <p:spPr>
          <a:xfrm>
            <a:off x="5066363" y="5334150"/>
            <a:ext cx="2034138" cy="360445"/>
          </a:xfrm>
          <a:solidFill>
            <a:schemeClr val="tx2"/>
          </a:solidFill>
        </p:spPr>
        <p:txBody>
          <a:bodyPr lIns="0" anchor="ctr"/>
          <a:lstStyle>
            <a:lvl1pPr marL="0" indent="0" algn="ctr">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Full Name</a:t>
            </a:r>
          </a:p>
        </p:txBody>
      </p:sp>
      <p:sp>
        <p:nvSpPr>
          <p:cNvPr id="28" name="Text Placeholder 4">
            <a:extLst>
              <a:ext uri="{FF2B5EF4-FFF2-40B4-BE49-F238E27FC236}">
                <a16:creationId xmlns:a16="http://schemas.microsoft.com/office/drawing/2014/main" id="{5D4F2294-CE3A-4705-BCB3-C5DAFA373C25}"/>
              </a:ext>
            </a:extLst>
          </p:cNvPr>
          <p:cNvSpPr>
            <a:spLocks noGrp="1"/>
          </p:cNvSpPr>
          <p:nvPr>
            <p:ph type="body" sz="quarter" idx="30" hasCustomPrompt="1"/>
          </p:nvPr>
        </p:nvSpPr>
        <p:spPr>
          <a:xfrm>
            <a:off x="8828931" y="5736658"/>
            <a:ext cx="2034138" cy="245885"/>
          </a:xfrm>
        </p:spPr>
        <p:txBody>
          <a:bodyPr lIns="0" anchor="ctr"/>
          <a:lstStyle>
            <a:lvl1pPr marL="0" indent="0" algn="ctr">
              <a:buClr>
                <a:schemeClr val="accent2"/>
              </a:buClr>
              <a:buFont typeface="Arial" panose="020B0604020202020204" pitchFamily="34" charset="0"/>
              <a:buNone/>
              <a:defRPr sz="1200">
                <a:solidFill>
                  <a:schemeClr val="bg1"/>
                </a:solidFill>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Role</a:t>
            </a:r>
          </a:p>
        </p:txBody>
      </p:sp>
      <p:sp>
        <p:nvSpPr>
          <p:cNvPr id="32" name="Text Placeholder 12">
            <a:extLst>
              <a:ext uri="{FF2B5EF4-FFF2-40B4-BE49-F238E27FC236}">
                <a16:creationId xmlns:a16="http://schemas.microsoft.com/office/drawing/2014/main" id="{7B49F9AF-7698-444D-8D12-FA0B6A713E03}"/>
              </a:ext>
            </a:extLst>
          </p:cNvPr>
          <p:cNvSpPr>
            <a:spLocks noGrp="1"/>
          </p:cNvSpPr>
          <p:nvPr>
            <p:ph type="body" sz="quarter" idx="31" hasCustomPrompt="1"/>
          </p:nvPr>
        </p:nvSpPr>
        <p:spPr>
          <a:xfrm>
            <a:off x="8828931" y="5334150"/>
            <a:ext cx="2034138" cy="360445"/>
          </a:xfrm>
          <a:solidFill>
            <a:schemeClr val="tx2"/>
          </a:solidFill>
        </p:spPr>
        <p:txBody>
          <a:bodyPr lIns="0" anchor="ctr"/>
          <a:lstStyle>
            <a:lvl1pPr marL="0" indent="0" algn="ctr">
              <a:buNone/>
              <a:defRPr sz="1800" b="0" cap="none" baseline="0">
                <a:solidFill>
                  <a:schemeClr val="accent1"/>
                </a:solidFill>
                <a:latin typeface="+mj-lt"/>
              </a:defRPr>
            </a:lvl1pPr>
            <a:lvl2pPr marL="266700" indent="0">
              <a:buNone/>
              <a:defRPr>
                <a:solidFill>
                  <a:schemeClr val="bg1"/>
                </a:solidFill>
              </a:defRPr>
            </a:lvl2pPr>
            <a:lvl3pPr marL="447675" indent="0">
              <a:buNone/>
              <a:defRPr>
                <a:solidFill>
                  <a:schemeClr val="bg1"/>
                </a:solidFill>
              </a:defRPr>
            </a:lvl3pPr>
            <a:lvl4pPr marL="628650" indent="0">
              <a:buNone/>
              <a:defRPr>
                <a:solidFill>
                  <a:schemeClr val="bg1"/>
                </a:solidFill>
              </a:defRPr>
            </a:lvl4pPr>
            <a:lvl5pPr marL="809625" indent="0">
              <a:buNone/>
              <a:defRPr>
                <a:solidFill>
                  <a:schemeClr val="bg1"/>
                </a:solidFill>
              </a:defRPr>
            </a:lvl5pPr>
          </a:lstStyle>
          <a:p>
            <a:pPr lvl="0"/>
            <a:r>
              <a:rPr lang="en-US" noProof="0"/>
              <a:t>Full Name</a:t>
            </a:r>
          </a:p>
        </p:txBody>
      </p:sp>
      <p:sp>
        <p:nvSpPr>
          <p:cNvPr id="33" name="Picture Placeholder 25">
            <a:extLst>
              <a:ext uri="{FF2B5EF4-FFF2-40B4-BE49-F238E27FC236}">
                <a16:creationId xmlns:a16="http://schemas.microsoft.com/office/drawing/2014/main" id="{6057C2E9-1501-4819-B77D-23A0268DB0F1}"/>
              </a:ext>
            </a:extLst>
          </p:cNvPr>
          <p:cNvSpPr>
            <a:spLocks noGrp="1"/>
          </p:cNvSpPr>
          <p:nvPr>
            <p:ph type="pic" sz="quarter" idx="32" hasCustomPrompt="1"/>
          </p:nvPr>
        </p:nvSpPr>
        <p:spPr>
          <a:xfrm>
            <a:off x="1867711" y="3977948"/>
            <a:ext cx="906304" cy="1206290"/>
          </a:xfrm>
        </p:spPr>
        <p:txBody>
          <a:bodyPr anchor="ctr"/>
          <a:lstStyle>
            <a:lvl1pPr marL="0" indent="0" algn="ctr">
              <a:buNone/>
              <a:defRPr sz="1050" i="1">
                <a:solidFill>
                  <a:schemeClr val="bg1"/>
                </a:solidFill>
              </a:defRPr>
            </a:lvl1pPr>
          </a:lstStyle>
          <a:p>
            <a:r>
              <a:rPr lang="en-US" noProof="0" dirty="0"/>
              <a:t>Icon</a:t>
            </a:r>
          </a:p>
        </p:txBody>
      </p:sp>
      <p:sp>
        <p:nvSpPr>
          <p:cNvPr id="34" name="Picture Placeholder 25">
            <a:extLst>
              <a:ext uri="{FF2B5EF4-FFF2-40B4-BE49-F238E27FC236}">
                <a16:creationId xmlns:a16="http://schemas.microsoft.com/office/drawing/2014/main" id="{C77B8544-1CEE-4ED4-89E8-ED042673804D}"/>
              </a:ext>
            </a:extLst>
          </p:cNvPr>
          <p:cNvSpPr>
            <a:spLocks noGrp="1"/>
          </p:cNvSpPr>
          <p:nvPr>
            <p:ph type="pic" sz="quarter" idx="33" hasCustomPrompt="1"/>
          </p:nvPr>
        </p:nvSpPr>
        <p:spPr>
          <a:xfrm>
            <a:off x="5630280" y="3977948"/>
            <a:ext cx="906304" cy="1206290"/>
          </a:xfrm>
        </p:spPr>
        <p:txBody>
          <a:bodyPr anchor="ctr"/>
          <a:lstStyle>
            <a:lvl1pPr marL="0" indent="0" algn="ctr">
              <a:buNone/>
              <a:defRPr sz="1050" i="1">
                <a:solidFill>
                  <a:schemeClr val="bg1"/>
                </a:solidFill>
              </a:defRPr>
            </a:lvl1pPr>
          </a:lstStyle>
          <a:p>
            <a:r>
              <a:rPr lang="en-US" noProof="0" dirty="0"/>
              <a:t>Icon</a:t>
            </a:r>
          </a:p>
        </p:txBody>
      </p:sp>
      <p:sp>
        <p:nvSpPr>
          <p:cNvPr id="35" name="Picture Placeholder 25">
            <a:extLst>
              <a:ext uri="{FF2B5EF4-FFF2-40B4-BE49-F238E27FC236}">
                <a16:creationId xmlns:a16="http://schemas.microsoft.com/office/drawing/2014/main" id="{E1131D92-0382-469E-A358-A2EC5FDCCF32}"/>
              </a:ext>
            </a:extLst>
          </p:cNvPr>
          <p:cNvSpPr>
            <a:spLocks noGrp="1"/>
          </p:cNvSpPr>
          <p:nvPr>
            <p:ph type="pic" sz="quarter" idx="34" hasCustomPrompt="1"/>
          </p:nvPr>
        </p:nvSpPr>
        <p:spPr>
          <a:xfrm>
            <a:off x="9392848" y="3977948"/>
            <a:ext cx="906304" cy="1206290"/>
          </a:xfrm>
        </p:spPr>
        <p:txBody>
          <a:bodyPr anchor="ctr"/>
          <a:lstStyle>
            <a:lvl1pPr marL="0" indent="0" algn="ctr">
              <a:buNone/>
              <a:defRPr sz="1050" i="1">
                <a:solidFill>
                  <a:schemeClr val="bg1"/>
                </a:solidFill>
              </a:defRPr>
            </a:lvl1pPr>
          </a:lstStyle>
          <a:p>
            <a:r>
              <a:rPr lang="en-US" noProof="0" dirty="0"/>
              <a:t>Icon</a:t>
            </a:r>
          </a:p>
        </p:txBody>
      </p:sp>
      <p:sp>
        <p:nvSpPr>
          <p:cNvPr id="3" name="Title 2">
            <a:extLst>
              <a:ext uri="{FF2B5EF4-FFF2-40B4-BE49-F238E27FC236}">
                <a16:creationId xmlns:a16="http://schemas.microsoft.com/office/drawing/2014/main" id="{7C0EBF36-B9CA-4962-B198-27B56B54E58C}"/>
              </a:ext>
            </a:extLst>
          </p:cNvPr>
          <p:cNvSpPr>
            <a:spLocks noGrp="1"/>
          </p:cNvSpPr>
          <p:nvPr>
            <p:ph type="title"/>
          </p:nvPr>
        </p:nvSpPr>
        <p:spPr/>
        <p:txBody>
          <a:bodyPr/>
          <a:lstStyle>
            <a:lvl1pPr>
              <a:defRPr>
                <a:solidFill>
                  <a:schemeClr val="bg1"/>
                </a:solidFill>
              </a:defRPr>
            </a:lvl1pPr>
          </a:lstStyle>
          <a:p>
            <a:r>
              <a:rPr lang="en-US" noProof="0"/>
              <a:t>Click to edit Master title style</a:t>
            </a:r>
          </a:p>
        </p:txBody>
      </p:sp>
    </p:spTree>
    <p:extLst>
      <p:ext uri="{BB962C8B-B14F-4D97-AF65-F5344CB8AC3E}">
        <p14:creationId xmlns:p14="http://schemas.microsoft.com/office/powerpoint/2010/main" val="239219777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isted Images">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474D42A7-FF15-4C9E-9657-33DD5BC539DA}"/>
              </a:ext>
            </a:extLst>
          </p:cNvPr>
          <p:cNvSpPr/>
          <p:nvPr userDrawn="1"/>
        </p:nvSpPr>
        <p:spPr>
          <a:xfrm>
            <a:off x="180000" y="179109"/>
            <a:ext cx="11832000" cy="6513922"/>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 Placeholder 3">
            <a:extLst>
              <a:ext uri="{FF2B5EF4-FFF2-40B4-BE49-F238E27FC236}">
                <a16:creationId xmlns:a16="http://schemas.microsoft.com/office/drawing/2014/main" id="{4FA555C0-B108-4047-8AFF-82E05F073446}"/>
              </a:ext>
            </a:extLst>
          </p:cNvPr>
          <p:cNvSpPr>
            <a:spLocks noGrp="1"/>
          </p:cNvSpPr>
          <p:nvPr>
            <p:ph type="body" sz="quarter" idx="12" hasCustomPrompt="1"/>
          </p:nvPr>
        </p:nvSpPr>
        <p:spPr>
          <a:xfrm>
            <a:off x="684213" y="1405643"/>
            <a:ext cx="7559675" cy="360000"/>
          </a:xfrm>
        </p:spPr>
        <p:txBody>
          <a:bodyPr/>
          <a:lstStyle>
            <a:lvl1pPr marL="0" indent="0">
              <a:buNone/>
              <a:defRPr sz="2200">
                <a:solidFill>
                  <a:schemeClr val="tx1"/>
                </a:solidFill>
                <a:latin typeface="+mj-lt"/>
              </a:defRPr>
            </a:lvl1pPr>
          </a:lstStyle>
          <a:p>
            <a:pPr lvl="0"/>
            <a:r>
              <a:rPr lang="en-US" dirty="0"/>
              <a:t>SUBTITLE</a:t>
            </a:r>
          </a:p>
        </p:txBody>
      </p:sp>
      <p:sp>
        <p:nvSpPr>
          <p:cNvPr id="2" name="Title 1">
            <a:extLst>
              <a:ext uri="{FF2B5EF4-FFF2-40B4-BE49-F238E27FC236}">
                <a16:creationId xmlns:a16="http://schemas.microsoft.com/office/drawing/2014/main" id="{DF797B74-E645-46F4-8F77-49AF7F0D443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E5EAA7C-AE70-48A8-B582-013424EB9C44}"/>
              </a:ext>
            </a:extLst>
          </p:cNvPr>
          <p:cNvSpPr>
            <a:spLocks noGrp="1"/>
          </p:cNvSpPr>
          <p:nvPr>
            <p:ph idx="1" hasCustomPrompt="1"/>
          </p:nvPr>
        </p:nvSpPr>
        <p:spPr>
          <a:xfrm>
            <a:off x="2095500" y="1992933"/>
            <a:ext cx="9388499" cy="1095375"/>
          </a:xfrm>
        </p:spPr>
        <p:txBody>
          <a:bodyPr/>
          <a:lstStyle>
            <a:lvl1pPr marL="0" indent="0">
              <a:buNone/>
              <a:defRPr/>
            </a:lvl1pPr>
          </a:lstStyle>
          <a:p>
            <a:pPr lvl="0"/>
            <a:r>
              <a:rPr lang="en-US" dirty="0"/>
              <a:t>Description Here</a:t>
            </a:r>
          </a:p>
        </p:txBody>
      </p:sp>
      <p:sp>
        <p:nvSpPr>
          <p:cNvPr id="7" name="Footer Placeholder 6">
            <a:extLst>
              <a:ext uri="{FF2B5EF4-FFF2-40B4-BE49-F238E27FC236}">
                <a16:creationId xmlns:a16="http://schemas.microsoft.com/office/drawing/2014/main" id="{A557D1A2-E2DD-4CD8-B7DB-2864D4A97E02}"/>
              </a:ext>
            </a:extLst>
          </p:cNvPr>
          <p:cNvSpPr>
            <a:spLocks noGrp="1"/>
          </p:cNvSpPr>
          <p:nvPr>
            <p:ph type="ftr" sz="quarter" idx="10"/>
          </p:nvPr>
        </p:nvSpPr>
        <p:spPr/>
        <p:txBody>
          <a:bodyPr/>
          <a:lstStyle/>
          <a:p>
            <a:endParaRPr lang="en-US" dirty="0"/>
          </a:p>
        </p:txBody>
      </p:sp>
      <p:sp>
        <p:nvSpPr>
          <p:cNvPr id="8" name="Slide Number Placeholder 7">
            <a:extLst>
              <a:ext uri="{FF2B5EF4-FFF2-40B4-BE49-F238E27FC236}">
                <a16:creationId xmlns:a16="http://schemas.microsoft.com/office/drawing/2014/main" id="{86B08B7A-4219-4973-8C9B-BF5BCC64480F}"/>
              </a:ext>
            </a:extLst>
          </p:cNvPr>
          <p:cNvSpPr>
            <a:spLocks noGrp="1"/>
          </p:cNvSpPr>
          <p:nvPr>
            <p:ph type="sldNum" sz="quarter" idx="11"/>
          </p:nvPr>
        </p:nvSpPr>
        <p:spPr/>
        <p:txBody>
          <a:bodyPr/>
          <a:lstStyle/>
          <a:p>
            <a:fld id="{EECC7194-A4D0-457B-9D3E-53681723AFF7}" type="slidenum">
              <a:rPr lang="en-US" smtClean="0"/>
              <a:pPr/>
              <a:t>‹#›</a:t>
            </a:fld>
            <a:endParaRPr lang="en-US" dirty="0"/>
          </a:p>
        </p:txBody>
      </p:sp>
      <p:sp>
        <p:nvSpPr>
          <p:cNvPr id="11" name="Picture Placeholder 10">
            <a:extLst>
              <a:ext uri="{FF2B5EF4-FFF2-40B4-BE49-F238E27FC236}">
                <a16:creationId xmlns:a16="http://schemas.microsoft.com/office/drawing/2014/main" id="{A98EA298-DD21-4B69-8125-094245EDF713}"/>
              </a:ext>
            </a:extLst>
          </p:cNvPr>
          <p:cNvSpPr>
            <a:spLocks noGrp="1"/>
          </p:cNvSpPr>
          <p:nvPr>
            <p:ph type="pic" sz="quarter" idx="13" hasCustomPrompt="1"/>
          </p:nvPr>
        </p:nvSpPr>
        <p:spPr>
          <a:xfrm>
            <a:off x="684213" y="1992934"/>
            <a:ext cx="1095375" cy="1095375"/>
          </a:xfrm>
        </p:spPr>
        <p:txBody>
          <a:bodyPr anchor="ctr"/>
          <a:lstStyle>
            <a:lvl1pPr marL="0" indent="0" algn="ctr">
              <a:buNone/>
              <a:defRPr sz="1050" i="1"/>
            </a:lvl1pPr>
          </a:lstStyle>
          <a:p>
            <a:r>
              <a:rPr lang="en-US" dirty="0"/>
              <a:t>Place</a:t>
            </a:r>
            <a:br>
              <a:rPr lang="en-US" dirty="0"/>
            </a:br>
            <a:r>
              <a:rPr lang="en-US" dirty="0"/>
              <a:t>Your Image / Logo Here</a:t>
            </a:r>
          </a:p>
        </p:txBody>
      </p:sp>
      <p:sp>
        <p:nvSpPr>
          <p:cNvPr id="12" name="Picture Placeholder 10">
            <a:extLst>
              <a:ext uri="{FF2B5EF4-FFF2-40B4-BE49-F238E27FC236}">
                <a16:creationId xmlns:a16="http://schemas.microsoft.com/office/drawing/2014/main" id="{4C93EFCC-1E62-4200-9E96-2476EE2581BF}"/>
              </a:ext>
            </a:extLst>
          </p:cNvPr>
          <p:cNvSpPr>
            <a:spLocks noGrp="1"/>
          </p:cNvSpPr>
          <p:nvPr>
            <p:ph type="pic" sz="quarter" idx="14" hasCustomPrompt="1"/>
          </p:nvPr>
        </p:nvSpPr>
        <p:spPr>
          <a:xfrm>
            <a:off x="684213" y="3431134"/>
            <a:ext cx="1095375" cy="1095375"/>
          </a:xfrm>
        </p:spPr>
        <p:txBody>
          <a:bodyPr anchor="ctr"/>
          <a:lstStyle>
            <a:lvl1pPr marL="0" indent="0" algn="ctr">
              <a:buNone/>
              <a:defRPr sz="1050" i="1"/>
            </a:lvl1pPr>
          </a:lstStyle>
          <a:p>
            <a:r>
              <a:rPr lang="en-US" dirty="0"/>
              <a:t>Place</a:t>
            </a:r>
            <a:br>
              <a:rPr lang="en-US" dirty="0"/>
            </a:br>
            <a:r>
              <a:rPr lang="en-US" dirty="0"/>
              <a:t>Your Image / Logo Here</a:t>
            </a:r>
          </a:p>
        </p:txBody>
      </p:sp>
      <p:sp>
        <p:nvSpPr>
          <p:cNvPr id="13" name="Picture Placeholder 10">
            <a:extLst>
              <a:ext uri="{FF2B5EF4-FFF2-40B4-BE49-F238E27FC236}">
                <a16:creationId xmlns:a16="http://schemas.microsoft.com/office/drawing/2014/main" id="{8741D874-BD81-4469-AA1C-32517FD7C37B}"/>
              </a:ext>
            </a:extLst>
          </p:cNvPr>
          <p:cNvSpPr>
            <a:spLocks noGrp="1"/>
          </p:cNvSpPr>
          <p:nvPr>
            <p:ph type="pic" sz="quarter" idx="15" hasCustomPrompt="1"/>
          </p:nvPr>
        </p:nvSpPr>
        <p:spPr>
          <a:xfrm>
            <a:off x="684213" y="4869334"/>
            <a:ext cx="1095375" cy="1095375"/>
          </a:xfrm>
        </p:spPr>
        <p:txBody>
          <a:bodyPr anchor="ctr"/>
          <a:lstStyle>
            <a:lvl1pPr marL="0" indent="0" algn="ctr">
              <a:buNone/>
              <a:defRPr sz="1050" i="1"/>
            </a:lvl1pPr>
          </a:lstStyle>
          <a:p>
            <a:r>
              <a:rPr lang="en-US" dirty="0"/>
              <a:t>Place</a:t>
            </a:r>
            <a:br>
              <a:rPr lang="en-US" dirty="0"/>
            </a:br>
            <a:r>
              <a:rPr lang="en-US" dirty="0"/>
              <a:t>Your Image / Logo Here</a:t>
            </a:r>
          </a:p>
        </p:txBody>
      </p:sp>
      <p:sp>
        <p:nvSpPr>
          <p:cNvPr id="14" name="Content Placeholder 2">
            <a:extLst>
              <a:ext uri="{FF2B5EF4-FFF2-40B4-BE49-F238E27FC236}">
                <a16:creationId xmlns:a16="http://schemas.microsoft.com/office/drawing/2014/main" id="{CFB0B599-DDEF-43E9-A07F-FC328C595BCE}"/>
              </a:ext>
            </a:extLst>
          </p:cNvPr>
          <p:cNvSpPr>
            <a:spLocks noGrp="1"/>
          </p:cNvSpPr>
          <p:nvPr>
            <p:ph idx="16" hasCustomPrompt="1"/>
          </p:nvPr>
        </p:nvSpPr>
        <p:spPr>
          <a:xfrm>
            <a:off x="2095500" y="3422739"/>
            <a:ext cx="9388499" cy="1095375"/>
          </a:xfrm>
        </p:spPr>
        <p:txBody>
          <a:bodyPr/>
          <a:lstStyle>
            <a:lvl1pPr marL="0" indent="0">
              <a:buNone/>
              <a:defRPr/>
            </a:lvl1pPr>
          </a:lstStyle>
          <a:p>
            <a:pPr lvl="0"/>
            <a:r>
              <a:rPr lang="en-US" dirty="0"/>
              <a:t>Description Here</a:t>
            </a:r>
          </a:p>
        </p:txBody>
      </p:sp>
      <p:sp>
        <p:nvSpPr>
          <p:cNvPr id="15" name="Content Placeholder 2">
            <a:extLst>
              <a:ext uri="{FF2B5EF4-FFF2-40B4-BE49-F238E27FC236}">
                <a16:creationId xmlns:a16="http://schemas.microsoft.com/office/drawing/2014/main" id="{63FF0857-6431-48DC-BE82-9A93C55CEFB4}"/>
              </a:ext>
            </a:extLst>
          </p:cNvPr>
          <p:cNvSpPr>
            <a:spLocks noGrp="1"/>
          </p:cNvSpPr>
          <p:nvPr>
            <p:ph idx="17" hasCustomPrompt="1"/>
          </p:nvPr>
        </p:nvSpPr>
        <p:spPr>
          <a:xfrm>
            <a:off x="2095500" y="4867850"/>
            <a:ext cx="9388499" cy="1095375"/>
          </a:xfrm>
        </p:spPr>
        <p:txBody>
          <a:bodyPr/>
          <a:lstStyle>
            <a:lvl1pPr marL="0" indent="0">
              <a:buNone/>
              <a:defRPr/>
            </a:lvl1pPr>
          </a:lstStyle>
          <a:p>
            <a:pPr lvl="0"/>
            <a:r>
              <a:rPr lang="en-US" dirty="0"/>
              <a:t>Description Here</a:t>
            </a:r>
          </a:p>
        </p:txBody>
      </p:sp>
    </p:spTree>
    <p:extLst>
      <p:ext uri="{BB962C8B-B14F-4D97-AF65-F5344CB8AC3E}">
        <p14:creationId xmlns:p14="http://schemas.microsoft.com/office/powerpoint/2010/main" val="21194719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smtClean="0"/>
              <a:pPr/>
              <a:t>12/9/21</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noProof="0"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EECC7194-A4D0-457B-9D3E-53681723AFF7}" type="slidenum">
              <a:rPr lang="en-US" noProof="0" smtClean="0"/>
              <a:pPr/>
              <a:t>‹#›</a:t>
            </a:fld>
            <a:endParaRPr lang="en-US" noProof="0" dirty="0"/>
          </a:p>
        </p:txBody>
      </p:sp>
    </p:spTree>
    <p:extLst>
      <p:ext uri="{BB962C8B-B14F-4D97-AF65-F5344CB8AC3E}">
        <p14:creationId xmlns:p14="http://schemas.microsoft.com/office/powerpoint/2010/main" val="2095188560"/>
      </p:ext>
    </p:extLst>
  </p:cSld>
  <p:clrMap bg1="lt1" tx1="dk1" bg2="lt2" tx2="dk2" accent1="accent1" accent2="accent2" accent3="accent3" accent4="accent4" accent5="accent5" accent6="accent6" hlink="hlink" folHlink="folHlink"/>
  <p:sldLayoutIdLst>
    <p:sldLayoutId id="2147483717" r:id="rId1"/>
    <p:sldLayoutId id="2147483718" r:id="rId2"/>
    <p:sldLayoutId id="2147483719" r:id="rId3"/>
    <p:sldLayoutId id="2147483720" r:id="rId4"/>
    <p:sldLayoutId id="2147483721" r:id="rId5"/>
    <p:sldLayoutId id="2147483722" r:id="rId6"/>
    <p:sldLayoutId id="2147483723" r:id="rId7"/>
    <p:sldLayoutId id="2147483724" r:id="rId8"/>
    <p:sldLayoutId id="2147483725" r:id="rId9"/>
    <p:sldLayoutId id="2147483726" r:id="rId10"/>
    <p:sldLayoutId id="2147483727" r:id="rId11"/>
    <p:sldLayoutId id="2147483728" r:id="rId12"/>
    <p:sldLayoutId id="2147483729" r:id="rId13"/>
    <p:sldLayoutId id="2147483730" r:id="rId14"/>
    <p:sldLayoutId id="2147483731" r:id="rId15"/>
    <p:sldLayoutId id="2147483732" r:id="rId16"/>
    <p:sldLayoutId id="2147483733" r:id="rId17"/>
    <p:sldLayoutId id="2147483734" r:id="rId18"/>
    <p:sldLayoutId id="2147483735" r:id="rId19"/>
    <p:sldLayoutId id="2147483736" r:id="rId20"/>
    <p:sldLayoutId id="2147483737" r:id="rId21"/>
    <p:sldLayoutId id="2147483738" r:id="rId22"/>
    <p:sldLayoutId id="2147483660" r:id="rId23"/>
    <p:sldLayoutId id="2147483661" r:id="rId24"/>
    <p:sldLayoutId id="2147483662" r:id="rId25"/>
    <p:sldLayoutId id="2147483663" r:id="rId26"/>
    <p:sldLayoutId id="2147483665" r:id="rId27"/>
    <p:sldLayoutId id="2147483666" r:id="rId28"/>
    <p:sldLayoutId id="2147483667" r:id="rId29"/>
    <p:sldLayoutId id="2147483668" r:id="rId30"/>
  </p:sldLayoutIdLst>
  <p:hf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0.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3.png"/><Relationship Id="rId7" Type="http://schemas.openxmlformats.org/officeDocument/2006/relationships/diagramColors" Target="../diagrams/colors3.xml"/><Relationship Id="rId2" Type="http://schemas.openxmlformats.org/officeDocument/2006/relationships/image" Target="../media/image10.jpeg"/><Relationship Id="rId1" Type="http://schemas.openxmlformats.org/officeDocument/2006/relationships/slideLayout" Target="../slideLayouts/slideLayout21.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26.xml"/></Relationships>
</file>

<file path=ppt/slides/_rels/slide8.xml.rels><?xml version="1.0" encoding="UTF-8" standalone="yes"?>
<Relationships xmlns="http://schemas.openxmlformats.org/package/2006/relationships"><Relationship Id="rId8" Type="http://schemas.openxmlformats.org/officeDocument/2006/relationships/diagramLayout" Target="../diagrams/layout6.xml"/><Relationship Id="rId13" Type="http://schemas.openxmlformats.org/officeDocument/2006/relationships/image" Target="../media/image24.jpeg"/><Relationship Id="rId18" Type="http://schemas.microsoft.com/office/2007/relationships/diagramDrawing" Target="../diagrams/drawing7.xml"/><Relationship Id="rId3" Type="http://schemas.openxmlformats.org/officeDocument/2006/relationships/diagramLayout" Target="../diagrams/layout5.xml"/><Relationship Id="rId7" Type="http://schemas.openxmlformats.org/officeDocument/2006/relationships/diagramData" Target="../diagrams/data6.xml"/><Relationship Id="rId12" Type="http://schemas.openxmlformats.org/officeDocument/2006/relationships/image" Target="../media/image23.png"/><Relationship Id="rId17" Type="http://schemas.openxmlformats.org/officeDocument/2006/relationships/diagramColors" Target="../diagrams/colors7.xml"/><Relationship Id="rId2" Type="http://schemas.openxmlformats.org/officeDocument/2006/relationships/diagramData" Target="../diagrams/data5.xml"/><Relationship Id="rId16" Type="http://schemas.openxmlformats.org/officeDocument/2006/relationships/diagramQuickStyle" Target="../diagrams/quickStyle7.xml"/><Relationship Id="rId1" Type="http://schemas.openxmlformats.org/officeDocument/2006/relationships/slideLayout" Target="../slideLayouts/slideLayout5.xml"/><Relationship Id="rId6" Type="http://schemas.microsoft.com/office/2007/relationships/diagramDrawing" Target="../diagrams/drawing5.xml"/><Relationship Id="rId11" Type="http://schemas.microsoft.com/office/2007/relationships/diagramDrawing" Target="../diagrams/drawing6.xml"/><Relationship Id="rId5" Type="http://schemas.openxmlformats.org/officeDocument/2006/relationships/diagramColors" Target="../diagrams/colors5.xml"/><Relationship Id="rId15" Type="http://schemas.openxmlformats.org/officeDocument/2006/relationships/diagramLayout" Target="../diagrams/layout7.xml"/><Relationship Id="rId10" Type="http://schemas.openxmlformats.org/officeDocument/2006/relationships/diagramColors" Target="../diagrams/colors6.xml"/><Relationship Id="rId4" Type="http://schemas.openxmlformats.org/officeDocument/2006/relationships/diagramQuickStyle" Target="../diagrams/quickStyle5.xml"/><Relationship Id="rId9" Type="http://schemas.openxmlformats.org/officeDocument/2006/relationships/diagramQuickStyle" Target="../diagrams/quickStyle6.xml"/><Relationship Id="rId14" Type="http://schemas.openxmlformats.org/officeDocument/2006/relationships/diagramData" Target="../diagrams/data7.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2.xml"/></Relationships>
</file>

<file path=ppt/slides/_rels/slide11.xml.rels><?xml version="1.0" encoding="UTF-8" standalone="yes"?>
<Relationships xmlns="http://schemas.openxmlformats.org/package/2006/relationships"><Relationship Id="rId3" Type="http://schemas.openxmlformats.org/officeDocument/2006/relationships/hyperlink" Target="https://www.thebalancecareers.com/employability-skills-list-and-examples-4143571" TargetMode="External"/><Relationship Id="rId2" Type="http://schemas.openxmlformats.org/officeDocument/2006/relationships/hyperlink" Target="https://simplicable.com/en/academic-skills" TargetMode="External"/><Relationship Id="rId1" Type="http://schemas.openxmlformats.org/officeDocument/2006/relationships/slideLayout" Target="../slideLayouts/slideLayout2.xml"/><Relationship Id="rId6" Type="http://schemas.openxmlformats.org/officeDocument/2006/relationships/hyperlink" Target="https://jobstuff-nb.blogspot.com/2010/07/using-swot-analysis-in-your-career.html" TargetMode="External"/><Relationship Id="rId5" Type="http://schemas.openxmlformats.org/officeDocument/2006/relationships/hyperlink" Target="https://uk.indeed.com/Amazon-Administrative-jobs?vjk=4e2e0b0cb4360ead" TargetMode="External"/><Relationship Id="rId4" Type="http://schemas.openxmlformats.org/officeDocument/2006/relationships/hyperlink" Target="https://www.amanet.org/assets/1/6/time-management-mini.pdf?fbclid=IwAR3TbhqfkVZNQBkN3y0PwidShK6sqS_o_UfXxMKDYOQmeHczEMGNL9hAdP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Placeholder 13" descr="Doctor pointing on a large display">
            <a:extLst>
              <a:ext uri="{FF2B5EF4-FFF2-40B4-BE49-F238E27FC236}">
                <a16:creationId xmlns:a16="http://schemas.microsoft.com/office/drawing/2014/main" id="{8F02F647-7DBC-4618-AFF3-8CED69C5CDEF}"/>
              </a:ext>
            </a:extLst>
          </p:cNvPr>
          <p:cNvPicPr>
            <a:picLocks noGrp="1" noChangeAspect="1"/>
          </p:cNvPicPr>
          <p:nvPr>
            <p:ph type="pic" sz="quarter" idx="12"/>
          </p:nvPr>
        </p:nvPicPr>
        <p:blipFill>
          <a:blip r:embed="rId2" cstate="screen">
            <a:extLst>
              <a:ext uri="{28A0092B-C50C-407E-A947-70E740481C1C}">
                <a14:useLocalDpi xmlns:a14="http://schemas.microsoft.com/office/drawing/2010/main"/>
              </a:ext>
            </a:extLst>
          </a:blip>
          <a:srcRect/>
          <a:stretch>
            <a:fillRect/>
          </a:stretch>
        </p:blipFill>
        <p:spPr/>
      </p:pic>
      <p:sp>
        <p:nvSpPr>
          <p:cNvPr id="3" name="Title 2">
            <a:extLst>
              <a:ext uri="{FF2B5EF4-FFF2-40B4-BE49-F238E27FC236}">
                <a16:creationId xmlns:a16="http://schemas.microsoft.com/office/drawing/2014/main" id="{B8D8E648-93B0-47FF-A306-492EFF7FC499}"/>
              </a:ext>
            </a:extLst>
          </p:cNvPr>
          <p:cNvSpPr>
            <a:spLocks noGrp="1"/>
          </p:cNvSpPr>
          <p:nvPr>
            <p:ph type="ctrTitle"/>
          </p:nvPr>
        </p:nvSpPr>
        <p:spPr>
          <a:xfrm>
            <a:off x="3184264" y="-75304"/>
            <a:ext cx="9007736" cy="6933303"/>
          </a:xfrm>
        </p:spPr>
        <p:txBody>
          <a:bodyPr/>
          <a:lstStyle/>
          <a:p>
            <a:pPr>
              <a:lnSpc>
                <a:spcPct val="110000"/>
              </a:lnSpc>
            </a:pPr>
            <a:r>
              <a:rPr lang="en-US" dirty="0"/>
              <a:t>Academic and employability skills</a:t>
            </a:r>
          </a:p>
        </p:txBody>
      </p:sp>
      <p:sp>
        <p:nvSpPr>
          <p:cNvPr id="4" name="Subtitle 3">
            <a:extLst>
              <a:ext uri="{FF2B5EF4-FFF2-40B4-BE49-F238E27FC236}">
                <a16:creationId xmlns:a16="http://schemas.microsoft.com/office/drawing/2014/main" id="{64857D70-F12B-4E1B-99F8-92DAD4349846}"/>
              </a:ext>
            </a:extLst>
          </p:cNvPr>
          <p:cNvSpPr>
            <a:spLocks noGrp="1"/>
          </p:cNvSpPr>
          <p:nvPr>
            <p:ph type="subTitle" idx="1"/>
          </p:nvPr>
        </p:nvSpPr>
        <p:spPr>
          <a:xfrm>
            <a:off x="4113025" y="4220143"/>
            <a:ext cx="3965949" cy="358607"/>
          </a:xfrm>
          <a:gradFill>
            <a:gsLst>
              <a:gs pos="8000">
                <a:schemeClr val="tx2"/>
              </a:gs>
              <a:gs pos="100000">
                <a:schemeClr val="accent2"/>
              </a:gs>
            </a:gsLst>
            <a:lin ang="14400000" scaled="0"/>
          </a:gradFill>
        </p:spPr>
        <p:txBody>
          <a:bodyPr>
            <a:normAutofit fontScale="70000" lnSpcReduction="20000"/>
          </a:bodyPr>
          <a:lstStyle/>
          <a:p>
            <a:r>
              <a:rPr lang="en-US" dirty="0">
                <a:solidFill>
                  <a:schemeClr val="accent1">
                    <a:lumMod val="20000"/>
                    <a:lumOff val="80000"/>
                  </a:schemeClr>
                </a:solidFill>
              </a:rPr>
              <a:t>           </a:t>
            </a:r>
            <a:r>
              <a:rPr lang="en-US" sz="2800" dirty="0">
                <a:solidFill>
                  <a:schemeClr val="accent1">
                    <a:lumMod val="40000"/>
                    <a:lumOff val="60000"/>
                  </a:schemeClr>
                </a:solidFill>
              </a:rPr>
              <a:t>BMSW4001</a:t>
            </a:r>
          </a:p>
        </p:txBody>
      </p:sp>
      <p:sp>
        <p:nvSpPr>
          <p:cNvPr id="5" name="object 7" descr="Beige rectangle">
            <a:extLst>
              <a:ext uri="{FF2B5EF4-FFF2-40B4-BE49-F238E27FC236}">
                <a16:creationId xmlns:a16="http://schemas.microsoft.com/office/drawing/2014/main" id="{C85C272F-FCB2-478D-9E03-EC734D1AB6C0}"/>
              </a:ext>
            </a:extLst>
          </p:cNvPr>
          <p:cNvSpPr/>
          <p:nvPr/>
        </p:nvSpPr>
        <p:spPr bwMode="white">
          <a:xfrm>
            <a:off x="3687084" y="3441536"/>
            <a:ext cx="4104000" cy="0"/>
          </a:xfrm>
          <a:custGeom>
            <a:avLst/>
            <a:gdLst/>
            <a:ahLst/>
            <a:cxnLst/>
            <a:rect l="l" t="t" r="r" b="b"/>
            <a:pathLst>
              <a:path w="3935729">
                <a:moveTo>
                  <a:pt x="0" y="0"/>
                </a:moveTo>
                <a:lnTo>
                  <a:pt x="3935349" y="0"/>
                </a:lnTo>
              </a:path>
            </a:pathLst>
          </a:custGeom>
          <a:ln w="54863">
            <a:solidFill>
              <a:schemeClr val="accent1"/>
            </a:solidFill>
          </a:ln>
        </p:spPr>
        <p:txBody>
          <a:bodyPr wrap="square" lIns="0" tIns="0" rIns="0" bIns="0" rtlCol="0"/>
          <a:lstStyle/>
          <a:p>
            <a:endParaRPr dirty="0"/>
          </a:p>
        </p:txBody>
      </p:sp>
      <p:sp>
        <p:nvSpPr>
          <p:cNvPr id="15" name="Rectangle 14">
            <a:extLst>
              <a:ext uri="{FF2B5EF4-FFF2-40B4-BE49-F238E27FC236}">
                <a16:creationId xmlns:a16="http://schemas.microsoft.com/office/drawing/2014/main" id="{DA136CB0-4ED9-43FA-81D5-6D3225795A7D}"/>
              </a:ext>
              <a:ext uri="{C183D7F6-B498-43B3-948B-1728B52AA6E4}">
                <adec:decorative xmlns:adec="http://schemas.microsoft.com/office/drawing/2017/decorative" val="1"/>
              </a:ext>
            </a:extLst>
          </p:cNvPr>
          <p:cNvSpPr/>
          <p:nvPr/>
        </p:nvSpPr>
        <p:spPr>
          <a:xfrm>
            <a:off x="4113024" y="4896461"/>
            <a:ext cx="3965949" cy="460863"/>
          </a:xfrm>
          <a:prstGeom prst="rect">
            <a:avLst/>
          </a:prstGeom>
          <a:solidFill>
            <a:schemeClr val="tx1">
              <a:alpha val="5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bg1"/>
                </a:solidFill>
              </a:rPr>
              <a:t>LECTURER: LIZETA DEMETROIU</a:t>
            </a:r>
          </a:p>
        </p:txBody>
      </p:sp>
      <p:sp>
        <p:nvSpPr>
          <p:cNvPr id="2" name="TextBox 1">
            <a:extLst>
              <a:ext uri="{FF2B5EF4-FFF2-40B4-BE49-F238E27FC236}">
                <a16:creationId xmlns:a16="http://schemas.microsoft.com/office/drawing/2014/main" id="{E6FE9206-812C-6641-86A9-D107E5D0049E}"/>
              </a:ext>
            </a:extLst>
          </p:cNvPr>
          <p:cNvSpPr txBox="1"/>
          <p:nvPr/>
        </p:nvSpPr>
        <p:spPr>
          <a:xfrm>
            <a:off x="7240253" y="5955027"/>
            <a:ext cx="5544273" cy="707886"/>
          </a:xfrm>
          <a:prstGeom prst="rect">
            <a:avLst/>
          </a:prstGeom>
          <a:noFill/>
        </p:spPr>
        <p:txBody>
          <a:bodyPr wrap="square" rtlCol="0">
            <a:spAutoFit/>
          </a:bodyPr>
          <a:lstStyle/>
          <a:p>
            <a:r>
              <a:rPr lang="en-US" sz="2000" b="1" dirty="0">
                <a:solidFill>
                  <a:srgbClr val="FFFF00"/>
                </a:solidFill>
              </a:rPr>
              <a:t>STUDENT NAME: LEONARD HONDOR</a:t>
            </a:r>
          </a:p>
          <a:p>
            <a:r>
              <a:rPr lang="en-US" sz="2000" b="1" dirty="0">
                <a:solidFill>
                  <a:srgbClr val="FFFF00"/>
                </a:solidFill>
              </a:rPr>
              <a:t>STUDENT ID: 2115347</a:t>
            </a:r>
          </a:p>
        </p:txBody>
      </p:sp>
    </p:spTree>
    <p:extLst>
      <p:ext uri="{BB962C8B-B14F-4D97-AF65-F5344CB8AC3E}">
        <p14:creationId xmlns:p14="http://schemas.microsoft.com/office/powerpoint/2010/main" val="8505931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E902B6F-F0C4-3248-9CBC-983F82B04997}"/>
              </a:ext>
            </a:extLst>
          </p:cNvPr>
          <p:cNvSpPr>
            <a:spLocks noGrp="1"/>
          </p:cNvSpPr>
          <p:nvPr>
            <p:ph type="sldNum" sz="quarter" idx="12"/>
          </p:nvPr>
        </p:nvSpPr>
        <p:spPr>
          <a:xfrm>
            <a:off x="11593687" y="6390476"/>
            <a:ext cx="551167" cy="377825"/>
          </a:xfrm>
        </p:spPr>
        <p:txBody>
          <a:bodyPr/>
          <a:lstStyle/>
          <a:p>
            <a:fld id="{EECC7194-A4D0-457B-9D3E-53681723AFF7}" type="slidenum">
              <a:rPr lang="en-US" noProof="0" smtClean="0">
                <a:solidFill>
                  <a:schemeClr val="bg1"/>
                </a:solidFill>
              </a:rPr>
              <a:pPr/>
              <a:t>2</a:t>
            </a:fld>
            <a:endParaRPr lang="en-US" noProof="0" dirty="0">
              <a:solidFill>
                <a:schemeClr val="bg1"/>
              </a:solidFill>
            </a:endParaRPr>
          </a:p>
        </p:txBody>
      </p:sp>
      <p:graphicFrame>
        <p:nvGraphicFramePr>
          <p:cNvPr id="5" name="Diagram 4">
            <a:extLst>
              <a:ext uri="{FF2B5EF4-FFF2-40B4-BE49-F238E27FC236}">
                <a16:creationId xmlns:a16="http://schemas.microsoft.com/office/drawing/2014/main" id="{949B0433-E22B-D64C-A21D-2A7453E1EC76}"/>
              </a:ext>
            </a:extLst>
          </p:cNvPr>
          <p:cNvGraphicFramePr/>
          <p:nvPr>
            <p:extLst>
              <p:ext uri="{D42A27DB-BD31-4B8C-83A1-F6EECF244321}">
                <p14:modId xmlns:p14="http://schemas.microsoft.com/office/powerpoint/2010/main" val="2508321123"/>
              </p:ext>
            </p:extLst>
          </p:nvPr>
        </p:nvGraphicFramePr>
        <p:xfrm>
          <a:off x="2002715" y="1075765"/>
          <a:ext cx="8186570" cy="54846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E104E320-6409-F546-A617-278A1A74C503}"/>
              </a:ext>
            </a:extLst>
          </p:cNvPr>
          <p:cNvSpPr txBox="1"/>
          <p:nvPr/>
        </p:nvSpPr>
        <p:spPr>
          <a:xfrm>
            <a:off x="3625327" y="5516632"/>
            <a:ext cx="4660591" cy="1938992"/>
          </a:xfrm>
          <a:prstGeom prst="rect">
            <a:avLst/>
          </a:prstGeom>
          <a:noFill/>
        </p:spPr>
        <p:txBody>
          <a:bodyPr wrap="square" rtlCol="0">
            <a:spAutoFit/>
          </a:bodyPr>
          <a:lstStyle/>
          <a:p>
            <a:r>
              <a:rPr lang="en-US" sz="4000" dirty="0">
                <a:solidFill>
                  <a:schemeClr val="accent2">
                    <a:lumMod val="60000"/>
                    <a:lumOff val="40000"/>
                  </a:schemeClr>
                </a:solidFill>
              </a:rPr>
              <a:t>      </a:t>
            </a:r>
            <a:r>
              <a:rPr lang="en-US" sz="4000" dirty="0">
                <a:solidFill>
                  <a:schemeClr val="tx2"/>
                </a:solidFill>
              </a:rPr>
              <a:t>INTRODUCTION</a:t>
            </a:r>
          </a:p>
          <a:p>
            <a:r>
              <a:rPr lang="en-US" sz="4000" dirty="0">
                <a:solidFill>
                  <a:schemeClr val="accent2">
                    <a:lumMod val="60000"/>
                    <a:lumOff val="40000"/>
                  </a:schemeClr>
                </a:solidFill>
              </a:rPr>
              <a:t>                </a:t>
            </a:r>
            <a:r>
              <a:rPr lang="en-US" sz="4000" dirty="0">
                <a:solidFill>
                  <a:schemeClr val="bg1"/>
                </a:solidFill>
              </a:rPr>
              <a:t> </a:t>
            </a:r>
          </a:p>
          <a:p>
            <a:r>
              <a:rPr lang="en-US" sz="4000" dirty="0">
                <a:solidFill>
                  <a:schemeClr val="bg1"/>
                </a:solidFill>
              </a:rPr>
              <a:t>                </a:t>
            </a:r>
            <a:endParaRPr lang="en-US" sz="2000" dirty="0">
              <a:solidFill>
                <a:schemeClr val="bg1"/>
              </a:solidFill>
            </a:endParaRPr>
          </a:p>
        </p:txBody>
      </p:sp>
      <p:sp>
        <p:nvSpPr>
          <p:cNvPr id="9" name="TextBox 8">
            <a:extLst>
              <a:ext uri="{FF2B5EF4-FFF2-40B4-BE49-F238E27FC236}">
                <a16:creationId xmlns:a16="http://schemas.microsoft.com/office/drawing/2014/main" id="{A0F53590-1FCA-2644-9EE6-E7174E9F584A}"/>
              </a:ext>
            </a:extLst>
          </p:cNvPr>
          <p:cNvSpPr txBox="1"/>
          <p:nvPr/>
        </p:nvSpPr>
        <p:spPr>
          <a:xfrm>
            <a:off x="598313" y="1463635"/>
            <a:ext cx="5357309" cy="923330"/>
          </a:xfrm>
          <a:prstGeom prst="rect">
            <a:avLst/>
          </a:prstGeom>
          <a:noFill/>
        </p:spPr>
        <p:txBody>
          <a:bodyPr wrap="square" rtlCol="0">
            <a:spAutoFit/>
          </a:bodyPr>
          <a:lstStyle/>
          <a:p>
            <a:r>
              <a:rPr lang="en-US" sz="4400" dirty="0">
                <a:solidFill>
                  <a:schemeClr val="bg1"/>
                </a:solidFill>
              </a:rPr>
              <a:t>OVERVIEW</a:t>
            </a:r>
            <a:r>
              <a:rPr lang="en-US" sz="5400" dirty="0">
                <a:solidFill>
                  <a:schemeClr val="bg1"/>
                </a:solidFill>
              </a:rPr>
              <a:t>:</a:t>
            </a:r>
          </a:p>
        </p:txBody>
      </p:sp>
      <p:sp>
        <p:nvSpPr>
          <p:cNvPr id="3" name="TextBox 2">
            <a:extLst>
              <a:ext uri="{FF2B5EF4-FFF2-40B4-BE49-F238E27FC236}">
                <a16:creationId xmlns:a16="http://schemas.microsoft.com/office/drawing/2014/main" id="{AA84A5AB-5E22-CE49-AD0D-894CB6567966}"/>
              </a:ext>
            </a:extLst>
          </p:cNvPr>
          <p:cNvSpPr txBox="1"/>
          <p:nvPr/>
        </p:nvSpPr>
        <p:spPr>
          <a:xfrm>
            <a:off x="5651902" y="6086018"/>
            <a:ext cx="1434904" cy="400110"/>
          </a:xfrm>
          <a:prstGeom prst="rect">
            <a:avLst/>
          </a:prstGeom>
          <a:noFill/>
        </p:spPr>
        <p:txBody>
          <a:bodyPr wrap="square" rtlCol="0">
            <a:spAutoFit/>
          </a:bodyPr>
          <a:lstStyle/>
          <a:p>
            <a:r>
              <a:rPr lang="en-US" sz="2000" dirty="0">
                <a:solidFill>
                  <a:schemeClr val="tx2"/>
                </a:solidFill>
              </a:rPr>
              <a:t>(3-4)</a:t>
            </a:r>
          </a:p>
        </p:txBody>
      </p:sp>
    </p:spTree>
    <p:extLst>
      <p:ext uri="{BB962C8B-B14F-4D97-AF65-F5344CB8AC3E}">
        <p14:creationId xmlns:p14="http://schemas.microsoft.com/office/powerpoint/2010/main" val="39806206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9AF7E39F-041F-4A45-A1CF-F8C269887D5A}"/>
              </a:ext>
            </a:extLst>
          </p:cNvPr>
          <p:cNvSpPr>
            <a:spLocks noGrp="1"/>
          </p:cNvSpPr>
          <p:nvPr>
            <p:ph type="body" sz="quarter" idx="13"/>
          </p:nvPr>
        </p:nvSpPr>
        <p:spPr>
          <a:xfrm>
            <a:off x="11920" y="717631"/>
            <a:ext cx="7448062" cy="4433104"/>
          </a:xfrm>
          <a:gradFill>
            <a:gsLst>
              <a:gs pos="0">
                <a:schemeClr val="tx2"/>
              </a:gs>
              <a:gs pos="100000">
                <a:schemeClr val="accent2"/>
              </a:gs>
            </a:gsLst>
            <a:lin ang="14400000" scaled="0"/>
          </a:gradFill>
        </p:spPr>
        <p:txBody>
          <a:bodyPr/>
          <a:lstStyle/>
          <a:p>
            <a:r>
              <a:rPr lang="en-US" sz="2800" b="1" i="1" dirty="0">
                <a:solidFill>
                  <a:srgbClr val="FFFF00"/>
                </a:solidFill>
              </a:rPr>
              <a:t>ACADEMIC SKILLS</a:t>
            </a:r>
            <a:r>
              <a:rPr lang="en-US" sz="2800" i="1" dirty="0">
                <a:solidFill>
                  <a:srgbClr val="FFFF00"/>
                </a:solidFill>
              </a:rPr>
              <a:t>:</a:t>
            </a:r>
          </a:p>
          <a:p>
            <a:pPr marL="342900" indent="-342900">
              <a:buClr>
                <a:srgbClr val="FF0000"/>
              </a:buClr>
              <a:buFont typeface="Wingdings" pitchFamily="2" charset="2"/>
              <a:buChar char="Ø"/>
            </a:pPr>
            <a:r>
              <a:rPr lang="en-US" sz="2400" dirty="0"/>
              <a:t>Academic skills are abilities and habits that help students succeed in educational career such as research, report writing, and presentations. Analysis, communication, social, planning, studying, test-taking, and technical abilities are among them. </a:t>
            </a:r>
          </a:p>
          <a:p>
            <a:r>
              <a:rPr lang="en-US" sz="2400" dirty="0"/>
              <a:t>https://</a:t>
            </a:r>
            <a:r>
              <a:rPr lang="en-US" sz="2400" dirty="0" err="1"/>
              <a:t>simplicable.com</a:t>
            </a:r>
            <a:r>
              <a:rPr lang="en-US" sz="2400" dirty="0"/>
              <a:t>/</a:t>
            </a:r>
            <a:r>
              <a:rPr lang="en-US" sz="2400" dirty="0" err="1"/>
              <a:t>en</a:t>
            </a:r>
            <a:r>
              <a:rPr lang="en-US" sz="2400" dirty="0"/>
              <a:t>/academic-skills</a:t>
            </a:r>
          </a:p>
          <a:p>
            <a:endParaRPr lang="en-US" dirty="0"/>
          </a:p>
        </p:txBody>
      </p:sp>
      <p:pic>
        <p:nvPicPr>
          <p:cNvPr id="28" name="Picture Placeholder 27" descr="Woman walking through a door">
            <a:extLst>
              <a:ext uri="{FF2B5EF4-FFF2-40B4-BE49-F238E27FC236}">
                <a16:creationId xmlns:a16="http://schemas.microsoft.com/office/drawing/2014/main" id="{86D7D4AC-BE7B-45B9-AF4A-E2AF1B6C796D}"/>
              </a:ext>
            </a:extLst>
          </p:cNvPr>
          <p:cNvPicPr>
            <a:picLocks noGrp="1" noChangeAspect="1"/>
          </p:cNvPicPr>
          <p:nvPr>
            <p:ph type="pic" sz="quarter" idx="12"/>
          </p:nvPr>
        </p:nvPicPr>
        <p:blipFill rotWithShape="1">
          <a:blip r:embed="rId2" cstate="screen">
            <a:extLst>
              <a:ext uri="{28A0092B-C50C-407E-A947-70E740481C1C}">
                <a14:useLocalDpi xmlns:a14="http://schemas.microsoft.com/office/drawing/2010/main"/>
              </a:ext>
            </a:extLst>
          </a:blip>
          <a:srcRect l="46" r="46"/>
          <a:stretch/>
        </p:blipFill>
        <p:spPr/>
      </p:pic>
      <p:sp>
        <p:nvSpPr>
          <p:cNvPr id="52" name="Slide Number Placeholder 51">
            <a:extLst>
              <a:ext uri="{FF2B5EF4-FFF2-40B4-BE49-F238E27FC236}">
                <a16:creationId xmlns:a16="http://schemas.microsoft.com/office/drawing/2014/main" id="{947A81F6-261F-44F4-B660-7BD323AE2991}"/>
              </a:ext>
            </a:extLst>
          </p:cNvPr>
          <p:cNvSpPr>
            <a:spLocks noGrp="1"/>
          </p:cNvSpPr>
          <p:nvPr>
            <p:ph type="sldNum" sz="quarter" idx="11"/>
          </p:nvPr>
        </p:nvSpPr>
        <p:spPr/>
        <p:txBody>
          <a:bodyPr/>
          <a:lstStyle/>
          <a:p>
            <a:fld id="{EECC7194-A4D0-457B-9D3E-53681723AFF7}" type="slidenum">
              <a:rPr lang="en-US" smtClean="0"/>
              <a:pPr/>
              <a:t>3</a:t>
            </a:fld>
            <a:endParaRPr lang="en-US" dirty="0"/>
          </a:p>
        </p:txBody>
      </p:sp>
      <p:sp>
        <p:nvSpPr>
          <p:cNvPr id="3" name="Title 2">
            <a:extLst>
              <a:ext uri="{FF2B5EF4-FFF2-40B4-BE49-F238E27FC236}">
                <a16:creationId xmlns:a16="http://schemas.microsoft.com/office/drawing/2014/main" id="{E9BE4A06-2673-41EF-AF84-96B0EDEC0F01}"/>
              </a:ext>
            </a:extLst>
          </p:cNvPr>
          <p:cNvSpPr>
            <a:spLocks noGrp="1"/>
          </p:cNvSpPr>
          <p:nvPr>
            <p:ph type="title"/>
          </p:nvPr>
        </p:nvSpPr>
        <p:spPr>
          <a:xfrm>
            <a:off x="1156111" y="213631"/>
            <a:ext cx="6058185" cy="1008000"/>
          </a:xfrm>
        </p:spPr>
        <p:txBody>
          <a:bodyPr>
            <a:normAutofit/>
          </a:bodyPr>
          <a:lstStyle/>
          <a:p>
            <a:r>
              <a:rPr lang="en-US" sz="5400" b="1" dirty="0">
                <a:solidFill>
                  <a:schemeClr val="tx1"/>
                </a:solidFill>
              </a:rPr>
              <a:t>Introduction</a:t>
            </a:r>
          </a:p>
        </p:txBody>
      </p:sp>
      <p:sp>
        <p:nvSpPr>
          <p:cNvPr id="15" name="Rectangle 14">
            <a:extLst>
              <a:ext uri="{FF2B5EF4-FFF2-40B4-BE49-F238E27FC236}">
                <a16:creationId xmlns:a16="http://schemas.microsoft.com/office/drawing/2014/main" id="{DD509E5E-F68C-4F2B-8EC7-4325958603E7}"/>
              </a:ext>
              <a:ext uri="{C183D7F6-B498-43B3-948B-1728B52AA6E4}">
                <adec:decorative xmlns:adec="http://schemas.microsoft.com/office/drawing/2017/decorative" val="1"/>
              </a:ext>
            </a:extLst>
          </p:cNvPr>
          <p:cNvSpPr/>
          <p:nvPr/>
        </p:nvSpPr>
        <p:spPr>
          <a:xfrm>
            <a:off x="180000" y="1352715"/>
            <a:ext cx="7337776" cy="4898571"/>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3600" b="1" i="1" dirty="0">
                <a:solidFill>
                  <a:srgbClr val="00B050"/>
                </a:solidFill>
              </a:rPr>
              <a:t>ACADEMIC SKILLS</a:t>
            </a:r>
            <a:r>
              <a:rPr lang="en-US" sz="3600" i="1" dirty="0">
                <a:solidFill>
                  <a:srgbClr val="00B050"/>
                </a:solidFill>
              </a:rPr>
              <a:t>:</a:t>
            </a:r>
          </a:p>
          <a:p>
            <a:pPr marL="342900" indent="-342900">
              <a:buClr>
                <a:schemeClr val="accent1">
                  <a:lumMod val="60000"/>
                  <a:lumOff val="40000"/>
                </a:schemeClr>
              </a:buClr>
              <a:buFont typeface="Wingdings" pitchFamily="2" charset="2"/>
              <a:buChar char="Ø"/>
            </a:pPr>
            <a:r>
              <a:rPr lang="en-US" sz="2000" dirty="0">
                <a:solidFill>
                  <a:schemeClr val="bg1"/>
                </a:solidFill>
              </a:rPr>
              <a:t>Academic skills are abilities and habits that help students succeed in educational career such as research, report writing, and presentations. </a:t>
            </a:r>
          </a:p>
          <a:p>
            <a:pPr marL="342900" indent="-342900">
              <a:buClr>
                <a:schemeClr val="accent1">
                  <a:lumMod val="60000"/>
                  <a:lumOff val="40000"/>
                </a:schemeClr>
              </a:buClr>
              <a:buFont typeface="Wingdings" pitchFamily="2" charset="2"/>
              <a:buChar char="Ø"/>
            </a:pPr>
            <a:endParaRPr lang="en-US" sz="2000" dirty="0">
              <a:solidFill>
                <a:schemeClr val="bg1"/>
              </a:solidFill>
            </a:endParaRPr>
          </a:p>
          <a:p>
            <a:pPr marL="342900" indent="-342900">
              <a:buClr>
                <a:schemeClr val="accent1">
                  <a:lumMod val="60000"/>
                  <a:lumOff val="40000"/>
                </a:schemeClr>
              </a:buClr>
              <a:buFont typeface="Wingdings" pitchFamily="2" charset="2"/>
              <a:buChar char="Ø"/>
            </a:pPr>
            <a:r>
              <a:rPr lang="en-US" sz="2000" dirty="0">
                <a:solidFill>
                  <a:schemeClr val="bg1"/>
                </a:solidFill>
              </a:rPr>
              <a:t>Analysis, communication, social, planning, studying, test-taking, and technical abilities are among them. (John Spacey, 2020)</a:t>
            </a:r>
          </a:p>
        </p:txBody>
      </p:sp>
    </p:spTree>
    <p:extLst>
      <p:ext uri="{BB962C8B-B14F-4D97-AF65-F5344CB8AC3E}">
        <p14:creationId xmlns:p14="http://schemas.microsoft.com/office/powerpoint/2010/main" val="30432034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7FD2DEFD-6405-6148-8D89-2629CC81A80A}"/>
              </a:ext>
            </a:extLst>
          </p:cNvPr>
          <p:cNvSpPr>
            <a:spLocks noGrp="1"/>
          </p:cNvSpPr>
          <p:nvPr>
            <p:ph type="body" sz="quarter" idx="12"/>
          </p:nvPr>
        </p:nvSpPr>
        <p:spPr/>
        <p:txBody>
          <a:bodyPr>
            <a:normAutofit fontScale="92500" lnSpcReduction="20000"/>
          </a:bodyPr>
          <a:lstStyle/>
          <a:p>
            <a:r>
              <a:rPr lang="en-US" dirty="0"/>
              <a:t>   </a:t>
            </a:r>
          </a:p>
        </p:txBody>
      </p:sp>
      <p:sp>
        <p:nvSpPr>
          <p:cNvPr id="3" name="Title 2">
            <a:extLst>
              <a:ext uri="{FF2B5EF4-FFF2-40B4-BE49-F238E27FC236}">
                <a16:creationId xmlns:a16="http://schemas.microsoft.com/office/drawing/2014/main" id="{E7B2E1F3-EA2D-4D42-A7EB-B9C0B41D9CF9}"/>
              </a:ext>
            </a:extLst>
          </p:cNvPr>
          <p:cNvSpPr>
            <a:spLocks noGrp="1"/>
          </p:cNvSpPr>
          <p:nvPr>
            <p:ph type="title"/>
          </p:nvPr>
        </p:nvSpPr>
        <p:spPr>
          <a:xfrm>
            <a:off x="576232" y="594684"/>
            <a:ext cx="8184427" cy="537475"/>
          </a:xfrm>
        </p:spPr>
        <p:txBody>
          <a:bodyPr>
            <a:noAutofit/>
          </a:bodyPr>
          <a:lstStyle/>
          <a:p>
            <a:r>
              <a:rPr lang="en-US" sz="4400" b="1" dirty="0" err="1"/>
              <a:t>EMPLOYABIlITY</a:t>
            </a:r>
            <a:r>
              <a:rPr lang="en-US" sz="4400" b="1" dirty="0"/>
              <a:t> SKILLS:</a:t>
            </a:r>
          </a:p>
        </p:txBody>
      </p:sp>
      <p:graphicFrame>
        <p:nvGraphicFramePr>
          <p:cNvPr id="7" name="Content Placeholder 3">
            <a:extLst>
              <a:ext uri="{FF2B5EF4-FFF2-40B4-BE49-F238E27FC236}">
                <a16:creationId xmlns:a16="http://schemas.microsoft.com/office/drawing/2014/main" id="{7B9AD6AC-F22B-4F7B-9E12-8F0A468313E7}"/>
              </a:ext>
            </a:extLst>
          </p:cNvPr>
          <p:cNvGraphicFramePr>
            <a:graphicFrameLocks noGrp="1"/>
          </p:cNvGraphicFramePr>
          <p:nvPr>
            <p:ph idx="1"/>
            <p:extLst>
              <p:ext uri="{D42A27DB-BD31-4B8C-83A1-F6EECF244321}">
                <p14:modId xmlns:p14="http://schemas.microsoft.com/office/powerpoint/2010/main" val="3106074265"/>
              </p:ext>
            </p:extLst>
          </p:nvPr>
        </p:nvGraphicFramePr>
        <p:xfrm>
          <a:off x="182880" y="1132357"/>
          <a:ext cx="11811896" cy="53652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Slide Number Placeholder 4">
            <a:extLst>
              <a:ext uri="{FF2B5EF4-FFF2-40B4-BE49-F238E27FC236}">
                <a16:creationId xmlns:a16="http://schemas.microsoft.com/office/drawing/2014/main" id="{E431A0A7-29EA-9C4A-B9E0-2C242FA20A5E}"/>
              </a:ext>
            </a:extLst>
          </p:cNvPr>
          <p:cNvSpPr>
            <a:spLocks noGrp="1"/>
          </p:cNvSpPr>
          <p:nvPr>
            <p:ph type="sldNum" sz="quarter" idx="11"/>
          </p:nvPr>
        </p:nvSpPr>
        <p:spPr/>
        <p:txBody>
          <a:bodyPr/>
          <a:lstStyle/>
          <a:p>
            <a:fld id="{EECC7194-A4D0-457B-9D3E-53681723AFF7}" type="slidenum">
              <a:rPr lang="en-US" smtClean="0"/>
              <a:pPr/>
              <a:t>4</a:t>
            </a:fld>
            <a:endParaRPr lang="en-US" dirty="0"/>
          </a:p>
        </p:txBody>
      </p:sp>
    </p:spTree>
    <p:extLst>
      <p:ext uri="{BB962C8B-B14F-4D97-AF65-F5344CB8AC3E}">
        <p14:creationId xmlns:p14="http://schemas.microsoft.com/office/powerpoint/2010/main" val="31586536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30" name="Picture 23">
            <a:extLst>
              <a:ext uri="{FF2B5EF4-FFF2-40B4-BE49-F238E27FC236}">
                <a16:creationId xmlns:a16="http://schemas.microsoft.com/office/drawing/2014/main" id="{DF6A9299-1D12-47E2-9DD4-03342553C4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51CA30CC-C594-3E4B-89E0-A3833DDBE12D}"/>
              </a:ext>
            </a:extLst>
          </p:cNvPr>
          <p:cNvSpPr>
            <a:spLocks noGrp="1"/>
          </p:cNvSpPr>
          <p:nvPr>
            <p:ph type="title"/>
          </p:nvPr>
        </p:nvSpPr>
        <p:spPr>
          <a:xfrm>
            <a:off x="2211198" y="-31598"/>
            <a:ext cx="8857503" cy="1608124"/>
          </a:xfrm>
        </p:spPr>
        <p:txBody>
          <a:bodyPr vert="horz" lIns="91440" tIns="45720" rIns="91440" bIns="45720" rtlCol="0" anchor="ctr">
            <a:normAutofit/>
          </a:bodyPr>
          <a:lstStyle/>
          <a:p>
            <a:r>
              <a:rPr lang="en-US" sz="5400" b="1" dirty="0"/>
              <a:t>Amazon </a:t>
            </a:r>
            <a:r>
              <a:rPr lang="en-US" sz="5400" b="1" dirty="0" err="1"/>
              <a:t>hr</a:t>
            </a:r>
            <a:r>
              <a:rPr lang="en-US" sz="5400" b="1" dirty="0"/>
              <a:t> assistant</a:t>
            </a:r>
          </a:p>
        </p:txBody>
      </p:sp>
      <p:sp>
        <p:nvSpPr>
          <p:cNvPr id="3" name="Text Placeholder 2">
            <a:extLst>
              <a:ext uri="{FF2B5EF4-FFF2-40B4-BE49-F238E27FC236}">
                <a16:creationId xmlns:a16="http://schemas.microsoft.com/office/drawing/2014/main" id="{1D901914-25E1-3948-A891-3791D146F601}"/>
              </a:ext>
            </a:extLst>
          </p:cNvPr>
          <p:cNvSpPr>
            <a:spLocks noGrp="1"/>
          </p:cNvSpPr>
          <p:nvPr>
            <p:ph type="body" sz="quarter" idx="12"/>
          </p:nvPr>
        </p:nvSpPr>
        <p:spPr>
          <a:xfrm>
            <a:off x="112542" y="1156682"/>
            <a:ext cx="6274190" cy="5699532"/>
          </a:xfrm>
        </p:spPr>
        <p:txBody>
          <a:bodyPr>
            <a:noAutofit/>
          </a:bodyPr>
          <a:lstStyle/>
          <a:p>
            <a:pPr marL="342900" indent="-342900">
              <a:buClr>
                <a:srgbClr val="0070C0"/>
              </a:buClr>
              <a:buFont typeface="Wingdings" pitchFamily="2" charset="2"/>
              <a:buChar char="Ø"/>
            </a:pPr>
            <a:r>
              <a:rPr lang="en-US" sz="2400" b="1" dirty="0">
                <a:solidFill>
                  <a:srgbClr val="FFFF00"/>
                </a:solidFill>
              </a:rPr>
              <a:t>Responsibilities</a:t>
            </a:r>
            <a:r>
              <a:rPr lang="en-US" sz="2400" b="1" dirty="0"/>
              <a:t> as a HR Assistant at Amazon contain: dealing with day to day queries (e.g. payment, attendance, policy guidance), time management, confidence in verbal and written communication in English and Good IT competence. </a:t>
            </a:r>
            <a:r>
              <a:rPr lang="en-US" sz="1800" b="1" dirty="0"/>
              <a:t>(</a:t>
            </a:r>
            <a:r>
              <a:rPr lang="en-US" sz="1800" b="1" dirty="0" err="1"/>
              <a:t>Indeed.com</a:t>
            </a:r>
            <a:r>
              <a:rPr lang="en-US" sz="1800" b="1" dirty="0"/>
              <a:t>)</a:t>
            </a:r>
          </a:p>
        </p:txBody>
      </p:sp>
      <p:sp>
        <p:nvSpPr>
          <p:cNvPr id="4" name="Slide Number Placeholder 3">
            <a:extLst>
              <a:ext uri="{FF2B5EF4-FFF2-40B4-BE49-F238E27FC236}">
                <a16:creationId xmlns:a16="http://schemas.microsoft.com/office/drawing/2014/main" id="{E7BB6FF6-83CE-ED41-9BCC-38B867AAB3DD}"/>
              </a:ext>
            </a:extLst>
          </p:cNvPr>
          <p:cNvSpPr>
            <a:spLocks noGrp="1"/>
          </p:cNvSpPr>
          <p:nvPr>
            <p:ph type="sldNum" sz="quarter" idx="11"/>
          </p:nvPr>
        </p:nvSpPr>
        <p:spPr>
          <a:xfrm>
            <a:off x="10962917" y="6391687"/>
            <a:ext cx="551167" cy="377825"/>
          </a:xfrm>
        </p:spPr>
        <p:txBody>
          <a:bodyPr vert="horz" lIns="91440" tIns="45720" rIns="91440" bIns="45720" rtlCol="0" anchor="ctr">
            <a:normAutofit/>
          </a:bodyPr>
          <a:lstStyle/>
          <a:p>
            <a:pPr defTabSz="914400">
              <a:spcAft>
                <a:spcPts val="600"/>
              </a:spcAft>
            </a:pPr>
            <a:fld id="{EECC7194-A4D0-457B-9D3E-53681723AFF7}" type="slidenum">
              <a:rPr lang="en-US" noProof="0">
                <a:solidFill>
                  <a:schemeClr val="bg1"/>
                </a:solidFill>
              </a:rPr>
              <a:pPr defTabSz="914400">
                <a:spcAft>
                  <a:spcPts val="600"/>
                </a:spcAft>
              </a:pPr>
              <a:t>5</a:t>
            </a:fld>
            <a:endParaRPr lang="en-US" noProof="0">
              <a:solidFill>
                <a:schemeClr val="bg1"/>
              </a:solidFill>
            </a:endParaRPr>
          </a:p>
        </p:txBody>
      </p:sp>
      <p:graphicFrame>
        <p:nvGraphicFramePr>
          <p:cNvPr id="7" name="TextBox 4">
            <a:extLst>
              <a:ext uri="{FF2B5EF4-FFF2-40B4-BE49-F238E27FC236}">
                <a16:creationId xmlns:a16="http://schemas.microsoft.com/office/drawing/2014/main" id="{B8D3B307-D781-4C51-88C8-30B3F55A8151}"/>
              </a:ext>
            </a:extLst>
          </p:cNvPr>
          <p:cNvGraphicFramePr/>
          <p:nvPr>
            <p:extLst>
              <p:ext uri="{D42A27DB-BD31-4B8C-83A1-F6EECF244321}">
                <p14:modId xmlns:p14="http://schemas.microsoft.com/office/powerpoint/2010/main" val="2990606497"/>
              </p:ext>
            </p:extLst>
          </p:nvPr>
        </p:nvGraphicFramePr>
        <p:xfrm>
          <a:off x="6639951" y="1336431"/>
          <a:ext cx="5548874" cy="488738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cxnSp>
        <p:nvCxnSpPr>
          <p:cNvPr id="12" name="Straight Connector 11">
            <a:extLst>
              <a:ext uri="{FF2B5EF4-FFF2-40B4-BE49-F238E27FC236}">
                <a16:creationId xmlns:a16="http://schemas.microsoft.com/office/drawing/2014/main" id="{9CB42C2F-0A6D-C544-B675-D3B29255FD88}"/>
              </a:ext>
            </a:extLst>
          </p:cNvPr>
          <p:cNvCxnSpPr/>
          <p:nvPr/>
        </p:nvCxnSpPr>
        <p:spPr>
          <a:xfrm>
            <a:off x="6386732" y="1744394"/>
            <a:ext cx="0" cy="4479425"/>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351395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36B79D2-F4BA-4899-BA25-8304487809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1375D69-051B-4FE1-9777-FDED16461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C716C45A-0274-4DA9-B3A0-39DE61A77F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8090C418-C672-9648-B5FE-872C35A85DED}"/>
              </a:ext>
            </a:extLst>
          </p:cNvPr>
          <p:cNvSpPr>
            <a:spLocks noGrp="1"/>
          </p:cNvSpPr>
          <p:nvPr>
            <p:ph type="title"/>
          </p:nvPr>
        </p:nvSpPr>
        <p:spPr>
          <a:xfrm>
            <a:off x="151570" y="-1913268"/>
            <a:ext cx="5159668" cy="5292579"/>
          </a:xfrm>
        </p:spPr>
        <p:txBody>
          <a:bodyPr>
            <a:normAutofit/>
          </a:bodyPr>
          <a:lstStyle/>
          <a:p>
            <a:r>
              <a:rPr lang="en-US" sz="4400" b="1" dirty="0">
                <a:solidFill>
                  <a:schemeClr val="bg1"/>
                </a:solidFill>
              </a:rPr>
              <a:t>TIME MANAGEMENT:</a:t>
            </a:r>
          </a:p>
        </p:txBody>
      </p:sp>
      <p:sp useBgFill="1">
        <p:nvSpPr>
          <p:cNvPr id="16" name="Freeform: Shape 15">
            <a:extLst>
              <a:ext uri="{FF2B5EF4-FFF2-40B4-BE49-F238E27FC236}">
                <a16:creationId xmlns:a16="http://schemas.microsoft.com/office/drawing/2014/main" id="{26C43BA1-F91D-413B-9D47-D0B3B1788F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4422108" y="0"/>
            <a:ext cx="7769892" cy="6858000"/>
          </a:xfrm>
          <a:custGeom>
            <a:avLst/>
            <a:gdLst>
              <a:gd name="connsiteX0" fmla="*/ 1779516 w 7769892"/>
              <a:gd name="connsiteY0" fmla="*/ 0 h 6837536"/>
              <a:gd name="connsiteX1" fmla="*/ 6454848 w 7769892"/>
              <a:gd name="connsiteY1" fmla="*/ 0 h 6837536"/>
              <a:gd name="connsiteX2" fmla="*/ 6511730 w 7769892"/>
              <a:gd name="connsiteY2" fmla="*/ 37905 h 6837536"/>
              <a:gd name="connsiteX3" fmla="*/ 7769892 w 7769892"/>
              <a:gd name="connsiteY3" fmla="*/ 1486041 h 6837536"/>
              <a:gd name="connsiteX4" fmla="*/ 7769892 w 7769892"/>
              <a:gd name="connsiteY4" fmla="*/ 5281056 h 6837536"/>
              <a:gd name="connsiteX5" fmla="*/ 6353475 w 7769892"/>
              <a:gd name="connsiteY5" fmla="*/ 6837536 h 6837536"/>
              <a:gd name="connsiteX6" fmla="*/ 1882727 w 7769892"/>
              <a:gd name="connsiteY6" fmla="*/ 6837536 h 6837536"/>
              <a:gd name="connsiteX7" fmla="*/ 0 w 7769892"/>
              <a:gd name="connsiteY7" fmla="*/ 3386463 h 6837536"/>
              <a:gd name="connsiteX8" fmla="*/ 1655292 w 7769892"/>
              <a:gd name="connsiteY8" fmla="*/ 88307 h 6837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769892" h="6837536">
                <a:moveTo>
                  <a:pt x="1779516" y="0"/>
                </a:moveTo>
                <a:lnTo>
                  <a:pt x="6454848" y="0"/>
                </a:lnTo>
                <a:lnTo>
                  <a:pt x="6511730" y="37905"/>
                </a:lnTo>
                <a:cubicBezTo>
                  <a:pt x="7036410" y="413592"/>
                  <a:pt x="7468976" y="909648"/>
                  <a:pt x="7769892" y="1486041"/>
                </a:cubicBezTo>
                <a:cubicBezTo>
                  <a:pt x="7769892" y="1486041"/>
                  <a:pt x="7769892" y="1486041"/>
                  <a:pt x="7769892" y="5281056"/>
                </a:cubicBezTo>
                <a:cubicBezTo>
                  <a:pt x="7437646" y="5916473"/>
                  <a:pt x="6953850" y="6452788"/>
                  <a:pt x="6353475" y="6837536"/>
                </a:cubicBezTo>
                <a:cubicBezTo>
                  <a:pt x="6353475" y="6837536"/>
                  <a:pt x="6353475" y="6837536"/>
                  <a:pt x="1882727" y="6837536"/>
                </a:cubicBezTo>
                <a:cubicBezTo>
                  <a:pt x="751925" y="6103017"/>
                  <a:pt x="0" y="4832183"/>
                  <a:pt x="0" y="3386463"/>
                </a:cubicBezTo>
                <a:cubicBezTo>
                  <a:pt x="0" y="2036566"/>
                  <a:pt x="651406" y="838748"/>
                  <a:pt x="1655292" y="88307"/>
                </a:cubicBezTo>
                <a:close/>
              </a:path>
            </a:pathLst>
          </a:custGeom>
          <a:ln w="50800" cap="sq" cmpd="dbl">
            <a:noFill/>
            <a:miter lim="800000"/>
          </a:ln>
          <a:effectLst>
            <a:outerShdw blurRad="254000" algn="tl" rotWithShape="0">
              <a:srgbClr val="000000">
                <a:alpha val="43000"/>
              </a:srgbClr>
            </a:outerShdw>
          </a:effectLst>
        </p:spPr>
        <p:txBody>
          <a:bodyPr vert="horz" wrap="square" lIns="91440" tIns="45720" rIns="91440" bIns="45720" rtlCol="0" anchor="t">
            <a:noAutofit/>
          </a:bodyPr>
          <a:lstStyle/>
          <a:p>
            <a:pPr algn="ctr">
              <a:spcAft>
                <a:spcPts val="1000"/>
              </a:spcAft>
              <a:buClr>
                <a:schemeClr val="tx1"/>
              </a:buClr>
              <a:buSzPct val="100000"/>
              <a:buFont typeface="Arial"/>
              <a:buNone/>
            </a:pPr>
            <a:endParaRPr lang="en-US" sz="1600" cap="all"/>
          </a:p>
        </p:txBody>
      </p:sp>
      <p:sp>
        <p:nvSpPr>
          <p:cNvPr id="4" name="Slide Number Placeholder 3">
            <a:extLst>
              <a:ext uri="{FF2B5EF4-FFF2-40B4-BE49-F238E27FC236}">
                <a16:creationId xmlns:a16="http://schemas.microsoft.com/office/drawing/2014/main" id="{D879AD80-256B-2442-9B26-390D680D0A62}"/>
              </a:ext>
            </a:extLst>
          </p:cNvPr>
          <p:cNvSpPr>
            <a:spLocks noGrp="1"/>
          </p:cNvSpPr>
          <p:nvPr>
            <p:ph type="sldNum" sz="quarter" idx="12"/>
          </p:nvPr>
        </p:nvSpPr>
        <p:spPr>
          <a:xfrm>
            <a:off x="11640833" y="6478389"/>
            <a:ext cx="551167" cy="377825"/>
          </a:xfrm>
        </p:spPr>
        <p:txBody>
          <a:bodyPr>
            <a:normAutofit/>
          </a:bodyPr>
          <a:lstStyle/>
          <a:p>
            <a:pPr>
              <a:spcAft>
                <a:spcPts val="600"/>
              </a:spcAft>
            </a:pPr>
            <a:fld id="{EECC7194-A4D0-457B-9D3E-53681723AFF7}" type="slidenum">
              <a:rPr lang="en-US" noProof="0" smtClean="0">
                <a:solidFill>
                  <a:schemeClr val="bg1"/>
                </a:solidFill>
              </a:rPr>
              <a:pPr>
                <a:spcAft>
                  <a:spcPts val="600"/>
                </a:spcAft>
              </a:pPr>
              <a:t>6</a:t>
            </a:fld>
            <a:endParaRPr lang="en-US" noProof="0" dirty="0">
              <a:solidFill>
                <a:schemeClr val="bg1"/>
              </a:solidFill>
            </a:endParaRPr>
          </a:p>
        </p:txBody>
      </p:sp>
      <p:graphicFrame>
        <p:nvGraphicFramePr>
          <p:cNvPr id="6" name="Content Placeholder 2">
            <a:extLst>
              <a:ext uri="{FF2B5EF4-FFF2-40B4-BE49-F238E27FC236}">
                <a16:creationId xmlns:a16="http://schemas.microsoft.com/office/drawing/2014/main" id="{7358A72F-2419-44F5-A503-0F8CE737CF6A}"/>
              </a:ext>
            </a:extLst>
          </p:cNvPr>
          <p:cNvGraphicFramePr>
            <a:graphicFrameLocks noGrp="1"/>
          </p:cNvGraphicFramePr>
          <p:nvPr>
            <p:ph idx="1"/>
            <p:extLst>
              <p:ext uri="{D42A27DB-BD31-4B8C-83A1-F6EECF244321}">
                <p14:modId xmlns:p14="http://schemas.microsoft.com/office/powerpoint/2010/main" val="3735913361"/>
              </p:ext>
            </p:extLst>
          </p:nvPr>
        </p:nvGraphicFramePr>
        <p:xfrm>
          <a:off x="5617029" y="793820"/>
          <a:ext cx="5741534" cy="51709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29195A85-F75E-0246-8D96-4828447593F7}"/>
              </a:ext>
            </a:extLst>
          </p:cNvPr>
          <p:cNvSpPr txBox="1"/>
          <p:nvPr/>
        </p:nvSpPr>
        <p:spPr>
          <a:xfrm>
            <a:off x="8669375" y="6149727"/>
            <a:ext cx="2968283" cy="307777"/>
          </a:xfrm>
          <a:prstGeom prst="rect">
            <a:avLst/>
          </a:prstGeom>
          <a:noFill/>
        </p:spPr>
        <p:txBody>
          <a:bodyPr wrap="square" rtlCol="0">
            <a:spAutoFit/>
          </a:bodyPr>
          <a:lstStyle/>
          <a:p>
            <a:r>
              <a:rPr lang="en-US" sz="1400" dirty="0"/>
              <a:t>(As Brian Tracy said in 2013) </a:t>
            </a:r>
          </a:p>
        </p:txBody>
      </p:sp>
    </p:spTree>
    <p:extLst>
      <p:ext uri="{BB962C8B-B14F-4D97-AF65-F5344CB8AC3E}">
        <p14:creationId xmlns:p14="http://schemas.microsoft.com/office/powerpoint/2010/main" val="41727671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6D650E-5AFE-BF4F-9D59-602CFD578B93}"/>
              </a:ext>
            </a:extLst>
          </p:cNvPr>
          <p:cNvSpPr>
            <a:spLocks noGrp="1"/>
          </p:cNvSpPr>
          <p:nvPr>
            <p:ph type="title"/>
          </p:nvPr>
        </p:nvSpPr>
        <p:spPr>
          <a:xfrm>
            <a:off x="1539629" y="480350"/>
            <a:ext cx="9880009" cy="823913"/>
          </a:xfrm>
        </p:spPr>
        <p:txBody>
          <a:bodyPr>
            <a:noAutofit/>
          </a:bodyPr>
          <a:lstStyle/>
          <a:p>
            <a:r>
              <a:rPr lang="en-US" sz="6000" b="1" dirty="0">
                <a:solidFill>
                  <a:srgbClr val="FFFF00"/>
                </a:solidFill>
              </a:rPr>
              <a:t>Personal SWOT </a:t>
            </a:r>
            <a:r>
              <a:rPr lang="en-US" sz="6000" b="1" dirty="0" err="1">
                <a:solidFill>
                  <a:srgbClr val="FFFF00"/>
                </a:solidFill>
              </a:rPr>
              <a:t>ANAlysis</a:t>
            </a:r>
            <a:endParaRPr lang="en-US" sz="6000" b="1" dirty="0">
              <a:solidFill>
                <a:srgbClr val="FFFF00"/>
              </a:solidFill>
            </a:endParaRPr>
          </a:p>
        </p:txBody>
      </p:sp>
      <p:sp>
        <p:nvSpPr>
          <p:cNvPr id="3" name="Slide Number Placeholder 2">
            <a:extLst>
              <a:ext uri="{FF2B5EF4-FFF2-40B4-BE49-F238E27FC236}">
                <a16:creationId xmlns:a16="http://schemas.microsoft.com/office/drawing/2014/main" id="{11612E79-FF4C-6D44-9D3F-10C9544462CA}"/>
              </a:ext>
            </a:extLst>
          </p:cNvPr>
          <p:cNvSpPr>
            <a:spLocks noGrp="1"/>
          </p:cNvSpPr>
          <p:nvPr>
            <p:ph type="sldNum" sz="quarter" idx="11"/>
          </p:nvPr>
        </p:nvSpPr>
        <p:spPr>
          <a:xfrm>
            <a:off x="11432852" y="6237801"/>
            <a:ext cx="551167" cy="377825"/>
          </a:xfrm>
        </p:spPr>
        <p:txBody>
          <a:bodyPr/>
          <a:lstStyle/>
          <a:p>
            <a:fld id="{EECC7194-A4D0-457B-9D3E-53681723AFF7}" type="slidenum">
              <a:rPr lang="en-US" noProof="0" smtClean="0">
                <a:solidFill>
                  <a:schemeClr val="bg1"/>
                </a:solidFill>
              </a:rPr>
              <a:pPr/>
              <a:t>7</a:t>
            </a:fld>
            <a:endParaRPr lang="en-US" noProof="0" dirty="0">
              <a:solidFill>
                <a:schemeClr val="bg1"/>
              </a:solidFill>
            </a:endParaRPr>
          </a:p>
        </p:txBody>
      </p:sp>
      <p:sp>
        <p:nvSpPr>
          <p:cNvPr id="4" name="Text Placeholder 3">
            <a:extLst>
              <a:ext uri="{FF2B5EF4-FFF2-40B4-BE49-F238E27FC236}">
                <a16:creationId xmlns:a16="http://schemas.microsoft.com/office/drawing/2014/main" id="{B85CEA4B-D0C5-8543-A719-BBBE3DDDC0D5}"/>
              </a:ext>
            </a:extLst>
          </p:cNvPr>
          <p:cNvSpPr>
            <a:spLocks noGrp="1"/>
          </p:cNvSpPr>
          <p:nvPr>
            <p:ph type="body" sz="quarter" idx="13"/>
          </p:nvPr>
        </p:nvSpPr>
        <p:spPr>
          <a:xfrm>
            <a:off x="800804" y="4768948"/>
            <a:ext cx="3925390" cy="2475914"/>
          </a:xfrm>
        </p:spPr>
        <p:txBody>
          <a:bodyPr>
            <a:noAutofit/>
          </a:bodyPr>
          <a:lstStyle/>
          <a:p>
            <a:pPr>
              <a:buFont typeface="Wingdings" pitchFamily="2" charset="2"/>
              <a:buChar char="v"/>
            </a:pPr>
            <a:r>
              <a:rPr lang="en-US" sz="2400" dirty="0">
                <a:solidFill>
                  <a:schemeClr val="bg1"/>
                </a:solidFill>
              </a:rPr>
              <a:t> Flexibility</a:t>
            </a:r>
          </a:p>
          <a:p>
            <a:pPr>
              <a:buFont typeface="Wingdings" pitchFamily="2" charset="2"/>
              <a:buChar char="v"/>
            </a:pPr>
            <a:r>
              <a:rPr lang="en-US" sz="2400" dirty="0">
                <a:solidFill>
                  <a:schemeClr val="bg1"/>
                </a:solidFill>
              </a:rPr>
              <a:t> Focused</a:t>
            </a:r>
          </a:p>
          <a:p>
            <a:pPr>
              <a:buFont typeface="Wingdings" pitchFamily="2" charset="2"/>
              <a:buChar char="v"/>
            </a:pPr>
            <a:r>
              <a:rPr lang="en-US" sz="2400" dirty="0">
                <a:solidFill>
                  <a:schemeClr val="bg1"/>
                </a:solidFill>
              </a:rPr>
              <a:t> Problem-solving</a:t>
            </a:r>
          </a:p>
          <a:p>
            <a:pPr>
              <a:buFont typeface="Wingdings" pitchFamily="2" charset="2"/>
              <a:buChar char="v"/>
            </a:pPr>
            <a:r>
              <a:rPr lang="en-US" sz="2400" dirty="0">
                <a:solidFill>
                  <a:schemeClr val="bg1"/>
                </a:solidFill>
              </a:rPr>
              <a:t> Teamwork</a:t>
            </a:r>
          </a:p>
          <a:p>
            <a:pPr>
              <a:buFont typeface="Wingdings" pitchFamily="2" charset="2"/>
              <a:buChar char="v"/>
            </a:pPr>
            <a:r>
              <a:rPr lang="en-US" sz="2400" dirty="0">
                <a:solidFill>
                  <a:schemeClr val="bg1"/>
                </a:solidFill>
              </a:rPr>
              <a:t> Organization skills</a:t>
            </a:r>
          </a:p>
          <a:p>
            <a:pPr>
              <a:buFont typeface="Wingdings" pitchFamily="2" charset="2"/>
              <a:buChar char="v"/>
            </a:pPr>
            <a:r>
              <a:rPr lang="en-US" sz="2400" dirty="0">
                <a:solidFill>
                  <a:schemeClr val="bg1"/>
                </a:solidFill>
              </a:rPr>
              <a:t> IT skills</a:t>
            </a:r>
          </a:p>
          <a:p>
            <a:pPr>
              <a:buFont typeface="Wingdings" pitchFamily="2" charset="2"/>
              <a:buChar char="v"/>
            </a:pPr>
            <a:endParaRPr lang="en-US" sz="2400" dirty="0">
              <a:solidFill>
                <a:schemeClr val="bg1"/>
              </a:solidFill>
            </a:endParaRPr>
          </a:p>
          <a:p>
            <a:pPr>
              <a:buFont typeface="Wingdings" pitchFamily="2" charset="2"/>
              <a:buChar char="v"/>
            </a:pPr>
            <a:endParaRPr lang="en-US" sz="2400" dirty="0">
              <a:solidFill>
                <a:schemeClr val="bg1"/>
              </a:solidFill>
            </a:endParaRPr>
          </a:p>
          <a:p>
            <a:pPr>
              <a:buFont typeface="Wingdings" pitchFamily="2" charset="2"/>
              <a:buChar char="v"/>
            </a:pPr>
            <a:endParaRPr lang="en-US" sz="2400" dirty="0">
              <a:solidFill>
                <a:schemeClr val="bg1"/>
              </a:solidFill>
            </a:endParaRPr>
          </a:p>
          <a:p>
            <a:pPr>
              <a:buFont typeface="Wingdings" pitchFamily="2" charset="2"/>
              <a:buChar char="v"/>
            </a:pPr>
            <a:endParaRPr lang="en-US" sz="2400" dirty="0"/>
          </a:p>
        </p:txBody>
      </p:sp>
      <p:sp>
        <p:nvSpPr>
          <p:cNvPr id="5" name="Text Placeholder 4">
            <a:extLst>
              <a:ext uri="{FF2B5EF4-FFF2-40B4-BE49-F238E27FC236}">
                <a16:creationId xmlns:a16="http://schemas.microsoft.com/office/drawing/2014/main" id="{0AC2019B-A3EE-B748-97E6-42AA86467AC2}"/>
              </a:ext>
            </a:extLst>
          </p:cNvPr>
          <p:cNvSpPr>
            <a:spLocks noGrp="1"/>
          </p:cNvSpPr>
          <p:nvPr>
            <p:ph type="body" sz="quarter" idx="14"/>
          </p:nvPr>
        </p:nvSpPr>
        <p:spPr>
          <a:xfrm>
            <a:off x="682863" y="2605089"/>
            <a:ext cx="3925387" cy="823912"/>
          </a:xfrm>
        </p:spPr>
        <p:txBody>
          <a:bodyPr>
            <a:normAutofit/>
          </a:bodyPr>
          <a:lstStyle/>
          <a:p>
            <a:r>
              <a:rPr lang="en-US" sz="4400" dirty="0"/>
              <a:t>    </a:t>
            </a:r>
            <a:r>
              <a:rPr lang="en-US" sz="4400" b="1" dirty="0">
                <a:ln w="22225">
                  <a:solidFill>
                    <a:schemeClr val="accent2"/>
                  </a:solidFill>
                  <a:prstDash val="solid"/>
                </a:ln>
                <a:solidFill>
                  <a:schemeClr val="accent2">
                    <a:lumMod val="40000"/>
                    <a:lumOff val="60000"/>
                  </a:schemeClr>
                </a:solidFill>
              </a:rPr>
              <a:t>STRENGTHS</a:t>
            </a:r>
            <a:endParaRPr lang="en-US" sz="4400" dirty="0">
              <a:solidFill>
                <a:schemeClr val="accent2"/>
              </a:solidFill>
            </a:endParaRPr>
          </a:p>
        </p:txBody>
      </p:sp>
      <p:sp>
        <p:nvSpPr>
          <p:cNvPr id="6" name="Text Placeholder 5">
            <a:extLst>
              <a:ext uri="{FF2B5EF4-FFF2-40B4-BE49-F238E27FC236}">
                <a16:creationId xmlns:a16="http://schemas.microsoft.com/office/drawing/2014/main" id="{9DFB176C-A5DB-9043-8D24-928C83DE706F}"/>
              </a:ext>
            </a:extLst>
          </p:cNvPr>
          <p:cNvSpPr>
            <a:spLocks noGrp="1"/>
          </p:cNvSpPr>
          <p:nvPr>
            <p:ph type="body" sz="quarter" idx="15"/>
          </p:nvPr>
        </p:nvSpPr>
        <p:spPr>
          <a:xfrm>
            <a:off x="6330464" y="3631760"/>
            <a:ext cx="5653555" cy="2375145"/>
          </a:xfrm>
        </p:spPr>
        <p:txBody>
          <a:bodyPr>
            <a:normAutofit/>
          </a:bodyPr>
          <a:lstStyle/>
          <a:p>
            <a:pPr>
              <a:buFont typeface="Wingdings" pitchFamily="2" charset="2"/>
              <a:buChar char="v"/>
            </a:pPr>
            <a:r>
              <a:rPr lang="en-US" sz="2400" dirty="0">
                <a:solidFill>
                  <a:schemeClr val="bg1"/>
                </a:solidFill>
              </a:rPr>
              <a:t> Speak in front of an audience</a:t>
            </a:r>
          </a:p>
          <a:p>
            <a:pPr>
              <a:buFont typeface="Wingdings" pitchFamily="2" charset="2"/>
              <a:buChar char="v"/>
            </a:pPr>
            <a:r>
              <a:rPr lang="en-US" sz="2400" dirty="0">
                <a:solidFill>
                  <a:schemeClr val="bg1"/>
                </a:solidFill>
              </a:rPr>
              <a:t> Confidence in verbal and written communication in English.</a:t>
            </a:r>
          </a:p>
          <a:p>
            <a:pPr>
              <a:buFont typeface="Wingdings" pitchFamily="2" charset="2"/>
              <a:buChar char="v"/>
            </a:pPr>
            <a:endParaRPr lang="en-US" sz="1800" dirty="0">
              <a:solidFill>
                <a:schemeClr val="bg1"/>
              </a:solidFill>
            </a:endParaRPr>
          </a:p>
        </p:txBody>
      </p:sp>
      <p:sp>
        <p:nvSpPr>
          <p:cNvPr id="7" name="Text Placeholder 6">
            <a:extLst>
              <a:ext uri="{FF2B5EF4-FFF2-40B4-BE49-F238E27FC236}">
                <a16:creationId xmlns:a16="http://schemas.microsoft.com/office/drawing/2014/main" id="{4A5EB045-2E83-8441-A096-13C0C704D90E}"/>
              </a:ext>
            </a:extLst>
          </p:cNvPr>
          <p:cNvSpPr>
            <a:spLocks noGrp="1"/>
          </p:cNvSpPr>
          <p:nvPr>
            <p:ph type="body" sz="quarter" idx="16"/>
          </p:nvPr>
        </p:nvSpPr>
        <p:spPr>
          <a:xfrm>
            <a:off x="7465807" y="2605089"/>
            <a:ext cx="3725410" cy="823911"/>
          </a:xfrm>
        </p:spPr>
        <p:txBody>
          <a:bodyPr>
            <a:normAutofit/>
          </a:bodyPr>
          <a:lstStyle/>
          <a:p>
            <a:r>
              <a:rPr lang="en-US" sz="4400" dirty="0"/>
              <a:t>  </a:t>
            </a:r>
            <a:r>
              <a:rPr lang="en-US" sz="4400" b="1" dirty="0">
                <a:ln w="22225">
                  <a:solidFill>
                    <a:schemeClr val="accent2"/>
                  </a:solidFill>
                  <a:prstDash val="solid"/>
                </a:ln>
                <a:solidFill>
                  <a:schemeClr val="accent2">
                    <a:lumMod val="40000"/>
                    <a:lumOff val="60000"/>
                  </a:schemeClr>
                </a:solidFill>
              </a:rPr>
              <a:t>WEAKNESSES</a:t>
            </a:r>
            <a:endParaRPr lang="en-US" sz="4400" dirty="0">
              <a:solidFill>
                <a:schemeClr val="accent2"/>
              </a:solidFill>
            </a:endParaRPr>
          </a:p>
        </p:txBody>
      </p:sp>
      <p:pic>
        <p:nvPicPr>
          <p:cNvPr id="19" name="Picture Placeholder 18" descr="Icon&#10;&#10;Description automatically generated with medium confidence">
            <a:extLst>
              <a:ext uri="{FF2B5EF4-FFF2-40B4-BE49-F238E27FC236}">
                <a16:creationId xmlns:a16="http://schemas.microsoft.com/office/drawing/2014/main" id="{32B8BADA-E96B-F549-AED2-23462C2FE86C}"/>
              </a:ext>
            </a:extLst>
          </p:cNvPr>
          <p:cNvPicPr>
            <a:picLocks noGrp="1" noChangeAspect="1"/>
          </p:cNvPicPr>
          <p:nvPr>
            <p:ph type="pic" sz="quarter" idx="24"/>
          </p:nvPr>
        </p:nvPicPr>
        <p:blipFill>
          <a:blip r:embed="rId2">
            <a:extLst>
              <a:ext uri="{28A0092B-C50C-407E-A947-70E740481C1C}">
                <a14:useLocalDpi xmlns:a14="http://schemas.microsoft.com/office/drawing/2010/main" val="0"/>
              </a:ext>
            </a:extLst>
          </a:blip>
          <a:srcRect l="16625" r="16625"/>
          <a:stretch>
            <a:fillRect/>
          </a:stretch>
        </p:blipFill>
        <p:spPr>
          <a:xfrm>
            <a:off x="8674597" y="1599637"/>
            <a:ext cx="1516789" cy="1017009"/>
          </a:xfrm>
        </p:spPr>
      </p:pic>
      <p:sp>
        <p:nvSpPr>
          <p:cNvPr id="13" name="Text Placeholder 12">
            <a:extLst>
              <a:ext uri="{FF2B5EF4-FFF2-40B4-BE49-F238E27FC236}">
                <a16:creationId xmlns:a16="http://schemas.microsoft.com/office/drawing/2014/main" id="{27A6D169-1D84-9F4E-90DC-1B914725823F}"/>
              </a:ext>
            </a:extLst>
          </p:cNvPr>
          <p:cNvSpPr>
            <a:spLocks noGrp="1"/>
          </p:cNvSpPr>
          <p:nvPr>
            <p:ph type="body" sz="quarter" idx="12"/>
          </p:nvPr>
        </p:nvSpPr>
        <p:spPr/>
        <p:txBody>
          <a:bodyPr>
            <a:normAutofit fontScale="92500" lnSpcReduction="20000"/>
          </a:bodyPr>
          <a:lstStyle/>
          <a:p>
            <a:r>
              <a:rPr lang="en-US" dirty="0"/>
              <a:t>   </a:t>
            </a:r>
          </a:p>
        </p:txBody>
      </p:sp>
      <p:pic>
        <p:nvPicPr>
          <p:cNvPr id="17" name="Picture Placeholder 16" descr="A person holding a skateboard&#10;&#10;Description automatically generated with medium confidence">
            <a:extLst>
              <a:ext uri="{FF2B5EF4-FFF2-40B4-BE49-F238E27FC236}">
                <a16:creationId xmlns:a16="http://schemas.microsoft.com/office/drawing/2014/main" id="{E5942BE6-8B41-8543-A660-FCE5A7DD2760}"/>
              </a:ext>
            </a:extLst>
          </p:cNvPr>
          <p:cNvPicPr>
            <a:picLocks noGrp="1" noChangeAspect="1"/>
          </p:cNvPicPr>
          <p:nvPr>
            <p:ph type="pic" sz="quarter" idx="23"/>
          </p:nvPr>
        </p:nvPicPr>
        <p:blipFill>
          <a:blip r:embed="rId3">
            <a:extLst>
              <a:ext uri="{28A0092B-C50C-407E-A947-70E740481C1C}">
                <a14:useLocalDpi xmlns:a14="http://schemas.microsoft.com/office/drawing/2010/main" val="0"/>
              </a:ext>
            </a:extLst>
          </a:blip>
          <a:srcRect l="11631" r="11631"/>
          <a:stretch>
            <a:fillRect/>
          </a:stretch>
        </p:blipFill>
        <p:spPr>
          <a:xfrm>
            <a:off x="1873317" y="1716899"/>
            <a:ext cx="1516789" cy="936935"/>
          </a:xfrm>
        </p:spPr>
      </p:pic>
      <p:cxnSp>
        <p:nvCxnSpPr>
          <p:cNvPr id="21" name="Straight Arrow Connector 20">
            <a:extLst>
              <a:ext uri="{FF2B5EF4-FFF2-40B4-BE49-F238E27FC236}">
                <a16:creationId xmlns:a16="http://schemas.microsoft.com/office/drawing/2014/main" id="{F2AE51D6-21FF-0843-BCA3-9339A189A115}"/>
              </a:ext>
            </a:extLst>
          </p:cNvPr>
          <p:cNvCxnSpPr/>
          <p:nvPr/>
        </p:nvCxnSpPr>
        <p:spPr>
          <a:xfrm>
            <a:off x="6096000" y="1765643"/>
            <a:ext cx="0" cy="437697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692598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EA426-6BA1-F547-A541-C0A8C897141B}"/>
              </a:ext>
            </a:extLst>
          </p:cNvPr>
          <p:cNvSpPr>
            <a:spLocks noGrp="1"/>
          </p:cNvSpPr>
          <p:nvPr>
            <p:ph type="title"/>
          </p:nvPr>
        </p:nvSpPr>
        <p:spPr>
          <a:xfrm>
            <a:off x="685801" y="609600"/>
            <a:ext cx="10131425" cy="45719"/>
          </a:xfrm>
        </p:spPr>
        <p:txBody>
          <a:bodyPr>
            <a:normAutofit fontScale="90000"/>
          </a:bodyPr>
          <a:lstStyle/>
          <a:p>
            <a:r>
              <a:rPr lang="en-US" dirty="0"/>
              <a:t>   </a:t>
            </a:r>
          </a:p>
        </p:txBody>
      </p:sp>
      <p:graphicFrame>
        <p:nvGraphicFramePr>
          <p:cNvPr id="11" name="Diagram 10">
            <a:extLst>
              <a:ext uri="{FF2B5EF4-FFF2-40B4-BE49-F238E27FC236}">
                <a16:creationId xmlns:a16="http://schemas.microsoft.com/office/drawing/2014/main" id="{C43D558E-1934-724D-BCF8-8926F173B5A0}"/>
              </a:ext>
            </a:extLst>
          </p:cNvPr>
          <p:cNvGraphicFramePr/>
          <p:nvPr>
            <p:extLst>
              <p:ext uri="{D42A27DB-BD31-4B8C-83A1-F6EECF244321}">
                <p14:modId xmlns:p14="http://schemas.microsoft.com/office/powerpoint/2010/main" val="49115"/>
              </p:ext>
            </p:extLst>
          </p:nvPr>
        </p:nvGraphicFramePr>
        <p:xfrm>
          <a:off x="434065" y="409427"/>
          <a:ext cx="4408630" cy="12928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Content Placeholder 3">
            <a:extLst>
              <a:ext uri="{FF2B5EF4-FFF2-40B4-BE49-F238E27FC236}">
                <a16:creationId xmlns:a16="http://schemas.microsoft.com/office/drawing/2014/main" id="{9FBFEA06-9EDA-A94B-A7DB-5770FEAE4724}"/>
              </a:ext>
            </a:extLst>
          </p:cNvPr>
          <p:cNvSpPr>
            <a:spLocks noGrp="1"/>
          </p:cNvSpPr>
          <p:nvPr>
            <p:ph sz="half" idx="2"/>
          </p:nvPr>
        </p:nvSpPr>
        <p:spPr>
          <a:xfrm>
            <a:off x="-34065" y="2076161"/>
            <a:ext cx="5854886" cy="3017190"/>
          </a:xfrm>
        </p:spPr>
        <p:txBody>
          <a:bodyPr>
            <a:normAutofit/>
          </a:bodyPr>
          <a:lstStyle/>
          <a:p>
            <a:pPr>
              <a:buClr>
                <a:schemeClr val="tx2"/>
              </a:buClr>
              <a:buFont typeface="Wingdings" pitchFamily="2" charset="2"/>
              <a:buChar char="v"/>
            </a:pPr>
            <a:r>
              <a:rPr lang="en-US" sz="2800" dirty="0">
                <a:solidFill>
                  <a:schemeClr val="bg1"/>
                </a:solidFill>
              </a:rPr>
              <a:t> Professional training</a:t>
            </a:r>
          </a:p>
          <a:p>
            <a:pPr>
              <a:buClr>
                <a:schemeClr val="tx2"/>
              </a:buClr>
              <a:buFont typeface="Wingdings" pitchFamily="2" charset="2"/>
              <a:buChar char="v"/>
            </a:pPr>
            <a:r>
              <a:rPr lang="en-US" sz="2800" dirty="0">
                <a:solidFill>
                  <a:schemeClr val="bg1"/>
                </a:solidFill>
              </a:rPr>
              <a:t> The chance to grow professionally</a:t>
            </a:r>
          </a:p>
          <a:p>
            <a:pPr>
              <a:buClr>
                <a:schemeClr val="tx2">
                  <a:lumMod val="60000"/>
                  <a:lumOff val="40000"/>
                </a:schemeClr>
              </a:buClr>
              <a:buFont typeface="Wingdings" pitchFamily="2" charset="2"/>
              <a:buChar char="v"/>
            </a:pPr>
            <a:endParaRPr lang="en-US" sz="2400" dirty="0">
              <a:solidFill>
                <a:schemeClr val="bg1"/>
              </a:solidFill>
            </a:endParaRPr>
          </a:p>
        </p:txBody>
      </p:sp>
      <p:graphicFrame>
        <p:nvGraphicFramePr>
          <p:cNvPr id="12" name="Diagram 11">
            <a:extLst>
              <a:ext uri="{FF2B5EF4-FFF2-40B4-BE49-F238E27FC236}">
                <a16:creationId xmlns:a16="http://schemas.microsoft.com/office/drawing/2014/main" id="{22A77205-3AA9-4044-9BA1-EE00E9A959FF}"/>
              </a:ext>
            </a:extLst>
          </p:cNvPr>
          <p:cNvGraphicFramePr/>
          <p:nvPr>
            <p:extLst>
              <p:ext uri="{D42A27DB-BD31-4B8C-83A1-F6EECF244321}">
                <p14:modId xmlns:p14="http://schemas.microsoft.com/office/powerpoint/2010/main" val="663875183"/>
              </p:ext>
            </p:extLst>
          </p:nvPr>
        </p:nvGraphicFramePr>
        <p:xfrm>
          <a:off x="7201902" y="-15351"/>
          <a:ext cx="4990094" cy="179951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6" name="Content Placeholder 5">
            <a:extLst>
              <a:ext uri="{FF2B5EF4-FFF2-40B4-BE49-F238E27FC236}">
                <a16:creationId xmlns:a16="http://schemas.microsoft.com/office/drawing/2014/main" id="{AE8581A7-E1DE-2D43-A3BF-A5A94661E076}"/>
              </a:ext>
            </a:extLst>
          </p:cNvPr>
          <p:cNvSpPr>
            <a:spLocks noGrp="1"/>
          </p:cNvSpPr>
          <p:nvPr>
            <p:ph sz="quarter" idx="4"/>
          </p:nvPr>
        </p:nvSpPr>
        <p:spPr>
          <a:xfrm>
            <a:off x="5590156" y="1862683"/>
            <a:ext cx="5854869" cy="3017189"/>
          </a:xfrm>
        </p:spPr>
        <p:txBody>
          <a:bodyPr>
            <a:normAutofit/>
          </a:bodyPr>
          <a:lstStyle/>
          <a:p>
            <a:pPr>
              <a:buClr>
                <a:schemeClr val="tx2"/>
              </a:buClr>
              <a:buFont typeface="Wingdings" pitchFamily="2" charset="2"/>
              <a:buChar char="v"/>
            </a:pPr>
            <a:r>
              <a:rPr lang="en-US" sz="2800" dirty="0">
                <a:solidFill>
                  <a:schemeClr val="bg1"/>
                </a:solidFill>
              </a:rPr>
              <a:t> Frozen holiday in December</a:t>
            </a:r>
          </a:p>
          <a:p>
            <a:pPr>
              <a:buClr>
                <a:schemeClr val="tx2"/>
              </a:buClr>
              <a:buFont typeface="Wingdings" pitchFamily="2" charset="2"/>
              <a:buChar char="v"/>
            </a:pPr>
            <a:r>
              <a:rPr lang="en-US" sz="2800" dirty="0">
                <a:solidFill>
                  <a:schemeClr val="bg1"/>
                </a:solidFill>
              </a:rPr>
              <a:t> Not enough laptops on site</a:t>
            </a:r>
          </a:p>
          <a:p>
            <a:pPr>
              <a:buClr>
                <a:schemeClr val="tx2"/>
              </a:buClr>
              <a:buFont typeface="Wingdings" pitchFamily="2" charset="2"/>
              <a:buChar char="v"/>
            </a:pPr>
            <a:r>
              <a:rPr lang="en-US" sz="2800" dirty="0">
                <a:solidFill>
                  <a:schemeClr val="bg1"/>
                </a:solidFill>
              </a:rPr>
              <a:t> Car park restrictions</a:t>
            </a:r>
          </a:p>
        </p:txBody>
      </p:sp>
      <p:sp>
        <p:nvSpPr>
          <p:cNvPr id="7" name="Slide Number Placeholder 6">
            <a:extLst>
              <a:ext uri="{FF2B5EF4-FFF2-40B4-BE49-F238E27FC236}">
                <a16:creationId xmlns:a16="http://schemas.microsoft.com/office/drawing/2014/main" id="{3B98EFEA-2783-B645-AF54-41F9B26DDF81}"/>
              </a:ext>
            </a:extLst>
          </p:cNvPr>
          <p:cNvSpPr>
            <a:spLocks noGrp="1"/>
          </p:cNvSpPr>
          <p:nvPr>
            <p:ph type="sldNum" sz="quarter" idx="12"/>
          </p:nvPr>
        </p:nvSpPr>
        <p:spPr>
          <a:xfrm>
            <a:off x="11430128" y="6317094"/>
            <a:ext cx="551167" cy="377825"/>
          </a:xfrm>
        </p:spPr>
        <p:txBody>
          <a:bodyPr/>
          <a:lstStyle/>
          <a:p>
            <a:fld id="{EECC7194-A4D0-457B-9D3E-53681723AFF7}" type="slidenum">
              <a:rPr lang="en-US" noProof="0" smtClean="0">
                <a:solidFill>
                  <a:schemeClr val="bg1"/>
                </a:solidFill>
              </a:rPr>
              <a:pPr/>
              <a:t>8</a:t>
            </a:fld>
            <a:endParaRPr lang="en-US" noProof="0" dirty="0">
              <a:solidFill>
                <a:schemeClr val="bg1"/>
              </a:solidFill>
            </a:endParaRPr>
          </a:p>
        </p:txBody>
      </p:sp>
      <p:pic>
        <p:nvPicPr>
          <p:cNvPr id="1026" name="Picture 2" descr="How to Calculate Opportunity Win Rate | Brainshark">
            <a:extLst>
              <a:ext uri="{FF2B5EF4-FFF2-40B4-BE49-F238E27FC236}">
                <a16:creationId xmlns:a16="http://schemas.microsoft.com/office/drawing/2014/main" id="{927EBD1E-2864-6D48-A1A1-B3C26FD62C94}"/>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375219" y="3573250"/>
            <a:ext cx="4697142" cy="178823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Top Critical Infrastructure Cyber Threats Critical Infrastructure Cyber">
            <a:extLst>
              <a:ext uri="{FF2B5EF4-FFF2-40B4-BE49-F238E27FC236}">
                <a16:creationId xmlns:a16="http://schemas.microsoft.com/office/drawing/2014/main" id="{D59D167A-AB62-7048-B0F5-ED0EB04F3CD0}"/>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6497752" y="3584757"/>
            <a:ext cx="4721226" cy="1810254"/>
          </a:xfrm>
          <a:prstGeom prst="rect">
            <a:avLst/>
          </a:prstGeom>
          <a:noFill/>
          <a:extLst>
            <a:ext uri="{909E8E84-426E-40DD-AFC4-6F175D3DCCD1}">
              <a14:hiddenFill xmlns:a14="http://schemas.microsoft.com/office/drawing/2010/main">
                <a:solidFill>
                  <a:srgbClr val="FFFFFF"/>
                </a:solidFill>
              </a14:hiddenFill>
            </a:ext>
          </a:extLst>
        </p:spPr>
      </p:pic>
      <p:cxnSp>
        <p:nvCxnSpPr>
          <p:cNvPr id="9" name="Straight Connector 8">
            <a:extLst>
              <a:ext uri="{FF2B5EF4-FFF2-40B4-BE49-F238E27FC236}">
                <a16:creationId xmlns:a16="http://schemas.microsoft.com/office/drawing/2014/main" id="{F7A65A51-ACE1-D747-9313-0C24E4C5B31E}"/>
              </a:ext>
            </a:extLst>
          </p:cNvPr>
          <p:cNvCxnSpPr>
            <a:cxnSpLocks noChangeAspect="1"/>
          </p:cNvCxnSpPr>
          <p:nvPr/>
        </p:nvCxnSpPr>
        <p:spPr>
          <a:xfrm>
            <a:off x="5615491" y="1503381"/>
            <a:ext cx="0" cy="4356000"/>
          </a:xfrm>
          <a:prstGeom prst="line">
            <a:avLst/>
          </a:prstGeom>
        </p:spPr>
        <p:style>
          <a:lnRef idx="1">
            <a:schemeClr val="accent2"/>
          </a:lnRef>
          <a:fillRef idx="0">
            <a:schemeClr val="accent2"/>
          </a:fillRef>
          <a:effectRef idx="0">
            <a:schemeClr val="accent2"/>
          </a:effectRef>
          <a:fontRef idx="minor">
            <a:schemeClr val="tx1"/>
          </a:fontRef>
        </p:style>
      </p:cxnSp>
      <p:sp>
        <p:nvSpPr>
          <p:cNvPr id="8" name="TextBox 7">
            <a:extLst>
              <a:ext uri="{FF2B5EF4-FFF2-40B4-BE49-F238E27FC236}">
                <a16:creationId xmlns:a16="http://schemas.microsoft.com/office/drawing/2014/main" id="{C4107DA4-CC71-994D-BD38-CACB9BD214DF}"/>
              </a:ext>
            </a:extLst>
          </p:cNvPr>
          <p:cNvSpPr txBox="1"/>
          <p:nvPr/>
        </p:nvSpPr>
        <p:spPr>
          <a:xfrm>
            <a:off x="3823146" y="5372990"/>
            <a:ext cx="1561468" cy="276999"/>
          </a:xfrm>
          <a:prstGeom prst="rect">
            <a:avLst/>
          </a:prstGeom>
          <a:noFill/>
        </p:spPr>
        <p:txBody>
          <a:bodyPr wrap="square" rtlCol="0">
            <a:spAutoFit/>
          </a:bodyPr>
          <a:lstStyle/>
          <a:p>
            <a:r>
              <a:rPr lang="en-US" sz="1200" dirty="0">
                <a:solidFill>
                  <a:schemeClr val="bg1"/>
                </a:solidFill>
              </a:rPr>
              <a:t>(Google, 03/12/2021)</a:t>
            </a:r>
          </a:p>
        </p:txBody>
      </p:sp>
      <p:sp>
        <p:nvSpPr>
          <p:cNvPr id="10" name="TextBox 9">
            <a:extLst>
              <a:ext uri="{FF2B5EF4-FFF2-40B4-BE49-F238E27FC236}">
                <a16:creationId xmlns:a16="http://schemas.microsoft.com/office/drawing/2014/main" id="{0DDD851D-FA1B-0C42-99F3-9A15595C9BFA}"/>
              </a:ext>
            </a:extLst>
          </p:cNvPr>
          <p:cNvSpPr txBox="1"/>
          <p:nvPr/>
        </p:nvSpPr>
        <p:spPr>
          <a:xfrm>
            <a:off x="10163798" y="5461199"/>
            <a:ext cx="1594137" cy="276999"/>
          </a:xfrm>
          <a:prstGeom prst="rect">
            <a:avLst/>
          </a:prstGeom>
          <a:noFill/>
        </p:spPr>
        <p:txBody>
          <a:bodyPr wrap="square" rtlCol="0">
            <a:spAutoFit/>
          </a:bodyPr>
          <a:lstStyle/>
          <a:p>
            <a:r>
              <a:rPr lang="en-US" sz="1200" dirty="0">
                <a:solidFill>
                  <a:schemeClr val="bg1"/>
                </a:solidFill>
              </a:rPr>
              <a:t>(Google, 03/12/2021)</a:t>
            </a:r>
          </a:p>
        </p:txBody>
      </p:sp>
      <p:graphicFrame>
        <p:nvGraphicFramePr>
          <p:cNvPr id="16" name="Diagram 15">
            <a:extLst>
              <a:ext uri="{FF2B5EF4-FFF2-40B4-BE49-F238E27FC236}">
                <a16:creationId xmlns:a16="http://schemas.microsoft.com/office/drawing/2014/main" id="{2343BC01-7498-7B4F-8136-614B52055ED9}"/>
              </a:ext>
            </a:extLst>
          </p:cNvPr>
          <p:cNvGraphicFramePr/>
          <p:nvPr>
            <p:extLst>
              <p:ext uri="{D42A27DB-BD31-4B8C-83A1-F6EECF244321}">
                <p14:modId xmlns:p14="http://schemas.microsoft.com/office/powerpoint/2010/main" val="3767281968"/>
              </p:ext>
            </p:extLst>
          </p:nvPr>
        </p:nvGraphicFramePr>
        <p:xfrm>
          <a:off x="6217468" y="412605"/>
          <a:ext cx="4560411" cy="1292812"/>
        </p:xfrm>
        <a:graphic>
          <a:graphicData uri="http://schemas.openxmlformats.org/drawingml/2006/diagram">
            <dgm:relIds xmlns:dgm="http://schemas.openxmlformats.org/drawingml/2006/diagram" xmlns:r="http://schemas.openxmlformats.org/officeDocument/2006/relationships" r:dm="rId14" r:lo="rId15" r:qs="rId16" r:cs="rId17"/>
          </a:graphicData>
        </a:graphic>
      </p:graphicFrame>
    </p:spTree>
    <p:extLst>
      <p:ext uri="{BB962C8B-B14F-4D97-AF65-F5344CB8AC3E}">
        <p14:creationId xmlns:p14="http://schemas.microsoft.com/office/powerpoint/2010/main" val="1162436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9" name="Rectangle 15">
            <a:extLst>
              <a:ext uri="{FF2B5EF4-FFF2-40B4-BE49-F238E27FC236}">
                <a16:creationId xmlns:a16="http://schemas.microsoft.com/office/drawing/2014/main" id="{50E53EDA-3B94-4F6B-9E86-D3BB9EBB9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928C87-6452-BF4B-9380-9B160242E922}"/>
              </a:ext>
            </a:extLst>
          </p:cNvPr>
          <p:cNvSpPr>
            <a:spLocks noGrp="1"/>
          </p:cNvSpPr>
          <p:nvPr>
            <p:ph type="title"/>
          </p:nvPr>
        </p:nvSpPr>
        <p:spPr>
          <a:xfrm>
            <a:off x="685799" y="1150076"/>
            <a:ext cx="3659389" cy="4557849"/>
          </a:xfrm>
        </p:spPr>
        <p:txBody>
          <a:bodyPr>
            <a:normAutofit/>
          </a:bodyPr>
          <a:lstStyle/>
          <a:p>
            <a:pPr algn="r"/>
            <a:r>
              <a:rPr lang="en-US" b="1" dirty="0"/>
              <a:t>                </a:t>
            </a:r>
            <a:r>
              <a:rPr lang="en-US" sz="4800" dirty="0"/>
              <a:t> </a:t>
            </a:r>
          </a:p>
        </p:txBody>
      </p:sp>
      <p:cxnSp>
        <p:nvCxnSpPr>
          <p:cNvPr id="18" name="Straight Connector 17">
            <a:extLst>
              <a:ext uri="{FF2B5EF4-FFF2-40B4-BE49-F238E27FC236}">
                <a16:creationId xmlns:a16="http://schemas.microsoft.com/office/drawing/2014/main" id="{30EFD79F-7790-479B-B7DB-BD0D8C101D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66923" y="1668780"/>
            <a:ext cx="0" cy="352044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A28EB21-3A9B-384E-9091-D1AF42EFD7B0}"/>
              </a:ext>
            </a:extLst>
          </p:cNvPr>
          <p:cNvSpPr>
            <a:spLocks noGrp="1"/>
          </p:cNvSpPr>
          <p:nvPr>
            <p:ph idx="1"/>
          </p:nvPr>
        </p:nvSpPr>
        <p:spPr>
          <a:xfrm>
            <a:off x="4988658" y="1150076"/>
            <a:ext cx="6517543" cy="4557849"/>
          </a:xfrm>
        </p:spPr>
        <p:txBody>
          <a:bodyPr>
            <a:normAutofit/>
          </a:bodyPr>
          <a:lstStyle/>
          <a:p>
            <a:pPr>
              <a:buClr>
                <a:schemeClr val="accent2"/>
              </a:buClr>
              <a:buFont typeface="Wingdings" pitchFamily="2" charset="2"/>
              <a:buChar char="v"/>
            </a:pPr>
            <a:r>
              <a:rPr lang="en-US" sz="2400" dirty="0">
                <a:latin typeface="Apple Symbols" panose="02000000000000000000" pitchFamily="2" charset="-79"/>
                <a:ea typeface="Apple Symbols" panose="02000000000000000000" pitchFamily="2" charset="-79"/>
                <a:cs typeface="Apple Symbols" panose="02000000000000000000" pitchFamily="2" charset="-79"/>
              </a:rPr>
              <a:t> The purpose of this assessment was to demonstrate how important academic and employability skills are in a student life who wants to reach the peak of his career.</a:t>
            </a:r>
          </a:p>
        </p:txBody>
      </p:sp>
      <p:sp>
        <p:nvSpPr>
          <p:cNvPr id="4" name="Slide Number Placeholder 3">
            <a:extLst>
              <a:ext uri="{FF2B5EF4-FFF2-40B4-BE49-F238E27FC236}">
                <a16:creationId xmlns:a16="http://schemas.microsoft.com/office/drawing/2014/main" id="{D786898F-E5E3-C64D-B7CB-EF6A9D3E29D7}"/>
              </a:ext>
            </a:extLst>
          </p:cNvPr>
          <p:cNvSpPr>
            <a:spLocks noGrp="1"/>
          </p:cNvSpPr>
          <p:nvPr>
            <p:ph type="sldNum" sz="quarter" idx="12"/>
          </p:nvPr>
        </p:nvSpPr>
        <p:spPr>
          <a:xfrm>
            <a:off x="11393659" y="6222267"/>
            <a:ext cx="551167" cy="377825"/>
          </a:xfrm>
        </p:spPr>
        <p:txBody>
          <a:bodyPr>
            <a:normAutofit/>
          </a:bodyPr>
          <a:lstStyle/>
          <a:p>
            <a:pPr>
              <a:spcAft>
                <a:spcPts val="600"/>
              </a:spcAft>
            </a:pPr>
            <a:fld id="{EECC7194-A4D0-457B-9D3E-53681723AFF7}" type="slidenum">
              <a:rPr lang="en-US" noProof="0" smtClean="0"/>
              <a:pPr>
                <a:spcAft>
                  <a:spcPts val="600"/>
                </a:spcAft>
              </a:pPr>
              <a:t>9</a:t>
            </a:fld>
            <a:endParaRPr lang="en-US" noProof="0"/>
          </a:p>
        </p:txBody>
      </p:sp>
      <p:sp>
        <p:nvSpPr>
          <p:cNvPr id="10" name="Title 1">
            <a:extLst>
              <a:ext uri="{FF2B5EF4-FFF2-40B4-BE49-F238E27FC236}">
                <a16:creationId xmlns:a16="http://schemas.microsoft.com/office/drawing/2014/main" id="{FD3E596D-A03D-8842-BFED-FE76E64D5C94}"/>
              </a:ext>
            </a:extLst>
          </p:cNvPr>
          <p:cNvSpPr txBox="1">
            <a:spLocks/>
          </p:cNvSpPr>
          <p:nvPr/>
        </p:nvSpPr>
        <p:spPr>
          <a:xfrm>
            <a:off x="51493" y="853377"/>
            <a:ext cx="4457238" cy="4557849"/>
          </a:xfrm>
          <a:prstGeom prst="rect">
            <a:avLst/>
          </a:prstGeom>
          <a:effectLst/>
        </p:spPr>
        <p:txBody>
          <a:bodyPr vert="horz" lIns="91440" tIns="45720" rIns="91440" bIns="45720" rtlCol="0" anchor="ctr">
            <a:normAutofit/>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r"/>
            <a:r>
              <a:rPr lang="en-US" b="1" dirty="0"/>
              <a:t>                </a:t>
            </a:r>
            <a:r>
              <a:rPr lang="en-US" sz="6000" b="1" dirty="0">
                <a:solidFill>
                  <a:schemeClr val="accent2"/>
                </a:solidFill>
              </a:rPr>
              <a:t>Conclusion</a:t>
            </a:r>
            <a:r>
              <a:rPr lang="en-US" sz="6000" dirty="0">
                <a:solidFill>
                  <a:schemeClr val="accent2"/>
                </a:solidFill>
              </a:rPr>
              <a:t> </a:t>
            </a:r>
          </a:p>
        </p:txBody>
      </p:sp>
    </p:spTree>
    <p:extLst>
      <p:ext uri="{BB962C8B-B14F-4D97-AF65-F5344CB8AC3E}">
        <p14:creationId xmlns:p14="http://schemas.microsoft.com/office/powerpoint/2010/main" val="2450994670"/>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Placeholder 16" descr="Scientist looking at test tube">
            <a:extLst>
              <a:ext uri="{FF2B5EF4-FFF2-40B4-BE49-F238E27FC236}">
                <a16:creationId xmlns:a16="http://schemas.microsoft.com/office/drawing/2014/main" id="{F923CFB6-5709-405C-8762-B310D3F21953}"/>
              </a:ext>
            </a:extLst>
          </p:cNvPr>
          <p:cNvPicPr>
            <a:picLocks noGrp="1" noChangeAspect="1"/>
          </p:cNvPicPr>
          <p:nvPr>
            <p:ph type="pic" sz="quarter" idx="12"/>
          </p:nvPr>
        </p:nvPicPr>
        <p:blipFill>
          <a:blip r:embed="rId2" cstate="screen">
            <a:extLst>
              <a:ext uri="{28A0092B-C50C-407E-A947-70E740481C1C}">
                <a14:useLocalDpi xmlns:a14="http://schemas.microsoft.com/office/drawing/2010/main"/>
              </a:ext>
            </a:extLst>
          </a:blip>
          <a:srcRect t="52" b="52"/>
          <a:stretch>
            <a:fillRect/>
          </a:stretch>
        </p:blipFill>
        <p:spPr/>
      </p:pic>
      <p:sp>
        <p:nvSpPr>
          <p:cNvPr id="3" name="Title 2">
            <a:extLst>
              <a:ext uri="{FF2B5EF4-FFF2-40B4-BE49-F238E27FC236}">
                <a16:creationId xmlns:a16="http://schemas.microsoft.com/office/drawing/2014/main" id="{C17F5BF1-88DB-42F2-98A6-4C7FBFC311C4}"/>
              </a:ext>
            </a:extLst>
          </p:cNvPr>
          <p:cNvSpPr>
            <a:spLocks noGrp="1"/>
          </p:cNvSpPr>
          <p:nvPr>
            <p:ph type="ctrTitle"/>
          </p:nvPr>
        </p:nvSpPr>
        <p:spPr>
          <a:xfrm>
            <a:off x="0" y="85664"/>
            <a:ext cx="8461094" cy="6857999"/>
          </a:xfrm>
        </p:spPr>
        <p:txBody>
          <a:bodyPr/>
          <a:lstStyle/>
          <a:p>
            <a:r>
              <a:rPr lang="en-US" sz="6000" dirty="0"/>
              <a:t>Thank  YOU!</a:t>
            </a:r>
          </a:p>
        </p:txBody>
      </p:sp>
      <p:sp>
        <p:nvSpPr>
          <p:cNvPr id="4" name="Text Placeholder 3">
            <a:extLst>
              <a:ext uri="{FF2B5EF4-FFF2-40B4-BE49-F238E27FC236}">
                <a16:creationId xmlns:a16="http://schemas.microsoft.com/office/drawing/2014/main" id="{7E7E363B-55F5-4528-8A9D-A5D90055CD92}"/>
              </a:ext>
            </a:extLst>
          </p:cNvPr>
          <p:cNvSpPr>
            <a:spLocks noGrp="1"/>
          </p:cNvSpPr>
          <p:nvPr>
            <p:ph type="body" sz="quarter" idx="13"/>
          </p:nvPr>
        </p:nvSpPr>
        <p:spPr>
          <a:xfrm>
            <a:off x="2233940" y="4362434"/>
            <a:ext cx="3314700" cy="918951"/>
          </a:xfrm>
        </p:spPr>
        <p:txBody>
          <a:bodyPr>
            <a:noAutofit/>
          </a:bodyPr>
          <a:lstStyle/>
          <a:p>
            <a:r>
              <a:rPr lang="en-US" sz="3600" b="1" dirty="0">
                <a:solidFill>
                  <a:srgbClr val="92D050"/>
                </a:solidFill>
              </a:rPr>
              <a:t>Leonard </a:t>
            </a:r>
            <a:r>
              <a:rPr lang="en-US" sz="3600" b="1" dirty="0" err="1">
                <a:solidFill>
                  <a:srgbClr val="92D050"/>
                </a:solidFill>
              </a:rPr>
              <a:t>Hondor</a:t>
            </a:r>
            <a:endParaRPr lang="en-US" sz="3600" b="1" dirty="0">
              <a:solidFill>
                <a:srgbClr val="92D050"/>
              </a:solidFill>
            </a:endParaRPr>
          </a:p>
        </p:txBody>
      </p:sp>
      <p:sp>
        <p:nvSpPr>
          <p:cNvPr id="5" name="Text Placeholder 4">
            <a:extLst>
              <a:ext uri="{FF2B5EF4-FFF2-40B4-BE49-F238E27FC236}">
                <a16:creationId xmlns:a16="http://schemas.microsoft.com/office/drawing/2014/main" id="{045FEE4F-333C-40EF-B46D-8D25C79C05D2}"/>
              </a:ext>
            </a:extLst>
          </p:cNvPr>
          <p:cNvSpPr>
            <a:spLocks noGrp="1"/>
          </p:cNvSpPr>
          <p:nvPr>
            <p:ph type="body" sz="quarter" idx="14"/>
          </p:nvPr>
        </p:nvSpPr>
        <p:spPr/>
        <p:txBody>
          <a:bodyPr>
            <a:normAutofit fontScale="55000" lnSpcReduction="20000"/>
          </a:bodyPr>
          <a:lstStyle/>
          <a:p>
            <a:r>
              <a:rPr lang="en-US" dirty="0"/>
              <a:t>   </a:t>
            </a:r>
          </a:p>
        </p:txBody>
      </p:sp>
      <p:sp>
        <p:nvSpPr>
          <p:cNvPr id="6" name="Text Placeholder 5">
            <a:extLst>
              <a:ext uri="{FF2B5EF4-FFF2-40B4-BE49-F238E27FC236}">
                <a16:creationId xmlns:a16="http://schemas.microsoft.com/office/drawing/2014/main" id="{05F44DEB-FABF-4ADE-B7EB-29DFAFA3DFF6}"/>
              </a:ext>
            </a:extLst>
          </p:cNvPr>
          <p:cNvSpPr>
            <a:spLocks noGrp="1"/>
          </p:cNvSpPr>
          <p:nvPr>
            <p:ph type="body" sz="quarter" idx="15"/>
          </p:nvPr>
        </p:nvSpPr>
        <p:spPr/>
        <p:txBody>
          <a:bodyPr>
            <a:normAutofit fontScale="55000" lnSpcReduction="20000"/>
          </a:bodyPr>
          <a:lstStyle/>
          <a:p>
            <a:r>
              <a:rPr lang="en-US" dirty="0"/>
              <a:t>            </a:t>
            </a:r>
          </a:p>
        </p:txBody>
      </p:sp>
      <p:sp>
        <p:nvSpPr>
          <p:cNvPr id="7" name="Text Placeholder 6">
            <a:extLst>
              <a:ext uri="{FF2B5EF4-FFF2-40B4-BE49-F238E27FC236}">
                <a16:creationId xmlns:a16="http://schemas.microsoft.com/office/drawing/2014/main" id="{CF795760-75DB-4415-BB10-2C6299BBF11C}"/>
              </a:ext>
            </a:extLst>
          </p:cNvPr>
          <p:cNvSpPr>
            <a:spLocks noGrp="1"/>
          </p:cNvSpPr>
          <p:nvPr>
            <p:ph type="body" sz="quarter" idx="16"/>
          </p:nvPr>
        </p:nvSpPr>
        <p:spPr/>
        <p:txBody>
          <a:bodyPr>
            <a:normAutofit fontScale="92500" lnSpcReduction="20000"/>
          </a:bodyPr>
          <a:lstStyle/>
          <a:p>
            <a:r>
              <a:rPr lang="en-US" dirty="0"/>
              <a:t>   </a:t>
            </a:r>
          </a:p>
        </p:txBody>
      </p:sp>
      <p:sp>
        <p:nvSpPr>
          <p:cNvPr id="18" name="Rectangle 17">
            <a:extLst>
              <a:ext uri="{FF2B5EF4-FFF2-40B4-BE49-F238E27FC236}">
                <a16:creationId xmlns:a16="http://schemas.microsoft.com/office/drawing/2014/main" id="{AAF39051-1049-4508-8373-6A289966AA59}"/>
              </a:ext>
              <a:ext uri="{C183D7F6-B498-43B3-948B-1728B52AA6E4}">
                <adec:decorative xmlns:adec="http://schemas.microsoft.com/office/drawing/2017/decorative" val="1"/>
              </a:ext>
            </a:extLst>
          </p:cNvPr>
          <p:cNvSpPr/>
          <p:nvPr/>
        </p:nvSpPr>
        <p:spPr>
          <a:xfrm>
            <a:off x="781399" y="2238573"/>
            <a:ext cx="10629202" cy="1190427"/>
          </a:xfrm>
          <a:prstGeom prst="rect">
            <a:avLst/>
          </a:prstGeom>
          <a:noFill/>
          <a:ln w="6350">
            <a:solidFill>
              <a:schemeClr val="bg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bject 7" descr="Beige rectangle">
            <a:extLst>
              <a:ext uri="{FF2B5EF4-FFF2-40B4-BE49-F238E27FC236}">
                <a16:creationId xmlns:a16="http://schemas.microsoft.com/office/drawing/2014/main" id="{2D7851E8-1907-4C8A-A16F-E461B5BFA940}"/>
              </a:ext>
            </a:extLst>
          </p:cNvPr>
          <p:cNvSpPr/>
          <p:nvPr/>
        </p:nvSpPr>
        <p:spPr bwMode="white">
          <a:xfrm flipV="1">
            <a:off x="1204699" y="3791668"/>
            <a:ext cx="3470764" cy="45719"/>
          </a:xfrm>
          <a:custGeom>
            <a:avLst/>
            <a:gdLst/>
            <a:ahLst/>
            <a:cxnLst/>
            <a:rect l="l" t="t" r="r" b="b"/>
            <a:pathLst>
              <a:path w="3935729">
                <a:moveTo>
                  <a:pt x="0" y="0"/>
                </a:moveTo>
                <a:lnTo>
                  <a:pt x="3935349" y="0"/>
                </a:lnTo>
              </a:path>
            </a:pathLst>
          </a:custGeom>
          <a:ln w="54863">
            <a:solidFill>
              <a:schemeClr val="accent1"/>
            </a:solidFill>
          </a:ln>
        </p:spPr>
        <p:txBody>
          <a:bodyPr wrap="square" lIns="0" tIns="0" rIns="0" bIns="0" rtlCol="0"/>
          <a:lstStyle/>
          <a:p>
            <a:endParaRPr dirty="0"/>
          </a:p>
        </p:txBody>
      </p:sp>
      <p:grpSp>
        <p:nvGrpSpPr>
          <p:cNvPr id="55" name="Group 54" descr="Icon Person">
            <a:extLst>
              <a:ext uri="{FF2B5EF4-FFF2-40B4-BE49-F238E27FC236}">
                <a16:creationId xmlns:a16="http://schemas.microsoft.com/office/drawing/2014/main" id="{9E1A2D9D-4A3F-4720-9A14-FFD74FC5C7A2}"/>
              </a:ext>
            </a:extLst>
          </p:cNvPr>
          <p:cNvGrpSpPr/>
          <p:nvPr/>
        </p:nvGrpSpPr>
        <p:grpSpPr>
          <a:xfrm>
            <a:off x="398033" y="4049024"/>
            <a:ext cx="1699708" cy="1391657"/>
            <a:chOff x="1334697" y="4580661"/>
            <a:chExt cx="360000" cy="360000"/>
          </a:xfrm>
        </p:grpSpPr>
        <p:grpSp>
          <p:nvGrpSpPr>
            <p:cNvPr id="56" name="Group 55">
              <a:extLst>
                <a:ext uri="{FF2B5EF4-FFF2-40B4-BE49-F238E27FC236}">
                  <a16:creationId xmlns:a16="http://schemas.microsoft.com/office/drawing/2014/main" id="{FBC59C07-FDEC-40D0-BE4E-E1FAC0DEBC4A}"/>
                </a:ext>
              </a:extLst>
            </p:cNvPr>
            <p:cNvGrpSpPr/>
            <p:nvPr/>
          </p:nvGrpSpPr>
          <p:grpSpPr>
            <a:xfrm>
              <a:off x="1421012" y="4633770"/>
              <a:ext cx="180975" cy="231458"/>
              <a:chOff x="1443237" y="4633770"/>
              <a:chExt cx="180975" cy="231458"/>
            </a:xfrm>
          </p:grpSpPr>
          <p:sp>
            <p:nvSpPr>
              <p:cNvPr id="58" name="Freeform: Shape 57">
                <a:extLst>
                  <a:ext uri="{FF2B5EF4-FFF2-40B4-BE49-F238E27FC236}">
                    <a16:creationId xmlns:a16="http://schemas.microsoft.com/office/drawing/2014/main" id="{15EC7012-98A7-4A94-8CC9-0EC3408A6BC4}"/>
                  </a:ext>
                </a:extLst>
              </p:cNvPr>
              <p:cNvSpPr/>
              <p:nvPr/>
            </p:nvSpPr>
            <p:spPr>
              <a:xfrm>
                <a:off x="1478479" y="4633770"/>
                <a:ext cx="114300" cy="114300"/>
              </a:xfrm>
              <a:custGeom>
                <a:avLst/>
                <a:gdLst>
                  <a:gd name="connsiteX0" fmla="*/ 118110 w 114300"/>
                  <a:gd name="connsiteY0" fmla="*/ 59055 h 114300"/>
                  <a:gd name="connsiteX1" fmla="*/ 59055 w 114300"/>
                  <a:gd name="connsiteY1" fmla="*/ 118110 h 114300"/>
                  <a:gd name="connsiteX2" fmla="*/ 0 w 114300"/>
                  <a:gd name="connsiteY2" fmla="*/ 59055 h 114300"/>
                  <a:gd name="connsiteX3" fmla="*/ 59055 w 114300"/>
                  <a:gd name="connsiteY3" fmla="*/ 0 h 114300"/>
                  <a:gd name="connsiteX4" fmla="*/ 118110 w 114300"/>
                  <a:gd name="connsiteY4" fmla="*/ 59055 h 1143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300" h="114300">
                    <a:moveTo>
                      <a:pt x="118110" y="59055"/>
                    </a:moveTo>
                    <a:cubicBezTo>
                      <a:pt x="118110" y="91440"/>
                      <a:pt x="91440" y="118110"/>
                      <a:pt x="59055" y="118110"/>
                    </a:cubicBezTo>
                    <a:cubicBezTo>
                      <a:pt x="26670" y="118110"/>
                      <a:pt x="0" y="91440"/>
                      <a:pt x="0" y="59055"/>
                    </a:cubicBezTo>
                    <a:cubicBezTo>
                      <a:pt x="0" y="26670"/>
                      <a:pt x="26670" y="0"/>
                      <a:pt x="59055" y="0"/>
                    </a:cubicBezTo>
                    <a:cubicBezTo>
                      <a:pt x="91440" y="0"/>
                      <a:pt x="118110" y="25718"/>
                      <a:pt x="118110" y="59055"/>
                    </a:cubicBezTo>
                    <a:close/>
                  </a:path>
                </a:pathLst>
              </a:custGeom>
              <a:noFill/>
              <a:ln w="23813" cap="flat">
                <a:solidFill>
                  <a:schemeClr val="accent1"/>
                </a:solidFill>
                <a:prstDash val="solid"/>
                <a:miter/>
              </a:ln>
            </p:spPr>
            <p:txBody>
              <a:bodyPr rtlCol="0" anchor="ctr"/>
              <a:lstStyle/>
              <a:p>
                <a:endParaRPr lang="en-US" dirty="0"/>
              </a:p>
            </p:txBody>
          </p:sp>
          <p:sp>
            <p:nvSpPr>
              <p:cNvPr id="59" name="Freeform: Shape 58">
                <a:extLst>
                  <a:ext uri="{FF2B5EF4-FFF2-40B4-BE49-F238E27FC236}">
                    <a16:creationId xmlns:a16="http://schemas.microsoft.com/office/drawing/2014/main" id="{E519FE88-ED74-4D46-86D2-F2530BE46026}"/>
                  </a:ext>
                </a:extLst>
              </p:cNvPr>
              <p:cNvSpPr/>
              <p:nvPr/>
            </p:nvSpPr>
            <p:spPr>
              <a:xfrm>
                <a:off x="1443237" y="4798553"/>
                <a:ext cx="180975" cy="66675"/>
              </a:xfrm>
              <a:custGeom>
                <a:avLst/>
                <a:gdLst>
                  <a:gd name="connsiteX0" fmla="*/ 0 w 180975"/>
                  <a:gd name="connsiteY0" fmla="*/ 72390 h 66675"/>
                  <a:gd name="connsiteX1" fmla="*/ 94298 w 180975"/>
                  <a:gd name="connsiteY1" fmla="*/ 0 h 66675"/>
                  <a:gd name="connsiteX2" fmla="*/ 188595 w 180975"/>
                  <a:gd name="connsiteY2" fmla="*/ 72390 h 66675"/>
                </a:gdLst>
                <a:ahLst/>
                <a:cxnLst>
                  <a:cxn ang="0">
                    <a:pos x="connsiteX0" y="connsiteY0"/>
                  </a:cxn>
                  <a:cxn ang="0">
                    <a:pos x="connsiteX1" y="connsiteY1"/>
                  </a:cxn>
                  <a:cxn ang="0">
                    <a:pos x="connsiteX2" y="connsiteY2"/>
                  </a:cxn>
                </a:cxnLst>
                <a:rect l="l" t="t" r="r" b="b"/>
                <a:pathLst>
                  <a:path w="180975" h="66675">
                    <a:moveTo>
                      <a:pt x="0" y="72390"/>
                    </a:moveTo>
                    <a:cubicBezTo>
                      <a:pt x="0" y="20955"/>
                      <a:pt x="41910" y="0"/>
                      <a:pt x="94298" y="0"/>
                    </a:cubicBezTo>
                    <a:cubicBezTo>
                      <a:pt x="146685" y="0"/>
                      <a:pt x="188595" y="20955"/>
                      <a:pt x="188595" y="72390"/>
                    </a:cubicBezTo>
                  </a:path>
                </a:pathLst>
              </a:custGeom>
              <a:noFill/>
              <a:ln w="23813" cap="flat">
                <a:solidFill>
                  <a:schemeClr val="accent1"/>
                </a:solidFill>
                <a:prstDash val="solid"/>
                <a:miter/>
              </a:ln>
            </p:spPr>
            <p:txBody>
              <a:bodyPr rtlCol="0" anchor="ctr"/>
              <a:lstStyle/>
              <a:p>
                <a:endParaRPr lang="en-US" dirty="0"/>
              </a:p>
            </p:txBody>
          </p:sp>
        </p:grpSp>
        <p:sp>
          <p:nvSpPr>
            <p:cNvPr id="57" name="Freeform: Shape 56">
              <a:extLst>
                <a:ext uri="{FF2B5EF4-FFF2-40B4-BE49-F238E27FC236}">
                  <a16:creationId xmlns:a16="http://schemas.microsoft.com/office/drawing/2014/main" id="{03AF6D1D-DE4A-460B-A540-E7DACF1F333F}"/>
                </a:ext>
              </a:extLst>
            </p:cNvPr>
            <p:cNvSpPr/>
            <p:nvPr/>
          </p:nvSpPr>
          <p:spPr>
            <a:xfrm>
              <a:off x="1334697" y="4580661"/>
              <a:ext cx="360000" cy="360000"/>
            </a:xfrm>
            <a:custGeom>
              <a:avLst/>
              <a:gdLst>
                <a:gd name="connsiteX0" fmla="*/ 0 w 360000"/>
                <a:gd name="connsiteY0" fmla="*/ 0 h 360000"/>
                <a:gd name="connsiteX1" fmla="*/ 83322 w 360000"/>
                <a:gd name="connsiteY1" fmla="*/ 0 h 360000"/>
                <a:gd name="connsiteX2" fmla="*/ 83322 w 360000"/>
                <a:gd name="connsiteY2" fmla="*/ 68850 h 360000"/>
                <a:gd name="connsiteX3" fmla="*/ 276679 w 360000"/>
                <a:gd name="connsiteY3" fmla="*/ 68850 h 360000"/>
                <a:gd name="connsiteX4" fmla="*/ 276679 w 360000"/>
                <a:gd name="connsiteY4" fmla="*/ 0 h 360000"/>
                <a:gd name="connsiteX5" fmla="*/ 360000 w 360000"/>
                <a:gd name="connsiteY5" fmla="*/ 0 h 360000"/>
                <a:gd name="connsiteX6" fmla="*/ 360000 w 360000"/>
                <a:gd name="connsiteY6" fmla="*/ 360000 h 360000"/>
                <a:gd name="connsiteX7" fmla="*/ 0 w 360000"/>
                <a:gd name="connsiteY7" fmla="*/ 360000 h 360000"/>
                <a:gd name="connsiteX0" fmla="*/ 276679 w 368119"/>
                <a:gd name="connsiteY0" fmla="*/ 68850 h 360000"/>
                <a:gd name="connsiteX1" fmla="*/ 276679 w 368119"/>
                <a:gd name="connsiteY1" fmla="*/ 0 h 360000"/>
                <a:gd name="connsiteX2" fmla="*/ 360000 w 368119"/>
                <a:gd name="connsiteY2" fmla="*/ 0 h 360000"/>
                <a:gd name="connsiteX3" fmla="*/ 360000 w 368119"/>
                <a:gd name="connsiteY3" fmla="*/ 360000 h 360000"/>
                <a:gd name="connsiteX4" fmla="*/ 0 w 368119"/>
                <a:gd name="connsiteY4" fmla="*/ 360000 h 360000"/>
                <a:gd name="connsiteX5" fmla="*/ 0 w 368119"/>
                <a:gd name="connsiteY5" fmla="*/ 0 h 360000"/>
                <a:gd name="connsiteX6" fmla="*/ 83322 w 368119"/>
                <a:gd name="connsiteY6" fmla="*/ 0 h 360000"/>
                <a:gd name="connsiteX7" fmla="*/ 83322 w 368119"/>
                <a:gd name="connsiteY7" fmla="*/ 68850 h 360000"/>
                <a:gd name="connsiteX8" fmla="*/ 368119 w 368119"/>
                <a:gd name="connsiteY8" fmla="*/ 160290 h 360000"/>
                <a:gd name="connsiteX0" fmla="*/ 276679 w 360000"/>
                <a:gd name="connsiteY0" fmla="*/ 68850 h 360000"/>
                <a:gd name="connsiteX1" fmla="*/ 276679 w 360000"/>
                <a:gd name="connsiteY1" fmla="*/ 0 h 360000"/>
                <a:gd name="connsiteX2" fmla="*/ 360000 w 360000"/>
                <a:gd name="connsiteY2" fmla="*/ 0 h 360000"/>
                <a:gd name="connsiteX3" fmla="*/ 360000 w 360000"/>
                <a:gd name="connsiteY3" fmla="*/ 360000 h 360000"/>
                <a:gd name="connsiteX4" fmla="*/ 0 w 360000"/>
                <a:gd name="connsiteY4" fmla="*/ 360000 h 360000"/>
                <a:gd name="connsiteX5" fmla="*/ 0 w 360000"/>
                <a:gd name="connsiteY5" fmla="*/ 0 h 360000"/>
                <a:gd name="connsiteX6" fmla="*/ 83322 w 360000"/>
                <a:gd name="connsiteY6" fmla="*/ 0 h 360000"/>
                <a:gd name="connsiteX7" fmla="*/ 83322 w 360000"/>
                <a:gd name="connsiteY7" fmla="*/ 68850 h 360000"/>
                <a:gd name="connsiteX0" fmla="*/ 276679 w 360000"/>
                <a:gd name="connsiteY0" fmla="*/ 68850 h 360000"/>
                <a:gd name="connsiteX1" fmla="*/ 276679 w 360000"/>
                <a:gd name="connsiteY1" fmla="*/ 0 h 360000"/>
                <a:gd name="connsiteX2" fmla="*/ 360000 w 360000"/>
                <a:gd name="connsiteY2" fmla="*/ 0 h 360000"/>
                <a:gd name="connsiteX3" fmla="*/ 360000 w 360000"/>
                <a:gd name="connsiteY3" fmla="*/ 360000 h 360000"/>
                <a:gd name="connsiteX4" fmla="*/ 0 w 360000"/>
                <a:gd name="connsiteY4" fmla="*/ 360000 h 360000"/>
                <a:gd name="connsiteX5" fmla="*/ 0 w 360000"/>
                <a:gd name="connsiteY5" fmla="*/ 0 h 360000"/>
                <a:gd name="connsiteX6" fmla="*/ 83322 w 360000"/>
                <a:gd name="connsiteY6" fmla="*/ 0 h 360000"/>
                <a:gd name="connsiteX0" fmla="*/ 276679 w 360000"/>
                <a:gd name="connsiteY0" fmla="*/ 0 h 360000"/>
                <a:gd name="connsiteX1" fmla="*/ 360000 w 360000"/>
                <a:gd name="connsiteY1" fmla="*/ 0 h 360000"/>
                <a:gd name="connsiteX2" fmla="*/ 360000 w 360000"/>
                <a:gd name="connsiteY2" fmla="*/ 360000 h 360000"/>
                <a:gd name="connsiteX3" fmla="*/ 0 w 360000"/>
                <a:gd name="connsiteY3" fmla="*/ 360000 h 360000"/>
                <a:gd name="connsiteX4" fmla="*/ 0 w 360000"/>
                <a:gd name="connsiteY4" fmla="*/ 0 h 360000"/>
                <a:gd name="connsiteX5" fmla="*/ 83322 w 360000"/>
                <a:gd name="connsiteY5" fmla="*/ 0 h 36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0000" h="360000">
                  <a:moveTo>
                    <a:pt x="276679" y="0"/>
                  </a:moveTo>
                  <a:lnTo>
                    <a:pt x="360000" y="0"/>
                  </a:lnTo>
                  <a:lnTo>
                    <a:pt x="360000" y="360000"/>
                  </a:lnTo>
                  <a:lnTo>
                    <a:pt x="0" y="360000"/>
                  </a:lnTo>
                  <a:lnTo>
                    <a:pt x="0" y="0"/>
                  </a:lnTo>
                  <a:lnTo>
                    <a:pt x="83322" y="0"/>
                  </a:lnTo>
                </a:path>
              </a:pathLst>
            </a:custGeom>
            <a:noFill/>
            <a:ln w="9525" cap="flat">
              <a:solidFill>
                <a:schemeClr val="bg1">
                  <a:lumMod val="75000"/>
                </a:schemeClr>
              </a:solidFill>
              <a:prstDash val="solid"/>
              <a:miter/>
            </a:ln>
          </p:spPr>
          <p:txBody>
            <a:bodyPr rtlCol="0" anchor="ctr"/>
            <a:lstStyle/>
            <a:p>
              <a:endParaRPr lang="en-US" dirty="0"/>
            </a:p>
          </p:txBody>
        </p:sp>
      </p:grpSp>
    </p:spTree>
    <p:extLst>
      <p:ext uri="{BB962C8B-B14F-4D97-AF65-F5344CB8AC3E}">
        <p14:creationId xmlns:p14="http://schemas.microsoft.com/office/powerpoint/2010/main" val="34769541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1BFB6-25BC-9046-89ED-0D459EB8A342}"/>
              </a:ext>
            </a:extLst>
          </p:cNvPr>
          <p:cNvSpPr>
            <a:spLocks noGrp="1"/>
          </p:cNvSpPr>
          <p:nvPr>
            <p:ph type="title"/>
          </p:nvPr>
        </p:nvSpPr>
        <p:spPr>
          <a:xfrm>
            <a:off x="545125" y="0"/>
            <a:ext cx="4828734" cy="1280160"/>
          </a:xfrm>
        </p:spPr>
        <p:txBody>
          <a:bodyPr>
            <a:noAutofit/>
          </a:bodyPr>
          <a:lstStyle/>
          <a:p>
            <a:r>
              <a:rPr lang="en-US" sz="4800" dirty="0">
                <a:solidFill>
                  <a:schemeClr val="tx2"/>
                </a:solidFill>
                <a:latin typeface="Arial Rounded MT Bold" panose="020F0704030504030204" pitchFamily="34" charset="77"/>
              </a:rPr>
              <a:t>References:</a:t>
            </a:r>
          </a:p>
        </p:txBody>
      </p:sp>
      <p:sp>
        <p:nvSpPr>
          <p:cNvPr id="3" name="Content Placeholder 2">
            <a:extLst>
              <a:ext uri="{FF2B5EF4-FFF2-40B4-BE49-F238E27FC236}">
                <a16:creationId xmlns:a16="http://schemas.microsoft.com/office/drawing/2014/main" id="{58A0CB61-ECAD-BA49-BD91-48F055E7DDD0}"/>
              </a:ext>
            </a:extLst>
          </p:cNvPr>
          <p:cNvSpPr>
            <a:spLocks noGrp="1"/>
          </p:cNvSpPr>
          <p:nvPr>
            <p:ph idx="1"/>
          </p:nvPr>
        </p:nvSpPr>
        <p:spPr>
          <a:xfrm>
            <a:off x="0" y="1027427"/>
            <a:ext cx="8455231" cy="5634630"/>
          </a:xfrm>
        </p:spPr>
        <p:txBody>
          <a:bodyPr/>
          <a:lstStyle/>
          <a:p>
            <a:pPr>
              <a:buClr>
                <a:schemeClr val="tx2"/>
              </a:buClr>
              <a:buFont typeface="Wingdings" pitchFamily="2" charset="2"/>
              <a:buChar char="v"/>
            </a:pPr>
            <a:r>
              <a:rPr lang="en-US" dirty="0">
                <a:solidFill>
                  <a:schemeClr val="bg1"/>
                </a:solidFill>
              </a:rPr>
              <a:t>Spacey, J. (2020) - “</a:t>
            </a:r>
            <a:r>
              <a:rPr lang="en-US" i="1" dirty="0">
                <a:solidFill>
                  <a:schemeClr val="bg1"/>
                </a:solidFill>
              </a:rPr>
              <a:t>52 Examples of Academic Skills</a:t>
            </a:r>
            <a:r>
              <a:rPr lang="en-US" dirty="0">
                <a:solidFill>
                  <a:schemeClr val="bg1"/>
                </a:solidFill>
              </a:rPr>
              <a:t>”. Available at: </a:t>
            </a:r>
            <a:r>
              <a:rPr lang="en-US" i="1" dirty="0">
                <a:solidFill>
                  <a:schemeClr val="bg1"/>
                </a:solidFill>
                <a:hlinkClick r:id="rId2"/>
              </a:rPr>
              <a:t>https://simplicable.com/en/academic-skills</a:t>
            </a:r>
            <a:r>
              <a:rPr lang="en-US" i="1" dirty="0">
                <a:solidFill>
                  <a:schemeClr val="bg1"/>
                </a:solidFill>
              </a:rPr>
              <a:t> [</a:t>
            </a:r>
            <a:r>
              <a:rPr lang="en-US" dirty="0">
                <a:solidFill>
                  <a:schemeClr val="bg1"/>
                </a:solidFill>
              </a:rPr>
              <a:t>Accessed 1st December 2021].</a:t>
            </a:r>
          </a:p>
          <a:p>
            <a:pPr>
              <a:buClr>
                <a:schemeClr val="tx2"/>
              </a:buClr>
              <a:buFont typeface="Wingdings" pitchFamily="2" charset="2"/>
              <a:buChar char="v"/>
            </a:pPr>
            <a:r>
              <a:rPr lang="en-US" dirty="0">
                <a:solidFill>
                  <a:schemeClr val="bg1"/>
                </a:solidFill>
              </a:rPr>
              <a:t>Doyle, A. (2020) – “</a:t>
            </a:r>
            <a:r>
              <a:rPr lang="en-US" i="1" dirty="0">
                <a:solidFill>
                  <a:schemeClr val="bg1"/>
                </a:solidFill>
              </a:rPr>
              <a:t>What are Employability Skills? Definition &amp; Examples of Employability Skills</a:t>
            </a:r>
            <a:r>
              <a:rPr lang="en-US" dirty="0">
                <a:solidFill>
                  <a:schemeClr val="bg1"/>
                </a:solidFill>
              </a:rPr>
              <a:t>”. Available at: </a:t>
            </a:r>
            <a:r>
              <a:rPr lang="en-US" i="1" dirty="0">
                <a:solidFill>
                  <a:schemeClr val="bg1"/>
                </a:solidFill>
                <a:hlinkClick r:id="rId3"/>
              </a:rPr>
              <a:t>https://www.thebalancecareers.com/employability-skills-list-and-examples-4143571</a:t>
            </a:r>
            <a:r>
              <a:rPr lang="en-US" dirty="0">
                <a:solidFill>
                  <a:schemeClr val="bg1"/>
                </a:solidFill>
              </a:rPr>
              <a:t> [Accessed 1st December 2021].</a:t>
            </a:r>
          </a:p>
          <a:p>
            <a:pPr>
              <a:buClr>
                <a:schemeClr val="tx2"/>
              </a:buClr>
              <a:buFont typeface="Wingdings" pitchFamily="2" charset="2"/>
              <a:buChar char="v"/>
            </a:pPr>
            <a:r>
              <a:rPr lang="en-US" dirty="0">
                <a:solidFill>
                  <a:schemeClr val="bg1"/>
                </a:solidFill>
              </a:rPr>
              <a:t>Tracy, B. (2013) – “</a:t>
            </a:r>
            <a:r>
              <a:rPr lang="en-US" i="1" dirty="0">
                <a:solidFill>
                  <a:schemeClr val="bg1"/>
                </a:solidFill>
              </a:rPr>
              <a:t>TIME MANAGEMENT</a:t>
            </a:r>
            <a:r>
              <a:rPr lang="en-US" dirty="0">
                <a:solidFill>
                  <a:schemeClr val="bg1"/>
                </a:solidFill>
              </a:rPr>
              <a:t>” (E-BOOK)  Available at: </a:t>
            </a:r>
            <a:r>
              <a:rPr lang="en-US" i="1" dirty="0">
                <a:solidFill>
                  <a:schemeClr val="bg1"/>
                </a:solidFill>
                <a:hlinkClick r:id="rId4"/>
              </a:rPr>
              <a:t>https://www.amanet.org/assets/1/6/time-management-mini.pdf?fbclid=IwAR3TbhqfkVZNQBkN3y0PwidShK6sqS_o_UfXxMKDYOQmeHczEMGNL9hAdP4</a:t>
            </a:r>
            <a:r>
              <a:rPr lang="en-US" i="1" dirty="0">
                <a:solidFill>
                  <a:schemeClr val="bg1"/>
                </a:solidFill>
              </a:rPr>
              <a:t> [</a:t>
            </a:r>
            <a:r>
              <a:rPr lang="en-US" dirty="0">
                <a:solidFill>
                  <a:schemeClr val="bg1"/>
                </a:solidFill>
              </a:rPr>
              <a:t>Accessed 29 November 2021]. </a:t>
            </a:r>
          </a:p>
          <a:p>
            <a:pPr>
              <a:buClr>
                <a:schemeClr val="tx2"/>
              </a:buClr>
              <a:buFont typeface="Wingdings" pitchFamily="2" charset="2"/>
              <a:buChar char="v"/>
            </a:pPr>
            <a:r>
              <a:rPr lang="en-US" i="1" dirty="0" err="1">
                <a:solidFill>
                  <a:schemeClr val="bg1"/>
                </a:solidFill>
              </a:rPr>
              <a:t>Indeed.com</a:t>
            </a:r>
            <a:r>
              <a:rPr lang="en-US" dirty="0">
                <a:solidFill>
                  <a:schemeClr val="bg1"/>
                </a:solidFill>
              </a:rPr>
              <a:t>. 2021. (Job Description) [Online] Available at:</a:t>
            </a:r>
            <a:r>
              <a:rPr lang="en-US" dirty="0"/>
              <a:t> </a:t>
            </a:r>
            <a:r>
              <a:rPr lang="en-US" i="1" dirty="0">
                <a:hlinkClick r:id="rId5"/>
              </a:rPr>
              <a:t>https://uk.indeed.com/Amazon-Administrative-jobs?vjk=4e2e0b0cb4360ead</a:t>
            </a:r>
            <a:r>
              <a:rPr lang="en-US" i="1" dirty="0"/>
              <a:t> </a:t>
            </a:r>
            <a:r>
              <a:rPr lang="en-US" dirty="0">
                <a:solidFill>
                  <a:schemeClr val="bg1"/>
                </a:solidFill>
              </a:rPr>
              <a:t>[Accessed 28 November 2021].</a:t>
            </a:r>
          </a:p>
          <a:p>
            <a:pPr>
              <a:buClr>
                <a:schemeClr val="tx2"/>
              </a:buClr>
              <a:buFont typeface="Wingdings" pitchFamily="2" charset="2"/>
              <a:buChar char="v"/>
            </a:pPr>
            <a:r>
              <a:rPr lang="en-US" dirty="0">
                <a:solidFill>
                  <a:schemeClr val="bg1"/>
                </a:solidFill>
              </a:rPr>
              <a:t>Hansen, R.S and Hansen, K., 2007. Using a SWOT analysis in your career planning. (2004 – 05 –l  8). </a:t>
            </a:r>
            <a:r>
              <a:rPr lang="en-US" i="1" dirty="0">
                <a:solidFill>
                  <a:schemeClr val="bg1"/>
                </a:solidFill>
                <a:hlinkClick r:id="rId6"/>
              </a:rPr>
              <a:t>https://jobstuff-nb.blogspot.com/2010/07/using-swot-analysis-in-your-career.html</a:t>
            </a:r>
            <a:r>
              <a:rPr lang="en-US" i="1" dirty="0">
                <a:solidFill>
                  <a:schemeClr val="bg1"/>
                </a:solidFill>
              </a:rPr>
              <a:t>  [Accessed 1 December, 2021].</a:t>
            </a:r>
            <a:endParaRPr lang="en-US" i="1" dirty="0"/>
          </a:p>
          <a:p>
            <a:endParaRPr lang="en-US" dirty="0">
              <a:solidFill>
                <a:schemeClr val="bg1"/>
              </a:solidFill>
            </a:endParaRPr>
          </a:p>
          <a:p>
            <a:endParaRPr lang="en-US" dirty="0">
              <a:solidFill>
                <a:schemeClr val="bg1"/>
              </a:solidFill>
            </a:endParaRPr>
          </a:p>
        </p:txBody>
      </p:sp>
      <p:sp>
        <p:nvSpPr>
          <p:cNvPr id="4" name="Slide Number Placeholder 3">
            <a:extLst>
              <a:ext uri="{FF2B5EF4-FFF2-40B4-BE49-F238E27FC236}">
                <a16:creationId xmlns:a16="http://schemas.microsoft.com/office/drawing/2014/main" id="{E00A249A-5D02-5944-905F-E8C17C18701A}"/>
              </a:ext>
            </a:extLst>
          </p:cNvPr>
          <p:cNvSpPr>
            <a:spLocks noGrp="1"/>
          </p:cNvSpPr>
          <p:nvPr>
            <p:ph type="sldNum" sz="quarter" idx="12"/>
          </p:nvPr>
        </p:nvSpPr>
        <p:spPr/>
        <p:txBody>
          <a:bodyPr/>
          <a:lstStyle/>
          <a:p>
            <a:fld id="{EECC7194-A4D0-457B-9D3E-53681723AFF7}" type="slidenum">
              <a:rPr lang="en-US" noProof="0" smtClean="0">
                <a:solidFill>
                  <a:schemeClr val="bg1"/>
                </a:solidFill>
              </a:rPr>
              <a:pPr/>
              <a:t>11</a:t>
            </a:fld>
            <a:endParaRPr lang="en-US" noProof="0" dirty="0">
              <a:solidFill>
                <a:schemeClr val="bg1"/>
              </a:solidFill>
            </a:endParaRPr>
          </a:p>
        </p:txBody>
      </p:sp>
    </p:spTree>
    <p:extLst>
      <p:ext uri="{BB962C8B-B14F-4D97-AF65-F5344CB8AC3E}">
        <p14:creationId xmlns:p14="http://schemas.microsoft.com/office/powerpoint/2010/main" val="362245679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04C7E"/>
      </a:dk2>
      <a:lt2>
        <a:srgbClr val="EBEBEB"/>
      </a:lt2>
      <a:accent1>
        <a:srgbClr val="94CE67"/>
      </a:accent1>
      <a:accent2>
        <a:srgbClr val="49D1CD"/>
      </a:accent2>
      <a:accent3>
        <a:srgbClr val="61A5D6"/>
      </a:accent3>
      <a:accent4>
        <a:srgbClr val="9D8CD3"/>
      </a:accent4>
      <a:accent5>
        <a:srgbClr val="E45C8A"/>
      </a:accent5>
      <a:accent6>
        <a:srgbClr val="F98C61"/>
      </a:accent6>
      <a:hlink>
        <a:srgbClr val="AAF172"/>
      </a:hlink>
      <a:folHlink>
        <a:srgbClr val="E7F19A"/>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E44E6A2F-09CD-4BE0-B42D-107FF03CEE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1c2eb7a32e66fb6e4260f3771546a5e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04e1f6479c48b08974ba73b5ca973489"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33BAED8-F9E7-4D41-86E9-333473F909F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F4BDB64-2AF8-42D4-96C8-B6B6F098993C}">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0C66BDC7-24D2-4343-8D41-18F9C23F860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{DBE07606-D053-C24D-BF28-1052074B75DE}tf10001058</Template>
  <TotalTime>662</TotalTime>
  <Words>739</Words>
  <Application>Microsoft Macintosh PowerPoint</Application>
  <PresentationFormat>Widescreen</PresentationFormat>
  <Paragraphs>92</Paragraphs>
  <Slides>11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Apple Symbols</vt:lpstr>
      <vt:lpstr>Arial</vt:lpstr>
      <vt:lpstr>Arial Rounded MT Bold</vt:lpstr>
      <vt:lpstr>Calibri</vt:lpstr>
      <vt:lpstr>Calibri Light</vt:lpstr>
      <vt:lpstr>Wingdings</vt:lpstr>
      <vt:lpstr>Celestial</vt:lpstr>
      <vt:lpstr>Academic and employability skills</vt:lpstr>
      <vt:lpstr>PowerPoint Presentation</vt:lpstr>
      <vt:lpstr>Introduction</vt:lpstr>
      <vt:lpstr>EMPLOYABIlITY SKILLS:</vt:lpstr>
      <vt:lpstr>Amazon hr assistant</vt:lpstr>
      <vt:lpstr>TIME MANAGEMENT:</vt:lpstr>
      <vt:lpstr>Personal SWOT ANAlysis</vt:lpstr>
      <vt:lpstr>   </vt:lpstr>
      <vt:lpstr>                 </vt:lpstr>
      <vt:lpstr>Thank  YOU!</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and employability skills</dc:title>
  <dc:creator>Leonard Hondor (2115347)</dc:creator>
  <cp:lastModifiedBy>Leonard Hondor (2115347)</cp:lastModifiedBy>
  <cp:revision>5</cp:revision>
  <dcterms:created xsi:type="dcterms:W3CDTF">2021-12-06T17:56:23Z</dcterms:created>
  <dcterms:modified xsi:type="dcterms:W3CDTF">2021-12-09T21:29:39Z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