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6" d="100"/>
          <a:sy n="66" d="100"/>
        </p:scale>
        <p:origin x="1330"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39BECE-487A-42DA-9EA7-6B3760019CB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1148A7-2EE8-44D4-9F49-E3DDCE32DEA6}">
      <dgm:prSet/>
      <dgm:spPr/>
      <dgm:t>
        <a:bodyPr/>
        <a:lstStyle/>
        <a:p>
          <a:r>
            <a:rPr lang="en-GB"/>
            <a:t>Introduction ..... ( slide 4/5)</a:t>
          </a:r>
          <a:endParaRPr lang="en-US"/>
        </a:p>
      </dgm:t>
    </dgm:pt>
    <dgm:pt modelId="{EC0FDD2B-06EF-47C5-A909-EB629E7E232C}" type="parTrans" cxnId="{300485B8-7C39-4334-AF97-A25161ADA4AF}">
      <dgm:prSet/>
      <dgm:spPr/>
      <dgm:t>
        <a:bodyPr/>
        <a:lstStyle/>
        <a:p>
          <a:endParaRPr lang="en-US"/>
        </a:p>
      </dgm:t>
    </dgm:pt>
    <dgm:pt modelId="{EBE51E32-D864-495D-8B4B-9DA0BEBC989B}" type="sibTrans" cxnId="{300485B8-7C39-4334-AF97-A25161ADA4AF}">
      <dgm:prSet/>
      <dgm:spPr/>
      <dgm:t>
        <a:bodyPr/>
        <a:lstStyle/>
        <a:p>
          <a:endParaRPr lang="en-US"/>
        </a:p>
      </dgm:t>
    </dgm:pt>
    <dgm:pt modelId="{65BF2EA2-BA0C-48A3-AFA7-65DD9B18B66D}">
      <dgm:prSet/>
      <dgm:spPr/>
      <dgm:t>
        <a:bodyPr/>
        <a:lstStyle/>
        <a:p>
          <a:r>
            <a:rPr lang="en-GB"/>
            <a:t>About the Technology..... (slide 6/7)</a:t>
          </a:r>
          <a:endParaRPr lang="en-US"/>
        </a:p>
      </dgm:t>
    </dgm:pt>
    <dgm:pt modelId="{CB7D67B1-E04B-4F1B-87B8-3ECA4353411A}" type="parTrans" cxnId="{2C6E3D8E-63A5-420C-974E-BAAB669E20FF}">
      <dgm:prSet/>
      <dgm:spPr/>
      <dgm:t>
        <a:bodyPr/>
        <a:lstStyle/>
        <a:p>
          <a:endParaRPr lang="en-US"/>
        </a:p>
      </dgm:t>
    </dgm:pt>
    <dgm:pt modelId="{84BD94CD-5C54-4804-984D-10BF65C555A5}" type="sibTrans" cxnId="{2C6E3D8E-63A5-420C-974E-BAAB669E20FF}">
      <dgm:prSet/>
      <dgm:spPr/>
      <dgm:t>
        <a:bodyPr/>
        <a:lstStyle/>
        <a:p>
          <a:endParaRPr lang="en-US"/>
        </a:p>
      </dgm:t>
    </dgm:pt>
    <dgm:pt modelId="{692E9E32-D84C-4966-AD88-7F969862AEF5}">
      <dgm:prSet/>
      <dgm:spPr/>
      <dgm:t>
        <a:bodyPr/>
        <a:lstStyle/>
        <a:p>
          <a:r>
            <a:rPr lang="en-GB"/>
            <a:t>Conclusion..... (slide 8 )</a:t>
          </a:r>
          <a:endParaRPr lang="en-US"/>
        </a:p>
      </dgm:t>
    </dgm:pt>
    <dgm:pt modelId="{628EC114-BBF0-4E3B-B81E-41EC34672FCC}" type="parTrans" cxnId="{B2D7996C-3595-4F89-8E9C-01EB05A9C685}">
      <dgm:prSet/>
      <dgm:spPr/>
      <dgm:t>
        <a:bodyPr/>
        <a:lstStyle/>
        <a:p>
          <a:endParaRPr lang="en-US"/>
        </a:p>
      </dgm:t>
    </dgm:pt>
    <dgm:pt modelId="{E534F132-D369-480E-9518-4AA8AD5159B6}" type="sibTrans" cxnId="{B2D7996C-3595-4F89-8E9C-01EB05A9C685}">
      <dgm:prSet/>
      <dgm:spPr/>
      <dgm:t>
        <a:bodyPr/>
        <a:lstStyle/>
        <a:p>
          <a:endParaRPr lang="en-US"/>
        </a:p>
      </dgm:t>
    </dgm:pt>
    <dgm:pt modelId="{71EEF6D4-C812-4FF4-A6F6-4109D04D116A}">
      <dgm:prSet/>
      <dgm:spPr/>
      <dgm:t>
        <a:bodyPr/>
        <a:lstStyle/>
        <a:p>
          <a:r>
            <a:rPr lang="en-GB"/>
            <a:t>Reference .....(slide 9)</a:t>
          </a:r>
          <a:endParaRPr lang="en-US"/>
        </a:p>
      </dgm:t>
    </dgm:pt>
    <dgm:pt modelId="{0DF65E29-BE01-4D06-97AC-43F991FE895F}" type="parTrans" cxnId="{52491D71-0848-435B-89FC-F23F594DFD1E}">
      <dgm:prSet/>
      <dgm:spPr/>
      <dgm:t>
        <a:bodyPr/>
        <a:lstStyle/>
        <a:p>
          <a:endParaRPr lang="en-US"/>
        </a:p>
      </dgm:t>
    </dgm:pt>
    <dgm:pt modelId="{F63A1256-3ED6-4F91-A122-0670E2421A92}" type="sibTrans" cxnId="{52491D71-0848-435B-89FC-F23F594DFD1E}">
      <dgm:prSet/>
      <dgm:spPr/>
      <dgm:t>
        <a:bodyPr/>
        <a:lstStyle/>
        <a:p>
          <a:endParaRPr lang="en-US"/>
        </a:p>
      </dgm:t>
    </dgm:pt>
    <dgm:pt modelId="{84596D7A-9808-4592-A98B-3C41D77A4A58}" type="pres">
      <dgm:prSet presAssocID="{5739BECE-487A-42DA-9EA7-6B3760019CBE}" presName="root" presStyleCnt="0">
        <dgm:presLayoutVars>
          <dgm:dir/>
          <dgm:resizeHandles val="exact"/>
        </dgm:presLayoutVars>
      </dgm:prSet>
      <dgm:spPr/>
    </dgm:pt>
    <dgm:pt modelId="{11EE355E-1CCF-4364-8506-02583F2FDF1A}" type="pres">
      <dgm:prSet presAssocID="{4B1148A7-2EE8-44D4-9F49-E3DDCE32DEA6}" presName="compNode" presStyleCnt="0"/>
      <dgm:spPr/>
    </dgm:pt>
    <dgm:pt modelId="{78C21451-8F4C-47AB-B1D8-C7C6BCB3136B}" type="pres">
      <dgm:prSet presAssocID="{4B1148A7-2EE8-44D4-9F49-E3DDCE32DEA6}" presName="bgRect" presStyleLbl="bgShp" presStyleIdx="0" presStyleCnt="4"/>
      <dgm:spPr/>
    </dgm:pt>
    <dgm:pt modelId="{935B301D-794B-46F0-9DD4-18D721700B07}" type="pres">
      <dgm:prSet presAssocID="{4B1148A7-2EE8-44D4-9F49-E3DDCE32DE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B2D0DD4-9BD0-4335-8FB7-4A62A2550022}" type="pres">
      <dgm:prSet presAssocID="{4B1148A7-2EE8-44D4-9F49-E3DDCE32DEA6}" presName="spaceRect" presStyleCnt="0"/>
      <dgm:spPr/>
    </dgm:pt>
    <dgm:pt modelId="{6CD31E0F-84D8-4D6A-AAEE-51EA8CE8A051}" type="pres">
      <dgm:prSet presAssocID="{4B1148A7-2EE8-44D4-9F49-E3DDCE32DEA6}" presName="parTx" presStyleLbl="revTx" presStyleIdx="0" presStyleCnt="4">
        <dgm:presLayoutVars>
          <dgm:chMax val="0"/>
          <dgm:chPref val="0"/>
        </dgm:presLayoutVars>
      </dgm:prSet>
      <dgm:spPr/>
    </dgm:pt>
    <dgm:pt modelId="{F2944C11-C782-4D8A-A36F-2872DCD52C6A}" type="pres">
      <dgm:prSet presAssocID="{EBE51E32-D864-495D-8B4B-9DA0BEBC989B}" presName="sibTrans" presStyleCnt="0"/>
      <dgm:spPr/>
    </dgm:pt>
    <dgm:pt modelId="{9F079132-502C-4C03-965F-681F0DBBF636}" type="pres">
      <dgm:prSet presAssocID="{65BF2EA2-BA0C-48A3-AFA7-65DD9B18B66D}" presName="compNode" presStyleCnt="0"/>
      <dgm:spPr/>
    </dgm:pt>
    <dgm:pt modelId="{E3BFB351-1E02-4C59-B17B-359270E797E1}" type="pres">
      <dgm:prSet presAssocID="{65BF2EA2-BA0C-48A3-AFA7-65DD9B18B66D}" presName="bgRect" presStyleLbl="bgShp" presStyleIdx="1" presStyleCnt="4"/>
      <dgm:spPr/>
    </dgm:pt>
    <dgm:pt modelId="{6287DFC9-3BC6-4F9A-B583-E8BE4DDCB819}" type="pres">
      <dgm:prSet presAssocID="{65BF2EA2-BA0C-48A3-AFA7-65DD9B18B6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37BCB92A-DD79-424C-A42D-6FF700684589}" type="pres">
      <dgm:prSet presAssocID="{65BF2EA2-BA0C-48A3-AFA7-65DD9B18B66D}" presName="spaceRect" presStyleCnt="0"/>
      <dgm:spPr/>
    </dgm:pt>
    <dgm:pt modelId="{8E106C78-A041-4D21-9532-6509ED10892C}" type="pres">
      <dgm:prSet presAssocID="{65BF2EA2-BA0C-48A3-AFA7-65DD9B18B66D}" presName="parTx" presStyleLbl="revTx" presStyleIdx="1" presStyleCnt="4">
        <dgm:presLayoutVars>
          <dgm:chMax val="0"/>
          <dgm:chPref val="0"/>
        </dgm:presLayoutVars>
      </dgm:prSet>
      <dgm:spPr/>
    </dgm:pt>
    <dgm:pt modelId="{E4843E23-3691-491D-880B-37847EF19F2A}" type="pres">
      <dgm:prSet presAssocID="{84BD94CD-5C54-4804-984D-10BF65C555A5}" presName="sibTrans" presStyleCnt="0"/>
      <dgm:spPr/>
    </dgm:pt>
    <dgm:pt modelId="{CE86277F-25FA-4BDC-9B37-F2BA8889B0EF}" type="pres">
      <dgm:prSet presAssocID="{692E9E32-D84C-4966-AD88-7F969862AEF5}" presName="compNode" presStyleCnt="0"/>
      <dgm:spPr/>
    </dgm:pt>
    <dgm:pt modelId="{7FFC681A-C741-4246-9FF9-8B241F46BB99}" type="pres">
      <dgm:prSet presAssocID="{692E9E32-D84C-4966-AD88-7F969862AEF5}" presName="bgRect" presStyleLbl="bgShp" presStyleIdx="2" presStyleCnt="4"/>
      <dgm:spPr/>
    </dgm:pt>
    <dgm:pt modelId="{BD339F35-AC68-4AB5-B328-D232522E45D1}" type="pres">
      <dgm:prSet presAssocID="{692E9E32-D84C-4966-AD88-7F969862AEF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mrock"/>
        </a:ext>
      </dgm:extLst>
    </dgm:pt>
    <dgm:pt modelId="{A0D8A67A-C7A2-459C-8F10-E1079717F87B}" type="pres">
      <dgm:prSet presAssocID="{692E9E32-D84C-4966-AD88-7F969862AEF5}" presName="spaceRect" presStyleCnt="0"/>
      <dgm:spPr/>
    </dgm:pt>
    <dgm:pt modelId="{C6AEBB47-7F6C-4305-B2DB-0E75404271CF}" type="pres">
      <dgm:prSet presAssocID="{692E9E32-D84C-4966-AD88-7F969862AEF5}" presName="parTx" presStyleLbl="revTx" presStyleIdx="2" presStyleCnt="4">
        <dgm:presLayoutVars>
          <dgm:chMax val="0"/>
          <dgm:chPref val="0"/>
        </dgm:presLayoutVars>
      </dgm:prSet>
      <dgm:spPr/>
    </dgm:pt>
    <dgm:pt modelId="{FEC6F84D-0AFA-441E-8DB4-EB2625467D37}" type="pres">
      <dgm:prSet presAssocID="{E534F132-D369-480E-9518-4AA8AD5159B6}" presName="sibTrans" presStyleCnt="0"/>
      <dgm:spPr/>
    </dgm:pt>
    <dgm:pt modelId="{BE3A2E5F-BCCA-4A81-8D84-F37513744930}" type="pres">
      <dgm:prSet presAssocID="{71EEF6D4-C812-4FF4-A6F6-4109D04D116A}" presName="compNode" presStyleCnt="0"/>
      <dgm:spPr/>
    </dgm:pt>
    <dgm:pt modelId="{06DDB3AF-BE1D-4C0D-841D-9C3A99311670}" type="pres">
      <dgm:prSet presAssocID="{71EEF6D4-C812-4FF4-A6F6-4109D04D116A}" presName="bgRect" presStyleLbl="bgShp" presStyleIdx="3" presStyleCnt="4"/>
      <dgm:spPr/>
    </dgm:pt>
    <dgm:pt modelId="{F0CC5C20-AEAF-4432-8951-01332940FD23}" type="pres">
      <dgm:prSet presAssocID="{71EEF6D4-C812-4FF4-A6F6-4109D04D11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d Quotation Mark"/>
        </a:ext>
      </dgm:extLst>
    </dgm:pt>
    <dgm:pt modelId="{C401F388-8822-43FD-A6B5-AB53F23E0008}" type="pres">
      <dgm:prSet presAssocID="{71EEF6D4-C812-4FF4-A6F6-4109D04D116A}" presName="spaceRect" presStyleCnt="0"/>
      <dgm:spPr/>
    </dgm:pt>
    <dgm:pt modelId="{3AEB5352-2B77-439A-AFE5-CD156F918724}" type="pres">
      <dgm:prSet presAssocID="{71EEF6D4-C812-4FF4-A6F6-4109D04D116A}" presName="parTx" presStyleLbl="revTx" presStyleIdx="3" presStyleCnt="4">
        <dgm:presLayoutVars>
          <dgm:chMax val="0"/>
          <dgm:chPref val="0"/>
        </dgm:presLayoutVars>
      </dgm:prSet>
      <dgm:spPr/>
    </dgm:pt>
  </dgm:ptLst>
  <dgm:cxnLst>
    <dgm:cxn modelId="{9346EB0C-132B-4A32-9AE2-9037F202D0AA}" type="presOf" srcId="{4B1148A7-2EE8-44D4-9F49-E3DDCE32DEA6}" destId="{6CD31E0F-84D8-4D6A-AAEE-51EA8CE8A051}" srcOrd="0" destOrd="0" presId="urn:microsoft.com/office/officeart/2018/2/layout/IconVerticalSolidList"/>
    <dgm:cxn modelId="{02725641-529D-47E4-9493-60F337D06965}" type="presOf" srcId="{65BF2EA2-BA0C-48A3-AFA7-65DD9B18B66D}" destId="{8E106C78-A041-4D21-9532-6509ED10892C}" srcOrd="0" destOrd="0" presId="urn:microsoft.com/office/officeart/2018/2/layout/IconVerticalSolidList"/>
    <dgm:cxn modelId="{B2D7996C-3595-4F89-8E9C-01EB05A9C685}" srcId="{5739BECE-487A-42DA-9EA7-6B3760019CBE}" destId="{692E9E32-D84C-4966-AD88-7F969862AEF5}" srcOrd="2" destOrd="0" parTransId="{628EC114-BBF0-4E3B-B81E-41EC34672FCC}" sibTransId="{E534F132-D369-480E-9518-4AA8AD5159B6}"/>
    <dgm:cxn modelId="{52491D71-0848-435B-89FC-F23F594DFD1E}" srcId="{5739BECE-487A-42DA-9EA7-6B3760019CBE}" destId="{71EEF6D4-C812-4FF4-A6F6-4109D04D116A}" srcOrd="3" destOrd="0" parTransId="{0DF65E29-BE01-4D06-97AC-43F991FE895F}" sibTransId="{F63A1256-3ED6-4F91-A122-0670E2421A92}"/>
    <dgm:cxn modelId="{2C6E3D8E-63A5-420C-974E-BAAB669E20FF}" srcId="{5739BECE-487A-42DA-9EA7-6B3760019CBE}" destId="{65BF2EA2-BA0C-48A3-AFA7-65DD9B18B66D}" srcOrd="1" destOrd="0" parTransId="{CB7D67B1-E04B-4F1B-87B8-3ECA4353411A}" sibTransId="{84BD94CD-5C54-4804-984D-10BF65C555A5}"/>
    <dgm:cxn modelId="{5CC1CAB6-6F14-4ECF-BA60-243100D15B5E}" type="presOf" srcId="{692E9E32-D84C-4966-AD88-7F969862AEF5}" destId="{C6AEBB47-7F6C-4305-B2DB-0E75404271CF}" srcOrd="0" destOrd="0" presId="urn:microsoft.com/office/officeart/2018/2/layout/IconVerticalSolidList"/>
    <dgm:cxn modelId="{300485B8-7C39-4334-AF97-A25161ADA4AF}" srcId="{5739BECE-487A-42DA-9EA7-6B3760019CBE}" destId="{4B1148A7-2EE8-44D4-9F49-E3DDCE32DEA6}" srcOrd="0" destOrd="0" parTransId="{EC0FDD2B-06EF-47C5-A909-EB629E7E232C}" sibTransId="{EBE51E32-D864-495D-8B4B-9DA0BEBC989B}"/>
    <dgm:cxn modelId="{BE13B1D8-B742-47AE-841D-BDA7B73151D9}" type="presOf" srcId="{5739BECE-487A-42DA-9EA7-6B3760019CBE}" destId="{84596D7A-9808-4592-A98B-3C41D77A4A58}" srcOrd="0" destOrd="0" presId="urn:microsoft.com/office/officeart/2018/2/layout/IconVerticalSolidList"/>
    <dgm:cxn modelId="{AB5A58E0-F613-4C22-A488-5451D4B95691}" type="presOf" srcId="{71EEF6D4-C812-4FF4-A6F6-4109D04D116A}" destId="{3AEB5352-2B77-439A-AFE5-CD156F918724}" srcOrd="0" destOrd="0" presId="urn:microsoft.com/office/officeart/2018/2/layout/IconVerticalSolidList"/>
    <dgm:cxn modelId="{1A51A5B4-CA11-46EB-8D2B-45B047F7F9FC}" type="presParOf" srcId="{84596D7A-9808-4592-A98B-3C41D77A4A58}" destId="{11EE355E-1CCF-4364-8506-02583F2FDF1A}" srcOrd="0" destOrd="0" presId="urn:microsoft.com/office/officeart/2018/2/layout/IconVerticalSolidList"/>
    <dgm:cxn modelId="{AD3916BD-986E-427A-B004-6ADED5D45F7A}" type="presParOf" srcId="{11EE355E-1CCF-4364-8506-02583F2FDF1A}" destId="{78C21451-8F4C-47AB-B1D8-C7C6BCB3136B}" srcOrd="0" destOrd="0" presId="urn:microsoft.com/office/officeart/2018/2/layout/IconVerticalSolidList"/>
    <dgm:cxn modelId="{048F933E-E986-45B3-862E-2F79AD2C03A5}" type="presParOf" srcId="{11EE355E-1CCF-4364-8506-02583F2FDF1A}" destId="{935B301D-794B-46F0-9DD4-18D721700B07}" srcOrd="1" destOrd="0" presId="urn:microsoft.com/office/officeart/2018/2/layout/IconVerticalSolidList"/>
    <dgm:cxn modelId="{1233099F-20C8-4261-8D9B-02D1301DD7D7}" type="presParOf" srcId="{11EE355E-1CCF-4364-8506-02583F2FDF1A}" destId="{FB2D0DD4-9BD0-4335-8FB7-4A62A2550022}" srcOrd="2" destOrd="0" presId="urn:microsoft.com/office/officeart/2018/2/layout/IconVerticalSolidList"/>
    <dgm:cxn modelId="{BAF1814B-513E-4EF4-88AB-E58326B193EC}" type="presParOf" srcId="{11EE355E-1CCF-4364-8506-02583F2FDF1A}" destId="{6CD31E0F-84D8-4D6A-AAEE-51EA8CE8A051}" srcOrd="3" destOrd="0" presId="urn:microsoft.com/office/officeart/2018/2/layout/IconVerticalSolidList"/>
    <dgm:cxn modelId="{15B222E4-880E-4E7A-8B9E-89D87D2DCBAE}" type="presParOf" srcId="{84596D7A-9808-4592-A98B-3C41D77A4A58}" destId="{F2944C11-C782-4D8A-A36F-2872DCD52C6A}" srcOrd="1" destOrd="0" presId="urn:microsoft.com/office/officeart/2018/2/layout/IconVerticalSolidList"/>
    <dgm:cxn modelId="{3BFD7958-23B9-4C6E-8205-F27DB5E15A74}" type="presParOf" srcId="{84596D7A-9808-4592-A98B-3C41D77A4A58}" destId="{9F079132-502C-4C03-965F-681F0DBBF636}" srcOrd="2" destOrd="0" presId="urn:microsoft.com/office/officeart/2018/2/layout/IconVerticalSolidList"/>
    <dgm:cxn modelId="{BAE26141-68EB-4128-8853-67BF6CBF09C3}" type="presParOf" srcId="{9F079132-502C-4C03-965F-681F0DBBF636}" destId="{E3BFB351-1E02-4C59-B17B-359270E797E1}" srcOrd="0" destOrd="0" presId="urn:microsoft.com/office/officeart/2018/2/layout/IconVerticalSolidList"/>
    <dgm:cxn modelId="{BD0E44E1-3F24-41F2-802C-2451A7F6F597}" type="presParOf" srcId="{9F079132-502C-4C03-965F-681F0DBBF636}" destId="{6287DFC9-3BC6-4F9A-B583-E8BE4DDCB819}" srcOrd="1" destOrd="0" presId="urn:microsoft.com/office/officeart/2018/2/layout/IconVerticalSolidList"/>
    <dgm:cxn modelId="{5DDDD794-AE56-465F-BB64-315D6B67BA8D}" type="presParOf" srcId="{9F079132-502C-4C03-965F-681F0DBBF636}" destId="{37BCB92A-DD79-424C-A42D-6FF700684589}" srcOrd="2" destOrd="0" presId="urn:microsoft.com/office/officeart/2018/2/layout/IconVerticalSolidList"/>
    <dgm:cxn modelId="{465C0A6B-9AB0-4EC4-BC02-10CBDED15B6E}" type="presParOf" srcId="{9F079132-502C-4C03-965F-681F0DBBF636}" destId="{8E106C78-A041-4D21-9532-6509ED10892C}" srcOrd="3" destOrd="0" presId="urn:microsoft.com/office/officeart/2018/2/layout/IconVerticalSolidList"/>
    <dgm:cxn modelId="{1ED149C1-5D6C-4D8A-8BD8-1D0FD1CF857A}" type="presParOf" srcId="{84596D7A-9808-4592-A98B-3C41D77A4A58}" destId="{E4843E23-3691-491D-880B-37847EF19F2A}" srcOrd="3" destOrd="0" presId="urn:microsoft.com/office/officeart/2018/2/layout/IconVerticalSolidList"/>
    <dgm:cxn modelId="{EEA6DDA0-9898-4148-95B2-29129B7C6CCF}" type="presParOf" srcId="{84596D7A-9808-4592-A98B-3C41D77A4A58}" destId="{CE86277F-25FA-4BDC-9B37-F2BA8889B0EF}" srcOrd="4" destOrd="0" presId="urn:microsoft.com/office/officeart/2018/2/layout/IconVerticalSolidList"/>
    <dgm:cxn modelId="{BEB0AA81-F65B-4039-AFAC-A59F34C14305}" type="presParOf" srcId="{CE86277F-25FA-4BDC-9B37-F2BA8889B0EF}" destId="{7FFC681A-C741-4246-9FF9-8B241F46BB99}" srcOrd="0" destOrd="0" presId="urn:microsoft.com/office/officeart/2018/2/layout/IconVerticalSolidList"/>
    <dgm:cxn modelId="{A102A48F-4683-4A5E-B613-364D628B8B12}" type="presParOf" srcId="{CE86277F-25FA-4BDC-9B37-F2BA8889B0EF}" destId="{BD339F35-AC68-4AB5-B328-D232522E45D1}" srcOrd="1" destOrd="0" presId="urn:microsoft.com/office/officeart/2018/2/layout/IconVerticalSolidList"/>
    <dgm:cxn modelId="{FC9AFA5C-BC5F-4A08-BE9D-5259688DDCC3}" type="presParOf" srcId="{CE86277F-25FA-4BDC-9B37-F2BA8889B0EF}" destId="{A0D8A67A-C7A2-459C-8F10-E1079717F87B}" srcOrd="2" destOrd="0" presId="urn:microsoft.com/office/officeart/2018/2/layout/IconVerticalSolidList"/>
    <dgm:cxn modelId="{02F3EAEB-15BD-4F27-9A40-1E8F149A8BD4}" type="presParOf" srcId="{CE86277F-25FA-4BDC-9B37-F2BA8889B0EF}" destId="{C6AEBB47-7F6C-4305-B2DB-0E75404271CF}" srcOrd="3" destOrd="0" presId="urn:microsoft.com/office/officeart/2018/2/layout/IconVerticalSolidList"/>
    <dgm:cxn modelId="{FDF85900-F35A-4A80-813F-4E821DE5303F}" type="presParOf" srcId="{84596D7A-9808-4592-A98B-3C41D77A4A58}" destId="{FEC6F84D-0AFA-441E-8DB4-EB2625467D37}" srcOrd="5" destOrd="0" presId="urn:microsoft.com/office/officeart/2018/2/layout/IconVerticalSolidList"/>
    <dgm:cxn modelId="{60EFB50D-8404-467E-96F8-4AA620EBDB8D}" type="presParOf" srcId="{84596D7A-9808-4592-A98B-3C41D77A4A58}" destId="{BE3A2E5F-BCCA-4A81-8D84-F37513744930}" srcOrd="6" destOrd="0" presId="urn:microsoft.com/office/officeart/2018/2/layout/IconVerticalSolidList"/>
    <dgm:cxn modelId="{E2EEFA02-E36B-46A8-8E9C-1B1C1C75AA85}" type="presParOf" srcId="{BE3A2E5F-BCCA-4A81-8D84-F37513744930}" destId="{06DDB3AF-BE1D-4C0D-841D-9C3A99311670}" srcOrd="0" destOrd="0" presId="urn:microsoft.com/office/officeart/2018/2/layout/IconVerticalSolidList"/>
    <dgm:cxn modelId="{6883B78C-5145-4F92-A49C-50722E5E911B}" type="presParOf" srcId="{BE3A2E5F-BCCA-4A81-8D84-F37513744930}" destId="{F0CC5C20-AEAF-4432-8951-01332940FD23}" srcOrd="1" destOrd="0" presId="urn:microsoft.com/office/officeart/2018/2/layout/IconVerticalSolidList"/>
    <dgm:cxn modelId="{A85AA595-1974-40BB-9286-109190FB87C6}" type="presParOf" srcId="{BE3A2E5F-BCCA-4A81-8D84-F37513744930}" destId="{C401F388-8822-43FD-A6B5-AB53F23E0008}" srcOrd="2" destOrd="0" presId="urn:microsoft.com/office/officeart/2018/2/layout/IconVerticalSolidList"/>
    <dgm:cxn modelId="{007F2367-B2FC-47CA-9787-10A3603BD422}" type="presParOf" srcId="{BE3A2E5F-BCCA-4A81-8D84-F37513744930}" destId="{3AEB5352-2B77-439A-AFE5-CD156F9187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A45BFE-E262-4419-A40F-A4E503F16E8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B0F723-4B2D-495A-A6E1-4ECE6991CC75}">
      <dgm:prSet/>
      <dgm:spPr/>
      <dgm:t>
        <a:bodyPr/>
        <a:lstStyle/>
        <a:p>
          <a:pPr>
            <a:defRPr cap="all"/>
          </a:pPr>
          <a:r>
            <a:rPr lang="en-GB" b="1"/>
            <a:t>We live in the era of information technology, and it may be a whole new experience for many of yours, but we want to make sure that everyone has the confidences of using online technology </a:t>
          </a:r>
          <a:endParaRPr lang="en-US"/>
        </a:p>
      </dgm:t>
    </dgm:pt>
    <dgm:pt modelId="{784BD664-08C4-4DA9-A7E8-0A3A90EEB365}" type="parTrans" cxnId="{88BD1D30-89F0-467A-A70C-2D4F15F13B0D}">
      <dgm:prSet/>
      <dgm:spPr/>
      <dgm:t>
        <a:bodyPr/>
        <a:lstStyle/>
        <a:p>
          <a:endParaRPr lang="en-US"/>
        </a:p>
      </dgm:t>
    </dgm:pt>
    <dgm:pt modelId="{92FCA90A-14B6-4257-A55C-0793E63C47C5}" type="sibTrans" cxnId="{88BD1D30-89F0-467A-A70C-2D4F15F13B0D}">
      <dgm:prSet/>
      <dgm:spPr/>
      <dgm:t>
        <a:bodyPr/>
        <a:lstStyle/>
        <a:p>
          <a:endParaRPr lang="en-US"/>
        </a:p>
      </dgm:t>
    </dgm:pt>
    <dgm:pt modelId="{6B159F7E-155C-40A8-B05C-FA1E42C587DB}">
      <dgm:prSet/>
      <dgm:spPr/>
      <dgm:t>
        <a:bodyPr/>
        <a:lstStyle/>
        <a:p>
          <a:pPr>
            <a:defRPr cap="all"/>
          </a:pPr>
          <a:r>
            <a:rPr lang="en-GB" b="1"/>
            <a:t>Our programmes will provide students with an opportunity to study various subjects which is related to artificial intelligence, data science and cloud computing.</a:t>
          </a:r>
          <a:endParaRPr lang="en-US"/>
        </a:p>
      </dgm:t>
    </dgm:pt>
    <dgm:pt modelId="{0011FDB5-C1AA-4E75-A98B-FE6FDF4A00C0}" type="parTrans" cxnId="{2DD91171-B169-4006-8C7C-0290BBF95DC0}">
      <dgm:prSet/>
      <dgm:spPr/>
      <dgm:t>
        <a:bodyPr/>
        <a:lstStyle/>
        <a:p>
          <a:endParaRPr lang="en-US"/>
        </a:p>
      </dgm:t>
    </dgm:pt>
    <dgm:pt modelId="{7075DBC4-7BAF-4E9A-BB39-F28B95319C67}" type="sibTrans" cxnId="{2DD91171-B169-4006-8C7C-0290BBF95DC0}">
      <dgm:prSet/>
      <dgm:spPr/>
      <dgm:t>
        <a:bodyPr/>
        <a:lstStyle/>
        <a:p>
          <a:endParaRPr lang="en-US"/>
        </a:p>
      </dgm:t>
    </dgm:pt>
    <dgm:pt modelId="{10FD3161-3E69-4CCF-A9C1-15093DBE7B8D}" type="pres">
      <dgm:prSet presAssocID="{E5A45BFE-E262-4419-A40F-A4E503F16E8C}" presName="root" presStyleCnt="0">
        <dgm:presLayoutVars>
          <dgm:dir/>
          <dgm:resizeHandles val="exact"/>
        </dgm:presLayoutVars>
      </dgm:prSet>
      <dgm:spPr/>
    </dgm:pt>
    <dgm:pt modelId="{DE183C52-920C-4212-A148-70F5F8340937}" type="pres">
      <dgm:prSet presAssocID="{40B0F723-4B2D-495A-A6E1-4ECE6991CC75}" presName="compNode" presStyleCnt="0"/>
      <dgm:spPr/>
    </dgm:pt>
    <dgm:pt modelId="{5DAFB587-52F6-4EFC-B86F-71AF2364B8B2}" type="pres">
      <dgm:prSet presAssocID="{40B0F723-4B2D-495A-A6E1-4ECE6991CC75}" presName="iconBgRect" presStyleLbl="bgShp" presStyleIdx="0" presStyleCnt="2"/>
      <dgm:spPr>
        <a:prstGeom prst="round2DiagRect">
          <a:avLst>
            <a:gd name="adj1" fmla="val 29727"/>
            <a:gd name="adj2" fmla="val 0"/>
          </a:avLst>
        </a:prstGeom>
      </dgm:spPr>
    </dgm:pt>
    <dgm:pt modelId="{26964C78-5CB8-48B2-911D-CA3A6CEFE3EB}" type="pres">
      <dgm:prSet presAssocID="{40B0F723-4B2D-495A-A6E1-4ECE6991CC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86839F61-5200-4A27-A874-972F331C105D}" type="pres">
      <dgm:prSet presAssocID="{40B0F723-4B2D-495A-A6E1-4ECE6991CC75}" presName="spaceRect" presStyleCnt="0"/>
      <dgm:spPr/>
    </dgm:pt>
    <dgm:pt modelId="{49204E25-2A1D-4393-9F3F-3C38BDF16FA8}" type="pres">
      <dgm:prSet presAssocID="{40B0F723-4B2D-495A-A6E1-4ECE6991CC75}" presName="textRect" presStyleLbl="revTx" presStyleIdx="0" presStyleCnt="2">
        <dgm:presLayoutVars>
          <dgm:chMax val="1"/>
          <dgm:chPref val="1"/>
        </dgm:presLayoutVars>
      </dgm:prSet>
      <dgm:spPr/>
    </dgm:pt>
    <dgm:pt modelId="{3A45C879-89C9-48D6-9067-D6CD5045F617}" type="pres">
      <dgm:prSet presAssocID="{92FCA90A-14B6-4257-A55C-0793E63C47C5}" presName="sibTrans" presStyleCnt="0"/>
      <dgm:spPr/>
    </dgm:pt>
    <dgm:pt modelId="{13FAB59C-50BE-49C5-AA2B-A1D83AEBBC12}" type="pres">
      <dgm:prSet presAssocID="{6B159F7E-155C-40A8-B05C-FA1E42C587DB}" presName="compNode" presStyleCnt="0"/>
      <dgm:spPr/>
    </dgm:pt>
    <dgm:pt modelId="{2A060E19-173E-47A5-BDBD-203F0B5BE259}" type="pres">
      <dgm:prSet presAssocID="{6B159F7E-155C-40A8-B05C-FA1E42C587DB}" presName="iconBgRect" presStyleLbl="bgShp" presStyleIdx="1" presStyleCnt="2"/>
      <dgm:spPr>
        <a:prstGeom prst="round2DiagRect">
          <a:avLst>
            <a:gd name="adj1" fmla="val 29727"/>
            <a:gd name="adj2" fmla="val 0"/>
          </a:avLst>
        </a:prstGeom>
      </dgm:spPr>
    </dgm:pt>
    <dgm:pt modelId="{E4E3E875-90F7-4D1F-8A8D-956D5AC8F77F}" type="pres">
      <dgm:prSet presAssocID="{6B159F7E-155C-40A8-B05C-FA1E42C587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C83A2349-54C2-4ADB-8735-A85F31F10EB0}" type="pres">
      <dgm:prSet presAssocID="{6B159F7E-155C-40A8-B05C-FA1E42C587DB}" presName="spaceRect" presStyleCnt="0"/>
      <dgm:spPr/>
    </dgm:pt>
    <dgm:pt modelId="{96CFFE69-24D4-4CF7-B418-F3DA004BA625}" type="pres">
      <dgm:prSet presAssocID="{6B159F7E-155C-40A8-B05C-FA1E42C587DB}" presName="textRect" presStyleLbl="revTx" presStyleIdx="1" presStyleCnt="2">
        <dgm:presLayoutVars>
          <dgm:chMax val="1"/>
          <dgm:chPref val="1"/>
        </dgm:presLayoutVars>
      </dgm:prSet>
      <dgm:spPr/>
    </dgm:pt>
  </dgm:ptLst>
  <dgm:cxnLst>
    <dgm:cxn modelId="{88BD1D30-89F0-467A-A70C-2D4F15F13B0D}" srcId="{E5A45BFE-E262-4419-A40F-A4E503F16E8C}" destId="{40B0F723-4B2D-495A-A6E1-4ECE6991CC75}" srcOrd="0" destOrd="0" parTransId="{784BD664-08C4-4DA9-A7E8-0A3A90EEB365}" sibTransId="{92FCA90A-14B6-4257-A55C-0793E63C47C5}"/>
    <dgm:cxn modelId="{7C1C6D39-39AD-40E8-9DA5-AD17880772FD}" type="presOf" srcId="{40B0F723-4B2D-495A-A6E1-4ECE6991CC75}" destId="{49204E25-2A1D-4393-9F3F-3C38BDF16FA8}" srcOrd="0" destOrd="0" presId="urn:microsoft.com/office/officeart/2018/5/layout/IconLeafLabelList"/>
    <dgm:cxn modelId="{8F6D1C70-9199-4738-BB68-113086244F45}" type="presOf" srcId="{6B159F7E-155C-40A8-B05C-FA1E42C587DB}" destId="{96CFFE69-24D4-4CF7-B418-F3DA004BA625}" srcOrd="0" destOrd="0" presId="urn:microsoft.com/office/officeart/2018/5/layout/IconLeafLabelList"/>
    <dgm:cxn modelId="{2DD91171-B169-4006-8C7C-0290BBF95DC0}" srcId="{E5A45BFE-E262-4419-A40F-A4E503F16E8C}" destId="{6B159F7E-155C-40A8-B05C-FA1E42C587DB}" srcOrd="1" destOrd="0" parTransId="{0011FDB5-C1AA-4E75-A98B-FE6FDF4A00C0}" sibTransId="{7075DBC4-7BAF-4E9A-BB39-F28B95319C67}"/>
    <dgm:cxn modelId="{DC9FE972-AB45-42C4-86F1-DF46DFE5FFCC}" type="presOf" srcId="{E5A45BFE-E262-4419-A40F-A4E503F16E8C}" destId="{10FD3161-3E69-4CCF-A9C1-15093DBE7B8D}" srcOrd="0" destOrd="0" presId="urn:microsoft.com/office/officeart/2018/5/layout/IconLeafLabelList"/>
    <dgm:cxn modelId="{127FB7CD-0F6F-453F-BEB4-F1A221B6123B}" type="presParOf" srcId="{10FD3161-3E69-4CCF-A9C1-15093DBE7B8D}" destId="{DE183C52-920C-4212-A148-70F5F8340937}" srcOrd="0" destOrd="0" presId="urn:microsoft.com/office/officeart/2018/5/layout/IconLeafLabelList"/>
    <dgm:cxn modelId="{B7AF0F34-1B59-4450-BEDA-686855402E97}" type="presParOf" srcId="{DE183C52-920C-4212-A148-70F5F8340937}" destId="{5DAFB587-52F6-4EFC-B86F-71AF2364B8B2}" srcOrd="0" destOrd="0" presId="urn:microsoft.com/office/officeart/2018/5/layout/IconLeafLabelList"/>
    <dgm:cxn modelId="{8874483C-CB43-4A97-902E-95E1831B565F}" type="presParOf" srcId="{DE183C52-920C-4212-A148-70F5F8340937}" destId="{26964C78-5CB8-48B2-911D-CA3A6CEFE3EB}" srcOrd="1" destOrd="0" presId="urn:microsoft.com/office/officeart/2018/5/layout/IconLeafLabelList"/>
    <dgm:cxn modelId="{F612771C-4125-41FD-B4D0-A9BE865553AA}" type="presParOf" srcId="{DE183C52-920C-4212-A148-70F5F8340937}" destId="{86839F61-5200-4A27-A874-972F331C105D}" srcOrd="2" destOrd="0" presId="urn:microsoft.com/office/officeart/2018/5/layout/IconLeafLabelList"/>
    <dgm:cxn modelId="{629FA2BA-8D96-45CA-9B8B-F784F4F44EB8}" type="presParOf" srcId="{DE183C52-920C-4212-A148-70F5F8340937}" destId="{49204E25-2A1D-4393-9F3F-3C38BDF16FA8}" srcOrd="3" destOrd="0" presId="urn:microsoft.com/office/officeart/2018/5/layout/IconLeafLabelList"/>
    <dgm:cxn modelId="{E392F613-BA61-4B10-B0A9-6A8EF5908B33}" type="presParOf" srcId="{10FD3161-3E69-4CCF-A9C1-15093DBE7B8D}" destId="{3A45C879-89C9-48D6-9067-D6CD5045F617}" srcOrd="1" destOrd="0" presId="urn:microsoft.com/office/officeart/2018/5/layout/IconLeafLabelList"/>
    <dgm:cxn modelId="{09DC2EA2-79C0-44F3-ABB8-1324E958B7C7}" type="presParOf" srcId="{10FD3161-3E69-4CCF-A9C1-15093DBE7B8D}" destId="{13FAB59C-50BE-49C5-AA2B-A1D83AEBBC12}" srcOrd="2" destOrd="0" presId="urn:microsoft.com/office/officeart/2018/5/layout/IconLeafLabelList"/>
    <dgm:cxn modelId="{03C5D972-BE87-46AF-9372-C6C6D91628AB}" type="presParOf" srcId="{13FAB59C-50BE-49C5-AA2B-A1D83AEBBC12}" destId="{2A060E19-173E-47A5-BDBD-203F0B5BE259}" srcOrd="0" destOrd="0" presId="urn:microsoft.com/office/officeart/2018/5/layout/IconLeafLabelList"/>
    <dgm:cxn modelId="{790FFAA2-FAE6-4D0D-929F-FF7715E9BD36}" type="presParOf" srcId="{13FAB59C-50BE-49C5-AA2B-A1D83AEBBC12}" destId="{E4E3E875-90F7-4D1F-8A8D-956D5AC8F77F}" srcOrd="1" destOrd="0" presId="urn:microsoft.com/office/officeart/2018/5/layout/IconLeafLabelList"/>
    <dgm:cxn modelId="{225395CF-6F1A-4E54-BE2C-7812159F5BB1}" type="presParOf" srcId="{13FAB59C-50BE-49C5-AA2B-A1D83AEBBC12}" destId="{C83A2349-54C2-4ADB-8735-A85F31F10EB0}" srcOrd="2" destOrd="0" presId="urn:microsoft.com/office/officeart/2018/5/layout/IconLeafLabelList"/>
    <dgm:cxn modelId="{0C89CBC0-78CD-4E8C-9DA2-6027BC9E12F2}" type="presParOf" srcId="{13FAB59C-50BE-49C5-AA2B-A1D83AEBBC12}" destId="{96CFFE69-24D4-4CF7-B418-F3DA004BA62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61294A-B95E-48E8-9CDD-C590646E96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2211E1-7725-42CB-A958-2AB43DB29550}">
      <dgm:prSet/>
      <dgm:spPr/>
      <dgm:t>
        <a:bodyPr/>
        <a:lstStyle/>
        <a:p>
          <a:pPr>
            <a:lnSpc>
              <a:spcPct val="100000"/>
            </a:lnSpc>
          </a:pPr>
          <a:r>
            <a:rPr lang="en-GB" b="1" dirty="0"/>
            <a:t>In relation to assessment, UWTSD supports students extensively in reflecting on their learning progress over time. This is core to the arts and design education that much of UWTSD’s work is built upon .Students are evaluated through summative and formative assessment methods such as project work, presentations/pitches, self-reflection, as well as self-evaluation, peer evaluation, and external expert review/feedback </a:t>
          </a:r>
        </a:p>
        <a:p>
          <a:pPr>
            <a:lnSpc>
              <a:spcPct val="100000"/>
            </a:lnSpc>
          </a:pPr>
          <a:r>
            <a:rPr lang="en-GB" b="1" dirty="0"/>
            <a:t>Penaluna and Penaluna described this as follows:</a:t>
          </a:r>
          <a:endParaRPr lang="en-US" dirty="0"/>
        </a:p>
      </dgm:t>
    </dgm:pt>
    <dgm:pt modelId="{197CB764-4DEF-45C9-9C9D-7C69F9354D75}" type="parTrans" cxnId="{730AAF10-131F-45E4-AA27-1C7F258CF603}">
      <dgm:prSet/>
      <dgm:spPr/>
      <dgm:t>
        <a:bodyPr/>
        <a:lstStyle/>
        <a:p>
          <a:endParaRPr lang="en-US"/>
        </a:p>
      </dgm:t>
    </dgm:pt>
    <dgm:pt modelId="{2E0D07BE-AE12-4177-B72D-DF391286E0D8}" type="sibTrans" cxnId="{730AAF10-131F-45E4-AA27-1C7F258CF603}">
      <dgm:prSet/>
      <dgm:spPr/>
      <dgm:t>
        <a:bodyPr/>
        <a:lstStyle/>
        <a:p>
          <a:endParaRPr lang="en-US"/>
        </a:p>
      </dgm:t>
    </dgm:pt>
    <dgm:pt modelId="{B2F201DC-D519-4BFF-9282-2E197E9714F2}">
      <dgm:prSet/>
      <dgm:spPr/>
      <dgm:t>
        <a:bodyPr/>
        <a:lstStyle/>
        <a:p>
          <a:pPr>
            <a:lnSpc>
              <a:spcPct val="100000"/>
            </a:lnSpc>
          </a:pPr>
          <a:r>
            <a:rPr lang="en-GB" b="1" dirty="0"/>
            <a:t>Students are expected to communicate and debate their thinking processes and enter a discussion of their work with tutors and peers and in later studies when appropriate with external stakeholders such as industry practitioners, clients and community members </a:t>
          </a:r>
          <a:endParaRPr lang="en-US" dirty="0"/>
        </a:p>
      </dgm:t>
    </dgm:pt>
    <dgm:pt modelId="{851957D8-6F64-4807-BA1A-9503F564F4B2}" type="parTrans" cxnId="{F05B5553-8BD7-45FB-8175-FDA6DA7FC0EE}">
      <dgm:prSet/>
      <dgm:spPr/>
      <dgm:t>
        <a:bodyPr/>
        <a:lstStyle/>
        <a:p>
          <a:endParaRPr lang="en-US"/>
        </a:p>
      </dgm:t>
    </dgm:pt>
    <dgm:pt modelId="{67497A0A-DA63-41C7-8E0C-F17D6CB6749B}" type="sibTrans" cxnId="{F05B5553-8BD7-45FB-8175-FDA6DA7FC0EE}">
      <dgm:prSet/>
      <dgm:spPr/>
      <dgm:t>
        <a:bodyPr/>
        <a:lstStyle/>
        <a:p>
          <a:endParaRPr lang="en-US"/>
        </a:p>
      </dgm:t>
    </dgm:pt>
    <dgm:pt modelId="{DD4FB65F-D850-48E4-BFBD-317A008D854A}">
      <dgm:prSet/>
      <dgm:spPr/>
      <dgm:t>
        <a:bodyPr/>
        <a:lstStyle/>
        <a:p>
          <a:pPr>
            <a:lnSpc>
              <a:spcPct val="100000"/>
            </a:lnSpc>
          </a:pPr>
          <a:r>
            <a:rPr lang="en-GB" b="1"/>
            <a:t>The approach forces students to explain their decision-making in envisioning new futures as well as to build on feedback .</a:t>
          </a:r>
          <a:endParaRPr lang="en-US"/>
        </a:p>
      </dgm:t>
    </dgm:pt>
    <dgm:pt modelId="{8699C266-839F-40CD-9B5D-F9DFD756445A}" type="parTrans" cxnId="{07967E6C-1A72-4377-AD77-BD3B7D44B776}">
      <dgm:prSet/>
      <dgm:spPr/>
      <dgm:t>
        <a:bodyPr/>
        <a:lstStyle/>
        <a:p>
          <a:endParaRPr lang="en-US"/>
        </a:p>
      </dgm:t>
    </dgm:pt>
    <dgm:pt modelId="{F707D7BE-9EF8-4A33-82C4-B38459238E92}" type="sibTrans" cxnId="{07967E6C-1A72-4377-AD77-BD3B7D44B776}">
      <dgm:prSet/>
      <dgm:spPr/>
      <dgm:t>
        <a:bodyPr/>
        <a:lstStyle/>
        <a:p>
          <a:endParaRPr lang="en-US"/>
        </a:p>
      </dgm:t>
    </dgm:pt>
    <dgm:pt modelId="{CC24D012-3D9D-497B-B555-D826E459DE83}" type="pres">
      <dgm:prSet presAssocID="{2161294A-B95E-48E8-9CDD-C590646E96E6}" presName="root" presStyleCnt="0">
        <dgm:presLayoutVars>
          <dgm:dir/>
          <dgm:resizeHandles val="exact"/>
        </dgm:presLayoutVars>
      </dgm:prSet>
      <dgm:spPr/>
    </dgm:pt>
    <dgm:pt modelId="{273798B1-9061-4332-9D36-F670DB6DE1D9}" type="pres">
      <dgm:prSet presAssocID="{822211E1-7725-42CB-A958-2AB43DB29550}" presName="compNode" presStyleCnt="0"/>
      <dgm:spPr/>
    </dgm:pt>
    <dgm:pt modelId="{59EECD3C-EABF-457A-AE33-45018CEA2E52}" type="pres">
      <dgm:prSet presAssocID="{822211E1-7725-42CB-A958-2AB43DB29550}" presName="bgRect" presStyleLbl="bgShp" presStyleIdx="0" presStyleCnt="3"/>
      <dgm:spPr/>
    </dgm:pt>
    <dgm:pt modelId="{080FC61D-08BB-4DBF-979F-A7596B8A5F76}" type="pres">
      <dgm:prSet presAssocID="{822211E1-7725-42CB-A958-2AB43DB295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B4F48E0E-74AE-4C95-9411-18D85CB7F0B5}" type="pres">
      <dgm:prSet presAssocID="{822211E1-7725-42CB-A958-2AB43DB29550}" presName="spaceRect" presStyleCnt="0"/>
      <dgm:spPr/>
    </dgm:pt>
    <dgm:pt modelId="{6B383AA3-B936-41DF-A995-A0A87F0CA223}" type="pres">
      <dgm:prSet presAssocID="{822211E1-7725-42CB-A958-2AB43DB29550}" presName="parTx" presStyleLbl="revTx" presStyleIdx="0" presStyleCnt="3">
        <dgm:presLayoutVars>
          <dgm:chMax val="0"/>
          <dgm:chPref val="0"/>
        </dgm:presLayoutVars>
      </dgm:prSet>
      <dgm:spPr/>
    </dgm:pt>
    <dgm:pt modelId="{BDA09A0A-762B-4E41-899C-2EA583026B6F}" type="pres">
      <dgm:prSet presAssocID="{2E0D07BE-AE12-4177-B72D-DF391286E0D8}" presName="sibTrans" presStyleCnt="0"/>
      <dgm:spPr/>
    </dgm:pt>
    <dgm:pt modelId="{C42EEB64-2305-44F0-8D64-513ED72F3E99}" type="pres">
      <dgm:prSet presAssocID="{B2F201DC-D519-4BFF-9282-2E197E9714F2}" presName="compNode" presStyleCnt="0"/>
      <dgm:spPr/>
    </dgm:pt>
    <dgm:pt modelId="{4CDD04B8-1D81-49D5-9F03-E3FF0C33B6D5}" type="pres">
      <dgm:prSet presAssocID="{B2F201DC-D519-4BFF-9282-2E197E9714F2}" presName="bgRect" presStyleLbl="bgShp" presStyleIdx="1" presStyleCnt="3"/>
      <dgm:spPr/>
    </dgm:pt>
    <dgm:pt modelId="{F0D842A0-B8EF-4A33-9B89-672996998688}" type="pres">
      <dgm:prSet presAssocID="{B2F201DC-D519-4BFF-9282-2E197E9714F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CABAF48-7D84-412D-A8EB-D5B0E9971B14}" type="pres">
      <dgm:prSet presAssocID="{B2F201DC-D519-4BFF-9282-2E197E9714F2}" presName="spaceRect" presStyleCnt="0"/>
      <dgm:spPr/>
    </dgm:pt>
    <dgm:pt modelId="{66153B33-E402-4948-AE81-086112E3E7DD}" type="pres">
      <dgm:prSet presAssocID="{B2F201DC-D519-4BFF-9282-2E197E9714F2}" presName="parTx" presStyleLbl="revTx" presStyleIdx="1" presStyleCnt="3">
        <dgm:presLayoutVars>
          <dgm:chMax val="0"/>
          <dgm:chPref val="0"/>
        </dgm:presLayoutVars>
      </dgm:prSet>
      <dgm:spPr/>
    </dgm:pt>
    <dgm:pt modelId="{5B47D54E-5FF3-4899-8CF4-AFAA68F6E3D9}" type="pres">
      <dgm:prSet presAssocID="{67497A0A-DA63-41C7-8E0C-F17D6CB6749B}" presName="sibTrans" presStyleCnt="0"/>
      <dgm:spPr/>
    </dgm:pt>
    <dgm:pt modelId="{849388A8-3853-43D5-9586-EFDA4DEEC35D}" type="pres">
      <dgm:prSet presAssocID="{DD4FB65F-D850-48E4-BFBD-317A008D854A}" presName="compNode" presStyleCnt="0"/>
      <dgm:spPr/>
    </dgm:pt>
    <dgm:pt modelId="{D98F8801-18CF-49C4-8D77-87F1293918BE}" type="pres">
      <dgm:prSet presAssocID="{DD4FB65F-D850-48E4-BFBD-317A008D854A}" presName="bgRect" presStyleLbl="bgShp" presStyleIdx="2" presStyleCnt="3"/>
      <dgm:spPr/>
    </dgm:pt>
    <dgm:pt modelId="{BB7B2BE5-240A-49C0-8EB5-1C7AA0EF0F8F}" type="pres">
      <dgm:prSet presAssocID="{DD4FB65F-D850-48E4-BFBD-317A008D85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Brainstorm"/>
        </a:ext>
      </dgm:extLst>
    </dgm:pt>
    <dgm:pt modelId="{FA5AC22B-CC21-4939-BA2F-8A5D64DA4B21}" type="pres">
      <dgm:prSet presAssocID="{DD4FB65F-D850-48E4-BFBD-317A008D854A}" presName="spaceRect" presStyleCnt="0"/>
      <dgm:spPr/>
    </dgm:pt>
    <dgm:pt modelId="{75A983F2-CCE7-4D98-9C3D-7245D3B3678E}" type="pres">
      <dgm:prSet presAssocID="{DD4FB65F-D850-48E4-BFBD-317A008D854A}" presName="parTx" presStyleLbl="revTx" presStyleIdx="2" presStyleCnt="3">
        <dgm:presLayoutVars>
          <dgm:chMax val="0"/>
          <dgm:chPref val="0"/>
        </dgm:presLayoutVars>
      </dgm:prSet>
      <dgm:spPr/>
    </dgm:pt>
  </dgm:ptLst>
  <dgm:cxnLst>
    <dgm:cxn modelId="{730AAF10-131F-45E4-AA27-1C7F258CF603}" srcId="{2161294A-B95E-48E8-9CDD-C590646E96E6}" destId="{822211E1-7725-42CB-A958-2AB43DB29550}" srcOrd="0" destOrd="0" parTransId="{197CB764-4DEF-45C9-9C9D-7C69F9354D75}" sibTransId="{2E0D07BE-AE12-4177-B72D-DF391286E0D8}"/>
    <dgm:cxn modelId="{07967E6C-1A72-4377-AD77-BD3B7D44B776}" srcId="{2161294A-B95E-48E8-9CDD-C590646E96E6}" destId="{DD4FB65F-D850-48E4-BFBD-317A008D854A}" srcOrd="2" destOrd="0" parTransId="{8699C266-839F-40CD-9B5D-F9DFD756445A}" sibTransId="{F707D7BE-9EF8-4A33-82C4-B38459238E92}"/>
    <dgm:cxn modelId="{F05B5553-8BD7-45FB-8175-FDA6DA7FC0EE}" srcId="{2161294A-B95E-48E8-9CDD-C590646E96E6}" destId="{B2F201DC-D519-4BFF-9282-2E197E9714F2}" srcOrd="1" destOrd="0" parTransId="{851957D8-6F64-4807-BA1A-9503F564F4B2}" sibTransId="{67497A0A-DA63-41C7-8E0C-F17D6CB6749B}"/>
    <dgm:cxn modelId="{70CD0094-50B8-4E94-B67E-AC968A1FC07A}" type="presOf" srcId="{822211E1-7725-42CB-A958-2AB43DB29550}" destId="{6B383AA3-B936-41DF-A995-A0A87F0CA223}" srcOrd="0" destOrd="0" presId="urn:microsoft.com/office/officeart/2018/2/layout/IconVerticalSolidList"/>
    <dgm:cxn modelId="{A3DA7DC7-1242-4965-83F6-3BCDEF00FA0C}" type="presOf" srcId="{DD4FB65F-D850-48E4-BFBD-317A008D854A}" destId="{75A983F2-CCE7-4D98-9C3D-7245D3B3678E}" srcOrd="0" destOrd="0" presId="urn:microsoft.com/office/officeart/2018/2/layout/IconVerticalSolidList"/>
    <dgm:cxn modelId="{41DFB0CF-C4A9-4901-BDC2-5C794CA798CD}" type="presOf" srcId="{2161294A-B95E-48E8-9CDD-C590646E96E6}" destId="{CC24D012-3D9D-497B-B555-D826E459DE83}" srcOrd="0" destOrd="0" presId="urn:microsoft.com/office/officeart/2018/2/layout/IconVerticalSolidList"/>
    <dgm:cxn modelId="{E77C1EE5-C56D-4111-9A6F-DC7CED672151}" type="presOf" srcId="{B2F201DC-D519-4BFF-9282-2E197E9714F2}" destId="{66153B33-E402-4948-AE81-086112E3E7DD}" srcOrd="0" destOrd="0" presId="urn:microsoft.com/office/officeart/2018/2/layout/IconVerticalSolidList"/>
    <dgm:cxn modelId="{5F1C79CC-C507-4528-9146-8C127C4EA2FE}" type="presParOf" srcId="{CC24D012-3D9D-497B-B555-D826E459DE83}" destId="{273798B1-9061-4332-9D36-F670DB6DE1D9}" srcOrd="0" destOrd="0" presId="urn:microsoft.com/office/officeart/2018/2/layout/IconVerticalSolidList"/>
    <dgm:cxn modelId="{E460F997-422F-4549-A4D4-7D646BA66FB2}" type="presParOf" srcId="{273798B1-9061-4332-9D36-F670DB6DE1D9}" destId="{59EECD3C-EABF-457A-AE33-45018CEA2E52}" srcOrd="0" destOrd="0" presId="urn:microsoft.com/office/officeart/2018/2/layout/IconVerticalSolidList"/>
    <dgm:cxn modelId="{EC0AA6D9-D3EF-43F1-990A-3A2BC98F8C0A}" type="presParOf" srcId="{273798B1-9061-4332-9D36-F670DB6DE1D9}" destId="{080FC61D-08BB-4DBF-979F-A7596B8A5F76}" srcOrd="1" destOrd="0" presId="urn:microsoft.com/office/officeart/2018/2/layout/IconVerticalSolidList"/>
    <dgm:cxn modelId="{917C45C8-2A03-48F0-8B3B-5B7066A7DBE3}" type="presParOf" srcId="{273798B1-9061-4332-9D36-F670DB6DE1D9}" destId="{B4F48E0E-74AE-4C95-9411-18D85CB7F0B5}" srcOrd="2" destOrd="0" presId="urn:microsoft.com/office/officeart/2018/2/layout/IconVerticalSolidList"/>
    <dgm:cxn modelId="{435F0832-B0F2-4A8A-B01F-C410DB233C98}" type="presParOf" srcId="{273798B1-9061-4332-9D36-F670DB6DE1D9}" destId="{6B383AA3-B936-41DF-A995-A0A87F0CA223}" srcOrd="3" destOrd="0" presId="urn:microsoft.com/office/officeart/2018/2/layout/IconVerticalSolidList"/>
    <dgm:cxn modelId="{552FFBB3-C1EA-4730-AF04-E7062BBF8545}" type="presParOf" srcId="{CC24D012-3D9D-497B-B555-D826E459DE83}" destId="{BDA09A0A-762B-4E41-899C-2EA583026B6F}" srcOrd="1" destOrd="0" presId="urn:microsoft.com/office/officeart/2018/2/layout/IconVerticalSolidList"/>
    <dgm:cxn modelId="{9259F8E3-6AB9-433A-B401-7A827B3DCBCB}" type="presParOf" srcId="{CC24D012-3D9D-497B-B555-D826E459DE83}" destId="{C42EEB64-2305-44F0-8D64-513ED72F3E99}" srcOrd="2" destOrd="0" presId="urn:microsoft.com/office/officeart/2018/2/layout/IconVerticalSolidList"/>
    <dgm:cxn modelId="{7F6C58B4-6FDB-4E7A-A043-3439E13107D9}" type="presParOf" srcId="{C42EEB64-2305-44F0-8D64-513ED72F3E99}" destId="{4CDD04B8-1D81-49D5-9F03-E3FF0C33B6D5}" srcOrd="0" destOrd="0" presId="urn:microsoft.com/office/officeart/2018/2/layout/IconVerticalSolidList"/>
    <dgm:cxn modelId="{0D1AF854-B854-4B39-8E90-78E12AF8F36D}" type="presParOf" srcId="{C42EEB64-2305-44F0-8D64-513ED72F3E99}" destId="{F0D842A0-B8EF-4A33-9B89-672996998688}" srcOrd="1" destOrd="0" presId="urn:microsoft.com/office/officeart/2018/2/layout/IconVerticalSolidList"/>
    <dgm:cxn modelId="{8DB05AEC-7D9F-4C2A-AAAC-A14FD3AD2C2D}" type="presParOf" srcId="{C42EEB64-2305-44F0-8D64-513ED72F3E99}" destId="{DCABAF48-7D84-412D-A8EB-D5B0E9971B14}" srcOrd="2" destOrd="0" presId="urn:microsoft.com/office/officeart/2018/2/layout/IconVerticalSolidList"/>
    <dgm:cxn modelId="{34DB524D-E6B9-40D4-BA60-2B997B6FD04F}" type="presParOf" srcId="{C42EEB64-2305-44F0-8D64-513ED72F3E99}" destId="{66153B33-E402-4948-AE81-086112E3E7DD}" srcOrd="3" destOrd="0" presId="urn:microsoft.com/office/officeart/2018/2/layout/IconVerticalSolidList"/>
    <dgm:cxn modelId="{BEBF9A02-7F8D-4989-B5E9-F41EE0B5EB7E}" type="presParOf" srcId="{CC24D012-3D9D-497B-B555-D826E459DE83}" destId="{5B47D54E-5FF3-4899-8CF4-AFAA68F6E3D9}" srcOrd="3" destOrd="0" presId="urn:microsoft.com/office/officeart/2018/2/layout/IconVerticalSolidList"/>
    <dgm:cxn modelId="{CBD7F040-F549-4C7D-BB7F-946C20CF2C18}" type="presParOf" srcId="{CC24D012-3D9D-497B-B555-D826E459DE83}" destId="{849388A8-3853-43D5-9586-EFDA4DEEC35D}" srcOrd="4" destOrd="0" presId="urn:microsoft.com/office/officeart/2018/2/layout/IconVerticalSolidList"/>
    <dgm:cxn modelId="{13DCCFA0-381C-4745-8042-73ABE04CE4EE}" type="presParOf" srcId="{849388A8-3853-43D5-9586-EFDA4DEEC35D}" destId="{D98F8801-18CF-49C4-8D77-87F1293918BE}" srcOrd="0" destOrd="0" presId="urn:microsoft.com/office/officeart/2018/2/layout/IconVerticalSolidList"/>
    <dgm:cxn modelId="{D31A478A-E4E9-464D-A5C3-66B56A4C4248}" type="presParOf" srcId="{849388A8-3853-43D5-9586-EFDA4DEEC35D}" destId="{BB7B2BE5-240A-49C0-8EB5-1C7AA0EF0F8F}" srcOrd="1" destOrd="0" presId="urn:microsoft.com/office/officeart/2018/2/layout/IconVerticalSolidList"/>
    <dgm:cxn modelId="{83CA7D1B-3C43-41F7-8E33-DAB2BF2ED82A}" type="presParOf" srcId="{849388A8-3853-43D5-9586-EFDA4DEEC35D}" destId="{FA5AC22B-CC21-4939-BA2F-8A5D64DA4B21}" srcOrd="2" destOrd="0" presId="urn:microsoft.com/office/officeart/2018/2/layout/IconVerticalSolidList"/>
    <dgm:cxn modelId="{5C2939FE-B185-4C77-A5FE-C39967C29981}" type="presParOf" srcId="{849388A8-3853-43D5-9586-EFDA4DEEC35D}" destId="{75A983F2-CCE7-4D98-9C3D-7245D3B367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331E70-5545-45ED-8D58-3ED2B264954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3107404-A1D6-41A4-90C1-E6A734E9D9B4}">
      <dgm:prSet/>
      <dgm:spPr/>
      <dgm:t>
        <a:bodyPr/>
        <a:lstStyle/>
        <a:p>
          <a:r>
            <a:rPr lang="en-GB" b="1"/>
            <a:t>There has been a rapid growth of digital technologies in today’s knowledge society</a:t>
          </a:r>
          <a:endParaRPr lang="en-US"/>
        </a:p>
      </dgm:t>
    </dgm:pt>
    <dgm:pt modelId="{1A4EE9B3-0EEE-46BD-BDE7-091863D03540}" type="parTrans" cxnId="{77475988-F80A-437E-9A21-0553CFBA9B57}">
      <dgm:prSet/>
      <dgm:spPr/>
      <dgm:t>
        <a:bodyPr/>
        <a:lstStyle/>
        <a:p>
          <a:endParaRPr lang="en-US"/>
        </a:p>
      </dgm:t>
    </dgm:pt>
    <dgm:pt modelId="{91AEDCDA-F248-4666-AB6C-4F0BE3511D1C}" type="sibTrans" cxnId="{77475988-F80A-437E-9A21-0553CFBA9B57}">
      <dgm:prSet/>
      <dgm:spPr/>
      <dgm:t>
        <a:bodyPr/>
        <a:lstStyle/>
        <a:p>
          <a:endParaRPr lang="en-US"/>
        </a:p>
      </dgm:t>
    </dgm:pt>
    <dgm:pt modelId="{4A60739E-3115-41FC-B842-40F433EFBE1E}">
      <dgm:prSet/>
      <dgm:spPr/>
      <dgm:t>
        <a:bodyPr/>
        <a:lstStyle/>
        <a:p>
          <a:r>
            <a:rPr lang="en-GB" b="1"/>
            <a:t>(Selwyn and Facer, 2014). In many schools, the implementation of digital technologies has</a:t>
          </a:r>
          <a:endParaRPr lang="en-US"/>
        </a:p>
      </dgm:t>
    </dgm:pt>
    <dgm:pt modelId="{6E7694D3-C0B5-44C6-A43A-EC726E1E5661}" type="parTrans" cxnId="{F9753E78-C215-4217-9810-76E7D57238FD}">
      <dgm:prSet/>
      <dgm:spPr/>
      <dgm:t>
        <a:bodyPr/>
        <a:lstStyle/>
        <a:p>
          <a:endParaRPr lang="en-US"/>
        </a:p>
      </dgm:t>
    </dgm:pt>
    <dgm:pt modelId="{E835CCE0-DBBF-429E-98CB-0498F0D2F485}" type="sibTrans" cxnId="{F9753E78-C215-4217-9810-76E7D57238FD}">
      <dgm:prSet/>
      <dgm:spPr/>
      <dgm:t>
        <a:bodyPr/>
        <a:lstStyle/>
        <a:p>
          <a:endParaRPr lang="en-US"/>
        </a:p>
      </dgm:t>
    </dgm:pt>
    <dgm:pt modelId="{A82633BC-8961-46D9-8ACF-D8165F59C92D}">
      <dgm:prSet/>
      <dgm:spPr/>
      <dgm:t>
        <a:bodyPr/>
        <a:lstStyle/>
        <a:p>
          <a:r>
            <a:rPr lang="en-GB" b="1"/>
            <a:t>been in the form of 1:1, i.e., one student one laptop initiatives, in which teachers and</a:t>
          </a:r>
          <a:endParaRPr lang="en-US"/>
        </a:p>
      </dgm:t>
    </dgm:pt>
    <dgm:pt modelId="{0FB1B899-FD8A-496D-8309-C931EB7CC948}" type="parTrans" cxnId="{958DB8EE-1624-48D5-939B-E9A31B82BBA2}">
      <dgm:prSet/>
      <dgm:spPr/>
      <dgm:t>
        <a:bodyPr/>
        <a:lstStyle/>
        <a:p>
          <a:endParaRPr lang="en-US"/>
        </a:p>
      </dgm:t>
    </dgm:pt>
    <dgm:pt modelId="{5CC25BFC-595F-4AB7-AB35-2C93B43C1046}" type="sibTrans" cxnId="{958DB8EE-1624-48D5-939B-E9A31B82BBA2}">
      <dgm:prSet/>
      <dgm:spPr/>
      <dgm:t>
        <a:bodyPr/>
        <a:lstStyle/>
        <a:p>
          <a:endParaRPr lang="en-US"/>
        </a:p>
      </dgm:t>
    </dgm:pt>
    <dgm:pt modelId="{07D55791-4772-47A1-ADB7-49BF6E4D13AF}">
      <dgm:prSet/>
      <dgm:spPr/>
      <dgm:t>
        <a:bodyPr/>
        <a:lstStyle/>
        <a:p>
          <a:r>
            <a:rPr lang="en-GB" b="1"/>
            <a:t>students use laptop computers for teaching and learning (Balanskat et al., 2013; Zheng</a:t>
          </a:r>
          <a:endParaRPr lang="en-US"/>
        </a:p>
      </dgm:t>
    </dgm:pt>
    <dgm:pt modelId="{5F8606A3-83F2-4902-BA41-317D0CE6894C}" type="parTrans" cxnId="{76DB5952-3346-4EE4-B22B-10E7DFAFE839}">
      <dgm:prSet/>
      <dgm:spPr/>
      <dgm:t>
        <a:bodyPr/>
        <a:lstStyle/>
        <a:p>
          <a:endParaRPr lang="en-US"/>
        </a:p>
      </dgm:t>
    </dgm:pt>
    <dgm:pt modelId="{044B9E3E-BC52-45C4-950D-BB9266EC4BC7}" type="sibTrans" cxnId="{76DB5952-3346-4EE4-B22B-10E7DFAFE839}">
      <dgm:prSet/>
      <dgm:spPr/>
      <dgm:t>
        <a:bodyPr/>
        <a:lstStyle/>
        <a:p>
          <a:endParaRPr lang="en-US"/>
        </a:p>
      </dgm:t>
    </dgm:pt>
    <dgm:pt modelId="{9DCA93F5-2E5B-4D8F-9F9B-30F121FEB3F8}">
      <dgm:prSet/>
      <dgm:spPr/>
      <dgm:t>
        <a:bodyPr/>
        <a:lstStyle/>
        <a:p>
          <a:r>
            <a:rPr lang="en-GB" b="1"/>
            <a:t>et al., 2016). Positive outcomes such as increased student engagement (Bebell</a:t>
          </a:r>
          <a:endParaRPr lang="en-US"/>
        </a:p>
      </dgm:t>
    </dgm:pt>
    <dgm:pt modelId="{AB61AD0A-8943-445D-99AF-DAD3729E223E}" type="parTrans" cxnId="{D8EC7138-5962-44A3-AA4F-409F36AD1042}">
      <dgm:prSet/>
      <dgm:spPr/>
      <dgm:t>
        <a:bodyPr/>
        <a:lstStyle/>
        <a:p>
          <a:endParaRPr lang="en-US"/>
        </a:p>
      </dgm:t>
    </dgm:pt>
    <dgm:pt modelId="{0E1E92C7-4D20-4685-98F1-9F2AF629132F}" type="sibTrans" cxnId="{D8EC7138-5962-44A3-AA4F-409F36AD1042}">
      <dgm:prSet/>
      <dgm:spPr/>
      <dgm:t>
        <a:bodyPr/>
        <a:lstStyle/>
        <a:p>
          <a:endParaRPr lang="en-US"/>
        </a:p>
      </dgm:t>
    </dgm:pt>
    <dgm:pt modelId="{8732D122-879F-4E1C-9D90-5B60E9AC5917}">
      <dgm:prSet/>
      <dgm:spPr/>
      <dgm:t>
        <a:bodyPr/>
        <a:lstStyle/>
        <a:p>
          <a:r>
            <a:rPr lang="en-GB" b="1"/>
            <a:t>and O’Dwyer, 2010; Penuel, 2006) and more possibilities for students in their</a:t>
          </a:r>
          <a:endParaRPr lang="en-US"/>
        </a:p>
      </dgm:t>
    </dgm:pt>
    <dgm:pt modelId="{E60ED585-089F-4559-B10D-A296572E5E8C}" type="parTrans" cxnId="{82B20AC0-018E-425E-B1C1-D3D31AE39277}">
      <dgm:prSet/>
      <dgm:spPr/>
      <dgm:t>
        <a:bodyPr/>
        <a:lstStyle/>
        <a:p>
          <a:endParaRPr lang="en-US"/>
        </a:p>
      </dgm:t>
    </dgm:pt>
    <dgm:pt modelId="{F3B01E49-9227-49E0-A09C-C864CB6E023C}" type="sibTrans" cxnId="{82B20AC0-018E-425E-B1C1-D3D31AE39277}">
      <dgm:prSet/>
      <dgm:spPr/>
      <dgm:t>
        <a:bodyPr/>
        <a:lstStyle/>
        <a:p>
          <a:endParaRPr lang="en-US"/>
        </a:p>
      </dgm:t>
    </dgm:pt>
    <dgm:pt modelId="{8D4D8B06-124F-4268-80F2-79CD27A48E66}">
      <dgm:prSet/>
      <dgm:spPr/>
      <dgm:t>
        <a:bodyPr/>
        <a:lstStyle/>
        <a:p>
          <a:r>
            <a:rPr lang="en-GB" b="1"/>
            <a:t>schoolwork (Lei and Zhao, 2008) are reported. However, as Weston and Bain (2010)</a:t>
          </a:r>
          <a:endParaRPr lang="en-US"/>
        </a:p>
      </dgm:t>
    </dgm:pt>
    <dgm:pt modelId="{6D094F9D-A875-485C-97E0-D288C75F8F8B}" type="parTrans" cxnId="{50FF31C7-954F-4E46-9DA0-783723AE9068}">
      <dgm:prSet/>
      <dgm:spPr/>
      <dgm:t>
        <a:bodyPr/>
        <a:lstStyle/>
        <a:p>
          <a:endParaRPr lang="en-US"/>
        </a:p>
      </dgm:t>
    </dgm:pt>
    <dgm:pt modelId="{E2DAFBEC-9B15-44A3-A202-5E98180E9D5E}" type="sibTrans" cxnId="{50FF31C7-954F-4E46-9DA0-783723AE9068}">
      <dgm:prSet/>
      <dgm:spPr/>
      <dgm:t>
        <a:bodyPr/>
        <a:lstStyle/>
        <a:p>
          <a:endParaRPr lang="en-US"/>
        </a:p>
      </dgm:t>
    </dgm:pt>
    <dgm:pt modelId="{2175126A-3F34-4CAC-8AD7-5292A38F20A5}">
      <dgm:prSet/>
      <dgm:spPr/>
      <dgm:t>
        <a:bodyPr/>
        <a:lstStyle/>
        <a:p>
          <a:r>
            <a:rPr lang="en-GB" b="1"/>
            <a:t>argue, improved outcomes related to the implementation of technology will not come</a:t>
          </a:r>
          <a:endParaRPr lang="en-US"/>
        </a:p>
      </dgm:t>
    </dgm:pt>
    <dgm:pt modelId="{FD2F2C40-E796-4F57-A886-27284B3D1D24}" type="parTrans" cxnId="{8A01CB9D-7DDB-41EC-8C54-431272A18C87}">
      <dgm:prSet/>
      <dgm:spPr/>
      <dgm:t>
        <a:bodyPr/>
        <a:lstStyle/>
        <a:p>
          <a:endParaRPr lang="en-US"/>
        </a:p>
      </dgm:t>
    </dgm:pt>
    <dgm:pt modelId="{E1EFD18F-32FA-4B03-9899-858683031023}" type="sibTrans" cxnId="{8A01CB9D-7DDB-41EC-8C54-431272A18C87}">
      <dgm:prSet/>
      <dgm:spPr/>
      <dgm:t>
        <a:bodyPr/>
        <a:lstStyle/>
        <a:p>
          <a:endParaRPr lang="en-US"/>
        </a:p>
      </dgm:t>
    </dgm:pt>
    <dgm:pt modelId="{616B83C9-F5D3-4AF8-88B4-E29BDB3E72E3}">
      <dgm:prSet/>
      <dgm:spPr/>
      <dgm:t>
        <a:bodyPr/>
        <a:lstStyle/>
        <a:p>
          <a:r>
            <a:rPr lang="en-GB" b="1"/>
            <a:t>about by themselves. In this process, the teacher is important (Bebell and O’Dwyer, 2010)</a:t>
          </a:r>
          <a:endParaRPr lang="en-US"/>
        </a:p>
      </dgm:t>
    </dgm:pt>
    <dgm:pt modelId="{BE6C1D50-FD58-4E3A-9FE1-538793543A67}" type="parTrans" cxnId="{33531540-B5E0-4C94-AB27-B128CB24D406}">
      <dgm:prSet/>
      <dgm:spPr/>
      <dgm:t>
        <a:bodyPr/>
        <a:lstStyle/>
        <a:p>
          <a:endParaRPr lang="en-US"/>
        </a:p>
      </dgm:t>
    </dgm:pt>
    <dgm:pt modelId="{A390357F-8835-429D-BB37-C802CCCBB5F3}" type="sibTrans" cxnId="{33531540-B5E0-4C94-AB27-B128CB24D406}">
      <dgm:prSet/>
      <dgm:spPr/>
      <dgm:t>
        <a:bodyPr/>
        <a:lstStyle/>
        <a:p>
          <a:endParaRPr lang="en-US"/>
        </a:p>
      </dgm:t>
    </dgm:pt>
    <dgm:pt modelId="{462F5ECD-F44B-4D58-B5CB-FBA8A7C6BCFB}">
      <dgm:prSet/>
      <dgm:spPr/>
      <dgm:t>
        <a:bodyPr/>
        <a:lstStyle/>
        <a:p>
          <a:r>
            <a:rPr lang="en-GB" b="1"/>
            <a:t>as well as the school leader (Dexter, 2008). Concerns about school leaders’ abilities</a:t>
          </a:r>
          <a:endParaRPr lang="en-US"/>
        </a:p>
      </dgm:t>
    </dgm:pt>
    <dgm:pt modelId="{2FF3BF3E-79B7-47F6-A239-6FAEC3464C63}" type="parTrans" cxnId="{AA17181F-6E10-4877-8B74-68063FF98BBE}">
      <dgm:prSet/>
      <dgm:spPr/>
      <dgm:t>
        <a:bodyPr/>
        <a:lstStyle/>
        <a:p>
          <a:endParaRPr lang="en-US"/>
        </a:p>
      </dgm:t>
    </dgm:pt>
    <dgm:pt modelId="{408405BC-D8F4-410D-B618-0D84530B0041}" type="sibTrans" cxnId="{AA17181F-6E10-4877-8B74-68063FF98BBE}">
      <dgm:prSet/>
      <dgm:spPr/>
      <dgm:t>
        <a:bodyPr/>
        <a:lstStyle/>
        <a:p>
          <a:endParaRPr lang="en-US"/>
        </a:p>
      </dgm:t>
    </dgm:pt>
    <dgm:pt modelId="{F39EC86D-2A5D-4F2B-ABFD-B9408990BE2F}">
      <dgm:prSet/>
      <dgm:spPr/>
      <dgm:t>
        <a:bodyPr/>
        <a:lstStyle/>
        <a:p>
          <a:r>
            <a:rPr lang="en-GB" b="1"/>
            <a:t>concerning preparation (Afshari et al., 2012; Schiller, 2003) as well as the lack of leadership</a:t>
          </a:r>
          <a:endParaRPr lang="en-US"/>
        </a:p>
      </dgm:t>
    </dgm:pt>
    <dgm:pt modelId="{49622CEE-ED65-4EA1-BDD4-C156CFDED0A6}" type="parTrans" cxnId="{99B78017-ACEF-4297-8CBA-C699A50E64A7}">
      <dgm:prSet/>
      <dgm:spPr/>
      <dgm:t>
        <a:bodyPr/>
        <a:lstStyle/>
        <a:p>
          <a:endParaRPr lang="en-US"/>
        </a:p>
      </dgm:t>
    </dgm:pt>
    <dgm:pt modelId="{A196EB76-2A43-45F0-82F3-9C30B38D2CE6}" type="sibTrans" cxnId="{99B78017-ACEF-4297-8CBA-C699A50E64A7}">
      <dgm:prSet/>
      <dgm:spPr/>
      <dgm:t>
        <a:bodyPr/>
        <a:lstStyle/>
        <a:p>
          <a:endParaRPr lang="en-US"/>
        </a:p>
      </dgm:t>
    </dgm:pt>
    <dgm:pt modelId="{8BEE6061-CD19-43A0-BE53-4B25DAA5F9C8}">
      <dgm:prSet/>
      <dgm:spPr/>
      <dgm:t>
        <a:bodyPr/>
        <a:lstStyle/>
        <a:p>
          <a:r>
            <a:rPr lang="en-GB" b="1"/>
            <a:t>(Flanagan and Jacobsen, 2003) have been expressed. Dexter (2008) means for example that</a:t>
          </a:r>
          <a:endParaRPr lang="en-US"/>
        </a:p>
      </dgm:t>
    </dgm:pt>
    <dgm:pt modelId="{05FB44B0-5793-407C-B7FD-53DD56DA3F6B}" type="parTrans" cxnId="{99BB41C6-E222-4CC4-8CB1-33FADE2CF37A}">
      <dgm:prSet/>
      <dgm:spPr/>
      <dgm:t>
        <a:bodyPr/>
        <a:lstStyle/>
        <a:p>
          <a:endParaRPr lang="en-US"/>
        </a:p>
      </dgm:t>
    </dgm:pt>
    <dgm:pt modelId="{DA833274-3154-481D-A2CE-0F9C309A9511}" type="sibTrans" cxnId="{99BB41C6-E222-4CC4-8CB1-33FADE2CF37A}">
      <dgm:prSet/>
      <dgm:spPr/>
      <dgm:t>
        <a:bodyPr/>
        <a:lstStyle/>
        <a:p>
          <a:endParaRPr lang="en-US"/>
        </a:p>
      </dgm:t>
    </dgm:pt>
    <dgm:pt modelId="{89B91C5B-ED99-4D13-9C7C-D0BE5731E4EF}">
      <dgm:prSet/>
      <dgm:spPr/>
      <dgm:t>
        <a:bodyPr/>
        <a:lstStyle/>
        <a:p>
          <a:r>
            <a:rPr lang="en-GB" b="1"/>
            <a:t>the most important issue in the digitalization in schools is to be informed and to have</a:t>
          </a:r>
          <a:endParaRPr lang="en-US"/>
        </a:p>
      </dgm:t>
    </dgm:pt>
    <dgm:pt modelId="{A124C299-7797-41A4-A4C7-2AB7F41E92FD}" type="parTrans" cxnId="{F43C92B1-F9AE-41C7-AB37-CC7CDE52027A}">
      <dgm:prSet/>
      <dgm:spPr/>
      <dgm:t>
        <a:bodyPr/>
        <a:lstStyle/>
        <a:p>
          <a:endParaRPr lang="en-US"/>
        </a:p>
      </dgm:t>
    </dgm:pt>
    <dgm:pt modelId="{231D9ECE-86FE-4952-B0C3-B5D2F7D451C8}" type="sibTrans" cxnId="{F43C92B1-F9AE-41C7-AB37-CC7CDE52027A}">
      <dgm:prSet/>
      <dgm:spPr/>
      <dgm:t>
        <a:bodyPr/>
        <a:lstStyle/>
        <a:p>
          <a:endParaRPr lang="en-US"/>
        </a:p>
      </dgm:t>
    </dgm:pt>
    <dgm:pt modelId="{5BE04C8A-C6A1-4F18-97BA-CA54427D71F4}">
      <dgm:prSet/>
      <dgm:spPr/>
      <dgm:t>
        <a:bodyPr/>
        <a:lstStyle/>
        <a:p>
          <a:r>
            <a:rPr lang="en-GB" b="1"/>
            <a:t>effective school leaders. Further, Freeman et al. (2017) acknowledge the importance of</a:t>
          </a:r>
          <a:endParaRPr lang="en-US"/>
        </a:p>
      </dgm:t>
    </dgm:pt>
    <dgm:pt modelId="{0553A9A2-8925-42D9-BF3D-ECF109804C61}" type="parTrans" cxnId="{EB771657-17AC-4D8E-B19E-AC1EBF257F75}">
      <dgm:prSet/>
      <dgm:spPr/>
      <dgm:t>
        <a:bodyPr/>
        <a:lstStyle/>
        <a:p>
          <a:endParaRPr lang="en-US"/>
        </a:p>
      </dgm:t>
    </dgm:pt>
    <dgm:pt modelId="{1386A97F-B507-4E8F-BB2F-6117A1654CA4}" type="sibTrans" cxnId="{EB771657-17AC-4D8E-B19E-AC1EBF257F75}">
      <dgm:prSet/>
      <dgm:spPr/>
      <dgm:t>
        <a:bodyPr/>
        <a:lstStyle/>
        <a:p>
          <a:endParaRPr lang="en-US"/>
        </a:p>
      </dgm:t>
    </dgm:pt>
    <dgm:pt modelId="{1261034A-590A-4FFE-875B-62E83FA5777E}">
      <dgm:prSet/>
      <dgm:spPr/>
      <dgm:t>
        <a:bodyPr/>
        <a:lstStyle/>
        <a:p>
          <a:r>
            <a:rPr lang="en-GB" b="1"/>
            <a:t>school leaders in sustaining innovation and new innovations.</a:t>
          </a:r>
          <a:endParaRPr lang="en-US"/>
        </a:p>
      </dgm:t>
    </dgm:pt>
    <dgm:pt modelId="{F11A9444-4862-481C-8B0E-9686499CCECE}" type="parTrans" cxnId="{7BE7A778-DD3A-43B8-BC60-370F2ACF86D1}">
      <dgm:prSet/>
      <dgm:spPr/>
      <dgm:t>
        <a:bodyPr/>
        <a:lstStyle/>
        <a:p>
          <a:endParaRPr lang="en-US"/>
        </a:p>
      </dgm:t>
    </dgm:pt>
    <dgm:pt modelId="{03B12C19-4EFC-4D77-B60B-DF6613F91530}" type="sibTrans" cxnId="{7BE7A778-DD3A-43B8-BC60-370F2ACF86D1}">
      <dgm:prSet/>
      <dgm:spPr/>
      <dgm:t>
        <a:bodyPr/>
        <a:lstStyle/>
        <a:p>
          <a:endParaRPr lang="en-US"/>
        </a:p>
      </dgm:t>
    </dgm:pt>
    <dgm:pt modelId="{A65F6124-952F-4CF0-97A7-CC54F020F89A}" type="pres">
      <dgm:prSet presAssocID="{60331E70-5545-45ED-8D58-3ED2B2649546}" presName="diagram" presStyleCnt="0">
        <dgm:presLayoutVars>
          <dgm:dir/>
          <dgm:resizeHandles val="exact"/>
        </dgm:presLayoutVars>
      </dgm:prSet>
      <dgm:spPr/>
    </dgm:pt>
    <dgm:pt modelId="{89BF7E44-3FD9-4C14-B928-3279C7510D12}" type="pres">
      <dgm:prSet presAssocID="{23107404-A1D6-41A4-90C1-E6A734E9D9B4}" presName="node" presStyleLbl="node1" presStyleIdx="0" presStyleCnt="15">
        <dgm:presLayoutVars>
          <dgm:bulletEnabled val="1"/>
        </dgm:presLayoutVars>
      </dgm:prSet>
      <dgm:spPr/>
    </dgm:pt>
    <dgm:pt modelId="{41BD6B99-92E3-415E-B462-DD4E06278205}" type="pres">
      <dgm:prSet presAssocID="{91AEDCDA-F248-4666-AB6C-4F0BE3511D1C}" presName="sibTrans" presStyleCnt="0"/>
      <dgm:spPr/>
    </dgm:pt>
    <dgm:pt modelId="{EA2D0525-6DFD-46AC-A88B-17261D7D2868}" type="pres">
      <dgm:prSet presAssocID="{4A60739E-3115-41FC-B842-40F433EFBE1E}" presName="node" presStyleLbl="node1" presStyleIdx="1" presStyleCnt="15">
        <dgm:presLayoutVars>
          <dgm:bulletEnabled val="1"/>
        </dgm:presLayoutVars>
      </dgm:prSet>
      <dgm:spPr/>
    </dgm:pt>
    <dgm:pt modelId="{4FBA85EB-5FA1-4176-ADC0-3C455DBAEE43}" type="pres">
      <dgm:prSet presAssocID="{E835CCE0-DBBF-429E-98CB-0498F0D2F485}" presName="sibTrans" presStyleCnt="0"/>
      <dgm:spPr/>
    </dgm:pt>
    <dgm:pt modelId="{ABEA5CA7-D7CE-48F7-957C-D696C323D0B7}" type="pres">
      <dgm:prSet presAssocID="{A82633BC-8961-46D9-8ACF-D8165F59C92D}" presName="node" presStyleLbl="node1" presStyleIdx="2" presStyleCnt="15">
        <dgm:presLayoutVars>
          <dgm:bulletEnabled val="1"/>
        </dgm:presLayoutVars>
      </dgm:prSet>
      <dgm:spPr/>
    </dgm:pt>
    <dgm:pt modelId="{8B7E7AF0-0D5C-43CA-A67E-3BC5058F8269}" type="pres">
      <dgm:prSet presAssocID="{5CC25BFC-595F-4AB7-AB35-2C93B43C1046}" presName="sibTrans" presStyleCnt="0"/>
      <dgm:spPr/>
    </dgm:pt>
    <dgm:pt modelId="{FF7689DF-DCBF-49DB-8856-ACDDA9F56B94}" type="pres">
      <dgm:prSet presAssocID="{07D55791-4772-47A1-ADB7-49BF6E4D13AF}" presName="node" presStyleLbl="node1" presStyleIdx="3" presStyleCnt="15">
        <dgm:presLayoutVars>
          <dgm:bulletEnabled val="1"/>
        </dgm:presLayoutVars>
      </dgm:prSet>
      <dgm:spPr/>
    </dgm:pt>
    <dgm:pt modelId="{4F3DCE93-E3D5-4852-882F-2E3D92ABC230}" type="pres">
      <dgm:prSet presAssocID="{044B9E3E-BC52-45C4-950D-BB9266EC4BC7}" presName="sibTrans" presStyleCnt="0"/>
      <dgm:spPr/>
    </dgm:pt>
    <dgm:pt modelId="{CB3BF6F7-6DE5-4D55-B897-CD3D34438A06}" type="pres">
      <dgm:prSet presAssocID="{9DCA93F5-2E5B-4D8F-9F9B-30F121FEB3F8}" presName="node" presStyleLbl="node1" presStyleIdx="4" presStyleCnt="15">
        <dgm:presLayoutVars>
          <dgm:bulletEnabled val="1"/>
        </dgm:presLayoutVars>
      </dgm:prSet>
      <dgm:spPr/>
    </dgm:pt>
    <dgm:pt modelId="{B20E8397-AB0E-4C48-B1BC-EF810DAB7B4D}" type="pres">
      <dgm:prSet presAssocID="{0E1E92C7-4D20-4685-98F1-9F2AF629132F}" presName="sibTrans" presStyleCnt="0"/>
      <dgm:spPr/>
    </dgm:pt>
    <dgm:pt modelId="{63ACE73D-1A4E-4F28-B032-8734B02DA611}" type="pres">
      <dgm:prSet presAssocID="{8732D122-879F-4E1C-9D90-5B60E9AC5917}" presName="node" presStyleLbl="node1" presStyleIdx="5" presStyleCnt="15">
        <dgm:presLayoutVars>
          <dgm:bulletEnabled val="1"/>
        </dgm:presLayoutVars>
      </dgm:prSet>
      <dgm:spPr/>
    </dgm:pt>
    <dgm:pt modelId="{6B698F0E-459A-4B7F-88E6-CCFA294BE8CB}" type="pres">
      <dgm:prSet presAssocID="{F3B01E49-9227-49E0-A09C-C864CB6E023C}" presName="sibTrans" presStyleCnt="0"/>
      <dgm:spPr/>
    </dgm:pt>
    <dgm:pt modelId="{A1591A6E-D1F3-4DA6-9E43-8710805EDFDC}" type="pres">
      <dgm:prSet presAssocID="{8D4D8B06-124F-4268-80F2-79CD27A48E66}" presName="node" presStyleLbl="node1" presStyleIdx="6" presStyleCnt="15">
        <dgm:presLayoutVars>
          <dgm:bulletEnabled val="1"/>
        </dgm:presLayoutVars>
      </dgm:prSet>
      <dgm:spPr/>
    </dgm:pt>
    <dgm:pt modelId="{2B812247-E456-47CF-A4B7-43117FDD5666}" type="pres">
      <dgm:prSet presAssocID="{E2DAFBEC-9B15-44A3-A202-5E98180E9D5E}" presName="sibTrans" presStyleCnt="0"/>
      <dgm:spPr/>
    </dgm:pt>
    <dgm:pt modelId="{B3C8D06A-30B3-477C-AE71-9CD5EC01DBE0}" type="pres">
      <dgm:prSet presAssocID="{2175126A-3F34-4CAC-8AD7-5292A38F20A5}" presName="node" presStyleLbl="node1" presStyleIdx="7" presStyleCnt="15">
        <dgm:presLayoutVars>
          <dgm:bulletEnabled val="1"/>
        </dgm:presLayoutVars>
      </dgm:prSet>
      <dgm:spPr/>
    </dgm:pt>
    <dgm:pt modelId="{E80DBD33-EC72-4475-8F30-4D81804DF3FF}" type="pres">
      <dgm:prSet presAssocID="{E1EFD18F-32FA-4B03-9899-858683031023}" presName="sibTrans" presStyleCnt="0"/>
      <dgm:spPr/>
    </dgm:pt>
    <dgm:pt modelId="{6D25C547-4AA2-4EA6-92CA-54CE7E5906F0}" type="pres">
      <dgm:prSet presAssocID="{616B83C9-F5D3-4AF8-88B4-E29BDB3E72E3}" presName="node" presStyleLbl="node1" presStyleIdx="8" presStyleCnt="15">
        <dgm:presLayoutVars>
          <dgm:bulletEnabled val="1"/>
        </dgm:presLayoutVars>
      </dgm:prSet>
      <dgm:spPr/>
    </dgm:pt>
    <dgm:pt modelId="{9AEA7E53-D59C-419C-905A-7C0E5B80F055}" type="pres">
      <dgm:prSet presAssocID="{A390357F-8835-429D-BB37-C802CCCBB5F3}" presName="sibTrans" presStyleCnt="0"/>
      <dgm:spPr/>
    </dgm:pt>
    <dgm:pt modelId="{99816C76-9675-4C41-9D93-46163F116A55}" type="pres">
      <dgm:prSet presAssocID="{462F5ECD-F44B-4D58-B5CB-FBA8A7C6BCFB}" presName="node" presStyleLbl="node1" presStyleIdx="9" presStyleCnt="15">
        <dgm:presLayoutVars>
          <dgm:bulletEnabled val="1"/>
        </dgm:presLayoutVars>
      </dgm:prSet>
      <dgm:spPr/>
    </dgm:pt>
    <dgm:pt modelId="{CDC83C8A-9F39-41C3-92B7-DCFF173AD6EE}" type="pres">
      <dgm:prSet presAssocID="{408405BC-D8F4-410D-B618-0D84530B0041}" presName="sibTrans" presStyleCnt="0"/>
      <dgm:spPr/>
    </dgm:pt>
    <dgm:pt modelId="{F3F8734E-C46E-4B7A-95A4-B1F64D145300}" type="pres">
      <dgm:prSet presAssocID="{F39EC86D-2A5D-4F2B-ABFD-B9408990BE2F}" presName="node" presStyleLbl="node1" presStyleIdx="10" presStyleCnt="15">
        <dgm:presLayoutVars>
          <dgm:bulletEnabled val="1"/>
        </dgm:presLayoutVars>
      </dgm:prSet>
      <dgm:spPr/>
    </dgm:pt>
    <dgm:pt modelId="{23088981-733F-4E9E-9657-44AD50E3E906}" type="pres">
      <dgm:prSet presAssocID="{A196EB76-2A43-45F0-82F3-9C30B38D2CE6}" presName="sibTrans" presStyleCnt="0"/>
      <dgm:spPr/>
    </dgm:pt>
    <dgm:pt modelId="{176D1B39-71D5-46F5-AC37-ECF2026467E2}" type="pres">
      <dgm:prSet presAssocID="{8BEE6061-CD19-43A0-BE53-4B25DAA5F9C8}" presName="node" presStyleLbl="node1" presStyleIdx="11" presStyleCnt="15">
        <dgm:presLayoutVars>
          <dgm:bulletEnabled val="1"/>
        </dgm:presLayoutVars>
      </dgm:prSet>
      <dgm:spPr/>
    </dgm:pt>
    <dgm:pt modelId="{7CEF39EB-DCE9-42EE-ABC1-F33D4A6064CC}" type="pres">
      <dgm:prSet presAssocID="{DA833274-3154-481D-A2CE-0F9C309A9511}" presName="sibTrans" presStyleCnt="0"/>
      <dgm:spPr/>
    </dgm:pt>
    <dgm:pt modelId="{79B12BF2-0605-48AF-A3BF-3A9B8E826788}" type="pres">
      <dgm:prSet presAssocID="{89B91C5B-ED99-4D13-9C7C-D0BE5731E4EF}" presName="node" presStyleLbl="node1" presStyleIdx="12" presStyleCnt="15">
        <dgm:presLayoutVars>
          <dgm:bulletEnabled val="1"/>
        </dgm:presLayoutVars>
      </dgm:prSet>
      <dgm:spPr/>
    </dgm:pt>
    <dgm:pt modelId="{D620C283-A7D8-4940-9BB9-BE10519271FE}" type="pres">
      <dgm:prSet presAssocID="{231D9ECE-86FE-4952-B0C3-B5D2F7D451C8}" presName="sibTrans" presStyleCnt="0"/>
      <dgm:spPr/>
    </dgm:pt>
    <dgm:pt modelId="{160C3C5A-0F40-487F-94B6-25043D7916D2}" type="pres">
      <dgm:prSet presAssocID="{5BE04C8A-C6A1-4F18-97BA-CA54427D71F4}" presName="node" presStyleLbl="node1" presStyleIdx="13" presStyleCnt="15">
        <dgm:presLayoutVars>
          <dgm:bulletEnabled val="1"/>
        </dgm:presLayoutVars>
      </dgm:prSet>
      <dgm:spPr/>
    </dgm:pt>
    <dgm:pt modelId="{6D45A0B2-0966-4204-8933-C0FAFD829665}" type="pres">
      <dgm:prSet presAssocID="{1386A97F-B507-4E8F-BB2F-6117A1654CA4}" presName="sibTrans" presStyleCnt="0"/>
      <dgm:spPr/>
    </dgm:pt>
    <dgm:pt modelId="{DB64F290-607D-499C-BF64-50689E92E16F}" type="pres">
      <dgm:prSet presAssocID="{1261034A-590A-4FFE-875B-62E83FA5777E}" presName="node" presStyleLbl="node1" presStyleIdx="14" presStyleCnt="15">
        <dgm:presLayoutVars>
          <dgm:bulletEnabled val="1"/>
        </dgm:presLayoutVars>
      </dgm:prSet>
      <dgm:spPr/>
    </dgm:pt>
  </dgm:ptLst>
  <dgm:cxnLst>
    <dgm:cxn modelId="{2A292A03-140E-466D-9B4C-86BE62FDACEB}" type="presOf" srcId="{1261034A-590A-4FFE-875B-62E83FA5777E}" destId="{DB64F290-607D-499C-BF64-50689E92E16F}" srcOrd="0" destOrd="0" presId="urn:microsoft.com/office/officeart/2005/8/layout/default"/>
    <dgm:cxn modelId="{D244840B-8681-4AE4-96F0-05D7C1A39BBD}" type="presOf" srcId="{A82633BC-8961-46D9-8ACF-D8165F59C92D}" destId="{ABEA5CA7-D7CE-48F7-957C-D696C323D0B7}" srcOrd="0" destOrd="0" presId="urn:microsoft.com/office/officeart/2005/8/layout/default"/>
    <dgm:cxn modelId="{99B78017-ACEF-4297-8CBA-C699A50E64A7}" srcId="{60331E70-5545-45ED-8D58-3ED2B2649546}" destId="{F39EC86D-2A5D-4F2B-ABFD-B9408990BE2F}" srcOrd="10" destOrd="0" parTransId="{49622CEE-ED65-4EA1-BDD4-C156CFDED0A6}" sibTransId="{A196EB76-2A43-45F0-82F3-9C30B38D2CE6}"/>
    <dgm:cxn modelId="{3DF4D117-BC6E-47F6-91B3-4072A9206731}" type="presOf" srcId="{07D55791-4772-47A1-ADB7-49BF6E4D13AF}" destId="{FF7689DF-DCBF-49DB-8856-ACDDA9F56B94}" srcOrd="0" destOrd="0" presId="urn:microsoft.com/office/officeart/2005/8/layout/default"/>
    <dgm:cxn modelId="{AA17181F-6E10-4877-8B74-68063FF98BBE}" srcId="{60331E70-5545-45ED-8D58-3ED2B2649546}" destId="{462F5ECD-F44B-4D58-B5CB-FBA8A7C6BCFB}" srcOrd="9" destOrd="0" parTransId="{2FF3BF3E-79B7-47F6-A239-6FAEC3464C63}" sibTransId="{408405BC-D8F4-410D-B618-0D84530B0041}"/>
    <dgm:cxn modelId="{917B8F32-B1BF-4BE0-A630-0ED2DEC4BD46}" type="presOf" srcId="{89B91C5B-ED99-4D13-9C7C-D0BE5731E4EF}" destId="{79B12BF2-0605-48AF-A3BF-3A9B8E826788}" srcOrd="0" destOrd="0" presId="urn:microsoft.com/office/officeart/2005/8/layout/default"/>
    <dgm:cxn modelId="{D8EC7138-5962-44A3-AA4F-409F36AD1042}" srcId="{60331E70-5545-45ED-8D58-3ED2B2649546}" destId="{9DCA93F5-2E5B-4D8F-9F9B-30F121FEB3F8}" srcOrd="4" destOrd="0" parTransId="{AB61AD0A-8943-445D-99AF-DAD3729E223E}" sibTransId="{0E1E92C7-4D20-4685-98F1-9F2AF629132F}"/>
    <dgm:cxn modelId="{41DAC43B-4FA3-4144-BF3E-AFAC884A3F0C}" type="presOf" srcId="{2175126A-3F34-4CAC-8AD7-5292A38F20A5}" destId="{B3C8D06A-30B3-477C-AE71-9CD5EC01DBE0}" srcOrd="0" destOrd="0" presId="urn:microsoft.com/office/officeart/2005/8/layout/default"/>
    <dgm:cxn modelId="{33531540-B5E0-4C94-AB27-B128CB24D406}" srcId="{60331E70-5545-45ED-8D58-3ED2B2649546}" destId="{616B83C9-F5D3-4AF8-88B4-E29BDB3E72E3}" srcOrd="8" destOrd="0" parTransId="{BE6C1D50-FD58-4E3A-9FE1-538793543A67}" sibTransId="{A390357F-8835-429D-BB37-C802CCCBB5F3}"/>
    <dgm:cxn modelId="{653EE56F-5667-4283-BB39-3C79826E4DA1}" type="presOf" srcId="{9DCA93F5-2E5B-4D8F-9F9B-30F121FEB3F8}" destId="{CB3BF6F7-6DE5-4D55-B897-CD3D34438A06}" srcOrd="0" destOrd="0" presId="urn:microsoft.com/office/officeart/2005/8/layout/default"/>
    <dgm:cxn modelId="{76DB5952-3346-4EE4-B22B-10E7DFAFE839}" srcId="{60331E70-5545-45ED-8D58-3ED2B2649546}" destId="{07D55791-4772-47A1-ADB7-49BF6E4D13AF}" srcOrd="3" destOrd="0" parTransId="{5F8606A3-83F2-4902-BA41-317D0CE6894C}" sibTransId="{044B9E3E-BC52-45C4-950D-BB9266EC4BC7}"/>
    <dgm:cxn modelId="{8222CD52-378F-4F58-944C-ACF9DD55D71A}" type="presOf" srcId="{4A60739E-3115-41FC-B842-40F433EFBE1E}" destId="{EA2D0525-6DFD-46AC-A88B-17261D7D2868}" srcOrd="0" destOrd="0" presId="urn:microsoft.com/office/officeart/2005/8/layout/default"/>
    <dgm:cxn modelId="{EB771657-17AC-4D8E-B19E-AC1EBF257F75}" srcId="{60331E70-5545-45ED-8D58-3ED2B2649546}" destId="{5BE04C8A-C6A1-4F18-97BA-CA54427D71F4}" srcOrd="13" destOrd="0" parTransId="{0553A9A2-8925-42D9-BF3D-ECF109804C61}" sibTransId="{1386A97F-B507-4E8F-BB2F-6117A1654CA4}"/>
    <dgm:cxn modelId="{F9753E78-C215-4217-9810-76E7D57238FD}" srcId="{60331E70-5545-45ED-8D58-3ED2B2649546}" destId="{4A60739E-3115-41FC-B842-40F433EFBE1E}" srcOrd="1" destOrd="0" parTransId="{6E7694D3-C0B5-44C6-A43A-EC726E1E5661}" sibTransId="{E835CCE0-DBBF-429E-98CB-0498F0D2F485}"/>
    <dgm:cxn modelId="{7BE7A778-DD3A-43B8-BC60-370F2ACF86D1}" srcId="{60331E70-5545-45ED-8D58-3ED2B2649546}" destId="{1261034A-590A-4FFE-875B-62E83FA5777E}" srcOrd="14" destOrd="0" parTransId="{F11A9444-4862-481C-8B0E-9686499CCECE}" sibTransId="{03B12C19-4EFC-4D77-B60B-DF6613F91530}"/>
    <dgm:cxn modelId="{77475988-F80A-437E-9A21-0553CFBA9B57}" srcId="{60331E70-5545-45ED-8D58-3ED2B2649546}" destId="{23107404-A1D6-41A4-90C1-E6A734E9D9B4}" srcOrd="0" destOrd="0" parTransId="{1A4EE9B3-0EEE-46BD-BDE7-091863D03540}" sibTransId="{91AEDCDA-F248-4666-AB6C-4F0BE3511D1C}"/>
    <dgm:cxn modelId="{B03F8D90-F2CA-4581-B7D6-7AFDFABBE695}" type="presOf" srcId="{F39EC86D-2A5D-4F2B-ABFD-B9408990BE2F}" destId="{F3F8734E-C46E-4B7A-95A4-B1F64D145300}" srcOrd="0" destOrd="0" presId="urn:microsoft.com/office/officeart/2005/8/layout/default"/>
    <dgm:cxn modelId="{A54C3594-3FE3-4D62-9C66-C76E7BA688FD}" type="presOf" srcId="{616B83C9-F5D3-4AF8-88B4-E29BDB3E72E3}" destId="{6D25C547-4AA2-4EA6-92CA-54CE7E5906F0}" srcOrd="0" destOrd="0" presId="urn:microsoft.com/office/officeart/2005/8/layout/default"/>
    <dgm:cxn modelId="{ED10D294-2066-4E3C-AE4B-C0050F8DDA07}" type="presOf" srcId="{60331E70-5545-45ED-8D58-3ED2B2649546}" destId="{A65F6124-952F-4CF0-97A7-CC54F020F89A}" srcOrd="0" destOrd="0" presId="urn:microsoft.com/office/officeart/2005/8/layout/default"/>
    <dgm:cxn modelId="{8A01CB9D-7DDB-41EC-8C54-431272A18C87}" srcId="{60331E70-5545-45ED-8D58-3ED2B2649546}" destId="{2175126A-3F34-4CAC-8AD7-5292A38F20A5}" srcOrd="7" destOrd="0" parTransId="{FD2F2C40-E796-4F57-A886-27284B3D1D24}" sibTransId="{E1EFD18F-32FA-4B03-9899-858683031023}"/>
    <dgm:cxn modelId="{B74A2EA7-A658-44C5-AB19-5C00A94BF424}" type="presOf" srcId="{8732D122-879F-4E1C-9D90-5B60E9AC5917}" destId="{63ACE73D-1A4E-4F28-B032-8734B02DA611}" srcOrd="0" destOrd="0" presId="urn:microsoft.com/office/officeart/2005/8/layout/default"/>
    <dgm:cxn modelId="{F43C92B1-F9AE-41C7-AB37-CC7CDE52027A}" srcId="{60331E70-5545-45ED-8D58-3ED2B2649546}" destId="{89B91C5B-ED99-4D13-9C7C-D0BE5731E4EF}" srcOrd="12" destOrd="0" parTransId="{A124C299-7797-41A4-A4C7-2AB7F41E92FD}" sibTransId="{231D9ECE-86FE-4952-B0C3-B5D2F7D451C8}"/>
    <dgm:cxn modelId="{244649B7-32C6-4B35-93E8-80E6B2E4860C}" type="presOf" srcId="{8BEE6061-CD19-43A0-BE53-4B25DAA5F9C8}" destId="{176D1B39-71D5-46F5-AC37-ECF2026467E2}" srcOrd="0" destOrd="0" presId="urn:microsoft.com/office/officeart/2005/8/layout/default"/>
    <dgm:cxn modelId="{602674BB-37CB-405D-85EC-CCEBE6E9484C}" type="presOf" srcId="{23107404-A1D6-41A4-90C1-E6A734E9D9B4}" destId="{89BF7E44-3FD9-4C14-B928-3279C7510D12}" srcOrd="0" destOrd="0" presId="urn:microsoft.com/office/officeart/2005/8/layout/default"/>
    <dgm:cxn modelId="{82B20AC0-018E-425E-B1C1-D3D31AE39277}" srcId="{60331E70-5545-45ED-8D58-3ED2B2649546}" destId="{8732D122-879F-4E1C-9D90-5B60E9AC5917}" srcOrd="5" destOrd="0" parTransId="{E60ED585-089F-4559-B10D-A296572E5E8C}" sibTransId="{F3B01E49-9227-49E0-A09C-C864CB6E023C}"/>
    <dgm:cxn modelId="{99BB41C6-E222-4CC4-8CB1-33FADE2CF37A}" srcId="{60331E70-5545-45ED-8D58-3ED2B2649546}" destId="{8BEE6061-CD19-43A0-BE53-4B25DAA5F9C8}" srcOrd="11" destOrd="0" parTransId="{05FB44B0-5793-407C-B7FD-53DD56DA3F6B}" sibTransId="{DA833274-3154-481D-A2CE-0F9C309A9511}"/>
    <dgm:cxn modelId="{6AB030C7-6F5B-4BB8-A85E-52621C6BE106}" type="presOf" srcId="{462F5ECD-F44B-4D58-B5CB-FBA8A7C6BCFB}" destId="{99816C76-9675-4C41-9D93-46163F116A55}" srcOrd="0" destOrd="0" presId="urn:microsoft.com/office/officeart/2005/8/layout/default"/>
    <dgm:cxn modelId="{50FF31C7-954F-4E46-9DA0-783723AE9068}" srcId="{60331E70-5545-45ED-8D58-3ED2B2649546}" destId="{8D4D8B06-124F-4268-80F2-79CD27A48E66}" srcOrd="6" destOrd="0" parTransId="{6D094F9D-A875-485C-97E0-D288C75F8F8B}" sibTransId="{E2DAFBEC-9B15-44A3-A202-5E98180E9D5E}"/>
    <dgm:cxn modelId="{947534C9-C944-4505-A9D5-48E5FC3950AD}" type="presOf" srcId="{8D4D8B06-124F-4268-80F2-79CD27A48E66}" destId="{A1591A6E-D1F3-4DA6-9E43-8710805EDFDC}" srcOrd="0" destOrd="0" presId="urn:microsoft.com/office/officeart/2005/8/layout/default"/>
    <dgm:cxn modelId="{958DB8EE-1624-48D5-939B-E9A31B82BBA2}" srcId="{60331E70-5545-45ED-8D58-3ED2B2649546}" destId="{A82633BC-8961-46D9-8ACF-D8165F59C92D}" srcOrd="2" destOrd="0" parTransId="{0FB1B899-FD8A-496D-8309-C931EB7CC948}" sibTransId="{5CC25BFC-595F-4AB7-AB35-2C93B43C1046}"/>
    <dgm:cxn modelId="{358C6DFE-5AEE-4FBE-9F5E-850252B15E92}" type="presOf" srcId="{5BE04C8A-C6A1-4F18-97BA-CA54427D71F4}" destId="{160C3C5A-0F40-487F-94B6-25043D7916D2}" srcOrd="0" destOrd="0" presId="urn:microsoft.com/office/officeart/2005/8/layout/default"/>
    <dgm:cxn modelId="{5C65195F-CFCC-4F8F-90D6-DEE9714E1809}" type="presParOf" srcId="{A65F6124-952F-4CF0-97A7-CC54F020F89A}" destId="{89BF7E44-3FD9-4C14-B928-3279C7510D12}" srcOrd="0" destOrd="0" presId="urn:microsoft.com/office/officeart/2005/8/layout/default"/>
    <dgm:cxn modelId="{15CE8C0A-4840-42EB-A2E4-D78E36EF1586}" type="presParOf" srcId="{A65F6124-952F-4CF0-97A7-CC54F020F89A}" destId="{41BD6B99-92E3-415E-B462-DD4E06278205}" srcOrd="1" destOrd="0" presId="urn:microsoft.com/office/officeart/2005/8/layout/default"/>
    <dgm:cxn modelId="{9B30A98A-A93C-4D5C-8A73-92D21BCBBE36}" type="presParOf" srcId="{A65F6124-952F-4CF0-97A7-CC54F020F89A}" destId="{EA2D0525-6DFD-46AC-A88B-17261D7D2868}" srcOrd="2" destOrd="0" presId="urn:microsoft.com/office/officeart/2005/8/layout/default"/>
    <dgm:cxn modelId="{199D4869-ACDE-4239-AF39-CD0976BF1DF7}" type="presParOf" srcId="{A65F6124-952F-4CF0-97A7-CC54F020F89A}" destId="{4FBA85EB-5FA1-4176-ADC0-3C455DBAEE43}" srcOrd="3" destOrd="0" presId="urn:microsoft.com/office/officeart/2005/8/layout/default"/>
    <dgm:cxn modelId="{8824F0B7-0D2F-46AA-968D-E7D93E46F545}" type="presParOf" srcId="{A65F6124-952F-4CF0-97A7-CC54F020F89A}" destId="{ABEA5CA7-D7CE-48F7-957C-D696C323D0B7}" srcOrd="4" destOrd="0" presId="urn:microsoft.com/office/officeart/2005/8/layout/default"/>
    <dgm:cxn modelId="{F9EB27AD-FE05-46E9-8E92-519AD68E4FB4}" type="presParOf" srcId="{A65F6124-952F-4CF0-97A7-CC54F020F89A}" destId="{8B7E7AF0-0D5C-43CA-A67E-3BC5058F8269}" srcOrd="5" destOrd="0" presId="urn:microsoft.com/office/officeart/2005/8/layout/default"/>
    <dgm:cxn modelId="{D202DA84-2946-470B-B89A-CE8465188D99}" type="presParOf" srcId="{A65F6124-952F-4CF0-97A7-CC54F020F89A}" destId="{FF7689DF-DCBF-49DB-8856-ACDDA9F56B94}" srcOrd="6" destOrd="0" presId="urn:microsoft.com/office/officeart/2005/8/layout/default"/>
    <dgm:cxn modelId="{23A47FED-9C37-436D-8C78-AC0AB6B03EFE}" type="presParOf" srcId="{A65F6124-952F-4CF0-97A7-CC54F020F89A}" destId="{4F3DCE93-E3D5-4852-882F-2E3D92ABC230}" srcOrd="7" destOrd="0" presId="urn:microsoft.com/office/officeart/2005/8/layout/default"/>
    <dgm:cxn modelId="{626F0C09-19BB-4E75-A554-60267B73E838}" type="presParOf" srcId="{A65F6124-952F-4CF0-97A7-CC54F020F89A}" destId="{CB3BF6F7-6DE5-4D55-B897-CD3D34438A06}" srcOrd="8" destOrd="0" presId="urn:microsoft.com/office/officeart/2005/8/layout/default"/>
    <dgm:cxn modelId="{E82D6399-E1D9-4DBC-A989-89E6CCF7B404}" type="presParOf" srcId="{A65F6124-952F-4CF0-97A7-CC54F020F89A}" destId="{B20E8397-AB0E-4C48-B1BC-EF810DAB7B4D}" srcOrd="9" destOrd="0" presId="urn:microsoft.com/office/officeart/2005/8/layout/default"/>
    <dgm:cxn modelId="{D3436A15-3D5F-4EE4-83A7-8E18115757EB}" type="presParOf" srcId="{A65F6124-952F-4CF0-97A7-CC54F020F89A}" destId="{63ACE73D-1A4E-4F28-B032-8734B02DA611}" srcOrd="10" destOrd="0" presId="urn:microsoft.com/office/officeart/2005/8/layout/default"/>
    <dgm:cxn modelId="{33CB23DE-07FA-40C9-814E-25EE51E07B0A}" type="presParOf" srcId="{A65F6124-952F-4CF0-97A7-CC54F020F89A}" destId="{6B698F0E-459A-4B7F-88E6-CCFA294BE8CB}" srcOrd="11" destOrd="0" presId="urn:microsoft.com/office/officeart/2005/8/layout/default"/>
    <dgm:cxn modelId="{98E5C0A2-E909-4567-B4CB-0A03B7B35D1A}" type="presParOf" srcId="{A65F6124-952F-4CF0-97A7-CC54F020F89A}" destId="{A1591A6E-D1F3-4DA6-9E43-8710805EDFDC}" srcOrd="12" destOrd="0" presId="urn:microsoft.com/office/officeart/2005/8/layout/default"/>
    <dgm:cxn modelId="{419264A8-4A51-4558-BDA1-1696C0239465}" type="presParOf" srcId="{A65F6124-952F-4CF0-97A7-CC54F020F89A}" destId="{2B812247-E456-47CF-A4B7-43117FDD5666}" srcOrd="13" destOrd="0" presId="urn:microsoft.com/office/officeart/2005/8/layout/default"/>
    <dgm:cxn modelId="{285AE110-6A3B-4359-BAC4-2F7C84612A36}" type="presParOf" srcId="{A65F6124-952F-4CF0-97A7-CC54F020F89A}" destId="{B3C8D06A-30B3-477C-AE71-9CD5EC01DBE0}" srcOrd="14" destOrd="0" presId="urn:microsoft.com/office/officeart/2005/8/layout/default"/>
    <dgm:cxn modelId="{38FE16A3-2874-4DF9-B396-6D0372D03F6C}" type="presParOf" srcId="{A65F6124-952F-4CF0-97A7-CC54F020F89A}" destId="{E80DBD33-EC72-4475-8F30-4D81804DF3FF}" srcOrd="15" destOrd="0" presId="urn:microsoft.com/office/officeart/2005/8/layout/default"/>
    <dgm:cxn modelId="{95B2F943-39F6-4287-BEFC-E756AD27623A}" type="presParOf" srcId="{A65F6124-952F-4CF0-97A7-CC54F020F89A}" destId="{6D25C547-4AA2-4EA6-92CA-54CE7E5906F0}" srcOrd="16" destOrd="0" presId="urn:microsoft.com/office/officeart/2005/8/layout/default"/>
    <dgm:cxn modelId="{32F53FC8-815C-4693-9F48-7965C0150582}" type="presParOf" srcId="{A65F6124-952F-4CF0-97A7-CC54F020F89A}" destId="{9AEA7E53-D59C-419C-905A-7C0E5B80F055}" srcOrd="17" destOrd="0" presId="urn:microsoft.com/office/officeart/2005/8/layout/default"/>
    <dgm:cxn modelId="{FB9007E8-CDAD-4304-8382-60AEFF7BB970}" type="presParOf" srcId="{A65F6124-952F-4CF0-97A7-CC54F020F89A}" destId="{99816C76-9675-4C41-9D93-46163F116A55}" srcOrd="18" destOrd="0" presId="urn:microsoft.com/office/officeart/2005/8/layout/default"/>
    <dgm:cxn modelId="{07D9B2AC-AEE1-4745-AF44-0CED476A6CBA}" type="presParOf" srcId="{A65F6124-952F-4CF0-97A7-CC54F020F89A}" destId="{CDC83C8A-9F39-41C3-92B7-DCFF173AD6EE}" srcOrd="19" destOrd="0" presId="urn:microsoft.com/office/officeart/2005/8/layout/default"/>
    <dgm:cxn modelId="{51DE34FE-68AE-4337-9514-175D07C0CB8D}" type="presParOf" srcId="{A65F6124-952F-4CF0-97A7-CC54F020F89A}" destId="{F3F8734E-C46E-4B7A-95A4-B1F64D145300}" srcOrd="20" destOrd="0" presId="urn:microsoft.com/office/officeart/2005/8/layout/default"/>
    <dgm:cxn modelId="{16A21CF4-8B7E-434D-A740-EB6D1EEF9A5A}" type="presParOf" srcId="{A65F6124-952F-4CF0-97A7-CC54F020F89A}" destId="{23088981-733F-4E9E-9657-44AD50E3E906}" srcOrd="21" destOrd="0" presId="urn:microsoft.com/office/officeart/2005/8/layout/default"/>
    <dgm:cxn modelId="{983133EF-1E28-4745-90BD-48643991ED70}" type="presParOf" srcId="{A65F6124-952F-4CF0-97A7-CC54F020F89A}" destId="{176D1B39-71D5-46F5-AC37-ECF2026467E2}" srcOrd="22" destOrd="0" presId="urn:microsoft.com/office/officeart/2005/8/layout/default"/>
    <dgm:cxn modelId="{37EED36E-2FB7-4B08-8FC9-5CEC8AD5F2F4}" type="presParOf" srcId="{A65F6124-952F-4CF0-97A7-CC54F020F89A}" destId="{7CEF39EB-DCE9-42EE-ABC1-F33D4A6064CC}" srcOrd="23" destOrd="0" presId="urn:microsoft.com/office/officeart/2005/8/layout/default"/>
    <dgm:cxn modelId="{CE6BDFF2-8AE7-4471-9527-3375AC1B34D5}" type="presParOf" srcId="{A65F6124-952F-4CF0-97A7-CC54F020F89A}" destId="{79B12BF2-0605-48AF-A3BF-3A9B8E826788}" srcOrd="24" destOrd="0" presId="urn:microsoft.com/office/officeart/2005/8/layout/default"/>
    <dgm:cxn modelId="{C842CE4B-C80E-474E-AD6E-C5DC9106AFF8}" type="presParOf" srcId="{A65F6124-952F-4CF0-97A7-CC54F020F89A}" destId="{D620C283-A7D8-4940-9BB9-BE10519271FE}" srcOrd="25" destOrd="0" presId="urn:microsoft.com/office/officeart/2005/8/layout/default"/>
    <dgm:cxn modelId="{51979836-18B2-4053-9702-DCABD9744922}" type="presParOf" srcId="{A65F6124-952F-4CF0-97A7-CC54F020F89A}" destId="{160C3C5A-0F40-487F-94B6-25043D7916D2}" srcOrd="26" destOrd="0" presId="urn:microsoft.com/office/officeart/2005/8/layout/default"/>
    <dgm:cxn modelId="{979A0C58-2E58-48F6-8782-DBD95689E9BA}" type="presParOf" srcId="{A65F6124-952F-4CF0-97A7-CC54F020F89A}" destId="{6D45A0B2-0966-4204-8933-C0FAFD829665}" srcOrd="27" destOrd="0" presId="urn:microsoft.com/office/officeart/2005/8/layout/default"/>
    <dgm:cxn modelId="{C4AE6F0A-AFA8-4446-BD81-F81258AD7435}" type="presParOf" srcId="{A65F6124-952F-4CF0-97A7-CC54F020F89A}" destId="{DB64F290-607D-499C-BF64-50689E92E16F}"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21451-8F4C-47AB-B1D8-C7C6BCB3136B}">
      <dsp:nvSpPr>
        <dsp:cNvPr id="0" name=""/>
        <dsp:cNvSpPr/>
      </dsp:nvSpPr>
      <dsp:spPr>
        <a:xfrm>
          <a:off x="0" y="1599"/>
          <a:ext cx="10075651" cy="8107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5B301D-794B-46F0-9DD4-18D721700B07}">
      <dsp:nvSpPr>
        <dsp:cNvPr id="0" name=""/>
        <dsp:cNvSpPr/>
      </dsp:nvSpPr>
      <dsp:spPr>
        <a:xfrm>
          <a:off x="245263" y="184027"/>
          <a:ext cx="445934" cy="4459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31E0F-84D8-4D6A-AAEE-51EA8CE8A051}">
      <dsp:nvSpPr>
        <dsp:cNvPr id="0" name=""/>
        <dsp:cNvSpPr/>
      </dsp:nvSpPr>
      <dsp:spPr>
        <a:xfrm>
          <a:off x="936461" y="1599"/>
          <a:ext cx="9139189" cy="810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9" tIns="85809" rIns="85809" bIns="85809" numCol="1" spcCol="1270" anchor="ctr" anchorCtr="0">
          <a:noAutofit/>
        </a:bodyPr>
        <a:lstStyle/>
        <a:p>
          <a:pPr marL="0" lvl="0" indent="0" algn="l" defTabSz="977900">
            <a:lnSpc>
              <a:spcPct val="90000"/>
            </a:lnSpc>
            <a:spcBef>
              <a:spcPct val="0"/>
            </a:spcBef>
            <a:spcAft>
              <a:spcPct val="35000"/>
            </a:spcAft>
            <a:buNone/>
          </a:pPr>
          <a:r>
            <a:rPr lang="en-GB" sz="2200" kern="1200"/>
            <a:t>Introduction ..... ( slide 4/5)</a:t>
          </a:r>
          <a:endParaRPr lang="en-US" sz="2200" kern="1200"/>
        </a:p>
      </dsp:txBody>
      <dsp:txXfrm>
        <a:off x="936461" y="1599"/>
        <a:ext cx="9139189" cy="810789"/>
      </dsp:txXfrm>
    </dsp:sp>
    <dsp:sp modelId="{E3BFB351-1E02-4C59-B17B-359270E797E1}">
      <dsp:nvSpPr>
        <dsp:cNvPr id="0" name=""/>
        <dsp:cNvSpPr/>
      </dsp:nvSpPr>
      <dsp:spPr>
        <a:xfrm>
          <a:off x="0" y="1015086"/>
          <a:ext cx="10075651" cy="8107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7DFC9-3BC6-4F9A-B583-E8BE4DDCB819}">
      <dsp:nvSpPr>
        <dsp:cNvPr id="0" name=""/>
        <dsp:cNvSpPr/>
      </dsp:nvSpPr>
      <dsp:spPr>
        <a:xfrm>
          <a:off x="245263" y="1197514"/>
          <a:ext cx="445934" cy="4459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06C78-A041-4D21-9532-6509ED10892C}">
      <dsp:nvSpPr>
        <dsp:cNvPr id="0" name=""/>
        <dsp:cNvSpPr/>
      </dsp:nvSpPr>
      <dsp:spPr>
        <a:xfrm>
          <a:off x="936461" y="1015086"/>
          <a:ext cx="9139189" cy="810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9" tIns="85809" rIns="85809" bIns="85809" numCol="1" spcCol="1270" anchor="ctr" anchorCtr="0">
          <a:noAutofit/>
        </a:bodyPr>
        <a:lstStyle/>
        <a:p>
          <a:pPr marL="0" lvl="0" indent="0" algn="l" defTabSz="977900">
            <a:lnSpc>
              <a:spcPct val="90000"/>
            </a:lnSpc>
            <a:spcBef>
              <a:spcPct val="0"/>
            </a:spcBef>
            <a:spcAft>
              <a:spcPct val="35000"/>
            </a:spcAft>
            <a:buNone/>
          </a:pPr>
          <a:r>
            <a:rPr lang="en-GB" sz="2200" kern="1200"/>
            <a:t>About the Technology..... (slide 6/7)</a:t>
          </a:r>
          <a:endParaRPr lang="en-US" sz="2200" kern="1200"/>
        </a:p>
      </dsp:txBody>
      <dsp:txXfrm>
        <a:off x="936461" y="1015086"/>
        <a:ext cx="9139189" cy="810789"/>
      </dsp:txXfrm>
    </dsp:sp>
    <dsp:sp modelId="{7FFC681A-C741-4246-9FF9-8B241F46BB99}">
      <dsp:nvSpPr>
        <dsp:cNvPr id="0" name=""/>
        <dsp:cNvSpPr/>
      </dsp:nvSpPr>
      <dsp:spPr>
        <a:xfrm>
          <a:off x="0" y="2028573"/>
          <a:ext cx="10075651" cy="8107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339F35-AC68-4AB5-B328-D232522E45D1}">
      <dsp:nvSpPr>
        <dsp:cNvPr id="0" name=""/>
        <dsp:cNvSpPr/>
      </dsp:nvSpPr>
      <dsp:spPr>
        <a:xfrm>
          <a:off x="245263" y="2211001"/>
          <a:ext cx="445934" cy="4459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AEBB47-7F6C-4305-B2DB-0E75404271CF}">
      <dsp:nvSpPr>
        <dsp:cNvPr id="0" name=""/>
        <dsp:cNvSpPr/>
      </dsp:nvSpPr>
      <dsp:spPr>
        <a:xfrm>
          <a:off x="936461" y="2028573"/>
          <a:ext cx="9139189" cy="810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9" tIns="85809" rIns="85809" bIns="85809" numCol="1" spcCol="1270" anchor="ctr" anchorCtr="0">
          <a:noAutofit/>
        </a:bodyPr>
        <a:lstStyle/>
        <a:p>
          <a:pPr marL="0" lvl="0" indent="0" algn="l" defTabSz="977900">
            <a:lnSpc>
              <a:spcPct val="90000"/>
            </a:lnSpc>
            <a:spcBef>
              <a:spcPct val="0"/>
            </a:spcBef>
            <a:spcAft>
              <a:spcPct val="35000"/>
            </a:spcAft>
            <a:buNone/>
          </a:pPr>
          <a:r>
            <a:rPr lang="en-GB" sz="2200" kern="1200"/>
            <a:t>Conclusion..... (slide 8 )</a:t>
          </a:r>
          <a:endParaRPr lang="en-US" sz="2200" kern="1200"/>
        </a:p>
      </dsp:txBody>
      <dsp:txXfrm>
        <a:off x="936461" y="2028573"/>
        <a:ext cx="9139189" cy="810789"/>
      </dsp:txXfrm>
    </dsp:sp>
    <dsp:sp modelId="{06DDB3AF-BE1D-4C0D-841D-9C3A99311670}">
      <dsp:nvSpPr>
        <dsp:cNvPr id="0" name=""/>
        <dsp:cNvSpPr/>
      </dsp:nvSpPr>
      <dsp:spPr>
        <a:xfrm>
          <a:off x="0" y="3042060"/>
          <a:ext cx="10075651" cy="8107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C5C20-AEAF-4432-8951-01332940FD23}">
      <dsp:nvSpPr>
        <dsp:cNvPr id="0" name=""/>
        <dsp:cNvSpPr/>
      </dsp:nvSpPr>
      <dsp:spPr>
        <a:xfrm>
          <a:off x="245263" y="3224488"/>
          <a:ext cx="445934" cy="4459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EB5352-2B77-439A-AFE5-CD156F918724}">
      <dsp:nvSpPr>
        <dsp:cNvPr id="0" name=""/>
        <dsp:cNvSpPr/>
      </dsp:nvSpPr>
      <dsp:spPr>
        <a:xfrm>
          <a:off x="936461" y="3042060"/>
          <a:ext cx="9139189" cy="810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9" tIns="85809" rIns="85809" bIns="85809" numCol="1" spcCol="1270" anchor="ctr" anchorCtr="0">
          <a:noAutofit/>
        </a:bodyPr>
        <a:lstStyle/>
        <a:p>
          <a:pPr marL="0" lvl="0" indent="0" algn="l" defTabSz="977900">
            <a:lnSpc>
              <a:spcPct val="90000"/>
            </a:lnSpc>
            <a:spcBef>
              <a:spcPct val="0"/>
            </a:spcBef>
            <a:spcAft>
              <a:spcPct val="35000"/>
            </a:spcAft>
            <a:buNone/>
          </a:pPr>
          <a:r>
            <a:rPr lang="en-GB" sz="2200" kern="1200"/>
            <a:t>Reference .....(slide 9)</a:t>
          </a:r>
          <a:endParaRPr lang="en-US" sz="2200" kern="1200"/>
        </a:p>
      </dsp:txBody>
      <dsp:txXfrm>
        <a:off x="936461" y="3042060"/>
        <a:ext cx="9139189" cy="810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FB587-52F6-4EFC-B86F-71AF2364B8B2}">
      <dsp:nvSpPr>
        <dsp:cNvPr id="0" name=""/>
        <dsp:cNvSpPr/>
      </dsp:nvSpPr>
      <dsp:spPr>
        <a:xfrm>
          <a:off x="1672426" y="26895"/>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64C78-5CB8-48B2-911D-CA3A6CEFE3EB}">
      <dsp:nvSpPr>
        <dsp:cNvPr id="0" name=""/>
        <dsp:cNvSpPr/>
      </dsp:nvSpPr>
      <dsp:spPr>
        <a:xfrm>
          <a:off x="2140426" y="49489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204E25-2A1D-4393-9F3F-3C38BDF16FA8}">
      <dsp:nvSpPr>
        <dsp:cNvPr id="0" name=""/>
        <dsp:cNvSpPr/>
      </dsp:nvSpPr>
      <dsp:spPr>
        <a:xfrm>
          <a:off x="970426" y="2906895"/>
          <a:ext cx="36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We live in the era of information technology, and it may be a whole new experience for many of yours, but we want to make sure that everyone has the confidences of using online technology </a:t>
          </a:r>
          <a:endParaRPr lang="en-US" sz="1100" kern="1200"/>
        </a:p>
      </dsp:txBody>
      <dsp:txXfrm>
        <a:off x="970426" y="2906895"/>
        <a:ext cx="3600000" cy="742500"/>
      </dsp:txXfrm>
    </dsp:sp>
    <dsp:sp modelId="{2A060E19-173E-47A5-BDBD-203F0B5BE259}">
      <dsp:nvSpPr>
        <dsp:cNvPr id="0" name=""/>
        <dsp:cNvSpPr/>
      </dsp:nvSpPr>
      <dsp:spPr>
        <a:xfrm>
          <a:off x="5902426" y="26895"/>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3E875-90F7-4D1F-8A8D-956D5AC8F77F}">
      <dsp:nvSpPr>
        <dsp:cNvPr id="0" name=""/>
        <dsp:cNvSpPr/>
      </dsp:nvSpPr>
      <dsp:spPr>
        <a:xfrm>
          <a:off x="6370426" y="49489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CFFE69-24D4-4CF7-B418-F3DA004BA625}">
      <dsp:nvSpPr>
        <dsp:cNvPr id="0" name=""/>
        <dsp:cNvSpPr/>
      </dsp:nvSpPr>
      <dsp:spPr>
        <a:xfrm>
          <a:off x="5200426" y="2906895"/>
          <a:ext cx="36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Our programmes will provide students with an opportunity to study various subjects which is related to artificial intelligence, data science and cloud computing.</a:t>
          </a:r>
          <a:endParaRPr lang="en-US" sz="1100" kern="1200"/>
        </a:p>
      </dsp:txBody>
      <dsp:txXfrm>
        <a:off x="5200426" y="2906895"/>
        <a:ext cx="3600000" cy="74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CD3C-EABF-457A-AE33-45018CEA2E52}">
      <dsp:nvSpPr>
        <dsp:cNvPr id="0" name=""/>
        <dsp:cNvSpPr/>
      </dsp:nvSpPr>
      <dsp:spPr>
        <a:xfrm>
          <a:off x="0" y="3376"/>
          <a:ext cx="9493250" cy="17276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FC61D-08BB-4DBF-979F-A7596B8A5F76}">
      <dsp:nvSpPr>
        <dsp:cNvPr id="0" name=""/>
        <dsp:cNvSpPr/>
      </dsp:nvSpPr>
      <dsp:spPr>
        <a:xfrm>
          <a:off x="522609" y="392094"/>
          <a:ext cx="951127" cy="9501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83AA3-B936-41DF-A995-A0A87F0CA223}">
      <dsp:nvSpPr>
        <dsp:cNvPr id="0" name=""/>
        <dsp:cNvSpPr/>
      </dsp:nvSpPr>
      <dsp:spPr>
        <a:xfrm>
          <a:off x="1996345" y="3376"/>
          <a:ext cx="7231906" cy="172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20" tIns="183020" rIns="183020" bIns="183020" numCol="1" spcCol="1270" anchor="ctr" anchorCtr="0">
          <a:noAutofit/>
        </a:bodyPr>
        <a:lstStyle/>
        <a:p>
          <a:pPr marL="0" lvl="0" indent="0" algn="l" defTabSz="622300">
            <a:lnSpc>
              <a:spcPct val="100000"/>
            </a:lnSpc>
            <a:spcBef>
              <a:spcPct val="0"/>
            </a:spcBef>
            <a:spcAft>
              <a:spcPct val="35000"/>
            </a:spcAft>
            <a:buNone/>
          </a:pPr>
          <a:r>
            <a:rPr lang="en-GB" sz="1400" b="1" kern="1200" dirty="0"/>
            <a:t>In relation to assessment, UWTSD supports students extensively in reflecting on their learning progress over time. This is core to the arts and design education that much of UWTSD’s work is built upon .Students are evaluated through summative and formative assessment methods such as project work, presentations/pitches, self-reflection, as well as self-evaluation, peer evaluation, and external expert review/feedback </a:t>
          </a:r>
        </a:p>
        <a:p>
          <a:pPr marL="0" lvl="0" indent="0" algn="l" defTabSz="622300">
            <a:lnSpc>
              <a:spcPct val="100000"/>
            </a:lnSpc>
            <a:spcBef>
              <a:spcPct val="0"/>
            </a:spcBef>
            <a:spcAft>
              <a:spcPct val="35000"/>
            </a:spcAft>
            <a:buNone/>
          </a:pPr>
          <a:r>
            <a:rPr lang="en-GB" sz="1400" b="1" kern="1200" dirty="0"/>
            <a:t>Penaluna and Penaluna described this as follows:</a:t>
          </a:r>
          <a:endParaRPr lang="en-US" sz="1400" kern="1200" dirty="0"/>
        </a:p>
      </dsp:txBody>
      <dsp:txXfrm>
        <a:off x="1996345" y="3376"/>
        <a:ext cx="7231906" cy="1729322"/>
      </dsp:txXfrm>
    </dsp:sp>
    <dsp:sp modelId="{4CDD04B8-1D81-49D5-9F03-E3FF0C33B6D5}">
      <dsp:nvSpPr>
        <dsp:cNvPr id="0" name=""/>
        <dsp:cNvSpPr/>
      </dsp:nvSpPr>
      <dsp:spPr>
        <a:xfrm>
          <a:off x="0" y="2078563"/>
          <a:ext cx="9493250" cy="17276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842A0-B8EF-4A33-9B89-672996998688}">
      <dsp:nvSpPr>
        <dsp:cNvPr id="0" name=""/>
        <dsp:cNvSpPr/>
      </dsp:nvSpPr>
      <dsp:spPr>
        <a:xfrm>
          <a:off x="522609" y="2467281"/>
          <a:ext cx="951127" cy="9501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153B33-E402-4948-AE81-086112E3E7DD}">
      <dsp:nvSpPr>
        <dsp:cNvPr id="0" name=""/>
        <dsp:cNvSpPr/>
      </dsp:nvSpPr>
      <dsp:spPr>
        <a:xfrm>
          <a:off x="1996345" y="2078563"/>
          <a:ext cx="7231906" cy="172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20" tIns="183020" rIns="183020" bIns="183020" numCol="1" spcCol="1270" anchor="ctr" anchorCtr="0">
          <a:noAutofit/>
        </a:bodyPr>
        <a:lstStyle/>
        <a:p>
          <a:pPr marL="0" lvl="0" indent="0" algn="l" defTabSz="622300">
            <a:lnSpc>
              <a:spcPct val="100000"/>
            </a:lnSpc>
            <a:spcBef>
              <a:spcPct val="0"/>
            </a:spcBef>
            <a:spcAft>
              <a:spcPct val="35000"/>
            </a:spcAft>
            <a:buNone/>
          </a:pPr>
          <a:r>
            <a:rPr lang="en-GB" sz="1400" b="1" kern="1200" dirty="0"/>
            <a:t>Students are expected to communicate and debate their thinking processes and enter a discussion of their work with tutors and peers and in later studies when appropriate with external stakeholders such as industry practitioners, clients and community members </a:t>
          </a:r>
          <a:endParaRPr lang="en-US" sz="1400" kern="1200" dirty="0"/>
        </a:p>
      </dsp:txBody>
      <dsp:txXfrm>
        <a:off x="1996345" y="2078563"/>
        <a:ext cx="7231906" cy="1729322"/>
      </dsp:txXfrm>
    </dsp:sp>
    <dsp:sp modelId="{D98F8801-18CF-49C4-8D77-87F1293918BE}">
      <dsp:nvSpPr>
        <dsp:cNvPr id="0" name=""/>
        <dsp:cNvSpPr/>
      </dsp:nvSpPr>
      <dsp:spPr>
        <a:xfrm>
          <a:off x="0" y="4153750"/>
          <a:ext cx="9493250" cy="17276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B2BE5-240A-49C0-8EB5-1C7AA0EF0F8F}">
      <dsp:nvSpPr>
        <dsp:cNvPr id="0" name=""/>
        <dsp:cNvSpPr/>
      </dsp:nvSpPr>
      <dsp:spPr>
        <a:xfrm>
          <a:off x="522609" y="4542468"/>
          <a:ext cx="951127" cy="9501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983F2-CCE7-4D98-9C3D-7245D3B3678E}">
      <dsp:nvSpPr>
        <dsp:cNvPr id="0" name=""/>
        <dsp:cNvSpPr/>
      </dsp:nvSpPr>
      <dsp:spPr>
        <a:xfrm>
          <a:off x="1996345" y="4153750"/>
          <a:ext cx="7231906" cy="172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20" tIns="183020" rIns="183020" bIns="183020" numCol="1" spcCol="1270" anchor="ctr" anchorCtr="0">
          <a:noAutofit/>
        </a:bodyPr>
        <a:lstStyle/>
        <a:p>
          <a:pPr marL="0" lvl="0" indent="0" algn="l" defTabSz="622300">
            <a:lnSpc>
              <a:spcPct val="100000"/>
            </a:lnSpc>
            <a:spcBef>
              <a:spcPct val="0"/>
            </a:spcBef>
            <a:spcAft>
              <a:spcPct val="35000"/>
            </a:spcAft>
            <a:buNone/>
          </a:pPr>
          <a:r>
            <a:rPr lang="en-GB" sz="1400" b="1" kern="1200"/>
            <a:t>The approach forces students to explain their decision-making in envisioning new futures as well as to build on feedback .</a:t>
          </a:r>
          <a:endParaRPr lang="en-US" sz="1400" kern="1200"/>
        </a:p>
      </dsp:txBody>
      <dsp:txXfrm>
        <a:off x="1996345" y="4153750"/>
        <a:ext cx="7231906" cy="17293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BF7E44-3FD9-4C14-B928-3279C7510D12}">
      <dsp:nvSpPr>
        <dsp:cNvPr id="0" name=""/>
        <dsp:cNvSpPr/>
      </dsp:nvSpPr>
      <dsp:spPr>
        <a:xfrm>
          <a:off x="3339" y="29965"/>
          <a:ext cx="1808180" cy="10849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There has been a rapid growth of digital technologies in today’s knowledge society</a:t>
          </a:r>
          <a:endParaRPr lang="en-US" sz="1200" kern="1200"/>
        </a:p>
      </dsp:txBody>
      <dsp:txXfrm>
        <a:off x="3339" y="29965"/>
        <a:ext cx="1808180" cy="1084908"/>
      </dsp:txXfrm>
    </dsp:sp>
    <dsp:sp modelId="{EA2D0525-6DFD-46AC-A88B-17261D7D2868}">
      <dsp:nvSpPr>
        <dsp:cNvPr id="0" name=""/>
        <dsp:cNvSpPr/>
      </dsp:nvSpPr>
      <dsp:spPr>
        <a:xfrm>
          <a:off x="1992337" y="29965"/>
          <a:ext cx="1808180" cy="10849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(Selwyn and Facer, 2014). In many schools, the implementation of digital technologies has</a:t>
          </a:r>
          <a:endParaRPr lang="en-US" sz="1200" kern="1200"/>
        </a:p>
      </dsp:txBody>
      <dsp:txXfrm>
        <a:off x="1992337" y="29965"/>
        <a:ext cx="1808180" cy="1084908"/>
      </dsp:txXfrm>
    </dsp:sp>
    <dsp:sp modelId="{ABEA5CA7-D7CE-48F7-957C-D696C323D0B7}">
      <dsp:nvSpPr>
        <dsp:cNvPr id="0" name=""/>
        <dsp:cNvSpPr/>
      </dsp:nvSpPr>
      <dsp:spPr>
        <a:xfrm>
          <a:off x="3981336" y="29965"/>
          <a:ext cx="1808180" cy="10849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been in the form of 1:1, i.e., one student one laptop initiatives, in which teachers and</a:t>
          </a:r>
          <a:endParaRPr lang="en-US" sz="1200" kern="1200"/>
        </a:p>
      </dsp:txBody>
      <dsp:txXfrm>
        <a:off x="3981336" y="29965"/>
        <a:ext cx="1808180" cy="1084908"/>
      </dsp:txXfrm>
    </dsp:sp>
    <dsp:sp modelId="{FF7689DF-DCBF-49DB-8856-ACDDA9F56B94}">
      <dsp:nvSpPr>
        <dsp:cNvPr id="0" name=""/>
        <dsp:cNvSpPr/>
      </dsp:nvSpPr>
      <dsp:spPr>
        <a:xfrm>
          <a:off x="5970334" y="29965"/>
          <a:ext cx="1808180" cy="10849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students use laptop computers for teaching and learning (Balanskat et al., 2013; Zheng</a:t>
          </a:r>
          <a:endParaRPr lang="en-US" sz="1200" kern="1200"/>
        </a:p>
      </dsp:txBody>
      <dsp:txXfrm>
        <a:off x="5970334" y="29965"/>
        <a:ext cx="1808180" cy="1084908"/>
      </dsp:txXfrm>
    </dsp:sp>
    <dsp:sp modelId="{CB3BF6F7-6DE5-4D55-B897-CD3D34438A06}">
      <dsp:nvSpPr>
        <dsp:cNvPr id="0" name=""/>
        <dsp:cNvSpPr/>
      </dsp:nvSpPr>
      <dsp:spPr>
        <a:xfrm>
          <a:off x="7959333" y="29965"/>
          <a:ext cx="1808180" cy="10849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et al., 2016). Positive outcomes such as increased student engagement (Bebell</a:t>
          </a:r>
          <a:endParaRPr lang="en-US" sz="1200" kern="1200"/>
        </a:p>
      </dsp:txBody>
      <dsp:txXfrm>
        <a:off x="7959333" y="29965"/>
        <a:ext cx="1808180" cy="1084908"/>
      </dsp:txXfrm>
    </dsp:sp>
    <dsp:sp modelId="{63ACE73D-1A4E-4F28-B032-8734B02DA611}">
      <dsp:nvSpPr>
        <dsp:cNvPr id="0" name=""/>
        <dsp:cNvSpPr/>
      </dsp:nvSpPr>
      <dsp:spPr>
        <a:xfrm>
          <a:off x="3339" y="1295691"/>
          <a:ext cx="1808180" cy="10849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and O’Dwyer, 2010; Penuel, 2006) and more possibilities for students in their</a:t>
          </a:r>
          <a:endParaRPr lang="en-US" sz="1200" kern="1200"/>
        </a:p>
      </dsp:txBody>
      <dsp:txXfrm>
        <a:off x="3339" y="1295691"/>
        <a:ext cx="1808180" cy="1084908"/>
      </dsp:txXfrm>
    </dsp:sp>
    <dsp:sp modelId="{A1591A6E-D1F3-4DA6-9E43-8710805EDFDC}">
      <dsp:nvSpPr>
        <dsp:cNvPr id="0" name=""/>
        <dsp:cNvSpPr/>
      </dsp:nvSpPr>
      <dsp:spPr>
        <a:xfrm>
          <a:off x="1992337" y="1295691"/>
          <a:ext cx="1808180" cy="10849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schoolwork (Lei and Zhao, 2008) are reported. However, as Weston and Bain (2010)</a:t>
          </a:r>
          <a:endParaRPr lang="en-US" sz="1200" kern="1200"/>
        </a:p>
      </dsp:txBody>
      <dsp:txXfrm>
        <a:off x="1992337" y="1295691"/>
        <a:ext cx="1808180" cy="1084908"/>
      </dsp:txXfrm>
    </dsp:sp>
    <dsp:sp modelId="{B3C8D06A-30B3-477C-AE71-9CD5EC01DBE0}">
      <dsp:nvSpPr>
        <dsp:cNvPr id="0" name=""/>
        <dsp:cNvSpPr/>
      </dsp:nvSpPr>
      <dsp:spPr>
        <a:xfrm>
          <a:off x="3981336" y="1295691"/>
          <a:ext cx="1808180" cy="10849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argue, improved outcomes related to the implementation of technology will not come</a:t>
          </a:r>
          <a:endParaRPr lang="en-US" sz="1200" kern="1200"/>
        </a:p>
      </dsp:txBody>
      <dsp:txXfrm>
        <a:off x="3981336" y="1295691"/>
        <a:ext cx="1808180" cy="1084908"/>
      </dsp:txXfrm>
    </dsp:sp>
    <dsp:sp modelId="{6D25C547-4AA2-4EA6-92CA-54CE7E5906F0}">
      <dsp:nvSpPr>
        <dsp:cNvPr id="0" name=""/>
        <dsp:cNvSpPr/>
      </dsp:nvSpPr>
      <dsp:spPr>
        <a:xfrm>
          <a:off x="5970334" y="1295691"/>
          <a:ext cx="1808180" cy="10849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about by themselves. In this process, the teacher is important (Bebell and O’Dwyer, 2010)</a:t>
          </a:r>
          <a:endParaRPr lang="en-US" sz="1200" kern="1200"/>
        </a:p>
      </dsp:txBody>
      <dsp:txXfrm>
        <a:off x="5970334" y="1295691"/>
        <a:ext cx="1808180" cy="1084908"/>
      </dsp:txXfrm>
    </dsp:sp>
    <dsp:sp modelId="{99816C76-9675-4C41-9D93-46163F116A55}">
      <dsp:nvSpPr>
        <dsp:cNvPr id="0" name=""/>
        <dsp:cNvSpPr/>
      </dsp:nvSpPr>
      <dsp:spPr>
        <a:xfrm>
          <a:off x="7959333" y="1295691"/>
          <a:ext cx="1808180" cy="10849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as well as the school leader (Dexter, 2008). Concerns about school leaders’ abilities</a:t>
          </a:r>
          <a:endParaRPr lang="en-US" sz="1200" kern="1200"/>
        </a:p>
      </dsp:txBody>
      <dsp:txXfrm>
        <a:off x="7959333" y="1295691"/>
        <a:ext cx="1808180" cy="1084908"/>
      </dsp:txXfrm>
    </dsp:sp>
    <dsp:sp modelId="{F3F8734E-C46E-4B7A-95A4-B1F64D145300}">
      <dsp:nvSpPr>
        <dsp:cNvPr id="0" name=""/>
        <dsp:cNvSpPr/>
      </dsp:nvSpPr>
      <dsp:spPr>
        <a:xfrm>
          <a:off x="3339" y="2561417"/>
          <a:ext cx="1808180" cy="10849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concerning preparation (Afshari et al., 2012; Schiller, 2003) as well as the lack of leadership</a:t>
          </a:r>
          <a:endParaRPr lang="en-US" sz="1200" kern="1200"/>
        </a:p>
      </dsp:txBody>
      <dsp:txXfrm>
        <a:off x="3339" y="2561417"/>
        <a:ext cx="1808180" cy="1084908"/>
      </dsp:txXfrm>
    </dsp:sp>
    <dsp:sp modelId="{176D1B39-71D5-46F5-AC37-ECF2026467E2}">
      <dsp:nvSpPr>
        <dsp:cNvPr id="0" name=""/>
        <dsp:cNvSpPr/>
      </dsp:nvSpPr>
      <dsp:spPr>
        <a:xfrm>
          <a:off x="1992337" y="2561417"/>
          <a:ext cx="1808180" cy="10849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(Flanagan and Jacobsen, 2003) have been expressed. Dexter (2008) means for example that</a:t>
          </a:r>
          <a:endParaRPr lang="en-US" sz="1200" kern="1200"/>
        </a:p>
      </dsp:txBody>
      <dsp:txXfrm>
        <a:off x="1992337" y="2561417"/>
        <a:ext cx="1808180" cy="1084908"/>
      </dsp:txXfrm>
    </dsp:sp>
    <dsp:sp modelId="{79B12BF2-0605-48AF-A3BF-3A9B8E826788}">
      <dsp:nvSpPr>
        <dsp:cNvPr id="0" name=""/>
        <dsp:cNvSpPr/>
      </dsp:nvSpPr>
      <dsp:spPr>
        <a:xfrm>
          <a:off x="3981336" y="2561417"/>
          <a:ext cx="1808180" cy="10849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the most important issue in the digitalization in schools is to be informed and to have</a:t>
          </a:r>
          <a:endParaRPr lang="en-US" sz="1200" kern="1200"/>
        </a:p>
      </dsp:txBody>
      <dsp:txXfrm>
        <a:off x="3981336" y="2561417"/>
        <a:ext cx="1808180" cy="1084908"/>
      </dsp:txXfrm>
    </dsp:sp>
    <dsp:sp modelId="{160C3C5A-0F40-487F-94B6-25043D7916D2}">
      <dsp:nvSpPr>
        <dsp:cNvPr id="0" name=""/>
        <dsp:cNvSpPr/>
      </dsp:nvSpPr>
      <dsp:spPr>
        <a:xfrm>
          <a:off x="5970334" y="2561417"/>
          <a:ext cx="1808180" cy="10849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effective school leaders. Further, Freeman et al. (2017) acknowledge the importance of</a:t>
          </a:r>
          <a:endParaRPr lang="en-US" sz="1200" kern="1200"/>
        </a:p>
      </dsp:txBody>
      <dsp:txXfrm>
        <a:off x="5970334" y="2561417"/>
        <a:ext cx="1808180" cy="1084908"/>
      </dsp:txXfrm>
    </dsp:sp>
    <dsp:sp modelId="{DB64F290-607D-499C-BF64-50689E92E16F}">
      <dsp:nvSpPr>
        <dsp:cNvPr id="0" name=""/>
        <dsp:cNvSpPr/>
      </dsp:nvSpPr>
      <dsp:spPr>
        <a:xfrm>
          <a:off x="7959333" y="2561417"/>
          <a:ext cx="1808180" cy="10849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school leaders in sustaining innovation and new innovations.</a:t>
          </a:r>
          <a:endParaRPr lang="en-US" sz="1200" kern="1200"/>
        </a:p>
      </dsp:txBody>
      <dsp:txXfrm>
        <a:off x="7959333" y="2561417"/>
        <a:ext cx="1808180" cy="10849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04511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6494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27259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0879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92168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32655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4584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54554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01598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42098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14221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7/1/2022</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6345501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1" r:id="rId6"/>
    <p:sldLayoutId id="2147483756" r:id="rId7"/>
    <p:sldLayoutId id="2147483752" r:id="rId8"/>
    <p:sldLayoutId id="2147483753" r:id="rId9"/>
    <p:sldLayoutId id="2147483754" r:id="rId10"/>
    <p:sldLayoutId id="2147483755"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4.png"/><Relationship Id="rId4" Type="http://schemas.openxmlformats.org/officeDocument/2006/relationships/hyperlink" Target="https://www.flickr.com/photos/abee5/831492997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eric.ed.gov/?id=EJ1067595" TargetMode="External"/><Relationship Id="rId2" Type="http://schemas.openxmlformats.org/officeDocument/2006/relationships/hyperlink" Target="https://scholar.google.com/scholar?hl=en&amp;as_sdt=0%2C5&amp;q=conceptual+background&amp;btnG=" TargetMode="External"/><Relationship Id="rId1" Type="http://schemas.openxmlformats.org/officeDocument/2006/relationships/slideLayout" Target="../slideLayouts/slideLayout2.xml"/><Relationship Id="rId5" Type="http://schemas.openxmlformats.org/officeDocument/2006/relationships/hyperlink" Target="https://mdpi-res.com/d_attachment/sustainability/sustainability-13-08574/article_deploy/sustainability-13-08574.pdf" TargetMode="External"/><Relationship Id="rId4" Type="http://schemas.openxmlformats.org/officeDocument/2006/relationships/hyperlink" Target="https://librarysearch.uwtsd.ac.uk/discovery/fulldisplay?docid=cdi_proquest_journals_2227410724&amp;context=PC&amp;vid=44WHELF_UWTSD:44WHELF_UWTSD_VU1&amp;lang=en&amp;search_scope=MyInst_and_CI&amp;adaptor=Primo%20Central&amp;tab=Everything&amp;query=any,contains,digitalization%20and%20school%20leadership%20on%20the%20complexity%20of%20leading%20for%20digitalization%20in%20school&amp;offse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3FBB6B2-972C-4C42-91C9-36184E61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312A434-F7D2-4A14-A037-B9762E2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6752" y="-11017"/>
            <a:ext cx="11602884" cy="6006827"/>
          </a:xfrm>
          <a:custGeom>
            <a:avLst/>
            <a:gdLst>
              <a:gd name="connsiteX0" fmla="*/ 238037 w 11385877"/>
              <a:gd name="connsiteY0" fmla="*/ 0 h 5894482"/>
              <a:gd name="connsiteX1" fmla="*/ 11385877 w 11385877"/>
              <a:gd name="connsiteY1" fmla="*/ 0 h 5894482"/>
              <a:gd name="connsiteX2" fmla="*/ 11126257 w 11385877"/>
              <a:gd name="connsiteY2" fmla="*/ 5894482 h 5894482"/>
              <a:gd name="connsiteX3" fmla="*/ 0 w 11385877"/>
              <a:gd name="connsiteY3" fmla="*/ 5404429 h 5894482"/>
            </a:gdLst>
            <a:ahLst/>
            <a:cxnLst>
              <a:cxn ang="0">
                <a:pos x="connsiteX0" y="connsiteY0"/>
              </a:cxn>
              <a:cxn ang="0">
                <a:pos x="connsiteX1" y="connsiteY1"/>
              </a:cxn>
              <a:cxn ang="0">
                <a:pos x="connsiteX2" y="connsiteY2"/>
              </a:cxn>
              <a:cxn ang="0">
                <a:pos x="connsiteX3" y="connsiteY3"/>
              </a:cxn>
            </a:cxnLst>
            <a:rect l="l" t="t" r="r" b="b"/>
            <a:pathLst>
              <a:path w="11385877" h="5894482">
                <a:moveTo>
                  <a:pt x="238037" y="0"/>
                </a:moveTo>
                <a:lnTo>
                  <a:pt x="11385877" y="0"/>
                </a:lnTo>
                <a:lnTo>
                  <a:pt x="11126257" y="5894482"/>
                </a:lnTo>
                <a:lnTo>
                  <a:pt x="0" y="5404429"/>
                </a:lnTo>
                <a:close/>
              </a:path>
            </a:pathLst>
          </a:custGeom>
          <a:solidFill>
            <a:schemeClr val="tx1"/>
          </a:solidFill>
          <a:ln w="12700" cap="flat" cmpd="sng" algn="ctr">
            <a:noFill/>
            <a:prstDash val="solid"/>
            <a:miter lim="800000"/>
          </a:ln>
          <a:effectLst>
            <a:outerShdw blurRad="508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F9D166EE-E3B4-462F-8588-6273BBC61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51317">
            <a:off x="3384250" y="-2846152"/>
            <a:ext cx="5873815" cy="11057877"/>
          </a:xfrm>
          <a:custGeom>
            <a:avLst/>
            <a:gdLst>
              <a:gd name="connsiteX0" fmla="*/ 477931 w 5763958"/>
              <a:gd name="connsiteY0" fmla="*/ 10851062 h 10851063"/>
              <a:gd name="connsiteX1" fmla="*/ 0 w 5763958"/>
              <a:gd name="connsiteY1" fmla="*/ 39 h 10851063"/>
              <a:gd name="connsiteX2" fmla="*/ 4077961 w 5763958"/>
              <a:gd name="connsiteY2" fmla="*/ 0 h 10851063"/>
              <a:gd name="connsiteX3" fmla="*/ 4078002 w 5763958"/>
              <a:gd name="connsiteY3" fmla="*/ 17 h 10851063"/>
              <a:gd name="connsiteX4" fmla="*/ 5725692 w 5763958"/>
              <a:gd name="connsiteY4" fmla="*/ 3 h 10851063"/>
              <a:gd name="connsiteX5" fmla="*/ 5759707 w 5763958"/>
              <a:gd name="connsiteY5" fmla="*/ 34019 h 10851063"/>
              <a:gd name="connsiteX6" fmla="*/ 5759706 w 5763958"/>
              <a:gd name="connsiteY6" fmla="*/ 10817143 h 10851063"/>
              <a:gd name="connsiteX7" fmla="*/ 5725691 w 5763958"/>
              <a:gd name="connsiteY7" fmla="*/ 10851062 h 10851063"/>
              <a:gd name="connsiteX8" fmla="*/ 5707930 w 5763958"/>
              <a:gd name="connsiteY8" fmla="*/ 10851062 h 10851063"/>
              <a:gd name="connsiteX9" fmla="*/ 5707930 w 5763958"/>
              <a:gd name="connsiteY9" fmla="*/ 10851063 h 10851063"/>
              <a:gd name="connsiteX10" fmla="*/ 1644941 w 5763958"/>
              <a:gd name="connsiteY10" fmla="*/ 10851063 h 10851063"/>
              <a:gd name="connsiteX11" fmla="*/ 1644938 w 5763958"/>
              <a:gd name="connsiteY11" fmla="*/ 10851062 h 10851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3958" h="10851063">
                <a:moveTo>
                  <a:pt x="477931" y="10851062"/>
                </a:moveTo>
                <a:lnTo>
                  <a:pt x="0" y="39"/>
                </a:lnTo>
                <a:lnTo>
                  <a:pt x="4077961" y="0"/>
                </a:lnTo>
                <a:lnTo>
                  <a:pt x="4078002" y="17"/>
                </a:lnTo>
                <a:lnTo>
                  <a:pt x="5725692" y="3"/>
                </a:lnTo>
                <a:cubicBezTo>
                  <a:pt x="5744458" y="56"/>
                  <a:pt x="5759659" y="15253"/>
                  <a:pt x="5759707" y="34019"/>
                </a:cubicBezTo>
                <a:cubicBezTo>
                  <a:pt x="5765376" y="1836874"/>
                  <a:pt x="5765376" y="9014302"/>
                  <a:pt x="5759706" y="10817143"/>
                </a:cubicBezTo>
                <a:cubicBezTo>
                  <a:pt x="5759599" y="10835871"/>
                  <a:pt x="5744419" y="10851013"/>
                  <a:pt x="5725691" y="10851062"/>
                </a:cubicBezTo>
                <a:lnTo>
                  <a:pt x="5707930" y="10851062"/>
                </a:lnTo>
                <a:lnTo>
                  <a:pt x="5707930" y="10851063"/>
                </a:lnTo>
                <a:lnTo>
                  <a:pt x="1644941" y="10851063"/>
                </a:lnTo>
                <a:lnTo>
                  <a:pt x="1644938" y="10851062"/>
                </a:lnTo>
                <a:close/>
              </a:path>
            </a:pathLst>
          </a:custGeom>
          <a:blipFill>
            <a:blip r:embed="rId2"/>
            <a:tile tx="0" ty="0" sx="100000" sy="100000" flip="none" algn="tl"/>
          </a:blipFill>
          <a:ln w="9525" cap="flat">
            <a:noFill/>
            <a:prstDash val="solid"/>
            <a:miter/>
          </a:ln>
        </p:spPr>
        <p:txBody>
          <a:bodyPr wrap="square" rtlCol="0" anchor="ctr">
            <a:noAutofit/>
          </a:bodyPr>
          <a:lstStyle/>
          <a:p>
            <a:endParaRPr lang="en-US"/>
          </a:p>
        </p:txBody>
      </p:sp>
      <p:pic>
        <p:nvPicPr>
          <p:cNvPr id="18" name="Picture 3">
            <a:extLst>
              <a:ext uri="{FF2B5EF4-FFF2-40B4-BE49-F238E27FC236}">
                <a16:creationId xmlns:a16="http://schemas.microsoft.com/office/drawing/2014/main" id="{5A4C5190-7918-A2A2-C639-5F1B06E62271}"/>
              </a:ext>
            </a:extLst>
          </p:cNvPr>
          <p:cNvPicPr>
            <a:picLocks noChangeAspect="1"/>
          </p:cNvPicPr>
          <p:nvPr/>
        </p:nvPicPr>
        <p:blipFill rotWithShape="1">
          <a:blip r:embed="rId3">
            <a:alphaModFix amt="83000"/>
          </a:blip>
          <a:srcRect t="3299" r="1" b="19008"/>
          <a:stretch/>
        </p:blipFill>
        <p:spPr>
          <a:xfrm>
            <a:off x="595979" y="167852"/>
            <a:ext cx="11303902" cy="5862304"/>
          </a:xfrm>
          <a:custGeom>
            <a:avLst/>
            <a:gdLst/>
            <a:ahLst/>
            <a:cxnLst/>
            <a:rect l="l" t="t" r="r" b="b"/>
            <a:pathLst>
              <a:path w="11092486" h="5752662">
                <a:moveTo>
                  <a:pt x="11092486" y="0"/>
                </a:moveTo>
                <a:lnTo>
                  <a:pt x="10913086" y="4074013"/>
                </a:lnTo>
                <a:lnTo>
                  <a:pt x="10913067" y="4074053"/>
                </a:lnTo>
                <a:lnTo>
                  <a:pt x="10840579" y="5720148"/>
                </a:lnTo>
                <a:cubicBezTo>
                  <a:pt x="10839700" y="5738894"/>
                  <a:pt x="10823849" y="5753411"/>
                  <a:pt x="10805099" y="5752633"/>
                </a:cubicBezTo>
                <a:cubicBezTo>
                  <a:pt x="9003741" y="5678968"/>
                  <a:pt x="1833265" y="5363145"/>
                  <a:pt x="32420" y="5278152"/>
                </a:cubicBezTo>
                <a:cubicBezTo>
                  <a:pt x="13715" y="5277221"/>
                  <a:pt x="-745" y="5261390"/>
                  <a:pt x="30" y="5242678"/>
                </a:cubicBezTo>
                <a:lnTo>
                  <a:pt x="812" y="5224934"/>
                </a:lnTo>
                <a:lnTo>
                  <a:pt x="811" y="5224934"/>
                </a:lnTo>
                <a:lnTo>
                  <a:pt x="179591" y="1165880"/>
                </a:lnTo>
                <a:lnTo>
                  <a:pt x="179592" y="1165877"/>
                </a:lnTo>
                <a:lnTo>
                  <a:pt x="230943" y="0"/>
                </a:lnTo>
                <a:close/>
              </a:path>
            </a:pathLst>
          </a:custGeom>
        </p:spPr>
      </p:pic>
      <p:sp>
        <p:nvSpPr>
          <p:cNvPr id="2" name="Title 1">
            <a:extLst>
              <a:ext uri="{FF2B5EF4-FFF2-40B4-BE49-F238E27FC236}">
                <a16:creationId xmlns:a16="http://schemas.microsoft.com/office/drawing/2014/main" id="{C83A42B2-FAB2-43AF-69AD-CC26D68FF58E}"/>
              </a:ext>
            </a:extLst>
          </p:cNvPr>
          <p:cNvSpPr>
            <a:spLocks noGrp="1"/>
          </p:cNvSpPr>
          <p:nvPr>
            <p:ph type="ctrTitle"/>
          </p:nvPr>
        </p:nvSpPr>
        <p:spPr>
          <a:xfrm>
            <a:off x="1221474" y="2922050"/>
            <a:ext cx="6308745" cy="3233058"/>
          </a:xfrm>
        </p:spPr>
        <p:txBody>
          <a:bodyPr>
            <a:normAutofit/>
          </a:bodyPr>
          <a:lstStyle/>
          <a:p>
            <a:r>
              <a:rPr lang="en-GB" sz="5000" b="1" dirty="0">
                <a:cs typeface="Calibri Light"/>
              </a:rPr>
              <a:t>DIGITAL SKILLS AND RESEARCH METHOD</a:t>
            </a:r>
            <a:br>
              <a:rPr lang="en-GB" sz="5000" b="1" dirty="0">
                <a:cs typeface="Calibri Light"/>
              </a:rPr>
            </a:br>
            <a:r>
              <a:rPr lang="en-GB" sz="5000" b="1" dirty="0">
                <a:cs typeface="Calibri Light"/>
              </a:rPr>
              <a:t>BMSW4003</a:t>
            </a:r>
            <a:endParaRPr lang="en-GB" sz="5000" dirty="0"/>
          </a:p>
        </p:txBody>
      </p:sp>
      <p:sp>
        <p:nvSpPr>
          <p:cNvPr id="3" name="Subtitle 2">
            <a:extLst>
              <a:ext uri="{FF2B5EF4-FFF2-40B4-BE49-F238E27FC236}">
                <a16:creationId xmlns:a16="http://schemas.microsoft.com/office/drawing/2014/main" id="{3850045A-06DA-4504-C688-ADACE848B138}"/>
              </a:ext>
            </a:extLst>
          </p:cNvPr>
          <p:cNvSpPr>
            <a:spLocks noGrp="1"/>
          </p:cNvSpPr>
          <p:nvPr>
            <p:ph type="subTitle" idx="1"/>
          </p:nvPr>
        </p:nvSpPr>
        <p:spPr>
          <a:xfrm>
            <a:off x="7602583" y="5894481"/>
            <a:ext cx="3566159" cy="656541"/>
          </a:xfrm>
        </p:spPr>
        <p:txBody>
          <a:bodyPr anchor="b">
            <a:normAutofit fontScale="25000" lnSpcReduction="20000"/>
          </a:bodyPr>
          <a:lstStyle/>
          <a:p>
            <a:pPr algn="r"/>
            <a:r>
              <a:rPr lang="en-GB" sz="9600" b="1" dirty="0">
                <a:latin typeface="Arial" panose="020B0604020202020204" pitchFamily="34" charset="0"/>
                <a:cs typeface="Arial" panose="020B0604020202020204" pitchFamily="34" charset="0"/>
              </a:rPr>
              <a:t>Assignment title: which digital too is most commonly used for collaboration at UWTSD</a:t>
            </a:r>
          </a:p>
          <a:p>
            <a:pPr algn="r"/>
            <a:endParaRPr lang="en-GB" dirty="0"/>
          </a:p>
        </p:txBody>
      </p:sp>
      <p:grpSp>
        <p:nvGrpSpPr>
          <p:cNvPr id="30" name="Group 29">
            <a:extLst>
              <a:ext uri="{FF2B5EF4-FFF2-40B4-BE49-F238E27FC236}">
                <a16:creationId xmlns:a16="http://schemas.microsoft.com/office/drawing/2014/main" id="{28709E2B-5612-4EF3-8505-0270723FD3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1" name="Group 30">
              <a:extLst>
                <a:ext uri="{FF2B5EF4-FFF2-40B4-BE49-F238E27FC236}">
                  <a16:creationId xmlns:a16="http://schemas.microsoft.com/office/drawing/2014/main" id="{BD3B743C-BB90-43EC-83AC-B8AD278875A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3" name="Straight Connector 32">
                <a:extLst>
                  <a:ext uri="{FF2B5EF4-FFF2-40B4-BE49-F238E27FC236}">
                    <a16:creationId xmlns:a16="http://schemas.microsoft.com/office/drawing/2014/main" id="{60A049AC-DBC5-4C0E-90E2-52A81F06BA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960AA9D-4C2F-45F7-B2E2-7E43D09163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2" name="Oval 31">
              <a:extLst>
                <a:ext uri="{FF2B5EF4-FFF2-40B4-BE49-F238E27FC236}">
                  <a16:creationId xmlns:a16="http://schemas.microsoft.com/office/drawing/2014/main" id="{F0133386-276B-4C86-8AB7-4B6BEF032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3032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F52BC-A4B1-D06D-8BCA-A5357648A23F}"/>
              </a:ext>
            </a:extLst>
          </p:cNvPr>
          <p:cNvSpPr>
            <a:spLocks noGrp="1"/>
          </p:cNvSpPr>
          <p:nvPr>
            <p:ph type="title"/>
          </p:nvPr>
        </p:nvSpPr>
        <p:spPr>
          <a:xfrm>
            <a:off x="1219199" y="365125"/>
            <a:ext cx="5509684" cy="1578930"/>
          </a:xfrm>
        </p:spPr>
        <p:txBody>
          <a:bodyPr>
            <a:normAutofit/>
          </a:bodyPr>
          <a:lstStyle/>
          <a:p>
            <a:pPr>
              <a:lnSpc>
                <a:spcPct val="110000"/>
              </a:lnSpc>
            </a:pPr>
            <a:r>
              <a:rPr lang="en-GB" sz="2800"/>
              <a:t>Full Name: </a:t>
            </a:r>
            <a:r>
              <a:rPr lang="en-GB" sz="2800" b="1"/>
              <a:t>Mihaela Iovu </a:t>
            </a:r>
            <a:br>
              <a:rPr lang="en-GB" sz="2800" b="1"/>
            </a:br>
            <a:r>
              <a:rPr lang="en-GB" sz="2800"/>
              <a:t>Student ID Number: </a:t>
            </a:r>
            <a:r>
              <a:rPr lang="en-GB" sz="2800" b="1"/>
              <a:t>2112981    </a:t>
            </a:r>
            <a:br>
              <a:rPr lang="en-GB" sz="2800" b="1"/>
            </a:br>
            <a:endParaRPr lang="en-GB" sz="2800"/>
          </a:p>
        </p:txBody>
      </p:sp>
      <p:sp>
        <p:nvSpPr>
          <p:cNvPr id="3" name="Content Placeholder 2">
            <a:extLst>
              <a:ext uri="{FF2B5EF4-FFF2-40B4-BE49-F238E27FC236}">
                <a16:creationId xmlns:a16="http://schemas.microsoft.com/office/drawing/2014/main" id="{88FBEFBD-1F03-675D-7B1C-367DD91D9162}"/>
              </a:ext>
            </a:extLst>
          </p:cNvPr>
          <p:cNvSpPr>
            <a:spLocks noGrp="1"/>
          </p:cNvSpPr>
          <p:nvPr>
            <p:ph idx="1"/>
          </p:nvPr>
        </p:nvSpPr>
        <p:spPr>
          <a:xfrm>
            <a:off x="1219200" y="2331288"/>
            <a:ext cx="5509684" cy="3840912"/>
          </a:xfrm>
        </p:spPr>
        <p:txBody>
          <a:bodyPr>
            <a:normAutofit/>
          </a:bodyPr>
          <a:lstStyle/>
          <a:p>
            <a:r>
              <a:rPr lang="en-GB" b="1"/>
              <a:t>Date &amp; Time of your Presentation </a:t>
            </a:r>
          </a:p>
          <a:p>
            <a:endParaRPr lang="en-GB" b="1"/>
          </a:p>
          <a:p>
            <a:r>
              <a:rPr lang="en-GB" b="1"/>
              <a:t>Date: 15.07.2022</a:t>
            </a:r>
          </a:p>
          <a:p>
            <a:endParaRPr lang="en-GB" b="1"/>
          </a:p>
          <a:p>
            <a:r>
              <a:rPr lang="en-GB" b="1"/>
              <a:t>Tutor's Name </a:t>
            </a:r>
            <a:r>
              <a:rPr lang="en-GB" b="1" err="1"/>
              <a:t>Seyed</a:t>
            </a:r>
            <a:r>
              <a:rPr lang="en-GB" b="1"/>
              <a:t> </a:t>
            </a:r>
            <a:r>
              <a:rPr lang="en-GB" b="1" err="1"/>
              <a:t>Navid</a:t>
            </a:r>
            <a:r>
              <a:rPr lang="en-GB" b="1"/>
              <a:t> </a:t>
            </a:r>
          </a:p>
          <a:p>
            <a:endParaRPr lang="en-GB" b="1"/>
          </a:p>
          <a:p>
            <a:r>
              <a:rPr lang="en-GB" b="1"/>
              <a:t>Group Presentation</a:t>
            </a:r>
          </a:p>
          <a:p>
            <a:endParaRPr lang="en-GB" dirty="0"/>
          </a:p>
        </p:txBody>
      </p:sp>
      <p:sp>
        <p:nvSpPr>
          <p:cNvPr id="12"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erson taking a selfie&#10;&#10;Description automatically generated">
            <a:extLst>
              <a:ext uri="{FF2B5EF4-FFF2-40B4-BE49-F238E27FC236}">
                <a16:creationId xmlns:a16="http://schemas.microsoft.com/office/drawing/2014/main" id="{4DE8C6B1-8DA6-7FAB-6F91-8C0FA4009ECD}"/>
              </a:ext>
            </a:extLst>
          </p:cNvPr>
          <p:cNvPicPr>
            <a:picLocks noChangeAspect="1"/>
          </p:cNvPicPr>
          <p:nvPr/>
        </p:nvPicPr>
        <p:blipFill>
          <a:blip r:embed="rId2"/>
          <a:stretch>
            <a:fillRect/>
          </a:stretch>
        </p:blipFill>
        <p:spPr>
          <a:xfrm rot="171272">
            <a:off x="8118486" y="902889"/>
            <a:ext cx="2714704" cy="5050613"/>
          </a:xfrm>
          <a:prstGeom prst="rect">
            <a:avLst/>
          </a:prstGeom>
        </p:spPr>
      </p:pic>
      <p:grpSp>
        <p:nvGrpSpPr>
          <p:cNvPr id="16" name="Group 15">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7" name="Group 16">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9" name="Straight Connector 18">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8" name="Oval 17">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Freeform: Shape 21">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6434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BBCB0E-D444-4662-99B6-968FADD99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33085-11DE-9DEC-BF19-7071D0DE41DB}"/>
              </a:ext>
            </a:extLst>
          </p:cNvPr>
          <p:cNvSpPr>
            <a:spLocks noGrp="1"/>
          </p:cNvSpPr>
          <p:nvPr>
            <p:ph type="title"/>
          </p:nvPr>
        </p:nvSpPr>
        <p:spPr>
          <a:xfrm>
            <a:off x="1219200" y="365125"/>
            <a:ext cx="9493249" cy="1577975"/>
          </a:xfrm>
        </p:spPr>
        <p:txBody>
          <a:bodyPr>
            <a:normAutofit/>
          </a:bodyPr>
          <a:lstStyle/>
          <a:p>
            <a:r>
              <a:rPr lang="en-GB" dirty="0"/>
              <a:t>Content </a:t>
            </a:r>
            <a:endParaRPr lang="en-GB"/>
          </a:p>
        </p:txBody>
      </p:sp>
      <p:grpSp>
        <p:nvGrpSpPr>
          <p:cNvPr id="11" name="Group 10">
            <a:extLst>
              <a:ext uri="{FF2B5EF4-FFF2-40B4-BE49-F238E27FC236}">
                <a16:creationId xmlns:a16="http://schemas.microsoft.com/office/drawing/2014/main" id="{FABCF46B-3163-4E66-9BB3-AAC999794E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DFFABCCE-353C-4DF3-82A1-0A3254A6840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D69B21E5-8A56-4BB0-A2F9-E1D18D1B4D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2E0FB7C-6BC0-4404-BBCB-6DD5D28DCA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0FCD1BD2-FA34-4758-A9C5-6723ACAD7E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5F6AF7A-D2EB-D3D8-AF89-34F27537F52C}"/>
              </a:ext>
            </a:extLst>
          </p:cNvPr>
          <p:cNvGraphicFramePr>
            <a:graphicFrameLocks noGrp="1"/>
          </p:cNvGraphicFramePr>
          <p:nvPr>
            <p:ph idx="1"/>
            <p:extLst>
              <p:ext uri="{D42A27DB-BD31-4B8C-83A1-F6EECF244321}">
                <p14:modId xmlns:p14="http://schemas.microsoft.com/office/powerpoint/2010/main" val="1656770102"/>
              </p:ext>
            </p:extLst>
          </p:nvPr>
        </p:nvGraphicFramePr>
        <p:xfrm>
          <a:off x="1063925" y="2317750"/>
          <a:ext cx="10075651" cy="3854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284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8ADDD7-451E-4D8A-B091-DF9D1DA7F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87A4E-C5CD-169B-1F1C-FF7B0A21A32C}"/>
              </a:ext>
            </a:extLst>
          </p:cNvPr>
          <p:cNvSpPr>
            <a:spLocks noGrp="1"/>
          </p:cNvSpPr>
          <p:nvPr>
            <p:ph type="title"/>
          </p:nvPr>
        </p:nvSpPr>
        <p:spPr>
          <a:xfrm>
            <a:off x="1219200" y="365125"/>
            <a:ext cx="10287000" cy="1577975"/>
          </a:xfrm>
        </p:spPr>
        <p:txBody>
          <a:bodyPr>
            <a:normAutofit/>
          </a:bodyPr>
          <a:lstStyle/>
          <a:p>
            <a:r>
              <a:rPr lang="en-GB" dirty="0"/>
              <a:t>Introduction </a:t>
            </a:r>
          </a:p>
        </p:txBody>
      </p:sp>
      <p:grpSp>
        <p:nvGrpSpPr>
          <p:cNvPr id="11" name="Group 10">
            <a:extLst>
              <a:ext uri="{FF2B5EF4-FFF2-40B4-BE49-F238E27FC236}">
                <a16:creationId xmlns:a16="http://schemas.microsoft.com/office/drawing/2014/main" id="{8D28B75D-FF2D-4259-8FEF-7E43E96EF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A157B0EB-3C49-4951-8A79-2615FAF102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296BC311-C2BC-46AD-9579-26E325F0EC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6CC86E5-AAA0-4A37-8DA3-E8663A9670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76AF8311-D179-4BC3-B716-C20F2B417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835596FD-0D21-3EB2-DC89-1746879B2DF0}"/>
              </a:ext>
            </a:extLst>
          </p:cNvPr>
          <p:cNvGraphicFramePr>
            <a:graphicFrameLocks noGrp="1"/>
          </p:cNvGraphicFramePr>
          <p:nvPr>
            <p:ph idx="1"/>
            <p:extLst>
              <p:ext uri="{D42A27DB-BD31-4B8C-83A1-F6EECF244321}">
                <p14:modId xmlns:p14="http://schemas.microsoft.com/office/powerpoint/2010/main" val="3194926585"/>
              </p:ext>
            </p:extLst>
          </p:nvPr>
        </p:nvGraphicFramePr>
        <p:xfrm>
          <a:off x="1219200" y="2495908"/>
          <a:ext cx="9770853" cy="367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0409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8" name="Group 37">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0" name="Straight Connector 39">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9" name="Oval 38">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3" name="Rectangle 42">
            <a:extLst>
              <a:ext uri="{FF2B5EF4-FFF2-40B4-BE49-F238E27FC236}">
                <a16:creationId xmlns:a16="http://schemas.microsoft.com/office/drawing/2014/main" id="{58AB3599-B0E3-4E63-988D-82B4B5A61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EB4BF-B056-79F9-4708-F0FF6E260781}"/>
              </a:ext>
            </a:extLst>
          </p:cNvPr>
          <p:cNvSpPr>
            <a:spLocks noGrp="1"/>
          </p:cNvSpPr>
          <p:nvPr>
            <p:ph type="title"/>
          </p:nvPr>
        </p:nvSpPr>
        <p:spPr>
          <a:xfrm>
            <a:off x="1219199" y="1224455"/>
            <a:ext cx="3872754" cy="3128762"/>
          </a:xfrm>
        </p:spPr>
        <p:txBody>
          <a:bodyPr vert="horz" lIns="91440" tIns="45720" rIns="91440" bIns="45720" rtlCol="0" anchor="t">
            <a:normAutofit/>
          </a:bodyPr>
          <a:lstStyle/>
          <a:p>
            <a:pPr>
              <a:lnSpc>
                <a:spcPct val="110000"/>
              </a:lnSpc>
            </a:pPr>
            <a:r>
              <a:rPr lang="en-US" sz="2800" b="1"/>
              <a:t>Here are the most tools used for collaborating at University of Wales Trinity Saint David </a:t>
            </a:r>
            <a:br>
              <a:rPr lang="en-US" sz="2800"/>
            </a:br>
            <a:endParaRPr lang="en-US" sz="2800"/>
          </a:p>
        </p:txBody>
      </p:sp>
      <p:grpSp>
        <p:nvGrpSpPr>
          <p:cNvPr id="45" name="Group 44">
            <a:extLst>
              <a:ext uri="{FF2B5EF4-FFF2-40B4-BE49-F238E27FC236}">
                <a16:creationId xmlns:a16="http://schemas.microsoft.com/office/drawing/2014/main" id="{37574DA2-E254-4D05-A611-7C09A6499B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6" name="Group 45">
              <a:extLst>
                <a:ext uri="{FF2B5EF4-FFF2-40B4-BE49-F238E27FC236}">
                  <a16:creationId xmlns:a16="http://schemas.microsoft.com/office/drawing/2014/main" id="{CCFEC35B-EAE8-44CC-BB7D-C23DA38771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8" name="Straight Connector 47">
                <a:extLst>
                  <a:ext uri="{FF2B5EF4-FFF2-40B4-BE49-F238E27FC236}">
                    <a16:creationId xmlns:a16="http://schemas.microsoft.com/office/drawing/2014/main" id="{8E146268-2E70-4F07-9F2B-59085B6F4F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7B73337-CC95-4F8B-B1E1-A3FB3F27D6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7" name="Oval 46">
              <a:extLst>
                <a:ext uri="{FF2B5EF4-FFF2-40B4-BE49-F238E27FC236}">
                  <a16:creationId xmlns:a16="http://schemas.microsoft.com/office/drawing/2014/main" id="{E9325983-4975-4C3F-8C1C-B1AE5C03F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CB792978-E34A-96C1-48EE-6A314D5177DA}"/>
              </a:ext>
            </a:extLst>
          </p:cNvPr>
          <p:cNvGraphicFramePr>
            <a:graphicFrameLocks noGrp="1"/>
          </p:cNvGraphicFramePr>
          <p:nvPr>
            <p:ph idx="1"/>
            <p:extLst>
              <p:ext uri="{D42A27DB-BD31-4B8C-83A1-F6EECF244321}">
                <p14:modId xmlns:p14="http://schemas.microsoft.com/office/powerpoint/2010/main" val="1184368651"/>
              </p:ext>
            </p:extLst>
          </p:nvPr>
        </p:nvGraphicFramePr>
        <p:xfrm>
          <a:off x="5396643" y="1281088"/>
          <a:ext cx="6109558" cy="4499199"/>
        </p:xfrm>
        <a:graphic>
          <a:graphicData uri="http://schemas.openxmlformats.org/drawingml/2006/table">
            <a:tbl>
              <a:tblPr firstRow="1" bandRow="1">
                <a:tableStyleId>{5C22544A-7EE6-4342-B048-85BDC9FD1C3A}</a:tableStyleId>
              </a:tblPr>
              <a:tblGrid>
                <a:gridCol w="772100">
                  <a:extLst>
                    <a:ext uri="{9D8B030D-6E8A-4147-A177-3AD203B41FA5}">
                      <a16:colId xmlns:a16="http://schemas.microsoft.com/office/drawing/2014/main" val="851370485"/>
                    </a:ext>
                  </a:extLst>
                </a:gridCol>
                <a:gridCol w="2716996">
                  <a:extLst>
                    <a:ext uri="{9D8B030D-6E8A-4147-A177-3AD203B41FA5}">
                      <a16:colId xmlns:a16="http://schemas.microsoft.com/office/drawing/2014/main" val="476431923"/>
                    </a:ext>
                  </a:extLst>
                </a:gridCol>
                <a:gridCol w="2620462">
                  <a:extLst>
                    <a:ext uri="{9D8B030D-6E8A-4147-A177-3AD203B41FA5}">
                      <a16:colId xmlns:a16="http://schemas.microsoft.com/office/drawing/2014/main" val="981298399"/>
                    </a:ext>
                  </a:extLst>
                </a:gridCol>
              </a:tblGrid>
              <a:tr h="1146937">
                <a:tc>
                  <a:txBody>
                    <a:bodyPr/>
                    <a:lstStyle/>
                    <a:p>
                      <a:endParaRPr lang="en-GB" sz="1600"/>
                    </a:p>
                  </a:txBody>
                  <a:tcPr marL="81207" marR="81207" marT="40603" marB="4060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Now you may think why do universities use outlook email instead of Gmail well outlook provides many ways to track down what students look for like folders categories etc.</a:t>
                      </a:r>
                    </a:p>
                    <a:p>
                      <a:endParaRPr lang="en-GB" sz="1600"/>
                    </a:p>
                  </a:txBody>
                  <a:tcPr marL="81207" marR="81207" marT="40603" marB="40603"/>
                </a:tc>
                <a:tc>
                  <a:txBody>
                    <a:bodyPr/>
                    <a:lstStyle/>
                    <a:p>
                      <a:r>
                        <a:rPr lang="en-GB" sz="1000" b="1"/>
                        <a:t>on the other side with Gmail students do not have a way to sort by size </a:t>
                      </a:r>
                    </a:p>
                  </a:txBody>
                  <a:tcPr marL="81207" marR="81207" marT="40603" marB="40603"/>
                </a:tc>
                <a:extLst>
                  <a:ext uri="{0D108BD9-81ED-4DB2-BD59-A6C34878D82A}">
                    <a16:rowId xmlns:a16="http://schemas.microsoft.com/office/drawing/2014/main" val="916546683"/>
                  </a:ext>
                </a:extLst>
              </a:tr>
              <a:tr h="903063">
                <a:tc>
                  <a:txBody>
                    <a:bodyPr/>
                    <a:lstStyle/>
                    <a:p>
                      <a:endParaRPr lang="en-GB" sz="1600"/>
                    </a:p>
                  </a:txBody>
                  <a:tcPr marL="81207" marR="81207" marT="40603" marB="40603"/>
                </a:tc>
                <a:tc>
                  <a:txBody>
                    <a:bodyPr/>
                    <a:lstStyle/>
                    <a:p>
                      <a:r>
                        <a:rPr lang="en-GB" sz="1000" b="1"/>
                        <a:t>Moodle is a virtual learning environment that provides tools and resources to supports your learning. It can be accessed from anywhere with internet connection </a:t>
                      </a:r>
                      <a:endParaRPr lang="en-GB" sz="1000"/>
                    </a:p>
                  </a:txBody>
                  <a:tcPr marL="81207" marR="81207" marT="40603" marB="40603"/>
                </a:tc>
                <a:tc>
                  <a:txBody>
                    <a:bodyPr/>
                    <a:lstStyle/>
                    <a:p>
                      <a:r>
                        <a:rPr lang="en-GB" sz="1000" b="1"/>
                        <a:t>At UWTSD students find Moodle a useful because it is easy to use.</a:t>
                      </a:r>
                    </a:p>
                  </a:txBody>
                  <a:tcPr marL="81207" marR="81207" marT="40603" marB="40603"/>
                </a:tc>
                <a:extLst>
                  <a:ext uri="{0D108BD9-81ED-4DB2-BD59-A6C34878D82A}">
                    <a16:rowId xmlns:a16="http://schemas.microsoft.com/office/drawing/2014/main" val="710236111"/>
                  </a:ext>
                </a:extLst>
              </a:tr>
              <a:tr h="829900">
                <a:tc>
                  <a:txBody>
                    <a:bodyPr/>
                    <a:lstStyle/>
                    <a:p>
                      <a:endParaRPr lang="en-GB" sz="1600"/>
                    </a:p>
                  </a:txBody>
                  <a:tcPr marL="81207" marR="81207" marT="40603" marB="4060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Microsoft teams is a centralised hub for students to collaborate and communicate with others. </a:t>
                      </a:r>
                    </a:p>
                    <a:p>
                      <a:endParaRPr lang="en-GB" sz="1600"/>
                    </a:p>
                  </a:txBody>
                  <a:tcPr marL="81207" marR="81207" marT="40603" marB="40603"/>
                </a:tc>
                <a:tc>
                  <a:txBody>
                    <a:bodyPr/>
                    <a:lstStyle/>
                    <a:p>
                      <a:r>
                        <a:rPr lang="en-GB" sz="1000" b="1"/>
                        <a:t>At UWTSD students and staff have access to Microsoft teams enabling you to create your own team.</a:t>
                      </a:r>
                    </a:p>
                  </a:txBody>
                  <a:tcPr marL="81207" marR="81207" marT="40603" marB="40603"/>
                </a:tc>
                <a:extLst>
                  <a:ext uri="{0D108BD9-81ED-4DB2-BD59-A6C34878D82A}">
                    <a16:rowId xmlns:a16="http://schemas.microsoft.com/office/drawing/2014/main" val="366520765"/>
                  </a:ext>
                </a:extLst>
              </a:tr>
              <a:tr h="671382">
                <a:tc>
                  <a:txBody>
                    <a:bodyPr/>
                    <a:lstStyle/>
                    <a:p>
                      <a:endParaRPr lang="en-GB" sz="1600"/>
                    </a:p>
                  </a:txBody>
                  <a:tcPr marL="81207" marR="81207" marT="40603" marB="4060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Office 365 comes along with PowerPoint ,Word ,Excel ,and Outlook.</a:t>
                      </a:r>
                    </a:p>
                    <a:p>
                      <a:endParaRPr lang="en-GB" sz="1600"/>
                    </a:p>
                  </a:txBody>
                  <a:tcPr marL="81207" marR="81207" marT="40603" marB="40603"/>
                </a:tc>
                <a:tc>
                  <a:txBody>
                    <a:bodyPr/>
                    <a:lstStyle/>
                    <a:p>
                      <a:r>
                        <a:rPr lang="en-GB" sz="1000" b="1"/>
                        <a:t>Students get free access.</a:t>
                      </a:r>
                      <a:endParaRPr lang="en-GB" sz="1000"/>
                    </a:p>
                  </a:txBody>
                  <a:tcPr marL="81207" marR="81207" marT="40603" marB="40603"/>
                </a:tc>
                <a:extLst>
                  <a:ext uri="{0D108BD9-81ED-4DB2-BD59-A6C34878D82A}">
                    <a16:rowId xmlns:a16="http://schemas.microsoft.com/office/drawing/2014/main" val="2787167870"/>
                  </a:ext>
                </a:extLst>
              </a:tr>
              <a:tr h="744544">
                <a:tc>
                  <a:txBody>
                    <a:bodyPr/>
                    <a:lstStyle/>
                    <a:p>
                      <a:endParaRPr lang="en-GB" sz="1600"/>
                    </a:p>
                  </a:txBody>
                  <a:tcPr marL="81207" marR="81207" marT="40603" marB="40603"/>
                </a:tc>
                <a:tc>
                  <a:txBody>
                    <a:bodyPr/>
                    <a:lstStyle/>
                    <a:p>
                      <a:r>
                        <a:rPr lang="en-GB" sz="1000" b="1"/>
                        <a:t>With one drive for business, you can easily access and collaborate on documents anywhere.it works easily across all devices</a:t>
                      </a:r>
                      <a:endParaRPr lang="en-GB" sz="1000"/>
                    </a:p>
                  </a:txBody>
                  <a:tcPr marL="81207" marR="81207" marT="40603" marB="40603"/>
                </a:tc>
                <a:tc>
                  <a:txBody>
                    <a:bodyPr/>
                    <a:lstStyle/>
                    <a:p>
                      <a:r>
                        <a:rPr lang="en-GB" sz="1000" b="1"/>
                        <a:t>One place to collaborate and get work done together with anyone at anytime.</a:t>
                      </a:r>
                      <a:endParaRPr lang="en-GB" sz="1000"/>
                    </a:p>
                  </a:txBody>
                  <a:tcPr marL="81207" marR="81207" marT="40603" marB="40603"/>
                </a:tc>
                <a:extLst>
                  <a:ext uri="{0D108BD9-81ED-4DB2-BD59-A6C34878D82A}">
                    <a16:rowId xmlns:a16="http://schemas.microsoft.com/office/drawing/2014/main" val="2769148856"/>
                  </a:ext>
                </a:extLst>
              </a:tr>
            </a:tbl>
          </a:graphicData>
        </a:graphic>
      </p:graphicFrame>
    </p:spTree>
    <p:extLst>
      <p:ext uri="{BB962C8B-B14F-4D97-AF65-F5344CB8AC3E}">
        <p14:creationId xmlns:p14="http://schemas.microsoft.com/office/powerpoint/2010/main" val="114534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BF75C-EAF3-412A-5A2D-278EC616A587}"/>
              </a:ext>
            </a:extLst>
          </p:cNvPr>
          <p:cNvSpPr>
            <a:spLocks noGrp="1"/>
          </p:cNvSpPr>
          <p:nvPr>
            <p:ph type="title"/>
          </p:nvPr>
        </p:nvSpPr>
        <p:spPr/>
        <p:txBody>
          <a:bodyPr/>
          <a:lstStyle/>
          <a:p>
            <a:endParaRPr lang="en-GB"/>
          </a:p>
        </p:txBody>
      </p:sp>
      <p:graphicFrame>
        <p:nvGraphicFramePr>
          <p:cNvPr id="5" name="Content Placeholder 2">
            <a:extLst>
              <a:ext uri="{FF2B5EF4-FFF2-40B4-BE49-F238E27FC236}">
                <a16:creationId xmlns:a16="http://schemas.microsoft.com/office/drawing/2014/main" id="{F89F6AA0-8E28-AEDF-9B64-4F5A478AE023}"/>
              </a:ext>
            </a:extLst>
          </p:cNvPr>
          <p:cNvGraphicFramePr>
            <a:graphicFrameLocks noGrp="1"/>
          </p:cNvGraphicFramePr>
          <p:nvPr>
            <p:ph idx="1"/>
            <p:extLst>
              <p:ext uri="{D42A27DB-BD31-4B8C-83A1-F6EECF244321}">
                <p14:modId xmlns:p14="http://schemas.microsoft.com/office/powerpoint/2010/main" val="152347260"/>
              </p:ext>
            </p:extLst>
          </p:nvPr>
        </p:nvGraphicFramePr>
        <p:xfrm>
          <a:off x="1219200" y="895350"/>
          <a:ext cx="9493250" cy="5886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7263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8ADDD7-451E-4D8A-B091-DF9D1DA7F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272CB-B8AE-C181-2846-6ECEBEDA713D}"/>
              </a:ext>
            </a:extLst>
          </p:cNvPr>
          <p:cNvSpPr>
            <a:spLocks noGrp="1"/>
          </p:cNvSpPr>
          <p:nvPr>
            <p:ph type="title"/>
          </p:nvPr>
        </p:nvSpPr>
        <p:spPr>
          <a:xfrm>
            <a:off x="1219200" y="365125"/>
            <a:ext cx="10287000" cy="1577975"/>
          </a:xfrm>
        </p:spPr>
        <p:txBody>
          <a:bodyPr>
            <a:normAutofit/>
          </a:bodyPr>
          <a:lstStyle/>
          <a:p>
            <a:pPr algn="r"/>
            <a:r>
              <a:rPr lang="en-GB" dirty="0"/>
              <a:t> </a:t>
            </a:r>
          </a:p>
        </p:txBody>
      </p:sp>
      <p:grpSp>
        <p:nvGrpSpPr>
          <p:cNvPr id="11" name="Group 10">
            <a:extLst>
              <a:ext uri="{FF2B5EF4-FFF2-40B4-BE49-F238E27FC236}">
                <a16:creationId xmlns:a16="http://schemas.microsoft.com/office/drawing/2014/main" id="{8D28B75D-FF2D-4259-8FEF-7E43E96EF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A157B0EB-3C49-4951-8A79-2615FAF102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296BC311-C2BC-46AD-9579-26E325F0EC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6CC86E5-AAA0-4A37-8DA3-E8663A9670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76AF8311-D179-4BC3-B716-C20F2B417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2" name="Content Placeholder 2">
            <a:extLst>
              <a:ext uri="{FF2B5EF4-FFF2-40B4-BE49-F238E27FC236}">
                <a16:creationId xmlns:a16="http://schemas.microsoft.com/office/drawing/2014/main" id="{586275E8-1AC6-CB33-5324-38C0B5493A7D}"/>
              </a:ext>
            </a:extLst>
          </p:cNvPr>
          <p:cNvGraphicFramePr>
            <a:graphicFrameLocks noGrp="1"/>
          </p:cNvGraphicFramePr>
          <p:nvPr>
            <p:ph idx="1"/>
            <p:extLst>
              <p:ext uri="{D42A27DB-BD31-4B8C-83A1-F6EECF244321}">
                <p14:modId xmlns:p14="http://schemas.microsoft.com/office/powerpoint/2010/main" val="2375265510"/>
              </p:ext>
            </p:extLst>
          </p:nvPr>
        </p:nvGraphicFramePr>
        <p:xfrm>
          <a:off x="1219200" y="2495908"/>
          <a:ext cx="9770853" cy="367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2903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7C4707-9C68-44ED-A6DE-88FF7A50F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69060A4-9EDF-4FB5-87A8-A9FC83E44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663" y="217714"/>
            <a:ext cx="6968018" cy="6640286"/>
          </a:xfrm>
          <a:custGeom>
            <a:avLst/>
            <a:gdLst>
              <a:gd name="connsiteX0" fmla="*/ 6352331 w 6968018"/>
              <a:gd name="connsiteY0" fmla="*/ 0 h 6643444"/>
              <a:gd name="connsiteX1" fmla="*/ 6968018 w 6968018"/>
              <a:gd name="connsiteY1" fmla="*/ 6643444 h 6643444"/>
              <a:gd name="connsiteX2" fmla="*/ 561128 w 6968018"/>
              <a:gd name="connsiteY2" fmla="*/ 6643444 h 6643444"/>
              <a:gd name="connsiteX3" fmla="*/ 0 w 6968018"/>
              <a:gd name="connsiteY3" fmla="*/ 588709 h 6643444"/>
            </a:gdLst>
            <a:ahLst/>
            <a:cxnLst>
              <a:cxn ang="0">
                <a:pos x="connsiteX0" y="connsiteY0"/>
              </a:cxn>
              <a:cxn ang="0">
                <a:pos x="connsiteX1" y="connsiteY1"/>
              </a:cxn>
              <a:cxn ang="0">
                <a:pos x="connsiteX2" y="connsiteY2"/>
              </a:cxn>
              <a:cxn ang="0">
                <a:pos x="connsiteX3" y="connsiteY3"/>
              </a:cxn>
            </a:cxnLst>
            <a:rect l="l" t="t" r="r" b="b"/>
            <a:pathLst>
              <a:path w="6968018" h="6643444">
                <a:moveTo>
                  <a:pt x="6352331" y="0"/>
                </a:moveTo>
                <a:lnTo>
                  <a:pt x="6968018" y="6643444"/>
                </a:lnTo>
                <a:lnTo>
                  <a:pt x="561128" y="6643444"/>
                </a:lnTo>
                <a:lnTo>
                  <a:pt x="0" y="588709"/>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937A4B0-1638-4AFA-91A5-60F8BB498C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764" y="379444"/>
            <a:ext cx="6678117" cy="6490996"/>
          </a:xfrm>
          <a:custGeom>
            <a:avLst/>
            <a:gdLst>
              <a:gd name="connsiteX0" fmla="*/ 6004504 w 6647705"/>
              <a:gd name="connsiteY0" fmla="*/ 217 h 6461436"/>
              <a:gd name="connsiteX1" fmla="*/ 6043316 w 6647705"/>
              <a:gd name="connsiteY1" fmla="*/ 21512 h 6461436"/>
              <a:gd name="connsiteX2" fmla="*/ 6200652 w 6647705"/>
              <a:gd name="connsiteY2" fmla="*/ 1719217 h 6461436"/>
              <a:gd name="connsiteX3" fmla="*/ 6206825 w 6647705"/>
              <a:gd name="connsiteY3" fmla="*/ 1785827 h 6461436"/>
              <a:gd name="connsiteX4" fmla="*/ 6221227 w 6647705"/>
              <a:gd name="connsiteY4" fmla="*/ 1822016 h 6461436"/>
              <a:gd name="connsiteX5" fmla="*/ 6237305 w 6647705"/>
              <a:gd name="connsiteY5" fmla="*/ 1858891 h 6461436"/>
              <a:gd name="connsiteX6" fmla="*/ 6245339 w 6647705"/>
              <a:gd name="connsiteY6" fmla="*/ 2011010 h 6461436"/>
              <a:gd name="connsiteX7" fmla="*/ 6243065 w 6647705"/>
              <a:gd name="connsiteY7" fmla="*/ 2066060 h 6461436"/>
              <a:gd name="connsiteX8" fmla="*/ 6238739 w 6647705"/>
              <a:gd name="connsiteY8" fmla="*/ 2104210 h 6461436"/>
              <a:gd name="connsiteX9" fmla="*/ 6237021 w 6647705"/>
              <a:gd name="connsiteY9" fmla="*/ 2111648 h 6461436"/>
              <a:gd name="connsiteX10" fmla="*/ 6259718 w 6647705"/>
              <a:gd name="connsiteY10" fmla="*/ 2356556 h 6461436"/>
              <a:gd name="connsiteX11" fmla="*/ 6264060 w 6647705"/>
              <a:gd name="connsiteY11" fmla="*/ 2374375 h 6461436"/>
              <a:gd name="connsiteX12" fmla="*/ 6267041 w 6647705"/>
              <a:gd name="connsiteY12" fmla="*/ 2435573 h 6461436"/>
              <a:gd name="connsiteX13" fmla="*/ 6271496 w 6647705"/>
              <a:gd name="connsiteY13" fmla="*/ 2444087 h 6461436"/>
              <a:gd name="connsiteX14" fmla="*/ 6647705 w 6647705"/>
              <a:gd name="connsiteY14" fmla="*/ 6461436 h 6461436"/>
              <a:gd name="connsiteX15" fmla="*/ 545408 w 6647705"/>
              <a:gd name="connsiteY15" fmla="*/ 6461436 h 6461436"/>
              <a:gd name="connsiteX16" fmla="*/ 544170 w 6647705"/>
              <a:gd name="connsiteY16" fmla="*/ 6448085 h 6461436"/>
              <a:gd name="connsiteX17" fmla="*/ 533573 w 6647705"/>
              <a:gd name="connsiteY17" fmla="*/ 6434067 h 6461436"/>
              <a:gd name="connsiteX18" fmla="*/ 522439 w 6647705"/>
              <a:gd name="connsiteY18" fmla="*/ 6388375 h 6461436"/>
              <a:gd name="connsiteX19" fmla="*/ 518228 w 6647705"/>
              <a:gd name="connsiteY19" fmla="*/ 6357352 h 6461436"/>
              <a:gd name="connsiteX20" fmla="*/ 518072 w 6647705"/>
              <a:gd name="connsiteY20" fmla="*/ 6352810 h 6461436"/>
              <a:gd name="connsiteX21" fmla="*/ 523971 w 6647705"/>
              <a:gd name="connsiteY21" fmla="*/ 6314577 h 6461436"/>
              <a:gd name="connsiteX22" fmla="*/ 518934 w 6647705"/>
              <a:gd name="connsiteY22" fmla="*/ 6311532 h 6461436"/>
              <a:gd name="connsiteX23" fmla="*/ 513042 w 6647705"/>
              <a:gd name="connsiteY23" fmla="*/ 6300271 h 6461436"/>
              <a:gd name="connsiteX24" fmla="*/ 517740 w 6647705"/>
              <a:gd name="connsiteY24" fmla="*/ 6289716 h 6461436"/>
              <a:gd name="connsiteX25" fmla="*/ 523418 w 6647705"/>
              <a:gd name="connsiteY25" fmla="*/ 6241814 h 6461436"/>
              <a:gd name="connsiteX26" fmla="*/ 523922 w 6647705"/>
              <a:gd name="connsiteY26" fmla="*/ 6229603 h 6461436"/>
              <a:gd name="connsiteX27" fmla="*/ 67 w 6647705"/>
              <a:gd name="connsiteY27" fmla="*/ 577048 h 6461436"/>
              <a:gd name="connsiteX28" fmla="*/ 34408 w 6647705"/>
              <a:gd name="connsiteY28" fmla="*/ 548975 h 6461436"/>
              <a:gd name="connsiteX29" fmla="*/ 6004504 w 6647705"/>
              <a:gd name="connsiteY29" fmla="*/ 217 h 6461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ir of shoes on a stack of books&#10;&#10;Description automatically generated with medium confidence">
            <a:extLst>
              <a:ext uri="{FF2B5EF4-FFF2-40B4-BE49-F238E27FC236}">
                <a16:creationId xmlns:a16="http://schemas.microsoft.com/office/drawing/2014/main" id="{62AE8BA2-8F13-77EF-471D-DFAF65DF8BF3}"/>
              </a:ext>
            </a:extLst>
          </p:cNvPr>
          <p:cNvPicPr>
            <a:picLocks noChangeAspect="1"/>
          </p:cNvPicPr>
          <p:nvPr/>
        </p:nvPicPr>
        <p:blipFill rotWithShape="1">
          <a:blip r:embed="rId3">
            <a:alphaModFix amt="84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818" r="13764" b="-1"/>
          <a:stretch/>
        </p:blipFill>
        <p:spPr>
          <a:xfrm>
            <a:off x="470127" y="144575"/>
            <a:ext cx="6678031" cy="6490912"/>
          </a:xfrm>
          <a:custGeom>
            <a:avLst/>
            <a:gdLst/>
            <a:ahLst/>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p:spPr>
      </p:pic>
      <p:sp>
        <p:nvSpPr>
          <p:cNvPr id="2" name="Title 1">
            <a:extLst>
              <a:ext uri="{FF2B5EF4-FFF2-40B4-BE49-F238E27FC236}">
                <a16:creationId xmlns:a16="http://schemas.microsoft.com/office/drawing/2014/main" id="{6C634CDE-8839-F1D9-74BE-28C10526B301}"/>
              </a:ext>
            </a:extLst>
          </p:cNvPr>
          <p:cNvSpPr>
            <a:spLocks noGrp="1"/>
          </p:cNvSpPr>
          <p:nvPr>
            <p:ph type="title"/>
          </p:nvPr>
        </p:nvSpPr>
        <p:spPr>
          <a:xfrm>
            <a:off x="5933208" y="681036"/>
            <a:ext cx="5572992" cy="1916505"/>
          </a:xfrm>
        </p:spPr>
        <p:txBody>
          <a:bodyPr>
            <a:normAutofit/>
          </a:bodyPr>
          <a:lstStyle/>
          <a:p>
            <a:r>
              <a:rPr lang="en-GB" dirty="0"/>
              <a:t>Conclusion </a:t>
            </a:r>
          </a:p>
        </p:txBody>
      </p:sp>
      <p:sp>
        <p:nvSpPr>
          <p:cNvPr id="17" name="Freeform: Shape 16">
            <a:extLst>
              <a:ext uri="{FF2B5EF4-FFF2-40B4-BE49-F238E27FC236}">
                <a16:creationId xmlns:a16="http://schemas.microsoft.com/office/drawing/2014/main" id="{60376AD7-5814-4A2B-B3FC-395355E39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830335">
            <a:off x="463402" y="118600"/>
            <a:ext cx="444795" cy="1868387"/>
          </a:xfrm>
          <a:custGeom>
            <a:avLst/>
            <a:gdLst>
              <a:gd name="connsiteX0" fmla="*/ 0 w 444795"/>
              <a:gd name="connsiteY0" fmla="*/ 78388 h 1868387"/>
              <a:gd name="connsiteX1" fmla="*/ 39454 w 444795"/>
              <a:gd name="connsiteY1" fmla="*/ 66552 h 1868387"/>
              <a:gd name="connsiteX2" fmla="*/ 139617 w 444795"/>
              <a:gd name="connsiteY2" fmla="*/ 42263 h 1868387"/>
              <a:gd name="connsiteX3" fmla="*/ 193778 w 444795"/>
              <a:gd name="connsiteY3" fmla="*/ 51160 h 1868387"/>
              <a:gd name="connsiteX4" fmla="*/ 261389 w 444795"/>
              <a:gd name="connsiteY4" fmla="*/ 36852 h 1868387"/>
              <a:gd name="connsiteX5" fmla="*/ 274876 w 444795"/>
              <a:gd name="connsiteY5" fmla="*/ 37840 h 1868387"/>
              <a:gd name="connsiteX6" fmla="*/ 280032 w 444795"/>
              <a:gd name="connsiteY6" fmla="*/ 48921 h 1868387"/>
              <a:gd name="connsiteX7" fmla="*/ 284781 w 444795"/>
              <a:gd name="connsiteY7" fmla="*/ 50980 h 1868387"/>
              <a:gd name="connsiteX8" fmla="*/ 300007 w 444795"/>
              <a:gd name="connsiteY8" fmla="*/ 37078 h 1868387"/>
              <a:gd name="connsiteX9" fmla="*/ 375999 w 444795"/>
              <a:gd name="connsiteY9" fmla="*/ 45281 h 1868387"/>
              <a:gd name="connsiteX10" fmla="*/ 417584 w 444795"/>
              <a:gd name="connsiteY10" fmla="*/ 9727 h 1868387"/>
              <a:gd name="connsiteX11" fmla="*/ 444795 w 444795"/>
              <a:gd name="connsiteY11" fmla="*/ 0 h 1868387"/>
              <a:gd name="connsiteX12" fmla="*/ 444795 w 444795"/>
              <a:gd name="connsiteY12" fmla="*/ 1864840 h 1868387"/>
              <a:gd name="connsiteX13" fmla="*/ 430079 w 444795"/>
              <a:gd name="connsiteY13" fmla="*/ 1860813 h 1868387"/>
              <a:gd name="connsiteX14" fmla="*/ 383783 w 444795"/>
              <a:gd name="connsiteY14" fmla="*/ 1862444 h 1868387"/>
              <a:gd name="connsiteX15" fmla="*/ 370358 w 444795"/>
              <a:gd name="connsiteY15" fmla="*/ 1868387 h 1868387"/>
              <a:gd name="connsiteX16" fmla="*/ 336658 w 444795"/>
              <a:gd name="connsiteY16" fmla="*/ 1868387 h 1868387"/>
              <a:gd name="connsiteX17" fmla="*/ 306546 w 444795"/>
              <a:gd name="connsiteY17" fmla="*/ 1858526 h 1868387"/>
              <a:gd name="connsiteX18" fmla="*/ 236457 w 444795"/>
              <a:gd name="connsiteY18" fmla="*/ 1847671 h 1868387"/>
              <a:gd name="connsiteX19" fmla="*/ 205722 w 444795"/>
              <a:gd name="connsiteY19" fmla="*/ 1841430 h 1868387"/>
              <a:gd name="connsiteX20" fmla="*/ 181807 w 444795"/>
              <a:gd name="connsiteY20" fmla="*/ 1823771 h 1868387"/>
              <a:gd name="connsiteX21" fmla="*/ 178439 w 444795"/>
              <a:gd name="connsiteY21" fmla="*/ 1808957 h 1868387"/>
              <a:gd name="connsiteX22" fmla="*/ 161935 w 444795"/>
              <a:gd name="connsiteY22" fmla="*/ 1803551 h 1868387"/>
              <a:gd name="connsiteX23" fmla="*/ 158071 w 444795"/>
              <a:gd name="connsiteY23" fmla="*/ 1799541 h 1868387"/>
              <a:gd name="connsiteX24" fmla="*/ 135376 w 444795"/>
              <a:gd name="connsiteY24" fmla="*/ 1779136 h 1868387"/>
              <a:gd name="connsiteX25" fmla="*/ 132952 w 444795"/>
              <a:gd name="connsiteY25" fmla="*/ 1786380 h 1868387"/>
              <a:gd name="connsiteX26" fmla="*/ 0 w 444795"/>
              <a:gd name="connsiteY26" fmla="*/ 1663146 h 186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44795" h="1868387">
                <a:moveTo>
                  <a:pt x="0" y="78388"/>
                </a:moveTo>
                <a:lnTo>
                  <a:pt x="39454" y="66552"/>
                </a:lnTo>
                <a:cubicBezTo>
                  <a:pt x="73377" y="59047"/>
                  <a:pt x="108602" y="54461"/>
                  <a:pt x="139617" y="42263"/>
                </a:cubicBezTo>
                <a:cubicBezTo>
                  <a:pt x="180799" y="87869"/>
                  <a:pt x="156173" y="44723"/>
                  <a:pt x="193778" y="51160"/>
                </a:cubicBezTo>
                <a:lnTo>
                  <a:pt x="261389" y="36852"/>
                </a:lnTo>
                <a:lnTo>
                  <a:pt x="274876" y="37840"/>
                </a:lnTo>
                <a:lnTo>
                  <a:pt x="280032" y="48921"/>
                </a:lnTo>
                <a:lnTo>
                  <a:pt x="284781" y="50980"/>
                </a:lnTo>
                <a:lnTo>
                  <a:pt x="300007" y="37078"/>
                </a:lnTo>
                <a:cubicBezTo>
                  <a:pt x="322467" y="29589"/>
                  <a:pt x="353078" y="47149"/>
                  <a:pt x="375999" y="45281"/>
                </a:cubicBezTo>
                <a:cubicBezTo>
                  <a:pt x="382977" y="27666"/>
                  <a:pt x="397501" y="17994"/>
                  <a:pt x="417584" y="9727"/>
                </a:cubicBezTo>
                <a:lnTo>
                  <a:pt x="444795" y="0"/>
                </a:lnTo>
                <a:lnTo>
                  <a:pt x="444795" y="1864840"/>
                </a:lnTo>
                <a:lnTo>
                  <a:pt x="430079" y="1860813"/>
                </a:lnTo>
                <a:cubicBezTo>
                  <a:pt x="411946" y="1857931"/>
                  <a:pt x="392950" y="1858479"/>
                  <a:pt x="383783" y="1862444"/>
                </a:cubicBezTo>
                <a:lnTo>
                  <a:pt x="370358" y="1868387"/>
                </a:lnTo>
                <a:lnTo>
                  <a:pt x="336658" y="1868387"/>
                </a:lnTo>
                <a:lnTo>
                  <a:pt x="306546" y="1858526"/>
                </a:lnTo>
                <a:cubicBezTo>
                  <a:pt x="280888" y="1847233"/>
                  <a:pt x="256422" y="1834783"/>
                  <a:pt x="236457" y="1847671"/>
                </a:cubicBezTo>
                <a:cubicBezTo>
                  <a:pt x="224964" y="1848497"/>
                  <a:pt x="214878" y="1845991"/>
                  <a:pt x="205722" y="1841430"/>
                </a:cubicBezTo>
                <a:lnTo>
                  <a:pt x="181807" y="1823771"/>
                </a:lnTo>
                <a:lnTo>
                  <a:pt x="178439" y="1808957"/>
                </a:lnTo>
                <a:lnTo>
                  <a:pt x="161935" y="1803551"/>
                </a:lnTo>
                <a:lnTo>
                  <a:pt x="158071" y="1799541"/>
                </a:lnTo>
                <a:cubicBezTo>
                  <a:pt x="150700" y="1791836"/>
                  <a:pt x="143295" y="1784610"/>
                  <a:pt x="135376" y="1779136"/>
                </a:cubicBezTo>
                <a:lnTo>
                  <a:pt x="132952" y="1786380"/>
                </a:lnTo>
                <a:lnTo>
                  <a:pt x="0" y="1663146"/>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3F0B7D5-2FA9-5F2C-6A1B-ECE5C9899DFC}"/>
              </a:ext>
            </a:extLst>
          </p:cNvPr>
          <p:cNvSpPr>
            <a:spLocks noGrp="1"/>
          </p:cNvSpPr>
          <p:nvPr>
            <p:ph idx="1"/>
          </p:nvPr>
        </p:nvSpPr>
        <p:spPr>
          <a:xfrm>
            <a:off x="7791796" y="3060862"/>
            <a:ext cx="3447012" cy="3116101"/>
          </a:xfrm>
        </p:spPr>
        <p:txBody>
          <a:bodyPr>
            <a:normAutofit/>
          </a:bodyPr>
          <a:lstStyle/>
          <a:p>
            <a:pPr>
              <a:lnSpc>
                <a:spcPct val="110000"/>
              </a:lnSpc>
            </a:pPr>
            <a:r>
              <a:rPr lang="en-GB" sz="1200" b="1">
                <a:ea typeface="+mn-lt"/>
                <a:cs typeface="+mn-lt"/>
              </a:rPr>
              <a:t>The findings are not generalisable and were not meant to be. They are limited to a case of how the work of UWTSD in the area of entrepreneurial education emerges as practice in the spirit of sustainable education and has the potential to support social change. It is a descriptive and analytical study where core elements in the progressive CFW are illustrated against the work of UWTSD to exemplify how entrepreneurial education can provide affordances to support education for social change.</a:t>
            </a:r>
            <a:endParaRPr lang="en-GB" sz="1200" b="1"/>
          </a:p>
          <a:p>
            <a:pPr>
              <a:lnSpc>
                <a:spcPct val="110000"/>
              </a:lnSpc>
            </a:pPr>
            <a:endParaRPr lang="en-GB" sz="1200"/>
          </a:p>
        </p:txBody>
      </p:sp>
      <p:grpSp>
        <p:nvGrpSpPr>
          <p:cNvPr id="19" name="Group 18">
            <a:extLst>
              <a:ext uri="{FF2B5EF4-FFF2-40B4-BE49-F238E27FC236}">
                <a16:creationId xmlns:a16="http://schemas.microsoft.com/office/drawing/2014/main" id="{D2D2835C-DDE9-4332-9476-94B711F053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0" name="Group 19">
              <a:extLst>
                <a:ext uri="{FF2B5EF4-FFF2-40B4-BE49-F238E27FC236}">
                  <a16:creationId xmlns:a16="http://schemas.microsoft.com/office/drawing/2014/main" id="{37647015-EE9A-4F89-A88A-DC5786E663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2" name="Straight Connector 21">
                <a:extLst>
                  <a:ext uri="{FF2B5EF4-FFF2-40B4-BE49-F238E27FC236}">
                    <a16:creationId xmlns:a16="http://schemas.microsoft.com/office/drawing/2014/main" id="{CB275C9D-23AD-4120-B860-4A64988102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22">
                <a:extLst>
                  <a:ext uri="{FF2B5EF4-FFF2-40B4-BE49-F238E27FC236}">
                    <a16:creationId xmlns:a16="http://schemas.microsoft.com/office/drawing/2014/main" id="{57793833-C4D8-475A-86F4-45B2FFCF4F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Oval 20">
              <a:extLst>
                <a:ext uri="{FF2B5EF4-FFF2-40B4-BE49-F238E27FC236}">
                  <a16:creationId xmlns:a16="http://schemas.microsoft.com/office/drawing/2014/main" id="{CBDF05EB-F6AC-4339-BC6E-8D6527685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6FEA99D-4CA3-15FD-899C-416035F6F511}"/>
              </a:ext>
            </a:extLst>
          </p:cNvPr>
          <p:cNvSpPr txBox="1"/>
          <p:nvPr/>
        </p:nvSpPr>
        <p:spPr>
          <a:xfrm>
            <a:off x="9423293" y="6657945"/>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abee5/831492997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967891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2CAB0C-70DE-4DC8-BA46-0246B910F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BF7B0-DFBD-A806-FD4C-14ECF2295EAB}"/>
              </a:ext>
            </a:extLst>
          </p:cNvPr>
          <p:cNvSpPr>
            <a:spLocks noGrp="1"/>
          </p:cNvSpPr>
          <p:nvPr>
            <p:ph type="title"/>
          </p:nvPr>
        </p:nvSpPr>
        <p:spPr>
          <a:xfrm>
            <a:off x="1691341" y="577121"/>
            <a:ext cx="8843854" cy="1365979"/>
          </a:xfrm>
        </p:spPr>
        <p:txBody>
          <a:bodyPr>
            <a:normAutofit/>
          </a:bodyPr>
          <a:lstStyle/>
          <a:p>
            <a:pPr algn="ctr"/>
            <a:r>
              <a:rPr lang="en-GB"/>
              <a:t>Reference </a:t>
            </a:r>
          </a:p>
        </p:txBody>
      </p:sp>
      <p:sp>
        <p:nvSpPr>
          <p:cNvPr id="3" name="Content Placeholder 2">
            <a:extLst>
              <a:ext uri="{FF2B5EF4-FFF2-40B4-BE49-F238E27FC236}">
                <a16:creationId xmlns:a16="http://schemas.microsoft.com/office/drawing/2014/main" id="{30B1FDD9-ACA6-65BC-4E6D-F2190A5A7789}"/>
              </a:ext>
            </a:extLst>
          </p:cNvPr>
          <p:cNvSpPr>
            <a:spLocks noGrp="1"/>
          </p:cNvSpPr>
          <p:nvPr>
            <p:ph idx="1"/>
          </p:nvPr>
        </p:nvSpPr>
        <p:spPr>
          <a:xfrm>
            <a:off x="2736669" y="2590800"/>
            <a:ext cx="6688182" cy="3581400"/>
          </a:xfrm>
        </p:spPr>
        <p:txBody>
          <a:bodyPr>
            <a:normAutofit/>
          </a:bodyPr>
          <a:lstStyle/>
          <a:p>
            <a:pPr algn="ctr">
              <a:lnSpc>
                <a:spcPct val="110000"/>
              </a:lnSpc>
            </a:pPr>
            <a:r>
              <a:rPr lang="en-GB" sz="1200" b="1">
                <a:ea typeface="+mn-lt"/>
                <a:cs typeface="+mn-lt"/>
                <a:hlinkClick r:id="rId2">
                  <a:extLst>
                    <a:ext uri="{A12FA001-AC4F-418D-AE19-62706E023703}">
                      <ahyp:hlinkClr xmlns:ahyp="http://schemas.microsoft.com/office/drawing/2018/hyperlinkcolor" val="tx"/>
                    </a:ext>
                  </a:extLst>
                </a:hlinkClick>
              </a:rPr>
              <a:t>https://scholar.google.com/scholar?hl=en&amp;as_sdt=0%2C5&amp;q=conceptual+background&amp;btnG=</a:t>
            </a:r>
            <a:endParaRPr lang="en-US" sz="1200" b="1"/>
          </a:p>
          <a:p>
            <a:pPr algn="ctr">
              <a:lnSpc>
                <a:spcPct val="110000"/>
              </a:lnSpc>
            </a:pPr>
            <a:r>
              <a:rPr lang="en-GB" sz="1200" b="1">
                <a:ea typeface="+mn-lt"/>
                <a:cs typeface="+mn-lt"/>
                <a:hlinkClick r:id="rId3">
                  <a:extLst>
                    <a:ext uri="{A12FA001-AC4F-418D-AE19-62706E023703}">
                      <ahyp:hlinkClr xmlns:ahyp="http://schemas.microsoft.com/office/drawing/2018/hyperlinkcolor" val="tx"/>
                    </a:ext>
                  </a:extLst>
                </a:hlinkClick>
              </a:rPr>
              <a:t>https://eric.ed.gov/?id=EJ1067595</a:t>
            </a:r>
            <a:endParaRPr lang="en-GB" sz="1200" b="1"/>
          </a:p>
          <a:p>
            <a:pPr algn="ctr">
              <a:lnSpc>
                <a:spcPct val="110000"/>
              </a:lnSpc>
            </a:pPr>
            <a:r>
              <a:rPr lang="en-GB" sz="1200" b="1">
                <a:ea typeface="+mn-lt"/>
                <a:cs typeface="+mn-lt"/>
                <a:hlinkClick r:id="rId4">
                  <a:extLst>
                    <a:ext uri="{A12FA001-AC4F-418D-AE19-62706E023703}">
                      <ahyp:hlinkClr xmlns:ahyp="http://schemas.microsoft.com/office/drawing/2018/hyperlinkcolor" val="tx"/>
                    </a:ext>
                  </a:extLst>
                </a:hlinkClick>
              </a:rPr>
              <a:t>https://librarysearch.uwtsd.ac.uk/discovery/fulldisplay?docid=cdi_proquest_journals_2227410724&amp;context=PC&amp;vid=44WHELF_UWTSD:44WHELF_UWTSD_VU1&amp;lang=en&amp;search_scope=MyInst_and_CI&amp;adaptor=Primo%20Central&amp;tab=Everything&amp;query=any,contains,digitalization%20and%20school%20leadership%20on%20the%20complexity%20of%20leading%20for%20digitalization%20in%20school&amp;offset=0</a:t>
            </a:r>
            <a:endParaRPr lang="en-GB" sz="1200" b="1"/>
          </a:p>
          <a:p>
            <a:pPr algn="ctr">
              <a:lnSpc>
                <a:spcPct val="110000"/>
              </a:lnSpc>
            </a:pPr>
            <a:r>
              <a:rPr lang="en-GB" sz="1200" b="1">
                <a:ea typeface="+mn-lt"/>
                <a:cs typeface="+mn-lt"/>
                <a:hlinkClick r:id="rId5">
                  <a:extLst>
                    <a:ext uri="{A12FA001-AC4F-418D-AE19-62706E023703}">
                      <ahyp:hlinkClr xmlns:ahyp="http://schemas.microsoft.com/office/drawing/2018/hyperlinkcolor" val="tx"/>
                    </a:ext>
                  </a:extLst>
                </a:hlinkClick>
              </a:rPr>
              <a:t>https://mdpi-res.com/d_attachment/sustainability/sustainability-13-08574/article_deploy/sustainability-13-08574.pdf</a:t>
            </a:r>
            <a:endParaRPr lang="en-GB" sz="1200" b="1"/>
          </a:p>
          <a:p>
            <a:pPr algn="ctr">
              <a:lnSpc>
                <a:spcPct val="110000"/>
              </a:lnSpc>
            </a:pPr>
            <a:br>
              <a:rPr lang="en-US" sz="1200" b="1" dirty="0"/>
            </a:br>
            <a:endParaRPr lang="en-US" sz="1200" b="1"/>
          </a:p>
          <a:p>
            <a:pPr algn="ctr">
              <a:lnSpc>
                <a:spcPct val="110000"/>
              </a:lnSpc>
            </a:pPr>
            <a:endParaRPr lang="en-GB" sz="1200"/>
          </a:p>
        </p:txBody>
      </p:sp>
      <p:grpSp>
        <p:nvGrpSpPr>
          <p:cNvPr id="25" name="Group 24">
            <a:extLst>
              <a:ext uri="{FF2B5EF4-FFF2-40B4-BE49-F238E27FC236}">
                <a16:creationId xmlns:a16="http://schemas.microsoft.com/office/drawing/2014/main" id="{27686979-EF4E-47AD-9ABF-CFD1C5AC2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6" name="Group 25">
              <a:extLst>
                <a:ext uri="{FF2B5EF4-FFF2-40B4-BE49-F238E27FC236}">
                  <a16:creationId xmlns:a16="http://schemas.microsoft.com/office/drawing/2014/main" id="{EB4EAB5A-33BE-44EA-84C8-5446C3225A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8" name="Straight Connector 27">
                <a:extLst>
                  <a:ext uri="{FF2B5EF4-FFF2-40B4-BE49-F238E27FC236}">
                    <a16:creationId xmlns:a16="http://schemas.microsoft.com/office/drawing/2014/main" id="{A7AA46DE-C3A7-41A3-BF3B-358FB3EF61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D4426D2-7B82-4A15-A406-9CA7655EB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Oval 26">
              <a:extLst>
                <a:ext uri="{FF2B5EF4-FFF2-40B4-BE49-F238E27FC236}">
                  <a16:creationId xmlns:a16="http://schemas.microsoft.com/office/drawing/2014/main" id="{5C91F0D9-BE92-48CA-875E-CEC979B4B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61991538"/>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docProps/app.xml><?xml version="1.0" encoding="utf-8"?>
<Properties xmlns="http://schemas.openxmlformats.org/officeDocument/2006/extended-properties" xmlns:vt="http://schemas.openxmlformats.org/officeDocument/2006/docPropsVTypes">
  <TotalTime>0</TotalTime>
  <Words>967</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Consolas</vt:lpstr>
      <vt:lpstr>Franklin Gothic Heavy</vt:lpstr>
      <vt:lpstr>StreetscapeVTI</vt:lpstr>
      <vt:lpstr>DIGITAL SKILLS AND RESEARCH METHOD BMSW4003</vt:lpstr>
      <vt:lpstr>Full Name: Mihaela Iovu  Student ID Number: 2112981     </vt:lpstr>
      <vt:lpstr>Content </vt:lpstr>
      <vt:lpstr>Introduction </vt:lpstr>
      <vt:lpstr>Here are the most tools used for collaborating at University of Wales Trinity Saint David  </vt:lpstr>
      <vt:lpstr>PowerPoint Presentation</vt:lpstr>
      <vt:lpstr>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BMSW4003</dc:title>
  <dc:creator>2112981 catalina</dc:creator>
  <cp:lastModifiedBy>2112981 catalina</cp:lastModifiedBy>
  <cp:revision>1</cp:revision>
  <dcterms:created xsi:type="dcterms:W3CDTF">2022-07-01T14:52:45Z</dcterms:created>
  <dcterms:modified xsi:type="dcterms:W3CDTF">2022-07-02T12:49:01Z</dcterms:modified>
</cp:coreProperties>
</file>