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84606" autoAdjust="0"/>
  </p:normalViewPr>
  <p:slideViewPr>
    <p:cSldViewPr snapToGrid="0" showGuides="1">
      <p:cViewPr varScale="1">
        <p:scale>
          <a:sx n="72" d="100"/>
          <a:sy n="72" d="100"/>
        </p:scale>
        <p:origin x="660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49381B-E1DC-4F0D-BFF4-978B4EEE9D2D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FCAC1B-0524-497A-97A6-5D6C6A8F14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583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FCAC1B-0524-497A-97A6-5D6C6A8F14E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9211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FCAC1B-0524-497A-97A6-5D6C6A8F14E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4049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FCAC1B-0524-497A-97A6-5D6C6A8F14E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0787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FCAC1B-0524-497A-97A6-5D6C6A8F14E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8390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FCAC1B-0524-497A-97A6-5D6C6A8F14E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257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FCAC1B-0524-497A-97A6-5D6C6A8F14E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2521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FCAC1B-0524-497A-97A6-5D6C6A8F14E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487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FCAC1B-0524-497A-97A6-5D6C6A8F14E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319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48A87A34-81AB-432B-8DAE-1953F412C126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F5912-50D3-113B-787E-3764F9533A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8404" y="1135099"/>
            <a:ext cx="9576382" cy="149774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 Service, Hospitality and Guest Services within the Hotel Industry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DBA371-CC36-4EB3-0C62-1BBF9C42C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621" y="2743199"/>
            <a:ext cx="11098924" cy="2979701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: Hospitality and Guess Services</a:t>
            </a:r>
          </a:p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BMIH4003</a:t>
            </a:r>
          </a:p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Alina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Boestean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2207646</a:t>
            </a:r>
          </a:p>
          <a:p>
            <a:pPr algn="ctr"/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Muhammad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Cassamo</a:t>
            </a: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1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311E6-EFC9-9268-6F14-B8FA8DC514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8403" y="945912"/>
            <a:ext cx="4967597" cy="4043183"/>
          </a:xfrm>
        </p:spPr>
        <p:txBody>
          <a:bodyPr>
            <a:normAutofit/>
          </a:bodyPr>
          <a:lstStyle/>
          <a:p>
            <a:pPr algn="ctr"/>
            <a:r>
              <a:rPr lang="en-US" sz="42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Role and Importance of Quality Service, Hospitality and Guest Services within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66849-B126-E238-9477-11CDD4AE03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4058652"/>
            <a:ext cx="4620126" cy="1171073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Hospitality and Guest Services</a:t>
            </a:r>
          </a:p>
        </p:txBody>
      </p:sp>
      <p:pic>
        <p:nvPicPr>
          <p:cNvPr id="3074" name="Picture 2" descr="The Ritz-Carlton Hotel Company - Wikipedia">
            <a:extLst>
              <a:ext uri="{FF2B5EF4-FFF2-40B4-BE49-F238E27FC236}">
                <a16:creationId xmlns:a16="http://schemas.microsoft.com/office/drawing/2014/main" id="{F8B4B5A2-C3D5-BAA5-0B85-41D41CA4D2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945911"/>
            <a:ext cx="4620126" cy="2872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339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5693A-28FB-2C98-EE43-8C20924FB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8F6D2-2431-BAA3-FAB9-BE88E2353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2171768"/>
            <a:ext cx="9603275" cy="3861169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hotel brand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 of the Ritz Carlton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and Facilities provided by the Ritz Carlton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 and Role of Guest Services- Ritz Carlton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Role and Function of Guest Services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Hospitality- Ritz Carlton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Meeting Guest Expectations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044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2B692-8B9A-B8D5-FED0-92D191A16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Hotel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67609-396E-5C4D-07C9-3D7923DCA2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is a luxury hotel chain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was founded by William B. Johnson in 1983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hotel brand is a subsidiary of Marriott International</a:t>
            </a:r>
          </a:p>
        </p:txBody>
      </p:sp>
      <p:pic>
        <p:nvPicPr>
          <p:cNvPr id="1026" name="Picture 2" descr="The Ritz-Carlton Hotel Company Case Study Solution -">
            <a:extLst>
              <a:ext uri="{FF2B5EF4-FFF2-40B4-BE49-F238E27FC236}">
                <a16:creationId xmlns:a16="http://schemas.microsoft.com/office/drawing/2014/main" id="{1520193C-AF1A-A0E7-C268-420904CC749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92596"/>
            <a:ext cx="4645025" cy="3245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8205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CCAA8-6FDB-7995-7AA1-B21D05DF1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Main Consumers of the Ritz Carlton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AF2763-D49C-653E-71EF-F9FDC87B7E4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Luxury travelers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Businessmen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with high income level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belonging to upper class and upper middle class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who likes to experience unique services</a:t>
            </a:r>
          </a:p>
        </p:txBody>
      </p:sp>
      <p:pic>
        <p:nvPicPr>
          <p:cNvPr id="2050" name="Picture 2" descr="Ritz-Carlton Founder Reveals Secrets For Success">
            <a:extLst>
              <a:ext uri="{FF2B5EF4-FFF2-40B4-BE49-F238E27FC236}">
                <a16:creationId xmlns:a16="http://schemas.microsoft.com/office/drawing/2014/main" id="{3B090B65-341C-420F-7E87-A3D20259FE7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2264040"/>
            <a:ext cx="4645025" cy="3096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8116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DFC9E-8181-5383-784C-C6F418AF9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Services and Facilities provided by the Ritz Carlton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A7DD0-2623-942D-57CD-A0CE75AD75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9166" y="2165620"/>
            <a:ext cx="4645152" cy="3609537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provides improved quality services aimed at satisfying consumers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facilities include hotels and resorts, spa, shop, easy and effective contact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Personalized rooms and services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Skilled and experienced employees serving guests</a:t>
            </a:r>
          </a:p>
        </p:txBody>
      </p:sp>
      <p:pic>
        <p:nvPicPr>
          <p:cNvPr id="4098" name="Picture 2" descr="How the Ritz Carlton Delivers Emotional Intelligence for Exceptional  Customer Service - Steve Gutzler">
            <a:extLst>
              <a:ext uri="{FF2B5EF4-FFF2-40B4-BE49-F238E27FC236}">
                <a16:creationId xmlns:a16="http://schemas.microsoft.com/office/drawing/2014/main" id="{CECED4A9-1A11-3B7C-31F7-0458F4FB0D1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278879"/>
            <a:ext cx="4645025" cy="349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5429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C23DC-A3B1-3F5B-3BD8-DDEF94B19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Nature, Scope and Role of Guest Services- Ritz Carlton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91E3F9-A14B-46B6-D6E8-BA4A8336A0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Gaining loyal and repeat customers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travel experience for the guests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Gaining competitive advantage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strong brand image and brand reputation (Solomon, 2019)</a:t>
            </a:r>
          </a:p>
        </p:txBody>
      </p:sp>
      <p:pic>
        <p:nvPicPr>
          <p:cNvPr id="5124" name="Picture 4" descr="The Path Towards Customer-Centricity in Hospitality – Hotel-Online">
            <a:extLst>
              <a:ext uri="{FF2B5EF4-FFF2-40B4-BE49-F238E27FC236}">
                <a16:creationId xmlns:a16="http://schemas.microsoft.com/office/drawing/2014/main" id="{FFC22C32-AF4D-F47C-6586-81BB391837A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2264593"/>
            <a:ext cx="4645025" cy="3095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181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9AB98-2268-76A5-E530-59DFF3BC4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Role and Function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CCCD9-15C2-AEA8-3480-D4BA60CDC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 helps a hospitality organization in retaining customers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Guest service facilitates employee retention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 values and culture get strengthened through guest services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guest service increases customer lifetime value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Secures competitive advantage for the hospitality organization</a:t>
            </a:r>
          </a:p>
        </p:txBody>
      </p:sp>
    </p:spTree>
    <p:extLst>
      <p:ext uri="{BB962C8B-B14F-4D97-AF65-F5344CB8AC3E}">
        <p14:creationId xmlns:p14="http://schemas.microsoft.com/office/powerpoint/2010/main" val="15628742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A2BD2-BC20-C517-7F20-A33046D18B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Hospitality- Ritz Carlton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C2775F-6EE2-6B18-86BF-BCA613C778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enables hotel organizations to build better relationships with customers.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helps a hotel brand to build a strong network.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helps in addressing customer issues.</a:t>
            </a:r>
          </a:p>
        </p:txBody>
      </p:sp>
      <p:pic>
        <p:nvPicPr>
          <p:cNvPr id="6146" name="Picture 2" descr="Hotel Industry &amp; Tourism Challenges Assignment By Subject Academy">
            <a:extLst>
              <a:ext uri="{FF2B5EF4-FFF2-40B4-BE49-F238E27FC236}">
                <a16:creationId xmlns:a16="http://schemas.microsoft.com/office/drawing/2014/main" id="{DE14C850-B43C-B972-7437-0E2191402E4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13" y="2171769"/>
            <a:ext cx="4645025" cy="3287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3837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108B0-0259-A31B-6E86-D7AE51894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Meeting Guest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EF31-5D76-1514-4372-3BAF819CD12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puts extra effort in identifying their customer needs and in fulfilling them.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believes in engaging their employees to the organization and to the services for delivering quality service.</a:t>
            </a:r>
          </a:p>
        </p:txBody>
      </p:sp>
      <p:pic>
        <p:nvPicPr>
          <p:cNvPr id="7170" name="Picture 2" descr="What is the relationship between customer expectations and customer  services? - Quora">
            <a:extLst>
              <a:ext uri="{FF2B5EF4-FFF2-40B4-BE49-F238E27FC236}">
                <a16:creationId xmlns:a16="http://schemas.microsoft.com/office/drawing/2014/main" id="{C9E64DF3-EFA6-F6F8-C7EF-135D810929E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165621"/>
            <a:ext cx="4645025" cy="329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67350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8A9DF-34C1-9B67-0A9D-A99142D86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Meeting Guest Expectations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771CC-7CD5-15F7-2EB9-851E24EE2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Integrating digital technological tools and processes for making customer experience better.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clear and precise goals for the staff and employees regarding guest services (Ali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al.,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2018).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Practicing transparency among people involved in the organization as well as with the customers.</a:t>
            </a:r>
          </a:p>
        </p:txBody>
      </p:sp>
    </p:spTree>
    <p:extLst>
      <p:ext uri="{BB962C8B-B14F-4D97-AF65-F5344CB8AC3E}">
        <p14:creationId xmlns:p14="http://schemas.microsoft.com/office/powerpoint/2010/main" val="41340553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F9F38-B1CB-4548-C2E0-11B7BF077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C9CAE-D78F-FE72-9625-F2ACF23E6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quality of hospitality and guest services determine the success or failure of a hotel organization.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has been operating successfully over the years for which the credit goes to the improved guest services.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Ritz Carlton sets example for other emerging hotel brands as to how guest and hospitality services should be in order to achieve success. </a:t>
            </a:r>
          </a:p>
        </p:txBody>
      </p:sp>
    </p:spTree>
    <p:extLst>
      <p:ext uri="{BB962C8B-B14F-4D97-AF65-F5344CB8AC3E}">
        <p14:creationId xmlns:p14="http://schemas.microsoft.com/office/powerpoint/2010/main" val="1507772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5009B-FEB8-56DE-996D-A8CB7C6F6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4588D-6CF8-B053-E8C2-68C8F47245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2014591"/>
            <a:ext cx="9603275" cy="3294576"/>
          </a:xfrm>
        </p:spPr>
        <p:txBody>
          <a:bodyPr>
            <a:normAutofit fontScale="85000" lnSpcReduction="20000"/>
          </a:bodyPr>
          <a:lstStyle/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Ali, M., Iraqi, K. M., Rawat, A. S. and Mohammad, S., (2018), Role of customer service on customer satisfaction and its effects on customer loyalty in Pakistan Banking Industry, </a:t>
            </a:r>
            <a:r>
              <a:rPr lang="en-US" sz="200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South Asian Journal of Management Sciences,</a:t>
            </a:r>
            <a:r>
              <a:rPr lang="en-US" sz="20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Vol. 12 (2).</a:t>
            </a:r>
            <a:endParaRPr lang="en-GB" sz="2000" b="0" i="0" u="none" strike="noStrik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GB" sz="20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Montgomery, D. (2016), “The Meanings of Destination: A Q Method Approach”, </a:t>
            </a:r>
            <a:r>
              <a:rPr lang="en-GB" sz="2000" b="0" i="1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Travel Research, </a:t>
            </a:r>
            <a:r>
              <a:rPr lang="en-GB" sz="20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Vol.56, No. 6, pp.793-807.</a:t>
            </a:r>
            <a:r>
              <a:rPr lang="en-US" sz="20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</a:p>
          <a:p>
            <a:pPr algn="just" fontAlgn="base"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Nikolich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 A. and Sparks, B. A., (1995), ‘The hospitality service encounter: the role of communication’, </a:t>
            </a:r>
            <a:r>
              <a:rPr lang="en-US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Hospitality and Tourism Research</a:t>
            </a:r>
            <a:r>
              <a:rPr lang="en-US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Vol. 19, Issue 2.</a:t>
            </a:r>
            <a:endParaRPr lang="en-US" sz="2000" b="0" i="0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rtl="0" fontAlgn="base">
              <a:buFont typeface="Wingdings" panose="05000000000000000000" pitchFamily="2" charset="2"/>
              <a:buChar char="§"/>
            </a:pPr>
            <a:r>
              <a:rPr lang="en-GB" sz="20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Solomon, M., (2019). </a:t>
            </a:r>
            <a:r>
              <a:rPr lang="en-GB" sz="2000" b="0" i="1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Heart of hospitality</a:t>
            </a:r>
            <a:r>
              <a:rPr lang="en-GB" sz="20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[New </a:t>
            </a:r>
            <a:r>
              <a:rPr lang="en-GB" sz="2000" b="0" i="0" u="none" strike="noStrike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york</a:t>
            </a:r>
            <a:r>
              <a:rPr lang="en-GB" sz="20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]: SELECT Books INC.</a:t>
            </a:r>
          </a:p>
          <a:p>
            <a:pPr algn="just" rtl="0" fontAlgn="base"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Uddin, M. M., (2020), ‘Assessing the quality of hospitality services: A study on hotels in Chittagong’, </a:t>
            </a:r>
            <a:r>
              <a:rPr lang="en-GB" sz="20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ResearchGate.</a:t>
            </a:r>
            <a:endParaRPr lang="en-US" sz="2000" b="0" i="1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96839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478</TotalTime>
  <Words>668</Words>
  <Application>Microsoft Office PowerPoint</Application>
  <PresentationFormat>Widescreen</PresentationFormat>
  <Paragraphs>74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Wingdings</vt:lpstr>
      <vt:lpstr>Gallery</vt:lpstr>
      <vt:lpstr>The Role and Importance of Quality Service, Hospitality and Guest Services within the Hotel Industry</vt:lpstr>
      <vt:lpstr>The Role and Importance of Quality Service, Hospitality and Guest Services within the Hotel Industry</vt:lpstr>
      <vt:lpstr>Contents </vt:lpstr>
      <vt:lpstr>Introduction to Hotel Brand</vt:lpstr>
      <vt:lpstr>Main Consumers of the Ritz Carlton </vt:lpstr>
      <vt:lpstr>Guest Services and Facilities provided by the Ritz Carlton</vt:lpstr>
      <vt:lpstr>Nature, Scope and Role of Guest Services- Ritz Carlton</vt:lpstr>
      <vt:lpstr>Role and Function of Guest Services</vt:lpstr>
      <vt:lpstr>Importance of Hospitality- Ritz Carlton</vt:lpstr>
      <vt:lpstr>Meeting Guest Expectations</vt:lpstr>
      <vt:lpstr>Meeting Guest Expectations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 and Guest Services within the Hotel Industry</dc:title>
  <dcterms:created xsi:type="dcterms:W3CDTF">2023-01-26T09:51:32Z</dcterms:created>
  <dcterms:modified xsi:type="dcterms:W3CDTF">2023-02-09T18:03:39Z</dcterms:modified>
</cp:coreProperties>
</file>