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5"/>
  </p:notesMasterIdLst>
  <p:sldIdLst>
    <p:sldId id="256" r:id="rId2"/>
    <p:sldId id="257" r:id="rId3"/>
    <p:sldId id="259" r:id="rId4"/>
    <p:sldId id="275" r:id="rId5"/>
    <p:sldId id="260" r:id="rId6"/>
    <p:sldId id="263" r:id="rId7"/>
    <p:sldId id="273" r:id="rId8"/>
    <p:sldId id="272" r:id="rId9"/>
    <p:sldId id="261" r:id="rId10"/>
    <p:sldId id="271" r:id="rId11"/>
    <p:sldId id="258" r:id="rId12"/>
    <p:sldId id="276" r:id="rId13"/>
    <p:sldId id="27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75073" autoAdjust="0"/>
  </p:normalViewPr>
  <p:slideViewPr>
    <p:cSldViewPr snapToGrid="0">
      <p:cViewPr varScale="1">
        <p:scale>
          <a:sx n="62" d="100"/>
          <a:sy n="62" d="100"/>
        </p:scale>
        <p:origin x="27"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Phillips" userId="c604230b-847d-4cb1-9e23-f810d4c0fde1" providerId="ADAL" clId="{F06EE8E1-BD4D-41A9-A64C-7AEFE794556C}"/>
    <pc:docChg chg="custSel modSld">
      <pc:chgData name="Ross Phillips" userId="c604230b-847d-4cb1-9e23-f810d4c0fde1" providerId="ADAL" clId="{F06EE8E1-BD4D-41A9-A64C-7AEFE794556C}" dt="2026-02-16T12:20:36.264" v="2" actId="26606"/>
      <pc:docMkLst>
        <pc:docMk/>
      </pc:docMkLst>
      <pc:sldChg chg="addSp delSp modSp mod setBg">
        <pc:chgData name="Ross Phillips" userId="c604230b-847d-4cb1-9e23-f810d4c0fde1" providerId="ADAL" clId="{F06EE8E1-BD4D-41A9-A64C-7AEFE794556C}" dt="2026-02-16T12:20:36.264" v="2" actId="26606"/>
        <pc:sldMkLst>
          <pc:docMk/>
          <pc:sldMk cId="1436666210" sldId="258"/>
        </pc:sldMkLst>
        <pc:spChg chg="mod">
          <ac:chgData name="Ross Phillips" userId="c604230b-847d-4cb1-9e23-f810d4c0fde1" providerId="ADAL" clId="{F06EE8E1-BD4D-41A9-A64C-7AEFE794556C}" dt="2026-02-16T12:20:36.264" v="2" actId="26606"/>
          <ac:spMkLst>
            <pc:docMk/>
            <pc:sldMk cId="1436666210" sldId="258"/>
            <ac:spMk id="2" creationId="{00000000-0000-0000-0000-000000000000}"/>
          </ac:spMkLst>
        </pc:spChg>
        <pc:spChg chg="del">
          <ac:chgData name="Ross Phillips" userId="c604230b-847d-4cb1-9e23-f810d4c0fde1" providerId="ADAL" clId="{F06EE8E1-BD4D-41A9-A64C-7AEFE794556C}" dt="2026-02-16T12:20:36.264" v="2" actId="26606"/>
          <ac:spMkLst>
            <pc:docMk/>
            <pc:sldMk cId="1436666210" sldId="258"/>
            <ac:spMk id="3" creationId="{00000000-0000-0000-0000-000000000000}"/>
          </ac:spMkLst>
        </pc:spChg>
        <pc:spChg chg="add">
          <ac:chgData name="Ross Phillips" userId="c604230b-847d-4cb1-9e23-f810d4c0fde1" providerId="ADAL" clId="{F06EE8E1-BD4D-41A9-A64C-7AEFE794556C}" dt="2026-02-16T12:20:36.264" v="2" actId="26606"/>
          <ac:spMkLst>
            <pc:docMk/>
            <pc:sldMk cId="1436666210" sldId="258"/>
            <ac:spMk id="9" creationId="{52BE4420-3B5F-4549-8B4A-77855B8215EC}"/>
          </ac:spMkLst>
        </pc:spChg>
        <pc:spChg chg="add">
          <ac:chgData name="Ross Phillips" userId="c604230b-847d-4cb1-9e23-f810d4c0fde1" providerId="ADAL" clId="{F06EE8E1-BD4D-41A9-A64C-7AEFE794556C}" dt="2026-02-16T12:20:36.264" v="2" actId="26606"/>
          <ac:spMkLst>
            <pc:docMk/>
            <pc:sldMk cId="1436666210" sldId="258"/>
            <ac:spMk id="11" creationId="{A75876F6-95D4-48CB-8E3E-4401A96E25A4}"/>
          </ac:spMkLst>
        </pc:spChg>
        <pc:spChg chg="add">
          <ac:chgData name="Ross Phillips" userId="c604230b-847d-4cb1-9e23-f810d4c0fde1" providerId="ADAL" clId="{F06EE8E1-BD4D-41A9-A64C-7AEFE794556C}" dt="2026-02-16T12:20:36.264" v="2" actId="26606"/>
          <ac:spMkLst>
            <pc:docMk/>
            <pc:sldMk cId="1436666210" sldId="258"/>
            <ac:spMk id="13" creationId="{D1B84719-90BB-4D0C-92D8-61DC5512B34B}"/>
          </ac:spMkLst>
        </pc:spChg>
        <pc:spChg chg="add">
          <ac:chgData name="Ross Phillips" userId="c604230b-847d-4cb1-9e23-f810d4c0fde1" providerId="ADAL" clId="{F06EE8E1-BD4D-41A9-A64C-7AEFE794556C}" dt="2026-02-16T12:20:36.264" v="2" actId="26606"/>
          <ac:spMkLst>
            <pc:docMk/>
            <pc:sldMk cId="1436666210" sldId="258"/>
            <ac:spMk id="15" creationId="{7B407EC4-5D16-4845-9840-4E28622B6568}"/>
          </ac:spMkLst>
        </pc:spChg>
        <pc:graphicFrameChg chg="add">
          <ac:chgData name="Ross Phillips" userId="c604230b-847d-4cb1-9e23-f810d4c0fde1" providerId="ADAL" clId="{F06EE8E1-BD4D-41A9-A64C-7AEFE794556C}" dt="2026-02-16T12:20:36.264" v="2" actId="26606"/>
          <ac:graphicFrameMkLst>
            <pc:docMk/>
            <pc:sldMk cId="1436666210" sldId="258"/>
            <ac:graphicFrameMk id="5" creationId="{00130DFF-F185-5D71-A489-5CFDEE3AF05F}"/>
          </ac:graphicFrameMkLst>
        </pc:graphicFrameChg>
      </pc:sldChg>
      <pc:sldChg chg="addSp modSp mod setBg">
        <pc:chgData name="Ross Phillips" userId="c604230b-847d-4cb1-9e23-f810d4c0fde1" providerId="ADAL" clId="{F06EE8E1-BD4D-41A9-A64C-7AEFE794556C}" dt="2026-02-16T12:18:59.094" v="0" actId="26606"/>
        <pc:sldMkLst>
          <pc:docMk/>
          <pc:sldMk cId="1330381381" sldId="263"/>
        </pc:sldMkLst>
        <pc:spChg chg="mod">
          <ac:chgData name="Ross Phillips" userId="c604230b-847d-4cb1-9e23-f810d4c0fde1" providerId="ADAL" clId="{F06EE8E1-BD4D-41A9-A64C-7AEFE794556C}" dt="2026-02-16T12:18:59.094" v="0" actId="26606"/>
          <ac:spMkLst>
            <pc:docMk/>
            <pc:sldMk cId="1330381381" sldId="263"/>
            <ac:spMk id="2" creationId="{00000000-0000-0000-0000-000000000000}"/>
          </ac:spMkLst>
        </pc:spChg>
        <pc:spChg chg="mod">
          <ac:chgData name="Ross Phillips" userId="c604230b-847d-4cb1-9e23-f810d4c0fde1" providerId="ADAL" clId="{F06EE8E1-BD4D-41A9-A64C-7AEFE794556C}" dt="2026-02-16T12:18:59.094" v="0" actId="26606"/>
          <ac:spMkLst>
            <pc:docMk/>
            <pc:sldMk cId="1330381381" sldId="263"/>
            <ac:spMk id="3" creationId="{00000000-0000-0000-0000-000000000000}"/>
          </ac:spMkLst>
        </pc:spChg>
        <pc:picChg chg="add">
          <ac:chgData name="Ross Phillips" userId="c604230b-847d-4cb1-9e23-f810d4c0fde1" providerId="ADAL" clId="{F06EE8E1-BD4D-41A9-A64C-7AEFE794556C}" dt="2026-02-16T12:18:59.094" v="0" actId="26606"/>
          <ac:picMkLst>
            <pc:docMk/>
            <pc:sldMk cId="1330381381" sldId="263"/>
            <ac:picMk id="7" creationId="{8F771750-F7F7-5F44-E26F-591B5EF575EA}"/>
          </ac:picMkLst>
        </pc:picChg>
      </pc:sldChg>
      <pc:sldChg chg="addSp delSp modSp mod setBg">
        <pc:chgData name="Ross Phillips" userId="c604230b-847d-4cb1-9e23-f810d4c0fde1" providerId="ADAL" clId="{F06EE8E1-BD4D-41A9-A64C-7AEFE794556C}" dt="2026-02-16T12:19:20.743" v="1" actId="26606"/>
        <pc:sldMkLst>
          <pc:docMk/>
          <pc:sldMk cId="2333383464" sldId="273"/>
        </pc:sldMkLst>
        <pc:spChg chg="mod">
          <ac:chgData name="Ross Phillips" userId="c604230b-847d-4cb1-9e23-f810d4c0fde1" providerId="ADAL" clId="{F06EE8E1-BD4D-41A9-A64C-7AEFE794556C}" dt="2026-02-16T12:19:20.743" v="1" actId="26606"/>
          <ac:spMkLst>
            <pc:docMk/>
            <pc:sldMk cId="2333383464" sldId="273"/>
            <ac:spMk id="2" creationId="{00000000-0000-0000-0000-000000000000}"/>
          </ac:spMkLst>
        </pc:spChg>
        <pc:spChg chg="del">
          <ac:chgData name="Ross Phillips" userId="c604230b-847d-4cb1-9e23-f810d4c0fde1" providerId="ADAL" clId="{F06EE8E1-BD4D-41A9-A64C-7AEFE794556C}" dt="2026-02-16T12:19:20.743" v="1" actId="26606"/>
          <ac:spMkLst>
            <pc:docMk/>
            <pc:sldMk cId="2333383464" sldId="273"/>
            <ac:spMk id="3" creationId="{00000000-0000-0000-0000-000000000000}"/>
          </ac:spMkLst>
        </pc:spChg>
        <pc:graphicFrameChg chg="add">
          <ac:chgData name="Ross Phillips" userId="c604230b-847d-4cb1-9e23-f810d4c0fde1" providerId="ADAL" clId="{F06EE8E1-BD4D-41A9-A64C-7AEFE794556C}" dt="2026-02-16T12:19:20.743" v="1" actId="26606"/>
          <ac:graphicFrameMkLst>
            <pc:docMk/>
            <pc:sldMk cId="2333383464" sldId="273"/>
            <ac:graphicFrameMk id="5" creationId="{539567A4-D19A-F09D-FACD-4640A4FA0B88}"/>
          </ac:graphicFrameMkLst>
        </pc:graphicFrame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ata3.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3.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FBEE50EF-B2FF-426E-AB4C-0F74BE1F75CD}" type="doc">
      <dgm:prSet loTypeId="urn:microsoft.com/office/officeart/2018/2/layout/IconLabelDescriptionList" loCatId="icon" qsTypeId="urn:microsoft.com/office/officeart/2005/8/quickstyle/simple1" qsCatId="simple" csTypeId="urn:microsoft.com/office/officeart/2018/5/colors/Iconchunking_neutralbg_accent1_2" csCatId="accent1" phldr="1"/>
      <dgm:spPr/>
      <dgm:t>
        <a:bodyPr/>
        <a:lstStyle/>
        <a:p>
          <a:endParaRPr lang="en-US"/>
        </a:p>
      </dgm:t>
    </dgm:pt>
    <dgm:pt modelId="{B1AD6477-02EB-404C-93E9-DD1073D83675}">
      <dgm:prSet/>
      <dgm:spPr/>
      <dgm:t>
        <a:bodyPr/>
        <a:lstStyle/>
        <a:p>
          <a:pPr>
            <a:defRPr b="1"/>
          </a:pPr>
          <a:r>
            <a:rPr lang="en-GB"/>
            <a:t>Skim read the following articles found in the resources folder in the week 1 tile in Moodle;</a:t>
          </a:r>
          <a:endParaRPr lang="en-US"/>
        </a:p>
      </dgm:t>
    </dgm:pt>
    <dgm:pt modelId="{9D4D90A2-BEA8-4BC3-8CD3-8D1BE090399B}" type="parTrans" cxnId="{53A6F89B-1F06-485A-A467-274C176119F7}">
      <dgm:prSet/>
      <dgm:spPr/>
      <dgm:t>
        <a:bodyPr/>
        <a:lstStyle/>
        <a:p>
          <a:endParaRPr lang="en-US"/>
        </a:p>
      </dgm:t>
    </dgm:pt>
    <dgm:pt modelId="{2E60B6FE-1A87-4864-89C2-BEDAC8B6F5DF}" type="sibTrans" cxnId="{53A6F89B-1F06-485A-A467-274C176119F7}">
      <dgm:prSet/>
      <dgm:spPr/>
      <dgm:t>
        <a:bodyPr/>
        <a:lstStyle/>
        <a:p>
          <a:endParaRPr lang="en-US"/>
        </a:p>
      </dgm:t>
    </dgm:pt>
    <dgm:pt modelId="{A2FB813A-FF8C-4388-8939-26CED7352224}">
      <dgm:prSet/>
      <dgm:spPr/>
      <dgm:t>
        <a:bodyPr/>
        <a:lstStyle/>
        <a:p>
          <a:r>
            <a:rPr lang="en-GB"/>
            <a:t>Factors That Affect Motivation Among Adult Learners</a:t>
          </a:r>
          <a:endParaRPr lang="en-US"/>
        </a:p>
      </dgm:t>
    </dgm:pt>
    <dgm:pt modelId="{CF186308-6638-4CF0-AE0A-75541FF42D95}" type="parTrans" cxnId="{95959C27-9EB5-44BB-B936-9FD70C23CB1B}">
      <dgm:prSet/>
      <dgm:spPr/>
      <dgm:t>
        <a:bodyPr/>
        <a:lstStyle/>
        <a:p>
          <a:endParaRPr lang="en-US"/>
        </a:p>
      </dgm:t>
    </dgm:pt>
    <dgm:pt modelId="{4AFC6ED4-6C6F-451F-80BA-301F72EE6B8C}" type="sibTrans" cxnId="{95959C27-9EB5-44BB-B936-9FD70C23CB1B}">
      <dgm:prSet/>
      <dgm:spPr/>
      <dgm:t>
        <a:bodyPr/>
        <a:lstStyle/>
        <a:p>
          <a:endParaRPr lang="en-US"/>
        </a:p>
      </dgm:t>
    </dgm:pt>
    <dgm:pt modelId="{C6B2279F-8C38-4F17-A2D9-DE73119A299A}">
      <dgm:prSet/>
      <dgm:spPr/>
      <dgm:t>
        <a:bodyPr/>
        <a:lstStyle/>
        <a:p>
          <a:r>
            <a:rPr lang="en-GB"/>
            <a:t>Demotivation and Drop out in Adult EFL Learners</a:t>
          </a:r>
          <a:endParaRPr lang="en-US"/>
        </a:p>
      </dgm:t>
    </dgm:pt>
    <dgm:pt modelId="{DB6905F5-A7DF-43D2-8A7F-EB236E556EE9}" type="parTrans" cxnId="{F284C70B-EC6E-49C0-B35E-7412CF5D319B}">
      <dgm:prSet/>
      <dgm:spPr/>
      <dgm:t>
        <a:bodyPr/>
        <a:lstStyle/>
        <a:p>
          <a:endParaRPr lang="en-US"/>
        </a:p>
      </dgm:t>
    </dgm:pt>
    <dgm:pt modelId="{497039FB-B486-4559-A59F-75DBCD0349CB}" type="sibTrans" cxnId="{F284C70B-EC6E-49C0-B35E-7412CF5D319B}">
      <dgm:prSet/>
      <dgm:spPr/>
      <dgm:t>
        <a:bodyPr/>
        <a:lstStyle/>
        <a:p>
          <a:endParaRPr lang="en-US"/>
        </a:p>
      </dgm:t>
    </dgm:pt>
    <dgm:pt modelId="{72FA3695-968F-4096-A10B-EE242EC2ED2D}">
      <dgm:prSet/>
      <dgm:spPr/>
      <dgm:t>
        <a:bodyPr/>
        <a:lstStyle/>
        <a:p>
          <a:r>
            <a:rPr lang="en-GB"/>
            <a:t>Education in the spirit of moral values – strategies for motivating students to learn (page 138 in The Fifth International Conference on Adult Education)</a:t>
          </a:r>
          <a:endParaRPr lang="en-US"/>
        </a:p>
      </dgm:t>
    </dgm:pt>
    <dgm:pt modelId="{4CB48F02-7C74-4E62-81DF-F9D5B877F4FB}" type="parTrans" cxnId="{CC24B805-7D88-4FAC-AC4B-BBAD42B5D714}">
      <dgm:prSet/>
      <dgm:spPr/>
      <dgm:t>
        <a:bodyPr/>
        <a:lstStyle/>
        <a:p>
          <a:endParaRPr lang="en-US"/>
        </a:p>
      </dgm:t>
    </dgm:pt>
    <dgm:pt modelId="{B918D891-04F7-48AA-9360-9916638057B8}" type="sibTrans" cxnId="{CC24B805-7D88-4FAC-AC4B-BBAD42B5D714}">
      <dgm:prSet/>
      <dgm:spPr/>
      <dgm:t>
        <a:bodyPr/>
        <a:lstStyle/>
        <a:p>
          <a:endParaRPr lang="en-US"/>
        </a:p>
      </dgm:t>
    </dgm:pt>
    <dgm:pt modelId="{B0614803-1D29-4DB5-9252-B413468251B3}">
      <dgm:prSet/>
      <dgm:spPr/>
      <dgm:t>
        <a:bodyPr/>
        <a:lstStyle/>
        <a:p>
          <a:pPr>
            <a:defRPr b="1"/>
          </a:pPr>
          <a:r>
            <a:rPr lang="en-GB"/>
            <a:t>What are the key motivating and demotivating factors being discussed?</a:t>
          </a:r>
          <a:endParaRPr lang="en-US"/>
        </a:p>
      </dgm:t>
    </dgm:pt>
    <dgm:pt modelId="{51465FEC-3F05-464D-954A-50F35C728328}" type="parTrans" cxnId="{8B34083F-B57A-48EC-9D63-07D64CC56576}">
      <dgm:prSet/>
      <dgm:spPr/>
      <dgm:t>
        <a:bodyPr/>
        <a:lstStyle/>
        <a:p>
          <a:endParaRPr lang="en-US"/>
        </a:p>
      </dgm:t>
    </dgm:pt>
    <dgm:pt modelId="{26639708-8074-4A18-9370-CFDDC91E78DD}" type="sibTrans" cxnId="{8B34083F-B57A-48EC-9D63-07D64CC56576}">
      <dgm:prSet/>
      <dgm:spPr/>
      <dgm:t>
        <a:bodyPr/>
        <a:lstStyle/>
        <a:p>
          <a:endParaRPr lang="en-US"/>
        </a:p>
      </dgm:t>
    </dgm:pt>
    <dgm:pt modelId="{F4620775-F2D7-4410-87CE-2430DC4C503E}">
      <dgm:prSet/>
      <dgm:spPr/>
      <dgm:t>
        <a:bodyPr/>
        <a:lstStyle/>
        <a:p>
          <a:pPr>
            <a:defRPr b="1"/>
          </a:pPr>
          <a:r>
            <a:rPr lang="en-GB"/>
            <a:t>Do these factors apply across other adult learning settings?</a:t>
          </a:r>
          <a:endParaRPr lang="en-US"/>
        </a:p>
      </dgm:t>
    </dgm:pt>
    <dgm:pt modelId="{84BFB9DE-8F67-435F-865C-F224A17E3964}" type="parTrans" cxnId="{45C95B14-8908-462A-A7D9-F789E41B6134}">
      <dgm:prSet/>
      <dgm:spPr/>
      <dgm:t>
        <a:bodyPr/>
        <a:lstStyle/>
        <a:p>
          <a:endParaRPr lang="en-US"/>
        </a:p>
      </dgm:t>
    </dgm:pt>
    <dgm:pt modelId="{D92131D0-6314-4922-87A5-8DE5F31846E3}" type="sibTrans" cxnId="{45C95B14-8908-462A-A7D9-F789E41B6134}">
      <dgm:prSet/>
      <dgm:spPr/>
      <dgm:t>
        <a:bodyPr/>
        <a:lstStyle/>
        <a:p>
          <a:endParaRPr lang="en-US"/>
        </a:p>
      </dgm:t>
    </dgm:pt>
    <dgm:pt modelId="{7052B38C-70EB-466F-AEDD-CF98D22C8F70}" type="pres">
      <dgm:prSet presAssocID="{FBEE50EF-B2FF-426E-AB4C-0F74BE1F75CD}" presName="root" presStyleCnt="0">
        <dgm:presLayoutVars>
          <dgm:dir/>
          <dgm:resizeHandles val="exact"/>
        </dgm:presLayoutVars>
      </dgm:prSet>
      <dgm:spPr/>
    </dgm:pt>
    <dgm:pt modelId="{AB27C3D4-FFB9-4C6F-95AB-BC0A78D82005}" type="pres">
      <dgm:prSet presAssocID="{B1AD6477-02EB-404C-93E9-DD1073D83675}" presName="compNode" presStyleCnt="0"/>
      <dgm:spPr/>
    </dgm:pt>
    <dgm:pt modelId="{830661C5-BE09-419C-AEBE-651D91B1ED14}" type="pres">
      <dgm:prSet presAssocID="{B1AD6477-02EB-404C-93E9-DD1073D8367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94A414BA-6907-481B-8970-69995DD669C5}" type="pres">
      <dgm:prSet presAssocID="{B1AD6477-02EB-404C-93E9-DD1073D83675}" presName="iconSpace" presStyleCnt="0"/>
      <dgm:spPr/>
    </dgm:pt>
    <dgm:pt modelId="{646974AD-43D2-40FF-B450-3AD4DB01DFBF}" type="pres">
      <dgm:prSet presAssocID="{B1AD6477-02EB-404C-93E9-DD1073D83675}" presName="parTx" presStyleLbl="revTx" presStyleIdx="0" presStyleCnt="6">
        <dgm:presLayoutVars>
          <dgm:chMax val="0"/>
          <dgm:chPref val="0"/>
        </dgm:presLayoutVars>
      </dgm:prSet>
      <dgm:spPr/>
    </dgm:pt>
    <dgm:pt modelId="{E5238C02-BA98-43ED-A7AF-37D934F3C938}" type="pres">
      <dgm:prSet presAssocID="{B1AD6477-02EB-404C-93E9-DD1073D83675}" presName="txSpace" presStyleCnt="0"/>
      <dgm:spPr/>
    </dgm:pt>
    <dgm:pt modelId="{0FF1B8E3-44FD-4890-80BB-94964A04B383}" type="pres">
      <dgm:prSet presAssocID="{B1AD6477-02EB-404C-93E9-DD1073D83675}" presName="desTx" presStyleLbl="revTx" presStyleIdx="1" presStyleCnt="6">
        <dgm:presLayoutVars/>
      </dgm:prSet>
      <dgm:spPr/>
    </dgm:pt>
    <dgm:pt modelId="{382FF536-274A-457B-A9A1-97AF2399BBDF}" type="pres">
      <dgm:prSet presAssocID="{2E60B6FE-1A87-4864-89C2-BEDAC8B6F5DF}" presName="sibTrans" presStyleCnt="0"/>
      <dgm:spPr/>
    </dgm:pt>
    <dgm:pt modelId="{8C033B4F-B181-426C-9BD9-66DA9DEF9ED5}" type="pres">
      <dgm:prSet presAssocID="{B0614803-1D29-4DB5-9252-B413468251B3}" presName="compNode" presStyleCnt="0"/>
      <dgm:spPr/>
    </dgm:pt>
    <dgm:pt modelId="{CA86758E-36CD-40AA-8345-FAFB7D072EC0}" type="pres">
      <dgm:prSet presAssocID="{B0614803-1D29-4DB5-9252-B413468251B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Key"/>
        </a:ext>
      </dgm:extLst>
    </dgm:pt>
    <dgm:pt modelId="{2260D557-D897-4CE7-8FF0-BDC5F03C41B9}" type="pres">
      <dgm:prSet presAssocID="{B0614803-1D29-4DB5-9252-B413468251B3}" presName="iconSpace" presStyleCnt="0"/>
      <dgm:spPr/>
    </dgm:pt>
    <dgm:pt modelId="{C0F4EA8C-7C0E-455F-9E15-4E28705C5F00}" type="pres">
      <dgm:prSet presAssocID="{B0614803-1D29-4DB5-9252-B413468251B3}" presName="parTx" presStyleLbl="revTx" presStyleIdx="2" presStyleCnt="6">
        <dgm:presLayoutVars>
          <dgm:chMax val="0"/>
          <dgm:chPref val="0"/>
        </dgm:presLayoutVars>
      </dgm:prSet>
      <dgm:spPr/>
    </dgm:pt>
    <dgm:pt modelId="{70FC6D3E-0825-4515-98F0-1BF5FF6DA101}" type="pres">
      <dgm:prSet presAssocID="{B0614803-1D29-4DB5-9252-B413468251B3}" presName="txSpace" presStyleCnt="0"/>
      <dgm:spPr/>
    </dgm:pt>
    <dgm:pt modelId="{755EFE1D-D8BD-4BA1-A5B3-BB6C5ECAC890}" type="pres">
      <dgm:prSet presAssocID="{B0614803-1D29-4DB5-9252-B413468251B3}" presName="desTx" presStyleLbl="revTx" presStyleIdx="3" presStyleCnt="6">
        <dgm:presLayoutVars/>
      </dgm:prSet>
      <dgm:spPr/>
    </dgm:pt>
    <dgm:pt modelId="{A2A20A8E-088E-4214-96E9-45892F348976}" type="pres">
      <dgm:prSet presAssocID="{26639708-8074-4A18-9370-CFDDC91E78DD}" presName="sibTrans" presStyleCnt="0"/>
      <dgm:spPr/>
    </dgm:pt>
    <dgm:pt modelId="{FCD3A77B-CA2B-4ABB-80CC-625F736FB823}" type="pres">
      <dgm:prSet presAssocID="{F4620775-F2D7-4410-87CE-2430DC4C503E}" presName="compNode" presStyleCnt="0"/>
      <dgm:spPr/>
    </dgm:pt>
    <dgm:pt modelId="{F98C0A7B-06D6-4DBD-B65A-3628574E187B}" type="pres">
      <dgm:prSet presAssocID="{F4620775-F2D7-4410-87CE-2430DC4C503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iploma Roll"/>
        </a:ext>
      </dgm:extLst>
    </dgm:pt>
    <dgm:pt modelId="{4C14536E-2FDF-4B86-934A-316F670337FB}" type="pres">
      <dgm:prSet presAssocID="{F4620775-F2D7-4410-87CE-2430DC4C503E}" presName="iconSpace" presStyleCnt="0"/>
      <dgm:spPr/>
    </dgm:pt>
    <dgm:pt modelId="{5156E004-657A-4BFF-AB54-8F2C24DB4453}" type="pres">
      <dgm:prSet presAssocID="{F4620775-F2D7-4410-87CE-2430DC4C503E}" presName="parTx" presStyleLbl="revTx" presStyleIdx="4" presStyleCnt="6">
        <dgm:presLayoutVars>
          <dgm:chMax val="0"/>
          <dgm:chPref val="0"/>
        </dgm:presLayoutVars>
      </dgm:prSet>
      <dgm:spPr/>
    </dgm:pt>
    <dgm:pt modelId="{9AC42972-4B83-4F37-82C1-1344F6CC18D6}" type="pres">
      <dgm:prSet presAssocID="{F4620775-F2D7-4410-87CE-2430DC4C503E}" presName="txSpace" presStyleCnt="0"/>
      <dgm:spPr/>
    </dgm:pt>
    <dgm:pt modelId="{DF0B15DF-2D50-48B4-B005-CCD10A244443}" type="pres">
      <dgm:prSet presAssocID="{F4620775-F2D7-4410-87CE-2430DC4C503E}" presName="desTx" presStyleLbl="revTx" presStyleIdx="5" presStyleCnt="6">
        <dgm:presLayoutVars/>
      </dgm:prSet>
      <dgm:spPr/>
    </dgm:pt>
  </dgm:ptLst>
  <dgm:cxnLst>
    <dgm:cxn modelId="{CC24B805-7D88-4FAC-AC4B-BBAD42B5D714}" srcId="{B1AD6477-02EB-404C-93E9-DD1073D83675}" destId="{72FA3695-968F-4096-A10B-EE242EC2ED2D}" srcOrd="2" destOrd="0" parTransId="{4CB48F02-7C74-4E62-81DF-F9D5B877F4FB}" sibTransId="{B918D891-04F7-48AA-9360-9916638057B8}"/>
    <dgm:cxn modelId="{BB04E90A-F8FA-45CF-BB78-86E3720E3FFD}" type="presOf" srcId="{B1AD6477-02EB-404C-93E9-DD1073D83675}" destId="{646974AD-43D2-40FF-B450-3AD4DB01DFBF}" srcOrd="0" destOrd="0" presId="urn:microsoft.com/office/officeart/2018/2/layout/IconLabelDescriptionList"/>
    <dgm:cxn modelId="{F284C70B-EC6E-49C0-B35E-7412CF5D319B}" srcId="{B1AD6477-02EB-404C-93E9-DD1073D83675}" destId="{C6B2279F-8C38-4F17-A2D9-DE73119A299A}" srcOrd="1" destOrd="0" parTransId="{DB6905F5-A7DF-43D2-8A7F-EB236E556EE9}" sibTransId="{497039FB-B486-4559-A59F-75DBCD0349CB}"/>
    <dgm:cxn modelId="{45C95B14-8908-462A-A7D9-F789E41B6134}" srcId="{FBEE50EF-B2FF-426E-AB4C-0F74BE1F75CD}" destId="{F4620775-F2D7-4410-87CE-2430DC4C503E}" srcOrd="2" destOrd="0" parTransId="{84BFB9DE-8F67-435F-865C-F224A17E3964}" sibTransId="{D92131D0-6314-4922-87A5-8DE5F31846E3}"/>
    <dgm:cxn modelId="{53676527-B615-4822-804C-5AF484A022DC}" type="presOf" srcId="{F4620775-F2D7-4410-87CE-2430DC4C503E}" destId="{5156E004-657A-4BFF-AB54-8F2C24DB4453}" srcOrd="0" destOrd="0" presId="urn:microsoft.com/office/officeart/2018/2/layout/IconLabelDescriptionList"/>
    <dgm:cxn modelId="{95959C27-9EB5-44BB-B936-9FD70C23CB1B}" srcId="{B1AD6477-02EB-404C-93E9-DD1073D83675}" destId="{A2FB813A-FF8C-4388-8939-26CED7352224}" srcOrd="0" destOrd="0" parTransId="{CF186308-6638-4CF0-AE0A-75541FF42D95}" sibTransId="{4AFC6ED4-6C6F-451F-80BA-301F72EE6B8C}"/>
    <dgm:cxn modelId="{8B34083F-B57A-48EC-9D63-07D64CC56576}" srcId="{FBEE50EF-B2FF-426E-AB4C-0F74BE1F75CD}" destId="{B0614803-1D29-4DB5-9252-B413468251B3}" srcOrd="1" destOrd="0" parTransId="{51465FEC-3F05-464D-954A-50F35C728328}" sibTransId="{26639708-8074-4A18-9370-CFDDC91E78DD}"/>
    <dgm:cxn modelId="{93C4A440-6EF7-4748-88EC-0672EC08DA89}" type="presOf" srcId="{C6B2279F-8C38-4F17-A2D9-DE73119A299A}" destId="{0FF1B8E3-44FD-4890-80BB-94964A04B383}" srcOrd="0" destOrd="1" presId="urn:microsoft.com/office/officeart/2018/2/layout/IconLabelDescriptionList"/>
    <dgm:cxn modelId="{53A6F89B-1F06-485A-A467-274C176119F7}" srcId="{FBEE50EF-B2FF-426E-AB4C-0F74BE1F75CD}" destId="{B1AD6477-02EB-404C-93E9-DD1073D83675}" srcOrd="0" destOrd="0" parTransId="{9D4D90A2-BEA8-4BC3-8CD3-8D1BE090399B}" sibTransId="{2E60B6FE-1A87-4864-89C2-BEDAC8B6F5DF}"/>
    <dgm:cxn modelId="{A8DFD8B8-B85A-4D60-A08C-B40B0D183C36}" type="presOf" srcId="{72FA3695-968F-4096-A10B-EE242EC2ED2D}" destId="{0FF1B8E3-44FD-4890-80BB-94964A04B383}" srcOrd="0" destOrd="2" presId="urn:microsoft.com/office/officeart/2018/2/layout/IconLabelDescriptionList"/>
    <dgm:cxn modelId="{C31A15CE-C6CC-4603-A1AF-04A961CE5E43}" type="presOf" srcId="{B0614803-1D29-4DB5-9252-B413468251B3}" destId="{C0F4EA8C-7C0E-455F-9E15-4E28705C5F00}" srcOrd="0" destOrd="0" presId="urn:microsoft.com/office/officeart/2018/2/layout/IconLabelDescriptionList"/>
    <dgm:cxn modelId="{5F6A08D4-D392-4F9F-A5A5-09AEAABAF1D2}" type="presOf" srcId="{FBEE50EF-B2FF-426E-AB4C-0F74BE1F75CD}" destId="{7052B38C-70EB-466F-AEDD-CF98D22C8F70}" srcOrd="0" destOrd="0" presId="urn:microsoft.com/office/officeart/2018/2/layout/IconLabelDescriptionList"/>
    <dgm:cxn modelId="{C7AC65DD-D05E-4B8C-BD7C-E99BF4C57DD9}" type="presOf" srcId="{A2FB813A-FF8C-4388-8939-26CED7352224}" destId="{0FF1B8E3-44FD-4890-80BB-94964A04B383}" srcOrd="0" destOrd="0" presId="urn:microsoft.com/office/officeart/2018/2/layout/IconLabelDescriptionList"/>
    <dgm:cxn modelId="{FB77A0DF-05EA-45E3-BD29-116450DC0BFC}" type="presParOf" srcId="{7052B38C-70EB-466F-AEDD-CF98D22C8F70}" destId="{AB27C3D4-FFB9-4C6F-95AB-BC0A78D82005}" srcOrd="0" destOrd="0" presId="urn:microsoft.com/office/officeart/2018/2/layout/IconLabelDescriptionList"/>
    <dgm:cxn modelId="{955C68C1-086F-4EAD-9E13-10F5BFBD8810}" type="presParOf" srcId="{AB27C3D4-FFB9-4C6F-95AB-BC0A78D82005}" destId="{830661C5-BE09-419C-AEBE-651D91B1ED14}" srcOrd="0" destOrd="0" presId="urn:microsoft.com/office/officeart/2018/2/layout/IconLabelDescriptionList"/>
    <dgm:cxn modelId="{2DD04C06-A6FA-4FFF-9A42-425722BA989E}" type="presParOf" srcId="{AB27C3D4-FFB9-4C6F-95AB-BC0A78D82005}" destId="{94A414BA-6907-481B-8970-69995DD669C5}" srcOrd="1" destOrd="0" presId="urn:microsoft.com/office/officeart/2018/2/layout/IconLabelDescriptionList"/>
    <dgm:cxn modelId="{1DB60473-6AAB-400F-9464-3DDF0C4F7B2F}" type="presParOf" srcId="{AB27C3D4-FFB9-4C6F-95AB-BC0A78D82005}" destId="{646974AD-43D2-40FF-B450-3AD4DB01DFBF}" srcOrd="2" destOrd="0" presId="urn:microsoft.com/office/officeart/2018/2/layout/IconLabelDescriptionList"/>
    <dgm:cxn modelId="{0A4F9D79-2D3C-4A40-95E1-BB91D3C35CDC}" type="presParOf" srcId="{AB27C3D4-FFB9-4C6F-95AB-BC0A78D82005}" destId="{E5238C02-BA98-43ED-A7AF-37D934F3C938}" srcOrd="3" destOrd="0" presId="urn:microsoft.com/office/officeart/2018/2/layout/IconLabelDescriptionList"/>
    <dgm:cxn modelId="{66430CDE-27EB-4770-864D-8AC0F2D97795}" type="presParOf" srcId="{AB27C3D4-FFB9-4C6F-95AB-BC0A78D82005}" destId="{0FF1B8E3-44FD-4890-80BB-94964A04B383}" srcOrd="4" destOrd="0" presId="urn:microsoft.com/office/officeart/2018/2/layout/IconLabelDescriptionList"/>
    <dgm:cxn modelId="{DD9DA783-2655-4F61-94EA-DC1FE4698334}" type="presParOf" srcId="{7052B38C-70EB-466F-AEDD-CF98D22C8F70}" destId="{382FF536-274A-457B-A9A1-97AF2399BBDF}" srcOrd="1" destOrd="0" presId="urn:microsoft.com/office/officeart/2018/2/layout/IconLabelDescriptionList"/>
    <dgm:cxn modelId="{856B642B-5C22-41F7-9A54-B749A50DD1E4}" type="presParOf" srcId="{7052B38C-70EB-466F-AEDD-CF98D22C8F70}" destId="{8C033B4F-B181-426C-9BD9-66DA9DEF9ED5}" srcOrd="2" destOrd="0" presId="urn:microsoft.com/office/officeart/2018/2/layout/IconLabelDescriptionList"/>
    <dgm:cxn modelId="{048DCB1C-7D2B-4A47-8DA1-5DC6BA719280}" type="presParOf" srcId="{8C033B4F-B181-426C-9BD9-66DA9DEF9ED5}" destId="{CA86758E-36CD-40AA-8345-FAFB7D072EC0}" srcOrd="0" destOrd="0" presId="urn:microsoft.com/office/officeart/2018/2/layout/IconLabelDescriptionList"/>
    <dgm:cxn modelId="{3BD917F8-80D2-4D30-BED7-571A671E6AB8}" type="presParOf" srcId="{8C033B4F-B181-426C-9BD9-66DA9DEF9ED5}" destId="{2260D557-D897-4CE7-8FF0-BDC5F03C41B9}" srcOrd="1" destOrd="0" presId="urn:microsoft.com/office/officeart/2018/2/layout/IconLabelDescriptionList"/>
    <dgm:cxn modelId="{3B86ACB0-5FBD-4928-9C98-2F590E4164E5}" type="presParOf" srcId="{8C033B4F-B181-426C-9BD9-66DA9DEF9ED5}" destId="{C0F4EA8C-7C0E-455F-9E15-4E28705C5F00}" srcOrd="2" destOrd="0" presId="urn:microsoft.com/office/officeart/2018/2/layout/IconLabelDescriptionList"/>
    <dgm:cxn modelId="{B3355496-5AFA-4BAC-9AEC-412DFEB6C60C}" type="presParOf" srcId="{8C033B4F-B181-426C-9BD9-66DA9DEF9ED5}" destId="{70FC6D3E-0825-4515-98F0-1BF5FF6DA101}" srcOrd="3" destOrd="0" presId="urn:microsoft.com/office/officeart/2018/2/layout/IconLabelDescriptionList"/>
    <dgm:cxn modelId="{84CB9DFB-A5C8-4601-9DE8-86F878A85D61}" type="presParOf" srcId="{8C033B4F-B181-426C-9BD9-66DA9DEF9ED5}" destId="{755EFE1D-D8BD-4BA1-A5B3-BB6C5ECAC890}" srcOrd="4" destOrd="0" presId="urn:microsoft.com/office/officeart/2018/2/layout/IconLabelDescriptionList"/>
    <dgm:cxn modelId="{54E33D71-32A1-4BF2-BB34-82F4DD6C69EA}" type="presParOf" srcId="{7052B38C-70EB-466F-AEDD-CF98D22C8F70}" destId="{A2A20A8E-088E-4214-96E9-45892F348976}" srcOrd="3" destOrd="0" presId="urn:microsoft.com/office/officeart/2018/2/layout/IconLabelDescriptionList"/>
    <dgm:cxn modelId="{F47BF620-0F2E-42CF-9CAC-6FAAD366A1AF}" type="presParOf" srcId="{7052B38C-70EB-466F-AEDD-CF98D22C8F70}" destId="{FCD3A77B-CA2B-4ABB-80CC-625F736FB823}" srcOrd="4" destOrd="0" presId="urn:microsoft.com/office/officeart/2018/2/layout/IconLabelDescriptionList"/>
    <dgm:cxn modelId="{898545C2-FDA9-4562-AABA-CB2F48ECFEBB}" type="presParOf" srcId="{FCD3A77B-CA2B-4ABB-80CC-625F736FB823}" destId="{F98C0A7B-06D6-4DBD-B65A-3628574E187B}" srcOrd="0" destOrd="0" presId="urn:microsoft.com/office/officeart/2018/2/layout/IconLabelDescriptionList"/>
    <dgm:cxn modelId="{BEAB9BA4-BA01-4EFE-B0A4-FC6126F133CB}" type="presParOf" srcId="{FCD3A77B-CA2B-4ABB-80CC-625F736FB823}" destId="{4C14536E-2FDF-4B86-934A-316F670337FB}" srcOrd="1" destOrd="0" presId="urn:microsoft.com/office/officeart/2018/2/layout/IconLabelDescriptionList"/>
    <dgm:cxn modelId="{966B334C-11FF-4FA1-9D2D-BDB04EB536E7}" type="presParOf" srcId="{FCD3A77B-CA2B-4ABB-80CC-625F736FB823}" destId="{5156E004-657A-4BFF-AB54-8F2C24DB4453}" srcOrd="2" destOrd="0" presId="urn:microsoft.com/office/officeart/2018/2/layout/IconLabelDescriptionList"/>
    <dgm:cxn modelId="{093800A7-721A-4D40-81F8-A43AA2A8113A}" type="presParOf" srcId="{FCD3A77B-CA2B-4ABB-80CC-625F736FB823}" destId="{9AC42972-4B83-4F37-82C1-1344F6CC18D6}" srcOrd="3" destOrd="0" presId="urn:microsoft.com/office/officeart/2018/2/layout/IconLabelDescriptionList"/>
    <dgm:cxn modelId="{45390374-40D4-4567-BCCA-4D1299129A34}" type="presParOf" srcId="{FCD3A77B-CA2B-4ABB-80CC-625F736FB823}" destId="{DF0B15DF-2D50-48B4-B005-CCD10A244443}" srcOrd="4" destOrd="0" presId="urn:microsoft.com/office/officeart/2018/2/layout/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09E669A-93BE-4A0F-AA9B-2B0A821B936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38B733C-EA0E-44F3-9D69-112EBCF16444}">
      <dgm:prSet/>
      <dgm:spPr/>
      <dgm:t>
        <a:bodyPr/>
        <a:lstStyle/>
        <a:p>
          <a:r>
            <a:rPr lang="en-GB"/>
            <a:t>Ideas</a:t>
          </a:r>
          <a:endParaRPr lang="en-US"/>
        </a:p>
      </dgm:t>
    </dgm:pt>
    <dgm:pt modelId="{09E190AF-8A30-410C-A73E-0AB1848AC370}" type="parTrans" cxnId="{3CA3D389-A7DF-47F2-B944-D06848C1F6C4}">
      <dgm:prSet/>
      <dgm:spPr/>
      <dgm:t>
        <a:bodyPr/>
        <a:lstStyle/>
        <a:p>
          <a:endParaRPr lang="en-US"/>
        </a:p>
      </dgm:t>
    </dgm:pt>
    <dgm:pt modelId="{93A40487-03EB-4927-BA43-CEC6C36D76E3}" type="sibTrans" cxnId="{3CA3D389-A7DF-47F2-B944-D06848C1F6C4}">
      <dgm:prSet/>
      <dgm:spPr/>
      <dgm:t>
        <a:bodyPr/>
        <a:lstStyle/>
        <a:p>
          <a:endParaRPr lang="en-US"/>
        </a:p>
      </dgm:t>
    </dgm:pt>
    <dgm:pt modelId="{E778D456-033F-4FAE-BA5B-B690A9E74E27}">
      <dgm:prSet/>
      <dgm:spPr/>
      <dgm:t>
        <a:bodyPr/>
        <a:lstStyle/>
        <a:p>
          <a:r>
            <a:rPr lang="en-GB"/>
            <a:t>Concerns</a:t>
          </a:r>
          <a:endParaRPr lang="en-US"/>
        </a:p>
      </dgm:t>
    </dgm:pt>
    <dgm:pt modelId="{B26CB2DC-C7C6-4A6C-8A47-AFDB8E1B5E7D}" type="parTrans" cxnId="{AF3AD003-19F1-4142-8770-D06D48C137B3}">
      <dgm:prSet/>
      <dgm:spPr/>
      <dgm:t>
        <a:bodyPr/>
        <a:lstStyle/>
        <a:p>
          <a:endParaRPr lang="en-US"/>
        </a:p>
      </dgm:t>
    </dgm:pt>
    <dgm:pt modelId="{0CEB5C92-A32F-460A-8E39-6560867C9FEE}" type="sibTrans" cxnId="{AF3AD003-19F1-4142-8770-D06D48C137B3}">
      <dgm:prSet/>
      <dgm:spPr/>
      <dgm:t>
        <a:bodyPr/>
        <a:lstStyle/>
        <a:p>
          <a:endParaRPr lang="en-US"/>
        </a:p>
      </dgm:t>
    </dgm:pt>
    <dgm:pt modelId="{12CA2334-D68D-430A-9622-BE8953B7442E}">
      <dgm:prSet/>
      <dgm:spPr/>
      <dgm:t>
        <a:bodyPr/>
        <a:lstStyle/>
        <a:p>
          <a:r>
            <a:rPr lang="en-GB"/>
            <a:t>Expectations</a:t>
          </a:r>
          <a:endParaRPr lang="en-US"/>
        </a:p>
      </dgm:t>
    </dgm:pt>
    <dgm:pt modelId="{94F10B5B-2CC4-472F-96A3-768C9FCA48DC}" type="parTrans" cxnId="{87CF37B3-29C3-4112-B439-459C1BA3488E}">
      <dgm:prSet/>
      <dgm:spPr/>
      <dgm:t>
        <a:bodyPr/>
        <a:lstStyle/>
        <a:p>
          <a:endParaRPr lang="en-US"/>
        </a:p>
      </dgm:t>
    </dgm:pt>
    <dgm:pt modelId="{E4D79DA9-EAE6-4EE1-9DB5-364527F318E8}" type="sibTrans" cxnId="{87CF37B3-29C3-4112-B439-459C1BA3488E}">
      <dgm:prSet/>
      <dgm:spPr/>
      <dgm:t>
        <a:bodyPr/>
        <a:lstStyle/>
        <a:p>
          <a:endParaRPr lang="en-US"/>
        </a:p>
      </dgm:t>
    </dgm:pt>
    <dgm:pt modelId="{AA658E15-F711-4878-88C1-6161C571A66C}" type="pres">
      <dgm:prSet presAssocID="{C09E669A-93BE-4A0F-AA9B-2B0A821B936D}" presName="root" presStyleCnt="0">
        <dgm:presLayoutVars>
          <dgm:dir/>
          <dgm:resizeHandles val="exact"/>
        </dgm:presLayoutVars>
      </dgm:prSet>
      <dgm:spPr/>
    </dgm:pt>
    <dgm:pt modelId="{D022DCD1-E051-46D1-B3F6-9CCB82DA37BE}" type="pres">
      <dgm:prSet presAssocID="{D38B733C-EA0E-44F3-9D69-112EBCF16444}" presName="compNode" presStyleCnt="0"/>
      <dgm:spPr/>
    </dgm:pt>
    <dgm:pt modelId="{CD176F2E-D22D-4D8E-B1AD-8E8575C4117D}" type="pres">
      <dgm:prSet presAssocID="{D38B733C-EA0E-44F3-9D69-112EBCF16444}" presName="bgRect" presStyleLbl="bgShp" presStyleIdx="0" presStyleCnt="3"/>
      <dgm:spPr/>
    </dgm:pt>
    <dgm:pt modelId="{07594AD4-FA14-406D-92F5-9CC77CC8CBF5}" type="pres">
      <dgm:prSet presAssocID="{D38B733C-EA0E-44F3-9D69-112EBCF1644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Brainstorm"/>
        </a:ext>
      </dgm:extLst>
    </dgm:pt>
    <dgm:pt modelId="{AC98AB0F-BD77-4872-A545-2B44425F1B26}" type="pres">
      <dgm:prSet presAssocID="{D38B733C-EA0E-44F3-9D69-112EBCF16444}" presName="spaceRect" presStyleCnt="0"/>
      <dgm:spPr/>
    </dgm:pt>
    <dgm:pt modelId="{8D567F22-778B-43DE-83AB-89C69D3A139A}" type="pres">
      <dgm:prSet presAssocID="{D38B733C-EA0E-44F3-9D69-112EBCF16444}" presName="parTx" presStyleLbl="revTx" presStyleIdx="0" presStyleCnt="3">
        <dgm:presLayoutVars>
          <dgm:chMax val="0"/>
          <dgm:chPref val="0"/>
        </dgm:presLayoutVars>
      </dgm:prSet>
      <dgm:spPr/>
    </dgm:pt>
    <dgm:pt modelId="{2E3B45D3-E547-4AE5-AC80-1BD3658E8C77}" type="pres">
      <dgm:prSet presAssocID="{93A40487-03EB-4927-BA43-CEC6C36D76E3}" presName="sibTrans" presStyleCnt="0"/>
      <dgm:spPr/>
    </dgm:pt>
    <dgm:pt modelId="{72ED638F-3C0E-44AC-A1C9-8A319C3E0A39}" type="pres">
      <dgm:prSet presAssocID="{E778D456-033F-4FAE-BA5B-B690A9E74E27}" presName="compNode" presStyleCnt="0"/>
      <dgm:spPr/>
    </dgm:pt>
    <dgm:pt modelId="{8BB1423C-678F-4078-9BAE-D0B06AA48D0D}" type="pres">
      <dgm:prSet presAssocID="{E778D456-033F-4FAE-BA5B-B690A9E74E27}" presName="bgRect" presStyleLbl="bgShp" presStyleIdx="1" presStyleCnt="3"/>
      <dgm:spPr/>
    </dgm:pt>
    <dgm:pt modelId="{0564EB38-9A3F-4ADE-A61A-2743A9AEA842}" type="pres">
      <dgm:prSet presAssocID="{E778D456-033F-4FAE-BA5B-B690A9E74E2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rning"/>
        </a:ext>
      </dgm:extLst>
    </dgm:pt>
    <dgm:pt modelId="{6AF7F24E-949F-455C-B905-F62C038BEE61}" type="pres">
      <dgm:prSet presAssocID="{E778D456-033F-4FAE-BA5B-B690A9E74E27}" presName="spaceRect" presStyleCnt="0"/>
      <dgm:spPr/>
    </dgm:pt>
    <dgm:pt modelId="{CE11408B-EC87-485C-8F18-FE79266480C7}" type="pres">
      <dgm:prSet presAssocID="{E778D456-033F-4FAE-BA5B-B690A9E74E27}" presName="parTx" presStyleLbl="revTx" presStyleIdx="1" presStyleCnt="3">
        <dgm:presLayoutVars>
          <dgm:chMax val="0"/>
          <dgm:chPref val="0"/>
        </dgm:presLayoutVars>
      </dgm:prSet>
      <dgm:spPr/>
    </dgm:pt>
    <dgm:pt modelId="{64F57ABE-0B3B-425F-AAF7-C540CD8CB902}" type="pres">
      <dgm:prSet presAssocID="{0CEB5C92-A32F-460A-8E39-6560867C9FEE}" presName="sibTrans" presStyleCnt="0"/>
      <dgm:spPr/>
    </dgm:pt>
    <dgm:pt modelId="{AD271DBD-2D83-463F-87FB-85AE5DC836E9}" type="pres">
      <dgm:prSet presAssocID="{12CA2334-D68D-430A-9622-BE8953B7442E}" presName="compNode" presStyleCnt="0"/>
      <dgm:spPr/>
    </dgm:pt>
    <dgm:pt modelId="{22DD1123-7C66-4DBF-A99C-DB7F6DDA5753}" type="pres">
      <dgm:prSet presAssocID="{12CA2334-D68D-430A-9622-BE8953B7442E}" presName="bgRect" presStyleLbl="bgShp" presStyleIdx="2" presStyleCnt="3"/>
      <dgm:spPr/>
    </dgm:pt>
    <dgm:pt modelId="{82DEEE71-6409-4749-BBAE-E53C3BD0D751}" type="pres">
      <dgm:prSet presAssocID="{12CA2334-D68D-430A-9622-BE8953B7442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 List"/>
        </a:ext>
      </dgm:extLst>
    </dgm:pt>
    <dgm:pt modelId="{AC9DF227-D547-4926-886B-A9E5A3DF5F1B}" type="pres">
      <dgm:prSet presAssocID="{12CA2334-D68D-430A-9622-BE8953B7442E}" presName="spaceRect" presStyleCnt="0"/>
      <dgm:spPr/>
    </dgm:pt>
    <dgm:pt modelId="{5AD783F9-BE38-4CEB-AF7A-89A7A3B61E6C}" type="pres">
      <dgm:prSet presAssocID="{12CA2334-D68D-430A-9622-BE8953B7442E}" presName="parTx" presStyleLbl="revTx" presStyleIdx="2" presStyleCnt="3">
        <dgm:presLayoutVars>
          <dgm:chMax val="0"/>
          <dgm:chPref val="0"/>
        </dgm:presLayoutVars>
      </dgm:prSet>
      <dgm:spPr/>
    </dgm:pt>
  </dgm:ptLst>
  <dgm:cxnLst>
    <dgm:cxn modelId="{AF3AD003-19F1-4142-8770-D06D48C137B3}" srcId="{C09E669A-93BE-4A0F-AA9B-2B0A821B936D}" destId="{E778D456-033F-4FAE-BA5B-B690A9E74E27}" srcOrd="1" destOrd="0" parTransId="{B26CB2DC-C7C6-4A6C-8A47-AFDB8E1B5E7D}" sibTransId="{0CEB5C92-A32F-460A-8E39-6560867C9FEE}"/>
    <dgm:cxn modelId="{1430A310-4942-4C2C-89E9-7F8022A4D9F3}" type="presOf" srcId="{E778D456-033F-4FAE-BA5B-B690A9E74E27}" destId="{CE11408B-EC87-485C-8F18-FE79266480C7}" srcOrd="0" destOrd="0" presId="urn:microsoft.com/office/officeart/2018/2/layout/IconVerticalSolidList"/>
    <dgm:cxn modelId="{173B2438-736F-4EF1-A1CB-620B6A41EAFE}" type="presOf" srcId="{C09E669A-93BE-4A0F-AA9B-2B0A821B936D}" destId="{AA658E15-F711-4878-88C1-6161C571A66C}" srcOrd="0" destOrd="0" presId="urn:microsoft.com/office/officeart/2018/2/layout/IconVerticalSolidList"/>
    <dgm:cxn modelId="{48775C6C-E324-4237-A826-265974F77C16}" type="presOf" srcId="{12CA2334-D68D-430A-9622-BE8953B7442E}" destId="{5AD783F9-BE38-4CEB-AF7A-89A7A3B61E6C}" srcOrd="0" destOrd="0" presId="urn:microsoft.com/office/officeart/2018/2/layout/IconVerticalSolidList"/>
    <dgm:cxn modelId="{3CA3D389-A7DF-47F2-B944-D06848C1F6C4}" srcId="{C09E669A-93BE-4A0F-AA9B-2B0A821B936D}" destId="{D38B733C-EA0E-44F3-9D69-112EBCF16444}" srcOrd="0" destOrd="0" parTransId="{09E190AF-8A30-410C-A73E-0AB1848AC370}" sibTransId="{93A40487-03EB-4927-BA43-CEC6C36D76E3}"/>
    <dgm:cxn modelId="{12FF419D-5304-4E4B-AB75-3DAF82B21FCC}" type="presOf" srcId="{D38B733C-EA0E-44F3-9D69-112EBCF16444}" destId="{8D567F22-778B-43DE-83AB-89C69D3A139A}" srcOrd="0" destOrd="0" presId="urn:microsoft.com/office/officeart/2018/2/layout/IconVerticalSolidList"/>
    <dgm:cxn modelId="{87CF37B3-29C3-4112-B439-459C1BA3488E}" srcId="{C09E669A-93BE-4A0F-AA9B-2B0A821B936D}" destId="{12CA2334-D68D-430A-9622-BE8953B7442E}" srcOrd="2" destOrd="0" parTransId="{94F10B5B-2CC4-472F-96A3-768C9FCA48DC}" sibTransId="{E4D79DA9-EAE6-4EE1-9DB5-364527F318E8}"/>
    <dgm:cxn modelId="{DCC79D80-7951-445B-AE41-06DCA8C2A9B7}" type="presParOf" srcId="{AA658E15-F711-4878-88C1-6161C571A66C}" destId="{D022DCD1-E051-46D1-B3F6-9CCB82DA37BE}" srcOrd="0" destOrd="0" presId="urn:microsoft.com/office/officeart/2018/2/layout/IconVerticalSolidList"/>
    <dgm:cxn modelId="{EE63F3B8-1941-4F0C-8086-5A8753AD2F9A}" type="presParOf" srcId="{D022DCD1-E051-46D1-B3F6-9CCB82DA37BE}" destId="{CD176F2E-D22D-4D8E-B1AD-8E8575C4117D}" srcOrd="0" destOrd="0" presId="urn:microsoft.com/office/officeart/2018/2/layout/IconVerticalSolidList"/>
    <dgm:cxn modelId="{53427D8D-6254-4C35-A5FA-BD1A2E6B759F}" type="presParOf" srcId="{D022DCD1-E051-46D1-B3F6-9CCB82DA37BE}" destId="{07594AD4-FA14-406D-92F5-9CC77CC8CBF5}" srcOrd="1" destOrd="0" presId="urn:microsoft.com/office/officeart/2018/2/layout/IconVerticalSolidList"/>
    <dgm:cxn modelId="{F1D4F0D7-E7DA-4962-84FD-C1E2A2BED02C}" type="presParOf" srcId="{D022DCD1-E051-46D1-B3F6-9CCB82DA37BE}" destId="{AC98AB0F-BD77-4872-A545-2B44425F1B26}" srcOrd="2" destOrd="0" presId="urn:microsoft.com/office/officeart/2018/2/layout/IconVerticalSolidList"/>
    <dgm:cxn modelId="{F4C480E2-4D6D-4316-B3C9-309DCEB0125F}" type="presParOf" srcId="{D022DCD1-E051-46D1-B3F6-9CCB82DA37BE}" destId="{8D567F22-778B-43DE-83AB-89C69D3A139A}" srcOrd="3" destOrd="0" presId="urn:microsoft.com/office/officeart/2018/2/layout/IconVerticalSolidList"/>
    <dgm:cxn modelId="{1EDF8FD8-2BFD-4DFD-94E2-384761FDC4CD}" type="presParOf" srcId="{AA658E15-F711-4878-88C1-6161C571A66C}" destId="{2E3B45D3-E547-4AE5-AC80-1BD3658E8C77}" srcOrd="1" destOrd="0" presId="urn:microsoft.com/office/officeart/2018/2/layout/IconVerticalSolidList"/>
    <dgm:cxn modelId="{D543C715-982F-408C-9795-56A370B60740}" type="presParOf" srcId="{AA658E15-F711-4878-88C1-6161C571A66C}" destId="{72ED638F-3C0E-44AC-A1C9-8A319C3E0A39}" srcOrd="2" destOrd="0" presId="urn:microsoft.com/office/officeart/2018/2/layout/IconVerticalSolidList"/>
    <dgm:cxn modelId="{D6A8779A-021E-4B56-BC73-1DD25657747C}" type="presParOf" srcId="{72ED638F-3C0E-44AC-A1C9-8A319C3E0A39}" destId="{8BB1423C-678F-4078-9BAE-D0B06AA48D0D}" srcOrd="0" destOrd="0" presId="urn:microsoft.com/office/officeart/2018/2/layout/IconVerticalSolidList"/>
    <dgm:cxn modelId="{974C966C-9C40-4332-A9C9-BF42CA887444}" type="presParOf" srcId="{72ED638F-3C0E-44AC-A1C9-8A319C3E0A39}" destId="{0564EB38-9A3F-4ADE-A61A-2743A9AEA842}" srcOrd="1" destOrd="0" presId="urn:microsoft.com/office/officeart/2018/2/layout/IconVerticalSolidList"/>
    <dgm:cxn modelId="{5874CB6F-E39F-40B3-A60D-D34C09511776}" type="presParOf" srcId="{72ED638F-3C0E-44AC-A1C9-8A319C3E0A39}" destId="{6AF7F24E-949F-455C-B905-F62C038BEE61}" srcOrd="2" destOrd="0" presId="urn:microsoft.com/office/officeart/2018/2/layout/IconVerticalSolidList"/>
    <dgm:cxn modelId="{57706673-8335-48D0-96F1-854E19890D2D}" type="presParOf" srcId="{72ED638F-3C0E-44AC-A1C9-8A319C3E0A39}" destId="{CE11408B-EC87-485C-8F18-FE79266480C7}" srcOrd="3" destOrd="0" presId="urn:microsoft.com/office/officeart/2018/2/layout/IconVerticalSolidList"/>
    <dgm:cxn modelId="{0B6D066F-D9C9-4C2C-85E4-0B1783857366}" type="presParOf" srcId="{AA658E15-F711-4878-88C1-6161C571A66C}" destId="{64F57ABE-0B3B-425F-AAF7-C540CD8CB902}" srcOrd="3" destOrd="0" presId="urn:microsoft.com/office/officeart/2018/2/layout/IconVerticalSolidList"/>
    <dgm:cxn modelId="{7D1DC496-4357-41CF-AA91-C2088A8ABB93}" type="presParOf" srcId="{AA658E15-F711-4878-88C1-6161C571A66C}" destId="{AD271DBD-2D83-463F-87FB-85AE5DC836E9}" srcOrd="4" destOrd="0" presId="urn:microsoft.com/office/officeart/2018/2/layout/IconVerticalSolidList"/>
    <dgm:cxn modelId="{84C0D147-FD9B-4B18-BFEE-4F1C350A68D8}" type="presParOf" srcId="{AD271DBD-2D83-463F-87FB-85AE5DC836E9}" destId="{22DD1123-7C66-4DBF-A99C-DB7F6DDA5753}" srcOrd="0" destOrd="0" presId="urn:microsoft.com/office/officeart/2018/2/layout/IconVerticalSolidList"/>
    <dgm:cxn modelId="{8E155F27-E1B6-496E-BD64-4AA4D2F52CD8}" type="presParOf" srcId="{AD271DBD-2D83-463F-87FB-85AE5DC836E9}" destId="{82DEEE71-6409-4749-BBAE-E53C3BD0D751}" srcOrd="1" destOrd="0" presId="urn:microsoft.com/office/officeart/2018/2/layout/IconVerticalSolidList"/>
    <dgm:cxn modelId="{BEBF1953-F8A3-4CFF-AAFE-D5FAD477C676}" type="presParOf" srcId="{AD271DBD-2D83-463F-87FB-85AE5DC836E9}" destId="{AC9DF227-D547-4926-886B-A9E5A3DF5F1B}" srcOrd="2" destOrd="0" presId="urn:microsoft.com/office/officeart/2018/2/layout/IconVerticalSolidList"/>
    <dgm:cxn modelId="{5D46AF0B-C339-48DC-B585-39FE896F5BE1}" type="presParOf" srcId="{AD271DBD-2D83-463F-87FB-85AE5DC836E9}" destId="{5AD783F9-BE38-4CEB-AF7A-89A7A3B61E6C}"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215959C-4D5D-40AF-B6A8-2D6F546C3D9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CFE2C1A-98FD-4DD1-9AF5-16C3A7D78286}">
      <dgm:prSet/>
      <dgm:spPr/>
      <dgm:t>
        <a:bodyPr/>
        <a:lstStyle/>
        <a:p>
          <a:r>
            <a:rPr lang="en-GB"/>
            <a:t>Read chapter two – Curriculum of Learning For Life: The foundations for lifelong learning by David Hargreaves </a:t>
          </a:r>
          <a:endParaRPr lang="en-US"/>
        </a:p>
      </dgm:t>
    </dgm:pt>
    <dgm:pt modelId="{E3A58133-0B11-4A4C-89D0-BFBB4101940B}" type="parTrans" cxnId="{8B329ED6-AE56-423D-BB48-BAFF106304B8}">
      <dgm:prSet/>
      <dgm:spPr/>
      <dgm:t>
        <a:bodyPr/>
        <a:lstStyle/>
        <a:p>
          <a:endParaRPr lang="en-US"/>
        </a:p>
      </dgm:t>
    </dgm:pt>
    <dgm:pt modelId="{63F66E30-5AAA-4620-B87D-85E6BC635D4E}" type="sibTrans" cxnId="{8B329ED6-AE56-423D-BB48-BAFF106304B8}">
      <dgm:prSet/>
      <dgm:spPr/>
      <dgm:t>
        <a:bodyPr/>
        <a:lstStyle/>
        <a:p>
          <a:endParaRPr lang="en-US"/>
        </a:p>
      </dgm:t>
    </dgm:pt>
    <dgm:pt modelId="{EA3BF642-3855-4E3D-87D4-5C0CCD28CEDE}">
      <dgm:prSet/>
      <dgm:spPr/>
      <dgm:t>
        <a:bodyPr/>
        <a:lstStyle/>
        <a:p>
          <a:r>
            <a:rPr lang="en-GB"/>
            <a:t>Full details found in the module reading list.</a:t>
          </a:r>
          <a:endParaRPr lang="en-US"/>
        </a:p>
      </dgm:t>
    </dgm:pt>
    <dgm:pt modelId="{466F9F6A-A61B-4F95-851F-CD1BECE2E1B6}" type="parTrans" cxnId="{907FF712-FF49-4AD9-8208-FFAE6D5F6054}">
      <dgm:prSet/>
      <dgm:spPr/>
      <dgm:t>
        <a:bodyPr/>
        <a:lstStyle/>
        <a:p>
          <a:endParaRPr lang="en-US"/>
        </a:p>
      </dgm:t>
    </dgm:pt>
    <dgm:pt modelId="{B8E3D837-119B-4920-85AC-1F506CE926D1}" type="sibTrans" cxnId="{907FF712-FF49-4AD9-8208-FFAE6D5F6054}">
      <dgm:prSet/>
      <dgm:spPr/>
      <dgm:t>
        <a:bodyPr/>
        <a:lstStyle/>
        <a:p>
          <a:endParaRPr lang="en-US"/>
        </a:p>
      </dgm:t>
    </dgm:pt>
    <dgm:pt modelId="{696F858A-9BB5-4330-842F-13E7AA986197}">
      <dgm:prSet/>
      <dgm:spPr/>
      <dgm:t>
        <a:bodyPr/>
        <a:lstStyle/>
        <a:p>
          <a:r>
            <a:rPr lang="en-GB"/>
            <a:t>Consider;</a:t>
          </a:r>
          <a:endParaRPr lang="en-US"/>
        </a:p>
      </dgm:t>
    </dgm:pt>
    <dgm:pt modelId="{4B4860C8-6A33-4D69-818E-00E9D9C84FBC}" type="parTrans" cxnId="{2D4DB767-02D5-4EDA-B336-F0C167FAD396}">
      <dgm:prSet/>
      <dgm:spPr/>
      <dgm:t>
        <a:bodyPr/>
        <a:lstStyle/>
        <a:p>
          <a:endParaRPr lang="en-US"/>
        </a:p>
      </dgm:t>
    </dgm:pt>
    <dgm:pt modelId="{69C5C142-66B4-4C8E-82CD-53BB33F47839}" type="sibTrans" cxnId="{2D4DB767-02D5-4EDA-B336-F0C167FAD396}">
      <dgm:prSet/>
      <dgm:spPr/>
      <dgm:t>
        <a:bodyPr/>
        <a:lstStyle/>
        <a:p>
          <a:endParaRPr lang="en-US"/>
        </a:p>
      </dgm:t>
    </dgm:pt>
    <dgm:pt modelId="{6F146942-2070-4ABA-AA78-B30FBBDC894F}">
      <dgm:prSet/>
      <dgm:spPr/>
      <dgm:t>
        <a:bodyPr/>
        <a:lstStyle/>
        <a:p>
          <a:r>
            <a:rPr lang="en-GB"/>
            <a:t>How does the chapter link to the concepts discussed in this session?</a:t>
          </a:r>
          <a:endParaRPr lang="en-US"/>
        </a:p>
      </dgm:t>
    </dgm:pt>
    <dgm:pt modelId="{070B7EF5-1401-41A3-A5FB-35C68FA3BE20}" type="parTrans" cxnId="{9FF54E56-4825-4FF1-88A6-0E4919A6F594}">
      <dgm:prSet/>
      <dgm:spPr/>
      <dgm:t>
        <a:bodyPr/>
        <a:lstStyle/>
        <a:p>
          <a:endParaRPr lang="en-US"/>
        </a:p>
      </dgm:t>
    </dgm:pt>
    <dgm:pt modelId="{841CCAF1-DFE0-451E-9046-0A99C0CD5D26}" type="sibTrans" cxnId="{9FF54E56-4825-4FF1-88A6-0E4919A6F594}">
      <dgm:prSet/>
      <dgm:spPr/>
      <dgm:t>
        <a:bodyPr/>
        <a:lstStyle/>
        <a:p>
          <a:endParaRPr lang="en-US"/>
        </a:p>
      </dgm:t>
    </dgm:pt>
    <dgm:pt modelId="{C45D98E4-A2C0-40FF-94E0-612EC27AF962}">
      <dgm:prSet/>
      <dgm:spPr/>
      <dgm:t>
        <a:bodyPr/>
        <a:lstStyle/>
        <a:p>
          <a:r>
            <a:rPr lang="en-GB"/>
            <a:t>In your opinion what impact will the Curriculum for Wales have on the arguments discussed in the chapter?</a:t>
          </a:r>
          <a:endParaRPr lang="en-US"/>
        </a:p>
      </dgm:t>
    </dgm:pt>
    <dgm:pt modelId="{CE3E7260-934A-4389-8A51-39A8774F6167}" type="parTrans" cxnId="{0893E9B6-6A2B-422F-A39E-21BE1DDEC9D1}">
      <dgm:prSet/>
      <dgm:spPr/>
      <dgm:t>
        <a:bodyPr/>
        <a:lstStyle/>
        <a:p>
          <a:endParaRPr lang="en-US"/>
        </a:p>
      </dgm:t>
    </dgm:pt>
    <dgm:pt modelId="{30C0A584-4E4E-4281-B4EF-FB9814469CAA}" type="sibTrans" cxnId="{0893E9B6-6A2B-422F-A39E-21BE1DDEC9D1}">
      <dgm:prSet/>
      <dgm:spPr/>
      <dgm:t>
        <a:bodyPr/>
        <a:lstStyle/>
        <a:p>
          <a:endParaRPr lang="en-US"/>
        </a:p>
      </dgm:t>
    </dgm:pt>
    <dgm:pt modelId="{66CEF12E-22B3-4C53-961F-1427956596F0}">
      <dgm:prSet/>
      <dgm:spPr/>
      <dgm:t>
        <a:bodyPr/>
        <a:lstStyle/>
        <a:p>
          <a:r>
            <a:rPr lang="en-GB"/>
            <a:t>We will discuss this in session Three next Tuesday.</a:t>
          </a:r>
          <a:endParaRPr lang="en-US"/>
        </a:p>
      </dgm:t>
    </dgm:pt>
    <dgm:pt modelId="{54FAA4D6-A839-44FD-8C2B-1B1E8C946CA8}" type="parTrans" cxnId="{45CBA3C6-0634-4C8C-A6F3-4DB058B53560}">
      <dgm:prSet/>
      <dgm:spPr/>
      <dgm:t>
        <a:bodyPr/>
        <a:lstStyle/>
        <a:p>
          <a:endParaRPr lang="en-US"/>
        </a:p>
      </dgm:t>
    </dgm:pt>
    <dgm:pt modelId="{5D80331E-8C5B-473E-87FE-59FF62DF5ACD}" type="sibTrans" cxnId="{45CBA3C6-0634-4C8C-A6F3-4DB058B53560}">
      <dgm:prSet/>
      <dgm:spPr/>
      <dgm:t>
        <a:bodyPr/>
        <a:lstStyle/>
        <a:p>
          <a:endParaRPr lang="en-US"/>
        </a:p>
      </dgm:t>
    </dgm:pt>
    <dgm:pt modelId="{78B6E598-92EB-492A-BA5D-63E868C76784}" type="pres">
      <dgm:prSet presAssocID="{2215959C-4D5D-40AF-B6A8-2D6F546C3D9F}" presName="root" presStyleCnt="0">
        <dgm:presLayoutVars>
          <dgm:dir/>
          <dgm:resizeHandles val="exact"/>
        </dgm:presLayoutVars>
      </dgm:prSet>
      <dgm:spPr/>
    </dgm:pt>
    <dgm:pt modelId="{2354E446-6638-41CD-B121-46C36114CC1C}" type="pres">
      <dgm:prSet presAssocID="{8CFE2C1A-98FD-4DD1-9AF5-16C3A7D78286}" presName="compNode" presStyleCnt="0"/>
      <dgm:spPr/>
    </dgm:pt>
    <dgm:pt modelId="{DBDDC7BB-9594-4A4A-86F8-345627DAE9A9}" type="pres">
      <dgm:prSet presAssocID="{8CFE2C1A-98FD-4DD1-9AF5-16C3A7D78286}" presName="bgRect" presStyleLbl="bgShp" presStyleIdx="0" presStyleCnt="4"/>
      <dgm:spPr/>
    </dgm:pt>
    <dgm:pt modelId="{ABD5CE16-B0DF-4F67-A8A2-A0A43B09F8EF}" type="pres">
      <dgm:prSet presAssocID="{8CFE2C1A-98FD-4DD1-9AF5-16C3A7D7828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DC42B564-055D-4B92-81FE-E24E6D4D9AE9}" type="pres">
      <dgm:prSet presAssocID="{8CFE2C1A-98FD-4DD1-9AF5-16C3A7D78286}" presName="spaceRect" presStyleCnt="0"/>
      <dgm:spPr/>
    </dgm:pt>
    <dgm:pt modelId="{E3EB2245-AD5E-4BA0-9AE7-011439E356A1}" type="pres">
      <dgm:prSet presAssocID="{8CFE2C1A-98FD-4DD1-9AF5-16C3A7D78286}" presName="parTx" presStyleLbl="revTx" presStyleIdx="0" presStyleCnt="5">
        <dgm:presLayoutVars>
          <dgm:chMax val="0"/>
          <dgm:chPref val="0"/>
        </dgm:presLayoutVars>
      </dgm:prSet>
      <dgm:spPr/>
    </dgm:pt>
    <dgm:pt modelId="{AFF4F71A-0663-407C-8205-6E2125905448}" type="pres">
      <dgm:prSet presAssocID="{63F66E30-5AAA-4620-B87D-85E6BC635D4E}" presName="sibTrans" presStyleCnt="0"/>
      <dgm:spPr/>
    </dgm:pt>
    <dgm:pt modelId="{84F832E6-99B1-4A75-8F0E-C3C0F67B1D4B}" type="pres">
      <dgm:prSet presAssocID="{EA3BF642-3855-4E3D-87D4-5C0CCD28CEDE}" presName="compNode" presStyleCnt="0"/>
      <dgm:spPr/>
    </dgm:pt>
    <dgm:pt modelId="{0D710465-1D1E-49B2-8F0A-C635EB55A0C4}" type="pres">
      <dgm:prSet presAssocID="{EA3BF642-3855-4E3D-87D4-5C0CCD28CEDE}" presName="bgRect" presStyleLbl="bgShp" presStyleIdx="1" presStyleCnt="4"/>
      <dgm:spPr/>
    </dgm:pt>
    <dgm:pt modelId="{C79EA91D-7B16-4A4B-B691-D80FFA885F57}" type="pres">
      <dgm:prSet presAssocID="{EA3BF642-3855-4E3D-87D4-5C0CCD28CED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Book"/>
        </a:ext>
      </dgm:extLst>
    </dgm:pt>
    <dgm:pt modelId="{B7E145B3-44E4-4D12-89BB-27AD3210AA76}" type="pres">
      <dgm:prSet presAssocID="{EA3BF642-3855-4E3D-87D4-5C0CCD28CEDE}" presName="spaceRect" presStyleCnt="0"/>
      <dgm:spPr/>
    </dgm:pt>
    <dgm:pt modelId="{CA3E5ED7-8B54-4C65-9D43-BBD3C0267275}" type="pres">
      <dgm:prSet presAssocID="{EA3BF642-3855-4E3D-87D4-5C0CCD28CEDE}" presName="parTx" presStyleLbl="revTx" presStyleIdx="1" presStyleCnt="5">
        <dgm:presLayoutVars>
          <dgm:chMax val="0"/>
          <dgm:chPref val="0"/>
        </dgm:presLayoutVars>
      </dgm:prSet>
      <dgm:spPr/>
    </dgm:pt>
    <dgm:pt modelId="{7AE1750C-6CFB-4383-9382-AC29989F2F01}" type="pres">
      <dgm:prSet presAssocID="{B8E3D837-119B-4920-85AC-1F506CE926D1}" presName="sibTrans" presStyleCnt="0"/>
      <dgm:spPr/>
    </dgm:pt>
    <dgm:pt modelId="{6035BDB2-DDDB-4A44-BE56-71ACC36E3F25}" type="pres">
      <dgm:prSet presAssocID="{696F858A-9BB5-4330-842F-13E7AA986197}" presName="compNode" presStyleCnt="0"/>
      <dgm:spPr/>
    </dgm:pt>
    <dgm:pt modelId="{B7B5C656-E247-410D-BE36-32D645B3B980}" type="pres">
      <dgm:prSet presAssocID="{696F858A-9BB5-4330-842F-13E7AA986197}" presName="bgRect" presStyleLbl="bgShp" presStyleIdx="2" presStyleCnt="4"/>
      <dgm:spPr/>
    </dgm:pt>
    <dgm:pt modelId="{14D3628F-49F2-4489-9C5F-037125A6C7C0}" type="pres">
      <dgm:prSet presAssocID="{696F858A-9BB5-4330-842F-13E7AA98619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otes"/>
        </a:ext>
      </dgm:extLst>
    </dgm:pt>
    <dgm:pt modelId="{4AE8280B-5FFB-490F-B849-872ACE2BC1B8}" type="pres">
      <dgm:prSet presAssocID="{696F858A-9BB5-4330-842F-13E7AA986197}" presName="spaceRect" presStyleCnt="0"/>
      <dgm:spPr/>
    </dgm:pt>
    <dgm:pt modelId="{67DD9645-3574-4774-B246-67519E4ED11C}" type="pres">
      <dgm:prSet presAssocID="{696F858A-9BB5-4330-842F-13E7AA986197}" presName="parTx" presStyleLbl="revTx" presStyleIdx="2" presStyleCnt="5">
        <dgm:presLayoutVars>
          <dgm:chMax val="0"/>
          <dgm:chPref val="0"/>
        </dgm:presLayoutVars>
      </dgm:prSet>
      <dgm:spPr/>
    </dgm:pt>
    <dgm:pt modelId="{35CAE484-9320-4A80-908D-E59682944B7F}" type="pres">
      <dgm:prSet presAssocID="{696F858A-9BB5-4330-842F-13E7AA986197}" presName="desTx" presStyleLbl="revTx" presStyleIdx="3" presStyleCnt="5">
        <dgm:presLayoutVars/>
      </dgm:prSet>
      <dgm:spPr/>
    </dgm:pt>
    <dgm:pt modelId="{A1456668-8B0D-4417-9D32-6FA82FAB2FB9}" type="pres">
      <dgm:prSet presAssocID="{69C5C142-66B4-4C8E-82CD-53BB33F47839}" presName="sibTrans" presStyleCnt="0"/>
      <dgm:spPr/>
    </dgm:pt>
    <dgm:pt modelId="{01593469-2F10-4B0C-9C83-C61FAAE0FDFD}" type="pres">
      <dgm:prSet presAssocID="{66CEF12E-22B3-4C53-961F-1427956596F0}" presName="compNode" presStyleCnt="0"/>
      <dgm:spPr/>
    </dgm:pt>
    <dgm:pt modelId="{0BD5339D-A149-4334-A2CE-F700EF9FDD80}" type="pres">
      <dgm:prSet presAssocID="{66CEF12E-22B3-4C53-961F-1427956596F0}" presName="bgRect" presStyleLbl="bgShp" presStyleIdx="3" presStyleCnt="4"/>
      <dgm:spPr/>
    </dgm:pt>
    <dgm:pt modelId="{AEF2894E-A139-4555-8022-FCD215100C2B}" type="pres">
      <dgm:prSet presAssocID="{66CEF12E-22B3-4C53-961F-1427956596F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78ED2426-302F-4D44-9E20-464FD92FDB79}" type="pres">
      <dgm:prSet presAssocID="{66CEF12E-22B3-4C53-961F-1427956596F0}" presName="spaceRect" presStyleCnt="0"/>
      <dgm:spPr/>
    </dgm:pt>
    <dgm:pt modelId="{4739D6DE-DF88-4766-AB7A-1B717FBBA73B}" type="pres">
      <dgm:prSet presAssocID="{66CEF12E-22B3-4C53-961F-1427956596F0}" presName="parTx" presStyleLbl="revTx" presStyleIdx="4" presStyleCnt="5">
        <dgm:presLayoutVars>
          <dgm:chMax val="0"/>
          <dgm:chPref val="0"/>
        </dgm:presLayoutVars>
      </dgm:prSet>
      <dgm:spPr/>
    </dgm:pt>
  </dgm:ptLst>
  <dgm:cxnLst>
    <dgm:cxn modelId="{B1B1020D-A8F9-4C71-B824-85D4D2230406}" type="presOf" srcId="{EA3BF642-3855-4E3D-87D4-5C0CCD28CEDE}" destId="{CA3E5ED7-8B54-4C65-9D43-BBD3C0267275}" srcOrd="0" destOrd="0" presId="urn:microsoft.com/office/officeart/2018/2/layout/IconVerticalSolidList"/>
    <dgm:cxn modelId="{907FF712-FF49-4AD9-8208-FFAE6D5F6054}" srcId="{2215959C-4D5D-40AF-B6A8-2D6F546C3D9F}" destId="{EA3BF642-3855-4E3D-87D4-5C0CCD28CEDE}" srcOrd="1" destOrd="0" parTransId="{466F9F6A-A61B-4F95-851F-CD1BECE2E1B6}" sibTransId="{B8E3D837-119B-4920-85AC-1F506CE926D1}"/>
    <dgm:cxn modelId="{0AC20F24-5592-42CA-A8E8-9667CD492AAD}" type="presOf" srcId="{6F146942-2070-4ABA-AA78-B30FBBDC894F}" destId="{35CAE484-9320-4A80-908D-E59682944B7F}" srcOrd="0" destOrd="0" presId="urn:microsoft.com/office/officeart/2018/2/layout/IconVerticalSolidList"/>
    <dgm:cxn modelId="{534BC827-671C-4E99-9EB4-C256794B691F}" type="presOf" srcId="{696F858A-9BB5-4330-842F-13E7AA986197}" destId="{67DD9645-3574-4774-B246-67519E4ED11C}" srcOrd="0" destOrd="0" presId="urn:microsoft.com/office/officeart/2018/2/layout/IconVerticalSolidList"/>
    <dgm:cxn modelId="{A5F69532-4836-4542-A7B9-C6DFD54CD208}" type="presOf" srcId="{8CFE2C1A-98FD-4DD1-9AF5-16C3A7D78286}" destId="{E3EB2245-AD5E-4BA0-9AE7-011439E356A1}" srcOrd="0" destOrd="0" presId="urn:microsoft.com/office/officeart/2018/2/layout/IconVerticalSolidList"/>
    <dgm:cxn modelId="{2D4DB767-02D5-4EDA-B336-F0C167FAD396}" srcId="{2215959C-4D5D-40AF-B6A8-2D6F546C3D9F}" destId="{696F858A-9BB5-4330-842F-13E7AA986197}" srcOrd="2" destOrd="0" parTransId="{4B4860C8-6A33-4D69-818E-00E9D9C84FBC}" sibTransId="{69C5C142-66B4-4C8E-82CD-53BB33F47839}"/>
    <dgm:cxn modelId="{A4378772-1ED7-4F13-827F-4B69D80B5580}" type="presOf" srcId="{C45D98E4-A2C0-40FF-94E0-612EC27AF962}" destId="{35CAE484-9320-4A80-908D-E59682944B7F}" srcOrd="0" destOrd="1" presId="urn:microsoft.com/office/officeart/2018/2/layout/IconVerticalSolidList"/>
    <dgm:cxn modelId="{9FF54E56-4825-4FF1-88A6-0E4919A6F594}" srcId="{696F858A-9BB5-4330-842F-13E7AA986197}" destId="{6F146942-2070-4ABA-AA78-B30FBBDC894F}" srcOrd="0" destOrd="0" parTransId="{070B7EF5-1401-41A3-A5FB-35C68FA3BE20}" sibTransId="{841CCAF1-DFE0-451E-9046-0A99C0CD5D26}"/>
    <dgm:cxn modelId="{977970B2-1B3F-4FC2-8FEA-D5389676D777}" type="presOf" srcId="{66CEF12E-22B3-4C53-961F-1427956596F0}" destId="{4739D6DE-DF88-4766-AB7A-1B717FBBA73B}" srcOrd="0" destOrd="0" presId="urn:microsoft.com/office/officeart/2018/2/layout/IconVerticalSolidList"/>
    <dgm:cxn modelId="{0893E9B6-6A2B-422F-A39E-21BE1DDEC9D1}" srcId="{696F858A-9BB5-4330-842F-13E7AA986197}" destId="{C45D98E4-A2C0-40FF-94E0-612EC27AF962}" srcOrd="1" destOrd="0" parTransId="{CE3E7260-934A-4389-8A51-39A8774F6167}" sibTransId="{30C0A584-4E4E-4281-B4EF-FB9814469CAA}"/>
    <dgm:cxn modelId="{45CBA3C6-0634-4C8C-A6F3-4DB058B53560}" srcId="{2215959C-4D5D-40AF-B6A8-2D6F546C3D9F}" destId="{66CEF12E-22B3-4C53-961F-1427956596F0}" srcOrd="3" destOrd="0" parTransId="{54FAA4D6-A839-44FD-8C2B-1B1E8C946CA8}" sibTransId="{5D80331E-8C5B-473E-87FE-59FF62DF5ACD}"/>
    <dgm:cxn modelId="{706161CD-AD6E-4324-B61C-4A6F98FBAF6D}" type="presOf" srcId="{2215959C-4D5D-40AF-B6A8-2D6F546C3D9F}" destId="{78B6E598-92EB-492A-BA5D-63E868C76784}" srcOrd="0" destOrd="0" presId="urn:microsoft.com/office/officeart/2018/2/layout/IconVerticalSolidList"/>
    <dgm:cxn modelId="{8B329ED6-AE56-423D-BB48-BAFF106304B8}" srcId="{2215959C-4D5D-40AF-B6A8-2D6F546C3D9F}" destId="{8CFE2C1A-98FD-4DD1-9AF5-16C3A7D78286}" srcOrd="0" destOrd="0" parTransId="{E3A58133-0B11-4A4C-89D0-BFBB4101940B}" sibTransId="{63F66E30-5AAA-4620-B87D-85E6BC635D4E}"/>
    <dgm:cxn modelId="{617D9FB5-2A9C-4D24-B58A-47E6CE54578E}" type="presParOf" srcId="{78B6E598-92EB-492A-BA5D-63E868C76784}" destId="{2354E446-6638-41CD-B121-46C36114CC1C}" srcOrd="0" destOrd="0" presId="urn:microsoft.com/office/officeart/2018/2/layout/IconVerticalSolidList"/>
    <dgm:cxn modelId="{2C4AD873-7645-4915-BDCF-8CF80B6F3D4D}" type="presParOf" srcId="{2354E446-6638-41CD-B121-46C36114CC1C}" destId="{DBDDC7BB-9594-4A4A-86F8-345627DAE9A9}" srcOrd="0" destOrd="0" presId="urn:microsoft.com/office/officeart/2018/2/layout/IconVerticalSolidList"/>
    <dgm:cxn modelId="{7F947F72-AA9E-4771-BE22-24B66102E7EE}" type="presParOf" srcId="{2354E446-6638-41CD-B121-46C36114CC1C}" destId="{ABD5CE16-B0DF-4F67-A8A2-A0A43B09F8EF}" srcOrd="1" destOrd="0" presId="urn:microsoft.com/office/officeart/2018/2/layout/IconVerticalSolidList"/>
    <dgm:cxn modelId="{0E1834C5-7B86-4F36-A532-94B44140F9FC}" type="presParOf" srcId="{2354E446-6638-41CD-B121-46C36114CC1C}" destId="{DC42B564-055D-4B92-81FE-E24E6D4D9AE9}" srcOrd="2" destOrd="0" presId="urn:microsoft.com/office/officeart/2018/2/layout/IconVerticalSolidList"/>
    <dgm:cxn modelId="{3AC395D9-F89B-4F7E-B3E4-25E01E3AC9D5}" type="presParOf" srcId="{2354E446-6638-41CD-B121-46C36114CC1C}" destId="{E3EB2245-AD5E-4BA0-9AE7-011439E356A1}" srcOrd="3" destOrd="0" presId="urn:microsoft.com/office/officeart/2018/2/layout/IconVerticalSolidList"/>
    <dgm:cxn modelId="{FC6B2E02-438E-423D-9DE7-2EA5F871FD42}" type="presParOf" srcId="{78B6E598-92EB-492A-BA5D-63E868C76784}" destId="{AFF4F71A-0663-407C-8205-6E2125905448}" srcOrd="1" destOrd="0" presId="urn:microsoft.com/office/officeart/2018/2/layout/IconVerticalSolidList"/>
    <dgm:cxn modelId="{795F4D0C-08F0-4F56-AF6F-29981896F804}" type="presParOf" srcId="{78B6E598-92EB-492A-BA5D-63E868C76784}" destId="{84F832E6-99B1-4A75-8F0E-C3C0F67B1D4B}" srcOrd="2" destOrd="0" presId="urn:microsoft.com/office/officeart/2018/2/layout/IconVerticalSolidList"/>
    <dgm:cxn modelId="{B8144083-4B37-4526-90C3-C8F8CC57A95A}" type="presParOf" srcId="{84F832E6-99B1-4A75-8F0E-C3C0F67B1D4B}" destId="{0D710465-1D1E-49B2-8F0A-C635EB55A0C4}" srcOrd="0" destOrd="0" presId="urn:microsoft.com/office/officeart/2018/2/layout/IconVerticalSolidList"/>
    <dgm:cxn modelId="{C7A32D6F-7E7D-4361-A2F0-145783093AEB}" type="presParOf" srcId="{84F832E6-99B1-4A75-8F0E-C3C0F67B1D4B}" destId="{C79EA91D-7B16-4A4B-B691-D80FFA885F57}" srcOrd="1" destOrd="0" presId="urn:microsoft.com/office/officeart/2018/2/layout/IconVerticalSolidList"/>
    <dgm:cxn modelId="{0D71C22A-3842-4592-9A3E-0A25F101027B}" type="presParOf" srcId="{84F832E6-99B1-4A75-8F0E-C3C0F67B1D4B}" destId="{B7E145B3-44E4-4D12-89BB-27AD3210AA76}" srcOrd="2" destOrd="0" presId="urn:microsoft.com/office/officeart/2018/2/layout/IconVerticalSolidList"/>
    <dgm:cxn modelId="{E665785E-7F2A-4680-A8DD-21A1C83EE939}" type="presParOf" srcId="{84F832E6-99B1-4A75-8F0E-C3C0F67B1D4B}" destId="{CA3E5ED7-8B54-4C65-9D43-BBD3C0267275}" srcOrd="3" destOrd="0" presId="urn:microsoft.com/office/officeart/2018/2/layout/IconVerticalSolidList"/>
    <dgm:cxn modelId="{1CB6AA17-3FC8-4E59-A22D-E3360A3BD6D4}" type="presParOf" srcId="{78B6E598-92EB-492A-BA5D-63E868C76784}" destId="{7AE1750C-6CFB-4383-9382-AC29989F2F01}" srcOrd="3" destOrd="0" presId="urn:microsoft.com/office/officeart/2018/2/layout/IconVerticalSolidList"/>
    <dgm:cxn modelId="{382AF442-2CC1-4D56-89B8-4251AC08F367}" type="presParOf" srcId="{78B6E598-92EB-492A-BA5D-63E868C76784}" destId="{6035BDB2-DDDB-4A44-BE56-71ACC36E3F25}" srcOrd="4" destOrd="0" presId="urn:microsoft.com/office/officeart/2018/2/layout/IconVerticalSolidList"/>
    <dgm:cxn modelId="{3FC1A882-92BD-4A18-9F30-F516FBA3483B}" type="presParOf" srcId="{6035BDB2-DDDB-4A44-BE56-71ACC36E3F25}" destId="{B7B5C656-E247-410D-BE36-32D645B3B980}" srcOrd="0" destOrd="0" presId="urn:microsoft.com/office/officeart/2018/2/layout/IconVerticalSolidList"/>
    <dgm:cxn modelId="{4E693CB1-216F-4198-8EDF-299258FD8884}" type="presParOf" srcId="{6035BDB2-DDDB-4A44-BE56-71ACC36E3F25}" destId="{14D3628F-49F2-4489-9C5F-037125A6C7C0}" srcOrd="1" destOrd="0" presId="urn:microsoft.com/office/officeart/2018/2/layout/IconVerticalSolidList"/>
    <dgm:cxn modelId="{67659425-EE9E-45C8-BEDA-2072B3A500AB}" type="presParOf" srcId="{6035BDB2-DDDB-4A44-BE56-71ACC36E3F25}" destId="{4AE8280B-5FFB-490F-B849-872ACE2BC1B8}" srcOrd="2" destOrd="0" presId="urn:microsoft.com/office/officeart/2018/2/layout/IconVerticalSolidList"/>
    <dgm:cxn modelId="{65C2ED5A-F6B4-4BA0-B751-1CA3EB5725FC}" type="presParOf" srcId="{6035BDB2-DDDB-4A44-BE56-71ACC36E3F25}" destId="{67DD9645-3574-4774-B246-67519E4ED11C}" srcOrd="3" destOrd="0" presId="urn:microsoft.com/office/officeart/2018/2/layout/IconVerticalSolidList"/>
    <dgm:cxn modelId="{E8776742-4C81-481A-91A8-55D60B74B750}" type="presParOf" srcId="{6035BDB2-DDDB-4A44-BE56-71ACC36E3F25}" destId="{35CAE484-9320-4A80-908D-E59682944B7F}" srcOrd="4" destOrd="0" presId="urn:microsoft.com/office/officeart/2018/2/layout/IconVerticalSolidList"/>
    <dgm:cxn modelId="{CFF99711-8508-4328-8634-E74A884AC914}" type="presParOf" srcId="{78B6E598-92EB-492A-BA5D-63E868C76784}" destId="{A1456668-8B0D-4417-9D32-6FA82FAB2FB9}" srcOrd="5" destOrd="0" presId="urn:microsoft.com/office/officeart/2018/2/layout/IconVerticalSolidList"/>
    <dgm:cxn modelId="{0AD86524-0C7C-4A60-8101-911C217DF96B}" type="presParOf" srcId="{78B6E598-92EB-492A-BA5D-63E868C76784}" destId="{01593469-2F10-4B0C-9C83-C61FAAE0FDFD}" srcOrd="6" destOrd="0" presId="urn:microsoft.com/office/officeart/2018/2/layout/IconVerticalSolidList"/>
    <dgm:cxn modelId="{5D25DC91-AE21-49DB-A6B6-95EB7562CC40}" type="presParOf" srcId="{01593469-2F10-4B0C-9C83-C61FAAE0FDFD}" destId="{0BD5339D-A149-4334-A2CE-F700EF9FDD80}" srcOrd="0" destOrd="0" presId="urn:microsoft.com/office/officeart/2018/2/layout/IconVerticalSolidList"/>
    <dgm:cxn modelId="{91C701E7-518B-403E-A76F-DBD5F6D6768F}" type="presParOf" srcId="{01593469-2F10-4B0C-9C83-C61FAAE0FDFD}" destId="{AEF2894E-A139-4555-8022-FCD215100C2B}" srcOrd="1" destOrd="0" presId="urn:microsoft.com/office/officeart/2018/2/layout/IconVerticalSolidList"/>
    <dgm:cxn modelId="{4C85DB24-F08A-48F3-BB61-A266847EB2C6}" type="presParOf" srcId="{01593469-2F10-4B0C-9C83-C61FAAE0FDFD}" destId="{78ED2426-302F-4D44-9E20-464FD92FDB79}" srcOrd="2" destOrd="0" presId="urn:microsoft.com/office/officeart/2018/2/layout/IconVerticalSolidList"/>
    <dgm:cxn modelId="{2861CEFA-EE2B-43A3-A53F-AB7633FC4425}" type="presParOf" srcId="{01593469-2F10-4B0C-9C83-C61FAAE0FDFD}" destId="{4739D6DE-DF88-4766-AB7A-1B717FBBA73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0661C5-BE09-419C-AEBE-651D91B1ED14}">
      <dsp:nvSpPr>
        <dsp:cNvPr id="0" name=""/>
        <dsp:cNvSpPr/>
      </dsp:nvSpPr>
      <dsp:spPr>
        <a:xfrm>
          <a:off x="7194" y="88155"/>
          <a:ext cx="1001606" cy="10016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46974AD-43D2-40FF-B450-3AD4DB01DFBF}">
      <dsp:nvSpPr>
        <dsp:cNvPr id="0" name=""/>
        <dsp:cNvSpPr/>
      </dsp:nvSpPr>
      <dsp:spPr>
        <a:xfrm>
          <a:off x="7194" y="1205801"/>
          <a:ext cx="2861733" cy="5499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GB" sz="1400" kern="1200"/>
            <a:t>Skim read the following articles found in the resources folder in the week 1 tile in Moodle;</a:t>
          </a:r>
          <a:endParaRPr lang="en-US" sz="1400" kern="1200"/>
        </a:p>
      </dsp:txBody>
      <dsp:txXfrm>
        <a:off x="7194" y="1205801"/>
        <a:ext cx="2861733" cy="549989"/>
      </dsp:txXfrm>
    </dsp:sp>
    <dsp:sp modelId="{0FF1B8E3-44FD-4890-80BB-94964A04B383}">
      <dsp:nvSpPr>
        <dsp:cNvPr id="0" name=""/>
        <dsp:cNvSpPr/>
      </dsp:nvSpPr>
      <dsp:spPr>
        <a:xfrm>
          <a:off x="7194" y="1809761"/>
          <a:ext cx="2861733" cy="9769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a:lnSpc>
              <a:spcPct val="90000"/>
            </a:lnSpc>
            <a:spcBef>
              <a:spcPct val="0"/>
            </a:spcBef>
            <a:spcAft>
              <a:spcPct val="35000"/>
            </a:spcAft>
            <a:buNone/>
          </a:pPr>
          <a:r>
            <a:rPr lang="en-GB" sz="1100" kern="1200"/>
            <a:t>Factors That Affect Motivation Among Adult Learners</a:t>
          </a:r>
          <a:endParaRPr lang="en-US" sz="1100" kern="1200"/>
        </a:p>
        <a:p>
          <a:pPr marL="0" lvl="0" indent="0" algn="l" defTabSz="488950">
            <a:lnSpc>
              <a:spcPct val="90000"/>
            </a:lnSpc>
            <a:spcBef>
              <a:spcPct val="0"/>
            </a:spcBef>
            <a:spcAft>
              <a:spcPct val="35000"/>
            </a:spcAft>
            <a:buNone/>
          </a:pPr>
          <a:r>
            <a:rPr lang="en-GB" sz="1100" kern="1200"/>
            <a:t>Demotivation and Drop out in Adult EFL Learners</a:t>
          </a:r>
          <a:endParaRPr lang="en-US" sz="1100" kern="1200"/>
        </a:p>
        <a:p>
          <a:pPr marL="0" lvl="0" indent="0" algn="l" defTabSz="488950">
            <a:lnSpc>
              <a:spcPct val="90000"/>
            </a:lnSpc>
            <a:spcBef>
              <a:spcPct val="0"/>
            </a:spcBef>
            <a:spcAft>
              <a:spcPct val="35000"/>
            </a:spcAft>
            <a:buNone/>
          </a:pPr>
          <a:r>
            <a:rPr lang="en-GB" sz="1100" kern="1200"/>
            <a:t>Education in the spirit of moral values – strategies for motivating students to learn (page 138 in The Fifth International Conference on Adult Education)</a:t>
          </a:r>
          <a:endParaRPr lang="en-US" sz="1100" kern="1200"/>
        </a:p>
      </dsp:txBody>
      <dsp:txXfrm>
        <a:off x="7194" y="1809761"/>
        <a:ext cx="2861733" cy="976965"/>
      </dsp:txXfrm>
    </dsp:sp>
    <dsp:sp modelId="{CA86758E-36CD-40AA-8345-FAFB7D072EC0}">
      <dsp:nvSpPr>
        <dsp:cNvPr id="0" name=""/>
        <dsp:cNvSpPr/>
      </dsp:nvSpPr>
      <dsp:spPr>
        <a:xfrm>
          <a:off x="3369731" y="88155"/>
          <a:ext cx="1001606" cy="10016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0F4EA8C-7C0E-455F-9E15-4E28705C5F00}">
      <dsp:nvSpPr>
        <dsp:cNvPr id="0" name=""/>
        <dsp:cNvSpPr/>
      </dsp:nvSpPr>
      <dsp:spPr>
        <a:xfrm>
          <a:off x="3369731" y="1205801"/>
          <a:ext cx="2861733" cy="5499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GB" sz="1400" kern="1200"/>
            <a:t>What are the key motivating and demotivating factors being discussed?</a:t>
          </a:r>
          <a:endParaRPr lang="en-US" sz="1400" kern="1200"/>
        </a:p>
      </dsp:txBody>
      <dsp:txXfrm>
        <a:off x="3369731" y="1205801"/>
        <a:ext cx="2861733" cy="549989"/>
      </dsp:txXfrm>
    </dsp:sp>
    <dsp:sp modelId="{755EFE1D-D8BD-4BA1-A5B3-BB6C5ECAC890}">
      <dsp:nvSpPr>
        <dsp:cNvPr id="0" name=""/>
        <dsp:cNvSpPr/>
      </dsp:nvSpPr>
      <dsp:spPr>
        <a:xfrm>
          <a:off x="3369731" y="1809761"/>
          <a:ext cx="2861733" cy="976965"/>
        </a:xfrm>
        <a:prstGeom prst="rect">
          <a:avLst/>
        </a:prstGeom>
        <a:noFill/>
        <a:ln>
          <a:noFill/>
        </a:ln>
        <a:effectLst/>
      </dsp:spPr>
      <dsp:style>
        <a:lnRef idx="0">
          <a:scrgbClr r="0" g="0" b="0"/>
        </a:lnRef>
        <a:fillRef idx="0">
          <a:scrgbClr r="0" g="0" b="0"/>
        </a:fillRef>
        <a:effectRef idx="0">
          <a:scrgbClr r="0" g="0" b="0"/>
        </a:effectRef>
        <a:fontRef idx="minor"/>
      </dsp:style>
    </dsp:sp>
    <dsp:sp modelId="{F98C0A7B-06D6-4DBD-B65A-3628574E187B}">
      <dsp:nvSpPr>
        <dsp:cNvPr id="0" name=""/>
        <dsp:cNvSpPr/>
      </dsp:nvSpPr>
      <dsp:spPr>
        <a:xfrm>
          <a:off x="6732268" y="88155"/>
          <a:ext cx="1001606" cy="10016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156E004-657A-4BFF-AB54-8F2C24DB4453}">
      <dsp:nvSpPr>
        <dsp:cNvPr id="0" name=""/>
        <dsp:cNvSpPr/>
      </dsp:nvSpPr>
      <dsp:spPr>
        <a:xfrm>
          <a:off x="6732268" y="1205801"/>
          <a:ext cx="2861733" cy="5499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GB" sz="1400" kern="1200"/>
            <a:t>Do these factors apply across other adult learning settings?</a:t>
          </a:r>
          <a:endParaRPr lang="en-US" sz="1400" kern="1200"/>
        </a:p>
      </dsp:txBody>
      <dsp:txXfrm>
        <a:off x="6732268" y="1205801"/>
        <a:ext cx="2861733" cy="549989"/>
      </dsp:txXfrm>
    </dsp:sp>
    <dsp:sp modelId="{DF0B15DF-2D50-48B4-B005-CCD10A244443}">
      <dsp:nvSpPr>
        <dsp:cNvPr id="0" name=""/>
        <dsp:cNvSpPr/>
      </dsp:nvSpPr>
      <dsp:spPr>
        <a:xfrm>
          <a:off x="6732268" y="1809761"/>
          <a:ext cx="2861733" cy="976965"/>
        </a:xfrm>
        <a:prstGeom prst="rect">
          <a:avLst/>
        </a:prstGeom>
        <a:noFill/>
        <a:ln>
          <a:noFill/>
        </a:ln>
        <a:effectLst/>
      </dsp:spPr>
      <dsp:style>
        <a:lnRef idx="0">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176F2E-D22D-4D8E-B1AD-8E8575C4117D}">
      <dsp:nvSpPr>
        <dsp:cNvPr id="0" name=""/>
        <dsp:cNvSpPr/>
      </dsp:nvSpPr>
      <dsp:spPr>
        <a:xfrm>
          <a:off x="0" y="640"/>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594AD4-FA14-406D-92F5-9CC77CC8CBF5}">
      <dsp:nvSpPr>
        <dsp:cNvPr id="0" name=""/>
        <dsp:cNvSpPr/>
      </dsp:nvSpPr>
      <dsp:spPr>
        <a:xfrm>
          <a:off x="453523" y="337971"/>
          <a:ext cx="824587" cy="824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D567F22-778B-43DE-83AB-89C69D3A139A}">
      <dsp:nvSpPr>
        <dsp:cNvPr id="0" name=""/>
        <dsp:cNvSpPr/>
      </dsp:nvSpPr>
      <dsp:spPr>
        <a:xfrm>
          <a:off x="1731633" y="640"/>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GB" sz="2500" kern="1200"/>
            <a:t>Ideas</a:t>
          </a:r>
          <a:endParaRPr lang="en-US" sz="2500" kern="1200"/>
        </a:p>
      </dsp:txBody>
      <dsp:txXfrm>
        <a:off x="1731633" y="640"/>
        <a:ext cx="4182575" cy="1499250"/>
      </dsp:txXfrm>
    </dsp:sp>
    <dsp:sp modelId="{8BB1423C-678F-4078-9BAE-D0B06AA48D0D}">
      <dsp:nvSpPr>
        <dsp:cNvPr id="0" name=""/>
        <dsp:cNvSpPr/>
      </dsp:nvSpPr>
      <dsp:spPr>
        <a:xfrm>
          <a:off x="0" y="1874703"/>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64EB38-9A3F-4ADE-A61A-2743A9AEA842}">
      <dsp:nvSpPr>
        <dsp:cNvPr id="0" name=""/>
        <dsp:cNvSpPr/>
      </dsp:nvSpPr>
      <dsp:spPr>
        <a:xfrm>
          <a:off x="453523" y="2212034"/>
          <a:ext cx="824587" cy="824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E11408B-EC87-485C-8F18-FE79266480C7}">
      <dsp:nvSpPr>
        <dsp:cNvPr id="0" name=""/>
        <dsp:cNvSpPr/>
      </dsp:nvSpPr>
      <dsp:spPr>
        <a:xfrm>
          <a:off x="1731633" y="1874703"/>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GB" sz="2500" kern="1200"/>
            <a:t>Concerns</a:t>
          </a:r>
          <a:endParaRPr lang="en-US" sz="2500" kern="1200"/>
        </a:p>
      </dsp:txBody>
      <dsp:txXfrm>
        <a:off x="1731633" y="1874703"/>
        <a:ext cx="4182575" cy="1499250"/>
      </dsp:txXfrm>
    </dsp:sp>
    <dsp:sp modelId="{22DD1123-7C66-4DBF-A99C-DB7F6DDA5753}">
      <dsp:nvSpPr>
        <dsp:cNvPr id="0" name=""/>
        <dsp:cNvSpPr/>
      </dsp:nvSpPr>
      <dsp:spPr>
        <a:xfrm>
          <a:off x="0" y="3748766"/>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DEEE71-6409-4749-BBAE-E53C3BD0D751}">
      <dsp:nvSpPr>
        <dsp:cNvPr id="0" name=""/>
        <dsp:cNvSpPr/>
      </dsp:nvSpPr>
      <dsp:spPr>
        <a:xfrm>
          <a:off x="453523" y="4086097"/>
          <a:ext cx="824587" cy="824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AD783F9-BE38-4CEB-AF7A-89A7A3B61E6C}">
      <dsp:nvSpPr>
        <dsp:cNvPr id="0" name=""/>
        <dsp:cNvSpPr/>
      </dsp:nvSpPr>
      <dsp:spPr>
        <a:xfrm>
          <a:off x="1731633" y="3748766"/>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GB" sz="2500" kern="1200"/>
            <a:t>Expectations</a:t>
          </a:r>
          <a:endParaRPr lang="en-US" sz="2500" kern="1200"/>
        </a:p>
      </dsp:txBody>
      <dsp:txXfrm>
        <a:off x="1731633" y="3748766"/>
        <a:ext cx="4182575" cy="14992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DDC7BB-9594-4A4A-86F8-345627DAE9A9}">
      <dsp:nvSpPr>
        <dsp:cNvPr id="0" name=""/>
        <dsp:cNvSpPr/>
      </dsp:nvSpPr>
      <dsp:spPr>
        <a:xfrm>
          <a:off x="0" y="4739"/>
          <a:ext cx="5914209" cy="110298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D5CE16-B0DF-4F67-A8A2-A0A43B09F8EF}">
      <dsp:nvSpPr>
        <dsp:cNvPr id="0" name=""/>
        <dsp:cNvSpPr/>
      </dsp:nvSpPr>
      <dsp:spPr>
        <a:xfrm>
          <a:off x="333652" y="252910"/>
          <a:ext cx="606641" cy="60664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3EB2245-AD5E-4BA0-9AE7-011439E356A1}">
      <dsp:nvSpPr>
        <dsp:cNvPr id="0" name=""/>
        <dsp:cNvSpPr/>
      </dsp:nvSpPr>
      <dsp:spPr>
        <a:xfrm>
          <a:off x="1273947" y="4739"/>
          <a:ext cx="4639016" cy="1102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733" tIns="116733" rIns="116733" bIns="116733" numCol="1" spcCol="1270" anchor="ctr" anchorCtr="0">
          <a:noAutofit/>
        </a:bodyPr>
        <a:lstStyle/>
        <a:p>
          <a:pPr marL="0" lvl="0" indent="0" algn="l" defTabSz="977900">
            <a:lnSpc>
              <a:spcPct val="90000"/>
            </a:lnSpc>
            <a:spcBef>
              <a:spcPct val="0"/>
            </a:spcBef>
            <a:spcAft>
              <a:spcPct val="35000"/>
            </a:spcAft>
            <a:buNone/>
          </a:pPr>
          <a:r>
            <a:rPr lang="en-GB" sz="2200" kern="1200"/>
            <a:t>Read chapter two – Curriculum of Learning For Life: The foundations for lifelong learning by David Hargreaves </a:t>
          </a:r>
          <a:endParaRPr lang="en-US" sz="2200" kern="1200"/>
        </a:p>
      </dsp:txBody>
      <dsp:txXfrm>
        <a:off x="1273947" y="4739"/>
        <a:ext cx="4639016" cy="1102985"/>
      </dsp:txXfrm>
    </dsp:sp>
    <dsp:sp modelId="{0D710465-1D1E-49B2-8F0A-C635EB55A0C4}">
      <dsp:nvSpPr>
        <dsp:cNvPr id="0" name=""/>
        <dsp:cNvSpPr/>
      </dsp:nvSpPr>
      <dsp:spPr>
        <a:xfrm>
          <a:off x="0" y="1383470"/>
          <a:ext cx="5914209" cy="110298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9EA91D-7B16-4A4B-B691-D80FFA885F57}">
      <dsp:nvSpPr>
        <dsp:cNvPr id="0" name=""/>
        <dsp:cNvSpPr/>
      </dsp:nvSpPr>
      <dsp:spPr>
        <a:xfrm>
          <a:off x="333652" y="1631641"/>
          <a:ext cx="606641" cy="60664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A3E5ED7-8B54-4C65-9D43-BBD3C0267275}">
      <dsp:nvSpPr>
        <dsp:cNvPr id="0" name=""/>
        <dsp:cNvSpPr/>
      </dsp:nvSpPr>
      <dsp:spPr>
        <a:xfrm>
          <a:off x="1273947" y="1383470"/>
          <a:ext cx="4639016" cy="1102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733" tIns="116733" rIns="116733" bIns="116733" numCol="1" spcCol="1270" anchor="ctr" anchorCtr="0">
          <a:noAutofit/>
        </a:bodyPr>
        <a:lstStyle/>
        <a:p>
          <a:pPr marL="0" lvl="0" indent="0" algn="l" defTabSz="977900">
            <a:lnSpc>
              <a:spcPct val="90000"/>
            </a:lnSpc>
            <a:spcBef>
              <a:spcPct val="0"/>
            </a:spcBef>
            <a:spcAft>
              <a:spcPct val="35000"/>
            </a:spcAft>
            <a:buNone/>
          </a:pPr>
          <a:r>
            <a:rPr lang="en-GB" sz="2200" kern="1200"/>
            <a:t>Full details found in the module reading list.</a:t>
          </a:r>
          <a:endParaRPr lang="en-US" sz="2200" kern="1200"/>
        </a:p>
      </dsp:txBody>
      <dsp:txXfrm>
        <a:off x="1273947" y="1383470"/>
        <a:ext cx="4639016" cy="1102985"/>
      </dsp:txXfrm>
    </dsp:sp>
    <dsp:sp modelId="{B7B5C656-E247-410D-BE36-32D645B3B980}">
      <dsp:nvSpPr>
        <dsp:cNvPr id="0" name=""/>
        <dsp:cNvSpPr/>
      </dsp:nvSpPr>
      <dsp:spPr>
        <a:xfrm>
          <a:off x="0" y="2762201"/>
          <a:ext cx="5914209" cy="110298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D3628F-49F2-4489-9C5F-037125A6C7C0}">
      <dsp:nvSpPr>
        <dsp:cNvPr id="0" name=""/>
        <dsp:cNvSpPr/>
      </dsp:nvSpPr>
      <dsp:spPr>
        <a:xfrm>
          <a:off x="333652" y="3010373"/>
          <a:ext cx="606641" cy="60664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7DD9645-3574-4774-B246-67519E4ED11C}">
      <dsp:nvSpPr>
        <dsp:cNvPr id="0" name=""/>
        <dsp:cNvSpPr/>
      </dsp:nvSpPr>
      <dsp:spPr>
        <a:xfrm>
          <a:off x="1273947" y="2762201"/>
          <a:ext cx="2661394" cy="1102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733" tIns="116733" rIns="116733" bIns="116733" numCol="1" spcCol="1270" anchor="ctr" anchorCtr="0">
          <a:noAutofit/>
        </a:bodyPr>
        <a:lstStyle/>
        <a:p>
          <a:pPr marL="0" lvl="0" indent="0" algn="l" defTabSz="977900">
            <a:lnSpc>
              <a:spcPct val="90000"/>
            </a:lnSpc>
            <a:spcBef>
              <a:spcPct val="0"/>
            </a:spcBef>
            <a:spcAft>
              <a:spcPct val="35000"/>
            </a:spcAft>
            <a:buNone/>
          </a:pPr>
          <a:r>
            <a:rPr lang="en-GB" sz="2200" kern="1200"/>
            <a:t>Consider;</a:t>
          </a:r>
          <a:endParaRPr lang="en-US" sz="2200" kern="1200"/>
        </a:p>
      </dsp:txBody>
      <dsp:txXfrm>
        <a:off x="1273947" y="2762201"/>
        <a:ext cx="2661394" cy="1102985"/>
      </dsp:txXfrm>
    </dsp:sp>
    <dsp:sp modelId="{35CAE484-9320-4A80-908D-E59682944B7F}">
      <dsp:nvSpPr>
        <dsp:cNvPr id="0" name=""/>
        <dsp:cNvSpPr/>
      </dsp:nvSpPr>
      <dsp:spPr>
        <a:xfrm>
          <a:off x="3935341" y="2762201"/>
          <a:ext cx="1977621" cy="1102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733" tIns="116733" rIns="116733" bIns="116733" numCol="1" spcCol="1270" anchor="ctr" anchorCtr="0">
          <a:noAutofit/>
        </a:bodyPr>
        <a:lstStyle/>
        <a:p>
          <a:pPr marL="0" lvl="0" indent="0" algn="l" defTabSz="488950">
            <a:lnSpc>
              <a:spcPct val="90000"/>
            </a:lnSpc>
            <a:spcBef>
              <a:spcPct val="0"/>
            </a:spcBef>
            <a:spcAft>
              <a:spcPct val="35000"/>
            </a:spcAft>
            <a:buNone/>
          </a:pPr>
          <a:r>
            <a:rPr lang="en-GB" sz="1100" kern="1200"/>
            <a:t>How does the chapter link to the concepts discussed in this session?</a:t>
          </a:r>
          <a:endParaRPr lang="en-US" sz="1100" kern="1200"/>
        </a:p>
        <a:p>
          <a:pPr marL="0" lvl="0" indent="0" algn="l" defTabSz="488950">
            <a:lnSpc>
              <a:spcPct val="90000"/>
            </a:lnSpc>
            <a:spcBef>
              <a:spcPct val="0"/>
            </a:spcBef>
            <a:spcAft>
              <a:spcPct val="35000"/>
            </a:spcAft>
            <a:buNone/>
          </a:pPr>
          <a:r>
            <a:rPr lang="en-GB" sz="1100" kern="1200"/>
            <a:t>In your opinion what impact will the Curriculum for Wales have on the arguments discussed in the chapter?</a:t>
          </a:r>
          <a:endParaRPr lang="en-US" sz="1100" kern="1200"/>
        </a:p>
      </dsp:txBody>
      <dsp:txXfrm>
        <a:off x="3935341" y="2762201"/>
        <a:ext cx="1977621" cy="1102985"/>
      </dsp:txXfrm>
    </dsp:sp>
    <dsp:sp modelId="{0BD5339D-A149-4334-A2CE-F700EF9FDD80}">
      <dsp:nvSpPr>
        <dsp:cNvPr id="0" name=""/>
        <dsp:cNvSpPr/>
      </dsp:nvSpPr>
      <dsp:spPr>
        <a:xfrm>
          <a:off x="0" y="4140932"/>
          <a:ext cx="5914209" cy="110298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F2894E-A139-4555-8022-FCD215100C2B}">
      <dsp:nvSpPr>
        <dsp:cNvPr id="0" name=""/>
        <dsp:cNvSpPr/>
      </dsp:nvSpPr>
      <dsp:spPr>
        <a:xfrm>
          <a:off x="333652" y="4389104"/>
          <a:ext cx="606641" cy="60664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739D6DE-DF88-4766-AB7A-1B717FBBA73B}">
      <dsp:nvSpPr>
        <dsp:cNvPr id="0" name=""/>
        <dsp:cNvSpPr/>
      </dsp:nvSpPr>
      <dsp:spPr>
        <a:xfrm>
          <a:off x="1273947" y="4140932"/>
          <a:ext cx="4639016" cy="1102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733" tIns="116733" rIns="116733" bIns="116733" numCol="1" spcCol="1270" anchor="ctr" anchorCtr="0">
          <a:noAutofit/>
        </a:bodyPr>
        <a:lstStyle/>
        <a:p>
          <a:pPr marL="0" lvl="0" indent="0" algn="l" defTabSz="977900">
            <a:lnSpc>
              <a:spcPct val="90000"/>
            </a:lnSpc>
            <a:spcBef>
              <a:spcPct val="0"/>
            </a:spcBef>
            <a:spcAft>
              <a:spcPct val="35000"/>
            </a:spcAft>
            <a:buNone/>
          </a:pPr>
          <a:r>
            <a:rPr lang="en-GB" sz="2200" kern="1200"/>
            <a:t>We will discuss this in session Three next Tuesday.</a:t>
          </a:r>
          <a:endParaRPr lang="en-US" sz="2200" kern="1200"/>
        </a:p>
      </dsp:txBody>
      <dsp:txXfrm>
        <a:off x="1273947" y="4140932"/>
        <a:ext cx="4639016" cy="1102985"/>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FA20AC-205B-4916-A515-C7350332EB94}" type="datetimeFigureOut">
              <a:rPr lang="en-GB" smtClean="0"/>
              <a:t>16/02/2026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881A900-ECF0-4250-B51E-304E1950DD35}" type="slidenum">
              <a:rPr lang="en-GB" smtClean="0"/>
              <a:t>‹#›</a:t>
            </a:fld>
            <a:endParaRPr lang="en-GB"/>
          </a:p>
        </p:txBody>
      </p:sp>
    </p:spTree>
    <p:extLst>
      <p:ext uri="{BB962C8B-B14F-4D97-AF65-F5344CB8AC3E}">
        <p14:creationId xmlns:p14="http://schemas.microsoft.com/office/powerpoint/2010/main" val="22952649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881A900-ECF0-4250-B51E-304E1950DD35}" type="slidenum">
              <a:rPr lang="en-GB" smtClean="0"/>
              <a:t>6</a:t>
            </a:fld>
            <a:endParaRPr lang="en-GB"/>
          </a:p>
        </p:txBody>
      </p:sp>
    </p:spTree>
    <p:extLst>
      <p:ext uri="{BB962C8B-B14F-4D97-AF65-F5344CB8AC3E}">
        <p14:creationId xmlns:p14="http://schemas.microsoft.com/office/powerpoint/2010/main" val="2325865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Also applies to undergrads</a:t>
            </a:r>
          </a:p>
          <a:p>
            <a:endParaRPr lang="en-US" dirty="0">
              <a:ea typeface="Calibri"/>
              <a:cs typeface="Calibri"/>
            </a:endParaRPr>
          </a:p>
          <a:p>
            <a:r>
              <a:rPr lang="en-US" dirty="0">
                <a:ea typeface="Calibri"/>
                <a:cs typeface="Calibri"/>
              </a:rPr>
              <a:t>Have a discussion around this video before moving on.</a:t>
            </a:r>
          </a:p>
        </p:txBody>
      </p:sp>
      <p:sp>
        <p:nvSpPr>
          <p:cNvPr id="4" name="Slide Number Placeholder 3"/>
          <p:cNvSpPr>
            <a:spLocks noGrp="1"/>
          </p:cNvSpPr>
          <p:nvPr>
            <p:ph type="sldNum" sz="quarter" idx="5"/>
          </p:nvPr>
        </p:nvSpPr>
        <p:spPr/>
        <p:txBody>
          <a:bodyPr/>
          <a:lstStyle/>
          <a:p>
            <a:fld id="{7881A900-ECF0-4250-B51E-304E1950DD35}" type="slidenum">
              <a:rPr lang="en-GB" smtClean="0"/>
              <a:t>8</a:t>
            </a:fld>
            <a:endParaRPr lang="en-GB"/>
          </a:p>
        </p:txBody>
      </p:sp>
    </p:spTree>
    <p:extLst>
      <p:ext uri="{BB962C8B-B14F-4D97-AF65-F5344CB8AC3E}">
        <p14:creationId xmlns:p14="http://schemas.microsoft.com/office/powerpoint/2010/main" val="42225118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Lets manage your expectations</a:t>
            </a:r>
          </a:p>
          <a:p>
            <a:endParaRPr lang="en-GB" dirty="0"/>
          </a:p>
          <a:p>
            <a:endParaRPr lang="en-GB" dirty="0"/>
          </a:p>
          <a:p>
            <a:r>
              <a:rPr lang="en-GB" dirty="0"/>
              <a:t>Create a table with the three elements as headers and make notes in each one.</a:t>
            </a:r>
          </a:p>
          <a:p>
            <a:r>
              <a:rPr lang="en-GB" dirty="0"/>
              <a:t>These should relate to the module and may link to the KWL grid discussed in session 1.</a:t>
            </a:r>
          </a:p>
          <a:p>
            <a:endParaRPr lang="en-GB" dirty="0"/>
          </a:p>
          <a:p>
            <a:r>
              <a:rPr lang="en-GB" dirty="0"/>
              <a:t>Discuss.</a:t>
            </a:r>
          </a:p>
          <a:p>
            <a:endParaRPr lang="en-GB" dirty="0"/>
          </a:p>
        </p:txBody>
      </p:sp>
      <p:sp>
        <p:nvSpPr>
          <p:cNvPr id="4" name="Slide Number Placeholder 3"/>
          <p:cNvSpPr>
            <a:spLocks noGrp="1"/>
          </p:cNvSpPr>
          <p:nvPr>
            <p:ph type="sldNum" sz="quarter" idx="5"/>
          </p:nvPr>
        </p:nvSpPr>
        <p:spPr/>
        <p:txBody>
          <a:bodyPr/>
          <a:lstStyle/>
          <a:p>
            <a:fld id="{7881A900-ECF0-4250-B51E-304E1950DD35}" type="slidenum">
              <a:rPr lang="en-GB" smtClean="0"/>
              <a:t>9</a:t>
            </a:fld>
            <a:endParaRPr lang="en-GB"/>
          </a:p>
        </p:txBody>
      </p:sp>
    </p:spTree>
    <p:extLst>
      <p:ext uri="{BB962C8B-B14F-4D97-AF65-F5344CB8AC3E}">
        <p14:creationId xmlns:p14="http://schemas.microsoft.com/office/powerpoint/2010/main" val="28995745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000000"/>
                </a:solidFill>
                <a:effectLst/>
                <a:latin typeface="EuclidCircularB"/>
              </a:rPr>
              <a:t>Adult Learners' Traits</a:t>
            </a:r>
          </a:p>
          <a:p>
            <a:pPr algn="l">
              <a:buFont typeface="+mj-lt"/>
              <a:buAutoNum type="arabicPeriod"/>
            </a:pPr>
            <a:r>
              <a:rPr lang="en-GB" b="1" i="0" dirty="0">
                <a:solidFill>
                  <a:srgbClr val="1A1A1A"/>
                </a:solidFill>
                <a:effectLst/>
                <a:latin typeface="EuclidCircularB"/>
              </a:rPr>
              <a:t>Self-direction</a:t>
            </a:r>
            <a:br>
              <a:rPr lang="en-GB" b="1" i="0" dirty="0">
                <a:solidFill>
                  <a:srgbClr val="1A1A1A"/>
                </a:solidFill>
                <a:effectLst/>
                <a:latin typeface="EuclidCircularB"/>
              </a:rPr>
            </a:br>
            <a:r>
              <a:rPr lang="en-GB" b="1" i="0" dirty="0">
                <a:solidFill>
                  <a:srgbClr val="1A1A1A"/>
                </a:solidFill>
                <a:effectLst/>
                <a:latin typeface="EuclidCircularB"/>
              </a:rPr>
              <a:t>Adults</a:t>
            </a:r>
            <a:r>
              <a:rPr lang="en-GB" b="0" i="0" dirty="0">
                <a:solidFill>
                  <a:srgbClr val="1A1A1A"/>
                </a:solidFill>
                <a:effectLst/>
                <a:latin typeface="EuclidCircularB"/>
              </a:rPr>
              <a:t> feel the need to take responsibility for their lives and decisions and this is why it’s important for them to have control over their </a:t>
            </a:r>
            <a:r>
              <a:rPr lang="en-GB" b="1" i="0" dirty="0">
                <a:solidFill>
                  <a:srgbClr val="1A1A1A"/>
                </a:solidFill>
                <a:effectLst/>
                <a:latin typeface="EuclidCircularB"/>
              </a:rPr>
              <a:t>learning</a:t>
            </a:r>
            <a:r>
              <a:rPr lang="en-GB" b="0" i="0" dirty="0">
                <a:solidFill>
                  <a:srgbClr val="1A1A1A"/>
                </a:solidFill>
                <a:effectLst/>
                <a:latin typeface="EuclidCircularB"/>
              </a:rPr>
              <a:t>. Therefore, self-assessment, a peer relationship with the instructor, multiple options and initial, yet subtle support are all imperative.</a:t>
            </a:r>
          </a:p>
          <a:p>
            <a:pPr algn="l">
              <a:buFont typeface="+mj-lt"/>
              <a:buAutoNum type="arabicPeriod"/>
            </a:pPr>
            <a:r>
              <a:rPr lang="en-GB" b="1" i="0" dirty="0">
                <a:solidFill>
                  <a:srgbClr val="1A1A1A"/>
                </a:solidFill>
                <a:effectLst/>
                <a:latin typeface="EuclidCircularB"/>
              </a:rPr>
              <a:t>Practical and results-oriented</a:t>
            </a:r>
            <a:br>
              <a:rPr lang="en-GB" b="1" i="0" dirty="0">
                <a:solidFill>
                  <a:srgbClr val="1A1A1A"/>
                </a:solidFill>
                <a:effectLst/>
                <a:latin typeface="EuclidCircularB"/>
              </a:rPr>
            </a:br>
            <a:r>
              <a:rPr lang="en-GB" b="1" i="0" dirty="0">
                <a:solidFill>
                  <a:srgbClr val="1A1A1A"/>
                </a:solidFill>
                <a:effectLst/>
                <a:latin typeface="EuclidCircularB"/>
              </a:rPr>
              <a:t>Adult learners</a:t>
            </a:r>
            <a:r>
              <a:rPr lang="en-GB" b="0" i="0" dirty="0">
                <a:solidFill>
                  <a:srgbClr val="1A1A1A"/>
                </a:solidFill>
                <a:effectLst/>
                <a:latin typeface="EuclidCircularB"/>
              </a:rPr>
              <a:t> are usually practical, resent theory, need information that can be immediately applicable to their professional needs, and generally prefer practical knowledge that will improve their skills, facilitate their work and boost their confidence. This is why it’s important to create a course that will cover their individual needs and have a more utilitarian content.</a:t>
            </a:r>
          </a:p>
          <a:p>
            <a:pPr algn="l">
              <a:buFont typeface="+mj-lt"/>
              <a:buAutoNum type="arabicPeriod"/>
            </a:pPr>
            <a:r>
              <a:rPr lang="en-GB" b="1" i="0" dirty="0">
                <a:solidFill>
                  <a:srgbClr val="1A1A1A"/>
                </a:solidFill>
                <a:effectLst/>
                <a:latin typeface="EuclidCircularB"/>
              </a:rPr>
              <a:t>Less open-minded </a:t>
            </a:r>
            <a:r>
              <a:rPr lang="en-GB" b="0" i="0" dirty="0">
                <a:solidFill>
                  <a:srgbClr val="1A1A1A"/>
                </a:solidFill>
                <a:effectLst/>
                <a:latin typeface="EuclidCircularB"/>
              </a:rPr>
              <a:t>And therefore more resistant to change.</a:t>
            </a:r>
            <a:br>
              <a:rPr lang="en-GB" b="0" i="0" dirty="0">
                <a:solidFill>
                  <a:srgbClr val="1A1A1A"/>
                </a:solidFill>
                <a:effectLst/>
                <a:latin typeface="EuclidCircularB"/>
              </a:rPr>
            </a:br>
            <a:r>
              <a:rPr lang="en-GB" b="0" i="0" dirty="0">
                <a:solidFill>
                  <a:srgbClr val="1A1A1A"/>
                </a:solidFill>
                <a:effectLst/>
                <a:latin typeface="EuclidCircularB"/>
              </a:rPr>
              <a:t>Maturity and profound life experiences usually lead to rigidity, which is the enemy of learning. Thus, </a:t>
            </a:r>
            <a:r>
              <a:rPr lang="en-GB" b="1" i="0" dirty="0">
                <a:solidFill>
                  <a:srgbClr val="1A1A1A"/>
                </a:solidFill>
                <a:effectLst/>
                <a:latin typeface="EuclidCircularB"/>
              </a:rPr>
              <a:t>instructional designers</a:t>
            </a:r>
            <a:r>
              <a:rPr lang="en-GB" b="0" i="0" dirty="0">
                <a:solidFill>
                  <a:srgbClr val="1A1A1A"/>
                </a:solidFill>
                <a:effectLst/>
                <a:latin typeface="EuclidCircularB"/>
              </a:rPr>
              <a:t> need to provide the “why” behind the change, new concepts that can be linked to already established ones, and promote the need to explore.</a:t>
            </a:r>
          </a:p>
          <a:p>
            <a:pPr algn="l">
              <a:buFont typeface="+mj-lt"/>
              <a:buAutoNum type="arabicPeriod"/>
            </a:pPr>
            <a:r>
              <a:rPr lang="en-GB" b="1" i="0" dirty="0">
                <a:solidFill>
                  <a:srgbClr val="1A1A1A"/>
                </a:solidFill>
                <a:effectLst/>
                <a:latin typeface="EuclidCircularB"/>
              </a:rPr>
              <a:t>Slower learning, yet more integrative knowledge</a:t>
            </a:r>
            <a:br>
              <a:rPr lang="en-GB" b="1" i="0" dirty="0">
                <a:solidFill>
                  <a:srgbClr val="1A1A1A"/>
                </a:solidFill>
                <a:effectLst/>
                <a:latin typeface="EuclidCircularB"/>
              </a:rPr>
            </a:br>
            <a:r>
              <a:rPr lang="en-GB" b="0" i="0" dirty="0">
                <a:solidFill>
                  <a:srgbClr val="1A1A1A"/>
                </a:solidFill>
                <a:effectLst/>
                <a:latin typeface="EuclidCircularB"/>
              </a:rPr>
              <a:t>Aging does affect learning. </a:t>
            </a:r>
            <a:r>
              <a:rPr lang="en-GB" b="1" i="0" dirty="0">
                <a:solidFill>
                  <a:srgbClr val="1A1A1A"/>
                </a:solidFill>
                <a:effectLst/>
                <a:latin typeface="EuclidCircularB"/>
              </a:rPr>
              <a:t>Adults</a:t>
            </a:r>
            <a:r>
              <a:rPr lang="en-GB" b="0" i="0" dirty="0">
                <a:solidFill>
                  <a:srgbClr val="1A1A1A"/>
                </a:solidFill>
                <a:effectLst/>
                <a:latin typeface="EuclidCircularB"/>
              </a:rPr>
              <a:t> tend to </a:t>
            </a:r>
            <a:r>
              <a:rPr lang="en-GB" b="1" i="0" dirty="0">
                <a:solidFill>
                  <a:srgbClr val="1A1A1A"/>
                </a:solidFill>
                <a:effectLst/>
                <a:latin typeface="EuclidCircularB"/>
              </a:rPr>
              <a:t>learn</a:t>
            </a:r>
            <a:r>
              <a:rPr lang="en-GB" b="0" i="0" dirty="0">
                <a:solidFill>
                  <a:srgbClr val="1A1A1A"/>
                </a:solidFill>
                <a:effectLst/>
                <a:latin typeface="EuclidCircularB"/>
              </a:rPr>
              <a:t> less rapidly with age. However, the depth of </a:t>
            </a:r>
            <a:r>
              <a:rPr lang="en-GB" b="1" i="0" dirty="0">
                <a:solidFill>
                  <a:srgbClr val="1A1A1A"/>
                </a:solidFill>
                <a:effectLst/>
                <a:latin typeface="EuclidCircularB"/>
              </a:rPr>
              <a:t>learning tends</a:t>
            </a:r>
            <a:r>
              <a:rPr lang="en-GB" b="0" i="0" dirty="0">
                <a:solidFill>
                  <a:srgbClr val="1A1A1A"/>
                </a:solidFill>
                <a:effectLst/>
                <a:latin typeface="EuclidCircularB"/>
              </a:rPr>
              <a:t> to increase over time, navigating knowledge and skills to unprecedented personal levels.</a:t>
            </a:r>
          </a:p>
          <a:p>
            <a:pPr algn="l">
              <a:buFont typeface="+mj-lt"/>
              <a:buAutoNum type="arabicPeriod"/>
            </a:pPr>
            <a:r>
              <a:rPr lang="en-GB" b="1" i="0" dirty="0">
                <a:solidFill>
                  <a:srgbClr val="1A1A1A"/>
                </a:solidFill>
                <a:effectLst/>
                <a:latin typeface="EuclidCircularB"/>
              </a:rPr>
              <a:t>Use personal experience as a resource</a:t>
            </a:r>
            <a:br>
              <a:rPr lang="en-GB" b="1" i="0" dirty="0">
                <a:solidFill>
                  <a:srgbClr val="1A1A1A"/>
                </a:solidFill>
                <a:effectLst/>
                <a:latin typeface="EuclidCircularB"/>
              </a:rPr>
            </a:br>
            <a:r>
              <a:rPr lang="en-GB" b="1" i="0" dirty="0">
                <a:solidFill>
                  <a:srgbClr val="1A1A1A"/>
                </a:solidFill>
                <a:effectLst/>
                <a:latin typeface="EuclidCircularB"/>
              </a:rPr>
              <a:t>Adults</a:t>
            </a:r>
            <a:r>
              <a:rPr lang="en-GB" b="0" i="0" dirty="0">
                <a:solidFill>
                  <a:srgbClr val="1A1A1A"/>
                </a:solidFill>
                <a:effectLst/>
                <a:latin typeface="EuclidCircularB"/>
              </a:rPr>
              <a:t> have lived longer, seen and done more, have the tendency to link their past experiences to anything new and validate new concepts based on prior learning. This is why it’s crucial to form a class with </a:t>
            </a:r>
            <a:r>
              <a:rPr lang="en-GB" b="1" i="0" dirty="0">
                <a:solidFill>
                  <a:srgbClr val="1A1A1A"/>
                </a:solidFill>
                <a:effectLst/>
                <a:latin typeface="EuclidCircularB"/>
              </a:rPr>
              <a:t>adults</a:t>
            </a:r>
            <a:r>
              <a:rPr lang="en-GB" b="0" i="0" dirty="0">
                <a:solidFill>
                  <a:srgbClr val="1A1A1A"/>
                </a:solidFill>
                <a:effectLst/>
                <a:latin typeface="EuclidCircularB"/>
              </a:rPr>
              <a:t> that have similar life experience levels, encourage discussion and sharing, and generally create a learning community consisting of people who can profoundly interact.</a:t>
            </a:r>
            <a:r>
              <a:rPr lang="en-GB" b="1" i="0" dirty="0">
                <a:solidFill>
                  <a:srgbClr val="1A1A1A"/>
                </a:solidFill>
                <a:effectLst/>
                <a:latin typeface="EuclidCircularB"/>
              </a:rPr>
              <a:t> </a:t>
            </a:r>
          </a:p>
          <a:p>
            <a:pPr algn="l">
              <a:buFont typeface="+mj-lt"/>
              <a:buAutoNum type="arabicPeriod"/>
            </a:pPr>
            <a:r>
              <a:rPr lang="en-GB" b="1" i="0" dirty="0">
                <a:solidFill>
                  <a:srgbClr val="1A1A1A"/>
                </a:solidFill>
                <a:effectLst/>
                <a:latin typeface="EuclidCircularB"/>
              </a:rPr>
              <a:t>Motivation</a:t>
            </a:r>
            <a:br>
              <a:rPr lang="en-GB" b="1" i="0" dirty="0">
                <a:solidFill>
                  <a:srgbClr val="1A1A1A"/>
                </a:solidFill>
                <a:effectLst/>
                <a:latin typeface="EuclidCircularB"/>
              </a:rPr>
            </a:br>
            <a:r>
              <a:rPr lang="en-GB" b="1" i="0" dirty="0">
                <a:solidFill>
                  <a:srgbClr val="1A1A1A"/>
                </a:solidFill>
                <a:effectLst/>
                <a:latin typeface="EuclidCircularB"/>
              </a:rPr>
              <a:t>Learning in adulthood</a:t>
            </a:r>
            <a:r>
              <a:rPr lang="en-GB" b="0" i="0" dirty="0">
                <a:solidFill>
                  <a:srgbClr val="1A1A1A"/>
                </a:solidFill>
                <a:effectLst/>
                <a:latin typeface="EuclidCircularB"/>
              </a:rPr>
              <a:t> is usually voluntary. Thus, it’s a personal choice to attend school, in order to improve job skills and achieve professional growth. This motivation is the driving force behind learning and this is why it’s crucial to tap into a learner’s intrinsic impetus with the right thought-provoking material that will question conventional wisdom and stimulate his mind.</a:t>
            </a:r>
          </a:p>
          <a:p>
            <a:pPr algn="l">
              <a:buFont typeface="+mj-lt"/>
              <a:buAutoNum type="arabicPeriod"/>
            </a:pPr>
            <a:r>
              <a:rPr lang="en-GB" b="1" i="0" dirty="0">
                <a:solidFill>
                  <a:srgbClr val="1A1A1A"/>
                </a:solidFill>
                <a:effectLst/>
                <a:latin typeface="EuclidCircularB"/>
              </a:rPr>
              <a:t>Multi-level responsibilities</a:t>
            </a:r>
            <a:br>
              <a:rPr lang="en-GB" b="1" i="0" dirty="0">
                <a:solidFill>
                  <a:srgbClr val="1A1A1A"/>
                </a:solidFill>
                <a:effectLst/>
                <a:latin typeface="EuclidCircularB"/>
              </a:rPr>
            </a:br>
            <a:r>
              <a:rPr lang="en-GB" b="1" i="0" dirty="0">
                <a:solidFill>
                  <a:srgbClr val="1A1A1A"/>
                </a:solidFill>
                <a:effectLst/>
                <a:latin typeface="EuclidCircularB"/>
              </a:rPr>
              <a:t>Adult learners</a:t>
            </a:r>
            <a:r>
              <a:rPr lang="en-GB" b="0" i="0" dirty="0">
                <a:solidFill>
                  <a:srgbClr val="1A1A1A"/>
                </a:solidFill>
                <a:effectLst/>
                <a:latin typeface="EuclidCircularB"/>
              </a:rPr>
              <a:t> have a lot to juggle; family, friends, work, and the need for personal quality time. This is why it’s more difficult for an adult to make room for learning, while it’s absolutely crucial to prioritize. If his life is already demanding, then the learning outcome will be compromised. Taking that under consideration, an instructional designer needs to create a flexible program, accommodate busy schedules, and accept the fact that personal obligations might obstruct the learning process.</a:t>
            </a:r>
          </a:p>
          <a:p>
            <a:pPr algn="l">
              <a:buFont typeface="+mj-lt"/>
              <a:buAutoNum type="arabicPeriod"/>
            </a:pPr>
            <a:r>
              <a:rPr lang="en-GB" b="1" i="0" dirty="0">
                <a:solidFill>
                  <a:srgbClr val="1A1A1A"/>
                </a:solidFill>
                <a:effectLst/>
                <a:latin typeface="EuclidCircularB"/>
              </a:rPr>
              <a:t>High expectations</a:t>
            </a:r>
            <a:br>
              <a:rPr lang="en-GB" b="1" i="0" dirty="0">
                <a:solidFill>
                  <a:srgbClr val="1A1A1A"/>
                </a:solidFill>
                <a:effectLst/>
                <a:latin typeface="EuclidCircularB"/>
              </a:rPr>
            </a:br>
            <a:r>
              <a:rPr lang="en-GB" b="1" i="0" dirty="0">
                <a:solidFill>
                  <a:srgbClr val="1A1A1A"/>
                </a:solidFill>
                <a:effectLst/>
                <a:latin typeface="EuclidCircularB"/>
              </a:rPr>
              <a:t>Adult learners</a:t>
            </a:r>
            <a:r>
              <a:rPr lang="en-GB" b="0" i="0" dirty="0">
                <a:solidFill>
                  <a:srgbClr val="1A1A1A"/>
                </a:solidFill>
                <a:effectLst/>
                <a:latin typeface="EuclidCircularB"/>
              </a:rPr>
              <a:t> have high expectations. They want to be taught about things that will be useful to their work, expect to have immediate results, seek for a course that will worth their while and not be a waste of their time or money. This is why it’s important to create a course that will maximize their advantages, meet their individual needs and address all the learning challenges.</a:t>
            </a:r>
          </a:p>
          <a:p>
            <a:pPr algn="l"/>
            <a:r>
              <a:rPr lang="en-GB" b="1" i="0" dirty="0">
                <a:solidFill>
                  <a:srgbClr val="1A1A1A"/>
                </a:solidFill>
                <a:effectLst/>
                <a:latin typeface="EuclidCircularB"/>
              </a:rPr>
              <a:t>What other characteristics of adult learners would you like to add?</a:t>
            </a:r>
            <a:endParaRPr lang="en-GB" b="0" i="0" dirty="0">
              <a:solidFill>
                <a:srgbClr val="1A1A1A"/>
              </a:solidFill>
              <a:effectLst/>
              <a:latin typeface="EuclidCircularB"/>
            </a:endParaRPr>
          </a:p>
          <a:p>
            <a:endParaRPr lang="en-GB" dirty="0"/>
          </a:p>
        </p:txBody>
      </p:sp>
      <p:sp>
        <p:nvSpPr>
          <p:cNvPr id="4" name="Slide Number Placeholder 3"/>
          <p:cNvSpPr>
            <a:spLocks noGrp="1"/>
          </p:cNvSpPr>
          <p:nvPr>
            <p:ph type="sldNum" sz="quarter" idx="5"/>
          </p:nvPr>
        </p:nvSpPr>
        <p:spPr/>
        <p:txBody>
          <a:bodyPr/>
          <a:lstStyle/>
          <a:p>
            <a:fld id="{DBACF013-E1C2-4E7C-A8B5-8B5B06A5B88C}" type="slidenum">
              <a:rPr lang="en-GB" smtClean="0"/>
              <a:t>10</a:t>
            </a:fld>
            <a:endParaRPr lang="en-GB"/>
          </a:p>
        </p:txBody>
      </p:sp>
    </p:spTree>
    <p:extLst>
      <p:ext uri="{BB962C8B-B14F-4D97-AF65-F5344CB8AC3E}">
        <p14:creationId xmlns:p14="http://schemas.microsoft.com/office/powerpoint/2010/main" val="4990352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BACF013-E1C2-4E7C-A8B5-8B5B06A5B88C}" type="slidenum">
              <a:rPr lang="en-GB" smtClean="0"/>
              <a:t>13</a:t>
            </a:fld>
            <a:endParaRPr lang="en-GB"/>
          </a:p>
        </p:txBody>
      </p:sp>
    </p:spTree>
    <p:extLst>
      <p:ext uri="{BB962C8B-B14F-4D97-AF65-F5344CB8AC3E}">
        <p14:creationId xmlns:p14="http://schemas.microsoft.com/office/powerpoint/2010/main" val="135214599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846CE7D5-CF57-46EF-B807-FDD0502418D4}" type="datetimeFigureOut">
              <a:rPr lang="en-GB" smtClean="0"/>
              <a:t>16/02/2026</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330EA680-D336-4FF7-8B7A-9848BB0A1C32}"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718776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462882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09319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16/02/2026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6286389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16/02/2026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654731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16/02/2026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578075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16/02/2026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346981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498415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465109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5100750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807613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867868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9691430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74469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77922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718905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131567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46CE7D5-CF57-46EF-B807-FDD0502418D4}" type="datetimeFigureOut">
              <a:rPr lang="en-GB" smtClean="0"/>
              <a:t>16/02/2026</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50281830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4.xml"/><Relationship Id="rId1" Type="http://schemas.openxmlformats.org/officeDocument/2006/relationships/video" Target="https://www.youtube.com/embed/g5jUjOr7G8M?feature=oembed"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10.sv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ideo" Target="https://www.youtube.com/embed/zu_XDJP3wAc?feature=oembed" TargetMode="External"/><Relationship Id="rId4" Type="http://schemas.openxmlformats.org/officeDocument/2006/relationships/image" Target="../media/image17.jpeg"/></Relationships>
</file>

<file path=ppt/slides/_rels/slide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8.pn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8.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33.jpeg"/><Relationship Id="rId3" Type="http://schemas.openxmlformats.org/officeDocument/2006/relationships/image" Target="../media/image2.jpeg"/><Relationship Id="rId7"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Adult Learners and Learning</a:t>
            </a:r>
          </a:p>
        </p:txBody>
      </p:sp>
      <p:sp>
        <p:nvSpPr>
          <p:cNvPr id="3" name="Subtitle 2"/>
          <p:cNvSpPr>
            <a:spLocks noGrp="1"/>
          </p:cNvSpPr>
          <p:nvPr>
            <p:ph type="subTitle" idx="1"/>
          </p:nvPr>
        </p:nvSpPr>
        <p:spPr/>
        <p:txBody>
          <a:bodyPr/>
          <a:lstStyle/>
          <a:p>
            <a:r>
              <a:rPr lang="en-GB" dirty="0"/>
              <a:t>How do adults learn?</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EB8E3BF-F464-4900-8994-851061A9A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on clear background">
            <a:extLst>
              <a:ext uri="{FF2B5EF4-FFF2-40B4-BE49-F238E27FC236}">
                <a16:creationId xmlns:a16="http://schemas.microsoft.com/office/drawing/2014/main" id="{9418CE58-E844-422A-AAFB-5C47611DE480}"/>
              </a:ext>
            </a:extLst>
          </p:cNvPr>
          <p:cNvPicPr>
            <a:picLocks noChangeAspect="1"/>
          </p:cNvPicPr>
          <p:nvPr/>
        </p:nvPicPr>
        <p:blipFill rotWithShape="1">
          <a:blip r:embed="rId2">
            <a:alphaModFix amt="35000"/>
          </a:blip>
          <a:srcRect b="15730"/>
          <a:stretch/>
        </p:blipFill>
        <p:spPr>
          <a:xfrm>
            <a:off x="20" y="10"/>
            <a:ext cx="12191980" cy="6857990"/>
          </a:xfrm>
          <a:prstGeom prst="rect">
            <a:avLst/>
          </a:prstGeom>
        </p:spPr>
      </p:pic>
      <p:sp>
        <p:nvSpPr>
          <p:cNvPr id="2" name="Title 1"/>
          <p:cNvSpPr>
            <a:spLocks noGrp="1"/>
          </p:cNvSpPr>
          <p:nvPr>
            <p:ph type="title"/>
          </p:nvPr>
        </p:nvSpPr>
        <p:spPr>
          <a:xfrm>
            <a:off x="1295402" y="982132"/>
            <a:ext cx="9601196" cy="1303867"/>
          </a:xfrm>
        </p:spPr>
        <p:txBody>
          <a:bodyPr>
            <a:normAutofit/>
          </a:bodyPr>
          <a:lstStyle/>
          <a:p>
            <a:r>
              <a:rPr lang="en-GB">
                <a:solidFill>
                  <a:srgbClr val="FFFFFF"/>
                </a:solidFill>
              </a:rPr>
              <a:t>Recap</a:t>
            </a:r>
          </a:p>
        </p:txBody>
      </p:sp>
      <p:cxnSp>
        <p:nvCxnSpPr>
          <p:cNvPr id="11" name="Straight Connector 10">
            <a:extLst>
              <a:ext uri="{FF2B5EF4-FFF2-40B4-BE49-F238E27FC236}">
                <a16:creationId xmlns:a16="http://schemas.microsoft.com/office/drawing/2014/main" id="{8E0602D6-3A81-42F8-AE67-1BAAFC967C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2421466"/>
            <a:ext cx="9144000" cy="0"/>
          </a:xfrm>
          <a:prstGeom prst="line">
            <a:avLst/>
          </a:prstGeom>
          <a:ln w="15875">
            <a:solidFill>
              <a:srgbClr val="FFFFFF"/>
            </a:solidFill>
          </a:ln>
        </p:spPr>
        <p:style>
          <a:lnRef idx="2">
            <a:schemeClr val="accent1"/>
          </a:lnRef>
          <a:fillRef idx="0">
            <a:schemeClr val="accent1"/>
          </a:fillRef>
          <a:effectRef idx="1">
            <a:schemeClr val="accent1"/>
          </a:effectRef>
          <a:fontRef idx="minor">
            <a:schemeClr val="tx1"/>
          </a:fontRef>
        </p:style>
      </p:cxnSp>
      <p:sp>
        <p:nvSpPr>
          <p:cNvPr id="3" name="Content Placeholder 2"/>
          <p:cNvSpPr>
            <a:spLocks noGrp="1"/>
          </p:cNvSpPr>
          <p:nvPr>
            <p:ph idx="1"/>
          </p:nvPr>
        </p:nvSpPr>
        <p:spPr>
          <a:xfrm>
            <a:off x="1295401" y="2556932"/>
            <a:ext cx="9601196" cy="3318936"/>
          </a:xfrm>
        </p:spPr>
        <p:txBody>
          <a:bodyPr>
            <a:normAutofit/>
          </a:bodyPr>
          <a:lstStyle/>
          <a:p>
            <a:endParaRPr lang="en-GB" dirty="0">
              <a:solidFill>
                <a:srgbClr val="FFFFFF"/>
              </a:solidFill>
            </a:endParaRPr>
          </a:p>
          <a:p>
            <a:endParaRPr lang="en-GB" dirty="0">
              <a:solidFill>
                <a:srgbClr val="FFFFFF"/>
              </a:solidFill>
            </a:endParaRPr>
          </a:p>
          <a:p>
            <a:r>
              <a:rPr lang="en-GB" dirty="0">
                <a:solidFill>
                  <a:srgbClr val="FFFFFF"/>
                </a:solidFill>
              </a:rPr>
              <a:t>What have we covered so far?</a:t>
            </a:r>
          </a:p>
        </p:txBody>
      </p:sp>
    </p:spTree>
    <p:extLst>
      <p:ext uri="{BB962C8B-B14F-4D97-AF65-F5344CB8AC3E}">
        <p14:creationId xmlns:p14="http://schemas.microsoft.com/office/powerpoint/2010/main" val="296643848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Objectives</a:t>
            </a:r>
          </a:p>
        </p:txBody>
      </p:sp>
      <p:sp>
        <p:nvSpPr>
          <p:cNvPr id="3" name="Content Placeholder 2"/>
          <p:cNvSpPr>
            <a:spLocks noGrp="1"/>
          </p:cNvSpPr>
          <p:nvPr>
            <p:ph idx="1"/>
          </p:nvPr>
        </p:nvSpPr>
        <p:spPr/>
        <p:txBody>
          <a:bodyPr/>
          <a:lstStyle/>
          <a:p>
            <a:r>
              <a:rPr lang="en-GB" dirty="0"/>
              <a:t>By the end of this </a:t>
            </a:r>
            <a:r>
              <a:rPr lang="en-GB"/>
              <a:t>session,</a:t>
            </a:r>
            <a:r>
              <a:rPr lang="en-GB" dirty="0"/>
              <a:t> you will be able to;</a:t>
            </a:r>
          </a:p>
          <a:p>
            <a:pPr lvl="1"/>
            <a:r>
              <a:rPr lang="en-GB" dirty="0"/>
              <a:t>Discuss how adults learn</a:t>
            </a:r>
          </a:p>
          <a:p>
            <a:pPr lvl="1"/>
            <a:r>
              <a:rPr lang="en-GB" dirty="0"/>
              <a:t>Evaluate motivation and demotivation in adult learners</a:t>
            </a:r>
          </a:p>
          <a:p>
            <a:pPr lvl="1"/>
            <a:r>
              <a:rPr lang="en-GB" dirty="0"/>
              <a:t>Evaluate assumptions about adult learners</a:t>
            </a:r>
          </a:p>
        </p:txBody>
      </p:sp>
    </p:spTree>
    <p:extLst>
      <p:ext uri="{BB962C8B-B14F-4D97-AF65-F5344CB8AC3E}">
        <p14:creationId xmlns:p14="http://schemas.microsoft.com/office/powerpoint/2010/main" val="32265064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do Adults Learn?</a:t>
            </a:r>
          </a:p>
        </p:txBody>
      </p:sp>
      <p:sp>
        <p:nvSpPr>
          <p:cNvPr id="3" name="Content Placeholder 2"/>
          <p:cNvSpPr>
            <a:spLocks noGrp="1"/>
          </p:cNvSpPr>
          <p:nvPr>
            <p:ph idx="1"/>
          </p:nvPr>
        </p:nvSpPr>
        <p:spPr/>
        <p:txBody>
          <a:bodyPr/>
          <a:lstStyle/>
          <a:p>
            <a:r>
              <a:rPr lang="en-GB" dirty="0"/>
              <a:t>Schema Theory</a:t>
            </a:r>
          </a:p>
          <a:p>
            <a:pPr>
              <a:buSzPct val="114999"/>
            </a:pPr>
            <a:endParaRPr lang="en-GB" dirty="0"/>
          </a:p>
          <a:p>
            <a:pPr>
              <a:buSzPct val="114999"/>
            </a:pPr>
            <a:r>
              <a:rPr lang="en-GB" dirty="0">
                <a:ea typeface="+mn-lt"/>
                <a:cs typeface="+mn-lt"/>
              </a:rPr>
              <a:t>Neuroplasticity</a:t>
            </a:r>
            <a:r>
              <a:rPr lang="en-GB" dirty="0"/>
              <a:t> </a:t>
            </a:r>
          </a:p>
          <a:p>
            <a:pPr>
              <a:buSzPct val="114999"/>
            </a:pPr>
            <a:endParaRPr lang="en-GB" dirty="0"/>
          </a:p>
          <a:p>
            <a:pPr>
              <a:buSzPct val="114999"/>
            </a:pPr>
            <a:r>
              <a:rPr lang="en-GB" dirty="0"/>
              <a:t>NOT Learning Styles.</a:t>
            </a:r>
          </a:p>
        </p:txBody>
      </p:sp>
    </p:spTree>
    <p:extLst>
      <p:ext uri="{BB962C8B-B14F-4D97-AF65-F5344CB8AC3E}">
        <p14:creationId xmlns:p14="http://schemas.microsoft.com/office/powerpoint/2010/main" val="37847554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3151237" cy="1303867"/>
          </a:xfrm>
        </p:spPr>
        <p:txBody>
          <a:bodyPr/>
          <a:lstStyle/>
          <a:p>
            <a:r>
              <a:rPr lang="en-GB" dirty="0"/>
              <a:t>Task</a:t>
            </a:r>
          </a:p>
        </p:txBody>
      </p:sp>
      <p:sp>
        <p:nvSpPr>
          <p:cNvPr id="4" name="Content Placeholder 3">
            <a:extLst>
              <a:ext uri="{FF2B5EF4-FFF2-40B4-BE49-F238E27FC236}">
                <a16:creationId xmlns:a16="http://schemas.microsoft.com/office/drawing/2014/main" id="{149577CD-589F-4C3B-8821-1D820CB7EE8B}"/>
              </a:ext>
            </a:extLst>
          </p:cNvPr>
          <p:cNvSpPr>
            <a:spLocks noGrp="1"/>
          </p:cNvSpPr>
          <p:nvPr>
            <p:ph sz="half" idx="1"/>
          </p:nvPr>
        </p:nvSpPr>
        <p:spPr>
          <a:xfrm>
            <a:off x="1298448" y="2560320"/>
            <a:ext cx="2686956" cy="3310128"/>
          </a:xfrm>
        </p:spPr>
        <p:txBody>
          <a:bodyPr/>
          <a:lstStyle/>
          <a:p>
            <a:r>
              <a:rPr lang="en-GB" dirty="0"/>
              <a:t>Watch the video and take notes.</a:t>
            </a:r>
          </a:p>
          <a:p>
            <a:endParaRPr lang="en-GB" dirty="0"/>
          </a:p>
          <a:p>
            <a:r>
              <a:rPr lang="en-GB" dirty="0"/>
              <a:t>What are the key points being made?</a:t>
            </a:r>
          </a:p>
        </p:txBody>
      </p:sp>
      <p:pic>
        <p:nvPicPr>
          <p:cNvPr id="6" name="Online Media 5" title="How We Learn As We Age | Alan Castel | TEDxACCD">
            <a:hlinkClick r:id="" action="ppaction://media"/>
            <a:extLst>
              <a:ext uri="{FF2B5EF4-FFF2-40B4-BE49-F238E27FC236}">
                <a16:creationId xmlns:a16="http://schemas.microsoft.com/office/drawing/2014/main" id="{6F27447F-FDED-44AD-9B3F-CA1E33F57BEE}"/>
              </a:ext>
            </a:extLst>
          </p:cNvPr>
          <p:cNvPicPr>
            <a:picLocks noGrp="1" noRot="1" noChangeAspect="1"/>
          </p:cNvPicPr>
          <p:nvPr>
            <p:ph sz="half" idx="2"/>
            <a:videoFile r:link="rId1"/>
          </p:nvPr>
        </p:nvPicPr>
        <p:blipFill>
          <a:blip r:embed="rId3"/>
          <a:stretch>
            <a:fillRect/>
          </a:stretch>
        </p:blipFill>
        <p:spPr>
          <a:xfrm>
            <a:off x="3985404" y="1304849"/>
            <a:ext cx="7519918" cy="4248302"/>
          </a:xfrm>
          <a:prstGeom prst="rect">
            <a:avLst/>
          </a:prstGeom>
        </p:spPr>
      </p:pic>
    </p:spTree>
    <p:extLst>
      <p:ext uri="{BB962C8B-B14F-4D97-AF65-F5344CB8AC3E}">
        <p14:creationId xmlns:p14="http://schemas.microsoft.com/office/powerpoint/2010/main" val="2819264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a:bodyPr>
          <a:lstStyle/>
          <a:p>
            <a:r>
              <a:rPr lang="en-GB">
                <a:solidFill>
                  <a:srgbClr val="262626"/>
                </a:solidFill>
              </a:rPr>
              <a:t>Motivation &amp; Demotivation</a:t>
            </a:r>
          </a:p>
        </p:txBody>
      </p:sp>
      <p:sp>
        <p:nvSpPr>
          <p:cNvPr id="3" name="Content Placeholder 2"/>
          <p:cNvSpPr>
            <a:spLocks noGrp="1"/>
          </p:cNvSpPr>
          <p:nvPr>
            <p:ph idx="1"/>
          </p:nvPr>
        </p:nvSpPr>
        <p:spPr>
          <a:xfrm>
            <a:off x="1295402" y="2556932"/>
            <a:ext cx="6256866" cy="3318936"/>
          </a:xfrm>
        </p:spPr>
        <p:txBody>
          <a:bodyPr>
            <a:normAutofit/>
          </a:bodyPr>
          <a:lstStyle/>
          <a:p>
            <a:r>
              <a:rPr lang="en-GB">
                <a:solidFill>
                  <a:srgbClr val="262626"/>
                </a:solidFill>
              </a:rPr>
              <a:t>As a group define </a:t>
            </a:r>
          </a:p>
          <a:p>
            <a:pPr lvl="1"/>
            <a:r>
              <a:rPr lang="en-GB">
                <a:solidFill>
                  <a:srgbClr val="262626"/>
                </a:solidFill>
              </a:rPr>
              <a:t>Motivation: </a:t>
            </a:r>
          </a:p>
          <a:p>
            <a:pPr lvl="1"/>
            <a:endParaRPr lang="en-GB">
              <a:solidFill>
                <a:srgbClr val="262626"/>
              </a:solidFill>
            </a:endParaRPr>
          </a:p>
          <a:p>
            <a:pPr lvl="1"/>
            <a:r>
              <a:rPr lang="en-GB">
                <a:solidFill>
                  <a:srgbClr val="262626"/>
                </a:solidFill>
              </a:rPr>
              <a:t>Demotivation:</a:t>
            </a:r>
          </a:p>
        </p:txBody>
      </p:sp>
      <p:pic>
        <p:nvPicPr>
          <p:cNvPr id="7" name="Graphic 6" descr="Group Brainstorm">
            <a:extLst>
              <a:ext uri="{FF2B5EF4-FFF2-40B4-BE49-F238E27FC236}">
                <a16:creationId xmlns:a16="http://schemas.microsoft.com/office/drawing/2014/main" id="{8F771750-F7F7-5F44-E26F-591B5EF575EA}"/>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085026" y="2757636"/>
            <a:ext cx="2739728" cy="2739728"/>
          </a:xfrm>
          <a:prstGeom prst="rect">
            <a:avLst/>
          </a:prstGeom>
          <a:ln w="57150" cmpd="thickThin">
            <a:solidFill>
              <a:srgbClr val="7F7F7F"/>
            </a:solidFill>
            <a:miter lim="800000"/>
          </a:ln>
        </p:spPr>
      </p:pic>
    </p:spTree>
    <p:extLst>
      <p:ext uri="{BB962C8B-B14F-4D97-AF65-F5344CB8AC3E}">
        <p14:creationId xmlns:p14="http://schemas.microsoft.com/office/powerpoint/2010/main" val="13303813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a:bodyPr>
          <a:lstStyle/>
          <a:p>
            <a:r>
              <a:rPr lang="en-GB">
                <a:solidFill>
                  <a:srgbClr val="262626"/>
                </a:solidFill>
              </a:rPr>
              <a:t>Motivation &amp; Demotivation</a:t>
            </a:r>
          </a:p>
        </p:txBody>
      </p:sp>
      <p:graphicFrame>
        <p:nvGraphicFramePr>
          <p:cNvPr id="5" name="Content Placeholder 2">
            <a:extLst>
              <a:ext uri="{FF2B5EF4-FFF2-40B4-BE49-F238E27FC236}">
                <a16:creationId xmlns:a16="http://schemas.microsoft.com/office/drawing/2014/main" id="{539567A4-D19A-F09D-FACD-4640A4FA0B88}"/>
              </a:ext>
            </a:extLst>
          </p:cNvPr>
          <p:cNvGraphicFramePr>
            <a:graphicFrameLocks noGrp="1"/>
          </p:cNvGraphicFramePr>
          <p:nvPr>
            <p:ph idx="1"/>
            <p:extLst>
              <p:ext uri="{D42A27DB-BD31-4B8C-83A1-F6EECF244321}">
                <p14:modId xmlns:p14="http://schemas.microsoft.com/office/powerpoint/2010/main" val="1268612262"/>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333834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3516" y="217857"/>
            <a:ext cx="9601196" cy="1303867"/>
          </a:xfrm>
        </p:spPr>
        <p:txBody>
          <a:bodyPr/>
          <a:lstStyle/>
          <a:p>
            <a:r>
              <a:rPr lang="en-GB" dirty="0"/>
              <a:t>Managing Expectations</a:t>
            </a:r>
          </a:p>
        </p:txBody>
      </p:sp>
      <p:pic>
        <p:nvPicPr>
          <p:cNvPr id="4" name="Online Media 3" title="I.C.E – MANAGING EXPECTATIONS | Dr Duncan Cross | TEDxUniversityofBolton">
            <a:hlinkClick r:id="" action="ppaction://media"/>
            <a:extLst>
              <a:ext uri="{FF2B5EF4-FFF2-40B4-BE49-F238E27FC236}">
                <a16:creationId xmlns:a16="http://schemas.microsoft.com/office/drawing/2014/main" id="{9DF7F007-5CF8-4307-92DB-443F74EBB1BA}"/>
              </a:ext>
            </a:extLst>
          </p:cNvPr>
          <p:cNvPicPr>
            <a:picLocks noGrp="1" noRot="1" noChangeAspect="1"/>
          </p:cNvPicPr>
          <p:nvPr>
            <p:ph idx="1"/>
            <a:videoFile r:link="rId1"/>
          </p:nvPr>
        </p:nvPicPr>
        <p:blipFill>
          <a:blip r:embed="rId4"/>
          <a:stretch>
            <a:fillRect/>
          </a:stretch>
        </p:blipFill>
        <p:spPr>
          <a:xfrm>
            <a:off x="1858212" y="1337481"/>
            <a:ext cx="8475576" cy="4788848"/>
          </a:xfrm>
          <a:prstGeom prst="rect">
            <a:avLst/>
          </a:prstGeom>
        </p:spPr>
      </p:pic>
    </p:spTree>
    <p:extLst>
      <p:ext uri="{BB962C8B-B14F-4D97-AF65-F5344CB8AC3E}">
        <p14:creationId xmlns:p14="http://schemas.microsoft.com/office/powerpoint/2010/main" val="1240909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1055599" y="1055077"/>
            <a:ext cx="2532909" cy="4794578"/>
          </a:xfrm>
        </p:spPr>
        <p:txBody>
          <a:bodyPr>
            <a:normAutofit/>
          </a:bodyPr>
          <a:lstStyle/>
          <a:p>
            <a:r>
              <a:rPr lang="en-GB">
                <a:solidFill>
                  <a:srgbClr val="262626"/>
                </a:solidFill>
              </a:rPr>
              <a:t>I.C.E</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2FE2C04-0427-456E-867B-BA82346047C9}"/>
              </a:ext>
            </a:extLst>
          </p:cNvPr>
          <p:cNvGraphicFramePr>
            <a:graphicFrameLocks noGrp="1"/>
          </p:cNvGraphicFramePr>
          <p:nvPr>
            <p:ph idx="1"/>
            <p:extLst>
              <p:ext uri="{D42A27DB-BD31-4B8C-83A1-F6EECF244321}">
                <p14:modId xmlns:p14="http://schemas.microsoft.com/office/powerpoint/2010/main" val="3703198538"/>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407253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Assumptions About Adult Learners</a:t>
            </a:r>
          </a:p>
        </p:txBody>
      </p:sp>
      <p:sp>
        <p:nvSpPr>
          <p:cNvPr id="3" name="Content Placeholder 2"/>
          <p:cNvSpPr>
            <a:spLocks noGrp="1"/>
          </p:cNvSpPr>
          <p:nvPr>
            <p:ph sz="half" idx="1"/>
          </p:nvPr>
        </p:nvSpPr>
        <p:spPr/>
        <p:txBody>
          <a:bodyPr>
            <a:normAutofit fontScale="70000" lnSpcReduction="20000"/>
          </a:bodyPr>
          <a:lstStyle/>
          <a:p>
            <a:r>
              <a:rPr lang="en-GB" dirty="0"/>
              <a:t>Using Knowles’ characteristics of Adult Learners discussed in Session 1, consider the following;</a:t>
            </a:r>
          </a:p>
          <a:p>
            <a:r>
              <a:rPr lang="en-GB" dirty="0"/>
              <a:t>What assumptions may an educator make about the learning experience of the learners?</a:t>
            </a:r>
          </a:p>
          <a:p>
            <a:r>
              <a:rPr lang="en-GB" dirty="0"/>
              <a:t>What are the benefits of making these assumptions for;</a:t>
            </a:r>
          </a:p>
          <a:p>
            <a:pPr lvl="1"/>
            <a:r>
              <a:rPr lang="en-GB" dirty="0"/>
              <a:t>The tutor</a:t>
            </a:r>
          </a:p>
          <a:p>
            <a:pPr lvl="1"/>
            <a:r>
              <a:rPr lang="en-GB" dirty="0"/>
              <a:t>The learner</a:t>
            </a:r>
          </a:p>
          <a:p>
            <a:r>
              <a:rPr lang="en-GB" dirty="0"/>
              <a:t>What is the issue with making these assumptions?</a:t>
            </a:r>
          </a:p>
          <a:p>
            <a:r>
              <a:rPr lang="en-GB" dirty="0"/>
              <a:t>What other assumptions about Adult Learners do you know?</a:t>
            </a:r>
          </a:p>
        </p:txBody>
      </p:sp>
      <p:sp>
        <p:nvSpPr>
          <p:cNvPr id="4" name="Content Placeholder 3">
            <a:extLst>
              <a:ext uri="{FF2B5EF4-FFF2-40B4-BE49-F238E27FC236}">
                <a16:creationId xmlns:a16="http://schemas.microsoft.com/office/drawing/2014/main" id="{E312BE03-706C-4B4D-814C-54D799078740}"/>
              </a:ext>
            </a:extLst>
          </p:cNvPr>
          <p:cNvSpPr>
            <a:spLocks noGrp="1"/>
          </p:cNvSpPr>
          <p:nvPr>
            <p:ph sz="half" idx="2"/>
          </p:nvPr>
        </p:nvSpPr>
        <p:spPr/>
        <p:txBody>
          <a:bodyPr>
            <a:normAutofit fontScale="70000" lnSpcReduction="20000"/>
          </a:bodyPr>
          <a:lstStyle/>
          <a:p>
            <a:r>
              <a:rPr lang="en-GB" dirty="0"/>
              <a:t>Self Directed</a:t>
            </a:r>
          </a:p>
          <a:p>
            <a:r>
              <a:rPr lang="en-GB" dirty="0"/>
              <a:t>Practical and results orientated</a:t>
            </a:r>
          </a:p>
          <a:p>
            <a:r>
              <a:rPr lang="en-GB" dirty="0"/>
              <a:t>Less open minded</a:t>
            </a:r>
          </a:p>
          <a:p>
            <a:r>
              <a:rPr lang="en-GB" dirty="0"/>
              <a:t>Slower learning </a:t>
            </a:r>
          </a:p>
          <a:p>
            <a:r>
              <a:rPr lang="en-GB" dirty="0"/>
              <a:t>Use personal experience</a:t>
            </a:r>
          </a:p>
          <a:p>
            <a:r>
              <a:rPr lang="en-GB" dirty="0"/>
              <a:t>Motivation</a:t>
            </a:r>
          </a:p>
          <a:p>
            <a:r>
              <a:rPr lang="en-GB" dirty="0"/>
              <a:t>Multi-level responsibilities</a:t>
            </a:r>
          </a:p>
          <a:p>
            <a:r>
              <a:rPr lang="en-GB" dirty="0"/>
              <a:t>High expectations</a:t>
            </a:r>
          </a:p>
          <a:p>
            <a:pPr algn="r"/>
            <a:endParaRPr lang="en-GB" dirty="0"/>
          </a:p>
          <a:p>
            <a:pPr algn="r"/>
            <a:r>
              <a:rPr lang="en-GB" sz="1400" dirty="0"/>
              <a:t>(Knowles 1980), (Cercone, 2008), (</a:t>
            </a:r>
            <a:r>
              <a:rPr lang="en-GB" sz="1400" dirty="0" err="1"/>
              <a:t>Beqiri</a:t>
            </a:r>
            <a:r>
              <a:rPr lang="en-GB" sz="1400" dirty="0"/>
              <a:t>, 2018)</a:t>
            </a:r>
          </a:p>
        </p:txBody>
      </p:sp>
    </p:spTree>
    <p:extLst>
      <p:ext uri="{BB962C8B-B14F-4D97-AF65-F5344CB8AC3E}">
        <p14:creationId xmlns:p14="http://schemas.microsoft.com/office/powerpoint/2010/main" val="22951530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1055599" y="1055077"/>
            <a:ext cx="2532909" cy="4794578"/>
          </a:xfrm>
        </p:spPr>
        <p:txBody>
          <a:bodyPr>
            <a:normAutofit/>
          </a:bodyPr>
          <a:lstStyle/>
          <a:p>
            <a:r>
              <a:rPr lang="en-GB" sz="3100">
                <a:solidFill>
                  <a:srgbClr val="262626"/>
                </a:solidFill>
              </a:rPr>
              <a:t>Asynchronous</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0130DFF-F185-5D71-A489-5CFDEE3AF05F}"/>
              </a:ext>
            </a:extLst>
          </p:cNvPr>
          <p:cNvGraphicFramePr>
            <a:graphicFrameLocks noGrp="1"/>
          </p:cNvGraphicFramePr>
          <p:nvPr>
            <p:ph idx="1"/>
            <p:extLst>
              <p:ext uri="{D42A27DB-BD31-4B8C-83A1-F6EECF244321}">
                <p14:modId xmlns:p14="http://schemas.microsoft.com/office/powerpoint/2010/main" val="2211422505"/>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366662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Objectives</a:t>
            </a:r>
          </a:p>
        </p:txBody>
      </p:sp>
      <p:sp>
        <p:nvSpPr>
          <p:cNvPr id="3" name="Content Placeholder 2"/>
          <p:cNvSpPr>
            <a:spLocks noGrp="1"/>
          </p:cNvSpPr>
          <p:nvPr>
            <p:ph idx="1"/>
          </p:nvPr>
        </p:nvSpPr>
        <p:spPr/>
        <p:txBody>
          <a:bodyPr/>
          <a:lstStyle/>
          <a:p>
            <a:r>
              <a:rPr lang="en-GB" dirty="0"/>
              <a:t>Are you able to;</a:t>
            </a:r>
          </a:p>
          <a:p>
            <a:pPr lvl="1"/>
            <a:r>
              <a:rPr lang="en-GB" dirty="0"/>
              <a:t>Discuss how adults learn</a:t>
            </a:r>
          </a:p>
          <a:p>
            <a:pPr lvl="1"/>
            <a:r>
              <a:rPr lang="en-GB" dirty="0"/>
              <a:t>Evaluate motivation and demotivation in adult learners</a:t>
            </a:r>
          </a:p>
          <a:p>
            <a:pPr lvl="1"/>
            <a:r>
              <a:rPr lang="en-GB" dirty="0"/>
              <a:t>Evaluate assumptions about adult learners</a:t>
            </a:r>
          </a:p>
        </p:txBody>
      </p:sp>
    </p:spTree>
    <p:extLst>
      <p:ext uri="{BB962C8B-B14F-4D97-AF65-F5344CB8AC3E}">
        <p14:creationId xmlns:p14="http://schemas.microsoft.com/office/powerpoint/2010/main" val="16685645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grpSp>
        <p:nvGrpSpPr>
          <p:cNvPr id="31" name="Group 11">
            <a:extLst>
              <a:ext uri="{FF2B5EF4-FFF2-40B4-BE49-F238E27FC236}">
                <a16:creationId xmlns:a16="http://schemas.microsoft.com/office/drawing/2014/main" id="{03E8C8A2-D2DA-42F8-84AA-AC5AB4251D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32" name="Picture 12">
              <a:extLst>
                <a:ext uri="{FF2B5EF4-FFF2-40B4-BE49-F238E27FC236}">
                  <a16:creationId xmlns:a16="http://schemas.microsoft.com/office/drawing/2014/main" id="{9A5D1FE1-4883-49B4-AD3E-D0A3F8DCE12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7F829EAE-7CB1-410F-BAF1-55BD6DC249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3" name="Picture 14">
              <a:extLst>
                <a:ext uri="{FF2B5EF4-FFF2-40B4-BE49-F238E27FC236}">
                  <a16:creationId xmlns:a16="http://schemas.microsoft.com/office/drawing/2014/main" id="{4EA5F8CE-974F-4443-AB3C-4799C332304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16" name="Picture 15">
              <a:extLst>
                <a:ext uri="{FF2B5EF4-FFF2-40B4-BE49-F238E27FC236}">
                  <a16:creationId xmlns:a16="http://schemas.microsoft.com/office/drawing/2014/main" id="{94075D0C-1739-4729-A5C8-5C5707A942F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34" name="Straight Connector 17">
            <a:extLst>
              <a:ext uri="{FF2B5EF4-FFF2-40B4-BE49-F238E27FC236}">
                <a16:creationId xmlns:a16="http://schemas.microsoft.com/office/drawing/2014/main" id="{0DFD28A6-39F3-425F-8050-E5BF1B4523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35" name="Rectangle 19">
            <a:extLst>
              <a:ext uri="{FF2B5EF4-FFF2-40B4-BE49-F238E27FC236}">
                <a16:creationId xmlns:a16="http://schemas.microsoft.com/office/drawing/2014/main" id="{9F1F6E2E-E2E7-4689-9E5D-51F37CB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6" name="Group 21">
            <a:extLst>
              <a:ext uri="{FF2B5EF4-FFF2-40B4-BE49-F238E27FC236}">
                <a16:creationId xmlns:a16="http://schemas.microsoft.com/office/drawing/2014/main" id="{BB728A18-FF26-43E9-AF31-9608EBA3D5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29962" cy="6856214"/>
            <a:chOff x="-15736" y="0"/>
            <a:chExt cx="12229962" cy="6856214"/>
          </a:xfrm>
        </p:grpSpPr>
        <p:pic>
          <p:nvPicPr>
            <p:cNvPr id="23" name="Picture 22">
              <a:extLst>
                <a:ext uri="{FF2B5EF4-FFF2-40B4-BE49-F238E27FC236}">
                  <a16:creationId xmlns:a16="http://schemas.microsoft.com/office/drawing/2014/main" id="{D418D479-7A49-4E09-A270-87C36ABE505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4" name="Rectangle 23">
              <a:extLst>
                <a:ext uri="{FF2B5EF4-FFF2-40B4-BE49-F238E27FC236}">
                  <a16:creationId xmlns:a16="http://schemas.microsoft.com/office/drawing/2014/main" id="{F55AC523-B142-409D-BB68-747EDDCE60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5" name="Picture 24">
              <a:extLst>
                <a:ext uri="{FF2B5EF4-FFF2-40B4-BE49-F238E27FC236}">
                  <a16:creationId xmlns:a16="http://schemas.microsoft.com/office/drawing/2014/main" id="{98FD6A06-A68E-49C5-8F1D-8945DD8C004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6" name="Picture 25">
              <a:extLst>
                <a:ext uri="{FF2B5EF4-FFF2-40B4-BE49-F238E27FC236}">
                  <a16:creationId xmlns:a16="http://schemas.microsoft.com/office/drawing/2014/main" id="{A6794A3D-A7E9-4DC9-98E4-02104E24AC3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4" name="Title 3">
            <a:extLst>
              <a:ext uri="{FF2B5EF4-FFF2-40B4-BE49-F238E27FC236}">
                <a16:creationId xmlns:a16="http://schemas.microsoft.com/office/drawing/2014/main" id="{478B665C-39DD-4E85-A854-5808DB03108B}"/>
              </a:ext>
            </a:extLst>
          </p:cNvPr>
          <p:cNvSpPr>
            <a:spLocks noGrp="1"/>
          </p:cNvSpPr>
          <p:nvPr>
            <p:ph type="title"/>
          </p:nvPr>
        </p:nvSpPr>
        <p:spPr>
          <a:xfrm>
            <a:off x="6553770" y="1041401"/>
            <a:ext cx="4538526" cy="2345264"/>
          </a:xfrm>
        </p:spPr>
        <p:txBody>
          <a:bodyPr vert="horz" lIns="91440" tIns="45720" rIns="91440" bIns="45720" rtlCol="0" anchor="b">
            <a:normAutofit/>
          </a:bodyPr>
          <a:lstStyle/>
          <a:p>
            <a:r>
              <a:rPr lang="en-US" sz="5400"/>
              <a:t>Questions?</a:t>
            </a:r>
          </a:p>
        </p:txBody>
      </p:sp>
      <p:sp>
        <p:nvSpPr>
          <p:cNvPr id="5" name="Text Placeholder 4">
            <a:extLst>
              <a:ext uri="{FF2B5EF4-FFF2-40B4-BE49-F238E27FC236}">
                <a16:creationId xmlns:a16="http://schemas.microsoft.com/office/drawing/2014/main" id="{65B2403F-DED8-427B-BD0D-10A4841F385F}"/>
              </a:ext>
            </a:extLst>
          </p:cNvPr>
          <p:cNvSpPr>
            <a:spLocks noGrp="1"/>
          </p:cNvSpPr>
          <p:nvPr>
            <p:ph type="body" idx="1"/>
          </p:nvPr>
        </p:nvSpPr>
        <p:spPr>
          <a:xfrm>
            <a:off x="6579045" y="3657596"/>
            <a:ext cx="4513252" cy="1933463"/>
          </a:xfrm>
        </p:spPr>
        <p:txBody>
          <a:bodyPr vert="horz" lIns="91440" tIns="45720" rIns="91440" bIns="45720" rtlCol="0" anchor="t">
            <a:normAutofit/>
          </a:bodyPr>
          <a:lstStyle/>
          <a:p>
            <a:endParaRPr lang="en-US" sz="2100"/>
          </a:p>
        </p:txBody>
      </p:sp>
      <p:sp>
        <p:nvSpPr>
          <p:cNvPr id="37" name="Rectangle 27">
            <a:extLst>
              <a:ext uri="{FF2B5EF4-FFF2-40B4-BE49-F238E27FC236}">
                <a16:creationId xmlns:a16="http://schemas.microsoft.com/office/drawing/2014/main" id="{7731DD8B-7A0A-47A0-BF6B-EBB4F9709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4976494"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Question marks in a line and one question mark is lit">
            <a:extLst>
              <a:ext uri="{FF2B5EF4-FFF2-40B4-BE49-F238E27FC236}">
                <a16:creationId xmlns:a16="http://schemas.microsoft.com/office/drawing/2014/main" id="{F73693E7-DEAA-4951-8643-D00B58427440}"/>
              </a:ext>
            </a:extLst>
          </p:cNvPr>
          <p:cNvPicPr>
            <a:picLocks noChangeAspect="1"/>
          </p:cNvPicPr>
          <p:nvPr/>
        </p:nvPicPr>
        <p:blipFill rotWithShape="1">
          <a:blip r:embed="rId8"/>
          <a:srcRect r="24769" b="-2"/>
          <a:stretch/>
        </p:blipFill>
        <p:spPr>
          <a:xfrm>
            <a:off x="1412683" y="1410208"/>
            <a:ext cx="4348925" cy="3858780"/>
          </a:xfrm>
          <a:prstGeom prst="rect">
            <a:avLst/>
          </a:prstGeom>
        </p:spPr>
      </p:pic>
      <p:cxnSp>
        <p:nvCxnSpPr>
          <p:cNvPr id="30" name="Straight Connector 29">
            <a:extLst>
              <a:ext uri="{FF2B5EF4-FFF2-40B4-BE49-F238E27FC236}">
                <a16:creationId xmlns:a16="http://schemas.microsoft.com/office/drawing/2014/main" id="{10A370BF-9768-4FA0-8887-C3777F3A9C9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770" y="3522131"/>
            <a:ext cx="452063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1120307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1945</TotalTime>
  <Words>981</Words>
  <Application>Microsoft Office PowerPoint</Application>
  <PresentationFormat>Widescreen</PresentationFormat>
  <Paragraphs>94</Paragraphs>
  <Slides>13</Slides>
  <Notes>5</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EuclidCircularB</vt:lpstr>
      <vt:lpstr>Arial</vt:lpstr>
      <vt:lpstr>Calibri</vt:lpstr>
      <vt:lpstr>Garamond</vt:lpstr>
      <vt:lpstr>Organic</vt:lpstr>
      <vt:lpstr>Adult Learners and Learning</vt:lpstr>
      <vt:lpstr>Recap</vt:lpstr>
      <vt:lpstr>Objectives</vt:lpstr>
      <vt:lpstr>How do Adults Learn?</vt:lpstr>
      <vt:lpstr>Task</vt:lpstr>
      <vt:lpstr>Motivation &amp; Demotivation</vt:lpstr>
      <vt:lpstr>Motivation &amp; Demotivation</vt:lpstr>
      <vt:lpstr>Managing Expectations</vt:lpstr>
      <vt:lpstr>I.C.E</vt:lpstr>
      <vt:lpstr>Assumptions About Adult Learners</vt:lpstr>
      <vt:lpstr>Asynchronous</vt:lpstr>
      <vt:lpstr>Objectives</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Ross Phillips</cp:lastModifiedBy>
  <cp:revision>36</cp:revision>
  <dcterms:created xsi:type="dcterms:W3CDTF">2021-06-09T07:25:06Z</dcterms:created>
  <dcterms:modified xsi:type="dcterms:W3CDTF">2026-02-16T12:20:45Z</dcterms:modified>
</cp:coreProperties>
</file>