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2" r:id="rId2"/>
    <p:sldId id="258" r:id="rId3"/>
    <p:sldId id="263" r:id="rId4"/>
    <p:sldId id="256" r:id="rId5"/>
    <p:sldId id="257" r:id="rId6"/>
    <p:sldId id="259" r:id="rId7"/>
    <p:sldId id="260" r:id="rId8"/>
    <p:sldId id="261" r:id="rId9"/>
    <p:sldId id="264" r:id="rId10"/>
    <p:sldId id="267" r:id="rId11"/>
    <p:sldId id="265" r:id="rId12"/>
    <p:sldId id="291" r:id="rId13"/>
    <p:sldId id="271" r:id="rId14"/>
    <p:sldId id="292" r:id="rId15"/>
    <p:sldId id="273" r:id="rId16"/>
    <p:sldId id="295" r:id="rId17"/>
    <p:sldId id="276" r:id="rId18"/>
    <p:sldId id="298" r:id="rId19"/>
    <p:sldId id="278" r:id="rId20"/>
    <p:sldId id="300" r:id="rId21"/>
    <p:sldId id="279" r:id="rId22"/>
    <p:sldId id="301" r:id="rId23"/>
    <p:sldId id="280" r:id="rId24"/>
    <p:sldId id="302" r:id="rId25"/>
    <p:sldId id="281" r:id="rId26"/>
    <p:sldId id="303" r:id="rId27"/>
    <p:sldId id="282" r:id="rId28"/>
    <p:sldId id="304" r:id="rId29"/>
    <p:sldId id="283" r:id="rId30"/>
    <p:sldId id="305" r:id="rId31"/>
    <p:sldId id="284" r:id="rId32"/>
    <p:sldId id="306" r:id="rId33"/>
    <p:sldId id="285" r:id="rId34"/>
    <p:sldId id="307" r:id="rId35"/>
    <p:sldId id="286" r:id="rId36"/>
    <p:sldId id="308" r:id="rId37"/>
    <p:sldId id="287" r:id="rId38"/>
    <p:sldId id="309" r:id="rId39"/>
    <p:sldId id="288" r:id="rId40"/>
    <p:sldId id="311" r:id="rId41"/>
    <p:sldId id="289" r:id="rId42"/>
    <p:sldId id="310" r:id="rId43"/>
    <p:sldId id="290" r:id="rId44"/>
    <p:sldId id="312" r:id="rId45"/>
    <p:sldId id="313"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357DA3-A65D-8AD8-44EC-A44E78ED7244}" v="3769" dt="2025-05-07T02:12:20.385"/>
    <p1510:client id="{8A958191-EF50-AAFE-17A6-001B48F19CAA}" v="4391" dt="2025-05-08T11:49:04.123"/>
    <p1510:client id="{BB7DDDEE-BBAC-38E5-ACD5-BE0038686561}" v="849" dt="2025-05-06T20:43:34.669"/>
    <p1510:client id="{EA17FC75-8624-03C9-0D6D-4FE9680FF223}" v="283" dt="2025-05-07T11:38:24.5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ys Banfield (2301988)" userId="S::2301988@student.uwtsd.ac.uk::0a748bcd-d363-4d93-ad99-c6fb1f8d51ec" providerId="AD" clId="Web-{6167F069-4B7F-0AD7-82B3-D245693090EB}"/>
    <pc:docChg chg="addSld modSld sldOrd addMainMaster delMainMaster">
      <pc:chgData name="Carys Banfield (2301988)" userId="S::2301988@student.uwtsd.ac.uk::0a748bcd-d363-4d93-ad99-c6fb1f8d51ec" providerId="AD" clId="Web-{6167F069-4B7F-0AD7-82B3-D245693090EB}" dt="2025-02-05T13:50:48.091" v="718" actId="20577"/>
      <pc:docMkLst>
        <pc:docMk/>
      </pc:docMkLst>
      <pc:sldChg chg="modSp mod modClrScheme chgLayout">
        <pc:chgData name="Carys Banfield (2301988)" userId="S::2301988@student.uwtsd.ac.uk::0a748bcd-d363-4d93-ad99-c6fb1f8d51ec" providerId="AD" clId="Web-{6167F069-4B7F-0AD7-82B3-D245693090EB}" dt="2025-02-05T10:02:36.671" v="10" actId="20577"/>
        <pc:sldMkLst>
          <pc:docMk/>
          <pc:sldMk cId="109857222" sldId="256"/>
        </pc:sldMkLst>
        <pc:spChg chg="mod ord">
          <ac:chgData name="Carys Banfield (2301988)" userId="S::2301988@student.uwtsd.ac.uk::0a748bcd-d363-4d93-ad99-c6fb1f8d51ec" providerId="AD" clId="Web-{6167F069-4B7F-0AD7-82B3-D245693090EB}" dt="2025-02-05T10:02:36.671" v="10" actId="20577"/>
          <ac:spMkLst>
            <pc:docMk/>
            <pc:sldMk cId="109857222" sldId="256"/>
            <ac:spMk id="2" creationId="{00000000-0000-0000-0000-000000000000}"/>
          </ac:spMkLst>
        </pc:spChg>
        <pc:spChg chg="mod ord">
          <ac:chgData name="Carys Banfield (2301988)" userId="S::2301988@student.uwtsd.ac.uk::0a748bcd-d363-4d93-ad99-c6fb1f8d51ec" providerId="AD" clId="Web-{6167F069-4B7F-0AD7-82B3-D245693090EB}" dt="2025-02-05T10:02:20.858" v="0"/>
          <ac:spMkLst>
            <pc:docMk/>
            <pc:sldMk cId="109857222" sldId="256"/>
            <ac:spMk id="3" creationId="{00000000-0000-0000-0000-000000000000}"/>
          </ac:spMkLst>
        </pc:spChg>
      </pc:sldChg>
      <pc:sldChg chg="addSp delSp modSp new">
        <pc:chgData name="Carys Banfield (2301988)" userId="S::2301988@student.uwtsd.ac.uk::0a748bcd-d363-4d93-ad99-c6fb1f8d51ec" providerId="AD" clId="Web-{6167F069-4B7F-0AD7-82B3-D245693090EB}" dt="2025-02-05T10:42:58.418" v="334" actId="20577"/>
        <pc:sldMkLst>
          <pc:docMk/>
          <pc:sldMk cId="3437383772" sldId="257"/>
        </pc:sldMkLst>
        <pc:spChg chg="mod">
          <ac:chgData name="Carys Banfield (2301988)" userId="S::2301988@student.uwtsd.ac.uk::0a748bcd-d363-4d93-ad99-c6fb1f8d51ec" providerId="AD" clId="Web-{6167F069-4B7F-0AD7-82B3-D245693090EB}" dt="2025-02-05T10:08:22.085" v="18" actId="20577"/>
          <ac:spMkLst>
            <pc:docMk/>
            <pc:sldMk cId="3437383772" sldId="257"/>
            <ac:spMk id="2" creationId="{290F68EA-EEE7-D654-06FD-361791706276}"/>
          </ac:spMkLst>
        </pc:spChg>
        <pc:spChg chg="del">
          <ac:chgData name="Carys Banfield (2301988)" userId="S::2301988@student.uwtsd.ac.uk::0a748bcd-d363-4d93-ad99-c6fb1f8d51ec" providerId="AD" clId="Web-{6167F069-4B7F-0AD7-82B3-D245693090EB}" dt="2025-02-05T10:07:43.225" v="12"/>
          <ac:spMkLst>
            <pc:docMk/>
            <pc:sldMk cId="3437383772" sldId="257"/>
            <ac:spMk id="3" creationId="{063748D3-328C-BC8A-4035-3B8461096C14}"/>
          </ac:spMkLst>
        </pc:spChg>
        <pc:spChg chg="add mod">
          <ac:chgData name="Carys Banfield (2301988)" userId="S::2301988@student.uwtsd.ac.uk::0a748bcd-d363-4d93-ad99-c6fb1f8d51ec" providerId="AD" clId="Web-{6167F069-4B7F-0AD7-82B3-D245693090EB}" dt="2025-02-05T10:11:58.497" v="30" actId="1076"/>
          <ac:spMkLst>
            <pc:docMk/>
            <pc:sldMk cId="3437383772" sldId="257"/>
            <ac:spMk id="5" creationId="{A194FEB6-8BAE-BA5E-59E0-2E40AB9314F3}"/>
          </ac:spMkLst>
        </pc:spChg>
        <pc:spChg chg="add del">
          <ac:chgData name="Carys Banfield (2301988)" userId="S::2301988@student.uwtsd.ac.uk::0a748bcd-d363-4d93-ad99-c6fb1f8d51ec" providerId="AD" clId="Web-{6167F069-4B7F-0AD7-82B3-D245693090EB}" dt="2025-02-05T10:13:02.452" v="34"/>
          <ac:spMkLst>
            <pc:docMk/>
            <pc:sldMk cId="3437383772" sldId="257"/>
            <ac:spMk id="7" creationId="{16BD2902-DCA0-D312-ED70-C4FEC4FF71B6}"/>
          </ac:spMkLst>
        </pc:spChg>
        <pc:spChg chg="add mod">
          <ac:chgData name="Carys Banfield (2301988)" userId="S::2301988@student.uwtsd.ac.uk::0a748bcd-d363-4d93-ad99-c6fb1f8d51ec" providerId="AD" clId="Web-{6167F069-4B7F-0AD7-82B3-D245693090EB}" dt="2025-02-05T10:42:58.418" v="334" actId="20577"/>
          <ac:spMkLst>
            <pc:docMk/>
            <pc:sldMk cId="3437383772" sldId="257"/>
            <ac:spMk id="8" creationId="{6C215D77-2069-4093-3468-B2A49FB2AD74}"/>
          </ac:spMkLst>
        </pc:spChg>
        <pc:picChg chg="add mod ord">
          <ac:chgData name="Carys Banfield (2301988)" userId="S::2301988@student.uwtsd.ac.uk::0a748bcd-d363-4d93-ad99-c6fb1f8d51ec" providerId="AD" clId="Web-{6167F069-4B7F-0AD7-82B3-D245693090EB}" dt="2025-02-05T10:11:20.574" v="27" actId="1076"/>
          <ac:picMkLst>
            <pc:docMk/>
            <pc:sldMk cId="3437383772" sldId="257"/>
            <ac:picMk id="4" creationId="{61A64563-28F5-7D42-3B07-67A7DB8E4D2B}"/>
          </ac:picMkLst>
        </pc:picChg>
        <pc:picChg chg="add mod">
          <ac:chgData name="Carys Banfield (2301988)" userId="S::2301988@student.uwtsd.ac.uk::0a748bcd-d363-4d93-ad99-c6fb1f8d51ec" providerId="AD" clId="Web-{6167F069-4B7F-0AD7-82B3-D245693090EB}" dt="2025-02-05T10:11:44.403" v="29" actId="1076"/>
          <ac:picMkLst>
            <pc:docMk/>
            <pc:sldMk cId="3437383772" sldId="257"/>
            <ac:picMk id="6" creationId="{13525795-CF35-1F72-AAD9-E224EF58FABE}"/>
          </ac:picMkLst>
        </pc:picChg>
      </pc:sldChg>
      <pc:sldChg chg="modSp new ord">
        <pc:chgData name="Carys Banfield (2301988)" userId="S::2301988@student.uwtsd.ac.uk::0a748bcd-d363-4d93-ad99-c6fb1f8d51ec" providerId="AD" clId="Web-{6167F069-4B7F-0AD7-82B3-D245693090EB}" dt="2025-02-05T10:14:07.359" v="52" actId="20577"/>
        <pc:sldMkLst>
          <pc:docMk/>
          <pc:sldMk cId="3444531161" sldId="258"/>
        </pc:sldMkLst>
        <pc:spChg chg="mod">
          <ac:chgData name="Carys Banfield (2301988)" userId="S::2301988@student.uwtsd.ac.uk::0a748bcd-d363-4d93-ad99-c6fb1f8d51ec" providerId="AD" clId="Web-{6167F069-4B7F-0AD7-82B3-D245693090EB}" dt="2025-02-05T10:14:07.359" v="52" actId="20577"/>
          <ac:spMkLst>
            <pc:docMk/>
            <pc:sldMk cId="3444531161" sldId="258"/>
            <ac:spMk id="2" creationId="{9123C611-307B-821F-C6CA-A559EB614498}"/>
          </ac:spMkLst>
        </pc:spChg>
      </pc:sldChg>
      <pc:sldChg chg="addSp delSp modSp new">
        <pc:chgData name="Carys Banfield (2301988)" userId="S::2301988@student.uwtsd.ac.uk::0a748bcd-d363-4d93-ad99-c6fb1f8d51ec" providerId="AD" clId="Web-{6167F069-4B7F-0AD7-82B3-D245693090EB}" dt="2025-02-05T12:38:06.046" v="525" actId="20577"/>
        <pc:sldMkLst>
          <pc:docMk/>
          <pc:sldMk cId="1958118825" sldId="259"/>
        </pc:sldMkLst>
        <pc:spChg chg="mod">
          <ac:chgData name="Carys Banfield (2301988)" userId="S::2301988@student.uwtsd.ac.uk::0a748bcd-d363-4d93-ad99-c6fb1f8d51ec" providerId="AD" clId="Web-{6167F069-4B7F-0AD7-82B3-D245693090EB}" dt="2025-02-05T10:52:10.728" v="356" actId="20577"/>
          <ac:spMkLst>
            <pc:docMk/>
            <pc:sldMk cId="1958118825" sldId="259"/>
            <ac:spMk id="2" creationId="{578360DE-C28C-B560-3D2E-336FF2EB73E3}"/>
          </ac:spMkLst>
        </pc:spChg>
        <pc:spChg chg="del">
          <ac:chgData name="Carys Banfield (2301988)" userId="S::2301988@student.uwtsd.ac.uk::0a748bcd-d363-4d93-ad99-c6fb1f8d51ec" providerId="AD" clId="Web-{6167F069-4B7F-0AD7-82B3-D245693090EB}" dt="2025-02-05T10:50:10.272" v="341"/>
          <ac:spMkLst>
            <pc:docMk/>
            <pc:sldMk cId="1958118825" sldId="259"/>
            <ac:spMk id="3" creationId="{471F70D7-C918-7C57-EF5B-75BAA4FBF120}"/>
          </ac:spMkLst>
        </pc:spChg>
        <pc:spChg chg="add del mod">
          <ac:chgData name="Carys Banfield (2301988)" userId="S::2301988@student.uwtsd.ac.uk::0a748bcd-d363-4d93-ad99-c6fb1f8d51ec" providerId="AD" clId="Web-{6167F069-4B7F-0AD7-82B3-D245693090EB}" dt="2025-02-05T10:52:38.479" v="359"/>
          <ac:spMkLst>
            <pc:docMk/>
            <pc:sldMk cId="1958118825" sldId="259"/>
            <ac:spMk id="6" creationId="{952FD1CF-6692-ED65-17A8-07C34C60D30E}"/>
          </ac:spMkLst>
        </pc:spChg>
        <pc:spChg chg="add del mod">
          <ac:chgData name="Carys Banfield (2301988)" userId="S::2301988@student.uwtsd.ac.uk::0a748bcd-d363-4d93-ad99-c6fb1f8d51ec" providerId="AD" clId="Web-{6167F069-4B7F-0AD7-82B3-D245693090EB}" dt="2025-02-05T10:52:49.666" v="362"/>
          <ac:spMkLst>
            <pc:docMk/>
            <pc:sldMk cId="1958118825" sldId="259"/>
            <ac:spMk id="7" creationId="{58E8DABF-605F-BA88-C826-5CDB7EA67F47}"/>
          </ac:spMkLst>
        </pc:spChg>
        <pc:spChg chg="add mod">
          <ac:chgData name="Carys Banfield (2301988)" userId="S::2301988@student.uwtsd.ac.uk::0a748bcd-d363-4d93-ad99-c6fb1f8d51ec" providerId="AD" clId="Web-{6167F069-4B7F-0AD7-82B3-D245693090EB}" dt="2025-02-05T12:38:06.046" v="525" actId="20577"/>
          <ac:spMkLst>
            <pc:docMk/>
            <pc:sldMk cId="1958118825" sldId="259"/>
            <ac:spMk id="8" creationId="{72AD18BD-8283-0801-1A2F-321BD4296C43}"/>
          </ac:spMkLst>
        </pc:spChg>
        <pc:picChg chg="add mod ord">
          <ac:chgData name="Carys Banfield (2301988)" userId="S::2301988@student.uwtsd.ac.uk::0a748bcd-d363-4d93-ad99-c6fb1f8d51ec" providerId="AD" clId="Web-{6167F069-4B7F-0AD7-82B3-D245693090EB}" dt="2025-02-05T10:50:32.272" v="347" actId="14100"/>
          <ac:picMkLst>
            <pc:docMk/>
            <pc:sldMk cId="1958118825" sldId="259"/>
            <ac:picMk id="4" creationId="{2A2AFE36-9695-827E-9F09-37BBEAAD2899}"/>
          </ac:picMkLst>
        </pc:picChg>
        <pc:picChg chg="add mod">
          <ac:chgData name="Carys Banfield (2301988)" userId="S::2301988@student.uwtsd.ac.uk::0a748bcd-d363-4d93-ad99-c6fb1f8d51ec" providerId="AD" clId="Web-{6167F069-4B7F-0AD7-82B3-D245693090EB}" dt="2025-02-05T10:50:29.225" v="346" actId="1076"/>
          <ac:picMkLst>
            <pc:docMk/>
            <pc:sldMk cId="1958118825" sldId="259"/>
            <ac:picMk id="5" creationId="{7297D018-971D-D88C-D4D3-471E6FC5770D}"/>
          </ac:picMkLst>
        </pc:picChg>
      </pc:sldChg>
      <pc:sldChg chg="addSp delSp modSp new">
        <pc:chgData name="Carys Banfield (2301988)" userId="S::2301988@student.uwtsd.ac.uk::0a748bcd-d363-4d93-ad99-c6fb1f8d51ec" providerId="AD" clId="Web-{6167F069-4B7F-0AD7-82B3-D245693090EB}" dt="2025-02-05T13:50:48.091" v="718" actId="20577"/>
        <pc:sldMkLst>
          <pc:docMk/>
          <pc:sldMk cId="2379220830" sldId="260"/>
        </pc:sldMkLst>
        <pc:spChg chg="del mod">
          <ac:chgData name="Carys Banfield (2301988)" userId="S::2301988@student.uwtsd.ac.uk::0a748bcd-d363-4d93-ad99-c6fb1f8d51ec" providerId="AD" clId="Web-{6167F069-4B7F-0AD7-82B3-D245693090EB}" dt="2025-02-05T12:42:15.100" v="570"/>
          <ac:spMkLst>
            <pc:docMk/>
            <pc:sldMk cId="2379220830" sldId="260"/>
            <ac:spMk id="2" creationId="{BB8AE03D-E88E-AE48-4267-90EDDDC87C3A}"/>
          </ac:spMkLst>
        </pc:spChg>
        <pc:spChg chg="del mod">
          <ac:chgData name="Carys Banfield (2301988)" userId="S::2301988@student.uwtsd.ac.uk::0a748bcd-d363-4d93-ad99-c6fb1f8d51ec" providerId="AD" clId="Web-{6167F069-4B7F-0AD7-82B3-D245693090EB}" dt="2025-02-05T12:42:49.054" v="587"/>
          <ac:spMkLst>
            <pc:docMk/>
            <pc:sldMk cId="2379220830" sldId="260"/>
            <ac:spMk id="3" creationId="{1256815F-4CA4-B087-7EB4-71B91A406CCF}"/>
          </ac:spMkLst>
        </pc:spChg>
        <pc:spChg chg="add mod">
          <ac:chgData name="Carys Banfield (2301988)" userId="S::2301988@student.uwtsd.ac.uk::0a748bcd-d363-4d93-ad99-c6fb1f8d51ec" providerId="AD" clId="Web-{6167F069-4B7F-0AD7-82B3-D245693090EB}" dt="2025-02-05T12:42:40.507" v="584" actId="20577"/>
          <ac:spMkLst>
            <pc:docMk/>
            <pc:sldMk cId="2379220830" sldId="260"/>
            <ac:spMk id="5" creationId="{F54CFA0B-D13F-807F-005D-0C91C6E46745}"/>
          </ac:spMkLst>
        </pc:spChg>
        <pc:spChg chg="add del mod">
          <ac:chgData name="Carys Banfield (2301988)" userId="S::2301988@student.uwtsd.ac.uk::0a748bcd-d363-4d93-ad99-c6fb1f8d51ec" providerId="AD" clId="Web-{6167F069-4B7F-0AD7-82B3-D245693090EB}" dt="2025-02-05T12:44:45.980" v="598"/>
          <ac:spMkLst>
            <pc:docMk/>
            <pc:sldMk cId="2379220830" sldId="260"/>
            <ac:spMk id="8" creationId="{6A1D3175-5666-6CF6-2676-A499225D5A30}"/>
          </ac:spMkLst>
        </pc:spChg>
        <pc:spChg chg="add mod">
          <ac:chgData name="Carys Banfield (2301988)" userId="S::2301988@student.uwtsd.ac.uk::0a748bcd-d363-4d93-ad99-c6fb1f8d51ec" providerId="AD" clId="Web-{6167F069-4B7F-0AD7-82B3-D245693090EB}" dt="2025-02-05T13:50:48.091" v="718" actId="20577"/>
          <ac:spMkLst>
            <pc:docMk/>
            <pc:sldMk cId="2379220830" sldId="260"/>
            <ac:spMk id="9" creationId="{B337EC31-6E63-67E2-A006-7DB77F9ED4C0}"/>
          </ac:spMkLst>
        </pc:spChg>
        <pc:picChg chg="add mod">
          <ac:chgData name="Carys Banfield (2301988)" userId="S::2301988@student.uwtsd.ac.uk::0a748bcd-d363-4d93-ad99-c6fb1f8d51ec" providerId="AD" clId="Web-{6167F069-4B7F-0AD7-82B3-D245693090EB}" dt="2025-02-05T12:43:37.962" v="591" actId="14100"/>
          <ac:picMkLst>
            <pc:docMk/>
            <pc:sldMk cId="2379220830" sldId="260"/>
            <ac:picMk id="6" creationId="{5377579B-D9DB-FB9D-0CA8-F5977C2E29A3}"/>
          </ac:picMkLst>
        </pc:picChg>
        <pc:picChg chg="add mod">
          <ac:chgData name="Carys Banfield (2301988)" userId="S::2301988@student.uwtsd.ac.uk::0a748bcd-d363-4d93-ad99-c6fb1f8d51ec" providerId="AD" clId="Web-{6167F069-4B7F-0AD7-82B3-D245693090EB}" dt="2025-02-05T12:44:18.088" v="594" actId="14100"/>
          <ac:picMkLst>
            <pc:docMk/>
            <pc:sldMk cId="2379220830" sldId="260"/>
            <ac:picMk id="7" creationId="{F2F75BE4-F122-4EFC-AFEC-B76C36C5F1BA}"/>
          </ac:picMkLst>
        </pc:picChg>
      </pc:sldChg>
      <pc:sldChg chg="new">
        <pc:chgData name="Carys Banfield (2301988)" userId="S::2301988@student.uwtsd.ac.uk::0a748bcd-d363-4d93-ad99-c6fb1f8d51ec" providerId="AD" clId="Web-{6167F069-4B7F-0AD7-82B3-D245693090EB}" dt="2025-02-05T10:09:51.134" v="25"/>
        <pc:sldMkLst>
          <pc:docMk/>
          <pc:sldMk cId="694532639" sldId="261"/>
        </pc:sldMkLst>
      </pc:sldChg>
      <pc:sldChg chg="modSp new ord">
        <pc:chgData name="Carys Banfield (2301988)" userId="S::2301988@student.uwtsd.ac.uk::0a748bcd-d363-4d93-ad99-c6fb1f8d51ec" providerId="AD" clId="Web-{6167F069-4B7F-0AD7-82B3-D245693090EB}" dt="2025-02-05T10:13:56.359" v="45"/>
        <pc:sldMkLst>
          <pc:docMk/>
          <pc:sldMk cId="1150491188" sldId="262"/>
        </pc:sldMkLst>
        <pc:spChg chg="mod">
          <ac:chgData name="Carys Banfield (2301988)" userId="S::2301988@student.uwtsd.ac.uk::0a748bcd-d363-4d93-ad99-c6fb1f8d51ec" providerId="AD" clId="Web-{6167F069-4B7F-0AD7-82B3-D245693090EB}" dt="2025-02-05T10:13:56.297" v="44" actId="20577"/>
          <ac:spMkLst>
            <pc:docMk/>
            <pc:sldMk cId="1150491188" sldId="262"/>
            <ac:spMk id="2" creationId="{87B38344-B122-1D23-3A85-93E0081A51B8}"/>
          </ac:spMkLst>
        </pc:spChg>
      </pc:sldChg>
      <pc:sldChg chg="delSp modSp new">
        <pc:chgData name="Carys Banfield (2301988)" userId="S::2301988@student.uwtsd.ac.uk::0a748bcd-d363-4d93-ad99-c6fb1f8d51ec" providerId="AD" clId="Web-{6167F069-4B7F-0AD7-82B3-D245693090EB}" dt="2025-02-05T10:22:44.841" v="133" actId="20577"/>
        <pc:sldMkLst>
          <pc:docMk/>
          <pc:sldMk cId="3644497867" sldId="263"/>
        </pc:sldMkLst>
        <pc:spChg chg="del">
          <ac:chgData name="Carys Banfield (2301988)" userId="S::2301988@student.uwtsd.ac.uk::0a748bcd-d363-4d93-ad99-c6fb1f8d51ec" providerId="AD" clId="Web-{6167F069-4B7F-0AD7-82B3-D245693090EB}" dt="2025-02-05T10:14:21.782" v="54"/>
          <ac:spMkLst>
            <pc:docMk/>
            <pc:sldMk cId="3644497867" sldId="263"/>
            <ac:spMk id="2" creationId="{1F0D55E0-DB77-A0FC-AB56-00DEDD954306}"/>
          </ac:spMkLst>
        </pc:spChg>
        <pc:spChg chg="mod">
          <ac:chgData name="Carys Banfield (2301988)" userId="S::2301988@student.uwtsd.ac.uk::0a748bcd-d363-4d93-ad99-c6fb1f8d51ec" providerId="AD" clId="Web-{6167F069-4B7F-0AD7-82B3-D245693090EB}" dt="2025-02-05T10:22:44.841" v="133" actId="20577"/>
          <ac:spMkLst>
            <pc:docMk/>
            <pc:sldMk cId="3644497867" sldId="263"/>
            <ac:spMk id="3" creationId="{E87D0766-3C0A-E4D5-79F8-103841DFBF1D}"/>
          </ac:spMkLst>
        </pc:spChg>
      </pc:sldChg>
      <pc:sldMasterChg chg="del delSldLayout">
        <pc:chgData name="Carys Banfield (2301988)" userId="S::2301988@student.uwtsd.ac.uk::0a748bcd-d363-4d93-ad99-c6fb1f8d51ec" providerId="AD" clId="Web-{6167F069-4B7F-0AD7-82B3-D245693090EB}" dt="2025-02-05T10:02:20.858" v="0"/>
        <pc:sldMasterMkLst>
          <pc:docMk/>
          <pc:sldMasterMk cId="2460954070" sldId="2147483660"/>
        </pc:sldMasterMkLst>
        <pc:sldLayoutChg chg="del">
          <pc:chgData name="Carys Banfield (2301988)" userId="S::2301988@student.uwtsd.ac.uk::0a748bcd-d363-4d93-ad99-c6fb1f8d51ec" providerId="AD" clId="Web-{6167F069-4B7F-0AD7-82B3-D245693090EB}" dt="2025-02-05T10:02:20.858" v="0"/>
          <pc:sldLayoutMkLst>
            <pc:docMk/>
            <pc:sldMasterMk cId="2460954070" sldId="2147483660"/>
            <pc:sldLayoutMk cId="2385387890" sldId="2147483661"/>
          </pc:sldLayoutMkLst>
        </pc:sldLayoutChg>
        <pc:sldLayoutChg chg="del">
          <pc:chgData name="Carys Banfield (2301988)" userId="S::2301988@student.uwtsd.ac.uk::0a748bcd-d363-4d93-ad99-c6fb1f8d51ec" providerId="AD" clId="Web-{6167F069-4B7F-0AD7-82B3-D245693090EB}" dt="2025-02-05T10:02:20.858" v="0"/>
          <pc:sldLayoutMkLst>
            <pc:docMk/>
            <pc:sldMasterMk cId="2460954070" sldId="2147483660"/>
            <pc:sldLayoutMk cId="949138452" sldId="2147483662"/>
          </pc:sldLayoutMkLst>
        </pc:sldLayoutChg>
        <pc:sldLayoutChg chg="del">
          <pc:chgData name="Carys Banfield (2301988)" userId="S::2301988@student.uwtsd.ac.uk::0a748bcd-d363-4d93-ad99-c6fb1f8d51ec" providerId="AD" clId="Web-{6167F069-4B7F-0AD7-82B3-D245693090EB}" dt="2025-02-05T10:02:20.858" v="0"/>
          <pc:sldLayoutMkLst>
            <pc:docMk/>
            <pc:sldMasterMk cId="2460954070" sldId="2147483660"/>
            <pc:sldLayoutMk cId="2591524520" sldId="2147483663"/>
          </pc:sldLayoutMkLst>
        </pc:sldLayoutChg>
        <pc:sldLayoutChg chg="del">
          <pc:chgData name="Carys Banfield (2301988)" userId="S::2301988@student.uwtsd.ac.uk::0a748bcd-d363-4d93-ad99-c6fb1f8d51ec" providerId="AD" clId="Web-{6167F069-4B7F-0AD7-82B3-D245693090EB}" dt="2025-02-05T10:02:20.858" v="0"/>
          <pc:sldLayoutMkLst>
            <pc:docMk/>
            <pc:sldMasterMk cId="2460954070" sldId="2147483660"/>
            <pc:sldLayoutMk cId="1203092039" sldId="2147483664"/>
          </pc:sldLayoutMkLst>
        </pc:sldLayoutChg>
        <pc:sldLayoutChg chg="del">
          <pc:chgData name="Carys Banfield (2301988)" userId="S::2301988@student.uwtsd.ac.uk::0a748bcd-d363-4d93-ad99-c6fb1f8d51ec" providerId="AD" clId="Web-{6167F069-4B7F-0AD7-82B3-D245693090EB}" dt="2025-02-05T10:02:20.858" v="0"/>
          <pc:sldLayoutMkLst>
            <pc:docMk/>
            <pc:sldMasterMk cId="2460954070" sldId="2147483660"/>
            <pc:sldLayoutMk cId="3733172339" sldId="2147483665"/>
          </pc:sldLayoutMkLst>
        </pc:sldLayoutChg>
        <pc:sldLayoutChg chg="del">
          <pc:chgData name="Carys Banfield (2301988)" userId="S::2301988@student.uwtsd.ac.uk::0a748bcd-d363-4d93-ad99-c6fb1f8d51ec" providerId="AD" clId="Web-{6167F069-4B7F-0AD7-82B3-D245693090EB}" dt="2025-02-05T10:02:20.858" v="0"/>
          <pc:sldLayoutMkLst>
            <pc:docMk/>
            <pc:sldMasterMk cId="2460954070" sldId="2147483660"/>
            <pc:sldLayoutMk cId="3210312558" sldId="2147483666"/>
          </pc:sldLayoutMkLst>
        </pc:sldLayoutChg>
        <pc:sldLayoutChg chg="del">
          <pc:chgData name="Carys Banfield (2301988)" userId="S::2301988@student.uwtsd.ac.uk::0a748bcd-d363-4d93-ad99-c6fb1f8d51ec" providerId="AD" clId="Web-{6167F069-4B7F-0AD7-82B3-D245693090EB}" dt="2025-02-05T10:02:20.858" v="0"/>
          <pc:sldLayoutMkLst>
            <pc:docMk/>
            <pc:sldMasterMk cId="2460954070" sldId="2147483660"/>
            <pc:sldLayoutMk cId="3146388984" sldId="2147483667"/>
          </pc:sldLayoutMkLst>
        </pc:sldLayoutChg>
        <pc:sldLayoutChg chg="del">
          <pc:chgData name="Carys Banfield (2301988)" userId="S::2301988@student.uwtsd.ac.uk::0a748bcd-d363-4d93-ad99-c6fb1f8d51ec" providerId="AD" clId="Web-{6167F069-4B7F-0AD7-82B3-D245693090EB}" dt="2025-02-05T10:02:20.858" v="0"/>
          <pc:sldLayoutMkLst>
            <pc:docMk/>
            <pc:sldMasterMk cId="2460954070" sldId="2147483660"/>
            <pc:sldLayoutMk cId="3171841454" sldId="2147483668"/>
          </pc:sldLayoutMkLst>
        </pc:sldLayoutChg>
        <pc:sldLayoutChg chg="del">
          <pc:chgData name="Carys Banfield (2301988)" userId="S::2301988@student.uwtsd.ac.uk::0a748bcd-d363-4d93-ad99-c6fb1f8d51ec" providerId="AD" clId="Web-{6167F069-4B7F-0AD7-82B3-D245693090EB}" dt="2025-02-05T10:02:20.858" v="0"/>
          <pc:sldLayoutMkLst>
            <pc:docMk/>
            <pc:sldMasterMk cId="2460954070" sldId="2147483660"/>
            <pc:sldLayoutMk cId="1718958274" sldId="2147483669"/>
          </pc:sldLayoutMkLst>
        </pc:sldLayoutChg>
        <pc:sldLayoutChg chg="del">
          <pc:chgData name="Carys Banfield (2301988)" userId="S::2301988@student.uwtsd.ac.uk::0a748bcd-d363-4d93-ad99-c6fb1f8d51ec" providerId="AD" clId="Web-{6167F069-4B7F-0AD7-82B3-D245693090EB}" dt="2025-02-05T10:02:20.858" v="0"/>
          <pc:sldLayoutMkLst>
            <pc:docMk/>
            <pc:sldMasterMk cId="2460954070" sldId="2147483660"/>
            <pc:sldLayoutMk cId="2202905451" sldId="2147483670"/>
          </pc:sldLayoutMkLst>
        </pc:sldLayoutChg>
        <pc:sldLayoutChg chg="del">
          <pc:chgData name="Carys Banfield (2301988)" userId="S::2301988@student.uwtsd.ac.uk::0a748bcd-d363-4d93-ad99-c6fb1f8d51ec" providerId="AD" clId="Web-{6167F069-4B7F-0AD7-82B3-D245693090EB}" dt="2025-02-05T10:02:20.858" v="0"/>
          <pc:sldLayoutMkLst>
            <pc:docMk/>
            <pc:sldMasterMk cId="2460954070" sldId="2147483660"/>
            <pc:sldLayoutMk cId="3479445657" sldId="2147483671"/>
          </pc:sldLayoutMkLst>
        </pc:sldLayoutChg>
      </pc:sldMasterChg>
      <pc:sldMasterChg chg="add addSldLayout modSldLayout">
        <pc:chgData name="Carys Banfield (2301988)" userId="S::2301988@student.uwtsd.ac.uk::0a748bcd-d363-4d93-ad99-c6fb1f8d51ec" providerId="AD" clId="Web-{6167F069-4B7F-0AD7-82B3-D245693090EB}" dt="2025-02-05T10:02:20.858" v="0"/>
        <pc:sldMasterMkLst>
          <pc:docMk/>
          <pc:sldMasterMk cId="510889444" sldId="2147483672"/>
        </pc:sldMasterMkLst>
        <pc:sldLayoutChg chg="add mod replId">
          <pc:chgData name="Carys Banfield (2301988)" userId="S::2301988@student.uwtsd.ac.uk::0a748bcd-d363-4d93-ad99-c6fb1f8d51ec" providerId="AD" clId="Web-{6167F069-4B7F-0AD7-82B3-D245693090EB}" dt="2025-02-05T10:02:20.858" v="0"/>
          <pc:sldLayoutMkLst>
            <pc:docMk/>
            <pc:sldMasterMk cId="510889444" sldId="2147483672"/>
            <pc:sldLayoutMk cId="158138691" sldId="2147483673"/>
          </pc:sldLayoutMkLst>
        </pc:sldLayoutChg>
        <pc:sldLayoutChg chg="add mod replId">
          <pc:chgData name="Carys Banfield (2301988)" userId="S::2301988@student.uwtsd.ac.uk::0a748bcd-d363-4d93-ad99-c6fb1f8d51ec" providerId="AD" clId="Web-{6167F069-4B7F-0AD7-82B3-D245693090EB}" dt="2025-02-05T10:02:20.858" v="0"/>
          <pc:sldLayoutMkLst>
            <pc:docMk/>
            <pc:sldMasterMk cId="510889444" sldId="2147483672"/>
            <pc:sldLayoutMk cId="292589450" sldId="2147483674"/>
          </pc:sldLayoutMkLst>
        </pc:sldLayoutChg>
        <pc:sldLayoutChg chg="add mod replId">
          <pc:chgData name="Carys Banfield (2301988)" userId="S::2301988@student.uwtsd.ac.uk::0a748bcd-d363-4d93-ad99-c6fb1f8d51ec" providerId="AD" clId="Web-{6167F069-4B7F-0AD7-82B3-D245693090EB}" dt="2025-02-05T10:02:20.858" v="0"/>
          <pc:sldLayoutMkLst>
            <pc:docMk/>
            <pc:sldMasterMk cId="510889444" sldId="2147483672"/>
            <pc:sldLayoutMk cId="221843935" sldId="2147483675"/>
          </pc:sldLayoutMkLst>
        </pc:sldLayoutChg>
        <pc:sldLayoutChg chg="add mod replId">
          <pc:chgData name="Carys Banfield (2301988)" userId="S::2301988@student.uwtsd.ac.uk::0a748bcd-d363-4d93-ad99-c6fb1f8d51ec" providerId="AD" clId="Web-{6167F069-4B7F-0AD7-82B3-D245693090EB}" dt="2025-02-05T10:02:20.858" v="0"/>
          <pc:sldLayoutMkLst>
            <pc:docMk/>
            <pc:sldMasterMk cId="510889444" sldId="2147483672"/>
            <pc:sldLayoutMk cId="3766765953" sldId="2147483676"/>
          </pc:sldLayoutMkLst>
        </pc:sldLayoutChg>
        <pc:sldLayoutChg chg="add mod replId">
          <pc:chgData name="Carys Banfield (2301988)" userId="S::2301988@student.uwtsd.ac.uk::0a748bcd-d363-4d93-ad99-c6fb1f8d51ec" providerId="AD" clId="Web-{6167F069-4B7F-0AD7-82B3-D245693090EB}" dt="2025-02-05T10:02:20.858" v="0"/>
          <pc:sldLayoutMkLst>
            <pc:docMk/>
            <pc:sldMasterMk cId="510889444" sldId="2147483672"/>
            <pc:sldLayoutMk cId="3874086554" sldId="2147483677"/>
          </pc:sldLayoutMkLst>
        </pc:sldLayoutChg>
        <pc:sldLayoutChg chg="add mod replId">
          <pc:chgData name="Carys Banfield (2301988)" userId="S::2301988@student.uwtsd.ac.uk::0a748bcd-d363-4d93-ad99-c6fb1f8d51ec" providerId="AD" clId="Web-{6167F069-4B7F-0AD7-82B3-D245693090EB}" dt="2025-02-05T10:02:20.858" v="0"/>
          <pc:sldLayoutMkLst>
            <pc:docMk/>
            <pc:sldMasterMk cId="510889444" sldId="2147483672"/>
            <pc:sldLayoutMk cId="579372164" sldId="2147483678"/>
          </pc:sldLayoutMkLst>
        </pc:sldLayoutChg>
        <pc:sldLayoutChg chg="add mod replId">
          <pc:chgData name="Carys Banfield (2301988)" userId="S::2301988@student.uwtsd.ac.uk::0a748bcd-d363-4d93-ad99-c6fb1f8d51ec" providerId="AD" clId="Web-{6167F069-4B7F-0AD7-82B3-D245693090EB}" dt="2025-02-05T10:02:20.858" v="0"/>
          <pc:sldLayoutMkLst>
            <pc:docMk/>
            <pc:sldMasterMk cId="510889444" sldId="2147483672"/>
            <pc:sldLayoutMk cId="3449320695" sldId="2147483679"/>
          </pc:sldLayoutMkLst>
        </pc:sldLayoutChg>
        <pc:sldLayoutChg chg="add mod replId">
          <pc:chgData name="Carys Banfield (2301988)" userId="S::2301988@student.uwtsd.ac.uk::0a748bcd-d363-4d93-ad99-c6fb1f8d51ec" providerId="AD" clId="Web-{6167F069-4B7F-0AD7-82B3-D245693090EB}" dt="2025-02-05T10:02:20.858" v="0"/>
          <pc:sldLayoutMkLst>
            <pc:docMk/>
            <pc:sldMasterMk cId="510889444" sldId="2147483672"/>
            <pc:sldLayoutMk cId="3515908442" sldId="2147483680"/>
          </pc:sldLayoutMkLst>
        </pc:sldLayoutChg>
        <pc:sldLayoutChg chg="add mod replId">
          <pc:chgData name="Carys Banfield (2301988)" userId="S::2301988@student.uwtsd.ac.uk::0a748bcd-d363-4d93-ad99-c6fb1f8d51ec" providerId="AD" clId="Web-{6167F069-4B7F-0AD7-82B3-D245693090EB}" dt="2025-02-05T10:02:20.858" v="0"/>
          <pc:sldLayoutMkLst>
            <pc:docMk/>
            <pc:sldMasterMk cId="510889444" sldId="2147483672"/>
            <pc:sldLayoutMk cId="2628368981" sldId="2147483681"/>
          </pc:sldLayoutMkLst>
        </pc:sldLayoutChg>
        <pc:sldLayoutChg chg="add mod replId">
          <pc:chgData name="Carys Banfield (2301988)" userId="S::2301988@student.uwtsd.ac.uk::0a748bcd-d363-4d93-ad99-c6fb1f8d51ec" providerId="AD" clId="Web-{6167F069-4B7F-0AD7-82B3-D245693090EB}" dt="2025-02-05T10:02:20.858" v="0"/>
          <pc:sldLayoutMkLst>
            <pc:docMk/>
            <pc:sldMasterMk cId="510889444" sldId="2147483672"/>
            <pc:sldLayoutMk cId="389132383" sldId="2147483682"/>
          </pc:sldLayoutMkLst>
        </pc:sldLayoutChg>
        <pc:sldLayoutChg chg="add mod replId">
          <pc:chgData name="Carys Banfield (2301988)" userId="S::2301988@student.uwtsd.ac.uk::0a748bcd-d363-4d93-ad99-c6fb1f8d51ec" providerId="AD" clId="Web-{6167F069-4B7F-0AD7-82B3-D245693090EB}" dt="2025-02-05T10:02:20.858" v="0"/>
          <pc:sldLayoutMkLst>
            <pc:docMk/>
            <pc:sldMasterMk cId="510889444" sldId="2147483672"/>
            <pc:sldLayoutMk cId="2370874994" sldId="2147483683"/>
          </pc:sldLayoutMkLst>
        </pc:sldLayoutChg>
      </pc:sldMasterChg>
    </pc:docChg>
  </pc:docChgLst>
  <pc:docChgLst>
    <pc:chgData name="Carys Banfield (2301988)" userId="S::2301988@student.uwtsd.ac.uk::0a748bcd-d363-4d93-ad99-c6fb1f8d51ec" providerId="AD" clId="Web-{8A958191-EF50-AAFE-17A6-001B48F19CAA}"/>
    <pc:docChg chg="addSld delSld modSld">
      <pc:chgData name="Carys Banfield (2301988)" userId="S::2301988@student.uwtsd.ac.uk::0a748bcd-d363-4d93-ad99-c6fb1f8d51ec" providerId="AD" clId="Web-{8A958191-EF50-AAFE-17A6-001B48F19CAA}" dt="2025-05-08T11:47:50.808" v="2632" actId="1076"/>
      <pc:docMkLst>
        <pc:docMk/>
      </pc:docMkLst>
      <pc:sldChg chg="delSp">
        <pc:chgData name="Carys Banfield (2301988)" userId="S::2301988@student.uwtsd.ac.uk::0a748bcd-d363-4d93-ad99-c6fb1f8d51ec" providerId="AD" clId="Web-{8A958191-EF50-AAFE-17A6-001B48F19CAA}" dt="2025-05-07T22:12:39.071" v="1324"/>
        <pc:sldMkLst>
          <pc:docMk/>
          <pc:sldMk cId="3437383772" sldId="257"/>
        </pc:sldMkLst>
        <pc:spChg chg="del">
          <ac:chgData name="Carys Banfield (2301988)" userId="S::2301988@student.uwtsd.ac.uk::0a748bcd-d363-4d93-ad99-c6fb1f8d51ec" providerId="AD" clId="Web-{8A958191-EF50-AAFE-17A6-001B48F19CAA}" dt="2025-05-07T22:12:39.071" v="1324"/>
          <ac:spMkLst>
            <pc:docMk/>
            <pc:sldMk cId="3437383772" sldId="257"/>
            <ac:spMk id="5" creationId="{A194FEB6-8BAE-BA5E-59E0-2E40AB9314F3}"/>
          </ac:spMkLst>
        </pc:spChg>
      </pc:sldChg>
      <pc:sldChg chg="modSp">
        <pc:chgData name="Carys Banfield (2301988)" userId="S::2301988@student.uwtsd.ac.uk::0a748bcd-d363-4d93-ad99-c6fb1f8d51ec" providerId="AD" clId="Web-{8A958191-EF50-AAFE-17A6-001B48F19CAA}" dt="2025-05-07T22:08:03.766" v="1275" actId="20577"/>
        <pc:sldMkLst>
          <pc:docMk/>
          <pc:sldMk cId="3444531161" sldId="258"/>
        </pc:sldMkLst>
        <pc:spChg chg="mod">
          <ac:chgData name="Carys Banfield (2301988)" userId="S::2301988@student.uwtsd.ac.uk::0a748bcd-d363-4d93-ad99-c6fb1f8d51ec" providerId="AD" clId="Web-{8A958191-EF50-AAFE-17A6-001B48F19CAA}" dt="2025-05-07T22:08:03.766" v="1275" actId="20577"/>
          <ac:spMkLst>
            <pc:docMk/>
            <pc:sldMk cId="3444531161" sldId="258"/>
            <ac:spMk id="3" creationId="{63FBD941-84B5-BCF8-990D-58E708517611}"/>
          </ac:spMkLst>
        </pc:spChg>
      </pc:sldChg>
      <pc:sldChg chg="addSp modSp">
        <pc:chgData name="Carys Banfield (2301988)" userId="S::2301988@student.uwtsd.ac.uk::0a748bcd-d363-4d93-ad99-c6fb1f8d51ec" providerId="AD" clId="Web-{8A958191-EF50-AAFE-17A6-001B48F19CAA}" dt="2025-05-07T22:12:16.149" v="1323" actId="20577"/>
        <pc:sldMkLst>
          <pc:docMk/>
          <pc:sldMk cId="3644497867" sldId="263"/>
        </pc:sldMkLst>
        <pc:spChg chg="add mod">
          <ac:chgData name="Carys Banfield (2301988)" userId="S::2301988@student.uwtsd.ac.uk::0a748bcd-d363-4d93-ad99-c6fb1f8d51ec" providerId="AD" clId="Web-{8A958191-EF50-AAFE-17A6-001B48F19CAA}" dt="2025-05-07T22:12:03.383" v="1321" actId="1076"/>
          <ac:spMkLst>
            <pc:docMk/>
            <pc:sldMk cId="3644497867" sldId="263"/>
            <ac:spMk id="2" creationId="{6BFDF927-50BB-06C8-127B-6E63C70DDB0E}"/>
          </ac:spMkLst>
        </pc:spChg>
        <pc:spChg chg="mod">
          <ac:chgData name="Carys Banfield (2301988)" userId="S::2301988@student.uwtsd.ac.uk::0a748bcd-d363-4d93-ad99-c6fb1f8d51ec" providerId="AD" clId="Web-{8A958191-EF50-AAFE-17A6-001B48F19CAA}" dt="2025-05-07T22:12:16.149" v="1323" actId="20577"/>
          <ac:spMkLst>
            <pc:docMk/>
            <pc:sldMk cId="3644497867" sldId="263"/>
            <ac:spMk id="3" creationId="{E87D0766-3C0A-E4D5-79F8-103841DFBF1D}"/>
          </ac:spMkLst>
        </pc:spChg>
      </pc:sldChg>
      <pc:sldChg chg="addSp modSp">
        <pc:chgData name="Carys Banfield (2301988)" userId="S::2301988@student.uwtsd.ac.uk::0a748bcd-d363-4d93-ad99-c6fb1f8d51ec" providerId="AD" clId="Web-{8A958191-EF50-AAFE-17A6-001B48F19CAA}" dt="2025-05-08T11:45:45.710" v="2627" actId="14100"/>
        <pc:sldMkLst>
          <pc:docMk/>
          <pc:sldMk cId="4062636258" sldId="264"/>
        </pc:sldMkLst>
        <pc:spChg chg="mod">
          <ac:chgData name="Carys Banfield (2301988)" userId="S::2301988@student.uwtsd.ac.uk::0a748bcd-d363-4d93-ad99-c6fb1f8d51ec" providerId="AD" clId="Web-{8A958191-EF50-AAFE-17A6-001B48F19CAA}" dt="2025-05-07T22:13:39.448" v="1338" actId="14100"/>
          <ac:spMkLst>
            <pc:docMk/>
            <pc:sldMk cId="4062636258" sldId="264"/>
            <ac:spMk id="3" creationId="{355D4B6A-8E79-09D7-892C-D35B095EC2A3}"/>
          </ac:spMkLst>
        </pc:spChg>
        <pc:spChg chg="mod">
          <ac:chgData name="Carys Banfield (2301988)" userId="S::2301988@student.uwtsd.ac.uk::0a748bcd-d363-4d93-ad99-c6fb1f8d51ec" providerId="AD" clId="Web-{8A958191-EF50-AAFE-17A6-001B48F19CAA}" dt="2025-05-07T22:19:35.254" v="1445" actId="20577"/>
          <ac:spMkLst>
            <pc:docMk/>
            <pc:sldMk cId="4062636258" sldId="264"/>
            <ac:spMk id="4" creationId="{0AC1FF42-578F-E4D5-70BE-6FE757C61986}"/>
          </ac:spMkLst>
        </pc:spChg>
        <pc:picChg chg="add mod">
          <ac:chgData name="Carys Banfield (2301988)" userId="S::2301988@student.uwtsd.ac.uk::0a748bcd-d363-4d93-ad99-c6fb1f8d51ec" providerId="AD" clId="Web-{8A958191-EF50-AAFE-17A6-001B48F19CAA}" dt="2025-05-08T11:45:45.710" v="2627" actId="14100"/>
          <ac:picMkLst>
            <pc:docMk/>
            <pc:sldMk cId="4062636258" sldId="264"/>
            <ac:picMk id="5" creationId="{7E982D99-2752-FE3D-3CA0-7947552AEB6B}"/>
          </ac:picMkLst>
        </pc:picChg>
      </pc:sldChg>
      <pc:sldChg chg="modSp">
        <pc:chgData name="Carys Banfield (2301988)" userId="S::2301988@student.uwtsd.ac.uk::0a748bcd-d363-4d93-ad99-c6fb1f8d51ec" providerId="AD" clId="Web-{8A958191-EF50-AAFE-17A6-001B48F19CAA}" dt="2025-05-07T22:20:55.397" v="1496" actId="20577"/>
        <pc:sldMkLst>
          <pc:docMk/>
          <pc:sldMk cId="2044384229" sldId="265"/>
        </pc:sldMkLst>
        <pc:spChg chg="mod">
          <ac:chgData name="Carys Banfield (2301988)" userId="S::2301988@student.uwtsd.ac.uk::0a748bcd-d363-4d93-ad99-c6fb1f8d51ec" providerId="AD" clId="Web-{8A958191-EF50-AAFE-17A6-001B48F19CAA}" dt="2025-05-07T22:20:55.397" v="1496" actId="20577"/>
          <ac:spMkLst>
            <pc:docMk/>
            <pc:sldMk cId="2044384229" sldId="265"/>
            <ac:spMk id="3" creationId="{3873BFD0-0F2F-F66F-D29F-EC55E619650C}"/>
          </ac:spMkLst>
        </pc:spChg>
      </pc:sldChg>
      <pc:sldChg chg="del">
        <pc:chgData name="Carys Banfield (2301988)" userId="S::2301988@student.uwtsd.ac.uk::0a748bcd-d363-4d93-ad99-c6fb1f8d51ec" providerId="AD" clId="Web-{8A958191-EF50-AAFE-17A6-001B48F19CAA}" dt="2025-05-07T22:21:02.428" v="1497"/>
        <pc:sldMkLst>
          <pc:docMk/>
          <pc:sldMk cId="1583465527" sldId="266"/>
        </pc:sldMkLst>
      </pc:sldChg>
      <pc:sldChg chg="modSp">
        <pc:chgData name="Carys Banfield (2301988)" userId="S::2301988@student.uwtsd.ac.uk::0a748bcd-d363-4d93-ad99-c6fb1f8d51ec" providerId="AD" clId="Web-{8A958191-EF50-AAFE-17A6-001B48F19CAA}" dt="2025-05-08T11:35:20.985" v="2558" actId="20577"/>
        <pc:sldMkLst>
          <pc:docMk/>
          <pc:sldMk cId="1605176953" sldId="271"/>
        </pc:sldMkLst>
        <pc:spChg chg="mod">
          <ac:chgData name="Carys Banfield (2301988)" userId="S::2301988@student.uwtsd.ac.uk::0a748bcd-d363-4d93-ad99-c6fb1f8d51ec" providerId="AD" clId="Web-{8A958191-EF50-AAFE-17A6-001B48F19CAA}" dt="2025-05-08T11:35:20.985" v="2558" actId="20577"/>
          <ac:spMkLst>
            <pc:docMk/>
            <pc:sldMk cId="1605176953" sldId="271"/>
            <ac:spMk id="17" creationId="{6D329AC5-12F3-1DDC-6291-AFE7FC27CE54}"/>
          </ac:spMkLst>
        </pc:spChg>
      </pc:sldChg>
      <pc:sldChg chg="addSp modSp">
        <pc:chgData name="Carys Banfield (2301988)" userId="S::2301988@student.uwtsd.ac.uk::0a748bcd-d363-4d93-ad99-c6fb1f8d51ec" providerId="AD" clId="Web-{8A958191-EF50-AAFE-17A6-001B48F19CAA}" dt="2025-05-08T11:35:41.688" v="2566" actId="20577"/>
        <pc:sldMkLst>
          <pc:docMk/>
          <pc:sldMk cId="541214910" sldId="273"/>
        </pc:sldMkLst>
        <pc:spChg chg="add mod">
          <ac:chgData name="Carys Banfield (2301988)" userId="S::2301988@student.uwtsd.ac.uk::0a748bcd-d363-4d93-ad99-c6fb1f8d51ec" providerId="AD" clId="Web-{8A958191-EF50-AAFE-17A6-001B48F19CAA}" dt="2025-05-08T11:35:41.688" v="2566" actId="20577"/>
          <ac:spMkLst>
            <pc:docMk/>
            <pc:sldMk cId="541214910" sldId="273"/>
            <ac:spMk id="3" creationId="{874D26B0-A39A-14C6-10F2-2EA418C56640}"/>
          </ac:spMkLst>
        </pc:spChg>
        <pc:spChg chg="add mod">
          <ac:chgData name="Carys Banfield (2301988)" userId="S::2301988@student.uwtsd.ac.uk::0a748bcd-d363-4d93-ad99-c6fb1f8d51ec" providerId="AD" clId="Web-{8A958191-EF50-AAFE-17A6-001B48F19CAA}" dt="2025-05-07T11:52:05.983" v="317" actId="14100"/>
          <ac:spMkLst>
            <pc:docMk/>
            <pc:sldMk cId="541214910" sldId="273"/>
            <ac:spMk id="4" creationId="{2DE62DA5-B611-6BEA-4E96-5F60D825A3E6}"/>
          </ac:spMkLst>
        </pc:spChg>
        <pc:spChg chg="add mod">
          <ac:chgData name="Carys Banfield (2301988)" userId="S::2301988@student.uwtsd.ac.uk::0a748bcd-d363-4d93-ad99-c6fb1f8d51ec" providerId="AD" clId="Web-{8A958191-EF50-AAFE-17A6-001B48F19CAA}" dt="2025-05-07T11:52:13.593" v="319" actId="1076"/>
          <ac:spMkLst>
            <pc:docMk/>
            <pc:sldMk cId="541214910" sldId="273"/>
            <ac:spMk id="5" creationId="{0311AA6A-B4B6-49EF-BDC4-802271CBF59A}"/>
          </ac:spMkLst>
        </pc:spChg>
        <pc:spChg chg="add mod">
          <ac:chgData name="Carys Banfield (2301988)" userId="S::2301988@student.uwtsd.ac.uk::0a748bcd-d363-4d93-ad99-c6fb1f8d51ec" providerId="AD" clId="Web-{8A958191-EF50-AAFE-17A6-001B48F19CAA}" dt="2025-05-07T11:52:21.218" v="321" actId="1076"/>
          <ac:spMkLst>
            <pc:docMk/>
            <pc:sldMk cId="541214910" sldId="273"/>
            <ac:spMk id="6" creationId="{EB92A887-9F84-3313-D957-E9FFBA110CEF}"/>
          </ac:spMkLst>
        </pc:spChg>
        <pc:spChg chg="add mod">
          <ac:chgData name="Carys Banfield (2301988)" userId="S::2301988@student.uwtsd.ac.uk::0a748bcd-d363-4d93-ad99-c6fb1f8d51ec" providerId="AD" clId="Web-{8A958191-EF50-AAFE-17A6-001B48F19CAA}" dt="2025-05-07T11:52:54.829" v="324" actId="1076"/>
          <ac:spMkLst>
            <pc:docMk/>
            <pc:sldMk cId="541214910" sldId="273"/>
            <ac:spMk id="7" creationId="{FA28B843-C0E6-CFC3-380B-028CD67D196E}"/>
          </ac:spMkLst>
        </pc:spChg>
        <pc:spChg chg="add mod">
          <ac:chgData name="Carys Banfield (2301988)" userId="S::2301988@student.uwtsd.ac.uk::0a748bcd-d363-4d93-ad99-c6fb1f8d51ec" providerId="AD" clId="Web-{8A958191-EF50-AAFE-17A6-001B48F19CAA}" dt="2025-05-07T11:53:51.690" v="337"/>
          <ac:spMkLst>
            <pc:docMk/>
            <pc:sldMk cId="541214910" sldId="273"/>
            <ac:spMk id="8" creationId="{AE311C8B-323B-FD6A-41A7-C30A8EABDC61}"/>
          </ac:spMkLst>
        </pc:spChg>
        <pc:spChg chg="add mod">
          <ac:chgData name="Carys Banfield (2301988)" userId="S::2301988@student.uwtsd.ac.uk::0a748bcd-d363-4d93-ad99-c6fb1f8d51ec" providerId="AD" clId="Web-{8A958191-EF50-AAFE-17A6-001B48F19CAA}" dt="2025-05-07T11:53:49.486" v="336"/>
          <ac:spMkLst>
            <pc:docMk/>
            <pc:sldMk cId="541214910" sldId="273"/>
            <ac:spMk id="9" creationId="{08091570-AEB1-A0FC-81BF-14B33A2D6889}"/>
          </ac:spMkLst>
        </pc:spChg>
        <pc:spChg chg="add mod">
          <ac:chgData name="Carys Banfield (2301988)" userId="S::2301988@student.uwtsd.ac.uk::0a748bcd-d363-4d93-ad99-c6fb1f8d51ec" providerId="AD" clId="Web-{8A958191-EF50-AAFE-17A6-001B48F19CAA}" dt="2025-05-07T11:53:46.580" v="335"/>
          <ac:spMkLst>
            <pc:docMk/>
            <pc:sldMk cId="541214910" sldId="273"/>
            <ac:spMk id="10" creationId="{539E5642-ACC4-C26A-F50E-B35D658CE905}"/>
          </ac:spMkLst>
        </pc:spChg>
        <pc:picChg chg="mod">
          <ac:chgData name="Carys Banfield (2301988)" userId="S::2301988@student.uwtsd.ac.uk::0a748bcd-d363-4d93-ad99-c6fb1f8d51ec" providerId="AD" clId="Web-{8A958191-EF50-AAFE-17A6-001B48F19CAA}" dt="2025-05-07T11:51:53.702" v="314" actId="1076"/>
          <ac:picMkLst>
            <pc:docMk/>
            <pc:sldMk cId="541214910" sldId="273"/>
            <ac:picMk id="2" creationId="{FED47643-C2E9-ACF8-A1F3-97EAFBAF81CB}"/>
          </ac:picMkLst>
        </pc:picChg>
      </pc:sldChg>
      <pc:sldChg chg="addSp modSp">
        <pc:chgData name="Carys Banfield (2301988)" userId="S::2301988@student.uwtsd.ac.uk::0a748bcd-d363-4d93-ad99-c6fb1f8d51ec" providerId="AD" clId="Web-{8A958191-EF50-AAFE-17A6-001B48F19CAA}" dt="2025-05-08T11:36:00.720" v="2574" actId="20577"/>
        <pc:sldMkLst>
          <pc:docMk/>
          <pc:sldMk cId="3464783054" sldId="276"/>
        </pc:sldMkLst>
        <pc:spChg chg="add mod">
          <ac:chgData name="Carys Banfield (2301988)" userId="S::2301988@student.uwtsd.ac.uk::0a748bcd-d363-4d93-ad99-c6fb1f8d51ec" providerId="AD" clId="Web-{8A958191-EF50-AAFE-17A6-001B48F19CAA}" dt="2025-05-08T11:36:00.720" v="2574" actId="20577"/>
          <ac:spMkLst>
            <pc:docMk/>
            <pc:sldMk cId="3464783054" sldId="276"/>
            <ac:spMk id="3" creationId="{D04471D3-7787-238D-D52D-ACCB04F681E4}"/>
          </ac:spMkLst>
        </pc:spChg>
        <pc:spChg chg="add mod">
          <ac:chgData name="Carys Banfield (2301988)" userId="S::2301988@student.uwtsd.ac.uk::0a748bcd-d363-4d93-ad99-c6fb1f8d51ec" providerId="AD" clId="Web-{8A958191-EF50-AAFE-17A6-001B48F19CAA}" dt="2025-05-07T11:54:18.222" v="341" actId="14100"/>
          <ac:spMkLst>
            <pc:docMk/>
            <pc:sldMk cId="3464783054" sldId="276"/>
            <ac:spMk id="4" creationId="{B775E349-D379-964C-18C6-EBF02D3C7D9F}"/>
          </ac:spMkLst>
        </pc:spChg>
        <pc:spChg chg="add mod">
          <ac:chgData name="Carys Banfield (2301988)" userId="S::2301988@student.uwtsd.ac.uk::0a748bcd-d363-4d93-ad99-c6fb1f8d51ec" providerId="AD" clId="Web-{8A958191-EF50-AAFE-17A6-001B48F19CAA}" dt="2025-05-07T11:54:27.362" v="343" actId="1076"/>
          <ac:spMkLst>
            <pc:docMk/>
            <pc:sldMk cId="3464783054" sldId="276"/>
            <ac:spMk id="5" creationId="{2D2B4B97-086F-FE91-3971-35504622859B}"/>
          </ac:spMkLst>
        </pc:spChg>
        <pc:spChg chg="add mod">
          <ac:chgData name="Carys Banfield (2301988)" userId="S::2301988@student.uwtsd.ac.uk::0a748bcd-d363-4d93-ad99-c6fb1f8d51ec" providerId="AD" clId="Web-{8A958191-EF50-AAFE-17A6-001B48F19CAA}" dt="2025-05-07T11:54:48.254" v="348"/>
          <ac:spMkLst>
            <pc:docMk/>
            <pc:sldMk cId="3464783054" sldId="276"/>
            <ac:spMk id="6" creationId="{6A082B16-E62C-7C35-A24B-C7D1825E7F6C}"/>
          </ac:spMkLst>
        </pc:spChg>
        <pc:spChg chg="add mod">
          <ac:chgData name="Carys Banfield (2301988)" userId="S::2301988@student.uwtsd.ac.uk::0a748bcd-d363-4d93-ad99-c6fb1f8d51ec" providerId="AD" clId="Web-{8A958191-EF50-AAFE-17A6-001B48F19CAA}" dt="2025-05-08T11:23:34.491" v="2011"/>
          <ac:spMkLst>
            <pc:docMk/>
            <pc:sldMk cId="3464783054" sldId="276"/>
            <ac:spMk id="7" creationId="{0FE88750-7E4A-9FAD-F5D7-A36831102612}"/>
          </ac:spMkLst>
        </pc:spChg>
      </pc:sldChg>
      <pc:sldChg chg="addSp modSp">
        <pc:chgData name="Carys Banfield (2301988)" userId="S::2301988@student.uwtsd.ac.uk::0a748bcd-d363-4d93-ad99-c6fb1f8d51ec" providerId="AD" clId="Web-{8A958191-EF50-AAFE-17A6-001B48F19CAA}" dt="2025-05-08T11:36:15.440" v="2582" actId="20577"/>
        <pc:sldMkLst>
          <pc:docMk/>
          <pc:sldMk cId="287829413" sldId="278"/>
        </pc:sldMkLst>
        <pc:spChg chg="add mod">
          <ac:chgData name="Carys Banfield (2301988)" userId="S::2301988@student.uwtsd.ac.uk::0a748bcd-d363-4d93-ad99-c6fb1f8d51ec" providerId="AD" clId="Web-{8A958191-EF50-AAFE-17A6-001B48F19CAA}" dt="2025-05-08T11:36:15.440" v="2582" actId="20577"/>
          <ac:spMkLst>
            <pc:docMk/>
            <pc:sldMk cId="287829413" sldId="278"/>
            <ac:spMk id="3" creationId="{830E4A5F-2AA6-1B79-443D-ABBEC3692E37}"/>
          </ac:spMkLst>
        </pc:spChg>
        <pc:spChg chg="add">
          <ac:chgData name="Carys Banfield (2301988)" userId="S::2301988@student.uwtsd.ac.uk::0a748bcd-d363-4d93-ad99-c6fb1f8d51ec" providerId="AD" clId="Web-{8A958191-EF50-AAFE-17A6-001B48F19CAA}" dt="2025-05-07T11:55:11.645" v="349"/>
          <ac:spMkLst>
            <pc:docMk/>
            <pc:sldMk cId="287829413" sldId="278"/>
            <ac:spMk id="4" creationId="{8404C82F-32A6-0EE8-364C-A6D0567730AC}"/>
          </ac:spMkLst>
        </pc:spChg>
        <pc:spChg chg="add mod">
          <ac:chgData name="Carys Banfield (2301988)" userId="S::2301988@student.uwtsd.ac.uk::0a748bcd-d363-4d93-ad99-c6fb1f8d51ec" providerId="AD" clId="Web-{8A958191-EF50-AAFE-17A6-001B48F19CAA}" dt="2025-05-07T11:55:19.692" v="351" actId="1076"/>
          <ac:spMkLst>
            <pc:docMk/>
            <pc:sldMk cId="287829413" sldId="278"/>
            <ac:spMk id="6" creationId="{7A52B433-5D4E-0CEA-60E7-34B466791052}"/>
          </ac:spMkLst>
        </pc:spChg>
        <pc:spChg chg="add mod">
          <ac:chgData name="Carys Banfield (2301988)" userId="S::2301988@student.uwtsd.ac.uk::0a748bcd-d363-4d93-ad99-c6fb1f8d51ec" providerId="AD" clId="Web-{8A958191-EF50-AAFE-17A6-001B48F19CAA}" dt="2025-05-07T11:55:32.880" v="353" actId="1076"/>
          <ac:spMkLst>
            <pc:docMk/>
            <pc:sldMk cId="287829413" sldId="278"/>
            <ac:spMk id="8" creationId="{456271A2-1DE6-BA5D-E1EF-9BFF4B734737}"/>
          </ac:spMkLst>
        </pc:spChg>
        <pc:spChg chg="add mod">
          <ac:chgData name="Carys Banfield (2301988)" userId="S::2301988@student.uwtsd.ac.uk::0a748bcd-d363-4d93-ad99-c6fb1f8d51ec" providerId="AD" clId="Web-{8A958191-EF50-AAFE-17A6-001B48F19CAA}" dt="2025-05-08T11:27:03.482" v="2161"/>
          <ac:spMkLst>
            <pc:docMk/>
            <pc:sldMk cId="287829413" sldId="278"/>
            <ac:spMk id="10" creationId="{FADAC634-9DDB-F451-722F-B8D17CF0AB73}"/>
          </ac:spMkLst>
        </pc:spChg>
        <pc:spChg chg="add mod">
          <ac:chgData name="Carys Banfield (2301988)" userId="S::2301988@student.uwtsd.ac.uk::0a748bcd-d363-4d93-ad99-c6fb1f8d51ec" providerId="AD" clId="Web-{8A958191-EF50-AAFE-17A6-001B48F19CAA}" dt="2025-05-07T11:56:27.538" v="363"/>
          <ac:spMkLst>
            <pc:docMk/>
            <pc:sldMk cId="287829413" sldId="278"/>
            <ac:spMk id="12" creationId="{15D4F81D-F1DC-946C-FEC7-A6E86D3C9055}"/>
          </ac:spMkLst>
        </pc:spChg>
        <pc:spChg chg="add mod">
          <ac:chgData name="Carys Banfield (2301988)" userId="S::2301988@student.uwtsd.ac.uk::0a748bcd-d363-4d93-ad99-c6fb1f8d51ec" providerId="AD" clId="Web-{8A958191-EF50-AAFE-17A6-001B48F19CAA}" dt="2025-05-07T11:56:25.194" v="362"/>
          <ac:spMkLst>
            <pc:docMk/>
            <pc:sldMk cId="287829413" sldId="278"/>
            <ac:spMk id="14" creationId="{AC411B7D-C92E-7CD8-4862-8BD59ED6F597}"/>
          </ac:spMkLst>
        </pc:spChg>
      </pc:sldChg>
      <pc:sldChg chg="addSp modSp">
        <pc:chgData name="Carys Banfield (2301988)" userId="S::2301988@student.uwtsd.ac.uk::0a748bcd-d363-4d93-ad99-c6fb1f8d51ec" providerId="AD" clId="Web-{8A958191-EF50-AAFE-17A6-001B48F19CAA}" dt="2025-05-08T11:32:23.244" v="2420" actId="20577"/>
        <pc:sldMkLst>
          <pc:docMk/>
          <pc:sldMk cId="318587610" sldId="279"/>
        </pc:sldMkLst>
        <pc:spChg chg="add mod">
          <ac:chgData name="Carys Banfield (2301988)" userId="S::2301988@student.uwtsd.ac.uk::0a748bcd-d363-4d93-ad99-c6fb1f8d51ec" providerId="AD" clId="Web-{8A958191-EF50-AAFE-17A6-001B48F19CAA}" dt="2025-05-08T11:32:23.244" v="2420" actId="20577"/>
          <ac:spMkLst>
            <pc:docMk/>
            <pc:sldMk cId="318587610" sldId="279"/>
            <ac:spMk id="3" creationId="{3FCB543B-5C41-AFE2-123B-AB27664EA938}"/>
          </ac:spMkLst>
        </pc:spChg>
        <pc:spChg chg="add mod">
          <ac:chgData name="Carys Banfield (2301988)" userId="S::2301988@student.uwtsd.ac.uk::0a748bcd-d363-4d93-ad99-c6fb1f8d51ec" providerId="AD" clId="Web-{8A958191-EF50-AAFE-17A6-001B48F19CAA}" dt="2025-05-07T11:57:06.570" v="367"/>
          <ac:spMkLst>
            <pc:docMk/>
            <pc:sldMk cId="318587610" sldId="279"/>
            <ac:spMk id="4" creationId="{CD1F25EB-7583-CD13-D900-9CA667F03D61}"/>
          </ac:spMkLst>
        </pc:spChg>
        <pc:spChg chg="add mod">
          <ac:chgData name="Carys Banfield (2301988)" userId="S::2301988@student.uwtsd.ac.uk::0a748bcd-d363-4d93-ad99-c6fb1f8d51ec" providerId="AD" clId="Web-{8A958191-EF50-AAFE-17A6-001B48F19CAA}" dt="2025-05-07T11:57:21.336" v="370" actId="14100"/>
          <ac:spMkLst>
            <pc:docMk/>
            <pc:sldMk cId="318587610" sldId="279"/>
            <ac:spMk id="6" creationId="{D586A4F8-0EE9-9E9A-65A7-3B89309B8603}"/>
          </ac:spMkLst>
        </pc:spChg>
        <pc:spChg chg="add mod">
          <ac:chgData name="Carys Banfield (2301988)" userId="S::2301988@student.uwtsd.ac.uk::0a748bcd-d363-4d93-ad99-c6fb1f8d51ec" providerId="AD" clId="Web-{8A958191-EF50-AAFE-17A6-001B48F19CAA}" dt="2025-05-07T11:57:53.790" v="373" actId="1076"/>
          <ac:spMkLst>
            <pc:docMk/>
            <pc:sldMk cId="318587610" sldId="279"/>
            <ac:spMk id="7" creationId="{FBEF38E4-E0D8-3CA5-B668-0034AAE43B54}"/>
          </ac:spMkLst>
        </pc:spChg>
        <pc:spChg chg="add mod">
          <ac:chgData name="Carys Banfield (2301988)" userId="S::2301988@student.uwtsd.ac.uk::0a748bcd-d363-4d93-ad99-c6fb1f8d51ec" providerId="AD" clId="Web-{8A958191-EF50-AAFE-17A6-001B48F19CAA}" dt="2025-05-07T11:59:58.653" v="377"/>
          <ac:spMkLst>
            <pc:docMk/>
            <pc:sldMk cId="318587610" sldId="279"/>
            <ac:spMk id="8" creationId="{22BF0C8E-D3BC-3DC2-9306-B4526AC7BF66}"/>
          </ac:spMkLst>
        </pc:spChg>
      </pc:sldChg>
      <pc:sldChg chg="addSp modSp">
        <pc:chgData name="Carys Banfield (2301988)" userId="S::2301988@student.uwtsd.ac.uk::0a748bcd-d363-4d93-ad99-c6fb1f8d51ec" providerId="AD" clId="Web-{8A958191-EF50-AAFE-17A6-001B48F19CAA}" dt="2025-05-08T11:34:56.828" v="2541" actId="20577"/>
        <pc:sldMkLst>
          <pc:docMk/>
          <pc:sldMk cId="1362967916" sldId="280"/>
        </pc:sldMkLst>
        <pc:spChg chg="add mod">
          <ac:chgData name="Carys Banfield (2301988)" userId="S::2301988@student.uwtsd.ac.uk::0a748bcd-d363-4d93-ad99-c6fb1f8d51ec" providerId="AD" clId="Web-{8A958191-EF50-AAFE-17A6-001B48F19CAA}" dt="2025-05-08T11:34:56.828" v="2541" actId="20577"/>
          <ac:spMkLst>
            <pc:docMk/>
            <pc:sldMk cId="1362967916" sldId="280"/>
            <ac:spMk id="3" creationId="{216A87E4-ABBF-35B3-159E-2E45FF4B043E}"/>
          </ac:spMkLst>
        </pc:spChg>
        <pc:spChg chg="add mod">
          <ac:chgData name="Carys Banfield (2301988)" userId="S::2301988@student.uwtsd.ac.uk::0a748bcd-d363-4d93-ad99-c6fb1f8d51ec" providerId="AD" clId="Web-{8A958191-EF50-AAFE-17A6-001B48F19CAA}" dt="2025-05-07T12:00:19.013" v="380" actId="14100"/>
          <ac:spMkLst>
            <pc:docMk/>
            <pc:sldMk cId="1362967916" sldId="280"/>
            <ac:spMk id="4" creationId="{A4EDFBEC-9E8A-AF5A-DC47-24EB0C5E5269}"/>
          </ac:spMkLst>
        </pc:spChg>
        <pc:spChg chg="add mod">
          <ac:chgData name="Carys Banfield (2301988)" userId="S::2301988@student.uwtsd.ac.uk::0a748bcd-d363-4d93-ad99-c6fb1f8d51ec" providerId="AD" clId="Web-{8A958191-EF50-AAFE-17A6-001B48F19CAA}" dt="2025-05-07T12:00:32.982" v="384"/>
          <ac:spMkLst>
            <pc:docMk/>
            <pc:sldMk cId="1362967916" sldId="280"/>
            <ac:spMk id="6" creationId="{57534E76-3E08-35DC-C67A-0D38AF04194A}"/>
          </ac:spMkLst>
        </pc:spChg>
        <pc:spChg chg="add mod">
          <ac:chgData name="Carys Banfield (2301988)" userId="S::2301988@student.uwtsd.ac.uk::0a748bcd-d363-4d93-ad99-c6fb1f8d51ec" providerId="AD" clId="Web-{8A958191-EF50-AAFE-17A6-001B48F19CAA}" dt="2025-05-07T12:00:43.905" v="388" actId="14100"/>
          <ac:spMkLst>
            <pc:docMk/>
            <pc:sldMk cId="1362967916" sldId="280"/>
            <ac:spMk id="8" creationId="{58CFB4BF-D361-51C1-7A62-29ED6AB376FF}"/>
          </ac:spMkLst>
        </pc:spChg>
        <pc:spChg chg="add mod">
          <ac:chgData name="Carys Banfield (2301988)" userId="S::2301988@student.uwtsd.ac.uk::0a748bcd-d363-4d93-ad99-c6fb1f8d51ec" providerId="AD" clId="Web-{8A958191-EF50-AAFE-17A6-001B48F19CAA}" dt="2025-05-07T12:01:03.968" v="396"/>
          <ac:spMkLst>
            <pc:docMk/>
            <pc:sldMk cId="1362967916" sldId="280"/>
            <ac:spMk id="9" creationId="{B4E4B9AE-7748-654E-1DF1-7D3D73D371D9}"/>
          </ac:spMkLst>
        </pc:spChg>
        <pc:spChg chg="add mod">
          <ac:chgData name="Carys Banfield (2301988)" userId="S::2301988@student.uwtsd.ac.uk::0a748bcd-d363-4d93-ad99-c6fb1f8d51ec" providerId="AD" clId="Web-{8A958191-EF50-AAFE-17A6-001B48F19CAA}" dt="2025-05-07T12:01:01.952" v="395"/>
          <ac:spMkLst>
            <pc:docMk/>
            <pc:sldMk cId="1362967916" sldId="280"/>
            <ac:spMk id="10" creationId="{3F273165-579D-2C28-8EA0-8778A7E762A7}"/>
          </ac:spMkLst>
        </pc:spChg>
      </pc:sldChg>
      <pc:sldChg chg="addSp modSp">
        <pc:chgData name="Carys Banfield (2301988)" userId="S::2301988@student.uwtsd.ac.uk::0a748bcd-d363-4d93-ad99-c6fb1f8d51ec" providerId="AD" clId="Web-{8A958191-EF50-AAFE-17A6-001B48F19CAA}" dt="2025-05-07T12:03:50.113" v="483" actId="20577"/>
        <pc:sldMkLst>
          <pc:docMk/>
          <pc:sldMk cId="2478639156" sldId="281"/>
        </pc:sldMkLst>
        <pc:spChg chg="add mod">
          <ac:chgData name="Carys Banfield (2301988)" userId="S::2301988@student.uwtsd.ac.uk::0a748bcd-d363-4d93-ad99-c6fb1f8d51ec" providerId="AD" clId="Web-{8A958191-EF50-AAFE-17A6-001B48F19CAA}" dt="2025-05-07T12:01:59.657" v="402" actId="14100"/>
          <ac:spMkLst>
            <pc:docMk/>
            <pc:sldMk cId="2478639156" sldId="281"/>
            <ac:spMk id="5" creationId="{37EADBD3-FDC8-02A2-7D77-87B5F25737AB}"/>
          </ac:spMkLst>
        </pc:spChg>
        <pc:spChg chg="add mod">
          <ac:chgData name="Carys Banfield (2301988)" userId="S::2301988@student.uwtsd.ac.uk::0a748bcd-d363-4d93-ad99-c6fb1f8d51ec" providerId="AD" clId="Web-{8A958191-EF50-AAFE-17A6-001B48F19CAA}" dt="2025-05-07T12:02:16.985" v="407"/>
          <ac:spMkLst>
            <pc:docMk/>
            <pc:sldMk cId="2478639156" sldId="281"/>
            <ac:spMk id="7" creationId="{E90EBD41-C825-17F0-87C8-EED6B62EDAEC}"/>
          </ac:spMkLst>
        </pc:spChg>
        <pc:spChg chg="add mod">
          <ac:chgData name="Carys Banfield (2301988)" userId="S::2301988@student.uwtsd.ac.uk::0a748bcd-d363-4d93-ad99-c6fb1f8d51ec" providerId="AD" clId="Web-{8A958191-EF50-AAFE-17A6-001B48F19CAA}" dt="2025-05-07T12:03:50.113" v="483" actId="20577"/>
          <ac:spMkLst>
            <pc:docMk/>
            <pc:sldMk cId="2478639156" sldId="281"/>
            <ac:spMk id="8" creationId="{E9567B53-343B-993E-DB3F-A46FF2B5C2C8}"/>
          </ac:spMkLst>
        </pc:spChg>
      </pc:sldChg>
      <pc:sldChg chg="addSp modSp">
        <pc:chgData name="Carys Banfield (2301988)" userId="S::2301988@student.uwtsd.ac.uk::0a748bcd-d363-4d93-ad99-c6fb1f8d51ec" providerId="AD" clId="Web-{8A958191-EF50-AAFE-17A6-001B48F19CAA}" dt="2025-05-07T12:06:41.259" v="569" actId="20577"/>
        <pc:sldMkLst>
          <pc:docMk/>
          <pc:sldMk cId="863651657" sldId="282"/>
        </pc:sldMkLst>
        <pc:spChg chg="add mod">
          <ac:chgData name="Carys Banfield (2301988)" userId="S::2301988@student.uwtsd.ac.uk::0a748bcd-d363-4d93-ad99-c6fb1f8d51ec" providerId="AD" clId="Web-{8A958191-EF50-AAFE-17A6-001B48F19CAA}" dt="2025-05-07T12:04:25.786" v="486"/>
          <ac:spMkLst>
            <pc:docMk/>
            <pc:sldMk cId="863651657" sldId="282"/>
            <ac:spMk id="4" creationId="{80B407D7-19E7-81A5-BFCC-E48D4ED67939}"/>
          </ac:spMkLst>
        </pc:spChg>
        <pc:spChg chg="add mod">
          <ac:chgData name="Carys Banfield (2301988)" userId="S::2301988@student.uwtsd.ac.uk::0a748bcd-d363-4d93-ad99-c6fb1f8d51ec" providerId="AD" clId="Web-{8A958191-EF50-AAFE-17A6-001B48F19CAA}" dt="2025-05-07T12:04:31.364" v="488" actId="1076"/>
          <ac:spMkLst>
            <pc:docMk/>
            <pc:sldMk cId="863651657" sldId="282"/>
            <ac:spMk id="6" creationId="{33E19F75-4687-F2F4-14F5-8AC6DDEF55CD}"/>
          </ac:spMkLst>
        </pc:spChg>
        <pc:spChg chg="add mod">
          <ac:chgData name="Carys Banfield (2301988)" userId="S::2301988@student.uwtsd.ac.uk::0a748bcd-d363-4d93-ad99-c6fb1f8d51ec" providerId="AD" clId="Web-{8A958191-EF50-AAFE-17A6-001B48F19CAA}" dt="2025-05-07T12:04:36.708" v="490" actId="1076"/>
          <ac:spMkLst>
            <pc:docMk/>
            <pc:sldMk cId="863651657" sldId="282"/>
            <ac:spMk id="8" creationId="{5A03A91A-4EAB-C2A9-7C8E-30BB5A754E00}"/>
          </ac:spMkLst>
        </pc:spChg>
        <pc:spChg chg="add mod">
          <ac:chgData name="Carys Banfield (2301988)" userId="S::2301988@student.uwtsd.ac.uk::0a748bcd-d363-4d93-ad99-c6fb1f8d51ec" providerId="AD" clId="Web-{8A958191-EF50-AAFE-17A6-001B48F19CAA}" dt="2025-05-07T12:04:53.474" v="495"/>
          <ac:spMkLst>
            <pc:docMk/>
            <pc:sldMk cId="863651657" sldId="282"/>
            <ac:spMk id="10" creationId="{EB93C731-850C-AAD5-E72D-8FEE66074923}"/>
          </ac:spMkLst>
        </pc:spChg>
        <pc:spChg chg="add mod">
          <ac:chgData name="Carys Banfield (2301988)" userId="S::2301988@student.uwtsd.ac.uk::0a748bcd-d363-4d93-ad99-c6fb1f8d51ec" providerId="AD" clId="Web-{8A958191-EF50-AAFE-17A6-001B48F19CAA}" dt="2025-05-07T12:05:01.553" v="497" actId="1076"/>
          <ac:spMkLst>
            <pc:docMk/>
            <pc:sldMk cId="863651657" sldId="282"/>
            <ac:spMk id="12" creationId="{154E9508-36DB-89C7-4723-CBBBEE838735}"/>
          </ac:spMkLst>
        </pc:spChg>
        <pc:spChg chg="add mod">
          <ac:chgData name="Carys Banfield (2301988)" userId="S::2301988@student.uwtsd.ac.uk::0a748bcd-d363-4d93-ad99-c6fb1f8d51ec" providerId="AD" clId="Web-{8A958191-EF50-AAFE-17A6-001B48F19CAA}" dt="2025-05-07T12:05:08.506" v="500"/>
          <ac:spMkLst>
            <pc:docMk/>
            <pc:sldMk cId="863651657" sldId="282"/>
            <ac:spMk id="14" creationId="{306AB4A3-F19E-147D-CFF3-DCD068822131}"/>
          </ac:spMkLst>
        </pc:spChg>
        <pc:spChg chg="add mod">
          <ac:chgData name="Carys Banfield (2301988)" userId="S::2301988@student.uwtsd.ac.uk::0a748bcd-d363-4d93-ad99-c6fb1f8d51ec" providerId="AD" clId="Web-{8A958191-EF50-AAFE-17A6-001B48F19CAA}" dt="2025-05-07T12:06:41.259" v="569" actId="20577"/>
          <ac:spMkLst>
            <pc:docMk/>
            <pc:sldMk cId="863651657" sldId="282"/>
            <ac:spMk id="15" creationId="{22817D4D-11AE-A13A-E587-6390D47D2307}"/>
          </ac:spMkLst>
        </pc:spChg>
      </pc:sldChg>
      <pc:sldChg chg="addSp modSp">
        <pc:chgData name="Carys Banfield (2301988)" userId="S::2301988@student.uwtsd.ac.uk::0a748bcd-d363-4d93-ad99-c6fb1f8d51ec" providerId="AD" clId="Web-{8A958191-EF50-AAFE-17A6-001B48F19CAA}" dt="2025-05-08T11:36:57.363" v="2585" actId="20577"/>
        <pc:sldMkLst>
          <pc:docMk/>
          <pc:sldMk cId="2161287265" sldId="283"/>
        </pc:sldMkLst>
        <pc:spChg chg="add mod">
          <ac:chgData name="Carys Banfield (2301988)" userId="S::2301988@student.uwtsd.ac.uk::0a748bcd-d363-4d93-ad99-c6fb1f8d51ec" providerId="AD" clId="Web-{8A958191-EF50-AAFE-17A6-001B48F19CAA}" dt="2025-05-07T12:07:20.026" v="575" actId="14100"/>
          <ac:spMkLst>
            <pc:docMk/>
            <pc:sldMk cId="2161287265" sldId="283"/>
            <ac:spMk id="4" creationId="{17ED5D4C-6109-3ABE-1504-610F9A3EE002}"/>
          </ac:spMkLst>
        </pc:spChg>
        <pc:spChg chg="add mod">
          <ac:chgData name="Carys Banfield (2301988)" userId="S::2301988@student.uwtsd.ac.uk::0a748bcd-d363-4d93-ad99-c6fb1f8d51ec" providerId="AD" clId="Web-{8A958191-EF50-AAFE-17A6-001B48F19CAA}" dt="2025-05-07T12:07:23.041" v="576" actId="1076"/>
          <ac:spMkLst>
            <pc:docMk/>
            <pc:sldMk cId="2161287265" sldId="283"/>
            <ac:spMk id="5" creationId="{CBB0B36D-9D9D-CF20-EA92-E35B29DD605D}"/>
          </ac:spMkLst>
        </pc:spChg>
        <pc:spChg chg="add mod">
          <ac:chgData name="Carys Banfield (2301988)" userId="S::2301988@student.uwtsd.ac.uk::0a748bcd-d363-4d93-ad99-c6fb1f8d51ec" providerId="AD" clId="Web-{8A958191-EF50-AAFE-17A6-001B48F19CAA}" dt="2025-05-07T12:07:36.542" v="580"/>
          <ac:spMkLst>
            <pc:docMk/>
            <pc:sldMk cId="2161287265" sldId="283"/>
            <ac:spMk id="6" creationId="{6023B5AD-DDCA-F635-D619-06364D827310}"/>
          </ac:spMkLst>
        </pc:spChg>
        <pc:spChg chg="add mod">
          <ac:chgData name="Carys Banfield (2301988)" userId="S::2301988@student.uwtsd.ac.uk::0a748bcd-d363-4d93-ad99-c6fb1f8d51ec" providerId="AD" clId="Web-{8A958191-EF50-AAFE-17A6-001B48F19CAA}" dt="2025-05-07T12:07:49.651" v="584"/>
          <ac:spMkLst>
            <pc:docMk/>
            <pc:sldMk cId="2161287265" sldId="283"/>
            <ac:spMk id="7" creationId="{4AEC6970-5C28-2FE0-E113-3F73D2120737}"/>
          </ac:spMkLst>
        </pc:spChg>
        <pc:spChg chg="add mod">
          <ac:chgData name="Carys Banfield (2301988)" userId="S::2301988@student.uwtsd.ac.uk::0a748bcd-d363-4d93-ad99-c6fb1f8d51ec" providerId="AD" clId="Web-{8A958191-EF50-AAFE-17A6-001B48F19CAA}" dt="2025-05-08T11:36:57.363" v="2585" actId="20577"/>
          <ac:spMkLst>
            <pc:docMk/>
            <pc:sldMk cId="2161287265" sldId="283"/>
            <ac:spMk id="8" creationId="{868C6145-0643-0A09-2B93-A487A825EEA4}"/>
          </ac:spMkLst>
        </pc:spChg>
      </pc:sldChg>
      <pc:sldChg chg="addSp modSp">
        <pc:chgData name="Carys Banfield (2301988)" userId="S::2301988@student.uwtsd.ac.uk::0a748bcd-d363-4d93-ad99-c6fb1f8d51ec" providerId="AD" clId="Web-{8A958191-EF50-AAFE-17A6-001B48F19CAA}" dt="2025-05-07T21:41:48.993" v="767" actId="20577"/>
        <pc:sldMkLst>
          <pc:docMk/>
          <pc:sldMk cId="2485098899" sldId="284"/>
        </pc:sldMkLst>
        <pc:spChg chg="add mod">
          <ac:chgData name="Carys Banfield (2301988)" userId="S::2301988@student.uwtsd.ac.uk::0a748bcd-d363-4d93-ad99-c6fb1f8d51ec" providerId="AD" clId="Web-{8A958191-EF50-AAFE-17A6-001B48F19CAA}" dt="2025-05-07T21:39:04.269" v="686" actId="14100"/>
          <ac:spMkLst>
            <pc:docMk/>
            <pc:sldMk cId="2485098899" sldId="284"/>
            <ac:spMk id="4" creationId="{91D6735F-72B0-97A3-2472-40CD66DBAE5A}"/>
          </ac:spMkLst>
        </pc:spChg>
        <pc:spChg chg="add mod">
          <ac:chgData name="Carys Banfield (2301988)" userId="S::2301988@student.uwtsd.ac.uk::0a748bcd-d363-4d93-ad99-c6fb1f8d51ec" providerId="AD" clId="Web-{8A958191-EF50-AAFE-17A6-001B48F19CAA}" dt="2025-05-07T21:39:34.661" v="690"/>
          <ac:spMkLst>
            <pc:docMk/>
            <pc:sldMk cId="2485098899" sldId="284"/>
            <ac:spMk id="6" creationId="{EDB25C20-7C5C-9F0D-0F22-FB88667216B7}"/>
          </ac:spMkLst>
        </pc:spChg>
        <pc:spChg chg="add mod">
          <ac:chgData name="Carys Banfield (2301988)" userId="S::2301988@student.uwtsd.ac.uk::0a748bcd-d363-4d93-ad99-c6fb1f8d51ec" providerId="AD" clId="Web-{8A958191-EF50-AAFE-17A6-001B48F19CAA}" dt="2025-05-07T21:41:48.993" v="767" actId="20577"/>
          <ac:spMkLst>
            <pc:docMk/>
            <pc:sldMk cId="2485098899" sldId="284"/>
            <ac:spMk id="7" creationId="{9D303674-FA17-22EE-E048-25325BC66B9D}"/>
          </ac:spMkLst>
        </pc:spChg>
      </pc:sldChg>
      <pc:sldChg chg="addSp modSp">
        <pc:chgData name="Carys Banfield (2301988)" userId="S::2301988@student.uwtsd.ac.uk::0a748bcd-d363-4d93-ad99-c6fb1f8d51ec" providerId="AD" clId="Web-{8A958191-EF50-AAFE-17A6-001B48F19CAA}" dt="2025-05-07T21:46:57.188" v="852" actId="20577"/>
        <pc:sldMkLst>
          <pc:docMk/>
          <pc:sldMk cId="3645787412" sldId="285"/>
        </pc:sldMkLst>
        <pc:spChg chg="add mod">
          <ac:chgData name="Carys Banfield (2301988)" userId="S::2301988@student.uwtsd.ac.uk::0a748bcd-d363-4d93-ad99-c6fb1f8d51ec" providerId="AD" clId="Web-{8A958191-EF50-AAFE-17A6-001B48F19CAA}" dt="2025-05-07T21:42:29.306" v="772" actId="14100"/>
          <ac:spMkLst>
            <pc:docMk/>
            <pc:sldMk cId="3645787412" sldId="285"/>
            <ac:spMk id="4" creationId="{8C406D06-719C-70B9-F2AB-48CB22B07D36}"/>
          </ac:spMkLst>
        </pc:spChg>
        <pc:spChg chg="add mod">
          <ac:chgData name="Carys Banfield (2301988)" userId="S::2301988@student.uwtsd.ac.uk::0a748bcd-d363-4d93-ad99-c6fb1f8d51ec" providerId="AD" clId="Web-{8A958191-EF50-AAFE-17A6-001B48F19CAA}" dt="2025-05-07T21:42:58.838" v="776" actId="14100"/>
          <ac:spMkLst>
            <pc:docMk/>
            <pc:sldMk cId="3645787412" sldId="285"/>
            <ac:spMk id="6" creationId="{30A9342C-321E-F06C-8C35-B4AF7ACCC9B0}"/>
          </ac:spMkLst>
        </pc:spChg>
        <pc:spChg chg="add mod">
          <ac:chgData name="Carys Banfield (2301988)" userId="S::2301988@student.uwtsd.ac.uk::0a748bcd-d363-4d93-ad99-c6fb1f8d51ec" providerId="AD" clId="Web-{8A958191-EF50-AAFE-17A6-001B48F19CAA}" dt="2025-05-07T21:43:33.589" v="781"/>
          <ac:spMkLst>
            <pc:docMk/>
            <pc:sldMk cId="3645787412" sldId="285"/>
            <ac:spMk id="8" creationId="{22B649DD-6E4A-0C51-2DDF-51EDE851EDB8}"/>
          </ac:spMkLst>
        </pc:spChg>
        <pc:spChg chg="add mod">
          <ac:chgData name="Carys Banfield (2301988)" userId="S::2301988@student.uwtsd.ac.uk::0a748bcd-d363-4d93-ad99-c6fb1f8d51ec" providerId="AD" clId="Web-{8A958191-EF50-AAFE-17A6-001B48F19CAA}" dt="2025-05-07T21:43:46.152" v="785"/>
          <ac:spMkLst>
            <pc:docMk/>
            <pc:sldMk cId="3645787412" sldId="285"/>
            <ac:spMk id="10" creationId="{8D1A45ED-460A-5C99-E853-16BFFD68810F}"/>
          </ac:spMkLst>
        </pc:spChg>
        <pc:spChg chg="add mod">
          <ac:chgData name="Carys Banfield (2301988)" userId="S::2301988@student.uwtsd.ac.uk::0a748bcd-d363-4d93-ad99-c6fb1f8d51ec" providerId="AD" clId="Web-{8A958191-EF50-AAFE-17A6-001B48F19CAA}" dt="2025-05-07T21:46:57.188" v="852" actId="20577"/>
          <ac:spMkLst>
            <pc:docMk/>
            <pc:sldMk cId="3645787412" sldId="285"/>
            <ac:spMk id="11" creationId="{B5913A1A-6C02-F763-FD40-2223DB2D824A}"/>
          </ac:spMkLst>
        </pc:spChg>
      </pc:sldChg>
      <pc:sldChg chg="addSp modSp">
        <pc:chgData name="Carys Banfield (2301988)" userId="S::2301988@student.uwtsd.ac.uk::0a748bcd-d363-4d93-ad99-c6fb1f8d51ec" providerId="AD" clId="Web-{8A958191-EF50-AAFE-17A6-001B48F19CAA}" dt="2025-05-07T21:51:53.383" v="922" actId="20577"/>
        <pc:sldMkLst>
          <pc:docMk/>
          <pc:sldMk cId="368755211" sldId="286"/>
        </pc:sldMkLst>
        <pc:spChg chg="add mod">
          <ac:chgData name="Carys Banfield (2301988)" userId="S::2301988@student.uwtsd.ac.uk::0a748bcd-d363-4d93-ad99-c6fb1f8d51ec" providerId="AD" clId="Web-{8A958191-EF50-AAFE-17A6-001B48F19CAA}" dt="2025-05-07T21:47:54.002" v="858"/>
          <ac:spMkLst>
            <pc:docMk/>
            <pc:sldMk cId="368755211" sldId="286"/>
            <ac:spMk id="4" creationId="{575DAA3E-9167-0910-7A88-90993FD109FB}"/>
          </ac:spMkLst>
        </pc:spChg>
        <pc:spChg chg="add mod">
          <ac:chgData name="Carys Banfield (2301988)" userId="S::2301988@student.uwtsd.ac.uk::0a748bcd-d363-4d93-ad99-c6fb1f8d51ec" providerId="AD" clId="Web-{8A958191-EF50-AAFE-17A6-001B48F19CAA}" dt="2025-05-07T21:48:30.690" v="864"/>
          <ac:spMkLst>
            <pc:docMk/>
            <pc:sldMk cId="368755211" sldId="286"/>
            <ac:spMk id="6" creationId="{960B6815-CFE6-60BC-7DDA-4A1C770F299B}"/>
          </ac:spMkLst>
        </pc:spChg>
        <pc:spChg chg="add mod">
          <ac:chgData name="Carys Banfield (2301988)" userId="S::2301988@student.uwtsd.ac.uk::0a748bcd-d363-4d93-ad99-c6fb1f8d51ec" providerId="AD" clId="Web-{8A958191-EF50-AAFE-17A6-001B48F19CAA}" dt="2025-05-07T21:48:44.503" v="867" actId="1076"/>
          <ac:spMkLst>
            <pc:docMk/>
            <pc:sldMk cId="368755211" sldId="286"/>
            <ac:spMk id="7" creationId="{6267DEF0-4A4F-5F0F-3C07-55B2E19F4B04}"/>
          </ac:spMkLst>
        </pc:spChg>
        <pc:spChg chg="add mod">
          <ac:chgData name="Carys Banfield (2301988)" userId="S::2301988@student.uwtsd.ac.uk::0a748bcd-d363-4d93-ad99-c6fb1f8d51ec" providerId="AD" clId="Web-{8A958191-EF50-AAFE-17A6-001B48F19CAA}" dt="2025-05-07T21:48:54.613" v="869" actId="1076"/>
          <ac:spMkLst>
            <pc:docMk/>
            <pc:sldMk cId="368755211" sldId="286"/>
            <ac:spMk id="8" creationId="{1AD1E650-4605-1C5C-E897-E78C01733145}"/>
          </ac:spMkLst>
        </pc:spChg>
        <pc:spChg chg="add mod">
          <ac:chgData name="Carys Banfield (2301988)" userId="S::2301988@student.uwtsd.ac.uk::0a748bcd-d363-4d93-ad99-c6fb1f8d51ec" providerId="AD" clId="Web-{8A958191-EF50-AAFE-17A6-001B48F19CAA}" dt="2025-05-07T21:49:37.551" v="872"/>
          <ac:spMkLst>
            <pc:docMk/>
            <pc:sldMk cId="368755211" sldId="286"/>
            <ac:spMk id="9" creationId="{C68861B2-51D0-2827-22C2-8486857BB114}"/>
          </ac:spMkLst>
        </pc:spChg>
        <pc:spChg chg="add mod">
          <ac:chgData name="Carys Banfield (2301988)" userId="S::2301988@student.uwtsd.ac.uk::0a748bcd-d363-4d93-ad99-c6fb1f8d51ec" providerId="AD" clId="Web-{8A958191-EF50-AAFE-17A6-001B48F19CAA}" dt="2025-05-07T21:51:53.383" v="922" actId="20577"/>
          <ac:spMkLst>
            <pc:docMk/>
            <pc:sldMk cId="368755211" sldId="286"/>
            <ac:spMk id="10" creationId="{D3A400EC-3860-450E-04FA-F8E99FB467F9}"/>
          </ac:spMkLst>
        </pc:spChg>
        <pc:picChg chg="mod">
          <ac:chgData name="Carys Banfield (2301988)" userId="S::2301988@student.uwtsd.ac.uk::0a748bcd-d363-4d93-ad99-c6fb1f8d51ec" providerId="AD" clId="Web-{8A958191-EF50-AAFE-17A6-001B48F19CAA}" dt="2025-05-07T21:47:17.423" v="853" actId="14100"/>
          <ac:picMkLst>
            <pc:docMk/>
            <pc:sldMk cId="368755211" sldId="286"/>
            <ac:picMk id="2" creationId="{64E533E1-7E5F-E407-A444-F8B943CFF4DC}"/>
          </ac:picMkLst>
        </pc:picChg>
      </pc:sldChg>
      <pc:sldChg chg="addSp modSp">
        <pc:chgData name="Carys Banfield (2301988)" userId="S::2301988@student.uwtsd.ac.uk::0a748bcd-d363-4d93-ad99-c6fb1f8d51ec" providerId="AD" clId="Web-{8A958191-EF50-AAFE-17A6-001B48F19CAA}" dt="2025-05-07T21:57:49.892" v="1024" actId="20577"/>
        <pc:sldMkLst>
          <pc:docMk/>
          <pc:sldMk cId="515376895" sldId="287"/>
        </pc:sldMkLst>
        <pc:spChg chg="add mod">
          <ac:chgData name="Carys Banfield (2301988)" userId="S::2301988@student.uwtsd.ac.uk::0a748bcd-d363-4d93-ad99-c6fb1f8d51ec" providerId="AD" clId="Web-{8A958191-EF50-AAFE-17A6-001B48F19CAA}" dt="2025-05-07T21:53:39.823" v="925" actId="14100"/>
          <ac:spMkLst>
            <pc:docMk/>
            <pc:sldMk cId="515376895" sldId="287"/>
            <ac:spMk id="4" creationId="{6A8A6A65-F44C-8A93-07FE-B42130E22382}"/>
          </ac:spMkLst>
        </pc:spChg>
        <pc:spChg chg="add mod">
          <ac:chgData name="Carys Banfield (2301988)" userId="S::2301988@student.uwtsd.ac.uk::0a748bcd-d363-4d93-ad99-c6fb1f8d51ec" providerId="AD" clId="Web-{8A958191-EF50-AAFE-17A6-001B48F19CAA}" dt="2025-05-07T21:54:14.308" v="929"/>
          <ac:spMkLst>
            <pc:docMk/>
            <pc:sldMk cId="515376895" sldId="287"/>
            <ac:spMk id="6" creationId="{8D360C3B-478F-2395-073E-32BFCA1A8CD4}"/>
          </ac:spMkLst>
        </pc:spChg>
        <pc:spChg chg="add mod">
          <ac:chgData name="Carys Banfield (2301988)" userId="S::2301988@student.uwtsd.ac.uk::0a748bcd-d363-4d93-ad99-c6fb1f8d51ec" providerId="AD" clId="Web-{8A958191-EF50-AAFE-17A6-001B48F19CAA}" dt="2025-05-07T21:57:49.892" v="1024" actId="20577"/>
          <ac:spMkLst>
            <pc:docMk/>
            <pc:sldMk cId="515376895" sldId="287"/>
            <ac:spMk id="7" creationId="{9978E08C-984D-5C08-44AA-18A1422E660E}"/>
          </ac:spMkLst>
        </pc:spChg>
      </pc:sldChg>
      <pc:sldChg chg="addSp delSp modSp">
        <pc:chgData name="Carys Banfield (2301988)" userId="S::2301988@student.uwtsd.ac.uk::0a748bcd-d363-4d93-ad99-c6fb1f8d51ec" providerId="AD" clId="Web-{8A958191-EF50-AAFE-17A6-001B48F19CAA}" dt="2025-05-07T22:01:42.632" v="1112" actId="20577"/>
        <pc:sldMkLst>
          <pc:docMk/>
          <pc:sldMk cId="1986998534" sldId="288"/>
        </pc:sldMkLst>
        <pc:spChg chg="add mod">
          <ac:chgData name="Carys Banfield (2301988)" userId="S::2301988@student.uwtsd.ac.uk::0a748bcd-d363-4d93-ad99-c6fb1f8d51ec" providerId="AD" clId="Web-{8A958191-EF50-AAFE-17A6-001B48F19CAA}" dt="2025-05-07T21:59:18.581" v="1040" actId="14100"/>
          <ac:spMkLst>
            <pc:docMk/>
            <pc:sldMk cId="1986998534" sldId="288"/>
            <ac:spMk id="4" creationId="{4AB43E98-793F-A934-F940-1FBF79A6E12C}"/>
          </ac:spMkLst>
        </pc:spChg>
        <pc:spChg chg="add del">
          <ac:chgData name="Carys Banfield (2301988)" userId="S::2301988@student.uwtsd.ac.uk::0a748bcd-d363-4d93-ad99-c6fb1f8d51ec" providerId="AD" clId="Web-{8A958191-EF50-AAFE-17A6-001B48F19CAA}" dt="2025-05-07T21:58:21.049" v="1030"/>
          <ac:spMkLst>
            <pc:docMk/>
            <pc:sldMk cId="1986998534" sldId="288"/>
            <ac:spMk id="6" creationId="{A6D5A913-D257-7804-A8C0-BA72D9B4F53D}"/>
          </ac:spMkLst>
        </pc:spChg>
        <pc:spChg chg="add mod">
          <ac:chgData name="Carys Banfield (2301988)" userId="S::2301988@student.uwtsd.ac.uk::0a748bcd-d363-4d93-ad99-c6fb1f8d51ec" providerId="AD" clId="Web-{8A958191-EF50-AAFE-17A6-001B48F19CAA}" dt="2025-05-07T22:00:02.458" v="1050" actId="14100"/>
          <ac:spMkLst>
            <pc:docMk/>
            <pc:sldMk cId="1986998534" sldId="288"/>
            <ac:spMk id="7" creationId="{B04D5AA8-2075-5D3B-6E7A-68B1E750BCAE}"/>
          </ac:spMkLst>
        </pc:spChg>
        <pc:spChg chg="add mod">
          <ac:chgData name="Carys Banfield (2301988)" userId="S::2301988@student.uwtsd.ac.uk::0a748bcd-d363-4d93-ad99-c6fb1f8d51ec" providerId="AD" clId="Web-{8A958191-EF50-AAFE-17A6-001B48F19CAA}" dt="2025-05-07T21:59:10.206" v="1039" actId="14100"/>
          <ac:spMkLst>
            <pc:docMk/>
            <pc:sldMk cId="1986998534" sldId="288"/>
            <ac:spMk id="8" creationId="{3C95B103-9066-A8CA-894C-05135C9216BD}"/>
          </ac:spMkLst>
        </pc:spChg>
        <pc:spChg chg="add mod">
          <ac:chgData name="Carys Banfield (2301988)" userId="S::2301988@student.uwtsd.ac.uk::0a748bcd-d363-4d93-ad99-c6fb1f8d51ec" providerId="AD" clId="Web-{8A958191-EF50-AAFE-17A6-001B48F19CAA}" dt="2025-05-07T21:59:31.535" v="1043" actId="14100"/>
          <ac:spMkLst>
            <pc:docMk/>
            <pc:sldMk cId="1986998534" sldId="288"/>
            <ac:spMk id="9" creationId="{67750499-632E-AAB4-AE13-916D69C2D7CD}"/>
          </ac:spMkLst>
        </pc:spChg>
        <pc:spChg chg="add del mod">
          <ac:chgData name="Carys Banfield (2301988)" userId="S::2301988@student.uwtsd.ac.uk::0a748bcd-d363-4d93-ad99-c6fb1f8d51ec" providerId="AD" clId="Web-{8A958191-EF50-AAFE-17A6-001B48F19CAA}" dt="2025-05-07T21:59:55.411" v="1048"/>
          <ac:spMkLst>
            <pc:docMk/>
            <pc:sldMk cId="1986998534" sldId="288"/>
            <ac:spMk id="10" creationId="{7745F52D-18BA-3047-C0D3-DC6422AFDC96}"/>
          </ac:spMkLst>
        </pc:spChg>
        <pc:spChg chg="add mod">
          <ac:chgData name="Carys Banfield (2301988)" userId="S::2301988@student.uwtsd.ac.uk::0a748bcd-d363-4d93-ad99-c6fb1f8d51ec" providerId="AD" clId="Web-{8A958191-EF50-AAFE-17A6-001B48F19CAA}" dt="2025-05-07T22:01:42.632" v="1112" actId="20577"/>
          <ac:spMkLst>
            <pc:docMk/>
            <pc:sldMk cId="1986998534" sldId="288"/>
            <ac:spMk id="11" creationId="{795EEAFE-F286-700A-2FCC-75243D006F70}"/>
          </ac:spMkLst>
        </pc:spChg>
      </pc:sldChg>
      <pc:sldChg chg="addSp modSp">
        <pc:chgData name="Carys Banfield (2301988)" userId="S::2301988@student.uwtsd.ac.uk::0a748bcd-d363-4d93-ad99-c6fb1f8d51ec" providerId="AD" clId="Web-{8A958191-EF50-AAFE-17A6-001B48F19CAA}" dt="2025-05-07T22:05:17.090" v="1233" actId="20577"/>
        <pc:sldMkLst>
          <pc:docMk/>
          <pc:sldMk cId="2161875087" sldId="289"/>
        </pc:sldMkLst>
        <pc:spChg chg="add mod">
          <ac:chgData name="Carys Banfield (2301988)" userId="S::2301988@student.uwtsd.ac.uk::0a748bcd-d363-4d93-ad99-c6fb1f8d51ec" providerId="AD" clId="Web-{8A958191-EF50-AAFE-17A6-001B48F19CAA}" dt="2025-05-07T22:05:17.090" v="1233" actId="20577"/>
          <ac:spMkLst>
            <pc:docMk/>
            <pc:sldMk cId="2161875087" sldId="289"/>
            <ac:spMk id="4" creationId="{F430D439-89D4-661E-7425-63B5F4B68A5B}"/>
          </ac:spMkLst>
        </pc:spChg>
        <pc:picChg chg="mod">
          <ac:chgData name="Carys Banfield (2301988)" userId="S::2301988@student.uwtsd.ac.uk::0a748bcd-d363-4d93-ad99-c6fb1f8d51ec" providerId="AD" clId="Web-{8A958191-EF50-AAFE-17A6-001B48F19CAA}" dt="2025-05-07T22:02:17.695" v="1113"/>
          <ac:picMkLst>
            <pc:docMk/>
            <pc:sldMk cId="2161875087" sldId="289"/>
            <ac:picMk id="2" creationId="{29FBC755-B131-43E1-740B-3B967C231615}"/>
          </ac:picMkLst>
        </pc:picChg>
        <pc:picChg chg="mod">
          <ac:chgData name="Carys Banfield (2301988)" userId="S::2301988@student.uwtsd.ac.uk::0a748bcd-d363-4d93-ad99-c6fb1f8d51ec" providerId="AD" clId="Web-{8A958191-EF50-AAFE-17A6-001B48F19CAA}" dt="2025-05-07T22:02:25.102" v="1114"/>
          <ac:picMkLst>
            <pc:docMk/>
            <pc:sldMk cId="2161875087" sldId="289"/>
            <ac:picMk id="3" creationId="{9342AEA5-6FE5-7422-8B69-B8229B29AEA4}"/>
          </ac:picMkLst>
        </pc:picChg>
      </pc:sldChg>
      <pc:sldChg chg="addSp modSp mod modClrScheme chgLayout">
        <pc:chgData name="Carys Banfield (2301988)" userId="S::2301988@student.uwtsd.ac.uk::0a748bcd-d363-4d93-ad99-c6fb1f8d51ec" providerId="AD" clId="Web-{8A958191-EF50-AAFE-17A6-001B48F19CAA}" dt="2025-05-07T22:31:11.682" v="1781" actId="20577"/>
        <pc:sldMkLst>
          <pc:docMk/>
          <pc:sldMk cId="1496366549" sldId="290"/>
        </pc:sldMkLst>
        <pc:spChg chg="add mod">
          <ac:chgData name="Carys Banfield (2301988)" userId="S::2301988@student.uwtsd.ac.uk::0a748bcd-d363-4d93-ad99-c6fb1f8d51ec" providerId="AD" clId="Web-{8A958191-EF50-AAFE-17A6-001B48F19CAA}" dt="2025-05-07T22:22:47.389" v="1512" actId="20577"/>
          <ac:spMkLst>
            <pc:docMk/>
            <pc:sldMk cId="1496366549" sldId="290"/>
            <ac:spMk id="2" creationId="{49C9C6D0-A798-446B-9514-D9C31435A233}"/>
          </ac:spMkLst>
        </pc:spChg>
        <pc:spChg chg="add mod">
          <ac:chgData name="Carys Banfield (2301988)" userId="S::2301988@student.uwtsd.ac.uk::0a748bcd-d363-4d93-ad99-c6fb1f8d51ec" providerId="AD" clId="Web-{8A958191-EF50-AAFE-17A6-001B48F19CAA}" dt="2025-05-07T22:31:11.682" v="1781" actId="20577"/>
          <ac:spMkLst>
            <pc:docMk/>
            <pc:sldMk cId="1496366549" sldId="290"/>
            <ac:spMk id="3" creationId="{88083F6A-55E4-A5DC-FD20-FE9FD6BB7EA3}"/>
          </ac:spMkLst>
        </pc:spChg>
      </pc:sldChg>
      <pc:sldChg chg="modSp">
        <pc:chgData name="Carys Banfield (2301988)" userId="S::2301988@student.uwtsd.ac.uk::0a748bcd-d363-4d93-ad99-c6fb1f8d51ec" providerId="AD" clId="Web-{8A958191-EF50-AAFE-17A6-001B48F19CAA}" dt="2025-05-07T22:21:34.226" v="1500" actId="20577"/>
        <pc:sldMkLst>
          <pc:docMk/>
          <pc:sldMk cId="1493911827" sldId="291"/>
        </pc:sldMkLst>
        <pc:spChg chg="mod">
          <ac:chgData name="Carys Banfield (2301988)" userId="S::2301988@student.uwtsd.ac.uk::0a748bcd-d363-4d93-ad99-c6fb1f8d51ec" providerId="AD" clId="Web-{8A958191-EF50-AAFE-17A6-001B48F19CAA}" dt="2025-05-07T22:21:34.226" v="1500" actId="20577"/>
          <ac:spMkLst>
            <pc:docMk/>
            <pc:sldMk cId="1493911827" sldId="291"/>
            <ac:spMk id="3" creationId="{F97EB594-A506-BB32-F779-82646D1AB147}"/>
          </ac:spMkLst>
        </pc:spChg>
      </pc:sldChg>
      <pc:sldChg chg="modSp">
        <pc:chgData name="Carys Banfield (2301988)" userId="S::2301988@student.uwtsd.ac.uk::0a748bcd-d363-4d93-ad99-c6fb1f8d51ec" providerId="AD" clId="Web-{8A958191-EF50-AAFE-17A6-001B48F19CAA}" dt="2025-05-08T11:46:48.462" v="2628" actId="1076"/>
        <pc:sldMkLst>
          <pc:docMk/>
          <pc:sldMk cId="2482653842" sldId="292"/>
        </pc:sldMkLst>
        <pc:spChg chg="mod">
          <ac:chgData name="Carys Banfield (2301988)" userId="S::2301988@student.uwtsd.ac.uk::0a748bcd-d363-4d93-ad99-c6fb1f8d51ec" providerId="AD" clId="Web-{8A958191-EF50-AAFE-17A6-001B48F19CAA}" dt="2025-05-08T11:46:48.462" v="2628" actId="1076"/>
          <ac:spMkLst>
            <pc:docMk/>
            <pc:sldMk cId="2482653842" sldId="292"/>
            <ac:spMk id="3" creationId="{919D708F-A94B-5597-8428-06B9515ED8BF}"/>
          </ac:spMkLst>
        </pc:spChg>
      </pc:sldChg>
      <pc:sldChg chg="del">
        <pc:chgData name="Carys Banfield (2301988)" userId="S::2301988@student.uwtsd.ac.uk::0a748bcd-d363-4d93-ad99-c6fb1f8d51ec" providerId="AD" clId="Web-{8A958191-EF50-AAFE-17A6-001B48F19CAA}" dt="2025-05-07T22:21:12.647" v="1498"/>
        <pc:sldMkLst>
          <pc:docMk/>
          <pc:sldMk cId="3462118267" sldId="293"/>
        </pc:sldMkLst>
      </pc:sldChg>
      <pc:sldChg chg="modSp">
        <pc:chgData name="Carys Banfield (2301988)" userId="S::2301988@student.uwtsd.ac.uk::0a748bcd-d363-4d93-ad99-c6fb1f8d51ec" providerId="AD" clId="Web-{8A958191-EF50-AAFE-17A6-001B48F19CAA}" dt="2025-05-08T11:47:00.306" v="2629" actId="1076"/>
        <pc:sldMkLst>
          <pc:docMk/>
          <pc:sldMk cId="3775792571" sldId="295"/>
        </pc:sldMkLst>
        <pc:spChg chg="mod">
          <ac:chgData name="Carys Banfield (2301988)" userId="S::2301988@student.uwtsd.ac.uk::0a748bcd-d363-4d93-ad99-c6fb1f8d51ec" providerId="AD" clId="Web-{8A958191-EF50-AAFE-17A6-001B48F19CAA}" dt="2025-05-08T11:47:00.306" v="2629" actId="1076"/>
          <ac:spMkLst>
            <pc:docMk/>
            <pc:sldMk cId="3775792571" sldId="295"/>
            <ac:spMk id="5" creationId="{678E4F72-0700-443C-CBDA-54A16EBDC4E2}"/>
          </ac:spMkLst>
        </pc:spChg>
      </pc:sldChg>
      <pc:sldChg chg="modSp">
        <pc:chgData name="Carys Banfield (2301988)" userId="S::2301988@student.uwtsd.ac.uk::0a748bcd-d363-4d93-ad99-c6fb1f8d51ec" providerId="AD" clId="Web-{8A958191-EF50-AAFE-17A6-001B48F19CAA}" dt="2025-05-08T11:47:11.682" v="2630" actId="1076"/>
        <pc:sldMkLst>
          <pc:docMk/>
          <pc:sldMk cId="2741111849" sldId="300"/>
        </pc:sldMkLst>
        <pc:spChg chg="mod">
          <ac:chgData name="Carys Banfield (2301988)" userId="S::2301988@student.uwtsd.ac.uk::0a748bcd-d363-4d93-ad99-c6fb1f8d51ec" providerId="AD" clId="Web-{8A958191-EF50-AAFE-17A6-001B48F19CAA}" dt="2025-05-08T11:47:11.682" v="2630" actId="1076"/>
          <ac:spMkLst>
            <pc:docMk/>
            <pc:sldMk cId="2741111849" sldId="300"/>
            <ac:spMk id="5" creationId="{556BCFA8-7B68-B074-113D-9C4AD9E80326}"/>
          </ac:spMkLst>
        </pc:spChg>
      </pc:sldChg>
      <pc:sldChg chg="modSp">
        <pc:chgData name="Carys Banfield (2301988)" userId="S::2301988@student.uwtsd.ac.uk::0a748bcd-d363-4d93-ad99-c6fb1f8d51ec" providerId="AD" clId="Web-{8A958191-EF50-AAFE-17A6-001B48F19CAA}" dt="2025-05-08T11:47:19.588" v="2631" actId="1076"/>
        <pc:sldMkLst>
          <pc:docMk/>
          <pc:sldMk cId="3849386793" sldId="301"/>
        </pc:sldMkLst>
        <pc:spChg chg="mod">
          <ac:chgData name="Carys Banfield (2301988)" userId="S::2301988@student.uwtsd.ac.uk::0a748bcd-d363-4d93-ad99-c6fb1f8d51ec" providerId="AD" clId="Web-{8A958191-EF50-AAFE-17A6-001B48F19CAA}" dt="2025-05-08T11:47:19.588" v="2631" actId="1076"/>
          <ac:spMkLst>
            <pc:docMk/>
            <pc:sldMk cId="3849386793" sldId="301"/>
            <ac:spMk id="5" creationId="{FCF46BB5-8718-53AE-A9DD-D9750DAB9CC4}"/>
          </ac:spMkLst>
        </pc:spChg>
      </pc:sldChg>
      <pc:sldChg chg="modSp">
        <pc:chgData name="Carys Banfield (2301988)" userId="S::2301988@student.uwtsd.ac.uk::0a748bcd-d363-4d93-ad99-c6fb1f8d51ec" providerId="AD" clId="Web-{8A958191-EF50-AAFE-17A6-001B48F19CAA}" dt="2025-05-07T22:21:45.215" v="1501" actId="1076"/>
        <pc:sldMkLst>
          <pc:docMk/>
          <pc:sldMk cId="1812102746" sldId="302"/>
        </pc:sldMkLst>
        <pc:spChg chg="mod">
          <ac:chgData name="Carys Banfield (2301988)" userId="S::2301988@student.uwtsd.ac.uk::0a748bcd-d363-4d93-ad99-c6fb1f8d51ec" providerId="AD" clId="Web-{8A958191-EF50-AAFE-17A6-001B48F19CAA}" dt="2025-05-07T22:21:45.215" v="1501" actId="1076"/>
          <ac:spMkLst>
            <pc:docMk/>
            <pc:sldMk cId="1812102746" sldId="302"/>
            <ac:spMk id="6" creationId="{331C0344-0166-F93C-CDD7-5CAB025A6592}"/>
          </ac:spMkLst>
        </pc:spChg>
      </pc:sldChg>
      <pc:sldChg chg="modSp">
        <pc:chgData name="Carys Banfield (2301988)" userId="S::2301988@student.uwtsd.ac.uk::0a748bcd-d363-4d93-ad99-c6fb1f8d51ec" providerId="AD" clId="Web-{8A958191-EF50-AAFE-17A6-001B48F19CAA}" dt="2025-05-08T11:47:50.808" v="2632" actId="1076"/>
        <pc:sldMkLst>
          <pc:docMk/>
          <pc:sldMk cId="2033361721" sldId="307"/>
        </pc:sldMkLst>
        <pc:spChg chg="mod">
          <ac:chgData name="Carys Banfield (2301988)" userId="S::2301988@student.uwtsd.ac.uk::0a748bcd-d363-4d93-ad99-c6fb1f8d51ec" providerId="AD" clId="Web-{8A958191-EF50-AAFE-17A6-001B48F19CAA}" dt="2025-05-08T11:47:50.808" v="2632" actId="1076"/>
          <ac:spMkLst>
            <pc:docMk/>
            <pc:sldMk cId="2033361721" sldId="307"/>
            <ac:spMk id="2" creationId="{EFE8E203-30C8-7D1B-13D8-8496ED49A5F9}"/>
          </ac:spMkLst>
        </pc:spChg>
      </pc:sldChg>
      <pc:sldChg chg="modSp">
        <pc:chgData name="Carys Banfield (2301988)" userId="S::2301988@student.uwtsd.ac.uk::0a748bcd-d363-4d93-ad99-c6fb1f8d51ec" providerId="AD" clId="Web-{8A958191-EF50-AAFE-17A6-001B48F19CAA}" dt="2025-05-07T11:39:11.102" v="3" actId="14100"/>
        <pc:sldMkLst>
          <pc:docMk/>
          <pc:sldMk cId="2917356293" sldId="309"/>
        </pc:sldMkLst>
        <pc:spChg chg="mod">
          <ac:chgData name="Carys Banfield (2301988)" userId="S::2301988@student.uwtsd.ac.uk::0a748bcd-d363-4d93-ad99-c6fb1f8d51ec" providerId="AD" clId="Web-{8A958191-EF50-AAFE-17A6-001B48F19CAA}" dt="2025-05-07T11:39:11.102" v="3" actId="14100"/>
          <ac:spMkLst>
            <pc:docMk/>
            <pc:sldMk cId="2917356293" sldId="309"/>
            <ac:spMk id="2" creationId="{1705AB29-7C98-5BD5-74F7-4F2CE66E360A}"/>
          </ac:spMkLst>
        </pc:spChg>
      </pc:sldChg>
      <pc:sldChg chg="addSp modSp">
        <pc:chgData name="Carys Banfield (2301988)" userId="S::2301988@student.uwtsd.ac.uk::0a748bcd-d363-4d93-ad99-c6fb1f8d51ec" providerId="AD" clId="Web-{8A958191-EF50-AAFE-17A6-001B48F19CAA}" dt="2025-05-07T11:51:29.592" v="312" actId="20577"/>
        <pc:sldMkLst>
          <pc:docMk/>
          <pc:sldMk cId="3316069243" sldId="310"/>
        </pc:sldMkLst>
        <pc:spChg chg="add mod">
          <ac:chgData name="Carys Banfield (2301988)" userId="S::2301988@student.uwtsd.ac.uk::0a748bcd-d363-4d93-ad99-c6fb1f8d51ec" providerId="AD" clId="Web-{8A958191-EF50-AAFE-17A6-001B48F19CAA}" dt="2025-05-07T11:51:29.592" v="312" actId="20577"/>
          <ac:spMkLst>
            <pc:docMk/>
            <pc:sldMk cId="3316069243" sldId="310"/>
            <ac:spMk id="2" creationId="{63122578-9578-9B8D-8668-95DCB0CF8881}"/>
          </ac:spMkLst>
        </pc:spChg>
        <pc:spChg chg="add mod">
          <ac:chgData name="Carys Banfield (2301988)" userId="S::2301988@student.uwtsd.ac.uk::0a748bcd-d363-4d93-ad99-c6fb1f8d51ec" providerId="AD" clId="Web-{8A958191-EF50-AAFE-17A6-001B48F19CAA}" dt="2025-05-07T11:51:04.622" v="310" actId="20577"/>
          <ac:spMkLst>
            <pc:docMk/>
            <pc:sldMk cId="3316069243" sldId="310"/>
            <ac:spMk id="5" creationId="{06D1C01F-AD50-883D-A40E-50A9819A80F3}"/>
          </ac:spMkLst>
        </pc:spChg>
      </pc:sldChg>
      <pc:sldChg chg="addSp modSp">
        <pc:chgData name="Carys Banfield (2301988)" userId="S::2301988@student.uwtsd.ac.uk::0a748bcd-d363-4d93-ad99-c6fb1f8d51ec" providerId="AD" clId="Web-{8A958191-EF50-AAFE-17A6-001B48F19CAA}" dt="2025-05-07T11:45:09.659" v="124" actId="20577"/>
        <pc:sldMkLst>
          <pc:docMk/>
          <pc:sldMk cId="3073906553" sldId="311"/>
        </pc:sldMkLst>
        <pc:spChg chg="add mod">
          <ac:chgData name="Carys Banfield (2301988)" userId="S::2301988@student.uwtsd.ac.uk::0a748bcd-d363-4d93-ad99-c6fb1f8d51ec" providerId="AD" clId="Web-{8A958191-EF50-AAFE-17A6-001B48F19CAA}" dt="2025-05-07T11:44:21.845" v="83" actId="1076"/>
          <ac:spMkLst>
            <pc:docMk/>
            <pc:sldMk cId="3073906553" sldId="311"/>
            <ac:spMk id="2" creationId="{3EEF5149-58C3-31AA-FC91-7927FB3DEA85}"/>
          </ac:spMkLst>
        </pc:spChg>
        <pc:spChg chg="add mod">
          <ac:chgData name="Carys Banfield (2301988)" userId="S::2301988@student.uwtsd.ac.uk::0a748bcd-d363-4d93-ad99-c6fb1f8d51ec" providerId="AD" clId="Web-{8A958191-EF50-AAFE-17A6-001B48F19CAA}" dt="2025-05-07T11:45:09.659" v="124" actId="20577"/>
          <ac:spMkLst>
            <pc:docMk/>
            <pc:sldMk cId="3073906553" sldId="311"/>
            <ac:spMk id="5" creationId="{875495E3-E6A8-D872-B7B7-78977AA86249}"/>
          </ac:spMkLst>
        </pc:spChg>
      </pc:sldChg>
      <pc:sldChg chg="addSp modSp new">
        <pc:chgData name="Carys Banfield (2301988)" userId="S::2301988@student.uwtsd.ac.uk::0a748bcd-d363-4d93-ad99-c6fb1f8d51ec" providerId="AD" clId="Web-{8A958191-EF50-AAFE-17A6-001B48F19CAA}" dt="2025-05-07T22:38:22.771" v="1830" actId="20577"/>
        <pc:sldMkLst>
          <pc:docMk/>
          <pc:sldMk cId="2388720683" sldId="312"/>
        </pc:sldMkLst>
        <pc:spChg chg="add mod">
          <ac:chgData name="Carys Banfield (2301988)" userId="S::2301988@student.uwtsd.ac.uk::0a748bcd-d363-4d93-ad99-c6fb1f8d51ec" providerId="AD" clId="Web-{8A958191-EF50-AAFE-17A6-001B48F19CAA}" dt="2025-05-07T22:38:22.771" v="1830" actId="20577"/>
          <ac:spMkLst>
            <pc:docMk/>
            <pc:sldMk cId="2388720683" sldId="312"/>
            <ac:spMk id="4" creationId="{4CBA9C1B-6C36-BCEB-CFE9-176C85B9A835}"/>
          </ac:spMkLst>
        </pc:spChg>
        <pc:picChg chg="add mod modCrop">
          <ac:chgData name="Carys Banfield (2301988)" userId="S::2301988@student.uwtsd.ac.uk::0a748bcd-d363-4d93-ad99-c6fb1f8d51ec" providerId="AD" clId="Web-{8A958191-EF50-AAFE-17A6-001B48F19CAA}" dt="2025-05-07T22:37:12.051" v="1798" actId="14100"/>
          <ac:picMkLst>
            <pc:docMk/>
            <pc:sldMk cId="2388720683" sldId="312"/>
            <ac:picMk id="2" creationId="{6E48E4F1-8363-9BB6-2F97-D7DE922A64A8}"/>
          </ac:picMkLst>
        </pc:picChg>
        <pc:picChg chg="add mod modCrop">
          <ac:chgData name="Carys Banfield (2301988)" userId="S::2301988@student.uwtsd.ac.uk::0a748bcd-d363-4d93-ad99-c6fb1f8d51ec" providerId="AD" clId="Web-{8A958191-EF50-AAFE-17A6-001B48F19CAA}" dt="2025-05-07T22:36:39.175" v="1795" actId="1076"/>
          <ac:picMkLst>
            <pc:docMk/>
            <pc:sldMk cId="2388720683" sldId="312"/>
            <ac:picMk id="3" creationId="{2ACE657B-1324-CFE4-CC9C-5BBC7DA83FA2}"/>
          </ac:picMkLst>
        </pc:picChg>
      </pc:sldChg>
      <pc:sldChg chg="addSp delSp modSp new mod modClrScheme chgLayout">
        <pc:chgData name="Carys Banfield (2301988)" userId="S::2301988@student.uwtsd.ac.uk::0a748bcd-d363-4d93-ad99-c6fb1f8d51ec" providerId="AD" clId="Web-{8A958191-EF50-AAFE-17A6-001B48F19CAA}" dt="2025-05-08T11:44:31.286" v="2621" actId="20577"/>
        <pc:sldMkLst>
          <pc:docMk/>
          <pc:sldMk cId="2196128492" sldId="313"/>
        </pc:sldMkLst>
        <pc:spChg chg="add mod">
          <ac:chgData name="Carys Banfield (2301988)" userId="S::2301988@student.uwtsd.ac.uk::0a748bcd-d363-4d93-ad99-c6fb1f8d51ec" providerId="AD" clId="Web-{8A958191-EF50-AAFE-17A6-001B48F19CAA}" dt="2025-05-08T11:43:25.408" v="2596" actId="20577"/>
          <ac:spMkLst>
            <pc:docMk/>
            <pc:sldMk cId="2196128492" sldId="313"/>
            <ac:spMk id="2" creationId="{EA581ED4-CF33-C921-F709-92C90CE6B194}"/>
          </ac:spMkLst>
        </pc:spChg>
        <pc:spChg chg="add mod">
          <ac:chgData name="Carys Banfield (2301988)" userId="S::2301988@student.uwtsd.ac.uk::0a748bcd-d363-4d93-ad99-c6fb1f8d51ec" providerId="AD" clId="Web-{8A958191-EF50-AAFE-17A6-001B48F19CAA}" dt="2025-05-08T11:44:31.286" v="2621" actId="20577"/>
          <ac:spMkLst>
            <pc:docMk/>
            <pc:sldMk cId="2196128492" sldId="313"/>
            <ac:spMk id="3" creationId="{EDAC7D9D-277A-B9EA-73A6-25F003E5361D}"/>
          </ac:spMkLst>
        </pc:spChg>
        <pc:spChg chg="add del">
          <ac:chgData name="Carys Banfield (2301988)" userId="S::2301988@student.uwtsd.ac.uk::0a748bcd-d363-4d93-ad99-c6fb1f8d51ec" providerId="AD" clId="Web-{8A958191-EF50-AAFE-17A6-001B48F19CAA}" dt="2025-05-08T11:43:17.455" v="2589"/>
          <ac:spMkLst>
            <pc:docMk/>
            <pc:sldMk cId="2196128492" sldId="313"/>
            <ac:spMk id="4" creationId="{535DDBD4-2C88-4F8A-97F7-8793857F9FF7}"/>
          </ac:spMkLst>
        </pc:spChg>
      </pc:sldChg>
    </pc:docChg>
  </pc:docChgLst>
  <pc:docChgLst>
    <pc:chgData name="Carys Banfield (2301988)" userId="S::2301988@student.uwtsd.ac.uk::0a748bcd-d363-4d93-ad99-c6fb1f8d51ec" providerId="AD" clId="Web-{28309A02-5660-96F1-63D8-508DAD00CAD1}"/>
    <pc:docChg chg="addSld modSld">
      <pc:chgData name="Carys Banfield (2301988)" userId="S::2301988@student.uwtsd.ac.uk::0a748bcd-d363-4d93-ad99-c6fb1f8d51ec" providerId="AD" clId="Web-{28309A02-5660-96F1-63D8-508DAD00CAD1}" dt="2025-03-26T10:12:30.656" v="219" actId="20577"/>
      <pc:docMkLst>
        <pc:docMk/>
      </pc:docMkLst>
      <pc:sldChg chg="addSp modSp new">
        <pc:chgData name="Carys Banfield (2301988)" userId="S::2301988@student.uwtsd.ac.uk::0a748bcd-d363-4d93-ad99-c6fb1f8d51ec" providerId="AD" clId="Web-{28309A02-5660-96F1-63D8-508DAD00CAD1}" dt="2025-03-18T23:42:27.170" v="99" actId="20577"/>
        <pc:sldMkLst>
          <pc:docMk/>
          <pc:sldMk cId="4062636258" sldId="264"/>
        </pc:sldMkLst>
        <pc:spChg chg="add mod">
          <ac:chgData name="Carys Banfield (2301988)" userId="S::2301988@student.uwtsd.ac.uk::0a748bcd-d363-4d93-ad99-c6fb1f8d51ec" providerId="AD" clId="Web-{28309A02-5660-96F1-63D8-508DAD00CAD1}" dt="2025-03-18T23:33:42.516" v="33" actId="20577"/>
          <ac:spMkLst>
            <pc:docMk/>
            <pc:sldMk cId="4062636258" sldId="264"/>
            <ac:spMk id="3" creationId="{355D4B6A-8E79-09D7-892C-D35B095EC2A3}"/>
          </ac:spMkLst>
        </pc:spChg>
        <pc:spChg chg="add mod">
          <ac:chgData name="Carys Banfield (2301988)" userId="S::2301988@student.uwtsd.ac.uk::0a748bcd-d363-4d93-ad99-c6fb1f8d51ec" providerId="AD" clId="Web-{28309A02-5660-96F1-63D8-508DAD00CAD1}" dt="2025-03-18T23:42:27.170" v="99" actId="20577"/>
          <ac:spMkLst>
            <pc:docMk/>
            <pc:sldMk cId="4062636258" sldId="264"/>
            <ac:spMk id="4" creationId="{0AC1FF42-578F-E4D5-70BE-6FE757C61986}"/>
          </ac:spMkLst>
        </pc:spChg>
        <pc:picChg chg="add mod">
          <ac:chgData name="Carys Banfield (2301988)" userId="S::2301988@student.uwtsd.ac.uk::0a748bcd-d363-4d93-ad99-c6fb1f8d51ec" providerId="AD" clId="Web-{28309A02-5660-96F1-63D8-508DAD00CAD1}" dt="2025-03-18T23:32:46.339" v="4" actId="14100"/>
          <ac:picMkLst>
            <pc:docMk/>
            <pc:sldMk cId="4062636258" sldId="264"/>
            <ac:picMk id="2" creationId="{E548AACE-A74F-ADB3-3C48-41545DE4307E}"/>
          </ac:picMkLst>
        </pc:picChg>
      </pc:sldChg>
      <pc:sldChg chg="modSp new">
        <pc:chgData name="Carys Banfield (2301988)" userId="S::2301988@student.uwtsd.ac.uk::0a748bcd-d363-4d93-ad99-c6fb1f8d51ec" providerId="AD" clId="Web-{28309A02-5660-96F1-63D8-508DAD00CAD1}" dt="2025-03-18T23:43:41.567" v="156" actId="20577"/>
        <pc:sldMkLst>
          <pc:docMk/>
          <pc:sldMk cId="2044384229" sldId="265"/>
        </pc:sldMkLst>
        <pc:spChg chg="mod">
          <ac:chgData name="Carys Banfield (2301988)" userId="S::2301988@student.uwtsd.ac.uk::0a748bcd-d363-4d93-ad99-c6fb1f8d51ec" providerId="AD" clId="Web-{28309A02-5660-96F1-63D8-508DAD00CAD1}" dt="2025-03-18T23:42:42.218" v="112" actId="20577"/>
          <ac:spMkLst>
            <pc:docMk/>
            <pc:sldMk cId="2044384229" sldId="265"/>
            <ac:spMk id="2" creationId="{F4055942-AF61-5432-824A-F0251CB636D9}"/>
          </ac:spMkLst>
        </pc:spChg>
        <pc:spChg chg="mod">
          <ac:chgData name="Carys Banfield (2301988)" userId="S::2301988@student.uwtsd.ac.uk::0a748bcd-d363-4d93-ad99-c6fb1f8d51ec" providerId="AD" clId="Web-{28309A02-5660-96F1-63D8-508DAD00CAD1}" dt="2025-03-18T23:43:41.567" v="156" actId="20577"/>
          <ac:spMkLst>
            <pc:docMk/>
            <pc:sldMk cId="2044384229" sldId="265"/>
            <ac:spMk id="3" creationId="{3873BFD0-0F2F-F66F-D29F-EC55E619650C}"/>
          </ac:spMkLst>
        </pc:spChg>
      </pc:sldChg>
      <pc:sldChg chg="modSp new">
        <pc:chgData name="Carys Banfield (2301988)" userId="S::2301988@student.uwtsd.ac.uk::0a748bcd-d363-4d93-ad99-c6fb1f8d51ec" providerId="AD" clId="Web-{28309A02-5660-96F1-63D8-508DAD00CAD1}" dt="2025-03-26T10:12:30.656" v="219" actId="20577"/>
        <pc:sldMkLst>
          <pc:docMk/>
          <pc:sldMk cId="1583465527" sldId="266"/>
        </pc:sldMkLst>
        <pc:spChg chg="mod">
          <ac:chgData name="Carys Banfield (2301988)" userId="S::2301988@student.uwtsd.ac.uk::0a748bcd-d363-4d93-ad99-c6fb1f8d51ec" providerId="AD" clId="Web-{28309A02-5660-96F1-63D8-508DAD00CAD1}" dt="2025-03-26T10:12:30.656" v="219" actId="20577"/>
          <ac:spMkLst>
            <pc:docMk/>
            <pc:sldMk cId="1583465527" sldId="266"/>
            <ac:spMk id="2" creationId="{EA366169-9517-4017-E175-9477FBB26306}"/>
          </ac:spMkLst>
        </pc:spChg>
        <pc:spChg chg="mod">
          <ac:chgData name="Carys Banfield (2301988)" userId="S::2301988@student.uwtsd.ac.uk::0a748bcd-d363-4d93-ad99-c6fb1f8d51ec" providerId="AD" clId="Web-{28309A02-5660-96F1-63D8-508DAD00CAD1}" dt="2025-03-26T10:12:18.406" v="202" actId="20577"/>
          <ac:spMkLst>
            <pc:docMk/>
            <pc:sldMk cId="1583465527" sldId="266"/>
            <ac:spMk id="3" creationId="{2D6E972F-CBD8-7738-903F-567604D8ED60}"/>
          </ac:spMkLst>
        </pc:spChg>
      </pc:sldChg>
    </pc:docChg>
  </pc:docChgLst>
  <pc:docChgLst>
    <pc:chgData name="Carys Banfield (2301988)" userId="S::2301988@student.uwtsd.ac.uk::0a748bcd-d363-4d93-ad99-c6fb1f8d51ec" providerId="AD" clId="Web-{76C3804B-7131-97E9-0739-5D53B082AC79}"/>
    <pc:docChg chg="modSld">
      <pc:chgData name="Carys Banfield (2301988)" userId="S::2301988@student.uwtsd.ac.uk::0a748bcd-d363-4d93-ad99-c6fb1f8d51ec" providerId="AD" clId="Web-{76C3804B-7131-97E9-0739-5D53B082AC79}" dt="2025-02-12T10:51:22.084" v="184" actId="20577"/>
      <pc:docMkLst>
        <pc:docMk/>
      </pc:docMkLst>
      <pc:sldChg chg="addSp delSp modSp">
        <pc:chgData name="Carys Banfield (2301988)" userId="S::2301988@student.uwtsd.ac.uk::0a748bcd-d363-4d93-ad99-c6fb1f8d51ec" providerId="AD" clId="Web-{76C3804B-7131-97E9-0739-5D53B082AC79}" dt="2025-02-12T10:51:22.084" v="184" actId="20577"/>
        <pc:sldMkLst>
          <pc:docMk/>
          <pc:sldMk cId="694532639" sldId="261"/>
        </pc:sldMkLst>
        <pc:spChg chg="mod">
          <ac:chgData name="Carys Banfield (2301988)" userId="S::2301988@student.uwtsd.ac.uk::0a748bcd-d363-4d93-ad99-c6fb1f8d51ec" providerId="AD" clId="Web-{76C3804B-7131-97E9-0739-5D53B082AC79}" dt="2025-02-12T10:13:07.708" v="20" actId="20577"/>
          <ac:spMkLst>
            <pc:docMk/>
            <pc:sldMk cId="694532639" sldId="261"/>
            <ac:spMk id="2" creationId="{BE80D563-0816-24DE-F2EF-51EE552196D4}"/>
          </ac:spMkLst>
        </pc:spChg>
        <pc:spChg chg="del">
          <ac:chgData name="Carys Banfield (2301988)" userId="S::2301988@student.uwtsd.ac.uk::0a748bcd-d363-4d93-ad99-c6fb1f8d51ec" providerId="AD" clId="Web-{76C3804B-7131-97E9-0739-5D53B082AC79}" dt="2025-02-12T10:10:47.734" v="9"/>
          <ac:spMkLst>
            <pc:docMk/>
            <pc:sldMk cId="694532639" sldId="261"/>
            <ac:spMk id="3" creationId="{14279533-7FA9-6079-E389-D2B3D414ADB4}"/>
          </ac:spMkLst>
        </pc:spChg>
        <pc:spChg chg="add mod">
          <ac:chgData name="Carys Banfield (2301988)" userId="S::2301988@student.uwtsd.ac.uk::0a748bcd-d363-4d93-ad99-c6fb1f8d51ec" providerId="AD" clId="Web-{76C3804B-7131-97E9-0739-5D53B082AC79}" dt="2025-02-12T10:51:22.084" v="184" actId="20577"/>
          <ac:spMkLst>
            <pc:docMk/>
            <pc:sldMk cId="694532639" sldId="261"/>
            <ac:spMk id="6" creationId="{872D8A8E-CFE7-0065-51BD-8C589A5C7F3B}"/>
          </ac:spMkLst>
        </pc:spChg>
        <pc:picChg chg="add mod">
          <ac:chgData name="Carys Banfield (2301988)" userId="S::2301988@student.uwtsd.ac.uk::0a748bcd-d363-4d93-ad99-c6fb1f8d51ec" providerId="AD" clId="Web-{76C3804B-7131-97E9-0739-5D53B082AC79}" dt="2025-02-12T10:11:39.626" v="19" actId="1076"/>
          <ac:picMkLst>
            <pc:docMk/>
            <pc:sldMk cId="694532639" sldId="261"/>
            <ac:picMk id="4" creationId="{A082E313-B391-05A4-F1C3-8E9521D3D804}"/>
          </ac:picMkLst>
        </pc:picChg>
        <pc:picChg chg="add mod">
          <ac:chgData name="Carys Banfield (2301988)" userId="S::2301988@student.uwtsd.ac.uk::0a748bcd-d363-4d93-ad99-c6fb1f8d51ec" providerId="AD" clId="Web-{76C3804B-7131-97E9-0739-5D53B082AC79}" dt="2025-02-12T10:11:26.595" v="16" actId="14100"/>
          <ac:picMkLst>
            <pc:docMk/>
            <pc:sldMk cId="694532639" sldId="261"/>
            <ac:picMk id="5" creationId="{112D5985-B98E-EA33-9616-7920A33BBBFF}"/>
          </ac:picMkLst>
        </pc:picChg>
      </pc:sldChg>
    </pc:docChg>
  </pc:docChgLst>
  <pc:docChgLst>
    <pc:chgData name="Carys Banfield (2301988)" userId="S::2301988@student.uwtsd.ac.uk::0a748bcd-d363-4d93-ad99-c6fb1f8d51ec" providerId="AD" clId="Web-{EA17FC75-8624-03C9-0D6D-4FE9680FF223}"/>
    <pc:docChg chg="modSld">
      <pc:chgData name="Carys Banfield (2301988)" userId="S::2301988@student.uwtsd.ac.uk::0a748bcd-d363-4d93-ad99-c6fb1f8d51ec" providerId="AD" clId="Web-{EA17FC75-8624-03C9-0D6D-4FE9680FF223}" dt="2025-05-07T11:38:24.595" v="135" actId="1076"/>
      <pc:docMkLst>
        <pc:docMk/>
      </pc:docMkLst>
      <pc:sldChg chg="addSp modSp">
        <pc:chgData name="Carys Banfield (2301988)" userId="S::2301988@student.uwtsd.ac.uk::0a748bcd-d363-4d93-ad99-c6fb1f8d51ec" providerId="AD" clId="Web-{EA17FC75-8624-03C9-0D6D-4FE9680FF223}" dt="2025-05-07T11:38:24.595" v="135" actId="1076"/>
        <pc:sldMkLst>
          <pc:docMk/>
          <pc:sldMk cId="2917356293" sldId="309"/>
        </pc:sldMkLst>
        <pc:spChg chg="mod">
          <ac:chgData name="Carys Banfield (2301988)" userId="S::2301988@student.uwtsd.ac.uk::0a748bcd-d363-4d93-ad99-c6fb1f8d51ec" providerId="AD" clId="Web-{EA17FC75-8624-03C9-0D6D-4FE9680FF223}" dt="2025-05-07T11:38:24.595" v="135" actId="1076"/>
          <ac:spMkLst>
            <pc:docMk/>
            <pc:sldMk cId="2917356293" sldId="309"/>
            <ac:spMk id="2" creationId="{1705AB29-7C98-5BD5-74F7-4F2CE66E360A}"/>
          </ac:spMkLst>
        </pc:spChg>
        <pc:spChg chg="add mod">
          <ac:chgData name="Carys Banfield (2301988)" userId="S::2301988@student.uwtsd.ac.uk::0a748bcd-d363-4d93-ad99-c6fb1f8d51ec" providerId="AD" clId="Web-{EA17FC75-8624-03C9-0D6D-4FE9680FF223}" dt="2025-05-07T11:37:32.844" v="115" actId="20577"/>
          <ac:spMkLst>
            <pc:docMk/>
            <pc:sldMk cId="2917356293" sldId="309"/>
            <ac:spMk id="5" creationId="{13B024C3-F732-8409-F8AA-F924DC68DC62}"/>
          </ac:spMkLst>
        </pc:spChg>
      </pc:sldChg>
    </pc:docChg>
  </pc:docChgLst>
  <pc:docChgLst>
    <pc:chgData name="Carys Banfield (2301988)" userId="S::2301988@student.uwtsd.ac.uk::0a748bcd-d363-4d93-ad99-c6fb1f8d51ec" providerId="AD" clId="Web-{A71F123E-CCF8-6925-AA0B-AA7F29D508A5}"/>
    <pc:docChg chg="addSld modSld">
      <pc:chgData name="Carys Banfield (2301988)" userId="S::2301988@student.uwtsd.ac.uk::0a748bcd-d363-4d93-ad99-c6fb1f8d51ec" providerId="AD" clId="Web-{A71F123E-CCF8-6925-AA0B-AA7F29D508A5}" dt="2025-03-27T15:02:55.804" v="285" actId="20577"/>
      <pc:docMkLst>
        <pc:docMk/>
      </pc:docMkLst>
      <pc:sldChg chg="modSp new">
        <pc:chgData name="Carys Banfield (2301988)" userId="S::2301988@student.uwtsd.ac.uk::0a748bcd-d363-4d93-ad99-c6fb1f8d51ec" providerId="AD" clId="Web-{A71F123E-CCF8-6925-AA0B-AA7F29D508A5}" dt="2025-03-27T15:02:55.804" v="285" actId="20577"/>
        <pc:sldMkLst>
          <pc:docMk/>
          <pc:sldMk cId="3933765494" sldId="267"/>
        </pc:sldMkLst>
        <pc:spChg chg="mod">
          <ac:chgData name="Carys Banfield (2301988)" userId="S::2301988@student.uwtsd.ac.uk::0a748bcd-d363-4d93-ad99-c6fb1f8d51ec" providerId="AD" clId="Web-{A71F123E-CCF8-6925-AA0B-AA7F29D508A5}" dt="2025-03-27T14:50:00.719" v="12" actId="20577"/>
          <ac:spMkLst>
            <pc:docMk/>
            <pc:sldMk cId="3933765494" sldId="267"/>
            <ac:spMk id="2" creationId="{71D72F2C-B907-167A-2AE5-9E7674593CB1}"/>
          </ac:spMkLst>
        </pc:spChg>
        <pc:spChg chg="mod">
          <ac:chgData name="Carys Banfield (2301988)" userId="S::2301988@student.uwtsd.ac.uk::0a748bcd-d363-4d93-ad99-c6fb1f8d51ec" providerId="AD" clId="Web-{A71F123E-CCF8-6925-AA0B-AA7F29D508A5}" dt="2025-03-27T15:02:55.804" v="285" actId="20577"/>
          <ac:spMkLst>
            <pc:docMk/>
            <pc:sldMk cId="3933765494" sldId="267"/>
            <ac:spMk id="3" creationId="{33CCAA06-355E-8768-2EA7-DF87A871D7D2}"/>
          </ac:spMkLst>
        </pc:spChg>
      </pc:sldChg>
    </pc:docChg>
  </pc:docChgLst>
  <pc:docChgLst>
    <pc:chgData name="Carys Banfield (2301988)" userId="S::2301988@student.uwtsd.ac.uk::0a748bcd-d363-4d93-ad99-c6fb1f8d51ec" providerId="AD" clId="Web-{BB7DDDEE-BBAC-38E5-ACD5-BE0038686561}"/>
    <pc:docChg chg="addSld delSld modSld sldOrd">
      <pc:chgData name="Carys Banfield (2301988)" userId="S::2301988@student.uwtsd.ac.uk::0a748bcd-d363-4d93-ad99-c6fb1f8d51ec" providerId="AD" clId="Web-{BB7DDDEE-BBAC-38E5-ACD5-BE0038686561}" dt="2025-05-06T20:43:34.669" v="623" actId="1076"/>
      <pc:docMkLst>
        <pc:docMk/>
      </pc:docMkLst>
      <pc:sldChg chg="modSp">
        <pc:chgData name="Carys Banfield (2301988)" userId="S::2301988@student.uwtsd.ac.uk::0a748bcd-d363-4d93-ad99-c6fb1f8d51ec" providerId="AD" clId="Web-{BB7DDDEE-BBAC-38E5-ACD5-BE0038686561}" dt="2025-05-06T20:32:20.838" v="435" actId="20577"/>
        <pc:sldMkLst>
          <pc:docMk/>
          <pc:sldMk cId="2044384229" sldId="265"/>
        </pc:sldMkLst>
        <pc:spChg chg="mod">
          <ac:chgData name="Carys Banfield (2301988)" userId="S::2301988@student.uwtsd.ac.uk::0a748bcd-d363-4d93-ad99-c6fb1f8d51ec" providerId="AD" clId="Web-{BB7DDDEE-BBAC-38E5-ACD5-BE0038686561}" dt="2025-05-06T20:32:20.838" v="435" actId="20577"/>
          <ac:spMkLst>
            <pc:docMk/>
            <pc:sldMk cId="2044384229" sldId="265"/>
            <ac:spMk id="3" creationId="{3873BFD0-0F2F-F66F-D29F-EC55E619650C}"/>
          </ac:spMkLst>
        </pc:spChg>
      </pc:sldChg>
      <pc:sldChg chg="ord">
        <pc:chgData name="Carys Banfield (2301988)" userId="S::2301988@student.uwtsd.ac.uk::0a748bcd-d363-4d93-ad99-c6fb1f8d51ec" providerId="AD" clId="Web-{BB7DDDEE-BBAC-38E5-ACD5-BE0038686561}" dt="2025-05-06T20:32:03.775" v="432"/>
        <pc:sldMkLst>
          <pc:docMk/>
          <pc:sldMk cId="3933765494" sldId="267"/>
        </pc:sldMkLst>
      </pc:sldChg>
      <pc:sldChg chg="new del">
        <pc:chgData name="Carys Banfield (2301988)" userId="S::2301988@student.uwtsd.ac.uk::0a748bcd-d363-4d93-ad99-c6fb1f8d51ec" providerId="AD" clId="Web-{BB7DDDEE-BBAC-38E5-ACD5-BE0038686561}" dt="2025-05-06T19:14:31.898" v="7"/>
        <pc:sldMkLst>
          <pc:docMk/>
          <pc:sldMk cId="4093925656" sldId="268"/>
        </pc:sldMkLst>
      </pc:sldChg>
      <pc:sldChg chg="new del">
        <pc:chgData name="Carys Banfield (2301988)" userId="S::2301988@student.uwtsd.ac.uk::0a748bcd-d363-4d93-ad99-c6fb1f8d51ec" providerId="AD" clId="Web-{BB7DDDEE-BBAC-38E5-ACD5-BE0038686561}" dt="2025-05-06T19:14:34.866" v="8"/>
        <pc:sldMkLst>
          <pc:docMk/>
          <pc:sldMk cId="1618512931" sldId="269"/>
        </pc:sldMkLst>
      </pc:sldChg>
      <pc:sldChg chg="new del">
        <pc:chgData name="Carys Banfield (2301988)" userId="S::2301988@student.uwtsd.ac.uk::0a748bcd-d363-4d93-ad99-c6fb1f8d51ec" providerId="AD" clId="Web-{BB7DDDEE-BBAC-38E5-ACD5-BE0038686561}" dt="2025-05-06T19:14:37.241" v="9"/>
        <pc:sldMkLst>
          <pc:docMk/>
          <pc:sldMk cId="3070640112" sldId="270"/>
        </pc:sldMkLst>
      </pc:sldChg>
      <pc:sldChg chg="addSp delSp modSp new">
        <pc:chgData name="Carys Banfield (2301988)" userId="S::2301988@student.uwtsd.ac.uk::0a748bcd-d363-4d93-ad99-c6fb1f8d51ec" providerId="AD" clId="Web-{BB7DDDEE-BBAC-38E5-ACD5-BE0038686561}" dt="2025-05-06T20:35:16.468" v="465" actId="20577"/>
        <pc:sldMkLst>
          <pc:docMk/>
          <pc:sldMk cId="1605176953" sldId="271"/>
        </pc:sldMkLst>
        <pc:spChg chg="del">
          <ac:chgData name="Carys Banfield (2301988)" userId="S::2301988@student.uwtsd.ac.uk::0a748bcd-d363-4d93-ad99-c6fb1f8d51ec" providerId="AD" clId="Web-{BB7DDDEE-BBAC-38E5-ACD5-BE0038686561}" dt="2025-05-06T18:59:03.007" v="4"/>
          <ac:spMkLst>
            <pc:docMk/>
            <pc:sldMk cId="1605176953" sldId="271"/>
            <ac:spMk id="2" creationId="{C5F811DE-93BA-CABD-EFD1-583B08F9EAEA}"/>
          </ac:spMkLst>
        </pc:spChg>
        <pc:spChg chg="del">
          <ac:chgData name="Carys Banfield (2301988)" userId="S::2301988@student.uwtsd.ac.uk::0a748bcd-d363-4d93-ad99-c6fb1f8d51ec" providerId="AD" clId="Web-{BB7DDDEE-BBAC-38E5-ACD5-BE0038686561}" dt="2025-05-06T18:59:11.226" v="5"/>
          <ac:spMkLst>
            <pc:docMk/>
            <pc:sldMk cId="1605176953" sldId="271"/>
            <ac:spMk id="3" creationId="{6C3F26C0-0EAF-9F80-D896-539DEC0AB149}"/>
          </ac:spMkLst>
        </pc:spChg>
        <pc:spChg chg="add mod">
          <ac:chgData name="Carys Banfield (2301988)" userId="S::2301988@student.uwtsd.ac.uk::0a748bcd-d363-4d93-ad99-c6fb1f8d51ec" providerId="AD" clId="Web-{BB7DDDEE-BBAC-38E5-ACD5-BE0038686561}" dt="2025-05-06T20:16:53.454" v="338" actId="14100"/>
          <ac:spMkLst>
            <pc:docMk/>
            <pc:sldMk cId="1605176953" sldId="271"/>
            <ac:spMk id="5" creationId="{6FD3A16C-6B87-3B55-38BB-7CDA654BF1BA}"/>
          </ac:spMkLst>
        </pc:spChg>
        <pc:spChg chg="add del mod">
          <ac:chgData name="Carys Banfield (2301988)" userId="S::2301988@student.uwtsd.ac.uk::0a748bcd-d363-4d93-ad99-c6fb1f8d51ec" providerId="AD" clId="Web-{BB7DDDEE-BBAC-38E5-ACD5-BE0038686561}" dt="2025-05-06T19:47:27.264" v="208"/>
          <ac:spMkLst>
            <pc:docMk/>
            <pc:sldMk cId="1605176953" sldId="271"/>
            <ac:spMk id="6" creationId="{44AB5503-551C-B148-A212-089FDFE6BB9F}"/>
          </ac:spMkLst>
        </pc:spChg>
        <pc:spChg chg="add mod">
          <ac:chgData name="Carys Banfield (2301988)" userId="S::2301988@student.uwtsd.ac.uk::0a748bcd-d363-4d93-ad99-c6fb1f8d51ec" providerId="AD" clId="Web-{BB7DDDEE-BBAC-38E5-ACD5-BE0038686561}" dt="2025-05-06T20:20:56.882" v="377" actId="14100"/>
          <ac:spMkLst>
            <pc:docMk/>
            <pc:sldMk cId="1605176953" sldId="271"/>
            <ac:spMk id="7" creationId="{99AD6BA2-9DAB-DF07-90AC-ED2D4CCE3E60}"/>
          </ac:spMkLst>
        </pc:spChg>
        <pc:spChg chg="add mod">
          <ac:chgData name="Carys Banfield (2301988)" userId="S::2301988@student.uwtsd.ac.uk::0a748bcd-d363-4d93-ad99-c6fb1f8d51ec" providerId="AD" clId="Web-{BB7DDDEE-BBAC-38E5-ACD5-BE0038686561}" dt="2025-05-06T20:17:17.032" v="340" actId="1076"/>
          <ac:spMkLst>
            <pc:docMk/>
            <pc:sldMk cId="1605176953" sldId="271"/>
            <ac:spMk id="9" creationId="{F9A8025D-026C-A82D-E4D7-3F53C550D641}"/>
          </ac:spMkLst>
        </pc:spChg>
        <pc:spChg chg="add mod">
          <ac:chgData name="Carys Banfield (2301988)" userId="S::2301988@student.uwtsd.ac.uk::0a748bcd-d363-4d93-ad99-c6fb1f8d51ec" providerId="AD" clId="Web-{BB7DDDEE-BBAC-38E5-ACD5-BE0038686561}" dt="2025-05-06T20:17:32.986" v="343" actId="1076"/>
          <ac:spMkLst>
            <pc:docMk/>
            <pc:sldMk cId="1605176953" sldId="271"/>
            <ac:spMk id="10" creationId="{54D2AB27-97F7-EF18-B695-DF87E45A86DA}"/>
          </ac:spMkLst>
        </pc:spChg>
        <pc:spChg chg="add mod">
          <ac:chgData name="Carys Banfield (2301988)" userId="S::2301988@student.uwtsd.ac.uk::0a748bcd-d363-4d93-ad99-c6fb1f8d51ec" providerId="AD" clId="Web-{BB7DDDEE-BBAC-38E5-ACD5-BE0038686561}" dt="2025-05-06T20:18:58.926" v="363" actId="1076"/>
          <ac:spMkLst>
            <pc:docMk/>
            <pc:sldMk cId="1605176953" sldId="271"/>
            <ac:spMk id="11" creationId="{EFC1CC4E-7422-A5C6-36F4-17D823A14582}"/>
          </ac:spMkLst>
        </pc:spChg>
        <pc:spChg chg="add mod">
          <ac:chgData name="Carys Banfield (2301988)" userId="S::2301988@student.uwtsd.ac.uk::0a748bcd-d363-4d93-ad99-c6fb1f8d51ec" providerId="AD" clId="Web-{BB7DDDEE-BBAC-38E5-ACD5-BE0038686561}" dt="2025-05-06T20:19:33.489" v="367"/>
          <ac:spMkLst>
            <pc:docMk/>
            <pc:sldMk cId="1605176953" sldId="271"/>
            <ac:spMk id="12" creationId="{17F5DFC6-11D7-2F0E-5986-17315557F754}"/>
          </ac:spMkLst>
        </pc:spChg>
        <pc:spChg chg="add mod">
          <ac:chgData name="Carys Banfield (2301988)" userId="S::2301988@student.uwtsd.ac.uk::0a748bcd-d363-4d93-ad99-c6fb1f8d51ec" providerId="AD" clId="Web-{BB7DDDEE-BBAC-38E5-ACD5-BE0038686561}" dt="2025-05-06T20:19:56.068" v="370"/>
          <ac:spMkLst>
            <pc:docMk/>
            <pc:sldMk cId="1605176953" sldId="271"/>
            <ac:spMk id="13" creationId="{58722A90-05B4-9673-9B99-52BDB6E24DDD}"/>
          </ac:spMkLst>
        </pc:spChg>
        <pc:spChg chg="add mod">
          <ac:chgData name="Carys Banfield (2301988)" userId="S::2301988@student.uwtsd.ac.uk::0a748bcd-d363-4d93-ad99-c6fb1f8d51ec" providerId="AD" clId="Web-{BB7DDDEE-BBAC-38E5-ACD5-BE0038686561}" dt="2025-05-06T20:20:09.568" v="372" actId="1076"/>
          <ac:spMkLst>
            <pc:docMk/>
            <pc:sldMk cId="1605176953" sldId="271"/>
            <ac:spMk id="14" creationId="{DA8BE1C0-3A4F-F32F-05E7-784568791FF8}"/>
          </ac:spMkLst>
        </pc:spChg>
        <pc:spChg chg="add mod">
          <ac:chgData name="Carys Banfield (2301988)" userId="S::2301988@student.uwtsd.ac.uk::0a748bcd-d363-4d93-ad99-c6fb1f8d51ec" providerId="AD" clId="Web-{BB7DDDEE-BBAC-38E5-ACD5-BE0038686561}" dt="2025-05-06T20:20:25.319" v="374" actId="1076"/>
          <ac:spMkLst>
            <pc:docMk/>
            <pc:sldMk cId="1605176953" sldId="271"/>
            <ac:spMk id="15" creationId="{251F4C24-9486-F754-CD24-3E31AF235A20}"/>
          </ac:spMkLst>
        </pc:spChg>
        <pc:spChg chg="add mod">
          <ac:chgData name="Carys Banfield (2301988)" userId="S::2301988@student.uwtsd.ac.uk::0a748bcd-d363-4d93-ad99-c6fb1f8d51ec" providerId="AD" clId="Web-{BB7DDDEE-BBAC-38E5-ACD5-BE0038686561}" dt="2025-05-06T20:20:37.366" v="376" actId="1076"/>
          <ac:spMkLst>
            <pc:docMk/>
            <pc:sldMk cId="1605176953" sldId="271"/>
            <ac:spMk id="16" creationId="{741852F7-05FB-0720-1E7E-E17E00D29A2B}"/>
          </ac:spMkLst>
        </pc:spChg>
        <pc:spChg chg="add mod">
          <ac:chgData name="Carys Banfield (2301988)" userId="S::2301988@student.uwtsd.ac.uk::0a748bcd-d363-4d93-ad99-c6fb1f8d51ec" providerId="AD" clId="Web-{BB7DDDEE-BBAC-38E5-ACD5-BE0038686561}" dt="2025-05-06T20:35:16.468" v="465" actId="20577"/>
          <ac:spMkLst>
            <pc:docMk/>
            <pc:sldMk cId="1605176953" sldId="271"/>
            <ac:spMk id="17" creationId="{6D329AC5-12F3-1DDC-6291-AFE7FC27CE54}"/>
          </ac:spMkLst>
        </pc:spChg>
        <pc:picChg chg="add mod modCrop">
          <ac:chgData name="Carys Banfield (2301988)" userId="S::2301988@student.uwtsd.ac.uk::0a748bcd-d363-4d93-ad99-c6fb1f8d51ec" providerId="AD" clId="Web-{BB7DDDEE-BBAC-38E5-ACD5-BE0038686561}" dt="2025-05-06T20:16:42.094" v="336" actId="14100"/>
          <ac:picMkLst>
            <pc:docMk/>
            <pc:sldMk cId="1605176953" sldId="271"/>
            <ac:picMk id="4" creationId="{1621FC0B-68D6-CB79-A77D-DF3ADA803C97}"/>
          </ac:picMkLst>
        </pc:picChg>
        <pc:picChg chg="add del mod modCrop">
          <ac:chgData name="Carys Banfield (2301988)" userId="S::2301988@student.uwtsd.ac.uk::0a748bcd-d363-4d93-ad99-c6fb1f8d51ec" providerId="AD" clId="Web-{BB7DDDEE-BBAC-38E5-ACD5-BE0038686561}" dt="2025-05-06T20:15:30.295" v="335"/>
          <ac:picMkLst>
            <pc:docMk/>
            <pc:sldMk cId="1605176953" sldId="271"/>
            <ac:picMk id="8" creationId="{761207C6-F886-579A-80D8-8F4C143C4C3A}"/>
          </ac:picMkLst>
        </pc:picChg>
      </pc:sldChg>
      <pc:sldChg chg="addSp modSp new">
        <pc:chgData name="Carys Banfield (2301988)" userId="S::2301988@student.uwtsd.ac.uk::0a748bcd-d363-4d93-ad99-c6fb1f8d51ec" providerId="AD" clId="Web-{BB7DDDEE-BBAC-38E5-ACD5-BE0038686561}" dt="2025-05-06T19:52:41.819" v="266"/>
        <pc:sldMkLst>
          <pc:docMk/>
          <pc:sldMk cId="1874682485" sldId="272"/>
        </pc:sldMkLst>
        <pc:picChg chg="add mod modCrop">
          <ac:chgData name="Carys Banfield (2301988)" userId="S::2301988@student.uwtsd.ac.uk::0a748bcd-d363-4d93-ad99-c6fb1f8d51ec" providerId="AD" clId="Web-{BB7DDDEE-BBAC-38E5-ACD5-BE0038686561}" dt="2025-05-06T19:16:11.791" v="19" actId="1076"/>
          <ac:picMkLst>
            <pc:docMk/>
            <pc:sldMk cId="1874682485" sldId="272"/>
            <ac:picMk id="2" creationId="{B557F80B-CF23-B8C7-B18C-6162819F1ABB}"/>
          </ac:picMkLst>
        </pc:picChg>
        <pc:picChg chg="add mod">
          <ac:chgData name="Carys Banfield (2301988)" userId="S::2301988@student.uwtsd.ac.uk::0a748bcd-d363-4d93-ad99-c6fb1f8d51ec" providerId="AD" clId="Web-{BB7DDDEE-BBAC-38E5-ACD5-BE0038686561}" dt="2025-05-06T19:52:41.819" v="266"/>
          <ac:picMkLst>
            <pc:docMk/>
            <pc:sldMk cId="1874682485" sldId="272"/>
            <ac:picMk id="3" creationId="{412D17C4-BD5E-AAA3-3C00-D2C90CBF646A}"/>
          </ac:picMkLst>
        </pc:picChg>
      </pc:sldChg>
      <pc:sldChg chg="addSp modSp new">
        <pc:chgData name="Carys Banfield (2301988)" userId="S::2301988@student.uwtsd.ac.uk::0a748bcd-d363-4d93-ad99-c6fb1f8d51ec" providerId="AD" clId="Web-{BB7DDDEE-BBAC-38E5-ACD5-BE0038686561}" dt="2025-05-06T19:53:24.087" v="271"/>
        <pc:sldMkLst>
          <pc:docMk/>
          <pc:sldMk cId="541214910" sldId="273"/>
        </pc:sldMkLst>
        <pc:picChg chg="add mod modCrop">
          <ac:chgData name="Carys Banfield (2301988)" userId="S::2301988@student.uwtsd.ac.uk::0a748bcd-d363-4d93-ad99-c6fb1f8d51ec" providerId="AD" clId="Web-{BB7DDDEE-BBAC-38E5-ACD5-BE0038686561}" dt="2025-05-06T19:17:06.933" v="24" actId="1076"/>
          <ac:picMkLst>
            <pc:docMk/>
            <pc:sldMk cId="541214910" sldId="273"/>
            <ac:picMk id="2" creationId="{FED47643-C2E9-ACF8-A1F3-97EAFBAF81CB}"/>
          </ac:picMkLst>
        </pc:picChg>
        <pc:picChg chg="add mod">
          <ac:chgData name="Carys Banfield (2301988)" userId="S::2301988@student.uwtsd.ac.uk::0a748bcd-d363-4d93-ad99-c6fb1f8d51ec" providerId="AD" clId="Web-{BB7DDDEE-BBAC-38E5-ACD5-BE0038686561}" dt="2025-05-06T19:53:24.087" v="271"/>
          <ac:picMkLst>
            <pc:docMk/>
            <pc:sldMk cId="541214910" sldId="273"/>
            <ac:picMk id="3" creationId="{92FEDCA2-8E5A-2584-3F88-64E76E322D30}"/>
          </ac:picMkLst>
        </pc:picChg>
      </pc:sldChg>
      <pc:sldChg chg="addSp modSp new">
        <pc:chgData name="Carys Banfield (2301988)" userId="S::2301988@student.uwtsd.ac.uk::0a748bcd-d363-4d93-ad99-c6fb1f8d51ec" providerId="AD" clId="Web-{BB7DDDEE-BBAC-38E5-ACD5-BE0038686561}" dt="2025-05-06T19:53:49.978" v="274"/>
        <pc:sldMkLst>
          <pc:docMk/>
          <pc:sldMk cId="2489089813" sldId="274"/>
        </pc:sldMkLst>
        <pc:picChg chg="add mod modCrop">
          <ac:chgData name="Carys Banfield (2301988)" userId="S::2301988@student.uwtsd.ac.uk::0a748bcd-d363-4d93-ad99-c6fb1f8d51ec" providerId="AD" clId="Web-{BB7DDDEE-BBAC-38E5-ACD5-BE0038686561}" dt="2025-05-06T19:21:31.612" v="79" actId="1076"/>
          <ac:picMkLst>
            <pc:docMk/>
            <pc:sldMk cId="2489089813" sldId="274"/>
            <ac:picMk id="2" creationId="{AF4DAC57-549E-4E1C-4A61-74E93FBE0F24}"/>
          </ac:picMkLst>
        </pc:picChg>
        <pc:picChg chg="add mod">
          <ac:chgData name="Carys Banfield (2301988)" userId="S::2301988@student.uwtsd.ac.uk::0a748bcd-d363-4d93-ad99-c6fb1f8d51ec" providerId="AD" clId="Web-{BB7DDDEE-BBAC-38E5-ACD5-BE0038686561}" dt="2025-05-06T19:53:49.978" v="274"/>
          <ac:picMkLst>
            <pc:docMk/>
            <pc:sldMk cId="2489089813" sldId="274"/>
            <ac:picMk id="3" creationId="{F069927C-9D75-83E0-0146-F3C9794AADC7}"/>
          </ac:picMkLst>
        </pc:picChg>
      </pc:sldChg>
      <pc:sldChg chg="addSp modSp new">
        <pc:chgData name="Carys Banfield (2301988)" userId="S::2301988@student.uwtsd.ac.uk::0a748bcd-d363-4d93-ad99-c6fb1f8d51ec" providerId="AD" clId="Web-{BB7DDDEE-BBAC-38E5-ACD5-BE0038686561}" dt="2025-05-06T19:54:02.385" v="277"/>
        <pc:sldMkLst>
          <pc:docMk/>
          <pc:sldMk cId="3978518897" sldId="275"/>
        </pc:sldMkLst>
        <pc:picChg chg="add mod modCrop">
          <ac:chgData name="Carys Banfield (2301988)" userId="S::2301988@student.uwtsd.ac.uk::0a748bcd-d363-4d93-ad99-c6fb1f8d51ec" providerId="AD" clId="Web-{BB7DDDEE-BBAC-38E5-ACD5-BE0038686561}" dt="2025-05-06T19:21:47.003" v="82" actId="1076"/>
          <ac:picMkLst>
            <pc:docMk/>
            <pc:sldMk cId="3978518897" sldId="275"/>
            <ac:picMk id="2" creationId="{F004FAB8-1E37-5179-A08A-0A6C2AFD6190}"/>
          </ac:picMkLst>
        </pc:picChg>
        <pc:picChg chg="add mod">
          <ac:chgData name="Carys Banfield (2301988)" userId="S::2301988@student.uwtsd.ac.uk::0a748bcd-d363-4d93-ad99-c6fb1f8d51ec" providerId="AD" clId="Web-{BB7DDDEE-BBAC-38E5-ACD5-BE0038686561}" dt="2025-05-06T19:54:02.385" v="277"/>
          <ac:picMkLst>
            <pc:docMk/>
            <pc:sldMk cId="3978518897" sldId="275"/>
            <ac:picMk id="3" creationId="{83F772F8-4717-5848-6AB2-AA5D131FE38C}"/>
          </ac:picMkLst>
        </pc:picChg>
      </pc:sldChg>
      <pc:sldChg chg="addSp modSp new">
        <pc:chgData name="Carys Banfield (2301988)" userId="S::2301988@student.uwtsd.ac.uk::0a748bcd-d363-4d93-ad99-c6fb1f8d51ec" providerId="AD" clId="Web-{BB7DDDEE-BBAC-38E5-ACD5-BE0038686561}" dt="2025-05-06T19:54:34.433" v="280"/>
        <pc:sldMkLst>
          <pc:docMk/>
          <pc:sldMk cId="3464783054" sldId="276"/>
        </pc:sldMkLst>
        <pc:picChg chg="add mod modCrop">
          <ac:chgData name="Carys Banfield (2301988)" userId="S::2301988@student.uwtsd.ac.uk::0a748bcd-d363-4d93-ad99-c6fb1f8d51ec" providerId="AD" clId="Web-{BB7DDDEE-BBAC-38E5-ACD5-BE0038686561}" dt="2025-05-06T19:22:03.722" v="85" actId="1076"/>
          <ac:picMkLst>
            <pc:docMk/>
            <pc:sldMk cId="3464783054" sldId="276"/>
            <ac:picMk id="2" creationId="{9E781D05-780B-FCB7-496C-F7A2D3D1BCD5}"/>
          </ac:picMkLst>
        </pc:picChg>
        <pc:picChg chg="add mod">
          <ac:chgData name="Carys Banfield (2301988)" userId="S::2301988@student.uwtsd.ac.uk::0a748bcd-d363-4d93-ad99-c6fb1f8d51ec" providerId="AD" clId="Web-{BB7DDDEE-BBAC-38E5-ACD5-BE0038686561}" dt="2025-05-06T19:54:34.433" v="280"/>
          <ac:picMkLst>
            <pc:docMk/>
            <pc:sldMk cId="3464783054" sldId="276"/>
            <ac:picMk id="3" creationId="{9C3EA522-A422-ABA0-94A1-1457DFE4116B}"/>
          </ac:picMkLst>
        </pc:picChg>
      </pc:sldChg>
      <pc:sldChg chg="addSp modSp new">
        <pc:chgData name="Carys Banfield (2301988)" userId="S::2301988@student.uwtsd.ac.uk::0a748bcd-d363-4d93-ad99-c6fb1f8d51ec" providerId="AD" clId="Web-{BB7DDDEE-BBAC-38E5-ACD5-BE0038686561}" dt="2025-05-06T19:54:55.840" v="283" actId="14100"/>
        <pc:sldMkLst>
          <pc:docMk/>
          <pc:sldMk cId="3557078624" sldId="277"/>
        </pc:sldMkLst>
        <pc:picChg chg="add mod modCrop">
          <ac:chgData name="Carys Banfield (2301988)" userId="S::2301988@student.uwtsd.ac.uk::0a748bcd-d363-4d93-ad99-c6fb1f8d51ec" providerId="AD" clId="Web-{BB7DDDEE-BBAC-38E5-ACD5-BE0038686561}" dt="2025-05-06T19:22:32.051" v="88" actId="1076"/>
          <ac:picMkLst>
            <pc:docMk/>
            <pc:sldMk cId="3557078624" sldId="277"/>
            <ac:picMk id="2" creationId="{755587C4-C221-0EB6-1104-7C5CBD0EB731}"/>
          </ac:picMkLst>
        </pc:picChg>
        <pc:picChg chg="add mod">
          <ac:chgData name="Carys Banfield (2301988)" userId="S::2301988@student.uwtsd.ac.uk::0a748bcd-d363-4d93-ad99-c6fb1f8d51ec" providerId="AD" clId="Web-{BB7DDDEE-BBAC-38E5-ACD5-BE0038686561}" dt="2025-05-06T19:54:55.840" v="283" actId="14100"/>
          <ac:picMkLst>
            <pc:docMk/>
            <pc:sldMk cId="3557078624" sldId="277"/>
            <ac:picMk id="3" creationId="{BBEC2DBE-6536-DB64-E4EF-58AAC3557AFE}"/>
          </ac:picMkLst>
        </pc:picChg>
      </pc:sldChg>
      <pc:sldChg chg="addSp modSp new">
        <pc:chgData name="Carys Banfield (2301988)" userId="S::2301988@student.uwtsd.ac.uk::0a748bcd-d363-4d93-ad99-c6fb1f8d51ec" providerId="AD" clId="Web-{BB7DDDEE-BBAC-38E5-ACD5-BE0038686561}" dt="2025-05-06T19:55:09.777" v="286" actId="14100"/>
        <pc:sldMkLst>
          <pc:docMk/>
          <pc:sldMk cId="287829413" sldId="278"/>
        </pc:sldMkLst>
        <pc:picChg chg="add mod modCrop">
          <ac:chgData name="Carys Banfield (2301988)" userId="S::2301988@student.uwtsd.ac.uk::0a748bcd-d363-4d93-ad99-c6fb1f8d51ec" providerId="AD" clId="Web-{BB7DDDEE-BBAC-38E5-ACD5-BE0038686561}" dt="2025-05-06T19:22:51.677" v="91" actId="1076"/>
          <ac:picMkLst>
            <pc:docMk/>
            <pc:sldMk cId="287829413" sldId="278"/>
            <ac:picMk id="2" creationId="{568AB70C-D3D5-FC7B-6215-C626990011C8}"/>
          </ac:picMkLst>
        </pc:picChg>
        <pc:picChg chg="add mod">
          <ac:chgData name="Carys Banfield (2301988)" userId="S::2301988@student.uwtsd.ac.uk::0a748bcd-d363-4d93-ad99-c6fb1f8d51ec" providerId="AD" clId="Web-{BB7DDDEE-BBAC-38E5-ACD5-BE0038686561}" dt="2025-05-06T19:55:09.777" v="286" actId="14100"/>
          <ac:picMkLst>
            <pc:docMk/>
            <pc:sldMk cId="287829413" sldId="278"/>
            <ac:picMk id="3" creationId="{C2FDFE9D-D926-D763-81C7-E2FAEE4DF159}"/>
          </ac:picMkLst>
        </pc:picChg>
      </pc:sldChg>
      <pc:sldChg chg="addSp modSp new">
        <pc:chgData name="Carys Banfield (2301988)" userId="S::2301988@student.uwtsd.ac.uk::0a748bcd-d363-4d93-ad99-c6fb1f8d51ec" providerId="AD" clId="Web-{BB7DDDEE-BBAC-38E5-ACD5-BE0038686561}" dt="2025-05-06T19:58:25.689" v="290" actId="1076"/>
        <pc:sldMkLst>
          <pc:docMk/>
          <pc:sldMk cId="318587610" sldId="279"/>
        </pc:sldMkLst>
        <pc:picChg chg="add mod modCrop">
          <ac:chgData name="Carys Banfield (2301988)" userId="S::2301988@student.uwtsd.ac.uk::0a748bcd-d363-4d93-ad99-c6fb1f8d51ec" providerId="AD" clId="Web-{BB7DDDEE-BBAC-38E5-ACD5-BE0038686561}" dt="2025-05-06T19:23:16.709" v="94" actId="1076"/>
          <ac:picMkLst>
            <pc:docMk/>
            <pc:sldMk cId="318587610" sldId="279"/>
            <ac:picMk id="2" creationId="{1FD951A0-7246-7391-04CD-048BE5310DD6}"/>
          </ac:picMkLst>
        </pc:picChg>
        <pc:picChg chg="add mod">
          <ac:chgData name="Carys Banfield (2301988)" userId="S::2301988@student.uwtsd.ac.uk::0a748bcd-d363-4d93-ad99-c6fb1f8d51ec" providerId="AD" clId="Web-{BB7DDDEE-BBAC-38E5-ACD5-BE0038686561}" dt="2025-05-06T19:58:25.689" v="290" actId="1076"/>
          <ac:picMkLst>
            <pc:docMk/>
            <pc:sldMk cId="318587610" sldId="279"/>
            <ac:picMk id="3" creationId="{01670C44-2087-5176-1F2A-1D7E8472B2F4}"/>
          </ac:picMkLst>
        </pc:picChg>
      </pc:sldChg>
      <pc:sldChg chg="addSp modSp new">
        <pc:chgData name="Carys Banfield (2301988)" userId="S::2301988@student.uwtsd.ac.uk::0a748bcd-d363-4d93-ad99-c6fb1f8d51ec" providerId="AD" clId="Web-{BB7DDDEE-BBAC-38E5-ACD5-BE0038686561}" dt="2025-05-06T19:58:41.908" v="294" actId="1076"/>
        <pc:sldMkLst>
          <pc:docMk/>
          <pc:sldMk cId="1362967916" sldId="280"/>
        </pc:sldMkLst>
        <pc:picChg chg="add mod modCrop">
          <ac:chgData name="Carys Banfield (2301988)" userId="S::2301988@student.uwtsd.ac.uk::0a748bcd-d363-4d93-ad99-c6fb1f8d51ec" providerId="AD" clId="Web-{BB7DDDEE-BBAC-38E5-ACD5-BE0038686561}" dt="2025-05-06T19:23:38.131" v="97" actId="1076"/>
          <ac:picMkLst>
            <pc:docMk/>
            <pc:sldMk cId="1362967916" sldId="280"/>
            <ac:picMk id="2" creationId="{DDF85A6A-69B2-BFE1-ABBD-96D775359644}"/>
          </ac:picMkLst>
        </pc:picChg>
        <pc:picChg chg="add mod">
          <ac:chgData name="Carys Banfield (2301988)" userId="S::2301988@student.uwtsd.ac.uk::0a748bcd-d363-4d93-ad99-c6fb1f8d51ec" providerId="AD" clId="Web-{BB7DDDEE-BBAC-38E5-ACD5-BE0038686561}" dt="2025-05-06T19:58:41.908" v="294" actId="1076"/>
          <ac:picMkLst>
            <pc:docMk/>
            <pc:sldMk cId="1362967916" sldId="280"/>
            <ac:picMk id="3" creationId="{43F2F5E4-F359-8055-9A15-A4A454B16CA8}"/>
          </ac:picMkLst>
        </pc:picChg>
      </pc:sldChg>
      <pc:sldChg chg="addSp modSp new">
        <pc:chgData name="Carys Banfield (2301988)" userId="S::2301988@student.uwtsd.ac.uk::0a748bcd-d363-4d93-ad99-c6fb1f8d51ec" providerId="AD" clId="Web-{BB7DDDEE-BBAC-38E5-ACD5-BE0038686561}" dt="2025-05-06T19:59:02.878" v="297"/>
        <pc:sldMkLst>
          <pc:docMk/>
          <pc:sldMk cId="2478639156" sldId="281"/>
        </pc:sldMkLst>
        <pc:picChg chg="add mod modCrop">
          <ac:chgData name="Carys Banfield (2301988)" userId="S::2301988@student.uwtsd.ac.uk::0a748bcd-d363-4d93-ad99-c6fb1f8d51ec" providerId="AD" clId="Web-{BB7DDDEE-BBAC-38E5-ACD5-BE0038686561}" dt="2025-05-06T19:24:16.476" v="104" actId="1076"/>
          <ac:picMkLst>
            <pc:docMk/>
            <pc:sldMk cId="2478639156" sldId="281"/>
            <ac:picMk id="2" creationId="{AADCB6DA-CFF6-2676-8EFF-D6D64D95BF11}"/>
          </ac:picMkLst>
        </pc:picChg>
        <pc:picChg chg="add mod">
          <ac:chgData name="Carys Banfield (2301988)" userId="S::2301988@student.uwtsd.ac.uk::0a748bcd-d363-4d93-ad99-c6fb1f8d51ec" providerId="AD" clId="Web-{BB7DDDEE-BBAC-38E5-ACD5-BE0038686561}" dt="2025-05-06T19:24:13.663" v="103" actId="1076"/>
          <ac:picMkLst>
            <pc:docMk/>
            <pc:sldMk cId="2478639156" sldId="281"/>
            <ac:picMk id="3" creationId="{5B4D1250-5CEB-B4E8-53B8-971BA10DF822}"/>
          </ac:picMkLst>
        </pc:picChg>
        <pc:picChg chg="add mod">
          <ac:chgData name="Carys Banfield (2301988)" userId="S::2301988@student.uwtsd.ac.uk::0a748bcd-d363-4d93-ad99-c6fb1f8d51ec" providerId="AD" clId="Web-{BB7DDDEE-BBAC-38E5-ACD5-BE0038686561}" dt="2025-05-06T19:59:02.878" v="297"/>
          <ac:picMkLst>
            <pc:docMk/>
            <pc:sldMk cId="2478639156" sldId="281"/>
            <ac:picMk id="4" creationId="{58A36BDB-A8A4-8511-43C5-963CD56E0355}"/>
          </ac:picMkLst>
        </pc:picChg>
      </pc:sldChg>
      <pc:sldChg chg="addSp modSp new">
        <pc:chgData name="Carys Banfield (2301988)" userId="S::2301988@student.uwtsd.ac.uk::0a748bcd-d363-4d93-ad99-c6fb1f8d51ec" providerId="AD" clId="Web-{BB7DDDEE-BBAC-38E5-ACD5-BE0038686561}" dt="2025-05-06T20:03:17.588" v="301" actId="1076"/>
        <pc:sldMkLst>
          <pc:docMk/>
          <pc:sldMk cId="863651657" sldId="282"/>
        </pc:sldMkLst>
        <pc:picChg chg="add mod modCrop">
          <ac:chgData name="Carys Banfield (2301988)" userId="S::2301988@student.uwtsd.ac.uk::0a748bcd-d363-4d93-ad99-c6fb1f8d51ec" providerId="AD" clId="Web-{BB7DDDEE-BBAC-38E5-ACD5-BE0038686561}" dt="2025-05-06T19:24:39.461" v="107" actId="1076"/>
          <ac:picMkLst>
            <pc:docMk/>
            <pc:sldMk cId="863651657" sldId="282"/>
            <ac:picMk id="2" creationId="{19D9E59B-ADAC-D74F-3B20-98705A8AAD62}"/>
          </ac:picMkLst>
        </pc:picChg>
        <pc:picChg chg="add mod">
          <ac:chgData name="Carys Banfield (2301988)" userId="S::2301988@student.uwtsd.ac.uk::0a748bcd-d363-4d93-ad99-c6fb1f8d51ec" providerId="AD" clId="Web-{BB7DDDEE-BBAC-38E5-ACD5-BE0038686561}" dt="2025-05-06T20:03:17.588" v="301" actId="1076"/>
          <ac:picMkLst>
            <pc:docMk/>
            <pc:sldMk cId="863651657" sldId="282"/>
            <ac:picMk id="3" creationId="{6655CD57-4720-617C-38DD-A4536BF72B76}"/>
          </ac:picMkLst>
        </pc:picChg>
      </pc:sldChg>
      <pc:sldChg chg="addSp modSp new">
        <pc:chgData name="Carys Banfield (2301988)" userId="S::2301988@student.uwtsd.ac.uk::0a748bcd-d363-4d93-ad99-c6fb1f8d51ec" providerId="AD" clId="Web-{BB7DDDEE-BBAC-38E5-ACD5-BE0038686561}" dt="2025-05-06T20:03:29.979" v="305" actId="1076"/>
        <pc:sldMkLst>
          <pc:docMk/>
          <pc:sldMk cId="2161287265" sldId="283"/>
        </pc:sldMkLst>
        <pc:picChg chg="add mod modCrop">
          <ac:chgData name="Carys Banfield (2301988)" userId="S::2301988@student.uwtsd.ac.uk::0a748bcd-d363-4d93-ad99-c6fb1f8d51ec" providerId="AD" clId="Web-{BB7DDDEE-BBAC-38E5-ACD5-BE0038686561}" dt="2025-05-06T19:25:01.571" v="110" actId="1076"/>
          <ac:picMkLst>
            <pc:docMk/>
            <pc:sldMk cId="2161287265" sldId="283"/>
            <ac:picMk id="2" creationId="{EBE1CD48-F28D-8182-5EEB-BC7311DF102A}"/>
          </ac:picMkLst>
        </pc:picChg>
        <pc:picChg chg="add mod">
          <ac:chgData name="Carys Banfield (2301988)" userId="S::2301988@student.uwtsd.ac.uk::0a748bcd-d363-4d93-ad99-c6fb1f8d51ec" providerId="AD" clId="Web-{BB7DDDEE-BBAC-38E5-ACD5-BE0038686561}" dt="2025-05-06T20:03:29.979" v="305" actId="1076"/>
          <ac:picMkLst>
            <pc:docMk/>
            <pc:sldMk cId="2161287265" sldId="283"/>
            <ac:picMk id="3" creationId="{AD02D689-BC4F-595B-D112-D7909B624126}"/>
          </ac:picMkLst>
        </pc:picChg>
      </pc:sldChg>
      <pc:sldChg chg="addSp modSp new">
        <pc:chgData name="Carys Banfield (2301988)" userId="S::2301988@student.uwtsd.ac.uk::0a748bcd-d363-4d93-ad99-c6fb1f8d51ec" providerId="AD" clId="Web-{BB7DDDEE-BBAC-38E5-ACD5-BE0038686561}" dt="2025-05-06T20:03:49.823" v="308"/>
        <pc:sldMkLst>
          <pc:docMk/>
          <pc:sldMk cId="2485098899" sldId="284"/>
        </pc:sldMkLst>
        <pc:picChg chg="add mod modCrop">
          <ac:chgData name="Carys Banfield (2301988)" userId="S::2301988@student.uwtsd.ac.uk::0a748bcd-d363-4d93-ad99-c6fb1f8d51ec" providerId="AD" clId="Web-{BB7DDDEE-BBAC-38E5-ACD5-BE0038686561}" dt="2025-05-06T19:25:22.368" v="113" actId="1076"/>
          <ac:picMkLst>
            <pc:docMk/>
            <pc:sldMk cId="2485098899" sldId="284"/>
            <ac:picMk id="2" creationId="{8EFC78E4-B680-95CA-B128-67C3CE45AF2E}"/>
          </ac:picMkLst>
        </pc:picChg>
        <pc:picChg chg="add mod">
          <ac:chgData name="Carys Banfield (2301988)" userId="S::2301988@student.uwtsd.ac.uk::0a748bcd-d363-4d93-ad99-c6fb1f8d51ec" providerId="AD" clId="Web-{BB7DDDEE-BBAC-38E5-ACD5-BE0038686561}" dt="2025-05-06T20:03:49.823" v="308"/>
          <ac:picMkLst>
            <pc:docMk/>
            <pc:sldMk cId="2485098899" sldId="284"/>
            <ac:picMk id="3" creationId="{255D5325-344A-1460-63B2-9E630B83704E}"/>
          </ac:picMkLst>
        </pc:picChg>
      </pc:sldChg>
      <pc:sldChg chg="addSp modSp new">
        <pc:chgData name="Carys Banfield (2301988)" userId="S::2301988@student.uwtsd.ac.uk::0a748bcd-d363-4d93-ad99-c6fb1f8d51ec" providerId="AD" clId="Web-{BB7DDDEE-BBAC-38E5-ACD5-BE0038686561}" dt="2025-05-06T20:04:09.277" v="311" actId="14100"/>
        <pc:sldMkLst>
          <pc:docMk/>
          <pc:sldMk cId="3645787412" sldId="285"/>
        </pc:sldMkLst>
        <pc:picChg chg="add mod modCrop">
          <ac:chgData name="Carys Banfield (2301988)" userId="S::2301988@student.uwtsd.ac.uk::0a748bcd-d363-4d93-ad99-c6fb1f8d51ec" providerId="AD" clId="Web-{BB7DDDEE-BBAC-38E5-ACD5-BE0038686561}" dt="2025-05-06T19:25:43.275" v="116" actId="1076"/>
          <ac:picMkLst>
            <pc:docMk/>
            <pc:sldMk cId="3645787412" sldId="285"/>
            <ac:picMk id="2" creationId="{2E23D931-BAE8-23B1-C18A-978A84F7BD23}"/>
          </ac:picMkLst>
        </pc:picChg>
        <pc:picChg chg="add mod">
          <ac:chgData name="Carys Banfield (2301988)" userId="S::2301988@student.uwtsd.ac.uk::0a748bcd-d363-4d93-ad99-c6fb1f8d51ec" providerId="AD" clId="Web-{BB7DDDEE-BBAC-38E5-ACD5-BE0038686561}" dt="2025-05-06T20:04:09.277" v="311" actId="14100"/>
          <ac:picMkLst>
            <pc:docMk/>
            <pc:sldMk cId="3645787412" sldId="285"/>
            <ac:picMk id="3" creationId="{FCC9A37A-E1F5-0A6D-261A-AED6E816E844}"/>
          </ac:picMkLst>
        </pc:picChg>
      </pc:sldChg>
      <pc:sldChg chg="addSp modSp new">
        <pc:chgData name="Carys Banfield (2301988)" userId="S::2301988@student.uwtsd.ac.uk::0a748bcd-d363-4d93-ad99-c6fb1f8d51ec" providerId="AD" clId="Web-{BB7DDDEE-BBAC-38E5-ACD5-BE0038686561}" dt="2025-05-06T20:04:46.371" v="314" actId="14100"/>
        <pc:sldMkLst>
          <pc:docMk/>
          <pc:sldMk cId="368755211" sldId="286"/>
        </pc:sldMkLst>
        <pc:picChg chg="add mod modCrop">
          <ac:chgData name="Carys Banfield (2301988)" userId="S::2301988@student.uwtsd.ac.uk::0a748bcd-d363-4d93-ad99-c6fb1f8d51ec" providerId="AD" clId="Web-{BB7DDDEE-BBAC-38E5-ACD5-BE0038686561}" dt="2025-05-06T19:26:06.729" v="119" actId="1076"/>
          <ac:picMkLst>
            <pc:docMk/>
            <pc:sldMk cId="368755211" sldId="286"/>
            <ac:picMk id="2" creationId="{64E533E1-7E5F-E407-A444-F8B943CFF4DC}"/>
          </ac:picMkLst>
        </pc:picChg>
        <pc:picChg chg="add mod">
          <ac:chgData name="Carys Banfield (2301988)" userId="S::2301988@student.uwtsd.ac.uk::0a748bcd-d363-4d93-ad99-c6fb1f8d51ec" providerId="AD" clId="Web-{BB7DDDEE-BBAC-38E5-ACD5-BE0038686561}" dt="2025-05-06T20:04:46.371" v="314" actId="14100"/>
          <ac:picMkLst>
            <pc:docMk/>
            <pc:sldMk cId="368755211" sldId="286"/>
            <ac:picMk id="3" creationId="{05B23D40-72EE-CDDE-D1F3-271A79EA6ECC}"/>
          </ac:picMkLst>
        </pc:picChg>
      </pc:sldChg>
      <pc:sldChg chg="addSp modSp new">
        <pc:chgData name="Carys Banfield (2301988)" userId="S::2301988@student.uwtsd.ac.uk::0a748bcd-d363-4d93-ad99-c6fb1f8d51ec" providerId="AD" clId="Web-{BB7DDDEE-BBAC-38E5-ACD5-BE0038686561}" dt="2025-05-06T20:05:00.856" v="317" actId="14100"/>
        <pc:sldMkLst>
          <pc:docMk/>
          <pc:sldMk cId="515376895" sldId="287"/>
        </pc:sldMkLst>
        <pc:picChg chg="add mod modCrop">
          <ac:chgData name="Carys Banfield (2301988)" userId="S::2301988@student.uwtsd.ac.uk::0a748bcd-d363-4d93-ad99-c6fb1f8d51ec" providerId="AD" clId="Web-{BB7DDDEE-BBAC-38E5-ACD5-BE0038686561}" dt="2025-05-06T19:26:30.792" v="122" actId="1076"/>
          <ac:picMkLst>
            <pc:docMk/>
            <pc:sldMk cId="515376895" sldId="287"/>
            <ac:picMk id="2" creationId="{D837BA77-BE95-D82F-1357-F4866F83B2C5}"/>
          </ac:picMkLst>
        </pc:picChg>
        <pc:picChg chg="add mod">
          <ac:chgData name="Carys Banfield (2301988)" userId="S::2301988@student.uwtsd.ac.uk::0a748bcd-d363-4d93-ad99-c6fb1f8d51ec" providerId="AD" clId="Web-{BB7DDDEE-BBAC-38E5-ACD5-BE0038686561}" dt="2025-05-06T20:05:00.856" v="317" actId="14100"/>
          <ac:picMkLst>
            <pc:docMk/>
            <pc:sldMk cId="515376895" sldId="287"/>
            <ac:picMk id="3" creationId="{C4CECA63-DB32-5201-B28A-D2373A701FDF}"/>
          </ac:picMkLst>
        </pc:picChg>
      </pc:sldChg>
      <pc:sldChg chg="addSp modSp new">
        <pc:chgData name="Carys Banfield (2301988)" userId="S::2301988@student.uwtsd.ac.uk::0a748bcd-d363-4d93-ad99-c6fb1f8d51ec" providerId="AD" clId="Web-{BB7DDDEE-BBAC-38E5-ACD5-BE0038686561}" dt="2025-05-06T20:08:53.019" v="324" actId="1076"/>
        <pc:sldMkLst>
          <pc:docMk/>
          <pc:sldMk cId="1986998534" sldId="288"/>
        </pc:sldMkLst>
        <pc:picChg chg="add mod modCrop">
          <ac:chgData name="Carys Banfield (2301988)" userId="S::2301988@student.uwtsd.ac.uk::0a748bcd-d363-4d93-ad99-c6fb1f8d51ec" providerId="AD" clId="Web-{BB7DDDEE-BBAC-38E5-ACD5-BE0038686561}" dt="2025-05-06T19:26:53.715" v="125" actId="1076"/>
          <ac:picMkLst>
            <pc:docMk/>
            <pc:sldMk cId="1986998534" sldId="288"/>
            <ac:picMk id="2" creationId="{0698226E-6E1A-2551-3792-CA77E859B91B}"/>
          </ac:picMkLst>
        </pc:picChg>
        <pc:picChg chg="add mod">
          <ac:chgData name="Carys Banfield (2301988)" userId="S::2301988@student.uwtsd.ac.uk::0a748bcd-d363-4d93-ad99-c6fb1f8d51ec" providerId="AD" clId="Web-{BB7DDDEE-BBAC-38E5-ACD5-BE0038686561}" dt="2025-05-06T20:08:53.019" v="324" actId="1076"/>
          <ac:picMkLst>
            <pc:docMk/>
            <pc:sldMk cId="1986998534" sldId="288"/>
            <ac:picMk id="3" creationId="{49A77B26-E161-F965-5067-3D01F39F411A}"/>
          </ac:picMkLst>
        </pc:picChg>
      </pc:sldChg>
      <pc:sldChg chg="addSp modSp new">
        <pc:chgData name="Carys Banfield (2301988)" userId="S::2301988@student.uwtsd.ac.uk::0a748bcd-d363-4d93-ad99-c6fb1f8d51ec" providerId="AD" clId="Web-{BB7DDDEE-BBAC-38E5-ACD5-BE0038686561}" dt="2025-05-06T20:05:45.420" v="320" actId="14100"/>
        <pc:sldMkLst>
          <pc:docMk/>
          <pc:sldMk cId="2161875087" sldId="289"/>
        </pc:sldMkLst>
        <pc:picChg chg="add mod">
          <ac:chgData name="Carys Banfield (2301988)" userId="S::2301988@student.uwtsd.ac.uk::0a748bcd-d363-4d93-ad99-c6fb1f8d51ec" providerId="AD" clId="Web-{BB7DDDEE-BBAC-38E5-ACD5-BE0038686561}" dt="2025-05-06T19:21:11.940" v="76" actId="14100"/>
          <ac:picMkLst>
            <pc:docMk/>
            <pc:sldMk cId="2161875087" sldId="289"/>
            <ac:picMk id="2" creationId="{29FBC755-B131-43E1-740B-3B967C231615}"/>
          </ac:picMkLst>
        </pc:picChg>
        <pc:picChg chg="add mod modCrop">
          <ac:chgData name="Carys Banfield (2301988)" userId="S::2301988@student.uwtsd.ac.uk::0a748bcd-d363-4d93-ad99-c6fb1f8d51ec" providerId="AD" clId="Web-{BB7DDDEE-BBAC-38E5-ACD5-BE0038686561}" dt="2025-05-06T19:21:02.596" v="75"/>
          <ac:picMkLst>
            <pc:docMk/>
            <pc:sldMk cId="2161875087" sldId="289"/>
            <ac:picMk id="3" creationId="{9342AEA5-6FE5-7422-8B69-B8229B29AEA4}"/>
          </ac:picMkLst>
        </pc:picChg>
        <pc:picChg chg="add mod">
          <ac:chgData name="Carys Banfield (2301988)" userId="S::2301988@student.uwtsd.ac.uk::0a748bcd-d363-4d93-ad99-c6fb1f8d51ec" providerId="AD" clId="Web-{BB7DDDEE-BBAC-38E5-ACD5-BE0038686561}" dt="2025-05-06T20:05:45.420" v="320" actId="14100"/>
          <ac:picMkLst>
            <pc:docMk/>
            <pc:sldMk cId="2161875087" sldId="289"/>
            <ac:picMk id="4" creationId="{D21F74DF-EA11-4E39-1E5C-43E386ECEC4F}"/>
          </ac:picMkLst>
        </pc:picChg>
      </pc:sldChg>
      <pc:sldChg chg="new">
        <pc:chgData name="Carys Banfield (2301988)" userId="S::2301988@student.uwtsd.ac.uk::0a748bcd-d363-4d93-ad99-c6fb1f8d51ec" providerId="AD" clId="Web-{BB7DDDEE-BBAC-38E5-ACD5-BE0038686561}" dt="2025-05-06T19:17:47.387" v="42"/>
        <pc:sldMkLst>
          <pc:docMk/>
          <pc:sldMk cId="1496366549" sldId="290"/>
        </pc:sldMkLst>
      </pc:sldChg>
      <pc:sldChg chg="modSp new">
        <pc:chgData name="Carys Banfield (2301988)" userId="S::2301988@student.uwtsd.ac.uk::0a748bcd-d363-4d93-ad99-c6fb1f8d51ec" providerId="AD" clId="Web-{BB7DDDEE-BBAC-38E5-ACD5-BE0038686561}" dt="2025-05-06T19:49:38.268" v="259" actId="20577"/>
        <pc:sldMkLst>
          <pc:docMk/>
          <pc:sldMk cId="1493911827" sldId="291"/>
        </pc:sldMkLst>
        <pc:spChg chg="mod">
          <ac:chgData name="Carys Banfield (2301988)" userId="S::2301988@student.uwtsd.ac.uk::0a748bcd-d363-4d93-ad99-c6fb1f8d51ec" providerId="AD" clId="Web-{BB7DDDEE-BBAC-38E5-ACD5-BE0038686561}" dt="2025-05-06T19:27:08.965" v="134" actId="20577"/>
          <ac:spMkLst>
            <pc:docMk/>
            <pc:sldMk cId="1493911827" sldId="291"/>
            <ac:spMk id="2" creationId="{F7080FB6-A3BD-FDA8-AE13-947BE354B525}"/>
          </ac:spMkLst>
        </pc:spChg>
        <pc:spChg chg="mod">
          <ac:chgData name="Carys Banfield (2301988)" userId="S::2301988@student.uwtsd.ac.uk::0a748bcd-d363-4d93-ad99-c6fb1f8d51ec" providerId="AD" clId="Web-{BB7DDDEE-BBAC-38E5-ACD5-BE0038686561}" dt="2025-05-06T19:49:38.268" v="259" actId="20577"/>
          <ac:spMkLst>
            <pc:docMk/>
            <pc:sldMk cId="1493911827" sldId="291"/>
            <ac:spMk id="3" creationId="{F97EB594-A506-BB32-F779-82646D1AB147}"/>
          </ac:spMkLst>
        </pc:spChg>
      </pc:sldChg>
      <pc:sldChg chg="addSp delSp modSp new">
        <pc:chgData name="Carys Banfield (2301988)" userId="S::2301988@student.uwtsd.ac.uk::0a748bcd-d363-4d93-ad99-c6fb1f8d51ec" providerId="AD" clId="Web-{BB7DDDEE-BBAC-38E5-ACD5-BE0038686561}" dt="2025-05-06T20:37:56.910" v="558" actId="20577"/>
        <pc:sldMkLst>
          <pc:docMk/>
          <pc:sldMk cId="2482653842" sldId="292"/>
        </pc:sldMkLst>
        <pc:spChg chg="mod">
          <ac:chgData name="Carys Banfield (2301988)" userId="S::2301988@student.uwtsd.ac.uk::0a748bcd-d363-4d93-ad99-c6fb1f8d51ec" providerId="AD" clId="Web-{BB7DDDEE-BBAC-38E5-ACD5-BE0038686561}" dt="2025-05-06T20:14:58.654" v="331" actId="20577"/>
          <ac:spMkLst>
            <pc:docMk/>
            <pc:sldMk cId="2482653842" sldId="292"/>
            <ac:spMk id="2" creationId="{D059CD40-2F0E-E236-E631-CF896EAEAC68}"/>
          </ac:spMkLst>
        </pc:spChg>
        <pc:spChg chg="del">
          <ac:chgData name="Carys Banfield (2301988)" userId="S::2301988@student.uwtsd.ac.uk::0a748bcd-d363-4d93-ad99-c6fb1f8d51ec" providerId="AD" clId="Web-{BB7DDDEE-BBAC-38E5-ACD5-BE0038686561}" dt="2025-05-06T20:15:03.279" v="332"/>
          <ac:spMkLst>
            <pc:docMk/>
            <pc:sldMk cId="2482653842" sldId="292"/>
            <ac:spMk id="3" creationId="{2068D57B-9B33-4E24-07E2-95EB28A116C2}"/>
          </ac:spMkLst>
        </pc:spChg>
        <pc:spChg chg="add mod">
          <ac:chgData name="Carys Banfield (2301988)" userId="S::2301988@student.uwtsd.ac.uk::0a748bcd-d363-4d93-ad99-c6fb1f8d51ec" providerId="AD" clId="Web-{BB7DDDEE-BBAC-38E5-ACD5-BE0038686561}" dt="2025-05-06T20:37:56.910" v="558" actId="20577"/>
          <ac:spMkLst>
            <pc:docMk/>
            <pc:sldMk cId="2482653842" sldId="292"/>
            <ac:spMk id="6" creationId="{E2F80423-AD2C-532F-603E-2547BC696B9E}"/>
          </ac:spMkLst>
        </pc:spChg>
        <pc:picChg chg="add mod">
          <ac:chgData name="Carys Banfield (2301988)" userId="S::2301988@student.uwtsd.ac.uk::0a748bcd-d363-4d93-ad99-c6fb1f8d51ec" providerId="AD" clId="Web-{BB7DDDEE-BBAC-38E5-ACD5-BE0038686561}" dt="2025-05-06T20:15:25.076" v="334" actId="1076"/>
          <ac:picMkLst>
            <pc:docMk/>
            <pc:sldMk cId="2482653842" sldId="292"/>
            <ac:picMk id="5" creationId="{CDAEAFFA-F50F-B42A-ADAA-70B2D53519AB}"/>
          </ac:picMkLst>
        </pc:picChg>
      </pc:sldChg>
      <pc:sldChg chg="addSp delSp modSp new">
        <pc:chgData name="Carys Banfield (2301988)" userId="S::2301988@student.uwtsd.ac.uk::0a748bcd-d363-4d93-ad99-c6fb1f8d51ec" providerId="AD" clId="Web-{BB7DDDEE-BBAC-38E5-ACD5-BE0038686561}" dt="2025-05-06T20:29:10.068" v="429"/>
        <pc:sldMkLst>
          <pc:docMk/>
          <pc:sldMk cId="3462118267" sldId="293"/>
        </pc:sldMkLst>
        <pc:spChg chg="del">
          <ac:chgData name="Carys Banfield (2301988)" userId="S::2301988@student.uwtsd.ac.uk::0a748bcd-d363-4d93-ad99-c6fb1f8d51ec" providerId="AD" clId="Web-{BB7DDDEE-BBAC-38E5-ACD5-BE0038686561}" dt="2025-05-06T20:26:45.845" v="428"/>
          <ac:spMkLst>
            <pc:docMk/>
            <pc:sldMk cId="3462118267" sldId="293"/>
            <ac:spMk id="2" creationId="{7CC889A7-CF00-663B-B6FD-013443B954AE}"/>
          </ac:spMkLst>
        </pc:spChg>
        <pc:spChg chg="del">
          <ac:chgData name="Carys Banfield (2301988)" userId="S::2301988@student.uwtsd.ac.uk::0a748bcd-d363-4d93-ad99-c6fb1f8d51ec" providerId="AD" clId="Web-{BB7DDDEE-BBAC-38E5-ACD5-BE0038686561}" dt="2025-05-06T20:26:42.751" v="427"/>
          <ac:spMkLst>
            <pc:docMk/>
            <pc:sldMk cId="3462118267" sldId="293"/>
            <ac:spMk id="3" creationId="{8089F1C0-961F-6E4D-84FE-CB6E90B435AF}"/>
          </ac:spMkLst>
        </pc:spChg>
        <pc:picChg chg="add mod">
          <ac:chgData name="Carys Banfield (2301988)" userId="S::2301988@student.uwtsd.ac.uk::0a748bcd-d363-4d93-ad99-c6fb1f8d51ec" providerId="AD" clId="Web-{BB7DDDEE-BBAC-38E5-ACD5-BE0038686561}" dt="2025-05-06T20:29:10.068" v="429"/>
          <ac:picMkLst>
            <pc:docMk/>
            <pc:sldMk cId="3462118267" sldId="293"/>
            <ac:picMk id="4" creationId="{9E046BC3-2E9A-9C79-437F-3775C4AB03B7}"/>
          </ac:picMkLst>
        </pc:picChg>
      </pc:sldChg>
      <pc:sldChg chg="addSp delSp modSp new mod modClrScheme chgLayout">
        <pc:chgData name="Carys Banfield (2301988)" userId="S::2301988@student.uwtsd.ac.uk::0a748bcd-d363-4d93-ad99-c6fb1f8d51ec" providerId="AD" clId="Web-{BB7DDDEE-BBAC-38E5-ACD5-BE0038686561}" dt="2025-05-06T20:40:23.586" v="605" actId="14100"/>
        <pc:sldMkLst>
          <pc:docMk/>
          <pc:sldMk cId="2909166812" sldId="294"/>
        </pc:sldMkLst>
        <pc:spChg chg="add del">
          <ac:chgData name="Carys Banfield (2301988)" userId="S::2301988@student.uwtsd.ac.uk::0a748bcd-d363-4d93-ad99-c6fb1f8d51ec" providerId="AD" clId="Web-{BB7DDDEE-BBAC-38E5-ACD5-BE0038686561}" dt="2025-05-06T20:38:20.551" v="562"/>
          <ac:spMkLst>
            <pc:docMk/>
            <pc:sldMk cId="2909166812" sldId="294"/>
            <ac:spMk id="2" creationId="{C71E78B5-6676-7DE6-F19E-CA708FE6A8F8}"/>
          </ac:spMkLst>
        </pc:spChg>
        <pc:spChg chg="add mod ord">
          <ac:chgData name="Carys Banfield (2301988)" userId="S::2301988@student.uwtsd.ac.uk::0a748bcd-d363-4d93-ad99-c6fb1f8d51ec" providerId="AD" clId="Web-{BB7DDDEE-BBAC-38E5-ACD5-BE0038686561}" dt="2025-05-06T20:38:26.348" v="568" actId="20577"/>
          <ac:spMkLst>
            <pc:docMk/>
            <pc:sldMk cId="2909166812" sldId="294"/>
            <ac:spMk id="3" creationId="{963845CC-3B46-C991-E289-902E8FC308C0}"/>
          </ac:spMkLst>
        </pc:spChg>
        <pc:picChg chg="add mod">
          <ac:chgData name="Carys Banfield (2301988)" userId="S::2301988@student.uwtsd.ac.uk::0a748bcd-d363-4d93-ad99-c6fb1f8d51ec" providerId="AD" clId="Web-{BB7DDDEE-BBAC-38E5-ACD5-BE0038686561}" dt="2025-05-06T20:40:23.586" v="605" actId="14100"/>
          <ac:picMkLst>
            <pc:docMk/>
            <pc:sldMk cId="2909166812" sldId="294"/>
            <ac:picMk id="5" creationId="{CF03B0E3-38B6-5BCD-3A13-89BAD947E32E}"/>
          </ac:picMkLst>
        </pc:picChg>
      </pc:sldChg>
      <pc:sldChg chg="addSp modSp add ord replId">
        <pc:chgData name="Carys Banfield (2301988)" userId="S::2301988@student.uwtsd.ac.uk::0a748bcd-d363-4d93-ad99-c6fb1f8d51ec" providerId="AD" clId="Web-{BB7DDDEE-BBAC-38E5-ACD5-BE0038686561}" dt="2025-05-06T20:40:52.243" v="607" actId="1076"/>
        <pc:sldMkLst>
          <pc:docMk/>
          <pc:sldMk cId="3775792571" sldId="295"/>
        </pc:sldMkLst>
        <pc:picChg chg="add mod">
          <ac:chgData name="Carys Banfield (2301988)" userId="S::2301988@student.uwtsd.ac.uk::0a748bcd-d363-4d93-ad99-c6fb1f8d51ec" providerId="AD" clId="Web-{BB7DDDEE-BBAC-38E5-ACD5-BE0038686561}" dt="2025-05-06T20:40:52.243" v="607" actId="1076"/>
          <ac:picMkLst>
            <pc:docMk/>
            <pc:sldMk cId="3775792571" sldId="295"/>
            <ac:picMk id="4" creationId="{4D69C06D-D620-5C0A-8A2E-6722B0939EF1}"/>
          </ac:picMkLst>
        </pc:picChg>
      </pc:sldChg>
      <pc:sldChg chg="addSp modSp add ord replId">
        <pc:chgData name="Carys Banfield (2301988)" userId="S::2301988@student.uwtsd.ac.uk::0a748bcd-d363-4d93-ad99-c6fb1f8d51ec" providerId="AD" clId="Web-{BB7DDDEE-BBAC-38E5-ACD5-BE0038686561}" dt="2025-05-06T20:41:18.213" v="610" actId="1076"/>
        <pc:sldMkLst>
          <pc:docMk/>
          <pc:sldMk cId="541649343" sldId="296"/>
        </pc:sldMkLst>
        <pc:picChg chg="add mod">
          <ac:chgData name="Carys Banfield (2301988)" userId="S::2301988@student.uwtsd.ac.uk::0a748bcd-d363-4d93-ad99-c6fb1f8d51ec" providerId="AD" clId="Web-{BB7DDDEE-BBAC-38E5-ACD5-BE0038686561}" dt="2025-05-06T20:41:18.213" v="610" actId="1076"/>
          <ac:picMkLst>
            <pc:docMk/>
            <pc:sldMk cId="541649343" sldId="296"/>
            <ac:picMk id="4" creationId="{46D0E2F3-EB95-25CA-EEFB-76295A0235CE}"/>
          </ac:picMkLst>
        </pc:picChg>
      </pc:sldChg>
      <pc:sldChg chg="addSp modSp add ord replId">
        <pc:chgData name="Carys Banfield (2301988)" userId="S::2301988@student.uwtsd.ac.uk::0a748bcd-d363-4d93-ad99-c6fb1f8d51ec" providerId="AD" clId="Web-{BB7DDDEE-BBAC-38E5-ACD5-BE0038686561}" dt="2025-05-06T20:41:42.901" v="612" actId="1076"/>
        <pc:sldMkLst>
          <pc:docMk/>
          <pc:sldMk cId="736569405" sldId="297"/>
        </pc:sldMkLst>
        <pc:picChg chg="add mod">
          <ac:chgData name="Carys Banfield (2301988)" userId="S::2301988@student.uwtsd.ac.uk::0a748bcd-d363-4d93-ad99-c6fb1f8d51ec" providerId="AD" clId="Web-{BB7DDDEE-BBAC-38E5-ACD5-BE0038686561}" dt="2025-05-06T20:41:42.901" v="612" actId="1076"/>
          <ac:picMkLst>
            <pc:docMk/>
            <pc:sldMk cId="736569405" sldId="297"/>
            <ac:picMk id="4" creationId="{6FA25A64-A90B-FEFE-997A-D3DC9CB4A538}"/>
          </ac:picMkLst>
        </pc:picChg>
      </pc:sldChg>
      <pc:sldChg chg="addSp modSp add ord replId">
        <pc:chgData name="Carys Banfield (2301988)" userId="S::2301988@student.uwtsd.ac.uk::0a748bcd-d363-4d93-ad99-c6fb1f8d51ec" providerId="AD" clId="Web-{BB7DDDEE-BBAC-38E5-ACD5-BE0038686561}" dt="2025-05-06T20:42:14.917" v="614" actId="1076"/>
        <pc:sldMkLst>
          <pc:docMk/>
          <pc:sldMk cId="1097545007" sldId="298"/>
        </pc:sldMkLst>
        <pc:picChg chg="add mod">
          <ac:chgData name="Carys Banfield (2301988)" userId="S::2301988@student.uwtsd.ac.uk::0a748bcd-d363-4d93-ad99-c6fb1f8d51ec" providerId="AD" clId="Web-{BB7DDDEE-BBAC-38E5-ACD5-BE0038686561}" dt="2025-05-06T20:42:14.917" v="614" actId="1076"/>
          <ac:picMkLst>
            <pc:docMk/>
            <pc:sldMk cId="1097545007" sldId="298"/>
            <ac:picMk id="4" creationId="{6CBEABCF-8E3C-86F5-6999-9C44D0B8B7F5}"/>
          </ac:picMkLst>
        </pc:picChg>
      </pc:sldChg>
      <pc:sldChg chg="addSp modSp add ord replId">
        <pc:chgData name="Carys Banfield (2301988)" userId="S::2301988@student.uwtsd.ac.uk::0a748bcd-d363-4d93-ad99-c6fb1f8d51ec" providerId="AD" clId="Web-{BB7DDDEE-BBAC-38E5-ACD5-BE0038686561}" dt="2025-05-06T20:42:49.731" v="617" actId="1076"/>
        <pc:sldMkLst>
          <pc:docMk/>
          <pc:sldMk cId="134186610" sldId="299"/>
        </pc:sldMkLst>
        <pc:picChg chg="add mod">
          <ac:chgData name="Carys Banfield (2301988)" userId="S::2301988@student.uwtsd.ac.uk::0a748bcd-d363-4d93-ad99-c6fb1f8d51ec" providerId="AD" clId="Web-{BB7DDDEE-BBAC-38E5-ACD5-BE0038686561}" dt="2025-05-06T20:42:49.731" v="617" actId="1076"/>
          <ac:picMkLst>
            <pc:docMk/>
            <pc:sldMk cId="134186610" sldId="299"/>
            <ac:picMk id="4" creationId="{C5EF26A3-30C5-2BAD-8647-934A67BC4DCF}"/>
          </ac:picMkLst>
        </pc:picChg>
      </pc:sldChg>
      <pc:sldChg chg="addSp modSp add ord replId">
        <pc:chgData name="Carys Banfield (2301988)" userId="S::2301988@student.uwtsd.ac.uk::0a748bcd-d363-4d93-ad99-c6fb1f8d51ec" providerId="AD" clId="Web-{BB7DDDEE-BBAC-38E5-ACD5-BE0038686561}" dt="2025-05-06T20:43:08.028" v="619" actId="1076"/>
        <pc:sldMkLst>
          <pc:docMk/>
          <pc:sldMk cId="2741111849" sldId="300"/>
        </pc:sldMkLst>
        <pc:picChg chg="add mod">
          <ac:chgData name="Carys Banfield (2301988)" userId="S::2301988@student.uwtsd.ac.uk::0a748bcd-d363-4d93-ad99-c6fb1f8d51ec" providerId="AD" clId="Web-{BB7DDDEE-BBAC-38E5-ACD5-BE0038686561}" dt="2025-05-06T20:43:08.028" v="619" actId="1076"/>
          <ac:picMkLst>
            <pc:docMk/>
            <pc:sldMk cId="2741111849" sldId="300"/>
            <ac:picMk id="4" creationId="{BDD263EF-4263-CBDE-BBC6-5EA13F7AE2B3}"/>
          </ac:picMkLst>
        </pc:picChg>
      </pc:sldChg>
      <pc:sldChg chg="addSp modSp add ord replId">
        <pc:chgData name="Carys Banfield (2301988)" userId="S::2301988@student.uwtsd.ac.uk::0a748bcd-d363-4d93-ad99-c6fb1f8d51ec" providerId="AD" clId="Web-{BB7DDDEE-BBAC-38E5-ACD5-BE0038686561}" dt="2025-05-06T20:43:23.560" v="621" actId="1076"/>
        <pc:sldMkLst>
          <pc:docMk/>
          <pc:sldMk cId="3849386793" sldId="301"/>
        </pc:sldMkLst>
        <pc:picChg chg="add mod">
          <ac:chgData name="Carys Banfield (2301988)" userId="S::2301988@student.uwtsd.ac.uk::0a748bcd-d363-4d93-ad99-c6fb1f8d51ec" providerId="AD" clId="Web-{BB7DDDEE-BBAC-38E5-ACD5-BE0038686561}" dt="2025-05-06T20:43:23.560" v="621" actId="1076"/>
          <ac:picMkLst>
            <pc:docMk/>
            <pc:sldMk cId="3849386793" sldId="301"/>
            <ac:picMk id="4" creationId="{E9721368-3C16-4FE5-0957-31F853FAABA8}"/>
          </ac:picMkLst>
        </pc:picChg>
      </pc:sldChg>
      <pc:sldChg chg="addSp modSp add ord replId">
        <pc:chgData name="Carys Banfield (2301988)" userId="S::2301988@student.uwtsd.ac.uk::0a748bcd-d363-4d93-ad99-c6fb1f8d51ec" providerId="AD" clId="Web-{BB7DDDEE-BBAC-38E5-ACD5-BE0038686561}" dt="2025-05-06T20:43:34.669" v="623" actId="1076"/>
        <pc:sldMkLst>
          <pc:docMk/>
          <pc:sldMk cId="1812102746" sldId="302"/>
        </pc:sldMkLst>
        <pc:picChg chg="add mod">
          <ac:chgData name="Carys Banfield (2301988)" userId="S::2301988@student.uwtsd.ac.uk::0a748bcd-d363-4d93-ad99-c6fb1f8d51ec" providerId="AD" clId="Web-{BB7DDDEE-BBAC-38E5-ACD5-BE0038686561}" dt="2025-05-06T20:43:34.669" v="623" actId="1076"/>
          <ac:picMkLst>
            <pc:docMk/>
            <pc:sldMk cId="1812102746" sldId="302"/>
            <ac:picMk id="4" creationId="{2A6FBBDB-6BA8-701E-6712-758DCA608B16}"/>
          </ac:picMkLst>
        </pc:picChg>
      </pc:sldChg>
      <pc:sldChg chg="add ord replId">
        <pc:chgData name="Carys Banfield (2301988)" userId="S::2301988@student.uwtsd.ac.uk::0a748bcd-d363-4d93-ad99-c6fb1f8d51ec" providerId="AD" clId="Web-{BB7DDDEE-BBAC-38E5-ACD5-BE0038686561}" dt="2025-05-06T20:39:13.865" v="586"/>
        <pc:sldMkLst>
          <pc:docMk/>
          <pc:sldMk cId="1016480257" sldId="303"/>
        </pc:sldMkLst>
      </pc:sldChg>
      <pc:sldChg chg="add ord replId">
        <pc:chgData name="Carys Banfield (2301988)" userId="S::2301988@student.uwtsd.ac.uk::0a748bcd-d363-4d93-ad99-c6fb1f8d51ec" providerId="AD" clId="Web-{BB7DDDEE-BBAC-38E5-ACD5-BE0038686561}" dt="2025-05-06T20:39:18.303" v="588"/>
        <pc:sldMkLst>
          <pc:docMk/>
          <pc:sldMk cId="4168263610" sldId="304"/>
        </pc:sldMkLst>
      </pc:sldChg>
      <pc:sldChg chg="add ord replId">
        <pc:chgData name="Carys Banfield (2301988)" userId="S::2301988@student.uwtsd.ac.uk::0a748bcd-d363-4d93-ad99-c6fb1f8d51ec" providerId="AD" clId="Web-{BB7DDDEE-BBAC-38E5-ACD5-BE0038686561}" dt="2025-05-06T20:39:21.850" v="590"/>
        <pc:sldMkLst>
          <pc:docMk/>
          <pc:sldMk cId="1753988481" sldId="305"/>
        </pc:sldMkLst>
      </pc:sldChg>
      <pc:sldChg chg="add ord replId">
        <pc:chgData name="Carys Banfield (2301988)" userId="S::2301988@student.uwtsd.ac.uk::0a748bcd-d363-4d93-ad99-c6fb1f8d51ec" providerId="AD" clId="Web-{BB7DDDEE-BBAC-38E5-ACD5-BE0038686561}" dt="2025-05-06T20:39:25.522" v="592"/>
        <pc:sldMkLst>
          <pc:docMk/>
          <pc:sldMk cId="632178533" sldId="306"/>
        </pc:sldMkLst>
      </pc:sldChg>
      <pc:sldChg chg="add ord replId">
        <pc:chgData name="Carys Banfield (2301988)" userId="S::2301988@student.uwtsd.ac.uk::0a748bcd-d363-4d93-ad99-c6fb1f8d51ec" providerId="AD" clId="Web-{BB7DDDEE-BBAC-38E5-ACD5-BE0038686561}" dt="2025-05-06T20:39:28.663" v="594"/>
        <pc:sldMkLst>
          <pc:docMk/>
          <pc:sldMk cId="2033361721" sldId="307"/>
        </pc:sldMkLst>
      </pc:sldChg>
      <pc:sldChg chg="add ord replId">
        <pc:chgData name="Carys Banfield (2301988)" userId="S::2301988@student.uwtsd.ac.uk::0a748bcd-d363-4d93-ad99-c6fb1f8d51ec" providerId="AD" clId="Web-{BB7DDDEE-BBAC-38E5-ACD5-BE0038686561}" dt="2025-05-06T20:39:32.147" v="596"/>
        <pc:sldMkLst>
          <pc:docMk/>
          <pc:sldMk cId="933218050" sldId="308"/>
        </pc:sldMkLst>
      </pc:sldChg>
      <pc:sldChg chg="add ord replId">
        <pc:chgData name="Carys Banfield (2301988)" userId="S::2301988@student.uwtsd.ac.uk::0a748bcd-d363-4d93-ad99-c6fb1f8d51ec" providerId="AD" clId="Web-{BB7DDDEE-BBAC-38E5-ACD5-BE0038686561}" dt="2025-05-06T20:39:36.069" v="598"/>
        <pc:sldMkLst>
          <pc:docMk/>
          <pc:sldMk cId="2917356293" sldId="309"/>
        </pc:sldMkLst>
      </pc:sldChg>
      <pc:sldChg chg="add ord replId">
        <pc:chgData name="Carys Banfield (2301988)" userId="S::2301988@student.uwtsd.ac.uk::0a748bcd-d363-4d93-ad99-c6fb1f8d51ec" providerId="AD" clId="Web-{BB7DDDEE-BBAC-38E5-ACD5-BE0038686561}" dt="2025-05-06T20:39:39.522" v="600"/>
        <pc:sldMkLst>
          <pc:docMk/>
          <pc:sldMk cId="3316069243" sldId="310"/>
        </pc:sldMkLst>
      </pc:sldChg>
      <pc:sldChg chg="add ord replId">
        <pc:chgData name="Carys Banfield (2301988)" userId="S::2301988@student.uwtsd.ac.uk::0a748bcd-d363-4d93-ad99-c6fb1f8d51ec" providerId="AD" clId="Web-{BB7DDDEE-BBAC-38E5-ACD5-BE0038686561}" dt="2025-05-06T20:39:44.272" v="602"/>
        <pc:sldMkLst>
          <pc:docMk/>
          <pc:sldMk cId="3073906553" sldId="311"/>
        </pc:sldMkLst>
      </pc:sldChg>
    </pc:docChg>
  </pc:docChgLst>
  <pc:docChgLst>
    <pc:chgData name="Carys Banfield (2301988)" userId="S::2301988@student.uwtsd.ac.uk::0a748bcd-d363-4d93-ad99-c6fb1f8d51ec" providerId="AD" clId="Web-{87357DA3-A65D-8AD8-44EC-A44E78ED7244}"/>
    <pc:docChg chg="delSld modSld">
      <pc:chgData name="Carys Banfield (2301988)" userId="S::2301988@student.uwtsd.ac.uk::0a748bcd-d363-4d93-ad99-c6fb1f8d51ec" providerId="AD" clId="Web-{87357DA3-A65D-8AD8-44EC-A44E78ED7244}" dt="2025-05-07T02:12:20.385" v="2014" actId="20577"/>
      <pc:docMkLst>
        <pc:docMk/>
      </pc:docMkLst>
      <pc:sldChg chg="delSp del">
        <pc:chgData name="Carys Banfield (2301988)" userId="S::2301988@student.uwtsd.ac.uk::0a748bcd-d363-4d93-ad99-c6fb1f8d51ec" providerId="AD" clId="Web-{87357DA3-A65D-8AD8-44EC-A44E78ED7244}" dt="2025-05-06T21:08:39.865" v="115"/>
        <pc:sldMkLst>
          <pc:docMk/>
          <pc:sldMk cId="1874682485" sldId="272"/>
        </pc:sldMkLst>
        <pc:picChg chg="del">
          <ac:chgData name="Carys Banfield (2301988)" userId="S::2301988@student.uwtsd.ac.uk::0a748bcd-d363-4d93-ad99-c6fb1f8d51ec" providerId="AD" clId="Web-{87357DA3-A65D-8AD8-44EC-A44E78ED7244}" dt="2025-05-06T20:51:08.618" v="37"/>
          <ac:picMkLst>
            <pc:docMk/>
            <pc:sldMk cId="1874682485" sldId="272"/>
            <ac:picMk id="3" creationId="{412D17C4-BD5E-AAA3-3C00-D2C90CBF646A}"/>
          </ac:picMkLst>
        </pc:picChg>
      </pc:sldChg>
      <pc:sldChg chg="delSp">
        <pc:chgData name="Carys Banfield (2301988)" userId="S::2301988@student.uwtsd.ac.uk::0a748bcd-d363-4d93-ad99-c6fb1f8d51ec" providerId="AD" clId="Web-{87357DA3-A65D-8AD8-44EC-A44E78ED7244}" dt="2025-05-06T20:51:03.477" v="36"/>
        <pc:sldMkLst>
          <pc:docMk/>
          <pc:sldMk cId="541214910" sldId="273"/>
        </pc:sldMkLst>
        <pc:picChg chg="del">
          <ac:chgData name="Carys Banfield (2301988)" userId="S::2301988@student.uwtsd.ac.uk::0a748bcd-d363-4d93-ad99-c6fb1f8d51ec" providerId="AD" clId="Web-{87357DA3-A65D-8AD8-44EC-A44E78ED7244}" dt="2025-05-06T20:51:03.477" v="36"/>
          <ac:picMkLst>
            <pc:docMk/>
            <pc:sldMk cId="541214910" sldId="273"/>
            <ac:picMk id="3" creationId="{92FEDCA2-8E5A-2584-3F88-64E76E322D30}"/>
          </ac:picMkLst>
        </pc:picChg>
      </pc:sldChg>
      <pc:sldChg chg="delSp del">
        <pc:chgData name="Carys Banfield (2301988)" userId="S::2301988@student.uwtsd.ac.uk::0a748bcd-d363-4d93-ad99-c6fb1f8d51ec" providerId="AD" clId="Web-{87357DA3-A65D-8AD8-44EC-A44E78ED7244}" dt="2025-05-06T21:07:59.160" v="109"/>
        <pc:sldMkLst>
          <pc:docMk/>
          <pc:sldMk cId="2489089813" sldId="274"/>
        </pc:sldMkLst>
        <pc:picChg chg="del">
          <ac:chgData name="Carys Banfield (2301988)" userId="S::2301988@student.uwtsd.ac.uk::0a748bcd-d363-4d93-ad99-c6fb1f8d51ec" providerId="AD" clId="Web-{87357DA3-A65D-8AD8-44EC-A44E78ED7244}" dt="2025-05-06T20:50:59.430" v="35"/>
          <ac:picMkLst>
            <pc:docMk/>
            <pc:sldMk cId="2489089813" sldId="274"/>
            <ac:picMk id="3" creationId="{F069927C-9D75-83E0-0146-F3C9794AADC7}"/>
          </ac:picMkLst>
        </pc:picChg>
      </pc:sldChg>
      <pc:sldChg chg="delSp del">
        <pc:chgData name="Carys Banfield (2301988)" userId="S::2301988@student.uwtsd.ac.uk::0a748bcd-d363-4d93-ad99-c6fb1f8d51ec" providerId="AD" clId="Web-{87357DA3-A65D-8AD8-44EC-A44E78ED7244}" dt="2025-05-06T21:08:04.770" v="111"/>
        <pc:sldMkLst>
          <pc:docMk/>
          <pc:sldMk cId="3978518897" sldId="275"/>
        </pc:sldMkLst>
        <pc:picChg chg="del">
          <ac:chgData name="Carys Banfield (2301988)" userId="S::2301988@student.uwtsd.ac.uk::0a748bcd-d363-4d93-ad99-c6fb1f8d51ec" providerId="AD" clId="Web-{87357DA3-A65D-8AD8-44EC-A44E78ED7244}" dt="2025-05-06T20:50:56.852" v="34"/>
          <ac:picMkLst>
            <pc:docMk/>
            <pc:sldMk cId="3978518897" sldId="275"/>
            <ac:picMk id="3" creationId="{83F772F8-4717-5848-6AB2-AA5D131FE38C}"/>
          </ac:picMkLst>
        </pc:picChg>
      </pc:sldChg>
      <pc:sldChg chg="delSp">
        <pc:chgData name="Carys Banfield (2301988)" userId="S::2301988@student.uwtsd.ac.uk::0a748bcd-d363-4d93-ad99-c6fb1f8d51ec" providerId="AD" clId="Web-{87357DA3-A65D-8AD8-44EC-A44E78ED7244}" dt="2025-05-06T20:50:54.571" v="33"/>
        <pc:sldMkLst>
          <pc:docMk/>
          <pc:sldMk cId="3464783054" sldId="276"/>
        </pc:sldMkLst>
        <pc:picChg chg="del">
          <ac:chgData name="Carys Banfield (2301988)" userId="S::2301988@student.uwtsd.ac.uk::0a748bcd-d363-4d93-ad99-c6fb1f8d51ec" providerId="AD" clId="Web-{87357DA3-A65D-8AD8-44EC-A44E78ED7244}" dt="2025-05-06T20:50:54.571" v="33"/>
          <ac:picMkLst>
            <pc:docMk/>
            <pc:sldMk cId="3464783054" sldId="276"/>
            <ac:picMk id="3" creationId="{9C3EA522-A422-ABA0-94A1-1457DFE4116B}"/>
          </ac:picMkLst>
        </pc:picChg>
      </pc:sldChg>
      <pc:sldChg chg="delSp del">
        <pc:chgData name="Carys Banfield (2301988)" userId="S::2301988@student.uwtsd.ac.uk::0a748bcd-d363-4d93-ad99-c6fb1f8d51ec" providerId="AD" clId="Web-{87357DA3-A65D-8AD8-44EC-A44E78ED7244}" dt="2025-05-06T21:08:13.489" v="113"/>
        <pc:sldMkLst>
          <pc:docMk/>
          <pc:sldMk cId="3557078624" sldId="277"/>
        </pc:sldMkLst>
        <pc:picChg chg="del">
          <ac:chgData name="Carys Banfield (2301988)" userId="S::2301988@student.uwtsd.ac.uk::0a748bcd-d363-4d93-ad99-c6fb1f8d51ec" providerId="AD" clId="Web-{87357DA3-A65D-8AD8-44EC-A44E78ED7244}" dt="2025-05-06T20:50:51.305" v="32"/>
          <ac:picMkLst>
            <pc:docMk/>
            <pc:sldMk cId="3557078624" sldId="277"/>
            <ac:picMk id="3" creationId="{BBEC2DBE-6536-DB64-E4EF-58AAC3557AFE}"/>
          </ac:picMkLst>
        </pc:picChg>
      </pc:sldChg>
      <pc:sldChg chg="delSp">
        <pc:chgData name="Carys Banfield (2301988)" userId="S::2301988@student.uwtsd.ac.uk::0a748bcd-d363-4d93-ad99-c6fb1f8d51ec" providerId="AD" clId="Web-{87357DA3-A65D-8AD8-44EC-A44E78ED7244}" dt="2025-05-06T20:50:48.633" v="31"/>
        <pc:sldMkLst>
          <pc:docMk/>
          <pc:sldMk cId="287829413" sldId="278"/>
        </pc:sldMkLst>
        <pc:picChg chg="del">
          <ac:chgData name="Carys Banfield (2301988)" userId="S::2301988@student.uwtsd.ac.uk::0a748bcd-d363-4d93-ad99-c6fb1f8d51ec" providerId="AD" clId="Web-{87357DA3-A65D-8AD8-44EC-A44E78ED7244}" dt="2025-05-06T20:50:48.633" v="31"/>
          <ac:picMkLst>
            <pc:docMk/>
            <pc:sldMk cId="287829413" sldId="278"/>
            <ac:picMk id="3" creationId="{C2FDFE9D-D926-D763-81C7-E2FAEE4DF159}"/>
          </ac:picMkLst>
        </pc:picChg>
      </pc:sldChg>
      <pc:sldChg chg="delSp">
        <pc:chgData name="Carys Banfield (2301988)" userId="S::2301988@student.uwtsd.ac.uk::0a748bcd-d363-4d93-ad99-c6fb1f8d51ec" providerId="AD" clId="Web-{87357DA3-A65D-8AD8-44EC-A44E78ED7244}" dt="2025-05-06T20:50:45.368" v="30"/>
        <pc:sldMkLst>
          <pc:docMk/>
          <pc:sldMk cId="318587610" sldId="279"/>
        </pc:sldMkLst>
        <pc:picChg chg="del">
          <ac:chgData name="Carys Banfield (2301988)" userId="S::2301988@student.uwtsd.ac.uk::0a748bcd-d363-4d93-ad99-c6fb1f8d51ec" providerId="AD" clId="Web-{87357DA3-A65D-8AD8-44EC-A44E78ED7244}" dt="2025-05-06T20:50:45.368" v="30"/>
          <ac:picMkLst>
            <pc:docMk/>
            <pc:sldMk cId="318587610" sldId="279"/>
            <ac:picMk id="3" creationId="{01670C44-2087-5176-1F2A-1D7E8472B2F4}"/>
          </ac:picMkLst>
        </pc:picChg>
      </pc:sldChg>
      <pc:sldChg chg="delSp">
        <pc:chgData name="Carys Banfield (2301988)" userId="S::2301988@student.uwtsd.ac.uk::0a748bcd-d363-4d93-ad99-c6fb1f8d51ec" providerId="AD" clId="Web-{87357DA3-A65D-8AD8-44EC-A44E78ED7244}" dt="2025-05-06T20:50:42.055" v="29"/>
        <pc:sldMkLst>
          <pc:docMk/>
          <pc:sldMk cId="1362967916" sldId="280"/>
        </pc:sldMkLst>
        <pc:picChg chg="del">
          <ac:chgData name="Carys Banfield (2301988)" userId="S::2301988@student.uwtsd.ac.uk::0a748bcd-d363-4d93-ad99-c6fb1f8d51ec" providerId="AD" clId="Web-{87357DA3-A65D-8AD8-44EC-A44E78ED7244}" dt="2025-05-06T20:50:42.055" v="29"/>
          <ac:picMkLst>
            <pc:docMk/>
            <pc:sldMk cId="1362967916" sldId="280"/>
            <ac:picMk id="3" creationId="{43F2F5E4-F359-8055-9A15-A4A454B16CA8}"/>
          </ac:picMkLst>
        </pc:picChg>
      </pc:sldChg>
      <pc:sldChg chg="delSp">
        <pc:chgData name="Carys Banfield (2301988)" userId="S::2301988@student.uwtsd.ac.uk::0a748bcd-d363-4d93-ad99-c6fb1f8d51ec" providerId="AD" clId="Web-{87357DA3-A65D-8AD8-44EC-A44E78ED7244}" dt="2025-05-06T20:50:38.852" v="28"/>
        <pc:sldMkLst>
          <pc:docMk/>
          <pc:sldMk cId="2478639156" sldId="281"/>
        </pc:sldMkLst>
        <pc:picChg chg="del">
          <ac:chgData name="Carys Banfield (2301988)" userId="S::2301988@student.uwtsd.ac.uk::0a748bcd-d363-4d93-ad99-c6fb1f8d51ec" providerId="AD" clId="Web-{87357DA3-A65D-8AD8-44EC-A44E78ED7244}" dt="2025-05-06T20:50:38.852" v="28"/>
          <ac:picMkLst>
            <pc:docMk/>
            <pc:sldMk cId="2478639156" sldId="281"/>
            <ac:picMk id="4" creationId="{58A36BDB-A8A4-8511-43C5-963CD56E0355}"/>
          </ac:picMkLst>
        </pc:picChg>
      </pc:sldChg>
      <pc:sldChg chg="delSp">
        <pc:chgData name="Carys Banfield (2301988)" userId="S::2301988@student.uwtsd.ac.uk::0a748bcd-d363-4d93-ad99-c6fb1f8d51ec" providerId="AD" clId="Web-{87357DA3-A65D-8AD8-44EC-A44E78ED7244}" dt="2025-05-06T20:50:34.977" v="27"/>
        <pc:sldMkLst>
          <pc:docMk/>
          <pc:sldMk cId="863651657" sldId="282"/>
        </pc:sldMkLst>
        <pc:picChg chg="del">
          <ac:chgData name="Carys Banfield (2301988)" userId="S::2301988@student.uwtsd.ac.uk::0a748bcd-d363-4d93-ad99-c6fb1f8d51ec" providerId="AD" clId="Web-{87357DA3-A65D-8AD8-44EC-A44E78ED7244}" dt="2025-05-06T20:50:34.977" v="27"/>
          <ac:picMkLst>
            <pc:docMk/>
            <pc:sldMk cId="863651657" sldId="282"/>
            <ac:picMk id="3" creationId="{6655CD57-4720-617C-38DD-A4536BF72B76}"/>
          </ac:picMkLst>
        </pc:picChg>
      </pc:sldChg>
      <pc:sldChg chg="delSp">
        <pc:chgData name="Carys Banfield (2301988)" userId="S::2301988@student.uwtsd.ac.uk::0a748bcd-d363-4d93-ad99-c6fb1f8d51ec" providerId="AD" clId="Web-{87357DA3-A65D-8AD8-44EC-A44E78ED7244}" dt="2025-05-06T20:50:31.742" v="26"/>
        <pc:sldMkLst>
          <pc:docMk/>
          <pc:sldMk cId="2161287265" sldId="283"/>
        </pc:sldMkLst>
        <pc:picChg chg="del">
          <ac:chgData name="Carys Banfield (2301988)" userId="S::2301988@student.uwtsd.ac.uk::0a748bcd-d363-4d93-ad99-c6fb1f8d51ec" providerId="AD" clId="Web-{87357DA3-A65D-8AD8-44EC-A44E78ED7244}" dt="2025-05-06T20:50:31.742" v="26"/>
          <ac:picMkLst>
            <pc:docMk/>
            <pc:sldMk cId="2161287265" sldId="283"/>
            <ac:picMk id="3" creationId="{AD02D689-BC4F-595B-D112-D7909B624126}"/>
          </ac:picMkLst>
        </pc:picChg>
      </pc:sldChg>
      <pc:sldChg chg="delSp">
        <pc:chgData name="Carys Banfield (2301988)" userId="S::2301988@student.uwtsd.ac.uk::0a748bcd-d363-4d93-ad99-c6fb1f8d51ec" providerId="AD" clId="Web-{87357DA3-A65D-8AD8-44EC-A44E78ED7244}" dt="2025-05-06T20:50:28.461" v="25"/>
        <pc:sldMkLst>
          <pc:docMk/>
          <pc:sldMk cId="2485098899" sldId="284"/>
        </pc:sldMkLst>
        <pc:picChg chg="del">
          <ac:chgData name="Carys Banfield (2301988)" userId="S::2301988@student.uwtsd.ac.uk::0a748bcd-d363-4d93-ad99-c6fb1f8d51ec" providerId="AD" clId="Web-{87357DA3-A65D-8AD8-44EC-A44E78ED7244}" dt="2025-05-06T20:50:28.461" v="25"/>
          <ac:picMkLst>
            <pc:docMk/>
            <pc:sldMk cId="2485098899" sldId="284"/>
            <ac:picMk id="3" creationId="{255D5325-344A-1460-63B2-9E630B83704E}"/>
          </ac:picMkLst>
        </pc:picChg>
      </pc:sldChg>
      <pc:sldChg chg="delSp">
        <pc:chgData name="Carys Banfield (2301988)" userId="S::2301988@student.uwtsd.ac.uk::0a748bcd-d363-4d93-ad99-c6fb1f8d51ec" providerId="AD" clId="Web-{87357DA3-A65D-8AD8-44EC-A44E78ED7244}" dt="2025-05-06T20:50:25.086" v="24"/>
        <pc:sldMkLst>
          <pc:docMk/>
          <pc:sldMk cId="3645787412" sldId="285"/>
        </pc:sldMkLst>
        <pc:picChg chg="del">
          <ac:chgData name="Carys Banfield (2301988)" userId="S::2301988@student.uwtsd.ac.uk::0a748bcd-d363-4d93-ad99-c6fb1f8d51ec" providerId="AD" clId="Web-{87357DA3-A65D-8AD8-44EC-A44E78ED7244}" dt="2025-05-06T20:50:25.086" v="24"/>
          <ac:picMkLst>
            <pc:docMk/>
            <pc:sldMk cId="3645787412" sldId="285"/>
            <ac:picMk id="3" creationId="{FCC9A37A-E1F5-0A6D-261A-AED6E816E844}"/>
          </ac:picMkLst>
        </pc:picChg>
      </pc:sldChg>
      <pc:sldChg chg="delSp">
        <pc:chgData name="Carys Banfield (2301988)" userId="S::2301988@student.uwtsd.ac.uk::0a748bcd-d363-4d93-ad99-c6fb1f8d51ec" providerId="AD" clId="Web-{87357DA3-A65D-8AD8-44EC-A44E78ED7244}" dt="2025-05-06T20:50:20.586" v="23"/>
        <pc:sldMkLst>
          <pc:docMk/>
          <pc:sldMk cId="368755211" sldId="286"/>
        </pc:sldMkLst>
        <pc:picChg chg="del">
          <ac:chgData name="Carys Banfield (2301988)" userId="S::2301988@student.uwtsd.ac.uk::0a748bcd-d363-4d93-ad99-c6fb1f8d51ec" providerId="AD" clId="Web-{87357DA3-A65D-8AD8-44EC-A44E78ED7244}" dt="2025-05-06T20:50:20.586" v="23"/>
          <ac:picMkLst>
            <pc:docMk/>
            <pc:sldMk cId="368755211" sldId="286"/>
            <ac:picMk id="3" creationId="{05B23D40-72EE-CDDE-D1F3-271A79EA6ECC}"/>
          </ac:picMkLst>
        </pc:picChg>
      </pc:sldChg>
      <pc:sldChg chg="delSp">
        <pc:chgData name="Carys Banfield (2301988)" userId="S::2301988@student.uwtsd.ac.uk::0a748bcd-d363-4d93-ad99-c6fb1f8d51ec" providerId="AD" clId="Web-{87357DA3-A65D-8AD8-44EC-A44E78ED7244}" dt="2025-05-06T20:50:15.148" v="22"/>
        <pc:sldMkLst>
          <pc:docMk/>
          <pc:sldMk cId="515376895" sldId="287"/>
        </pc:sldMkLst>
        <pc:picChg chg="del">
          <ac:chgData name="Carys Banfield (2301988)" userId="S::2301988@student.uwtsd.ac.uk::0a748bcd-d363-4d93-ad99-c6fb1f8d51ec" providerId="AD" clId="Web-{87357DA3-A65D-8AD8-44EC-A44E78ED7244}" dt="2025-05-06T20:50:15.148" v="22"/>
          <ac:picMkLst>
            <pc:docMk/>
            <pc:sldMk cId="515376895" sldId="287"/>
            <ac:picMk id="3" creationId="{C4CECA63-DB32-5201-B28A-D2373A701FDF}"/>
          </ac:picMkLst>
        </pc:picChg>
      </pc:sldChg>
      <pc:sldChg chg="delSp">
        <pc:chgData name="Carys Banfield (2301988)" userId="S::2301988@student.uwtsd.ac.uk::0a748bcd-d363-4d93-ad99-c6fb1f8d51ec" providerId="AD" clId="Web-{87357DA3-A65D-8AD8-44EC-A44E78ED7244}" dt="2025-05-06T20:50:11.195" v="21"/>
        <pc:sldMkLst>
          <pc:docMk/>
          <pc:sldMk cId="1986998534" sldId="288"/>
        </pc:sldMkLst>
        <pc:picChg chg="del">
          <ac:chgData name="Carys Banfield (2301988)" userId="S::2301988@student.uwtsd.ac.uk::0a748bcd-d363-4d93-ad99-c6fb1f8d51ec" providerId="AD" clId="Web-{87357DA3-A65D-8AD8-44EC-A44E78ED7244}" dt="2025-05-06T20:50:11.195" v="21"/>
          <ac:picMkLst>
            <pc:docMk/>
            <pc:sldMk cId="1986998534" sldId="288"/>
            <ac:picMk id="3" creationId="{49A77B26-E161-F965-5067-3D01F39F411A}"/>
          </ac:picMkLst>
        </pc:picChg>
      </pc:sldChg>
      <pc:sldChg chg="delSp">
        <pc:chgData name="Carys Banfield (2301988)" userId="S::2301988@student.uwtsd.ac.uk::0a748bcd-d363-4d93-ad99-c6fb1f8d51ec" providerId="AD" clId="Web-{87357DA3-A65D-8AD8-44EC-A44E78ED7244}" dt="2025-05-06T20:50:07.507" v="20"/>
        <pc:sldMkLst>
          <pc:docMk/>
          <pc:sldMk cId="2161875087" sldId="289"/>
        </pc:sldMkLst>
        <pc:picChg chg="del">
          <ac:chgData name="Carys Banfield (2301988)" userId="S::2301988@student.uwtsd.ac.uk::0a748bcd-d363-4d93-ad99-c6fb1f8d51ec" providerId="AD" clId="Web-{87357DA3-A65D-8AD8-44EC-A44E78ED7244}" dt="2025-05-06T20:50:07.507" v="20"/>
          <ac:picMkLst>
            <pc:docMk/>
            <pc:sldMk cId="2161875087" sldId="289"/>
            <ac:picMk id="4" creationId="{D21F74DF-EA11-4E39-1E5C-43E386ECEC4F}"/>
          </ac:picMkLst>
        </pc:picChg>
      </pc:sldChg>
      <pc:sldChg chg="addSp modSp">
        <pc:chgData name="Carys Banfield (2301988)" userId="S::2301988@student.uwtsd.ac.uk::0a748bcd-d363-4d93-ad99-c6fb1f8d51ec" providerId="AD" clId="Web-{87357DA3-A65D-8AD8-44EC-A44E78ED7244}" dt="2025-05-07T00:56:43.132" v="682" actId="20577"/>
        <pc:sldMkLst>
          <pc:docMk/>
          <pc:sldMk cId="2482653842" sldId="292"/>
        </pc:sldMkLst>
        <pc:spChg chg="add mod">
          <ac:chgData name="Carys Banfield (2301988)" userId="S::2301988@student.uwtsd.ac.uk::0a748bcd-d363-4d93-ad99-c6fb1f8d51ec" providerId="AD" clId="Web-{87357DA3-A65D-8AD8-44EC-A44E78ED7244}" dt="2025-05-07T00:56:43.132" v="682" actId="20577"/>
          <ac:spMkLst>
            <pc:docMk/>
            <pc:sldMk cId="2482653842" sldId="292"/>
            <ac:spMk id="3" creationId="{919D708F-A94B-5597-8428-06B9515ED8BF}"/>
          </ac:spMkLst>
        </pc:spChg>
        <pc:spChg chg="mod">
          <ac:chgData name="Carys Banfield (2301988)" userId="S::2301988@student.uwtsd.ac.uk::0a748bcd-d363-4d93-ad99-c6fb1f8d51ec" providerId="AD" clId="Web-{87357DA3-A65D-8AD8-44EC-A44E78ED7244}" dt="2025-05-07T00:54:44.127" v="623" actId="1076"/>
          <ac:spMkLst>
            <pc:docMk/>
            <pc:sldMk cId="2482653842" sldId="292"/>
            <ac:spMk id="6" creationId="{E2F80423-AD2C-532F-603E-2547BC696B9E}"/>
          </ac:spMkLst>
        </pc:spChg>
      </pc:sldChg>
      <pc:sldChg chg="addSp modSp del">
        <pc:chgData name="Carys Banfield (2301988)" userId="S::2301988@student.uwtsd.ac.uk::0a748bcd-d363-4d93-ad99-c6fb1f8d51ec" providerId="AD" clId="Web-{87357DA3-A65D-8AD8-44EC-A44E78ED7244}" dt="2025-05-06T21:08:41.990" v="116"/>
        <pc:sldMkLst>
          <pc:docMk/>
          <pc:sldMk cId="2909166812" sldId="294"/>
        </pc:sldMkLst>
        <pc:spChg chg="add mod">
          <ac:chgData name="Carys Banfield (2301988)" userId="S::2301988@student.uwtsd.ac.uk::0a748bcd-d363-4d93-ad99-c6fb1f8d51ec" providerId="AD" clId="Web-{87357DA3-A65D-8AD8-44EC-A44E78ED7244}" dt="2025-05-06T21:07:19.488" v="108" actId="20577"/>
          <ac:spMkLst>
            <pc:docMk/>
            <pc:sldMk cId="2909166812" sldId="294"/>
            <ac:spMk id="2" creationId="{BFF70A25-7D9B-6B98-B7ED-5FE7C6A60423}"/>
          </ac:spMkLst>
        </pc:spChg>
      </pc:sldChg>
      <pc:sldChg chg="addSp modSp">
        <pc:chgData name="Carys Banfield (2301988)" userId="S::2301988@student.uwtsd.ac.uk::0a748bcd-d363-4d93-ad99-c6fb1f8d51ec" providerId="AD" clId="Web-{87357DA3-A65D-8AD8-44EC-A44E78ED7244}" dt="2025-05-07T00:58:13.995" v="742" actId="20577"/>
        <pc:sldMkLst>
          <pc:docMk/>
          <pc:sldMk cId="3775792571" sldId="295"/>
        </pc:sldMkLst>
        <pc:spChg chg="add mod">
          <ac:chgData name="Carys Banfield (2301988)" userId="S::2301988@student.uwtsd.ac.uk::0a748bcd-d363-4d93-ad99-c6fb1f8d51ec" providerId="AD" clId="Web-{87357DA3-A65D-8AD8-44EC-A44E78ED7244}" dt="2025-05-07T00:56:49.429" v="683" actId="1076"/>
          <ac:spMkLst>
            <pc:docMk/>
            <pc:sldMk cId="3775792571" sldId="295"/>
            <ac:spMk id="2" creationId="{EF86F4F6-EF81-7F40-458B-FDDC7568398F}"/>
          </ac:spMkLst>
        </pc:spChg>
        <pc:spChg chg="add mod">
          <ac:chgData name="Carys Banfield (2301988)" userId="S::2301988@student.uwtsd.ac.uk::0a748bcd-d363-4d93-ad99-c6fb1f8d51ec" providerId="AD" clId="Web-{87357DA3-A65D-8AD8-44EC-A44E78ED7244}" dt="2025-05-07T00:58:13.995" v="742" actId="20577"/>
          <ac:spMkLst>
            <pc:docMk/>
            <pc:sldMk cId="3775792571" sldId="295"/>
            <ac:spMk id="5" creationId="{678E4F72-0700-443C-CBDA-54A16EBDC4E2}"/>
          </ac:spMkLst>
        </pc:spChg>
        <pc:picChg chg="mod">
          <ac:chgData name="Carys Banfield (2301988)" userId="S::2301988@student.uwtsd.ac.uk::0a748bcd-d363-4d93-ad99-c6fb1f8d51ec" providerId="AD" clId="Web-{87357DA3-A65D-8AD8-44EC-A44E78ED7244}" dt="2025-05-06T21:08:56.428" v="117" actId="14100"/>
          <ac:picMkLst>
            <pc:docMk/>
            <pc:sldMk cId="3775792571" sldId="295"/>
            <ac:picMk id="4" creationId="{4D69C06D-D620-5C0A-8A2E-6722B0939EF1}"/>
          </ac:picMkLst>
        </pc:picChg>
      </pc:sldChg>
      <pc:sldChg chg="del">
        <pc:chgData name="Carys Banfield (2301988)" userId="S::2301988@student.uwtsd.ac.uk::0a748bcd-d363-4d93-ad99-c6fb1f8d51ec" providerId="AD" clId="Web-{87357DA3-A65D-8AD8-44EC-A44E78ED7244}" dt="2025-05-06T21:08:01.520" v="110"/>
        <pc:sldMkLst>
          <pc:docMk/>
          <pc:sldMk cId="541649343" sldId="296"/>
        </pc:sldMkLst>
      </pc:sldChg>
      <pc:sldChg chg="del">
        <pc:chgData name="Carys Banfield (2301988)" userId="S::2301988@student.uwtsd.ac.uk::0a748bcd-d363-4d93-ad99-c6fb1f8d51ec" providerId="AD" clId="Web-{87357DA3-A65D-8AD8-44EC-A44E78ED7244}" dt="2025-05-06T21:08:05.958" v="112"/>
        <pc:sldMkLst>
          <pc:docMk/>
          <pc:sldMk cId="736569405" sldId="297"/>
        </pc:sldMkLst>
      </pc:sldChg>
      <pc:sldChg chg="addSp modSp">
        <pc:chgData name="Carys Banfield (2301988)" userId="S::2301988@student.uwtsd.ac.uk::0a748bcd-d363-4d93-ad99-c6fb1f8d51ec" providerId="AD" clId="Web-{87357DA3-A65D-8AD8-44EC-A44E78ED7244}" dt="2025-05-07T01:01:29.221" v="838" actId="1076"/>
        <pc:sldMkLst>
          <pc:docMk/>
          <pc:sldMk cId="1097545007" sldId="298"/>
        </pc:sldMkLst>
        <pc:spChg chg="add mod">
          <ac:chgData name="Carys Banfield (2301988)" userId="S::2301988@student.uwtsd.ac.uk::0a748bcd-d363-4d93-ad99-c6fb1f8d51ec" providerId="AD" clId="Web-{87357DA3-A65D-8AD8-44EC-A44E78ED7244}" dt="2025-05-07T00:58:20.026" v="743" actId="1076"/>
          <ac:spMkLst>
            <pc:docMk/>
            <pc:sldMk cId="1097545007" sldId="298"/>
            <ac:spMk id="2" creationId="{210DAB10-35FB-D146-E44C-8E8D3B3488BD}"/>
          </ac:spMkLst>
        </pc:spChg>
        <pc:spChg chg="add mod">
          <ac:chgData name="Carys Banfield (2301988)" userId="S::2301988@student.uwtsd.ac.uk::0a748bcd-d363-4d93-ad99-c6fb1f8d51ec" providerId="AD" clId="Web-{87357DA3-A65D-8AD8-44EC-A44E78ED7244}" dt="2025-05-07T01:01:29.221" v="838" actId="1076"/>
          <ac:spMkLst>
            <pc:docMk/>
            <pc:sldMk cId="1097545007" sldId="298"/>
            <ac:spMk id="5" creationId="{78278747-98C0-28D5-899F-D27053F18D1E}"/>
          </ac:spMkLst>
        </pc:spChg>
        <pc:picChg chg="mod">
          <ac:chgData name="Carys Banfield (2301988)" userId="S::2301988@student.uwtsd.ac.uk::0a748bcd-d363-4d93-ad99-c6fb1f8d51ec" providerId="AD" clId="Web-{87357DA3-A65D-8AD8-44EC-A44E78ED7244}" dt="2025-05-06T21:11:23.931" v="180" actId="14100"/>
          <ac:picMkLst>
            <pc:docMk/>
            <pc:sldMk cId="1097545007" sldId="298"/>
            <ac:picMk id="4" creationId="{6CBEABCF-8E3C-86F5-6999-9C44D0B8B7F5}"/>
          </ac:picMkLst>
        </pc:picChg>
      </pc:sldChg>
      <pc:sldChg chg="del">
        <pc:chgData name="Carys Banfield (2301988)" userId="S::2301988@student.uwtsd.ac.uk::0a748bcd-d363-4d93-ad99-c6fb1f8d51ec" providerId="AD" clId="Web-{87357DA3-A65D-8AD8-44EC-A44E78ED7244}" dt="2025-05-06T21:08:14.630" v="114"/>
        <pc:sldMkLst>
          <pc:docMk/>
          <pc:sldMk cId="134186610" sldId="299"/>
        </pc:sldMkLst>
      </pc:sldChg>
      <pc:sldChg chg="addSp modSp">
        <pc:chgData name="Carys Banfield (2301988)" userId="S::2301988@student.uwtsd.ac.uk::0a748bcd-d363-4d93-ad99-c6fb1f8d51ec" providerId="AD" clId="Web-{87357DA3-A65D-8AD8-44EC-A44E78ED7244}" dt="2025-05-07T01:04:40.651" v="899" actId="20577"/>
        <pc:sldMkLst>
          <pc:docMk/>
          <pc:sldMk cId="2741111849" sldId="300"/>
        </pc:sldMkLst>
        <pc:spChg chg="add mod">
          <ac:chgData name="Carys Banfield (2301988)" userId="S::2301988@student.uwtsd.ac.uk::0a748bcd-d363-4d93-ad99-c6fb1f8d51ec" providerId="AD" clId="Web-{87357DA3-A65D-8AD8-44EC-A44E78ED7244}" dt="2025-05-07T01:01:43.253" v="839" actId="1076"/>
          <ac:spMkLst>
            <pc:docMk/>
            <pc:sldMk cId="2741111849" sldId="300"/>
            <ac:spMk id="2" creationId="{0FF40C22-E7FF-0632-55DD-8613C3D79167}"/>
          </ac:spMkLst>
        </pc:spChg>
        <pc:spChg chg="add mod">
          <ac:chgData name="Carys Banfield (2301988)" userId="S::2301988@student.uwtsd.ac.uk::0a748bcd-d363-4d93-ad99-c6fb1f8d51ec" providerId="AD" clId="Web-{87357DA3-A65D-8AD8-44EC-A44E78ED7244}" dt="2025-05-07T01:04:40.651" v="899" actId="20577"/>
          <ac:spMkLst>
            <pc:docMk/>
            <pc:sldMk cId="2741111849" sldId="300"/>
            <ac:spMk id="5" creationId="{556BCFA8-7B68-B074-113D-9C4AD9E80326}"/>
          </ac:spMkLst>
        </pc:spChg>
        <pc:picChg chg="mod">
          <ac:chgData name="Carys Banfield (2301988)" userId="S::2301988@student.uwtsd.ac.uk::0a748bcd-d363-4d93-ad99-c6fb1f8d51ec" providerId="AD" clId="Web-{87357DA3-A65D-8AD8-44EC-A44E78ED7244}" dt="2025-05-07T00:25:12.064" v="288" actId="14100"/>
          <ac:picMkLst>
            <pc:docMk/>
            <pc:sldMk cId="2741111849" sldId="300"/>
            <ac:picMk id="4" creationId="{BDD263EF-4263-CBDE-BBC6-5EA13F7AE2B3}"/>
          </ac:picMkLst>
        </pc:picChg>
      </pc:sldChg>
      <pc:sldChg chg="addSp modSp">
        <pc:chgData name="Carys Banfield (2301988)" userId="S::2301988@student.uwtsd.ac.uk::0a748bcd-d363-4d93-ad99-c6fb1f8d51ec" providerId="AD" clId="Web-{87357DA3-A65D-8AD8-44EC-A44E78ED7244}" dt="2025-05-07T01:09:24.490" v="968" actId="20577"/>
        <pc:sldMkLst>
          <pc:docMk/>
          <pc:sldMk cId="3849386793" sldId="301"/>
        </pc:sldMkLst>
        <pc:spChg chg="add mod">
          <ac:chgData name="Carys Banfield (2301988)" userId="S::2301988@student.uwtsd.ac.uk::0a748bcd-d363-4d93-ad99-c6fb1f8d51ec" providerId="AD" clId="Web-{87357DA3-A65D-8AD8-44EC-A44E78ED7244}" dt="2025-05-07T01:04:49.214" v="900" actId="1076"/>
          <ac:spMkLst>
            <pc:docMk/>
            <pc:sldMk cId="3849386793" sldId="301"/>
            <ac:spMk id="2" creationId="{16F8C027-A23D-9E60-F53F-2EDD44DA6AB6}"/>
          </ac:spMkLst>
        </pc:spChg>
        <pc:spChg chg="add mod">
          <ac:chgData name="Carys Banfield (2301988)" userId="S::2301988@student.uwtsd.ac.uk::0a748bcd-d363-4d93-ad99-c6fb1f8d51ec" providerId="AD" clId="Web-{87357DA3-A65D-8AD8-44EC-A44E78ED7244}" dt="2025-05-07T01:09:24.490" v="968" actId="20577"/>
          <ac:spMkLst>
            <pc:docMk/>
            <pc:sldMk cId="3849386793" sldId="301"/>
            <ac:spMk id="5" creationId="{FCF46BB5-8718-53AE-A9DD-D9750DAB9CC4}"/>
          </ac:spMkLst>
        </pc:spChg>
      </pc:sldChg>
      <pc:sldChg chg="addSp delSp modSp">
        <pc:chgData name="Carys Banfield (2301988)" userId="S::2301988@student.uwtsd.ac.uk::0a748bcd-d363-4d93-ad99-c6fb1f8d51ec" providerId="AD" clId="Web-{87357DA3-A65D-8AD8-44EC-A44E78ED7244}" dt="2025-05-07T01:14:21.834" v="1045" actId="20577"/>
        <pc:sldMkLst>
          <pc:docMk/>
          <pc:sldMk cId="1812102746" sldId="302"/>
        </pc:sldMkLst>
        <pc:spChg chg="add mod">
          <ac:chgData name="Carys Banfield (2301988)" userId="S::2301988@student.uwtsd.ac.uk::0a748bcd-d363-4d93-ad99-c6fb1f8d51ec" providerId="AD" clId="Web-{87357DA3-A65D-8AD8-44EC-A44E78ED7244}" dt="2025-05-07T01:09:37.538" v="969" actId="1076"/>
          <ac:spMkLst>
            <pc:docMk/>
            <pc:sldMk cId="1812102746" sldId="302"/>
            <ac:spMk id="2" creationId="{CA0A1FF0-C397-774B-2E23-2074F50F2801}"/>
          </ac:spMkLst>
        </pc:spChg>
        <pc:spChg chg="add del mod">
          <ac:chgData name="Carys Banfield (2301988)" userId="S::2301988@student.uwtsd.ac.uk::0a748bcd-d363-4d93-ad99-c6fb1f8d51ec" providerId="AD" clId="Web-{87357DA3-A65D-8AD8-44EC-A44E78ED7244}" dt="2025-05-07T01:09:53.866" v="972"/>
          <ac:spMkLst>
            <pc:docMk/>
            <pc:sldMk cId="1812102746" sldId="302"/>
            <ac:spMk id="5" creationId="{2537D3BA-2226-6259-502A-7A1923C85761}"/>
          </ac:spMkLst>
        </pc:spChg>
        <pc:spChg chg="add mod">
          <ac:chgData name="Carys Banfield (2301988)" userId="S::2301988@student.uwtsd.ac.uk::0a748bcd-d363-4d93-ad99-c6fb1f8d51ec" providerId="AD" clId="Web-{87357DA3-A65D-8AD8-44EC-A44E78ED7244}" dt="2025-05-07T01:14:21.834" v="1045" actId="20577"/>
          <ac:spMkLst>
            <pc:docMk/>
            <pc:sldMk cId="1812102746" sldId="302"/>
            <ac:spMk id="6" creationId="{331C0344-0166-F93C-CDD7-5CAB025A6592}"/>
          </ac:spMkLst>
        </pc:spChg>
      </pc:sldChg>
      <pc:sldChg chg="addSp modSp">
        <pc:chgData name="Carys Banfield (2301988)" userId="S::2301988@student.uwtsd.ac.uk::0a748bcd-d363-4d93-ad99-c6fb1f8d51ec" providerId="AD" clId="Web-{87357DA3-A65D-8AD8-44EC-A44E78ED7244}" dt="2025-05-07T01:18:35.251" v="1142" actId="20577"/>
        <pc:sldMkLst>
          <pc:docMk/>
          <pc:sldMk cId="1016480257" sldId="303"/>
        </pc:sldMkLst>
        <pc:spChg chg="add mod">
          <ac:chgData name="Carys Banfield (2301988)" userId="S::2301988@student.uwtsd.ac.uk::0a748bcd-d363-4d93-ad99-c6fb1f8d51ec" providerId="AD" clId="Web-{87357DA3-A65D-8AD8-44EC-A44E78ED7244}" dt="2025-05-07T01:14:28.366" v="1046" actId="1076"/>
          <ac:spMkLst>
            <pc:docMk/>
            <pc:sldMk cId="1016480257" sldId="303"/>
            <ac:spMk id="2" creationId="{A4381BC8-3297-034C-71D8-F64C3E219265}"/>
          </ac:spMkLst>
        </pc:spChg>
        <pc:spChg chg="add mod">
          <ac:chgData name="Carys Banfield (2301988)" userId="S::2301988@student.uwtsd.ac.uk::0a748bcd-d363-4d93-ad99-c6fb1f8d51ec" providerId="AD" clId="Web-{87357DA3-A65D-8AD8-44EC-A44E78ED7244}" dt="2025-05-07T01:18:35.251" v="1142" actId="20577"/>
          <ac:spMkLst>
            <pc:docMk/>
            <pc:sldMk cId="1016480257" sldId="303"/>
            <ac:spMk id="5" creationId="{BFFC881F-5DEA-D2B8-14A9-896CD2CC3A72}"/>
          </ac:spMkLst>
        </pc:spChg>
        <pc:picChg chg="add mod">
          <ac:chgData name="Carys Banfield (2301988)" userId="S::2301988@student.uwtsd.ac.uk::0a748bcd-d363-4d93-ad99-c6fb1f8d51ec" providerId="AD" clId="Web-{87357DA3-A65D-8AD8-44EC-A44E78ED7244}" dt="2025-05-06T20:47:53.426" v="1" actId="1076"/>
          <ac:picMkLst>
            <pc:docMk/>
            <pc:sldMk cId="1016480257" sldId="303"/>
            <ac:picMk id="4" creationId="{A3BAADB9-03E0-D265-F059-7A32174272CF}"/>
          </ac:picMkLst>
        </pc:picChg>
      </pc:sldChg>
      <pc:sldChg chg="addSp modSp">
        <pc:chgData name="Carys Banfield (2301988)" userId="S::2301988@student.uwtsd.ac.uk::0a748bcd-d363-4d93-ad99-c6fb1f8d51ec" providerId="AD" clId="Web-{87357DA3-A65D-8AD8-44EC-A44E78ED7244}" dt="2025-05-07T01:23:13.700" v="1251" actId="20577"/>
        <pc:sldMkLst>
          <pc:docMk/>
          <pc:sldMk cId="4168263610" sldId="304"/>
        </pc:sldMkLst>
        <pc:spChg chg="add mod">
          <ac:chgData name="Carys Banfield (2301988)" userId="S::2301988@student.uwtsd.ac.uk::0a748bcd-d363-4d93-ad99-c6fb1f8d51ec" providerId="AD" clId="Web-{87357DA3-A65D-8AD8-44EC-A44E78ED7244}" dt="2025-05-07T01:18:43.204" v="1143" actId="1076"/>
          <ac:spMkLst>
            <pc:docMk/>
            <pc:sldMk cId="4168263610" sldId="304"/>
            <ac:spMk id="2" creationId="{7000CE37-0868-D579-08A2-ADE10E1A35FB}"/>
          </ac:spMkLst>
        </pc:spChg>
        <pc:spChg chg="add mod">
          <ac:chgData name="Carys Banfield (2301988)" userId="S::2301988@student.uwtsd.ac.uk::0a748bcd-d363-4d93-ad99-c6fb1f8d51ec" providerId="AD" clId="Web-{87357DA3-A65D-8AD8-44EC-A44E78ED7244}" dt="2025-05-07T01:23:13.700" v="1251" actId="20577"/>
          <ac:spMkLst>
            <pc:docMk/>
            <pc:sldMk cId="4168263610" sldId="304"/>
            <ac:spMk id="5" creationId="{CA4D62CF-6857-58D5-70CD-AA330BA3CF07}"/>
          </ac:spMkLst>
        </pc:spChg>
        <pc:picChg chg="add mod">
          <ac:chgData name="Carys Banfield (2301988)" userId="S::2301988@student.uwtsd.ac.uk::0a748bcd-d363-4d93-ad99-c6fb1f8d51ec" providerId="AD" clId="Web-{87357DA3-A65D-8AD8-44EC-A44E78ED7244}" dt="2025-05-06T20:48:02.957" v="3" actId="1076"/>
          <ac:picMkLst>
            <pc:docMk/>
            <pc:sldMk cId="4168263610" sldId="304"/>
            <ac:picMk id="4" creationId="{82CC4802-E979-44B2-EE87-4C13FA96BE71}"/>
          </ac:picMkLst>
        </pc:picChg>
      </pc:sldChg>
      <pc:sldChg chg="addSp modSp">
        <pc:chgData name="Carys Banfield (2301988)" userId="S::2301988@student.uwtsd.ac.uk::0a748bcd-d363-4d93-ad99-c6fb1f8d51ec" providerId="AD" clId="Web-{87357DA3-A65D-8AD8-44EC-A44E78ED7244}" dt="2025-05-07T01:26:43.758" v="1353" actId="20577"/>
        <pc:sldMkLst>
          <pc:docMk/>
          <pc:sldMk cId="1753988481" sldId="305"/>
        </pc:sldMkLst>
        <pc:spChg chg="add mod">
          <ac:chgData name="Carys Banfield (2301988)" userId="S::2301988@student.uwtsd.ac.uk::0a748bcd-d363-4d93-ad99-c6fb1f8d51ec" providerId="AD" clId="Web-{87357DA3-A65D-8AD8-44EC-A44E78ED7244}" dt="2025-05-07T01:23:48.232" v="1252" actId="1076"/>
          <ac:spMkLst>
            <pc:docMk/>
            <pc:sldMk cId="1753988481" sldId="305"/>
            <ac:spMk id="2" creationId="{CD98F527-4976-999A-21DE-071F2CE43ABF}"/>
          </ac:spMkLst>
        </pc:spChg>
        <pc:spChg chg="add mod">
          <ac:chgData name="Carys Banfield (2301988)" userId="S::2301988@student.uwtsd.ac.uk::0a748bcd-d363-4d93-ad99-c6fb1f8d51ec" providerId="AD" clId="Web-{87357DA3-A65D-8AD8-44EC-A44E78ED7244}" dt="2025-05-07T01:26:43.758" v="1353" actId="20577"/>
          <ac:spMkLst>
            <pc:docMk/>
            <pc:sldMk cId="1753988481" sldId="305"/>
            <ac:spMk id="5" creationId="{4B7CC360-865B-60E6-19D0-1C870188F441}"/>
          </ac:spMkLst>
        </pc:spChg>
        <pc:picChg chg="add mod">
          <ac:chgData name="Carys Banfield (2301988)" userId="S::2301988@student.uwtsd.ac.uk::0a748bcd-d363-4d93-ad99-c6fb1f8d51ec" providerId="AD" clId="Web-{87357DA3-A65D-8AD8-44EC-A44E78ED7244}" dt="2025-05-06T20:48:26.442" v="6" actId="1076"/>
          <ac:picMkLst>
            <pc:docMk/>
            <pc:sldMk cId="1753988481" sldId="305"/>
            <ac:picMk id="4" creationId="{AD6876B3-D011-F94A-5648-11A0D2C8491A}"/>
          </ac:picMkLst>
        </pc:picChg>
      </pc:sldChg>
      <pc:sldChg chg="addSp modSp">
        <pc:chgData name="Carys Banfield (2301988)" userId="S::2301988@student.uwtsd.ac.uk::0a748bcd-d363-4d93-ad99-c6fb1f8d51ec" providerId="AD" clId="Web-{87357DA3-A65D-8AD8-44EC-A44E78ED7244}" dt="2025-05-07T01:36:44.285" v="1583" actId="20577"/>
        <pc:sldMkLst>
          <pc:docMk/>
          <pc:sldMk cId="632178533" sldId="306"/>
        </pc:sldMkLst>
        <pc:spChg chg="add mod">
          <ac:chgData name="Carys Banfield (2301988)" userId="S::2301988@student.uwtsd.ac.uk::0a748bcd-d363-4d93-ad99-c6fb1f8d51ec" providerId="AD" clId="Web-{87357DA3-A65D-8AD8-44EC-A44E78ED7244}" dt="2025-05-07T01:32:32.319" v="1493" actId="1076"/>
          <ac:spMkLst>
            <pc:docMk/>
            <pc:sldMk cId="632178533" sldId="306"/>
            <ac:spMk id="2" creationId="{71F3CB5E-98A5-16C4-C6BA-4FCD4314DE11}"/>
          </ac:spMkLst>
        </pc:spChg>
        <pc:spChg chg="add mod">
          <ac:chgData name="Carys Banfield (2301988)" userId="S::2301988@student.uwtsd.ac.uk::0a748bcd-d363-4d93-ad99-c6fb1f8d51ec" providerId="AD" clId="Web-{87357DA3-A65D-8AD8-44EC-A44E78ED7244}" dt="2025-05-07T01:36:44.285" v="1583" actId="20577"/>
          <ac:spMkLst>
            <pc:docMk/>
            <pc:sldMk cId="632178533" sldId="306"/>
            <ac:spMk id="5" creationId="{57FC7AD7-3DAC-092A-3397-AC1EC27B978B}"/>
          </ac:spMkLst>
        </pc:spChg>
        <pc:picChg chg="add mod">
          <ac:chgData name="Carys Banfield (2301988)" userId="S::2301988@student.uwtsd.ac.uk::0a748bcd-d363-4d93-ad99-c6fb1f8d51ec" providerId="AD" clId="Web-{87357DA3-A65D-8AD8-44EC-A44E78ED7244}" dt="2025-05-06T20:48:44.489" v="8" actId="1076"/>
          <ac:picMkLst>
            <pc:docMk/>
            <pc:sldMk cId="632178533" sldId="306"/>
            <ac:picMk id="4" creationId="{394EFF4C-9E09-52F1-4992-0B6CED514864}"/>
          </ac:picMkLst>
        </pc:picChg>
      </pc:sldChg>
      <pc:sldChg chg="addSp modSp">
        <pc:chgData name="Carys Banfield (2301988)" userId="S::2301988@student.uwtsd.ac.uk::0a748bcd-d363-4d93-ad99-c6fb1f8d51ec" providerId="AD" clId="Web-{87357DA3-A65D-8AD8-44EC-A44E78ED7244}" dt="2025-05-07T01:43:06.166" v="1765" actId="20577"/>
        <pc:sldMkLst>
          <pc:docMk/>
          <pc:sldMk cId="2033361721" sldId="307"/>
        </pc:sldMkLst>
        <pc:spChg chg="add mod">
          <ac:chgData name="Carys Banfield (2301988)" userId="S::2301988@student.uwtsd.ac.uk::0a748bcd-d363-4d93-ad99-c6fb1f8d51ec" providerId="AD" clId="Web-{87357DA3-A65D-8AD8-44EC-A44E78ED7244}" dt="2025-05-07T01:40:09.200" v="1680" actId="20577"/>
          <ac:spMkLst>
            <pc:docMk/>
            <pc:sldMk cId="2033361721" sldId="307"/>
            <ac:spMk id="2" creationId="{EFE8E203-30C8-7D1B-13D8-8496ED49A5F9}"/>
          </ac:spMkLst>
        </pc:spChg>
        <pc:spChg chg="add mod">
          <ac:chgData name="Carys Banfield (2301988)" userId="S::2301988@student.uwtsd.ac.uk::0a748bcd-d363-4d93-ad99-c6fb1f8d51ec" providerId="AD" clId="Web-{87357DA3-A65D-8AD8-44EC-A44E78ED7244}" dt="2025-05-07T01:43:06.166" v="1765" actId="20577"/>
          <ac:spMkLst>
            <pc:docMk/>
            <pc:sldMk cId="2033361721" sldId="307"/>
            <ac:spMk id="5" creationId="{14990FD0-5FFD-FD9C-7100-689B847181FF}"/>
          </ac:spMkLst>
        </pc:spChg>
        <pc:picChg chg="add mod">
          <ac:chgData name="Carys Banfield (2301988)" userId="S::2301988@student.uwtsd.ac.uk::0a748bcd-d363-4d93-ad99-c6fb1f8d51ec" providerId="AD" clId="Web-{87357DA3-A65D-8AD8-44EC-A44E78ED7244}" dt="2025-05-06T20:49:01.865" v="10" actId="1076"/>
          <ac:picMkLst>
            <pc:docMk/>
            <pc:sldMk cId="2033361721" sldId="307"/>
            <ac:picMk id="4" creationId="{CB58C01F-BEF6-D706-D659-F86FA6A32510}"/>
          </ac:picMkLst>
        </pc:picChg>
      </pc:sldChg>
      <pc:sldChg chg="addSp modSp">
        <pc:chgData name="Carys Banfield (2301988)" userId="S::2301988@student.uwtsd.ac.uk::0a748bcd-d363-4d93-ad99-c6fb1f8d51ec" providerId="AD" clId="Web-{87357DA3-A65D-8AD8-44EC-A44E78ED7244}" dt="2025-05-07T02:11:12.789" v="1979" actId="20577"/>
        <pc:sldMkLst>
          <pc:docMk/>
          <pc:sldMk cId="933218050" sldId="308"/>
        </pc:sldMkLst>
        <pc:spChg chg="add mod">
          <ac:chgData name="Carys Banfield (2301988)" userId="S::2301988@student.uwtsd.ac.uk::0a748bcd-d363-4d93-ad99-c6fb1f8d51ec" providerId="AD" clId="Web-{87357DA3-A65D-8AD8-44EC-A44E78ED7244}" dt="2025-05-07T01:53:26.853" v="1890" actId="20577"/>
          <ac:spMkLst>
            <pc:docMk/>
            <pc:sldMk cId="933218050" sldId="308"/>
            <ac:spMk id="2" creationId="{4C56F176-57C0-1F37-3F08-F44D7CA75F6C}"/>
          </ac:spMkLst>
        </pc:spChg>
        <pc:spChg chg="add mod">
          <ac:chgData name="Carys Banfield (2301988)" userId="S::2301988@student.uwtsd.ac.uk::0a748bcd-d363-4d93-ad99-c6fb1f8d51ec" providerId="AD" clId="Web-{87357DA3-A65D-8AD8-44EC-A44E78ED7244}" dt="2025-05-07T02:11:12.789" v="1979" actId="20577"/>
          <ac:spMkLst>
            <pc:docMk/>
            <pc:sldMk cId="933218050" sldId="308"/>
            <ac:spMk id="5" creationId="{1305AF03-62F7-59F7-F9ED-D54C47EDBD0B}"/>
          </ac:spMkLst>
        </pc:spChg>
        <pc:picChg chg="add mod">
          <ac:chgData name="Carys Banfield (2301988)" userId="S::2301988@student.uwtsd.ac.uk::0a748bcd-d363-4d93-ad99-c6fb1f8d51ec" providerId="AD" clId="Web-{87357DA3-A65D-8AD8-44EC-A44E78ED7244}" dt="2025-05-06T20:49:26.303" v="13" actId="1076"/>
          <ac:picMkLst>
            <pc:docMk/>
            <pc:sldMk cId="933218050" sldId="308"/>
            <ac:picMk id="4" creationId="{620EE077-044C-B953-6D69-174A19C363E3}"/>
          </ac:picMkLst>
        </pc:picChg>
      </pc:sldChg>
      <pc:sldChg chg="addSp modSp">
        <pc:chgData name="Carys Banfield (2301988)" userId="S::2301988@student.uwtsd.ac.uk::0a748bcd-d363-4d93-ad99-c6fb1f8d51ec" providerId="AD" clId="Web-{87357DA3-A65D-8AD8-44EC-A44E78ED7244}" dt="2025-05-07T02:12:20.385" v="2014" actId="20577"/>
        <pc:sldMkLst>
          <pc:docMk/>
          <pc:sldMk cId="2917356293" sldId="309"/>
        </pc:sldMkLst>
        <pc:spChg chg="add mod">
          <ac:chgData name="Carys Banfield (2301988)" userId="S::2301988@student.uwtsd.ac.uk::0a748bcd-d363-4d93-ad99-c6fb1f8d51ec" providerId="AD" clId="Web-{87357DA3-A65D-8AD8-44EC-A44E78ED7244}" dt="2025-05-07T02:12:20.385" v="2014" actId="20577"/>
          <ac:spMkLst>
            <pc:docMk/>
            <pc:sldMk cId="2917356293" sldId="309"/>
            <ac:spMk id="2" creationId="{1705AB29-7C98-5BD5-74F7-4F2CE66E360A}"/>
          </ac:spMkLst>
        </pc:spChg>
        <pc:picChg chg="add mod">
          <ac:chgData name="Carys Banfield (2301988)" userId="S::2301988@student.uwtsd.ac.uk::0a748bcd-d363-4d93-ad99-c6fb1f8d51ec" providerId="AD" clId="Web-{87357DA3-A65D-8AD8-44EC-A44E78ED7244}" dt="2025-05-06T20:49:33.866" v="15" actId="1076"/>
          <ac:picMkLst>
            <pc:docMk/>
            <pc:sldMk cId="2917356293" sldId="309"/>
            <ac:picMk id="4" creationId="{51814123-2EE1-5718-33FD-BC01DC7EC17C}"/>
          </ac:picMkLst>
        </pc:picChg>
      </pc:sldChg>
      <pc:sldChg chg="addSp modSp">
        <pc:chgData name="Carys Banfield (2301988)" userId="S::2301988@student.uwtsd.ac.uk::0a748bcd-d363-4d93-ad99-c6fb1f8d51ec" providerId="AD" clId="Web-{87357DA3-A65D-8AD8-44EC-A44E78ED7244}" dt="2025-05-06T20:49:57.819" v="19" actId="1076"/>
        <pc:sldMkLst>
          <pc:docMk/>
          <pc:sldMk cId="3316069243" sldId="310"/>
        </pc:sldMkLst>
        <pc:picChg chg="add mod">
          <ac:chgData name="Carys Banfield (2301988)" userId="S::2301988@student.uwtsd.ac.uk::0a748bcd-d363-4d93-ad99-c6fb1f8d51ec" providerId="AD" clId="Web-{87357DA3-A65D-8AD8-44EC-A44E78ED7244}" dt="2025-05-06T20:49:57.819" v="19" actId="1076"/>
          <ac:picMkLst>
            <pc:docMk/>
            <pc:sldMk cId="3316069243" sldId="310"/>
            <ac:picMk id="4" creationId="{8CB52091-C8AD-E39D-3A0D-5FA639B4AA62}"/>
          </ac:picMkLst>
        </pc:picChg>
      </pc:sldChg>
      <pc:sldChg chg="addSp modSp">
        <pc:chgData name="Carys Banfield (2301988)" userId="S::2301988@student.uwtsd.ac.uk::0a748bcd-d363-4d93-ad99-c6fb1f8d51ec" providerId="AD" clId="Web-{87357DA3-A65D-8AD8-44EC-A44E78ED7244}" dt="2025-05-06T20:49:44.241" v="17" actId="1076"/>
        <pc:sldMkLst>
          <pc:docMk/>
          <pc:sldMk cId="3073906553" sldId="311"/>
        </pc:sldMkLst>
        <pc:picChg chg="add mod">
          <ac:chgData name="Carys Banfield (2301988)" userId="S::2301988@student.uwtsd.ac.uk::0a748bcd-d363-4d93-ad99-c6fb1f8d51ec" providerId="AD" clId="Web-{87357DA3-A65D-8AD8-44EC-A44E78ED7244}" dt="2025-05-06T20:49:44.241" v="17" actId="1076"/>
          <ac:picMkLst>
            <pc:docMk/>
            <pc:sldMk cId="3073906553" sldId="311"/>
            <ac:picMk id="4" creationId="{C67B2F65-E3D4-A7AB-05E9-F47EF686936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138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2589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1843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66765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74086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79372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49320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15908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28368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9132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70874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C764DE79-268F-4C1A-8933-263129D2AF90}" type="datetimeFigureOut">
              <a:rPr lang="en-US" dirty="0"/>
              <a:t>5/8/2025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51088944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hyperlink" Target="https://loosejoints.biz/products/rotting-from-within" TargetMode="External"/><Relationship Id="rId7" Type="http://schemas.openxmlformats.org/officeDocument/2006/relationships/hyperlink" Target="https://www.danastirling.com/books/why-am-i-sad-book" TargetMode="External"/><Relationship Id="rId2" Type="http://schemas.openxmlformats.org/officeDocument/2006/relationships/hyperlink" Target="https://americansuburbx.com/2012/04/theory-interview-bill-owens.html" TargetMode="External"/><Relationship Id="rId1" Type="http://schemas.openxmlformats.org/officeDocument/2006/relationships/slideLayout" Target="../slideLayouts/slideLayout2.xml"/><Relationship Id="rId6" Type="http://schemas.openxmlformats.org/officeDocument/2006/relationships/hyperlink" Target="https://www.martinparrfoundation.org/product/suburbia/" TargetMode="External"/><Relationship Id="rId5" Type="http://schemas.openxmlformats.org/officeDocument/2006/relationships/hyperlink" Target="https://mackbooks.co.uk/products/holy-bible-first-printing-br-adam-broomberg-oliver-chanarin?_pos=1&amp;_psq=holy&amp;_ss=e&amp;_v=1.0" TargetMode="External"/><Relationship Id="rId4" Type="http://schemas.openxmlformats.org/officeDocument/2006/relationships/hyperlink" Target="https://loosejoints.biz/products/broken-spect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38344-B122-1D23-3A85-93E0081A51B8}"/>
              </a:ext>
            </a:extLst>
          </p:cNvPr>
          <p:cNvSpPr>
            <a:spLocks noGrp="1"/>
          </p:cNvSpPr>
          <p:nvPr>
            <p:ph type="ctrTitle"/>
          </p:nvPr>
        </p:nvSpPr>
        <p:spPr/>
        <p:txBody>
          <a:bodyPr/>
          <a:lstStyle/>
          <a:p>
            <a:r>
              <a:rPr lang="en-US"/>
              <a:t>Visual enquiry 2</a:t>
            </a:r>
          </a:p>
        </p:txBody>
      </p:sp>
      <p:sp>
        <p:nvSpPr>
          <p:cNvPr id="3" name="Subtitle 2">
            <a:extLst>
              <a:ext uri="{FF2B5EF4-FFF2-40B4-BE49-F238E27FC236}">
                <a16:creationId xmlns:a16="http://schemas.microsoft.com/office/drawing/2014/main" id="{863032FA-8E1B-6C8B-2CD1-5F93B9FF71B0}"/>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150491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C611-307B-821F-C6CA-A559EB614498}"/>
              </a:ext>
            </a:extLst>
          </p:cNvPr>
          <p:cNvSpPr>
            <a:spLocks noGrp="1"/>
          </p:cNvSpPr>
          <p:nvPr>
            <p:ph type="title"/>
          </p:nvPr>
        </p:nvSpPr>
        <p:spPr/>
        <p:txBody>
          <a:bodyPr/>
          <a:lstStyle/>
          <a:p>
            <a:r>
              <a:rPr lang="en-US"/>
              <a:t>What is a photo book?</a:t>
            </a:r>
          </a:p>
        </p:txBody>
      </p:sp>
      <p:sp>
        <p:nvSpPr>
          <p:cNvPr id="3" name="Content Placeholder 2">
            <a:extLst>
              <a:ext uri="{FF2B5EF4-FFF2-40B4-BE49-F238E27FC236}">
                <a16:creationId xmlns:a16="http://schemas.microsoft.com/office/drawing/2014/main" id="{63FBD941-84B5-BCF8-990D-58E708517611}"/>
              </a:ext>
            </a:extLst>
          </p:cNvPr>
          <p:cNvSpPr>
            <a:spLocks noGrp="1"/>
          </p:cNvSpPr>
          <p:nvPr>
            <p:ph idx="1"/>
          </p:nvPr>
        </p:nvSpPr>
        <p:spPr/>
        <p:txBody>
          <a:bodyPr vert="horz" lIns="91440" tIns="45720" rIns="91440" bIns="45720" rtlCol="0" anchor="t">
            <a:normAutofit/>
          </a:bodyPr>
          <a:lstStyle/>
          <a:p>
            <a:pPr marL="0" indent="0">
              <a:buNone/>
            </a:pPr>
            <a:r>
              <a:rPr lang="en-US" dirty="0"/>
              <a:t>A photo book is a collection of images about a project a </a:t>
            </a:r>
            <a:r>
              <a:rPr lang="en-US"/>
              <a:t>photographer has done. </a:t>
            </a:r>
          </a:p>
        </p:txBody>
      </p:sp>
    </p:spTree>
    <p:extLst>
      <p:ext uri="{BB962C8B-B14F-4D97-AF65-F5344CB8AC3E}">
        <p14:creationId xmlns:p14="http://schemas.microsoft.com/office/powerpoint/2010/main" val="3444531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7D0766-3C0A-E4D5-79F8-103841DFBF1D}"/>
              </a:ext>
            </a:extLst>
          </p:cNvPr>
          <p:cNvSpPr>
            <a:spLocks noGrp="1"/>
          </p:cNvSpPr>
          <p:nvPr>
            <p:ph idx="1"/>
          </p:nvPr>
        </p:nvSpPr>
        <p:spPr>
          <a:xfrm>
            <a:off x="705678" y="1107799"/>
            <a:ext cx="10515600" cy="4351338"/>
          </a:xfrm>
        </p:spPr>
        <p:txBody>
          <a:bodyPr vert="horz" lIns="91440" tIns="45720" rIns="91440" bIns="45720" rtlCol="0" anchor="t">
            <a:normAutofit/>
          </a:bodyPr>
          <a:lstStyle/>
          <a:p>
            <a:r>
              <a:rPr lang="en-US" dirty="0"/>
              <a:t>Form- the structure, design and aesthetic of the book</a:t>
            </a:r>
          </a:p>
          <a:p>
            <a:r>
              <a:rPr lang="en-US" dirty="0"/>
              <a:t>The color, shape, if there's a boarder,</a:t>
            </a:r>
          </a:p>
          <a:p>
            <a:r>
              <a:rPr lang="en-US" dirty="0"/>
              <a:t>Narrative- is there a story </a:t>
            </a:r>
          </a:p>
          <a:p>
            <a:r>
              <a:rPr lang="en-US" dirty="0"/>
              <a:t>Layout-how many images on the page </a:t>
            </a:r>
          </a:p>
          <a:p>
            <a:pPr marL="0" indent="0">
              <a:buNone/>
            </a:pPr>
            <a:endParaRPr lang="en-US"/>
          </a:p>
        </p:txBody>
      </p:sp>
      <p:sp>
        <p:nvSpPr>
          <p:cNvPr id="2" name="TextBox 1">
            <a:extLst>
              <a:ext uri="{FF2B5EF4-FFF2-40B4-BE49-F238E27FC236}">
                <a16:creationId xmlns:a16="http://schemas.microsoft.com/office/drawing/2014/main" id="{6BFDF927-50BB-06C8-127B-6E63C70DDB0E}"/>
              </a:ext>
            </a:extLst>
          </p:cNvPr>
          <p:cNvSpPr txBox="1"/>
          <p:nvPr/>
        </p:nvSpPr>
        <p:spPr>
          <a:xfrm>
            <a:off x="584679" y="364226"/>
            <a:ext cx="861682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When creating a photo book there are things to consider like:</a:t>
            </a:r>
          </a:p>
        </p:txBody>
      </p:sp>
    </p:spTree>
    <p:extLst>
      <p:ext uri="{BB962C8B-B14F-4D97-AF65-F5344CB8AC3E}">
        <p14:creationId xmlns:p14="http://schemas.microsoft.com/office/powerpoint/2010/main" val="3644497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5 photo book review</a:t>
            </a:r>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F68EA-EEE7-D654-06FD-361791706276}"/>
              </a:ext>
            </a:extLst>
          </p:cNvPr>
          <p:cNvSpPr>
            <a:spLocks noGrp="1"/>
          </p:cNvSpPr>
          <p:nvPr>
            <p:ph type="title"/>
          </p:nvPr>
        </p:nvSpPr>
        <p:spPr/>
        <p:txBody>
          <a:bodyPr/>
          <a:lstStyle/>
          <a:p>
            <a:r>
              <a:rPr lang="en-US">
                <a:solidFill>
                  <a:srgbClr val="FFFFFF"/>
                </a:solidFill>
                <a:ea typeface="+mj-lt"/>
                <a:cs typeface="+mj-lt"/>
              </a:rPr>
              <a:t>Abdulhamid Kircher – Rotting from Within</a:t>
            </a:r>
            <a:endParaRPr lang="en-US"/>
          </a:p>
        </p:txBody>
      </p:sp>
      <p:pic>
        <p:nvPicPr>
          <p:cNvPr id="4" name="Content Placeholder 3" descr="A book cover with a person sitting in a chair&#10;&#10;AI-generated content may be incorrect.">
            <a:extLst>
              <a:ext uri="{FF2B5EF4-FFF2-40B4-BE49-F238E27FC236}">
                <a16:creationId xmlns:a16="http://schemas.microsoft.com/office/drawing/2014/main" id="{61A64563-28F5-7D42-3B07-67A7DB8E4D2B}"/>
              </a:ext>
            </a:extLst>
          </p:cNvPr>
          <p:cNvPicPr>
            <a:picLocks noGrp="1" noChangeAspect="1"/>
          </p:cNvPicPr>
          <p:nvPr>
            <p:ph idx="1"/>
          </p:nvPr>
        </p:nvPicPr>
        <p:blipFill>
          <a:blip r:embed="rId2"/>
          <a:stretch>
            <a:fillRect/>
          </a:stretch>
        </p:blipFill>
        <p:spPr>
          <a:xfrm>
            <a:off x="376303" y="3713059"/>
            <a:ext cx="2300695" cy="2778540"/>
          </a:xfrm>
        </p:spPr>
      </p:pic>
      <p:pic>
        <p:nvPicPr>
          <p:cNvPr id="6" name="Picture 5" descr="A book with a picture of a person&#10;&#10;AI-generated content may be incorrect.">
            <a:extLst>
              <a:ext uri="{FF2B5EF4-FFF2-40B4-BE49-F238E27FC236}">
                <a16:creationId xmlns:a16="http://schemas.microsoft.com/office/drawing/2014/main" id="{13525795-CF35-1F72-AAD9-E224EF58FABE}"/>
              </a:ext>
            </a:extLst>
          </p:cNvPr>
          <p:cNvPicPr>
            <a:picLocks noChangeAspect="1"/>
          </p:cNvPicPr>
          <p:nvPr/>
        </p:nvPicPr>
        <p:blipFill>
          <a:blip r:embed="rId3"/>
          <a:stretch>
            <a:fillRect/>
          </a:stretch>
        </p:blipFill>
        <p:spPr>
          <a:xfrm>
            <a:off x="10220472" y="2321339"/>
            <a:ext cx="1690187" cy="4114800"/>
          </a:xfrm>
          <a:prstGeom prst="rect">
            <a:avLst/>
          </a:prstGeom>
        </p:spPr>
      </p:pic>
      <p:sp>
        <p:nvSpPr>
          <p:cNvPr id="8" name="TextBox 7">
            <a:extLst>
              <a:ext uri="{FF2B5EF4-FFF2-40B4-BE49-F238E27FC236}">
                <a16:creationId xmlns:a16="http://schemas.microsoft.com/office/drawing/2014/main" id="{6C215D77-2069-4093-3468-B2A49FB2AD74}"/>
              </a:ext>
            </a:extLst>
          </p:cNvPr>
          <p:cNvSpPr txBox="1"/>
          <p:nvPr/>
        </p:nvSpPr>
        <p:spPr>
          <a:xfrm>
            <a:off x="3246782" y="2009913"/>
            <a:ext cx="527878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Form/layout: the </a:t>
            </a:r>
            <a:r>
              <a:rPr lang="en-US" err="1"/>
              <a:t>colours</a:t>
            </a:r>
            <a:r>
              <a:rPr lang="en-US"/>
              <a:t> are very dark with more </a:t>
            </a:r>
            <a:r>
              <a:rPr lang="en-US" err="1"/>
              <a:t>colour</a:t>
            </a:r>
            <a:r>
              <a:rPr lang="en-US"/>
              <a:t> of reds and yellows. The shape of the images are different of each page as some take up the entire page and others only half or just leaving a little gap.</a:t>
            </a:r>
          </a:p>
          <a:p>
            <a:endParaRPr lang="en-US"/>
          </a:p>
          <a:p>
            <a:r>
              <a:rPr lang="en-US"/>
              <a:t>Narrative: the book is about uncovering his fathers past and learning how he became who he was and learning to accept his father and therefore accepting himself to </a:t>
            </a:r>
            <a:r>
              <a:rPr lang="en-US" err="1"/>
              <a:t>releave</a:t>
            </a:r>
            <a:r>
              <a:rPr lang="en-US"/>
              <a:t> him of trauma</a:t>
            </a:r>
          </a:p>
        </p:txBody>
      </p:sp>
    </p:spTree>
    <p:extLst>
      <p:ext uri="{BB962C8B-B14F-4D97-AF65-F5344CB8AC3E}">
        <p14:creationId xmlns:p14="http://schemas.microsoft.com/office/powerpoint/2010/main" val="3437383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360DE-C28C-B560-3D2E-336FF2EB73E3}"/>
              </a:ext>
            </a:extLst>
          </p:cNvPr>
          <p:cNvSpPr>
            <a:spLocks noGrp="1"/>
          </p:cNvSpPr>
          <p:nvPr>
            <p:ph type="title"/>
          </p:nvPr>
        </p:nvSpPr>
        <p:spPr>
          <a:xfrm>
            <a:off x="838200" y="365125"/>
            <a:ext cx="10515600" cy="1311582"/>
          </a:xfrm>
        </p:spPr>
        <p:txBody>
          <a:bodyPr/>
          <a:lstStyle/>
          <a:p>
            <a:r>
              <a:rPr lang="en-US"/>
              <a:t>The holy bible by </a:t>
            </a:r>
            <a:r>
              <a:rPr lang="en-US">
                <a:solidFill>
                  <a:srgbClr val="FFFFFF"/>
                </a:solidFill>
                <a:latin typeface="Aptos Display"/>
              </a:rPr>
              <a:t>Adam </a:t>
            </a:r>
            <a:r>
              <a:rPr lang="en-US" err="1">
                <a:solidFill>
                  <a:srgbClr val="FFFFFF"/>
                </a:solidFill>
                <a:latin typeface="Aptos Display"/>
              </a:rPr>
              <a:t>Broomberg</a:t>
            </a:r>
            <a:r>
              <a:rPr lang="en-US">
                <a:solidFill>
                  <a:srgbClr val="FFFFFF"/>
                </a:solidFill>
                <a:latin typeface="Aptos Display"/>
              </a:rPr>
              <a:t> &amp; Oliver </a:t>
            </a:r>
            <a:r>
              <a:rPr lang="en-US" err="1">
                <a:solidFill>
                  <a:srgbClr val="FFFFFF"/>
                </a:solidFill>
                <a:latin typeface="Aptos Display"/>
              </a:rPr>
              <a:t>Chanarin</a:t>
            </a:r>
          </a:p>
        </p:txBody>
      </p:sp>
      <p:pic>
        <p:nvPicPr>
          <p:cNvPr id="4" name="Content Placeholder 3" descr="A black leather bible with gold text&#10;&#10;AI-generated content may be incorrect.">
            <a:extLst>
              <a:ext uri="{FF2B5EF4-FFF2-40B4-BE49-F238E27FC236}">
                <a16:creationId xmlns:a16="http://schemas.microsoft.com/office/drawing/2014/main" id="{2A2AFE36-9695-827E-9F09-37BBEAAD2899}"/>
              </a:ext>
            </a:extLst>
          </p:cNvPr>
          <p:cNvPicPr>
            <a:picLocks noGrp="1" noChangeAspect="1"/>
          </p:cNvPicPr>
          <p:nvPr>
            <p:ph idx="1"/>
          </p:nvPr>
        </p:nvPicPr>
        <p:blipFill>
          <a:blip r:embed="rId2"/>
          <a:stretch>
            <a:fillRect/>
          </a:stretch>
        </p:blipFill>
        <p:spPr>
          <a:xfrm>
            <a:off x="378155" y="1706207"/>
            <a:ext cx="2543360" cy="3289882"/>
          </a:xfrm>
        </p:spPr>
      </p:pic>
      <p:pic>
        <p:nvPicPr>
          <p:cNvPr id="5" name="Picture 4">
            <a:extLst>
              <a:ext uri="{FF2B5EF4-FFF2-40B4-BE49-F238E27FC236}">
                <a16:creationId xmlns:a16="http://schemas.microsoft.com/office/drawing/2014/main" id="{7297D018-971D-D88C-D4D3-471E6FC5770D}"/>
              </a:ext>
            </a:extLst>
          </p:cNvPr>
          <p:cNvPicPr>
            <a:picLocks noChangeAspect="1"/>
          </p:cNvPicPr>
          <p:nvPr/>
        </p:nvPicPr>
        <p:blipFill>
          <a:blip r:embed="rId3"/>
          <a:stretch>
            <a:fillRect/>
          </a:stretch>
        </p:blipFill>
        <p:spPr>
          <a:xfrm>
            <a:off x="8468733" y="4224820"/>
            <a:ext cx="3725995" cy="2632745"/>
          </a:xfrm>
          <a:prstGeom prst="rect">
            <a:avLst/>
          </a:prstGeom>
        </p:spPr>
      </p:pic>
      <p:sp>
        <p:nvSpPr>
          <p:cNvPr id="8" name="TextBox 7">
            <a:extLst>
              <a:ext uri="{FF2B5EF4-FFF2-40B4-BE49-F238E27FC236}">
                <a16:creationId xmlns:a16="http://schemas.microsoft.com/office/drawing/2014/main" id="{72AD18BD-8283-0801-1A2F-321BD4296C43}"/>
              </a:ext>
            </a:extLst>
          </p:cNvPr>
          <p:cNvSpPr txBox="1"/>
          <p:nvPr/>
        </p:nvSpPr>
        <p:spPr>
          <a:xfrm>
            <a:off x="3354198" y="1711354"/>
            <a:ext cx="486841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venir Next"/>
              </a:rPr>
              <a:t>Form/ layout: it is a real bible with images over the text in a scrap book type of way. It’s a mix between black and white and </a:t>
            </a:r>
            <a:r>
              <a:rPr lang="en-US" err="1">
                <a:latin typeface="Avenir Next"/>
              </a:rPr>
              <a:t>coloured</a:t>
            </a:r>
            <a:r>
              <a:rPr lang="en-US">
                <a:latin typeface="Avenir Next"/>
              </a:rPr>
              <a:t> images. It also has some words on each page underlined </a:t>
            </a:r>
          </a:p>
          <a:p>
            <a:endParaRPr lang="en-US">
              <a:latin typeface="Avenir Next"/>
            </a:endParaRPr>
          </a:p>
          <a:p>
            <a:r>
              <a:rPr lang="en-US">
                <a:latin typeface="Avenir Next"/>
              </a:rPr>
              <a:t>Narrative: there is a contrast between the pages in the bible and the images </a:t>
            </a:r>
          </a:p>
        </p:txBody>
      </p:sp>
    </p:spTree>
    <p:extLst>
      <p:ext uri="{BB962C8B-B14F-4D97-AF65-F5344CB8AC3E}">
        <p14:creationId xmlns:p14="http://schemas.microsoft.com/office/powerpoint/2010/main" val="1958118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54CFA0B-D13F-807F-005D-0C91C6E46745}"/>
              </a:ext>
            </a:extLst>
          </p:cNvPr>
          <p:cNvSpPr>
            <a:spLocks noGrp="1"/>
          </p:cNvSpPr>
          <p:nvPr>
            <p:ph type="title"/>
          </p:nvPr>
        </p:nvSpPr>
        <p:spPr/>
        <p:txBody>
          <a:bodyPr/>
          <a:lstStyle/>
          <a:p>
            <a:r>
              <a:rPr lang="en-US"/>
              <a:t>Suburbia by Bill Owens</a:t>
            </a:r>
          </a:p>
        </p:txBody>
      </p:sp>
      <p:pic>
        <p:nvPicPr>
          <p:cNvPr id="6" name="Picture 5" descr="A book cover with a group of people outside&#10;&#10;AI-generated content may be incorrect.">
            <a:extLst>
              <a:ext uri="{FF2B5EF4-FFF2-40B4-BE49-F238E27FC236}">
                <a16:creationId xmlns:a16="http://schemas.microsoft.com/office/drawing/2014/main" id="{5377579B-D9DB-FB9D-0CA8-F5977C2E29A3}"/>
              </a:ext>
            </a:extLst>
          </p:cNvPr>
          <p:cNvPicPr>
            <a:picLocks noChangeAspect="1"/>
          </p:cNvPicPr>
          <p:nvPr/>
        </p:nvPicPr>
        <p:blipFill>
          <a:blip r:embed="rId2"/>
          <a:stretch>
            <a:fillRect/>
          </a:stretch>
        </p:blipFill>
        <p:spPr>
          <a:xfrm>
            <a:off x="378263" y="1717646"/>
            <a:ext cx="2682960" cy="2779553"/>
          </a:xfrm>
          <a:prstGeom prst="rect">
            <a:avLst/>
          </a:prstGeom>
        </p:spPr>
      </p:pic>
      <p:pic>
        <p:nvPicPr>
          <p:cNvPr id="7" name="Picture 6" descr="A book of a person and a car&#10;&#10;AI-generated content may be incorrect.">
            <a:extLst>
              <a:ext uri="{FF2B5EF4-FFF2-40B4-BE49-F238E27FC236}">
                <a16:creationId xmlns:a16="http://schemas.microsoft.com/office/drawing/2014/main" id="{F2F75BE4-F122-4EFC-AFEC-B76C36C5F1BA}"/>
              </a:ext>
            </a:extLst>
          </p:cNvPr>
          <p:cNvPicPr>
            <a:picLocks noChangeAspect="1"/>
          </p:cNvPicPr>
          <p:nvPr/>
        </p:nvPicPr>
        <p:blipFill>
          <a:blip r:embed="rId3"/>
          <a:stretch>
            <a:fillRect/>
          </a:stretch>
        </p:blipFill>
        <p:spPr>
          <a:xfrm>
            <a:off x="8361027" y="4488868"/>
            <a:ext cx="3663193" cy="2067769"/>
          </a:xfrm>
          <a:prstGeom prst="rect">
            <a:avLst/>
          </a:prstGeom>
        </p:spPr>
      </p:pic>
      <p:sp>
        <p:nvSpPr>
          <p:cNvPr id="9" name="TextBox 8">
            <a:extLst>
              <a:ext uri="{FF2B5EF4-FFF2-40B4-BE49-F238E27FC236}">
                <a16:creationId xmlns:a16="http://schemas.microsoft.com/office/drawing/2014/main" id="{B337EC31-6E63-67E2-A006-7DB77F9ED4C0}"/>
              </a:ext>
            </a:extLst>
          </p:cNvPr>
          <p:cNvSpPr txBox="1"/>
          <p:nvPr/>
        </p:nvSpPr>
        <p:spPr>
          <a:xfrm>
            <a:off x="3299669" y="1719743"/>
            <a:ext cx="440422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Form/layout- it is a mix of colored and black and white images. And some pages have 2 images, 1 image or multiple and some have text under them.</a:t>
            </a:r>
          </a:p>
          <a:p>
            <a:endParaRPr lang="en-US"/>
          </a:p>
          <a:p>
            <a:r>
              <a:rPr lang="en-US"/>
              <a:t>Narrative- this book looks at </a:t>
            </a:r>
            <a:r>
              <a:rPr lang="en-US">
                <a:ea typeface="+mn-lt"/>
                <a:cs typeface="+mn-lt"/>
              </a:rPr>
              <a:t>American</a:t>
            </a:r>
            <a:r>
              <a:rPr lang="en-US"/>
              <a:t> </a:t>
            </a:r>
            <a:r>
              <a:rPr lang="en-US" err="1"/>
              <a:t>familys</a:t>
            </a:r>
            <a:r>
              <a:rPr lang="en-US"/>
              <a:t> in suburban areas </a:t>
            </a:r>
          </a:p>
        </p:txBody>
      </p:sp>
    </p:spTree>
    <p:extLst>
      <p:ext uri="{BB962C8B-B14F-4D97-AF65-F5344CB8AC3E}">
        <p14:creationId xmlns:p14="http://schemas.microsoft.com/office/powerpoint/2010/main" val="23792208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0D563-0816-24DE-F2EF-51EE552196D4}"/>
              </a:ext>
            </a:extLst>
          </p:cNvPr>
          <p:cNvSpPr>
            <a:spLocks noGrp="1"/>
          </p:cNvSpPr>
          <p:nvPr>
            <p:ph type="title"/>
          </p:nvPr>
        </p:nvSpPr>
        <p:spPr/>
        <p:txBody>
          <a:bodyPr>
            <a:normAutofit/>
          </a:bodyPr>
          <a:lstStyle/>
          <a:p>
            <a:r>
              <a:rPr lang="en-US">
                <a:solidFill>
                  <a:srgbClr val="FFFFFF"/>
                </a:solidFill>
                <a:ea typeface="+mj-lt"/>
                <a:cs typeface="+mj-lt"/>
              </a:rPr>
              <a:t>Broken Spectre by Richard Mosse</a:t>
            </a:r>
            <a:endParaRPr lang="en-US" err="1">
              <a:solidFill>
                <a:srgbClr val="FFFFFF"/>
              </a:solidFill>
            </a:endParaRPr>
          </a:p>
        </p:txBody>
      </p:sp>
      <p:pic>
        <p:nvPicPr>
          <p:cNvPr id="4" name="Picture 3" descr="A book with a red cover&#10;&#10;AI-generated content may be incorrect.">
            <a:extLst>
              <a:ext uri="{FF2B5EF4-FFF2-40B4-BE49-F238E27FC236}">
                <a16:creationId xmlns:a16="http://schemas.microsoft.com/office/drawing/2014/main" id="{A082E313-B391-05A4-F1C3-8E9521D3D804}"/>
              </a:ext>
            </a:extLst>
          </p:cNvPr>
          <p:cNvPicPr>
            <a:picLocks noChangeAspect="1"/>
          </p:cNvPicPr>
          <p:nvPr/>
        </p:nvPicPr>
        <p:blipFill>
          <a:blip r:embed="rId2"/>
          <a:stretch>
            <a:fillRect/>
          </a:stretch>
        </p:blipFill>
        <p:spPr>
          <a:xfrm>
            <a:off x="9184491" y="4451059"/>
            <a:ext cx="2896402" cy="2403670"/>
          </a:xfrm>
          <a:prstGeom prst="rect">
            <a:avLst/>
          </a:prstGeom>
        </p:spPr>
      </p:pic>
      <p:pic>
        <p:nvPicPr>
          <p:cNvPr id="5" name="Picture 4" descr="A book with a picture of a child in a field&#10;&#10;AI-generated content may be incorrect.">
            <a:extLst>
              <a:ext uri="{FF2B5EF4-FFF2-40B4-BE49-F238E27FC236}">
                <a16:creationId xmlns:a16="http://schemas.microsoft.com/office/drawing/2014/main" id="{112D5985-B98E-EA33-9616-7920A33BBBFF}"/>
              </a:ext>
            </a:extLst>
          </p:cNvPr>
          <p:cNvPicPr>
            <a:picLocks noChangeAspect="1"/>
          </p:cNvPicPr>
          <p:nvPr/>
        </p:nvPicPr>
        <p:blipFill>
          <a:blip r:embed="rId3"/>
          <a:stretch>
            <a:fillRect/>
          </a:stretch>
        </p:blipFill>
        <p:spPr>
          <a:xfrm>
            <a:off x="8993636" y="35290"/>
            <a:ext cx="3082876" cy="4527258"/>
          </a:xfrm>
          <a:prstGeom prst="rect">
            <a:avLst/>
          </a:prstGeom>
        </p:spPr>
      </p:pic>
      <p:sp>
        <p:nvSpPr>
          <p:cNvPr id="6" name="TextBox 5">
            <a:extLst>
              <a:ext uri="{FF2B5EF4-FFF2-40B4-BE49-F238E27FC236}">
                <a16:creationId xmlns:a16="http://schemas.microsoft.com/office/drawing/2014/main" id="{872D8A8E-CFE7-0065-51BD-8C589A5C7F3B}"/>
              </a:ext>
            </a:extLst>
          </p:cNvPr>
          <p:cNvSpPr txBox="1"/>
          <p:nvPr/>
        </p:nvSpPr>
        <p:spPr>
          <a:xfrm>
            <a:off x="964734" y="1915485"/>
            <a:ext cx="613794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Form/layout: the colour on the cover of the book is black and red and then the photos inside are all black and white. The photos inside are laid out like a roll of film.</a:t>
            </a:r>
          </a:p>
          <a:p>
            <a:endParaRPr lang="en-US"/>
          </a:p>
          <a:p>
            <a:r>
              <a:rPr lang="en-US"/>
              <a:t>Narrative: the book is about raising awareness about the damage being done to the amazon rain forest </a:t>
            </a:r>
          </a:p>
        </p:txBody>
      </p:sp>
    </p:spTree>
    <p:extLst>
      <p:ext uri="{BB962C8B-B14F-4D97-AF65-F5344CB8AC3E}">
        <p14:creationId xmlns:p14="http://schemas.microsoft.com/office/powerpoint/2010/main" val="694532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tack of books with yellow smiley faces&#10;&#10;AI-generated content may be incorrect.">
            <a:extLst>
              <a:ext uri="{FF2B5EF4-FFF2-40B4-BE49-F238E27FC236}">
                <a16:creationId xmlns:a16="http://schemas.microsoft.com/office/drawing/2014/main" id="{E548AACE-A74F-ADB3-3C48-41545DE4307E}"/>
              </a:ext>
            </a:extLst>
          </p:cNvPr>
          <p:cNvPicPr>
            <a:picLocks noChangeAspect="1"/>
          </p:cNvPicPr>
          <p:nvPr/>
        </p:nvPicPr>
        <p:blipFill>
          <a:blip r:embed="rId2"/>
          <a:stretch>
            <a:fillRect/>
          </a:stretch>
        </p:blipFill>
        <p:spPr>
          <a:xfrm>
            <a:off x="8208859" y="245806"/>
            <a:ext cx="3803959" cy="2802195"/>
          </a:xfrm>
          <a:prstGeom prst="rect">
            <a:avLst/>
          </a:prstGeom>
        </p:spPr>
      </p:pic>
      <p:sp>
        <p:nvSpPr>
          <p:cNvPr id="3" name="TextBox 2">
            <a:extLst>
              <a:ext uri="{FF2B5EF4-FFF2-40B4-BE49-F238E27FC236}">
                <a16:creationId xmlns:a16="http://schemas.microsoft.com/office/drawing/2014/main" id="{355D4B6A-8E79-09D7-892C-D35B095EC2A3}"/>
              </a:ext>
            </a:extLst>
          </p:cNvPr>
          <p:cNvSpPr txBox="1"/>
          <p:nvPr/>
        </p:nvSpPr>
        <p:spPr>
          <a:xfrm>
            <a:off x="468733" y="498724"/>
            <a:ext cx="71896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latin typeface="Aptos Display"/>
              </a:rPr>
              <a:t>Why am I sad? By Dana Stirling</a:t>
            </a:r>
          </a:p>
        </p:txBody>
      </p:sp>
      <p:sp>
        <p:nvSpPr>
          <p:cNvPr id="4" name="TextBox 3">
            <a:extLst>
              <a:ext uri="{FF2B5EF4-FFF2-40B4-BE49-F238E27FC236}">
                <a16:creationId xmlns:a16="http://schemas.microsoft.com/office/drawing/2014/main" id="{0AC1FF42-578F-E4D5-70BE-6FE757C61986}"/>
              </a:ext>
            </a:extLst>
          </p:cNvPr>
          <p:cNvSpPr txBox="1"/>
          <p:nvPr/>
        </p:nvSpPr>
        <p:spPr>
          <a:xfrm>
            <a:off x="590245" y="1520598"/>
            <a:ext cx="550606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Form/layout: The background is white with some images filling the page, some filling the page and going onto the second page and having multiple images on both pages.</a:t>
            </a:r>
          </a:p>
          <a:p>
            <a:endParaRPr lang="en-US" dirty="0"/>
          </a:p>
          <a:p>
            <a:r>
              <a:rPr lang="en-US" dirty="0"/>
              <a:t>Narrative: This book is about dealing with difficulties that came along with being an immigrant child, dealing with all the changes of moving around. </a:t>
            </a:r>
          </a:p>
        </p:txBody>
      </p:sp>
      <p:pic>
        <p:nvPicPr>
          <p:cNvPr id="5" name="Picture 4" descr="An open book with a person in a yellow dress&#10;&#10;AI-generated content may be incorrect.">
            <a:extLst>
              <a:ext uri="{FF2B5EF4-FFF2-40B4-BE49-F238E27FC236}">
                <a16:creationId xmlns:a16="http://schemas.microsoft.com/office/drawing/2014/main" id="{7E982D99-2752-FE3D-3CA0-7947552AEB6B}"/>
              </a:ext>
            </a:extLst>
          </p:cNvPr>
          <p:cNvPicPr>
            <a:picLocks noChangeAspect="1"/>
          </p:cNvPicPr>
          <p:nvPr/>
        </p:nvPicPr>
        <p:blipFill>
          <a:blip r:embed="rId3"/>
          <a:stretch>
            <a:fillRect/>
          </a:stretch>
        </p:blipFill>
        <p:spPr>
          <a:xfrm>
            <a:off x="7931320" y="4194771"/>
            <a:ext cx="4077617" cy="2467071"/>
          </a:xfrm>
          <a:prstGeom prst="rect">
            <a:avLst/>
          </a:prstGeom>
        </p:spPr>
      </p:pic>
    </p:spTree>
    <p:extLst>
      <p:ext uri="{BB962C8B-B14F-4D97-AF65-F5344CB8AC3E}">
        <p14:creationId xmlns:p14="http://schemas.microsoft.com/office/powerpoint/2010/main" val="4062636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72F2C-B907-167A-2AE5-9E7674593CB1}"/>
              </a:ext>
            </a:extLst>
          </p:cNvPr>
          <p:cNvSpPr>
            <a:spLocks noGrp="1"/>
          </p:cNvSpPr>
          <p:nvPr>
            <p:ph type="title"/>
          </p:nvPr>
        </p:nvSpPr>
        <p:spPr/>
        <p:txBody>
          <a:bodyPr/>
          <a:lstStyle/>
          <a:p>
            <a:r>
              <a:rPr lang="en-US"/>
              <a:t>Photo book dummy 1</a:t>
            </a:r>
          </a:p>
        </p:txBody>
      </p:sp>
      <p:sp>
        <p:nvSpPr>
          <p:cNvPr id="3" name="Content Placeholder 2">
            <a:extLst>
              <a:ext uri="{FF2B5EF4-FFF2-40B4-BE49-F238E27FC236}">
                <a16:creationId xmlns:a16="http://schemas.microsoft.com/office/drawing/2014/main" id="{33CCAA06-355E-8768-2EA7-DF87A871D7D2}"/>
              </a:ext>
            </a:extLst>
          </p:cNvPr>
          <p:cNvSpPr>
            <a:spLocks noGrp="1"/>
          </p:cNvSpPr>
          <p:nvPr>
            <p:ph idx="1"/>
          </p:nvPr>
        </p:nvSpPr>
        <p:spPr/>
        <p:txBody>
          <a:bodyPr vert="horz" lIns="91440" tIns="45720" rIns="91440" bIns="45720" rtlCol="0" anchor="t">
            <a:normAutofit/>
          </a:bodyPr>
          <a:lstStyle/>
          <a:p>
            <a:pPr marL="0" indent="0">
              <a:buNone/>
            </a:pPr>
            <a:r>
              <a:rPr lang="en-US" sz="1600"/>
              <a:t>For the first dummy I decided to just focus on the layout first as I didn’t know what images I wanted to use yet. So I used photos from the last project I did on AI and just put the images in the center. </a:t>
            </a:r>
          </a:p>
          <a:p>
            <a:pPr marL="0" indent="0">
              <a:buNone/>
            </a:pPr>
            <a:r>
              <a:rPr lang="en-US" sz="1600"/>
              <a:t>What went well?</a:t>
            </a:r>
          </a:p>
          <a:p>
            <a:pPr marL="0" indent="0">
              <a:buNone/>
            </a:pPr>
            <a:r>
              <a:rPr lang="en-US" sz="1600"/>
              <a:t>I like having a title on the front page instead of leaving it blank, I also like having the images in the center of the page.</a:t>
            </a:r>
          </a:p>
          <a:p>
            <a:pPr marL="0" indent="0">
              <a:buNone/>
            </a:pPr>
            <a:r>
              <a:rPr lang="en-US" sz="1600"/>
              <a:t>What could I improve?</a:t>
            </a:r>
          </a:p>
          <a:p>
            <a:pPr marL="0" indent="0">
              <a:buNone/>
            </a:pPr>
            <a:r>
              <a:rPr lang="en-US" sz="1600"/>
              <a:t>Have the images fill the page or having the background match the </a:t>
            </a:r>
            <a:r>
              <a:rPr lang="en-US" sz="1600" err="1"/>
              <a:t>colours</a:t>
            </a:r>
            <a:r>
              <a:rPr lang="en-US" sz="1600"/>
              <a:t> in the image. I could also make the cover page match the work inside. </a:t>
            </a:r>
          </a:p>
        </p:txBody>
      </p:sp>
    </p:spTree>
    <p:extLst>
      <p:ext uri="{BB962C8B-B14F-4D97-AF65-F5344CB8AC3E}">
        <p14:creationId xmlns:p14="http://schemas.microsoft.com/office/powerpoint/2010/main" val="3933765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55942-AF61-5432-824A-F0251CB636D9}"/>
              </a:ext>
            </a:extLst>
          </p:cNvPr>
          <p:cNvSpPr>
            <a:spLocks noGrp="1"/>
          </p:cNvSpPr>
          <p:nvPr>
            <p:ph type="title"/>
          </p:nvPr>
        </p:nvSpPr>
        <p:spPr/>
        <p:txBody>
          <a:bodyPr/>
          <a:lstStyle/>
          <a:p>
            <a:r>
              <a:rPr lang="en-US"/>
              <a:t>What is my photo book about?</a:t>
            </a:r>
          </a:p>
        </p:txBody>
      </p:sp>
      <p:sp>
        <p:nvSpPr>
          <p:cNvPr id="3" name="Content Placeholder 2">
            <a:extLst>
              <a:ext uri="{FF2B5EF4-FFF2-40B4-BE49-F238E27FC236}">
                <a16:creationId xmlns:a16="http://schemas.microsoft.com/office/drawing/2014/main" id="{3873BFD0-0F2F-F66F-D29F-EC55E619650C}"/>
              </a:ext>
            </a:extLst>
          </p:cNvPr>
          <p:cNvSpPr>
            <a:spLocks noGrp="1"/>
          </p:cNvSpPr>
          <p:nvPr>
            <p:ph idx="1"/>
          </p:nvPr>
        </p:nvSpPr>
        <p:spPr/>
        <p:txBody>
          <a:bodyPr vert="horz" lIns="91440" tIns="45720" rIns="91440" bIns="45720" rtlCol="0" anchor="t">
            <a:normAutofit/>
          </a:bodyPr>
          <a:lstStyle/>
          <a:p>
            <a:pPr marL="0" indent="0">
              <a:buNone/>
            </a:pPr>
            <a:r>
              <a:rPr lang="en-US" dirty="0"/>
              <a:t>My photo book is going to be about mental health and different struggles that people with mental health deal with. It is about bringing awareness to struggles that people have when dealing with mental health issues.</a:t>
            </a:r>
          </a:p>
        </p:txBody>
      </p:sp>
    </p:spTree>
    <p:extLst>
      <p:ext uri="{BB962C8B-B14F-4D97-AF65-F5344CB8AC3E}">
        <p14:creationId xmlns:p14="http://schemas.microsoft.com/office/powerpoint/2010/main" val="2044384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0FB6-A3BD-FDA8-AE13-947BE354B525}"/>
              </a:ext>
            </a:extLst>
          </p:cNvPr>
          <p:cNvSpPr>
            <a:spLocks noGrp="1"/>
          </p:cNvSpPr>
          <p:nvPr>
            <p:ph type="title"/>
          </p:nvPr>
        </p:nvSpPr>
        <p:spPr/>
        <p:txBody>
          <a:bodyPr/>
          <a:lstStyle/>
          <a:p>
            <a:r>
              <a:rPr lang="en-US"/>
              <a:t>Contact sheets </a:t>
            </a:r>
          </a:p>
        </p:txBody>
      </p:sp>
      <p:sp>
        <p:nvSpPr>
          <p:cNvPr id="3" name="Content Placeholder 2">
            <a:extLst>
              <a:ext uri="{FF2B5EF4-FFF2-40B4-BE49-F238E27FC236}">
                <a16:creationId xmlns:a16="http://schemas.microsoft.com/office/drawing/2014/main" id="{F97EB594-A506-BB32-F779-82646D1AB147}"/>
              </a:ext>
            </a:extLst>
          </p:cNvPr>
          <p:cNvSpPr>
            <a:spLocks noGrp="1"/>
          </p:cNvSpPr>
          <p:nvPr>
            <p:ph idx="1"/>
          </p:nvPr>
        </p:nvSpPr>
        <p:spPr/>
        <p:txBody>
          <a:bodyPr vert="horz" lIns="91440" tIns="45720" rIns="91440" bIns="45720" rtlCol="0" anchor="t">
            <a:normAutofit/>
          </a:bodyPr>
          <a:lstStyle/>
          <a:p>
            <a:pPr marL="0" indent="0">
              <a:buNone/>
            </a:pPr>
            <a:r>
              <a:rPr lang="en-US" dirty="0"/>
              <a:t>Once I knew what I wanted my photo book to be about I took loads of photos, and I also used some photos that I took for past projects as it went with the theme.</a:t>
            </a:r>
          </a:p>
          <a:p>
            <a:pPr marL="0" indent="0">
              <a:buNone/>
            </a:pPr>
            <a:endParaRPr lang="en-US"/>
          </a:p>
        </p:txBody>
      </p:sp>
    </p:spTree>
    <p:extLst>
      <p:ext uri="{BB962C8B-B14F-4D97-AF65-F5344CB8AC3E}">
        <p14:creationId xmlns:p14="http://schemas.microsoft.com/office/powerpoint/2010/main" val="14939118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 screen&#10;&#10;AI-generated content may be incorrect.">
            <a:extLst>
              <a:ext uri="{FF2B5EF4-FFF2-40B4-BE49-F238E27FC236}">
                <a16:creationId xmlns:a16="http://schemas.microsoft.com/office/drawing/2014/main" id="{1621FC0B-68D6-CB79-A77D-DF3ADA803C97}"/>
              </a:ext>
            </a:extLst>
          </p:cNvPr>
          <p:cNvPicPr>
            <a:picLocks noChangeAspect="1"/>
          </p:cNvPicPr>
          <p:nvPr/>
        </p:nvPicPr>
        <p:blipFill>
          <a:blip r:embed="rId2"/>
          <a:srcRect l="6635" r="7741" b="47475"/>
          <a:stretch/>
        </p:blipFill>
        <p:spPr>
          <a:xfrm>
            <a:off x="235527" y="277091"/>
            <a:ext cx="5124210" cy="3928071"/>
          </a:xfrm>
          <a:prstGeom prst="rect">
            <a:avLst/>
          </a:prstGeom>
        </p:spPr>
      </p:pic>
      <p:sp>
        <p:nvSpPr>
          <p:cNvPr id="5" name="Rectangle 4">
            <a:extLst>
              <a:ext uri="{FF2B5EF4-FFF2-40B4-BE49-F238E27FC236}">
                <a16:creationId xmlns:a16="http://schemas.microsoft.com/office/drawing/2014/main" id="{6FD3A16C-6B87-3B55-38BB-7CDA654BF1BA}"/>
              </a:ext>
            </a:extLst>
          </p:cNvPr>
          <p:cNvSpPr/>
          <p:nvPr/>
        </p:nvSpPr>
        <p:spPr>
          <a:xfrm>
            <a:off x="2459029" y="1533517"/>
            <a:ext cx="729993" cy="1068884"/>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99AD6BA2-9DAB-DF07-90AC-ED2D4CCE3E60}"/>
              </a:ext>
            </a:extLst>
          </p:cNvPr>
          <p:cNvSpPr txBox="1"/>
          <p:nvPr/>
        </p:nvSpPr>
        <p:spPr>
          <a:xfrm>
            <a:off x="5701677" y="554181"/>
            <a:ext cx="8157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-good </a:t>
            </a:r>
          </a:p>
          <a:p>
            <a:r>
              <a:rPr lang="en-US"/>
              <a:t>-bad </a:t>
            </a:r>
          </a:p>
        </p:txBody>
      </p:sp>
      <p:sp>
        <p:nvSpPr>
          <p:cNvPr id="9" name="Rectangle 8">
            <a:extLst>
              <a:ext uri="{FF2B5EF4-FFF2-40B4-BE49-F238E27FC236}">
                <a16:creationId xmlns:a16="http://schemas.microsoft.com/office/drawing/2014/main" id="{F9A8025D-026C-A82D-E4D7-3F53C550D641}"/>
              </a:ext>
            </a:extLst>
          </p:cNvPr>
          <p:cNvSpPr/>
          <p:nvPr/>
        </p:nvSpPr>
        <p:spPr>
          <a:xfrm>
            <a:off x="4443104" y="1533516"/>
            <a:ext cx="729993" cy="1068884"/>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4D2AB27-97F7-EF18-B695-DF87E45A86DA}"/>
              </a:ext>
            </a:extLst>
          </p:cNvPr>
          <p:cNvSpPr/>
          <p:nvPr/>
        </p:nvSpPr>
        <p:spPr>
          <a:xfrm>
            <a:off x="4443104" y="277894"/>
            <a:ext cx="729993" cy="1068884"/>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FC1CC4E-7422-A5C6-36F4-17D823A14582}"/>
              </a:ext>
            </a:extLst>
          </p:cNvPr>
          <p:cNvSpPr/>
          <p:nvPr/>
        </p:nvSpPr>
        <p:spPr>
          <a:xfrm>
            <a:off x="5636426" y="690044"/>
            <a:ext cx="130936" cy="124772"/>
          </a:xfrm>
          <a:prstGeom prst="rect">
            <a:avLst/>
          </a:prstGeom>
          <a:solidFill>
            <a:srgbClr val="7030A0"/>
          </a:solid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7F5DFC6-11D7-2F0E-5986-17315557F754}"/>
              </a:ext>
            </a:extLst>
          </p:cNvPr>
          <p:cNvSpPr/>
          <p:nvPr/>
        </p:nvSpPr>
        <p:spPr>
          <a:xfrm>
            <a:off x="5636425" y="958421"/>
            <a:ext cx="130936" cy="124772"/>
          </a:xfrm>
          <a:prstGeom prst="rect">
            <a:avLst/>
          </a:prstGeom>
          <a:solidFill>
            <a:srgbClr val="FF0000"/>
          </a:solid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8722A90-05B4-9673-9B99-52BDB6E24DDD}"/>
              </a:ext>
            </a:extLst>
          </p:cNvPr>
          <p:cNvSpPr/>
          <p:nvPr/>
        </p:nvSpPr>
        <p:spPr>
          <a:xfrm>
            <a:off x="2459028" y="277893"/>
            <a:ext cx="729993" cy="106888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A8BE1C0-3A4F-F32F-05E7-784568791FF8}"/>
              </a:ext>
            </a:extLst>
          </p:cNvPr>
          <p:cNvSpPr/>
          <p:nvPr/>
        </p:nvSpPr>
        <p:spPr>
          <a:xfrm>
            <a:off x="484537" y="282685"/>
            <a:ext cx="729993" cy="106888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1F4C24-9486-F754-CD24-3E31AF235A20}"/>
              </a:ext>
            </a:extLst>
          </p:cNvPr>
          <p:cNvSpPr/>
          <p:nvPr/>
        </p:nvSpPr>
        <p:spPr>
          <a:xfrm>
            <a:off x="484537" y="1533515"/>
            <a:ext cx="729993" cy="106888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41852F7-05FB-0720-1E7E-E17E00D29A2B}"/>
              </a:ext>
            </a:extLst>
          </p:cNvPr>
          <p:cNvSpPr/>
          <p:nvPr/>
        </p:nvSpPr>
        <p:spPr>
          <a:xfrm>
            <a:off x="484537" y="2769968"/>
            <a:ext cx="729993" cy="106888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6D329AC5-12F3-1DDC-6291-AFE7FC27CE54}"/>
              </a:ext>
            </a:extLst>
          </p:cNvPr>
          <p:cNvSpPr txBox="1"/>
          <p:nvPr/>
        </p:nvSpPr>
        <p:spPr>
          <a:xfrm>
            <a:off x="5741358" y="1734867"/>
            <a:ext cx="323011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Purple: I like and would use for my book as it goes with my theme, and I like how there is not too much of my face showing and the poses are great.</a:t>
            </a:r>
          </a:p>
          <a:p>
            <a:endParaRPr lang="en-US"/>
          </a:p>
          <a:p>
            <a:r>
              <a:rPr lang="en-US" dirty="0"/>
              <a:t>Red: I didn’t like how they looked and the shadows looked wrong.</a:t>
            </a:r>
          </a:p>
          <a:p>
            <a:endParaRPr lang="en-US"/>
          </a:p>
        </p:txBody>
      </p:sp>
    </p:spTree>
    <p:extLst>
      <p:ext uri="{BB962C8B-B14F-4D97-AF65-F5344CB8AC3E}">
        <p14:creationId xmlns:p14="http://schemas.microsoft.com/office/powerpoint/2010/main" val="16051769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9CD40-2F0E-E236-E631-CF896EAEAC68}"/>
              </a:ext>
            </a:extLst>
          </p:cNvPr>
          <p:cNvSpPr>
            <a:spLocks noGrp="1"/>
          </p:cNvSpPr>
          <p:nvPr>
            <p:ph type="title"/>
          </p:nvPr>
        </p:nvSpPr>
        <p:spPr/>
        <p:txBody>
          <a:bodyPr/>
          <a:lstStyle/>
          <a:p>
            <a:r>
              <a:rPr lang="en-US"/>
              <a:t>Image chosen </a:t>
            </a:r>
          </a:p>
        </p:txBody>
      </p:sp>
      <p:pic>
        <p:nvPicPr>
          <p:cNvPr id="5" name="Picture 4" descr="A child sitting on a bed&#10;&#10;AI-generated content may be incorrect.">
            <a:extLst>
              <a:ext uri="{FF2B5EF4-FFF2-40B4-BE49-F238E27FC236}">
                <a16:creationId xmlns:a16="http://schemas.microsoft.com/office/drawing/2014/main" id="{CDAEAFFA-F50F-B42A-ADAA-70B2D53519AB}"/>
              </a:ext>
            </a:extLst>
          </p:cNvPr>
          <p:cNvPicPr>
            <a:picLocks noChangeAspect="1"/>
          </p:cNvPicPr>
          <p:nvPr/>
        </p:nvPicPr>
        <p:blipFill>
          <a:blip r:embed="rId2"/>
          <a:srcRect l="19823" t="20939" r="22478" b="20331"/>
          <a:stretch/>
        </p:blipFill>
        <p:spPr>
          <a:xfrm>
            <a:off x="1728686" y="1901086"/>
            <a:ext cx="2638789" cy="40276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E2F80423-AD2C-532F-603E-2547BC696B9E}"/>
              </a:ext>
            </a:extLst>
          </p:cNvPr>
          <p:cNvSpPr txBox="1"/>
          <p:nvPr/>
        </p:nvSpPr>
        <p:spPr>
          <a:xfrm>
            <a:off x="5357962" y="3431396"/>
            <a:ext cx="410233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 chose this image as I like how you can only see half of my face. I also like the shadow behind as it feels like that is who they used to be and now it has been pushed to the back.</a:t>
            </a:r>
          </a:p>
        </p:txBody>
      </p:sp>
      <p:sp>
        <p:nvSpPr>
          <p:cNvPr id="3" name="TextBox 2">
            <a:extLst>
              <a:ext uri="{FF2B5EF4-FFF2-40B4-BE49-F238E27FC236}">
                <a16:creationId xmlns:a16="http://schemas.microsoft.com/office/drawing/2014/main" id="{919D708F-A94B-5597-8428-06B9515ED8BF}"/>
              </a:ext>
            </a:extLst>
          </p:cNvPr>
          <p:cNvSpPr txBox="1"/>
          <p:nvPr/>
        </p:nvSpPr>
        <p:spPr>
          <a:xfrm>
            <a:off x="5356990" y="1818986"/>
            <a:ext cx="369977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taking the image I used a lamp to create a shadow.</a:t>
            </a:r>
          </a:p>
          <a:p>
            <a:r>
              <a:rPr lang="en-US" dirty="0"/>
              <a:t>I edited this image to be black and white.</a:t>
            </a:r>
          </a:p>
        </p:txBody>
      </p:sp>
    </p:spTree>
    <p:extLst>
      <p:ext uri="{BB962C8B-B14F-4D97-AF65-F5344CB8AC3E}">
        <p14:creationId xmlns:p14="http://schemas.microsoft.com/office/powerpoint/2010/main" val="24826538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images of eyes and makeup&#10;&#10;AI-generated content may be incorrect.">
            <a:extLst>
              <a:ext uri="{FF2B5EF4-FFF2-40B4-BE49-F238E27FC236}">
                <a16:creationId xmlns:a16="http://schemas.microsoft.com/office/drawing/2014/main" id="{FED47643-C2E9-ACF8-A1F3-97EAFBAF81CB}"/>
              </a:ext>
            </a:extLst>
          </p:cNvPr>
          <p:cNvPicPr>
            <a:picLocks noChangeAspect="1"/>
          </p:cNvPicPr>
          <p:nvPr/>
        </p:nvPicPr>
        <p:blipFill>
          <a:blip r:embed="rId2"/>
          <a:srcRect r="151" b="49335"/>
          <a:stretch/>
        </p:blipFill>
        <p:spPr>
          <a:xfrm>
            <a:off x="894793" y="706991"/>
            <a:ext cx="5478127" cy="3474613"/>
          </a:xfrm>
          <a:prstGeom prst="rect">
            <a:avLst/>
          </a:prstGeom>
        </p:spPr>
      </p:pic>
      <p:sp>
        <p:nvSpPr>
          <p:cNvPr id="4" name="Rectangle 3">
            <a:extLst>
              <a:ext uri="{FF2B5EF4-FFF2-40B4-BE49-F238E27FC236}">
                <a16:creationId xmlns:a16="http://schemas.microsoft.com/office/drawing/2014/main" id="{2DE62DA5-B611-6BEA-4E96-5F60D825A3E6}"/>
              </a:ext>
            </a:extLst>
          </p:cNvPr>
          <p:cNvSpPr/>
          <p:nvPr/>
        </p:nvSpPr>
        <p:spPr>
          <a:xfrm>
            <a:off x="1184237" y="3000008"/>
            <a:ext cx="1285917" cy="1001790"/>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311AA6A-B4B6-49EF-BDC4-802271CBF59A}"/>
              </a:ext>
            </a:extLst>
          </p:cNvPr>
          <p:cNvSpPr/>
          <p:nvPr/>
        </p:nvSpPr>
        <p:spPr>
          <a:xfrm>
            <a:off x="4812123" y="1859404"/>
            <a:ext cx="1285917" cy="1001790"/>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B92A887-9F84-3313-D957-E9FFBA110CEF}"/>
              </a:ext>
            </a:extLst>
          </p:cNvPr>
          <p:cNvSpPr/>
          <p:nvPr/>
        </p:nvSpPr>
        <p:spPr>
          <a:xfrm>
            <a:off x="1184237" y="1859404"/>
            <a:ext cx="1285917" cy="1001790"/>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A28B843-C0E6-CFC3-380B-028CD67D196E}"/>
              </a:ext>
            </a:extLst>
          </p:cNvPr>
          <p:cNvSpPr/>
          <p:nvPr/>
        </p:nvSpPr>
        <p:spPr>
          <a:xfrm>
            <a:off x="1184237" y="709215"/>
            <a:ext cx="1285917" cy="1001790"/>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E311C8B-323B-FD6A-41A7-C30A8EABDC61}"/>
              </a:ext>
            </a:extLst>
          </p:cNvPr>
          <p:cNvSpPr/>
          <p:nvPr/>
        </p:nvSpPr>
        <p:spPr>
          <a:xfrm>
            <a:off x="3249782" y="1859404"/>
            <a:ext cx="787504" cy="100179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8091570-AEB1-A0FC-81BF-14B33A2D6889}"/>
              </a:ext>
            </a:extLst>
          </p:cNvPr>
          <p:cNvSpPr/>
          <p:nvPr/>
        </p:nvSpPr>
        <p:spPr>
          <a:xfrm>
            <a:off x="2990991" y="714007"/>
            <a:ext cx="1285917" cy="100179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9E5642-ACC4-C26A-F50E-B35D658CE905}"/>
              </a:ext>
            </a:extLst>
          </p:cNvPr>
          <p:cNvSpPr/>
          <p:nvPr/>
        </p:nvSpPr>
        <p:spPr>
          <a:xfrm>
            <a:off x="4812123" y="714007"/>
            <a:ext cx="1285917" cy="100179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74D26B0-A39A-14C6-10F2-2EA418C56640}"/>
              </a:ext>
            </a:extLst>
          </p:cNvPr>
          <p:cNvSpPr txBox="1"/>
          <p:nvPr/>
        </p:nvSpPr>
        <p:spPr>
          <a:xfrm>
            <a:off x="7140754" y="1610264"/>
            <a:ext cx="296173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Purple:  I like how the make up runs down and the angles of my eye with the shadows.</a:t>
            </a:r>
          </a:p>
          <a:p>
            <a:r>
              <a:rPr lang="en-US" dirty="0"/>
              <a:t>Red: I don’t like how the make up is </a:t>
            </a:r>
            <a:r>
              <a:rPr lang="en-US" dirty="0" err="1"/>
              <a:t>smoghed</a:t>
            </a:r>
            <a:r>
              <a:rPr lang="en-US" dirty="0"/>
              <a:t> and how some is cut off in the image.</a:t>
            </a:r>
          </a:p>
        </p:txBody>
      </p:sp>
    </p:spTree>
    <p:extLst>
      <p:ext uri="{BB962C8B-B14F-4D97-AF65-F5344CB8AC3E}">
        <p14:creationId xmlns:p14="http://schemas.microsoft.com/office/powerpoint/2010/main" val="5412149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7BF16-6CC1-6546-64AD-3F10242076B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706353A-375D-1E15-FA55-F5F4E3A7A402}"/>
              </a:ext>
            </a:extLst>
          </p:cNvPr>
          <p:cNvSpPr>
            <a:spLocks noGrp="1"/>
          </p:cNvSpPr>
          <p:nvPr>
            <p:ph type="title"/>
          </p:nvPr>
        </p:nvSpPr>
        <p:spPr/>
        <p:txBody>
          <a:bodyPr/>
          <a:lstStyle/>
          <a:p>
            <a:r>
              <a:rPr lang="en-US"/>
              <a:t>Image chosen</a:t>
            </a:r>
          </a:p>
        </p:txBody>
      </p:sp>
      <p:pic>
        <p:nvPicPr>
          <p:cNvPr id="4" name="Picture 3" descr="Close up of a person&amp;#39;s eye with a black eyeliner&#10;&#10;AI-generated content may be incorrect.">
            <a:extLst>
              <a:ext uri="{FF2B5EF4-FFF2-40B4-BE49-F238E27FC236}">
                <a16:creationId xmlns:a16="http://schemas.microsoft.com/office/drawing/2014/main" id="{4D69C06D-D620-5C0A-8A2E-6722B0939EF1}"/>
              </a:ext>
            </a:extLst>
          </p:cNvPr>
          <p:cNvPicPr>
            <a:picLocks noChangeAspect="1"/>
          </p:cNvPicPr>
          <p:nvPr/>
        </p:nvPicPr>
        <p:blipFill>
          <a:blip r:embed="rId2"/>
          <a:stretch>
            <a:fillRect/>
          </a:stretch>
        </p:blipFill>
        <p:spPr>
          <a:xfrm rot="10800000">
            <a:off x="835823" y="2020782"/>
            <a:ext cx="3998232" cy="300272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EF86F4F6-EF81-7F40-458B-FDDC7568398F}"/>
              </a:ext>
            </a:extLst>
          </p:cNvPr>
          <p:cNvSpPr txBox="1"/>
          <p:nvPr/>
        </p:nvSpPr>
        <p:spPr>
          <a:xfrm>
            <a:off x="5837207" y="3431396"/>
            <a:ext cx="380520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 chose this image as it shows a lot of negative emotions. I like how you can see the black make up running down.</a:t>
            </a:r>
          </a:p>
        </p:txBody>
      </p:sp>
      <p:sp>
        <p:nvSpPr>
          <p:cNvPr id="5" name="TextBox 4">
            <a:extLst>
              <a:ext uri="{FF2B5EF4-FFF2-40B4-BE49-F238E27FC236}">
                <a16:creationId xmlns:a16="http://schemas.microsoft.com/office/drawing/2014/main" id="{678E4F72-0700-443C-CBDA-54A16EBDC4E2}"/>
              </a:ext>
            </a:extLst>
          </p:cNvPr>
          <p:cNvSpPr txBox="1"/>
          <p:nvPr/>
        </p:nvSpPr>
        <p:spPr>
          <a:xfrm>
            <a:off x="5838481" y="2021376"/>
            <a:ext cx="391064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taking this image, I used a lamp close to my face and zoomed in on my eye to have it be the main focus.</a:t>
            </a:r>
          </a:p>
        </p:txBody>
      </p:sp>
    </p:spTree>
    <p:extLst>
      <p:ext uri="{BB962C8B-B14F-4D97-AF65-F5344CB8AC3E}">
        <p14:creationId xmlns:p14="http://schemas.microsoft.com/office/powerpoint/2010/main" val="37757925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 screen&#10;&#10;AI-generated content may be incorrect.">
            <a:extLst>
              <a:ext uri="{FF2B5EF4-FFF2-40B4-BE49-F238E27FC236}">
                <a16:creationId xmlns:a16="http://schemas.microsoft.com/office/drawing/2014/main" id="{9E781D05-780B-FCB7-496C-F7A2D3D1BCD5}"/>
              </a:ext>
            </a:extLst>
          </p:cNvPr>
          <p:cNvPicPr>
            <a:picLocks noChangeAspect="1"/>
          </p:cNvPicPr>
          <p:nvPr/>
        </p:nvPicPr>
        <p:blipFill>
          <a:blip r:embed="rId2"/>
          <a:srcRect r="-97" b="65579"/>
          <a:stretch/>
        </p:blipFill>
        <p:spPr>
          <a:xfrm>
            <a:off x="379401" y="319720"/>
            <a:ext cx="5491732" cy="2360607"/>
          </a:xfrm>
          <a:prstGeom prst="rect">
            <a:avLst/>
          </a:prstGeom>
        </p:spPr>
      </p:pic>
      <p:sp>
        <p:nvSpPr>
          <p:cNvPr id="4" name="Rectangle 3">
            <a:extLst>
              <a:ext uri="{FF2B5EF4-FFF2-40B4-BE49-F238E27FC236}">
                <a16:creationId xmlns:a16="http://schemas.microsoft.com/office/drawing/2014/main" id="{B775E349-D379-964C-18C6-EBF02D3C7D9F}"/>
              </a:ext>
            </a:extLst>
          </p:cNvPr>
          <p:cNvSpPr/>
          <p:nvPr/>
        </p:nvSpPr>
        <p:spPr>
          <a:xfrm>
            <a:off x="570803" y="321027"/>
            <a:ext cx="1487200" cy="1001790"/>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2D2B4B97-086F-FE91-3971-35504622859B}"/>
              </a:ext>
            </a:extLst>
          </p:cNvPr>
          <p:cNvSpPr/>
          <p:nvPr/>
        </p:nvSpPr>
        <p:spPr>
          <a:xfrm>
            <a:off x="2382350" y="321026"/>
            <a:ext cx="1487200" cy="1001790"/>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A082B16-E62C-7C35-A24B-C7D1825E7F6C}"/>
              </a:ext>
            </a:extLst>
          </p:cNvPr>
          <p:cNvSpPr/>
          <p:nvPr/>
        </p:nvSpPr>
        <p:spPr>
          <a:xfrm>
            <a:off x="4222652" y="321027"/>
            <a:ext cx="1487200" cy="100179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FE88750-7E4A-9FAD-F5D7-A36831102612}"/>
              </a:ext>
            </a:extLst>
          </p:cNvPr>
          <p:cNvSpPr/>
          <p:nvPr/>
        </p:nvSpPr>
        <p:spPr>
          <a:xfrm>
            <a:off x="570802" y="1499970"/>
            <a:ext cx="1487200" cy="100179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04471D3-7787-238D-D52D-ACCB04F681E4}"/>
              </a:ext>
            </a:extLst>
          </p:cNvPr>
          <p:cNvSpPr txBox="1"/>
          <p:nvPr/>
        </p:nvSpPr>
        <p:spPr>
          <a:xfrm>
            <a:off x="4485735" y="3076754"/>
            <a:ext cx="363267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Purple: I like how the subject is at the end of the trail and how the water follows down.</a:t>
            </a:r>
          </a:p>
          <a:p>
            <a:r>
              <a:rPr lang="en-US" dirty="0"/>
              <a:t>Red: I don’t like how the subject is not there and how there is little water on the path. I feel like it does not lead the eyes down the path and only directs your attention to the water.</a:t>
            </a:r>
          </a:p>
        </p:txBody>
      </p:sp>
    </p:spTree>
    <p:extLst>
      <p:ext uri="{BB962C8B-B14F-4D97-AF65-F5344CB8AC3E}">
        <p14:creationId xmlns:p14="http://schemas.microsoft.com/office/powerpoint/2010/main" val="34647830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FFC09A-9A16-8811-E21A-B07CAD96E3B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475BC49-09A4-CCCD-5CDB-4243CF3E5143}"/>
              </a:ext>
            </a:extLst>
          </p:cNvPr>
          <p:cNvSpPr>
            <a:spLocks noGrp="1"/>
          </p:cNvSpPr>
          <p:nvPr>
            <p:ph type="title"/>
          </p:nvPr>
        </p:nvSpPr>
        <p:spPr/>
        <p:txBody>
          <a:bodyPr/>
          <a:lstStyle/>
          <a:p>
            <a:r>
              <a:rPr lang="en-US"/>
              <a:t>Image chosen</a:t>
            </a:r>
          </a:p>
        </p:txBody>
      </p:sp>
      <p:pic>
        <p:nvPicPr>
          <p:cNvPr id="4" name="Picture 3" descr="A person walking on a path in the woods&#10;&#10;AI-generated content may be incorrect.">
            <a:extLst>
              <a:ext uri="{FF2B5EF4-FFF2-40B4-BE49-F238E27FC236}">
                <a16:creationId xmlns:a16="http://schemas.microsoft.com/office/drawing/2014/main" id="{6CBEABCF-8E3C-86F5-6999-9C44D0B8B7F5}"/>
              </a:ext>
            </a:extLst>
          </p:cNvPr>
          <p:cNvPicPr>
            <a:picLocks noChangeAspect="1"/>
          </p:cNvPicPr>
          <p:nvPr/>
        </p:nvPicPr>
        <p:blipFill>
          <a:blip r:embed="rId2"/>
          <a:stretch>
            <a:fillRect/>
          </a:stretch>
        </p:blipFill>
        <p:spPr>
          <a:xfrm>
            <a:off x="460457" y="1706675"/>
            <a:ext cx="4520100" cy="301868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210DAB10-35FB-D146-E44C-8E8D3B3488BD}"/>
              </a:ext>
            </a:extLst>
          </p:cNvPr>
          <p:cNvSpPr txBox="1"/>
          <p:nvPr/>
        </p:nvSpPr>
        <p:spPr>
          <a:xfrm>
            <a:off x="5673438" y="3213257"/>
            <a:ext cx="399690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chose this image because it fits the theme well. This image is from a past project I did about mental health. I like how the subject is following a path, and the path helps direct your eyes through the image.</a:t>
            </a:r>
          </a:p>
        </p:txBody>
      </p:sp>
      <p:sp>
        <p:nvSpPr>
          <p:cNvPr id="5" name="TextBox 4">
            <a:extLst>
              <a:ext uri="{FF2B5EF4-FFF2-40B4-BE49-F238E27FC236}">
                <a16:creationId xmlns:a16="http://schemas.microsoft.com/office/drawing/2014/main" id="{78278747-98C0-28D5-899F-D27053F18D1E}"/>
              </a:ext>
            </a:extLst>
          </p:cNvPr>
          <p:cNvSpPr txBox="1"/>
          <p:nvPr/>
        </p:nvSpPr>
        <p:spPr>
          <a:xfrm>
            <a:off x="5675585" y="1239923"/>
            <a:ext cx="375728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taking this image I had the subject walk down the path and held the camera low to capture the path and sky.</a:t>
            </a:r>
          </a:p>
          <a:p>
            <a:r>
              <a:rPr lang="en-US" dirty="0"/>
              <a:t>I edited the image to be dark but still have the color stand out.</a:t>
            </a:r>
          </a:p>
        </p:txBody>
      </p:sp>
    </p:spTree>
    <p:extLst>
      <p:ext uri="{BB962C8B-B14F-4D97-AF65-F5344CB8AC3E}">
        <p14:creationId xmlns:p14="http://schemas.microsoft.com/office/powerpoint/2010/main" val="10975450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several images of a street light&#10;&#10;AI-generated content may be incorrect.">
            <a:extLst>
              <a:ext uri="{FF2B5EF4-FFF2-40B4-BE49-F238E27FC236}">
                <a16:creationId xmlns:a16="http://schemas.microsoft.com/office/drawing/2014/main" id="{568AB70C-D3D5-FC7B-6215-C626990011C8}"/>
              </a:ext>
            </a:extLst>
          </p:cNvPr>
          <p:cNvPicPr>
            <a:picLocks noChangeAspect="1"/>
          </p:cNvPicPr>
          <p:nvPr/>
        </p:nvPicPr>
        <p:blipFill>
          <a:blip r:embed="rId2"/>
          <a:srcRect r="-97" b="48329"/>
          <a:stretch/>
        </p:blipFill>
        <p:spPr>
          <a:xfrm>
            <a:off x="400716" y="298406"/>
            <a:ext cx="5491732" cy="3543570"/>
          </a:xfrm>
          <a:prstGeom prst="rect">
            <a:avLst/>
          </a:prstGeom>
        </p:spPr>
      </p:pic>
      <p:sp>
        <p:nvSpPr>
          <p:cNvPr id="4" name="Rectangle 3">
            <a:extLst>
              <a:ext uri="{FF2B5EF4-FFF2-40B4-BE49-F238E27FC236}">
                <a16:creationId xmlns:a16="http://schemas.microsoft.com/office/drawing/2014/main" id="{8404C82F-32A6-0EE8-364C-A6D0567730AC}"/>
              </a:ext>
            </a:extLst>
          </p:cNvPr>
          <p:cNvSpPr/>
          <p:nvPr/>
        </p:nvSpPr>
        <p:spPr>
          <a:xfrm>
            <a:off x="570803" y="321027"/>
            <a:ext cx="1487200" cy="1001790"/>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A52B433-5D4E-0CEA-60E7-34B466791052}"/>
              </a:ext>
            </a:extLst>
          </p:cNvPr>
          <p:cNvSpPr/>
          <p:nvPr/>
        </p:nvSpPr>
        <p:spPr>
          <a:xfrm>
            <a:off x="4231278" y="2601276"/>
            <a:ext cx="1487200" cy="1001790"/>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56271A2-1DE6-BA5D-E1EF-9BFF4B734737}"/>
              </a:ext>
            </a:extLst>
          </p:cNvPr>
          <p:cNvSpPr/>
          <p:nvPr/>
        </p:nvSpPr>
        <p:spPr>
          <a:xfrm>
            <a:off x="2405354" y="320069"/>
            <a:ext cx="1487200" cy="1001790"/>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ADAC634-9DDB-F451-722F-B8D17CF0AB73}"/>
              </a:ext>
            </a:extLst>
          </p:cNvPr>
          <p:cNvSpPr/>
          <p:nvPr/>
        </p:nvSpPr>
        <p:spPr>
          <a:xfrm>
            <a:off x="4231278" y="320069"/>
            <a:ext cx="1487200" cy="100179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5D4F81D-F1DC-946C-FEC7-A6E86D3C9055}"/>
              </a:ext>
            </a:extLst>
          </p:cNvPr>
          <p:cNvSpPr/>
          <p:nvPr/>
        </p:nvSpPr>
        <p:spPr>
          <a:xfrm>
            <a:off x="569844" y="1451087"/>
            <a:ext cx="5158218" cy="100179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411B7D-C92E-7CD8-4862-8BD59ED6F597}"/>
              </a:ext>
            </a:extLst>
          </p:cNvPr>
          <p:cNvSpPr/>
          <p:nvPr/>
        </p:nvSpPr>
        <p:spPr>
          <a:xfrm>
            <a:off x="569844" y="2601276"/>
            <a:ext cx="3317916" cy="100179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30E4A5F-2AA6-1B79-443D-ABBEC3692E37}"/>
              </a:ext>
            </a:extLst>
          </p:cNvPr>
          <p:cNvSpPr txBox="1"/>
          <p:nvPr/>
        </p:nvSpPr>
        <p:spPr>
          <a:xfrm>
            <a:off x="6594415" y="1552754"/>
            <a:ext cx="388188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Purple: I like how the light is distorted as it make the image look more interesting and I like how the road is out of focus.</a:t>
            </a:r>
          </a:p>
          <a:p>
            <a:r>
              <a:rPr lang="en-US" dirty="0"/>
              <a:t>Red: I don’t like how simple the light looks and I accidentally caught a car in some and I feel it ruins the images.</a:t>
            </a:r>
          </a:p>
        </p:txBody>
      </p:sp>
    </p:spTree>
    <p:extLst>
      <p:ext uri="{BB962C8B-B14F-4D97-AF65-F5344CB8AC3E}">
        <p14:creationId xmlns:p14="http://schemas.microsoft.com/office/powerpoint/2010/main" val="2878294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7D0EA-918B-84AE-78DC-331A034FCD1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C7C68D1-1EA7-932D-057A-5E593B07F696}"/>
              </a:ext>
            </a:extLst>
          </p:cNvPr>
          <p:cNvSpPr>
            <a:spLocks noGrp="1"/>
          </p:cNvSpPr>
          <p:nvPr>
            <p:ph type="title"/>
          </p:nvPr>
        </p:nvSpPr>
        <p:spPr/>
        <p:txBody>
          <a:bodyPr/>
          <a:lstStyle/>
          <a:p>
            <a:r>
              <a:rPr lang="en-US"/>
              <a:t>Image chosen</a:t>
            </a:r>
          </a:p>
        </p:txBody>
      </p:sp>
      <p:pic>
        <p:nvPicPr>
          <p:cNvPr id="4" name="Picture 3" descr="A light in the dark&#10;&#10;AI-generated content may be incorrect.">
            <a:extLst>
              <a:ext uri="{FF2B5EF4-FFF2-40B4-BE49-F238E27FC236}">
                <a16:creationId xmlns:a16="http://schemas.microsoft.com/office/drawing/2014/main" id="{BDD263EF-4263-CBDE-BBC6-5EA13F7AE2B3}"/>
              </a:ext>
            </a:extLst>
          </p:cNvPr>
          <p:cNvPicPr>
            <a:picLocks noChangeAspect="1"/>
          </p:cNvPicPr>
          <p:nvPr/>
        </p:nvPicPr>
        <p:blipFill>
          <a:blip r:embed="rId2"/>
          <a:stretch>
            <a:fillRect/>
          </a:stretch>
        </p:blipFill>
        <p:spPr>
          <a:xfrm>
            <a:off x="1030333" y="2282586"/>
            <a:ext cx="4251824" cy="288821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0FF40C22-E7FF-0632-55DD-8613C3D79167}"/>
              </a:ext>
            </a:extLst>
          </p:cNvPr>
          <p:cNvSpPr txBox="1"/>
          <p:nvPr/>
        </p:nvSpPr>
        <p:spPr>
          <a:xfrm>
            <a:off x="5923472" y="3728528"/>
            <a:ext cx="367101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t>i</a:t>
            </a:r>
            <a:r>
              <a:rPr lang="en-US" dirty="0"/>
              <a:t> chose this image as it was from a past project about mental health. I like how the light is distorted. </a:t>
            </a:r>
            <a:endParaRPr lang="en-US" dirty="0" err="1"/>
          </a:p>
        </p:txBody>
      </p:sp>
      <p:sp>
        <p:nvSpPr>
          <p:cNvPr id="5" name="TextBox 4">
            <a:extLst>
              <a:ext uri="{FF2B5EF4-FFF2-40B4-BE49-F238E27FC236}">
                <a16:creationId xmlns:a16="http://schemas.microsoft.com/office/drawing/2014/main" id="{556BCFA8-7B68-B074-113D-9C4AD9E80326}"/>
              </a:ext>
            </a:extLst>
          </p:cNvPr>
          <p:cNvSpPr txBox="1"/>
          <p:nvPr/>
        </p:nvSpPr>
        <p:spPr>
          <a:xfrm>
            <a:off x="5921426" y="2283351"/>
            <a:ext cx="369977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taking this image I had the shutter speed low.</a:t>
            </a:r>
          </a:p>
          <a:p>
            <a:r>
              <a:rPr lang="en-US" dirty="0"/>
              <a:t>I edited the image to be black and white.</a:t>
            </a:r>
          </a:p>
        </p:txBody>
      </p:sp>
    </p:spTree>
    <p:extLst>
      <p:ext uri="{BB962C8B-B14F-4D97-AF65-F5344CB8AC3E}">
        <p14:creationId xmlns:p14="http://schemas.microsoft.com/office/powerpoint/2010/main" val="27411118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images of a rose&#10;&#10;AI-generated content may be incorrect.">
            <a:extLst>
              <a:ext uri="{FF2B5EF4-FFF2-40B4-BE49-F238E27FC236}">
                <a16:creationId xmlns:a16="http://schemas.microsoft.com/office/drawing/2014/main" id="{1FD951A0-7246-7391-04CD-048BE5310DD6}"/>
              </a:ext>
            </a:extLst>
          </p:cNvPr>
          <p:cNvPicPr>
            <a:picLocks noChangeAspect="1"/>
          </p:cNvPicPr>
          <p:nvPr/>
        </p:nvPicPr>
        <p:blipFill>
          <a:blip r:embed="rId2"/>
          <a:srcRect l="6997" r="7677" b="16006"/>
          <a:stretch/>
        </p:blipFill>
        <p:spPr>
          <a:xfrm>
            <a:off x="411373" y="159860"/>
            <a:ext cx="4681310" cy="5760295"/>
          </a:xfrm>
          <a:prstGeom prst="rect">
            <a:avLst/>
          </a:prstGeom>
        </p:spPr>
      </p:pic>
      <p:sp>
        <p:nvSpPr>
          <p:cNvPr id="4" name="Rectangle 3">
            <a:extLst>
              <a:ext uri="{FF2B5EF4-FFF2-40B4-BE49-F238E27FC236}">
                <a16:creationId xmlns:a16="http://schemas.microsoft.com/office/drawing/2014/main" id="{CD1F25EB-7583-CD13-D900-9CA667F03D61}"/>
              </a:ext>
            </a:extLst>
          </p:cNvPr>
          <p:cNvSpPr/>
          <p:nvPr/>
        </p:nvSpPr>
        <p:spPr>
          <a:xfrm>
            <a:off x="580388" y="158084"/>
            <a:ext cx="4391426" cy="100179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586A4F8-0EE9-9E9A-65A7-3B89309B8603}"/>
              </a:ext>
            </a:extLst>
          </p:cNvPr>
          <p:cNvSpPr/>
          <p:nvPr/>
        </p:nvSpPr>
        <p:spPr>
          <a:xfrm>
            <a:off x="580388" y="1327442"/>
            <a:ext cx="4372256" cy="1001790"/>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BEF38E4-E0D8-3CA5-B668-0034AAE43B54}"/>
              </a:ext>
            </a:extLst>
          </p:cNvPr>
          <p:cNvSpPr/>
          <p:nvPr/>
        </p:nvSpPr>
        <p:spPr>
          <a:xfrm>
            <a:off x="589972" y="4730083"/>
            <a:ext cx="4372256" cy="1001790"/>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2BF0C8E-D3BC-3DC2-9306-B4526AC7BF66}"/>
              </a:ext>
            </a:extLst>
          </p:cNvPr>
          <p:cNvSpPr/>
          <p:nvPr/>
        </p:nvSpPr>
        <p:spPr>
          <a:xfrm>
            <a:off x="575594" y="2429706"/>
            <a:ext cx="4372256" cy="213280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FCB543B-5C41-AFE2-123B-AB27664EA938}"/>
              </a:ext>
            </a:extLst>
          </p:cNvPr>
          <p:cNvSpPr txBox="1"/>
          <p:nvPr/>
        </p:nvSpPr>
        <p:spPr>
          <a:xfrm>
            <a:off x="5865962" y="1447320"/>
            <a:ext cx="3862716"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Purple: I like how the shadow looks behind and the hand placement. The sun light really makes the colors brighter.</a:t>
            </a:r>
          </a:p>
          <a:p>
            <a:r>
              <a:rPr lang="en-US" dirty="0"/>
              <a:t>Red: I don’t like the angles of the rose. I feel like there is too much of the subjects hand in the images and the rose is too far away in some images. </a:t>
            </a:r>
          </a:p>
        </p:txBody>
      </p:sp>
    </p:spTree>
    <p:extLst>
      <p:ext uri="{BB962C8B-B14F-4D97-AF65-F5344CB8AC3E}">
        <p14:creationId xmlns:p14="http://schemas.microsoft.com/office/powerpoint/2010/main" val="3185876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8BE784-581A-C4F0-4E14-77F416142D0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D592722-3852-2EA7-93B5-47AE11B2CDE2}"/>
              </a:ext>
            </a:extLst>
          </p:cNvPr>
          <p:cNvSpPr>
            <a:spLocks noGrp="1"/>
          </p:cNvSpPr>
          <p:nvPr>
            <p:ph type="title"/>
          </p:nvPr>
        </p:nvSpPr>
        <p:spPr/>
        <p:txBody>
          <a:bodyPr/>
          <a:lstStyle/>
          <a:p>
            <a:r>
              <a:rPr lang="en-US"/>
              <a:t>Image chosen</a:t>
            </a:r>
          </a:p>
        </p:txBody>
      </p:sp>
      <p:pic>
        <p:nvPicPr>
          <p:cNvPr id="4" name="Picture 3" descr="A hand holding a rose&#10;&#10;AI-generated content may be incorrect.">
            <a:extLst>
              <a:ext uri="{FF2B5EF4-FFF2-40B4-BE49-F238E27FC236}">
                <a16:creationId xmlns:a16="http://schemas.microsoft.com/office/drawing/2014/main" id="{E9721368-3C16-4FE5-0957-31F853FAABA8}"/>
              </a:ext>
            </a:extLst>
          </p:cNvPr>
          <p:cNvPicPr>
            <a:picLocks noChangeAspect="1"/>
          </p:cNvPicPr>
          <p:nvPr/>
        </p:nvPicPr>
        <p:blipFill>
          <a:blip r:embed="rId2"/>
          <a:stretch>
            <a:fillRect/>
          </a:stretch>
        </p:blipFill>
        <p:spPr>
          <a:xfrm rot="5400000">
            <a:off x="287138" y="2200666"/>
            <a:ext cx="3842426" cy="287371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16F8C027-A23D-9E60-F53F-2EDD44DA6AB6}"/>
              </a:ext>
            </a:extLst>
          </p:cNvPr>
          <p:cNvSpPr txBox="1"/>
          <p:nvPr/>
        </p:nvSpPr>
        <p:spPr>
          <a:xfrm>
            <a:off x="4802038" y="3637471"/>
            <a:ext cx="346015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chose this image because it represents beauty and love. I really like the bright colors and the shadow in the background.</a:t>
            </a:r>
          </a:p>
        </p:txBody>
      </p:sp>
      <p:sp>
        <p:nvSpPr>
          <p:cNvPr id="5" name="TextBox 4">
            <a:extLst>
              <a:ext uri="{FF2B5EF4-FFF2-40B4-BE49-F238E27FC236}">
                <a16:creationId xmlns:a16="http://schemas.microsoft.com/office/drawing/2014/main" id="{FCF46BB5-8718-53AE-A9DD-D9750DAB9CC4}"/>
              </a:ext>
            </a:extLst>
          </p:cNvPr>
          <p:cNvSpPr txBox="1"/>
          <p:nvPr/>
        </p:nvSpPr>
        <p:spPr>
          <a:xfrm>
            <a:off x="4801066" y="1926566"/>
            <a:ext cx="392022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taking this image, I waited for the right time of day when the sun was setting so it would make the colors pop and how a shadow behind.</a:t>
            </a:r>
          </a:p>
        </p:txBody>
      </p:sp>
    </p:spTree>
    <p:extLst>
      <p:ext uri="{BB962C8B-B14F-4D97-AF65-F5344CB8AC3E}">
        <p14:creationId xmlns:p14="http://schemas.microsoft.com/office/powerpoint/2010/main" val="38493867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video game&#10;&#10;AI-generated content may be incorrect.">
            <a:extLst>
              <a:ext uri="{FF2B5EF4-FFF2-40B4-BE49-F238E27FC236}">
                <a16:creationId xmlns:a16="http://schemas.microsoft.com/office/drawing/2014/main" id="{DDF85A6A-69B2-BFE1-ABBD-96D775359644}"/>
              </a:ext>
            </a:extLst>
          </p:cNvPr>
          <p:cNvPicPr>
            <a:picLocks noChangeAspect="1"/>
          </p:cNvPicPr>
          <p:nvPr/>
        </p:nvPicPr>
        <p:blipFill>
          <a:blip r:embed="rId2"/>
          <a:srcRect l="7580" r="7483" b="49908"/>
          <a:stretch/>
        </p:blipFill>
        <p:spPr>
          <a:xfrm>
            <a:off x="358086" y="277091"/>
            <a:ext cx="4659985" cy="3435331"/>
          </a:xfrm>
          <a:prstGeom prst="rect">
            <a:avLst/>
          </a:prstGeom>
        </p:spPr>
      </p:pic>
      <p:sp>
        <p:nvSpPr>
          <p:cNvPr id="4" name="Rectangle 3">
            <a:extLst>
              <a:ext uri="{FF2B5EF4-FFF2-40B4-BE49-F238E27FC236}">
                <a16:creationId xmlns:a16="http://schemas.microsoft.com/office/drawing/2014/main" id="{A4EDFBEC-9E8A-AF5A-DC47-24EB0C5E5269}"/>
              </a:ext>
            </a:extLst>
          </p:cNvPr>
          <p:cNvSpPr/>
          <p:nvPr/>
        </p:nvSpPr>
        <p:spPr>
          <a:xfrm>
            <a:off x="2344010" y="277895"/>
            <a:ext cx="2531955" cy="1001790"/>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7534E76-3E08-35DC-C67A-0D38AF04194A}"/>
              </a:ext>
            </a:extLst>
          </p:cNvPr>
          <p:cNvSpPr/>
          <p:nvPr/>
        </p:nvSpPr>
        <p:spPr>
          <a:xfrm>
            <a:off x="503709" y="1423291"/>
            <a:ext cx="2570294" cy="100179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8CFB4BF-D361-51C1-7A62-29ED6AB376FF}"/>
              </a:ext>
            </a:extLst>
          </p:cNvPr>
          <p:cNvSpPr/>
          <p:nvPr/>
        </p:nvSpPr>
        <p:spPr>
          <a:xfrm>
            <a:off x="4126802" y="1413706"/>
            <a:ext cx="749163" cy="101616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4E4B9AE-7748-654E-1DF1-7D3D73D371D9}"/>
              </a:ext>
            </a:extLst>
          </p:cNvPr>
          <p:cNvSpPr/>
          <p:nvPr/>
        </p:nvSpPr>
        <p:spPr>
          <a:xfrm>
            <a:off x="503707" y="2573479"/>
            <a:ext cx="749163" cy="101616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F273165-579D-2C28-8EA0-8778A7E762A7}"/>
              </a:ext>
            </a:extLst>
          </p:cNvPr>
          <p:cNvSpPr/>
          <p:nvPr/>
        </p:nvSpPr>
        <p:spPr>
          <a:xfrm>
            <a:off x="503708" y="277894"/>
            <a:ext cx="749163" cy="101616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16A87E4-ABBF-35B3-159E-2E45FF4B043E}"/>
              </a:ext>
            </a:extLst>
          </p:cNvPr>
          <p:cNvSpPr txBox="1"/>
          <p:nvPr/>
        </p:nvSpPr>
        <p:spPr>
          <a:xfrm>
            <a:off x="5664678" y="1255622"/>
            <a:ext cx="445698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Purple: I like how the flame look in the images and that you can still see the colors of the rose.</a:t>
            </a:r>
          </a:p>
          <a:p>
            <a:r>
              <a:rPr lang="en-US" dirty="0"/>
              <a:t>Red: I don’t like how the flame looks in the images, some are too bright and the color of the rose is a bit too dark.</a:t>
            </a:r>
          </a:p>
        </p:txBody>
      </p:sp>
    </p:spTree>
    <p:extLst>
      <p:ext uri="{BB962C8B-B14F-4D97-AF65-F5344CB8AC3E}">
        <p14:creationId xmlns:p14="http://schemas.microsoft.com/office/powerpoint/2010/main" val="13629679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33F75C-FA99-AF48-7FF0-035E2214ADD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6D6481E-95AB-7EC8-1EA6-9CD9B7DAF72C}"/>
              </a:ext>
            </a:extLst>
          </p:cNvPr>
          <p:cNvSpPr>
            <a:spLocks noGrp="1"/>
          </p:cNvSpPr>
          <p:nvPr>
            <p:ph type="title"/>
          </p:nvPr>
        </p:nvSpPr>
        <p:spPr/>
        <p:txBody>
          <a:bodyPr/>
          <a:lstStyle/>
          <a:p>
            <a:r>
              <a:rPr lang="en-US"/>
              <a:t>Image chosen</a:t>
            </a:r>
          </a:p>
        </p:txBody>
      </p:sp>
      <p:pic>
        <p:nvPicPr>
          <p:cNvPr id="4" name="Picture 3" descr="A rose on fire in a jar&#10;&#10;AI-generated content may be incorrect.">
            <a:extLst>
              <a:ext uri="{FF2B5EF4-FFF2-40B4-BE49-F238E27FC236}">
                <a16:creationId xmlns:a16="http://schemas.microsoft.com/office/drawing/2014/main" id="{2A6FBBDB-6BA8-701E-6712-758DCA608B16}"/>
              </a:ext>
            </a:extLst>
          </p:cNvPr>
          <p:cNvPicPr>
            <a:picLocks noChangeAspect="1"/>
          </p:cNvPicPr>
          <p:nvPr/>
        </p:nvPicPr>
        <p:blipFill>
          <a:blip r:embed="rId2"/>
          <a:stretch>
            <a:fillRect/>
          </a:stretch>
        </p:blipFill>
        <p:spPr>
          <a:xfrm rot="5400000">
            <a:off x="313436" y="2250176"/>
            <a:ext cx="4247745" cy="318986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CA0A1FF0-C397-774B-2E23-2074F50F2801}"/>
              </a:ext>
            </a:extLst>
          </p:cNvPr>
          <p:cNvSpPr txBox="1"/>
          <p:nvPr/>
        </p:nvSpPr>
        <p:spPr>
          <a:xfrm>
            <a:off x="4984150" y="3345131"/>
            <a:ext cx="418860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chose this image as it goes with the other rose picture as all the beauty and love gets destroyed by the effects of metal health.</a:t>
            </a:r>
          </a:p>
        </p:txBody>
      </p:sp>
      <p:sp>
        <p:nvSpPr>
          <p:cNvPr id="6" name="TextBox 5">
            <a:extLst>
              <a:ext uri="{FF2B5EF4-FFF2-40B4-BE49-F238E27FC236}">
                <a16:creationId xmlns:a16="http://schemas.microsoft.com/office/drawing/2014/main" id="{331C0344-0166-F93C-CDD7-5CAB025A6592}"/>
              </a:ext>
            </a:extLst>
          </p:cNvPr>
          <p:cNvSpPr txBox="1"/>
          <p:nvPr/>
        </p:nvSpPr>
        <p:spPr>
          <a:xfrm>
            <a:off x="4984150" y="1897810"/>
            <a:ext cx="420298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taking this image, I used lighter fluid and lit it on fire and held the photo button and it produced this image. </a:t>
            </a:r>
          </a:p>
        </p:txBody>
      </p:sp>
    </p:spTree>
    <p:extLst>
      <p:ext uri="{BB962C8B-B14F-4D97-AF65-F5344CB8AC3E}">
        <p14:creationId xmlns:p14="http://schemas.microsoft.com/office/powerpoint/2010/main" val="18121027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ADCB6DA-CFF6-2676-8EFF-D6D64D95BF11}"/>
              </a:ext>
            </a:extLst>
          </p:cNvPr>
          <p:cNvPicPr>
            <a:picLocks noChangeAspect="1"/>
          </p:cNvPicPr>
          <p:nvPr/>
        </p:nvPicPr>
        <p:blipFill>
          <a:blip r:embed="rId2"/>
          <a:srcRect l="-26" r="97" b="65579"/>
          <a:stretch/>
        </p:blipFill>
        <p:spPr>
          <a:xfrm>
            <a:off x="5926920" y="154531"/>
            <a:ext cx="5482516" cy="2360607"/>
          </a:xfrm>
          <a:prstGeom prst="rect">
            <a:avLst/>
          </a:prstGeom>
        </p:spPr>
      </p:pic>
      <p:pic>
        <p:nvPicPr>
          <p:cNvPr id="3" name="Picture 2" descr="A collage of images of a car&#10;&#10;AI-generated content may be incorrect.">
            <a:extLst>
              <a:ext uri="{FF2B5EF4-FFF2-40B4-BE49-F238E27FC236}">
                <a16:creationId xmlns:a16="http://schemas.microsoft.com/office/drawing/2014/main" id="{5B4D1250-5CEB-B4E8-53B8-971BA10DF822}"/>
              </a:ext>
            </a:extLst>
          </p:cNvPr>
          <p:cNvPicPr>
            <a:picLocks noChangeAspect="1"/>
          </p:cNvPicPr>
          <p:nvPr/>
        </p:nvPicPr>
        <p:blipFill>
          <a:blip r:embed="rId3"/>
          <a:stretch>
            <a:fillRect/>
          </a:stretch>
        </p:blipFill>
        <p:spPr>
          <a:xfrm>
            <a:off x="84213" y="154531"/>
            <a:ext cx="5241282" cy="6548938"/>
          </a:xfrm>
          <a:prstGeom prst="rect">
            <a:avLst/>
          </a:prstGeom>
        </p:spPr>
      </p:pic>
      <p:sp>
        <p:nvSpPr>
          <p:cNvPr id="5" name="Rectangle 4">
            <a:extLst>
              <a:ext uri="{FF2B5EF4-FFF2-40B4-BE49-F238E27FC236}">
                <a16:creationId xmlns:a16="http://schemas.microsoft.com/office/drawing/2014/main" id="{37EADBD3-FDC8-02A2-7D77-87B5F25737AB}"/>
              </a:ext>
            </a:extLst>
          </p:cNvPr>
          <p:cNvSpPr/>
          <p:nvPr/>
        </p:nvSpPr>
        <p:spPr>
          <a:xfrm>
            <a:off x="244915" y="167669"/>
            <a:ext cx="4937766" cy="6402884"/>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90EBD41-C825-17F0-87C8-EED6B62EDAEC}"/>
              </a:ext>
            </a:extLst>
          </p:cNvPr>
          <p:cNvSpPr/>
          <p:nvPr/>
        </p:nvSpPr>
        <p:spPr>
          <a:xfrm>
            <a:off x="6096500" y="167668"/>
            <a:ext cx="5148634" cy="210884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9567B53-343B-993E-DB3F-A46FF2B5C2C8}"/>
              </a:ext>
            </a:extLst>
          </p:cNvPr>
          <p:cNvSpPr txBox="1"/>
          <p:nvPr/>
        </p:nvSpPr>
        <p:spPr>
          <a:xfrm>
            <a:off x="6383546" y="3268452"/>
            <a:ext cx="344098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first contact sheet has a lot of good images in the way I wanted them to look.</a:t>
            </a:r>
          </a:p>
          <a:p>
            <a:r>
              <a:rPr lang="en-US" dirty="0"/>
              <a:t>The second one didn’t go the way I wanted as the subject is not in the photo.</a:t>
            </a:r>
          </a:p>
        </p:txBody>
      </p:sp>
    </p:spTree>
    <p:extLst>
      <p:ext uri="{BB962C8B-B14F-4D97-AF65-F5344CB8AC3E}">
        <p14:creationId xmlns:p14="http://schemas.microsoft.com/office/powerpoint/2010/main" val="24786391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8B6CDA-D514-383A-0BCB-5834FDF425F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0C88A2C-44F6-08AD-3974-AF3B22E567B4}"/>
              </a:ext>
            </a:extLst>
          </p:cNvPr>
          <p:cNvSpPr>
            <a:spLocks noGrp="1"/>
          </p:cNvSpPr>
          <p:nvPr>
            <p:ph type="title"/>
          </p:nvPr>
        </p:nvSpPr>
        <p:spPr/>
        <p:txBody>
          <a:bodyPr/>
          <a:lstStyle/>
          <a:p>
            <a:r>
              <a:rPr lang="en-US"/>
              <a:t>Image chosen</a:t>
            </a:r>
          </a:p>
        </p:txBody>
      </p:sp>
      <p:pic>
        <p:nvPicPr>
          <p:cNvPr id="4" name="Picture 3" descr="A person standing in front of a castle&#10;&#10;AI-generated content may be incorrect.">
            <a:extLst>
              <a:ext uri="{FF2B5EF4-FFF2-40B4-BE49-F238E27FC236}">
                <a16:creationId xmlns:a16="http://schemas.microsoft.com/office/drawing/2014/main" id="{A3BAADB9-03E0-D265-F059-7A32174272CF}"/>
              </a:ext>
            </a:extLst>
          </p:cNvPr>
          <p:cNvPicPr>
            <a:picLocks noChangeAspect="1"/>
          </p:cNvPicPr>
          <p:nvPr/>
        </p:nvPicPr>
        <p:blipFill>
          <a:blip r:embed="rId2"/>
          <a:stretch>
            <a:fillRect/>
          </a:stretch>
        </p:blipFill>
        <p:spPr>
          <a:xfrm>
            <a:off x="835963" y="2022267"/>
            <a:ext cx="4920575" cy="328308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A4381BC8-3297-034C-71D8-F64C3E219265}"/>
              </a:ext>
            </a:extLst>
          </p:cNvPr>
          <p:cNvSpPr txBox="1"/>
          <p:nvPr/>
        </p:nvSpPr>
        <p:spPr>
          <a:xfrm>
            <a:off x="6642339" y="3661434"/>
            <a:ext cx="398732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chose this image because I looks like the subject is walking towards the light and going on a journey. </a:t>
            </a:r>
          </a:p>
        </p:txBody>
      </p:sp>
      <p:sp>
        <p:nvSpPr>
          <p:cNvPr id="5" name="TextBox 4">
            <a:extLst>
              <a:ext uri="{FF2B5EF4-FFF2-40B4-BE49-F238E27FC236}">
                <a16:creationId xmlns:a16="http://schemas.microsoft.com/office/drawing/2014/main" id="{BFFC881F-5DEA-D2B8-14A9-896CD2CC3A72}"/>
              </a:ext>
            </a:extLst>
          </p:cNvPr>
          <p:cNvSpPr txBox="1"/>
          <p:nvPr/>
        </p:nvSpPr>
        <p:spPr>
          <a:xfrm>
            <a:off x="6642339" y="1715698"/>
            <a:ext cx="352724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I took this photo, I had the subject stand on the path leading to the castle and held the camera low and angled it up. I wanted everything to be black with just the lights lighting up the castle  </a:t>
            </a:r>
          </a:p>
        </p:txBody>
      </p:sp>
    </p:spTree>
    <p:extLst>
      <p:ext uri="{BB962C8B-B14F-4D97-AF65-F5344CB8AC3E}">
        <p14:creationId xmlns:p14="http://schemas.microsoft.com/office/powerpoint/2010/main" val="10164802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images of stars&#10;&#10;AI-generated content may be incorrect.">
            <a:extLst>
              <a:ext uri="{FF2B5EF4-FFF2-40B4-BE49-F238E27FC236}">
                <a16:creationId xmlns:a16="http://schemas.microsoft.com/office/drawing/2014/main" id="{19D9E59B-ADAC-D74F-3B20-98705A8AAD62}"/>
              </a:ext>
            </a:extLst>
          </p:cNvPr>
          <p:cNvPicPr>
            <a:picLocks noChangeAspect="1"/>
          </p:cNvPicPr>
          <p:nvPr/>
        </p:nvPicPr>
        <p:blipFill>
          <a:blip r:embed="rId2"/>
          <a:srcRect l="7580" r="7872" b="48640"/>
          <a:stretch/>
        </p:blipFill>
        <p:spPr>
          <a:xfrm>
            <a:off x="272828" y="170517"/>
            <a:ext cx="4638653" cy="3522255"/>
          </a:xfrm>
          <a:prstGeom prst="rect">
            <a:avLst/>
          </a:prstGeom>
        </p:spPr>
      </p:pic>
      <p:sp>
        <p:nvSpPr>
          <p:cNvPr id="4" name="Rectangle 3">
            <a:extLst>
              <a:ext uri="{FF2B5EF4-FFF2-40B4-BE49-F238E27FC236}">
                <a16:creationId xmlns:a16="http://schemas.microsoft.com/office/drawing/2014/main" id="{80B407D7-19E7-81A5-BFCC-E48D4ED67939}"/>
              </a:ext>
            </a:extLst>
          </p:cNvPr>
          <p:cNvSpPr/>
          <p:nvPr/>
        </p:nvSpPr>
        <p:spPr>
          <a:xfrm>
            <a:off x="2219406" y="172461"/>
            <a:ext cx="749163" cy="101616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3E19F75-4687-F2F4-14F5-8AC6DDEF55CD}"/>
              </a:ext>
            </a:extLst>
          </p:cNvPr>
          <p:cNvSpPr/>
          <p:nvPr/>
        </p:nvSpPr>
        <p:spPr>
          <a:xfrm>
            <a:off x="2219406" y="2477631"/>
            <a:ext cx="749163" cy="101616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A03A91A-4EAB-C2A9-7C8E-30BB5A754E00}"/>
              </a:ext>
            </a:extLst>
          </p:cNvPr>
          <p:cNvSpPr/>
          <p:nvPr/>
        </p:nvSpPr>
        <p:spPr>
          <a:xfrm>
            <a:off x="427028" y="2477631"/>
            <a:ext cx="749163" cy="101616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93C731-850C-AAD5-E72D-8FEE66074923}"/>
              </a:ext>
            </a:extLst>
          </p:cNvPr>
          <p:cNvSpPr/>
          <p:nvPr/>
        </p:nvSpPr>
        <p:spPr>
          <a:xfrm>
            <a:off x="403068" y="1317857"/>
            <a:ext cx="4415388" cy="101616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54E9508-36DB-89C7-4723-CBBBEE838735}"/>
              </a:ext>
            </a:extLst>
          </p:cNvPr>
          <p:cNvSpPr/>
          <p:nvPr/>
        </p:nvSpPr>
        <p:spPr>
          <a:xfrm>
            <a:off x="4069293" y="172461"/>
            <a:ext cx="749163" cy="101616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06AB4A3-F19E-147D-CFF3-DCD068822131}"/>
              </a:ext>
            </a:extLst>
          </p:cNvPr>
          <p:cNvSpPr/>
          <p:nvPr/>
        </p:nvSpPr>
        <p:spPr>
          <a:xfrm>
            <a:off x="403066" y="172461"/>
            <a:ext cx="749163" cy="101616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22817D4D-11AE-A13A-E587-6390D47D2307}"/>
              </a:ext>
            </a:extLst>
          </p:cNvPr>
          <p:cNvSpPr txBox="1"/>
          <p:nvPr/>
        </p:nvSpPr>
        <p:spPr>
          <a:xfrm>
            <a:off x="6306868" y="1073509"/>
            <a:ext cx="367101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only liked a 3 of these photos as the lights are bright in these 3 and the others didn’t look bright or missed when the lights were flashing </a:t>
            </a:r>
          </a:p>
        </p:txBody>
      </p:sp>
    </p:spTree>
    <p:extLst>
      <p:ext uri="{BB962C8B-B14F-4D97-AF65-F5344CB8AC3E}">
        <p14:creationId xmlns:p14="http://schemas.microsoft.com/office/powerpoint/2010/main" val="8636516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1AE270-7ABF-04DF-5AFA-6C4298EED61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6574E7F-B6E2-0960-0CCC-CE5FDA02D25C}"/>
              </a:ext>
            </a:extLst>
          </p:cNvPr>
          <p:cNvSpPr>
            <a:spLocks noGrp="1"/>
          </p:cNvSpPr>
          <p:nvPr>
            <p:ph type="title"/>
          </p:nvPr>
        </p:nvSpPr>
        <p:spPr/>
        <p:txBody>
          <a:bodyPr/>
          <a:lstStyle/>
          <a:p>
            <a:r>
              <a:rPr lang="en-US"/>
              <a:t>Image chosen</a:t>
            </a:r>
          </a:p>
        </p:txBody>
      </p:sp>
      <p:pic>
        <p:nvPicPr>
          <p:cNvPr id="4" name="Picture 3" descr="A star and heart shaped neon lights&#10;&#10;AI-generated content may be incorrect.">
            <a:extLst>
              <a:ext uri="{FF2B5EF4-FFF2-40B4-BE49-F238E27FC236}">
                <a16:creationId xmlns:a16="http://schemas.microsoft.com/office/drawing/2014/main" id="{82CC4802-E979-44B2-EE87-4C13FA96BE71}"/>
              </a:ext>
            </a:extLst>
          </p:cNvPr>
          <p:cNvPicPr>
            <a:picLocks noChangeAspect="1"/>
          </p:cNvPicPr>
          <p:nvPr/>
        </p:nvPicPr>
        <p:blipFill>
          <a:blip r:embed="rId2"/>
          <a:stretch>
            <a:fillRect/>
          </a:stretch>
        </p:blipFill>
        <p:spPr>
          <a:xfrm>
            <a:off x="1050307" y="1536439"/>
            <a:ext cx="3746023" cy="42801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7000CE37-0868-D579-08A2-ADE10E1A35FB}"/>
              </a:ext>
            </a:extLst>
          </p:cNvPr>
          <p:cNvSpPr txBox="1"/>
          <p:nvPr/>
        </p:nvSpPr>
        <p:spPr>
          <a:xfrm>
            <a:off x="5789283" y="3675811"/>
            <a:ext cx="363267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chose this image as I like how the lights are bright and colorful I wanted them to be intoxicating.</a:t>
            </a:r>
          </a:p>
        </p:txBody>
      </p:sp>
      <p:sp>
        <p:nvSpPr>
          <p:cNvPr id="5" name="TextBox 4">
            <a:extLst>
              <a:ext uri="{FF2B5EF4-FFF2-40B4-BE49-F238E27FC236}">
                <a16:creationId xmlns:a16="http://schemas.microsoft.com/office/drawing/2014/main" id="{CA4D62CF-6857-58D5-70CD-AA330BA3CF07}"/>
              </a:ext>
            </a:extLst>
          </p:cNvPr>
          <p:cNvSpPr txBox="1"/>
          <p:nvPr/>
        </p:nvSpPr>
        <p:spPr>
          <a:xfrm>
            <a:off x="5789283" y="1313131"/>
            <a:ext cx="314384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taking this image, I stood in front of the building and pointed my camera up at the lights.</a:t>
            </a:r>
          </a:p>
          <a:p>
            <a:r>
              <a:rPr lang="en-US" dirty="0"/>
              <a:t>I edited the image to make the background dark but the colors very saturated. </a:t>
            </a:r>
          </a:p>
        </p:txBody>
      </p:sp>
    </p:spTree>
    <p:extLst>
      <p:ext uri="{BB962C8B-B14F-4D97-AF65-F5344CB8AC3E}">
        <p14:creationId xmlns:p14="http://schemas.microsoft.com/office/powerpoint/2010/main" val="41682636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images of a light&#10;&#10;AI-generated content may be incorrect.">
            <a:extLst>
              <a:ext uri="{FF2B5EF4-FFF2-40B4-BE49-F238E27FC236}">
                <a16:creationId xmlns:a16="http://schemas.microsoft.com/office/drawing/2014/main" id="{EBE1CD48-F28D-8182-5EEB-BC7311DF102A}"/>
              </a:ext>
            </a:extLst>
          </p:cNvPr>
          <p:cNvPicPr>
            <a:picLocks noChangeAspect="1"/>
          </p:cNvPicPr>
          <p:nvPr/>
        </p:nvPicPr>
        <p:blipFill>
          <a:blip r:embed="rId2"/>
          <a:srcRect l="7775" r="7289" b="32168"/>
          <a:stretch/>
        </p:blipFill>
        <p:spPr>
          <a:xfrm>
            <a:off x="304800" y="234462"/>
            <a:ext cx="4659979" cy="4651933"/>
          </a:xfrm>
          <a:prstGeom prst="rect">
            <a:avLst/>
          </a:prstGeom>
        </p:spPr>
      </p:pic>
      <p:sp>
        <p:nvSpPr>
          <p:cNvPr id="4" name="Rectangle 3">
            <a:extLst>
              <a:ext uri="{FF2B5EF4-FFF2-40B4-BE49-F238E27FC236}">
                <a16:creationId xmlns:a16="http://schemas.microsoft.com/office/drawing/2014/main" id="{17ED5D4C-6109-3ABE-1504-610F9A3EE002}"/>
              </a:ext>
            </a:extLst>
          </p:cNvPr>
          <p:cNvSpPr/>
          <p:nvPr/>
        </p:nvSpPr>
        <p:spPr>
          <a:xfrm>
            <a:off x="427028" y="3694914"/>
            <a:ext cx="4401012" cy="949074"/>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BB0B36D-9D9D-CF20-EA92-E35B29DD605D}"/>
              </a:ext>
            </a:extLst>
          </p:cNvPr>
          <p:cNvSpPr/>
          <p:nvPr/>
        </p:nvSpPr>
        <p:spPr>
          <a:xfrm>
            <a:off x="4078877" y="2559103"/>
            <a:ext cx="749163" cy="949074"/>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023B5AD-DDCA-F635-D619-06364D827310}"/>
              </a:ext>
            </a:extLst>
          </p:cNvPr>
          <p:cNvSpPr/>
          <p:nvPr/>
        </p:nvSpPr>
        <p:spPr>
          <a:xfrm>
            <a:off x="431820" y="253933"/>
            <a:ext cx="4401012" cy="211843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AEC6970-5C28-2FE0-E113-3F73D2120737}"/>
              </a:ext>
            </a:extLst>
          </p:cNvPr>
          <p:cNvSpPr/>
          <p:nvPr/>
        </p:nvSpPr>
        <p:spPr>
          <a:xfrm>
            <a:off x="431820" y="2559102"/>
            <a:ext cx="2594258" cy="94907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68C6145-0643-0A09-2B93-A487A825EEA4}"/>
              </a:ext>
            </a:extLst>
          </p:cNvPr>
          <p:cNvSpPr txBox="1"/>
          <p:nvPr/>
        </p:nvSpPr>
        <p:spPr>
          <a:xfrm>
            <a:off x="6143924" y="1734868"/>
            <a:ext cx="407358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ones in purple are exactly how I wanted the images to look.</a:t>
            </a:r>
          </a:p>
          <a:p>
            <a:r>
              <a:rPr lang="en-US" dirty="0"/>
              <a:t>The red ones were too dark or didn’t have the light in the photos so it was not going to look the way I wanted when I edit them </a:t>
            </a:r>
          </a:p>
        </p:txBody>
      </p:sp>
    </p:spTree>
    <p:extLst>
      <p:ext uri="{BB962C8B-B14F-4D97-AF65-F5344CB8AC3E}">
        <p14:creationId xmlns:p14="http://schemas.microsoft.com/office/powerpoint/2010/main" val="21612872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E92F8A-E77A-D344-DF31-6EE6BE5F135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F3D568B-A2E9-6DEE-8598-4988B15C20B6}"/>
              </a:ext>
            </a:extLst>
          </p:cNvPr>
          <p:cNvSpPr>
            <a:spLocks noGrp="1"/>
          </p:cNvSpPr>
          <p:nvPr>
            <p:ph type="title"/>
          </p:nvPr>
        </p:nvSpPr>
        <p:spPr/>
        <p:txBody>
          <a:bodyPr/>
          <a:lstStyle/>
          <a:p>
            <a:r>
              <a:rPr lang="en-US"/>
              <a:t>Image chosen</a:t>
            </a:r>
          </a:p>
        </p:txBody>
      </p:sp>
      <p:pic>
        <p:nvPicPr>
          <p:cNvPr id="4" name="Picture 3" descr="A bright light in the sky&#10;&#10;AI-generated content may be incorrect.">
            <a:extLst>
              <a:ext uri="{FF2B5EF4-FFF2-40B4-BE49-F238E27FC236}">
                <a16:creationId xmlns:a16="http://schemas.microsoft.com/office/drawing/2014/main" id="{AD6876B3-D011-F94A-5648-11A0D2C8491A}"/>
              </a:ext>
            </a:extLst>
          </p:cNvPr>
          <p:cNvPicPr>
            <a:picLocks noChangeAspect="1"/>
          </p:cNvPicPr>
          <p:nvPr/>
        </p:nvPicPr>
        <p:blipFill>
          <a:blip r:embed="rId2"/>
          <a:stretch>
            <a:fillRect/>
          </a:stretch>
        </p:blipFill>
        <p:spPr>
          <a:xfrm>
            <a:off x="693043" y="2012305"/>
            <a:ext cx="2620917" cy="39234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CD98F527-4976-999A-21DE-071F2CE43ABF}"/>
              </a:ext>
            </a:extLst>
          </p:cNvPr>
          <p:cNvSpPr txBox="1"/>
          <p:nvPr/>
        </p:nvSpPr>
        <p:spPr>
          <a:xfrm>
            <a:off x="5022490" y="3795622"/>
            <a:ext cx="385313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chose this image as the </a:t>
            </a:r>
            <a:r>
              <a:rPr lang="en-US" dirty="0" err="1"/>
              <a:t>colour</a:t>
            </a:r>
            <a:r>
              <a:rPr lang="en-US" dirty="0"/>
              <a:t> is very vibrant. I like how it looks and affects the tree and the lamppost  </a:t>
            </a:r>
          </a:p>
        </p:txBody>
      </p:sp>
      <p:sp>
        <p:nvSpPr>
          <p:cNvPr id="5" name="TextBox 4">
            <a:extLst>
              <a:ext uri="{FF2B5EF4-FFF2-40B4-BE49-F238E27FC236}">
                <a16:creationId xmlns:a16="http://schemas.microsoft.com/office/drawing/2014/main" id="{4B7CC360-865B-60E6-19D0-1C870188F441}"/>
              </a:ext>
            </a:extLst>
          </p:cNvPr>
          <p:cNvSpPr txBox="1"/>
          <p:nvPr/>
        </p:nvSpPr>
        <p:spPr>
          <a:xfrm>
            <a:off x="5022490" y="1677358"/>
            <a:ext cx="377645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taking this image, I stood on the opposite side of the lamppost and pointed the camera up to capture the light and the tree.</a:t>
            </a:r>
          </a:p>
          <a:p>
            <a:r>
              <a:rPr lang="en-US" dirty="0"/>
              <a:t>I edited the photo so the light would be very saturated.</a:t>
            </a:r>
          </a:p>
        </p:txBody>
      </p:sp>
    </p:spTree>
    <p:extLst>
      <p:ext uri="{BB962C8B-B14F-4D97-AF65-F5344CB8AC3E}">
        <p14:creationId xmlns:p14="http://schemas.microsoft.com/office/powerpoint/2010/main" val="17539884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a person&amp;#39;s hand&#10;&#10;AI-generated content may be incorrect.">
            <a:extLst>
              <a:ext uri="{FF2B5EF4-FFF2-40B4-BE49-F238E27FC236}">
                <a16:creationId xmlns:a16="http://schemas.microsoft.com/office/drawing/2014/main" id="{8EFC78E4-B680-95CA-B128-67C3CE45AF2E}"/>
              </a:ext>
            </a:extLst>
          </p:cNvPr>
          <p:cNvPicPr>
            <a:picLocks noChangeAspect="1"/>
          </p:cNvPicPr>
          <p:nvPr/>
        </p:nvPicPr>
        <p:blipFill>
          <a:blip r:embed="rId2"/>
          <a:srcRect l="7386" r="7289" b="31235"/>
          <a:stretch/>
        </p:blipFill>
        <p:spPr>
          <a:xfrm>
            <a:off x="326115" y="213147"/>
            <a:ext cx="4681305" cy="4715877"/>
          </a:xfrm>
          <a:prstGeom prst="rect">
            <a:avLst/>
          </a:prstGeom>
        </p:spPr>
      </p:pic>
      <p:sp>
        <p:nvSpPr>
          <p:cNvPr id="4" name="Rectangle 3">
            <a:extLst>
              <a:ext uri="{FF2B5EF4-FFF2-40B4-BE49-F238E27FC236}">
                <a16:creationId xmlns:a16="http://schemas.microsoft.com/office/drawing/2014/main" id="{91D6735F-72B0-97A3-2472-40CD66DBAE5A}"/>
              </a:ext>
            </a:extLst>
          </p:cNvPr>
          <p:cNvSpPr/>
          <p:nvPr/>
        </p:nvSpPr>
        <p:spPr>
          <a:xfrm>
            <a:off x="466442" y="3646742"/>
            <a:ext cx="2561702" cy="997246"/>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DB25C20-7C5C-9F0D-0F22-FB88667216B7}"/>
              </a:ext>
            </a:extLst>
          </p:cNvPr>
          <p:cNvSpPr/>
          <p:nvPr/>
        </p:nvSpPr>
        <p:spPr>
          <a:xfrm>
            <a:off x="466442" y="213362"/>
            <a:ext cx="4401012" cy="325259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9D303674-FA17-22EE-E048-25325BC66B9D}"/>
              </a:ext>
            </a:extLst>
          </p:cNvPr>
          <p:cNvSpPr txBox="1"/>
          <p:nvPr/>
        </p:nvSpPr>
        <p:spPr>
          <a:xfrm>
            <a:off x="6009735" y="1744453"/>
            <a:ext cx="282754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ones in purple are exactly what I imagined when planning this photoshoot.</a:t>
            </a:r>
          </a:p>
          <a:p>
            <a:r>
              <a:rPr lang="en-US" dirty="0"/>
              <a:t>The ones in red are too far away and not at the angle. </a:t>
            </a:r>
          </a:p>
        </p:txBody>
      </p:sp>
    </p:spTree>
    <p:extLst>
      <p:ext uri="{BB962C8B-B14F-4D97-AF65-F5344CB8AC3E}">
        <p14:creationId xmlns:p14="http://schemas.microsoft.com/office/powerpoint/2010/main" val="24850988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422087-057C-6562-7B22-98F02E93FD9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9477F8B-6E35-5999-9CFE-FE7C0C85E200}"/>
              </a:ext>
            </a:extLst>
          </p:cNvPr>
          <p:cNvSpPr>
            <a:spLocks noGrp="1"/>
          </p:cNvSpPr>
          <p:nvPr>
            <p:ph type="title"/>
          </p:nvPr>
        </p:nvSpPr>
        <p:spPr/>
        <p:txBody>
          <a:bodyPr/>
          <a:lstStyle/>
          <a:p>
            <a:r>
              <a:rPr lang="en-US"/>
              <a:t>Image chosen</a:t>
            </a:r>
          </a:p>
        </p:txBody>
      </p:sp>
      <p:pic>
        <p:nvPicPr>
          <p:cNvPr id="4" name="Picture 3" descr="A hand with a tattoo on it&#10;&#10;AI-generated content may be incorrect.">
            <a:extLst>
              <a:ext uri="{FF2B5EF4-FFF2-40B4-BE49-F238E27FC236}">
                <a16:creationId xmlns:a16="http://schemas.microsoft.com/office/drawing/2014/main" id="{394EFF4C-9E09-52F1-4992-0B6CED514864}"/>
              </a:ext>
            </a:extLst>
          </p:cNvPr>
          <p:cNvPicPr>
            <a:picLocks noChangeAspect="1"/>
          </p:cNvPicPr>
          <p:nvPr/>
        </p:nvPicPr>
        <p:blipFill>
          <a:blip r:embed="rId2"/>
          <a:stretch>
            <a:fillRect/>
          </a:stretch>
        </p:blipFill>
        <p:spPr>
          <a:xfrm>
            <a:off x="840184" y="1716725"/>
            <a:ext cx="3335777" cy="444229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71F3CB5E-98A5-16C4-C6BA-4FCD4314DE11}"/>
              </a:ext>
            </a:extLst>
          </p:cNvPr>
          <p:cNvSpPr txBox="1"/>
          <p:nvPr/>
        </p:nvSpPr>
        <p:spPr>
          <a:xfrm>
            <a:off x="5223773" y="1428151"/>
            <a:ext cx="429403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taking this image I had the subject wear a watch and lay their hand on the grass and took a picture from above.</a:t>
            </a:r>
          </a:p>
          <a:p>
            <a:r>
              <a:rPr lang="en-US" dirty="0"/>
              <a:t>I edited the image to be dull and lower the saturation and added a vignette to create a shadow around the image.</a:t>
            </a:r>
          </a:p>
        </p:txBody>
      </p:sp>
      <p:sp>
        <p:nvSpPr>
          <p:cNvPr id="5" name="TextBox 4">
            <a:extLst>
              <a:ext uri="{FF2B5EF4-FFF2-40B4-BE49-F238E27FC236}">
                <a16:creationId xmlns:a16="http://schemas.microsoft.com/office/drawing/2014/main" id="{57FC7AD7-3DAC-092A-3397-AC1EC27B978B}"/>
              </a:ext>
            </a:extLst>
          </p:cNvPr>
          <p:cNvSpPr txBox="1"/>
          <p:nvPr/>
        </p:nvSpPr>
        <p:spPr>
          <a:xfrm>
            <a:off x="5290867" y="3603924"/>
            <a:ext cx="433237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chose this image as the watch represents time and how they are afraid of time passing and the rose tattoo represents growth and how fast time moves. </a:t>
            </a:r>
          </a:p>
        </p:txBody>
      </p:sp>
    </p:spTree>
    <p:extLst>
      <p:ext uri="{BB962C8B-B14F-4D97-AF65-F5344CB8AC3E}">
        <p14:creationId xmlns:p14="http://schemas.microsoft.com/office/powerpoint/2010/main" val="6321785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images of a person&amp;#39;s arm&#10;&#10;AI-generated content may be incorrect.">
            <a:extLst>
              <a:ext uri="{FF2B5EF4-FFF2-40B4-BE49-F238E27FC236}">
                <a16:creationId xmlns:a16="http://schemas.microsoft.com/office/drawing/2014/main" id="{2E23D931-BAE8-23B1-C18A-978A84F7BD23}"/>
              </a:ext>
            </a:extLst>
          </p:cNvPr>
          <p:cNvPicPr>
            <a:picLocks noChangeAspect="1"/>
          </p:cNvPicPr>
          <p:nvPr/>
        </p:nvPicPr>
        <p:blipFill>
          <a:blip r:embed="rId2"/>
          <a:srcRect l="7386" r="7483" b="48485"/>
          <a:stretch/>
        </p:blipFill>
        <p:spPr>
          <a:xfrm>
            <a:off x="560576" y="266434"/>
            <a:ext cx="4670645" cy="3532913"/>
          </a:xfrm>
          <a:prstGeom prst="rect">
            <a:avLst/>
          </a:prstGeom>
        </p:spPr>
      </p:pic>
      <p:sp>
        <p:nvSpPr>
          <p:cNvPr id="4" name="Rectangle 3">
            <a:extLst>
              <a:ext uri="{FF2B5EF4-FFF2-40B4-BE49-F238E27FC236}">
                <a16:creationId xmlns:a16="http://schemas.microsoft.com/office/drawing/2014/main" id="{8C406D06-719C-70B9-F2AB-48CB22B07D36}"/>
              </a:ext>
            </a:extLst>
          </p:cNvPr>
          <p:cNvSpPr/>
          <p:nvPr/>
        </p:nvSpPr>
        <p:spPr>
          <a:xfrm>
            <a:off x="2545291" y="1413706"/>
            <a:ext cx="2551126" cy="1006583"/>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0A9342C-321E-F06C-8C35-B4AF7ACCC9B0}"/>
              </a:ext>
            </a:extLst>
          </p:cNvPr>
          <p:cNvSpPr/>
          <p:nvPr/>
        </p:nvSpPr>
        <p:spPr>
          <a:xfrm>
            <a:off x="695405" y="268310"/>
            <a:ext cx="2599050" cy="99699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2B649DD-6E4A-0C51-2DDF-51EDE851EDB8}"/>
              </a:ext>
            </a:extLst>
          </p:cNvPr>
          <p:cNvSpPr/>
          <p:nvPr/>
        </p:nvSpPr>
        <p:spPr>
          <a:xfrm>
            <a:off x="695405" y="1413706"/>
            <a:ext cx="777918" cy="212801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1A45ED-460A-5C99-E853-16BFFD68810F}"/>
              </a:ext>
            </a:extLst>
          </p:cNvPr>
          <p:cNvSpPr/>
          <p:nvPr/>
        </p:nvSpPr>
        <p:spPr>
          <a:xfrm>
            <a:off x="4356839" y="292273"/>
            <a:ext cx="763541" cy="97303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B5913A1A-6C02-F763-FD40-2223DB2D824A}"/>
              </a:ext>
            </a:extLst>
          </p:cNvPr>
          <p:cNvSpPr txBox="1"/>
          <p:nvPr/>
        </p:nvSpPr>
        <p:spPr>
          <a:xfrm>
            <a:off x="5990566" y="1274792"/>
            <a:ext cx="339305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ones in purple are taken at the right angle.</a:t>
            </a:r>
          </a:p>
          <a:p>
            <a:r>
              <a:rPr lang="en-US" dirty="0"/>
              <a:t>The ones in red I thought the angle was wrong and I wanted the photo to be taken from above.</a:t>
            </a:r>
          </a:p>
        </p:txBody>
      </p:sp>
    </p:spTree>
    <p:extLst>
      <p:ext uri="{BB962C8B-B14F-4D97-AF65-F5344CB8AC3E}">
        <p14:creationId xmlns:p14="http://schemas.microsoft.com/office/powerpoint/2010/main" val="36457874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AC8106-8CF7-D0DD-431C-1899A5F02AD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EE42C67-1827-4AFD-D953-5BA3434A8F58}"/>
              </a:ext>
            </a:extLst>
          </p:cNvPr>
          <p:cNvSpPr>
            <a:spLocks noGrp="1"/>
          </p:cNvSpPr>
          <p:nvPr>
            <p:ph type="title"/>
          </p:nvPr>
        </p:nvSpPr>
        <p:spPr/>
        <p:txBody>
          <a:bodyPr/>
          <a:lstStyle/>
          <a:p>
            <a:r>
              <a:rPr lang="en-US"/>
              <a:t>Image chosen</a:t>
            </a:r>
          </a:p>
        </p:txBody>
      </p:sp>
      <p:pic>
        <p:nvPicPr>
          <p:cNvPr id="4" name="Picture 3" descr="A tattoo on a wrist&#10;&#10;AI-generated content may be incorrect.">
            <a:extLst>
              <a:ext uri="{FF2B5EF4-FFF2-40B4-BE49-F238E27FC236}">
                <a16:creationId xmlns:a16="http://schemas.microsoft.com/office/drawing/2014/main" id="{CB58C01F-BEF6-D706-D659-F86FA6A32510}"/>
              </a:ext>
            </a:extLst>
          </p:cNvPr>
          <p:cNvPicPr>
            <a:picLocks noChangeAspect="1"/>
          </p:cNvPicPr>
          <p:nvPr/>
        </p:nvPicPr>
        <p:blipFill>
          <a:blip r:embed="rId2"/>
          <a:stretch>
            <a:fillRect/>
          </a:stretch>
        </p:blipFill>
        <p:spPr>
          <a:xfrm>
            <a:off x="942562" y="1688443"/>
            <a:ext cx="3438575" cy="397212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EFE8E203-30C8-7D1B-13D8-8496ED49A5F9}"/>
              </a:ext>
            </a:extLst>
          </p:cNvPr>
          <p:cNvSpPr txBox="1"/>
          <p:nvPr/>
        </p:nvSpPr>
        <p:spPr>
          <a:xfrm>
            <a:off x="5147160" y="1686943"/>
            <a:ext cx="475411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I took this image, I had the subject lay their arm on the floor and I positioned my camera above.</a:t>
            </a:r>
          </a:p>
          <a:p>
            <a:r>
              <a:rPr lang="en-US" dirty="0"/>
              <a:t>I edited the image by lowing the saturation so the color became dull.</a:t>
            </a:r>
          </a:p>
        </p:txBody>
      </p:sp>
      <p:sp>
        <p:nvSpPr>
          <p:cNvPr id="5" name="TextBox 4">
            <a:extLst>
              <a:ext uri="{FF2B5EF4-FFF2-40B4-BE49-F238E27FC236}">
                <a16:creationId xmlns:a16="http://schemas.microsoft.com/office/drawing/2014/main" id="{14990FD0-5FFD-FD9C-7100-689B847181FF}"/>
              </a:ext>
            </a:extLst>
          </p:cNvPr>
          <p:cNvSpPr txBox="1"/>
          <p:nvPr/>
        </p:nvSpPr>
        <p:spPr>
          <a:xfrm>
            <a:off x="5147094" y="3527244"/>
            <a:ext cx="446656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chose this image as the subject has a barbed wire tattoo, this fits the theme as this represents being trapped and feeling like they have no escape</a:t>
            </a:r>
          </a:p>
        </p:txBody>
      </p:sp>
    </p:spTree>
    <p:extLst>
      <p:ext uri="{BB962C8B-B14F-4D97-AF65-F5344CB8AC3E}">
        <p14:creationId xmlns:p14="http://schemas.microsoft.com/office/powerpoint/2010/main" val="20333617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hand&#10;&#10;AI-generated content may be incorrect.">
            <a:extLst>
              <a:ext uri="{FF2B5EF4-FFF2-40B4-BE49-F238E27FC236}">
                <a16:creationId xmlns:a16="http://schemas.microsoft.com/office/drawing/2014/main" id="{64E533E1-7E5F-E407-A444-F8B943CFF4DC}"/>
              </a:ext>
            </a:extLst>
          </p:cNvPr>
          <p:cNvPicPr>
            <a:picLocks noChangeAspect="1"/>
          </p:cNvPicPr>
          <p:nvPr/>
        </p:nvPicPr>
        <p:blipFill>
          <a:blip r:embed="rId2"/>
          <a:srcRect l="6997" r="7483" b="64957"/>
          <a:stretch/>
        </p:blipFill>
        <p:spPr>
          <a:xfrm>
            <a:off x="390058" y="266434"/>
            <a:ext cx="5497108" cy="2815386"/>
          </a:xfrm>
          <a:prstGeom prst="rect">
            <a:avLst/>
          </a:prstGeom>
        </p:spPr>
      </p:pic>
      <p:sp>
        <p:nvSpPr>
          <p:cNvPr id="4" name="Rectangle 3">
            <a:extLst>
              <a:ext uri="{FF2B5EF4-FFF2-40B4-BE49-F238E27FC236}">
                <a16:creationId xmlns:a16="http://schemas.microsoft.com/office/drawing/2014/main" id="{575DAA3E-9167-0910-7A88-90993FD109FB}"/>
              </a:ext>
            </a:extLst>
          </p:cNvPr>
          <p:cNvSpPr/>
          <p:nvPr/>
        </p:nvSpPr>
        <p:spPr>
          <a:xfrm>
            <a:off x="561217" y="268310"/>
            <a:ext cx="921692" cy="119828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60B6815-CFE6-60BC-7DDA-4A1C770F299B}"/>
              </a:ext>
            </a:extLst>
          </p:cNvPr>
          <p:cNvSpPr/>
          <p:nvPr/>
        </p:nvSpPr>
        <p:spPr>
          <a:xfrm>
            <a:off x="4845669" y="268310"/>
            <a:ext cx="883352" cy="117431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267DEF0-4A4F-5F0F-3C07-55B2E19F4B04}"/>
              </a:ext>
            </a:extLst>
          </p:cNvPr>
          <p:cNvSpPr/>
          <p:nvPr/>
        </p:nvSpPr>
        <p:spPr>
          <a:xfrm>
            <a:off x="2698649" y="1600611"/>
            <a:ext cx="883352" cy="117431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1AD1E650-4605-1C5C-E897-E78C01733145}"/>
              </a:ext>
            </a:extLst>
          </p:cNvPr>
          <p:cNvSpPr/>
          <p:nvPr/>
        </p:nvSpPr>
        <p:spPr>
          <a:xfrm>
            <a:off x="2698650" y="282687"/>
            <a:ext cx="883352" cy="117431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68861B2-51D0-2827-22C2-8486857BB114}"/>
              </a:ext>
            </a:extLst>
          </p:cNvPr>
          <p:cNvSpPr/>
          <p:nvPr/>
        </p:nvSpPr>
        <p:spPr>
          <a:xfrm>
            <a:off x="580385" y="1600611"/>
            <a:ext cx="883352" cy="1174319"/>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D3A400EC-3860-450E-04FA-F8E99FB467F9}"/>
              </a:ext>
            </a:extLst>
          </p:cNvPr>
          <p:cNvSpPr txBox="1"/>
          <p:nvPr/>
        </p:nvSpPr>
        <p:spPr>
          <a:xfrm>
            <a:off x="6680678" y="1773207"/>
            <a:ext cx="352724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one in purple had the flower in focus better than the others.</a:t>
            </a:r>
          </a:p>
          <a:p>
            <a:r>
              <a:rPr lang="en-US" dirty="0"/>
              <a:t>The ones in red are taken from too far away or didn’t have the flower in focus enough.</a:t>
            </a:r>
          </a:p>
        </p:txBody>
      </p:sp>
    </p:spTree>
    <p:extLst>
      <p:ext uri="{BB962C8B-B14F-4D97-AF65-F5344CB8AC3E}">
        <p14:creationId xmlns:p14="http://schemas.microsoft.com/office/powerpoint/2010/main" val="3687552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C99283-F176-24C6-7B7B-F46A3AB112B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F3994CC-3E28-9C3D-8488-81962C56B035}"/>
              </a:ext>
            </a:extLst>
          </p:cNvPr>
          <p:cNvSpPr>
            <a:spLocks noGrp="1"/>
          </p:cNvSpPr>
          <p:nvPr>
            <p:ph type="title"/>
          </p:nvPr>
        </p:nvSpPr>
        <p:spPr/>
        <p:txBody>
          <a:bodyPr/>
          <a:lstStyle/>
          <a:p>
            <a:r>
              <a:rPr lang="en-US"/>
              <a:t>Image chosen</a:t>
            </a:r>
          </a:p>
        </p:txBody>
      </p:sp>
      <p:pic>
        <p:nvPicPr>
          <p:cNvPr id="4" name="Picture 3" descr="A person holding a flower&#10;&#10;AI-generated content may be incorrect.">
            <a:extLst>
              <a:ext uri="{FF2B5EF4-FFF2-40B4-BE49-F238E27FC236}">
                <a16:creationId xmlns:a16="http://schemas.microsoft.com/office/drawing/2014/main" id="{620EE077-044C-B953-6D69-174A19C363E3}"/>
              </a:ext>
            </a:extLst>
          </p:cNvPr>
          <p:cNvPicPr>
            <a:picLocks noChangeAspect="1"/>
          </p:cNvPicPr>
          <p:nvPr/>
        </p:nvPicPr>
        <p:blipFill>
          <a:blip r:embed="rId2"/>
          <a:stretch>
            <a:fillRect/>
          </a:stretch>
        </p:blipFill>
        <p:spPr>
          <a:xfrm>
            <a:off x="840480" y="1878304"/>
            <a:ext cx="2743783" cy="422342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4C56F176-57C0-1F37-3F08-F44D7CA75F6C}"/>
              </a:ext>
            </a:extLst>
          </p:cNvPr>
          <p:cNvSpPr txBox="1"/>
          <p:nvPr/>
        </p:nvSpPr>
        <p:spPr>
          <a:xfrm>
            <a:off x="4562414" y="1830716"/>
            <a:ext cx="456241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I took this image I had the subject hold a daisy and took the image from above.</a:t>
            </a:r>
          </a:p>
          <a:p>
            <a:r>
              <a:rPr lang="en-US" dirty="0"/>
              <a:t>I edited the image by lowering the saturation to make the colors dull. </a:t>
            </a:r>
          </a:p>
        </p:txBody>
      </p:sp>
      <p:sp>
        <p:nvSpPr>
          <p:cNvPr id="5" name="TextBox 4">
            <a:extLst>
              <a:ext uri="{FF2B5EF4-FFF2-40B4-BE49-F238E27FC236}">
                <a16:creationId xmlns:a16="http://schemas.microsoft.com/office/drawing/2014/main" id="{1305AF03-62F7-59F7-F9ED-D54C47EDBD0B}"/>
              </a:ext>
            </a:extLst>
          </p:cNvPr>
          <p:cNvSpPr txBox="1"/>
          <p:nvPr/>
        </p:nvSpPr>
        <p:spPr>
          <a:xfrm>
            <a:off x="4648679" y="3383471"/>
            <a:ext cx="442822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chose this image because the flower represents beauty and I wanted it to be dull to show that it can still look beautiful but view it in a dark way.</a:t>
            </a:r>
          </a:p>
        </p:txBody>
      </p:sp>
    </p:spTree>
    <p:extLst>
      <p:ext uri="{BB962C8B-B14F-4D97-AF65-F5344CB8AC3E}">
        <p14:creationId xmlns:p14="http://schemas.microsoft.com/office/powerpoint/2010/main" val="9332180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images of hands holding rocks&#10;&#10;AI-generated content may be incorrect.">
            <a:extLst>
              <a:ext uri="{FF2B5EF4-FFF2-40B4-BE49-F238E27FC236}">
                <a16:creationId xmlns:a16="http://schemas.microsoft.com/office/drawing/2014/main" id="{D837BA77-BE95-D82F-1357-F4866F83B2C5}"/>
              </a:ext>
            </a:extLst>
          </p:cNvPr>
          <p:cNvPicPr>
            <a:picLocks noChangeAspect="1"/>
          </p:cNvPicPr>
          <p:nvPr/>
        </p:nvPicPr>
        <p:blipFill>
          <a:blip r:embed="rId2"/>
          <a:srcRect l="7386" r="7872" b="48485"/>
          <a:stretch/>
        </p:blipFill>
        <p:spPr>
          <a:xfrm>
            <a:off x="475317" y="202490"/>
            <a:ext cx="4649313" cy="3532913"/>
          </a:xfrm>
          <a:prstGeom prst="rect">
            <a:avLst/>
          </a:prstGeom>
        </p:spPr>
      </p:pic>
      <p:sp>
        <p:nvSpPr>
          <p:cNvPr id="4" name="Rectangle 3">
            <a:extLst>
              <a:ext uri="{FF2B5EF4-FFF2-40B4-BE49-F238E27FC236}">
                <a16:creationId xmlns:a16="http://schemas.microsoft.com/office/drawing/2014/main" id="{6A8A6A65-F44C-8A93-07FE-B42130E22382}"/>
              </a:ext>
            </a:extLst>
          </p:cNvPr>
          <p:cNvSpPr/>
          <p:nvPr/>
        </p:nvSpPr>
        <p:spPr>
          <a:xfrm>
            <a:off x="618726" y="201216"/>
            <a:ext cx="4401012" cy="213280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D360C3B-478F-2395-073E-32BFCA1A8CD4}"/>
              </a:ext>
            </a:extLst>
          </p:cNvPr>
          <p:cNvSpPr/>
          <p:nvPr/>
        </p:nvSpPr>
        <p:spPr>
          <a:xfrm>
            <a:off x="618726" y="2482423"/>
            <a:ext cx="2560710" cy="1030546"/>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9978E08C-984D-5C08-44AA-18A1422E660E}"/>
              </a:ext>
            </a:extLst>
          </p:cNvPr>
          <p:cNvSpPr txBox="1"/>
          <p:nvPr/>
        </p:nvSpPr>
        <p:spPr>
          <a:xfrm>
            <a:off x="5827622" y="1408980"/>
            <a:ext cx="401607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ones in purple are taken at the right angle and I like how the subject is positioned.</a:t>
            </a:r>
          </a:p>
          <a:p>
            <a:r>
              <a:rPr lang="en-US" dirty="0"/>
              <a:t>The red were taken at the wrong angle and I did not like how the subject was positioned.</a:t>
            </a:r>
          </a:p>
        </p:txBody>
      </p:sp>
    </p:spTree>
    <p:extLst>
      <p:ext uri="{BB962C8B-B14F-4D97-AF65-F5344CB8AC3E}">
        <p14:creationId xmlns:p14="http://schemas.microsoft.com/office/powerpoint/2010/main" val="5153768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EDC270-4C6F-8204-A8C3-F821DD40271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67AEA99-D5C2-37B4-4AC3-86A8D626FF65}"/>
              </a:ext>
            </a:extLst>
          </p:cNvPr>
          <p:cNvSpPr>
            <a:spLocks noGrp="1"/>
          </p:cNvSpPr>
          <p:nvPr>
            <p:ph type="title"/>
          </p:nvPr>
        </p:nvSpPr>
        <p:spPr/>
        <p:txBody>
          <a:bodyPr/>
          <a:lstStyle/>
          <a:p>
            <a:r>
              <a:rPr lang="en-US"/>
              <a:t>Image chosen</a:t>
            </a:r>
          </a:p>
        </p:txBody>
      </p:sp>
      <p:pic>
        <p:nvPicPr>
          <p:cNvPr id="4" name="Picture 3" descr="A hand holding rocks in grass&#10;&#10;AI-generated content may be incorrect.">
            <a:extLst>
              <a:ext uri="{FF2B5EF4-FFF2-40B4-BE49-F238E27FC236}">
                <a16:creationId xmlns:a16="http://schemas.microsoft.com/office/drawing/2014/main" id="{51814123-2EE1-5718-33FD-BC01DC7EC17C}"/>
              </a:ext>
            </a:extLst>
          </p:cNvPr>
          <p:cNvPicPr>
            <a:picLocks noChangeAspect="1"/>
          </p:cNvPicPr>
          <p:nvPr/>
        </p:nvPicPr>
        <p:blipFill>
          <a:blip r:embed="rId2"/>
          <a:stretch>
            <a:fillRect/>
          </a:stretch>
        </p:blipFill>
        <p:spPr>
          <a:xfrm>
            <a:off x="835977" y="1716846"/>
            <a:ext cx="3408735" cy="45395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1705AB29-7C98-5BD5-74F7-4F2CE66E360A}"/>
              </a:ext>
            </a:extLst>
          </p:cNvPr>
          <p:cNvSpPr txBox="1"/>
          <p:nvPr/>
        </p:nvSpPr>
        <p:spPr>
          <a:xfrm>
            <a:off x="4819493" y="3495423"/>
            <a:ext cx="352559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chose this image as the stones represent the problems a person may be dealing with </a:t>
            </a:r>
          </a:p>
        </p:txBody>
      </p:sp>
      <p:sp>
        <p:nvSpPr>
          <p:cNvPr id="5" name="TextBox 4">
            <a:extLst>
              <a:ext uri="{FF2B5EF4-FFF2-40B4-BE49-F238E27FC236}">
                <a16:creationId xmlns:a16="http://schemas.microsoft.com/office/drawing/2014/main" id="{13B024C3-F732-8409-F8AA-F924DC68DC62}"/>
              </a:ext>
            </a:extLst>
          </p:cNvPr>
          <p:cNvSpPr txBox="1"/>
          <p:nvPr/>
        </p:nvSpPr>
        <p:spPr>
          <a:xfrm>
            <a:off x="4818360" y="1545087"/>
            <a:ext cx="353848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taking the image, I had the subject hold some stones and angled the camera above.</a:t>
            </a:r>
          </a:p>
          <a:p>
            <a:r>
              <a:rPr lang="en-US" dirty="0"/>
              <a:t>I edited the image by lowering the saturation to make the image look dull</a:t>
            </a:r>
          </a:p>
        </p:txBody>
      </p:sp>
    </p:spTree>
    <p:extLst>
      <p:ext uri="{BB962C8B-B14F-4D97-AF65-F5344CB8AC3E}">
        <p14:creationId xmlns:p14="http://schemas.microsoft.com/office/powerpoint/2010/main" val="29173562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a flower&#10;&#10;AI-generated content may be incorrect.">
            <a:extLst>
              <a:ext uri="{FF2B5EF4-FFF2-40B4-BE49-F238E27FC236}">
                <a16:creationId xmlns:a16="http://schemas.microsoft.com/office/drawing/2014/main" id="{0698226E-6E1A-2551-3792-CA77E859B91B}"/>
              </a:ext>
            </a:extLst>
          </p:cNvPr>
          <p:cNvPicPr>
            <a:picLocks noChangeAspect="1"/>
          </p:cNvPicPr>
          <p:nvPr/>
        </p:nvPicPr>
        <p:blipFill>
          <a:blip r:embed="rId2"/>
          <a:srcRect l="7191" r="7677" b="31391"/>
          <a:stretch/>
        </p:blipFill>
        <p:spPr>
          <a:xfrm>
            <a:off x="368744" y="223804"/>
            <a:ext cx="4670644" cy="4705220"/>
          </a:xfrm>
          <a:prstGeom prst="rect">
            <a:avLst/>
          </a:prstGeom>
        </p:spPr>
      </p:pic>
      <p:sp>
        <p:nvSpPr>
          <p:cNvPr id="4" name="Rectangle 3">
            <a:extLst>
              <a:ext uri="{FF2B5EF4-FFF2-40B4-BE49-F238E27FC236}">
                <a16:creationId xmlns:a16="http://schemas.microsoft.com/office/drawing/2014/main" id="{4AB43E98-793F-A934-F940-1FBF79A6E12C}"/>
              </a:ext>
            </a:extLst>
          </p:cNvPr>
          <p:cNvSpPr/>
          <p:nvPr/>
        </p:nvSpPr>
        <p:spPr>
          <a:xfrm>
            <a:off x="532462" y="3651782"/>
            <a:ext cx="2527164" cy="1001791"/>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B04D5AA8-2075-5D3B-6E7A-68B1E750BCAE}"/>
              </a:ext>
            </a:extLst>
          </p:cNvPr>
          <p:cNvSpPr/>
          <p:nvPr/>
        </p:nvSpPr>
        <p:spPr>
          <a:xfrm>
            <a:off x="522877" y="1389744"/>
            <a:ext cx="4410597" cy="100179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C95B103-9066-A8CA-894C-05135C9216BD}"/>
              </a:ext>
            </a:extLst>
          </p:cNvPr>
          <p:cNvSpPr/>
          <p:nvPr/>
        </p:nvSpPr>
        <p:spPr>
          <a:xfrm>
            <a:off x="513292" y="225178"/>
            <a:ext cx="4420182" cy="1001791"/>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7750499-632E-AAB4-AE13-916D69C2D7CD}"/>
              </a:ext>
            </a:extLst>
          </p:cNvPr>
          <p:cNvSpPr/>
          <p:nvPr/>
        </p:nvSpPr>
        <p:spPr>
          <a:xfrm>
            <a:off x="542046" y="2501593"/>
            <a:ext cx="4391428" cy="1001791"/>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795EEAFE-F286-700A-2FCC-75243D006F70}"/>
              </a:ext>
            </a:extLst>
          </p:cNvPr>
          <p:cNvSpPr txBox="1"/>
          <p:nvPr/>
        </p:nvSpPr>
        <p:spPr>
          <a:xfrm>
            <a:off x="6278113" y="1581509"/>
            <a:ext cx="3048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ones in purple I like the angle they were taken at.</a:t>
            </a:r>
          </a:p>
          <a:p>
            <a:r>
              <a:rPr lang="en-US" dirty="0"/>
              <a:t>The ones in red were taken from too far away and one at the wrong angle.</a:t>
            </a:r>
          </a:p>
        </p:txBody>
      </p:sp>
    </p:spTree>
    <p:extLst>
      <p:ext uri="{BB962C8B-B14F-4D97-AF65-F5344CB8AC3E}">
        <p14:creationId xmlns:p14="http://schemas.microsoft.com/office/powerpoint/2010/main" val="19869985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A71254-FB3A-BADA-95DE-7F016DE848D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980CB77-6E68-75CB-01A1-F0FC999D351E}"/>
              </a:ext>
            </a:extLst>
          </p:cNvPr>
          <p:cNvSpPr>
            <a:spLocks noGrp="1"/>
          </p:cNvSpPr>
          <p:nvPr>
            <p:ph type="title"/>
          </p:nvPr>
        </p:nvSpPr>
        <p:spPr/>
        <p:txBody>
          <a:bodyPr/>
          <a:lstStyle/>
          <a:p>
            <a:r>
              <a:rPr lang="en-US"/>
              <a:t>Image chosen</a:t>
            </a:r>
          </a:p>
        </p:txBody>
      </p:sp>
      <p:pic>
        <p:nvPicPr>
          <p:cNvPr id="4" name="Picture 3" descr="A pink flower with a white center&#10;&#10;AI-generated content may be incorrect.">
            <a:extLst>
              <a:ext uri="{FF2B5EF4-FFF2-40B4-BE49-F238E27FC236}">
                <a16:creationId xmlns:a16="http://schemas.microsoft.com/office/drawing/2014/main" id="{C67B2F65-E3D4-A7AB-05E9-F47EF6869361}"/>
              </a:ext>
            </a:extLst>
          </p:cNvPr>
          <p:cNvPicPr>
            <a:picLocks noChangeAspect="1"/>
          </p:cNvPicPr>
          <p:nvPr/>
        </p:nvPicPr>
        <p:blipFill>
          <a:blip r:embed="rId2"/>
          <a:stretch>
            <a:fillRect/>
          </a:stretch>
        </p:blipFill>
        <p:spPr>
          <a:xfrm>
            <a:off x="836465" y="1823144"/>
            <a:ext cx="3165543" cy="424774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3EEF5149-58C3-31AA-FC91-7927FB3DEA85}"/>
              </a:ext>
            </a:extLst>
          </p:cNvPr>
          <p:cNvSpPr txBox="1"/>
          <p:nvPr/>
        </p:nvSpPr>
        <p:spPr>
          <a:xfrm>
            <a:off x="5089584" y="1715698"/>
            <a:ext cx="352724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taking this image, I positioned my camera in front of the flower.</a:t>
            </a:r>
          </a:p>
          <a:p>
            <a:r>
              <a:rPr lang="en-US" dirty="0"/>
              <a:t>I edited the image by lowering the saturation to make it look dull</a:t>
            </a:r>
          </a:p>
        </p:txBody>
      </p:sp>
      <p:sp>
        <p:nvSpPr>
          <p:cNvPr id="5" name="TextBox 4">
            <a:extLst>
              <a:ext uri="{FF2B5EF4-FFF2-40B4-BE49-F238E27FC236}">
                <a16:creationId xmlns:a16="http://schemas.microsoft.com/office/drawing/2014/main" id="{875495E3-E6A8-D872-B7B7-78977AA86249}"/>
              </a:ext>
            </a:extLst>
          </p:cNvPr>
          <p:cNvSpPr txBox="1"/>
          <p:nvPr/>
        </p:nvSpPr>
        <p:spPr>
          <a:xfrm>
            <a:off x="5175848" y="3517660"/>
            <a:ext cx="31246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chose this image as it represents how people who struggle with mental health see the world.</a:t>
            </a:r>
          </a:p>
        </p:txBody>
      </p:sp>
    </p:spTree>
    <p:extLst>
      <p:ext uri="{BB962C8B-B14F-4D97-AF65-F5344CB8AC3E}">
        <p14:creationId xmlns:p14="http://schemas.microsoft.com/office/powerpoint/2010/main" val="30739065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ross in the dark&#10;&#10;AI-generated content may be incorrect.">
            <a:extLst>
              <a:ext uri="{FF2B5EF4-FFF2-40B4-BE49-F238E27FC236}">
                <a16:creationId xmlns:a16="http://schemas.microsoft.com/office/drawing/2014/main" id="{29FBC755-B131-43E1-740B-3B967C231615}"/>
              </a:ext>
            </a:extLst>
          </p:cNvPr>
          <p:cNvPicPr>
            <a:picLocks noChangeAspect="1"/>
          </p:cNvPicPr>
          <p:nvPr/>
        </p:nvPicPr>
        <p:blipFill>
          <a:blip r:embed="rId2"/>
          <a:stretch>
            <a:fillRect/>
          </a:stretch>
        </p:blipFill>
        <p:spPr>
          <a:xfrm rot="5400000">
            <a:off x="150258" y="548186"/>
            <a:ext cx="2216729" cy="1663879"/>
          </a:xfrm>
          <a:prstGeom prst="rect">
            <a:avLst/>
          </a:prstGeom>
          <a:solidFill>
            <a:srgbClr val="FFFFFF">
              <a:shade val="85000"/>
            </a:srgbClr>
          </a:solidFill>
          <a:ln w="88900" cap="sq">
            <a:solidFill>
              <a:srgbClr val="7030A0"/>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Picture 2" descr="A red cross in the dark&#10;&#10;AI-generated content may be incorrect.">
            <a:extLst>
              <a:ext uri="{FF2B5EF4-FFF2-40B4-BE49-F238E27FC236}">
                <a16:creationId xmlns:a16="http://schemas.microsoft.com/office/drawing/2014/main" id="{9342AEA5-6FE5-7422-8B69-B8229B29AEA4}"/>
              </a:ext>
            </a:extLst>
          </p:cNvPr>
          <p:cNvPicPr>
            <a:picLocks noChangeAspect="1"/>
          </p:cNvPicPr>
          <p:nvPr/>
        </p:nvPicPr>
        <p:blipFill>
          <a:blip r:embed="rId3"/>
          <a:srcRect t="28276" r="23883"/>
          <a:stretch/>
        </p:blipFill>
        <p:spPr>
          <a:xfrm rot="5400000">
            <a:off x="79728" y="3652137"/>
            <a:ext cx="2356549" cy="1663504"/>
          </a:xfrm>
          <a:prstGeom prst="rect">
            <a:avLst/>
          </a:prstGeom>
          <a:solidFill>
            <a:srgbClr val="FFFFFF">
              <a:shade val="85000"/>
            </a:srgbClr>
          </a:solidFill>
          <a:ln w="88900" cap="sq">
            <a:solidFill>
              <a:srgbClr val="FF0000"/>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F430D439-89D4-661E-7425-63B5F4B68A5B}"/>
              </a:ext>
            </a:extLst>
          </p:cNvPr>
          <p:cNvSpPr txBox="1"/>
          <p:nvPr/>
        </p:nvSpPr>
        <p:spPr>
          <a:xfrm>
            <a:off x="3718943" y="1255622"/>
            <a:ext cx="416943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one in purple I like the way it is more towards the center and that is </a:t>
            </a:r>
            <a:r>
              <a:rPr lang="en-US" dirty="0" err="1"/>
              <a:t>is</a:t>
            </a:r>
            <a:r>
              <a:rPr lang="en-US" dirty="0"/>
              <a:t> more zoomed out.</a:t>
            </a:r>
          </a:p>
          <a:p>
            <a:r>
              <a:rPr lang="en-US" dirty="0"/>
              <a:t>The one in red I don’t like how it is more towards the bottom right corner and how zoomed in it is.</a:t>
            </a:r>
          </a:p>
        </p:txBody>
      </p:sp>
    </p:spTree>
    <p:extLst>
      <p:ext uri="{BB962C8B-B14F-4D97-AF65-F5344CB8AC3E}">
        <p14:creationId xmlns:p14="http://schemas.microsoft.com/office/powerpoint/2010/main" val="21618750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BFFABB-11DE-6B92-1CC5-DB461E163B5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56D3AAF-F975-A092-3AE1-F27504A41885}"/>
              </a:ext>
            </a:extLst>
          </p:cNvPr>
          <p:cNvSpPr>
            <a:spLocks noGrp="1"/>
          </p:cNvSpPr>
          <p:nvPr>
            <p:ph type="title"/>
          </p:nvPr>
        </p:nvSpPr>
        <p:spPr/>
        <p:txBody>
          <a:bodyPr/>
          <a:lstStyle/>
          <a:p>
            <a:r>
              <a:rPr lang="en-US"/>
              <a:t>Image chosen</a:t>
            </a:r>
          </a:p>
        </p:txBody>
      </p:sp>
      <p:pic>
        <p:nvPicPr>
          <p:cNvPr id="4" name="Picture 3" descr="A red cross on a building&#10;&#10;AI-generated content may be incorrect.">
            <a:extLst>
              <a:ext uri="{FF2B5EF4-FFF2-40B4-BE49-F238E27FC236}">
                <a16:creationId xmlns:a16="http://schemas.microsoft.com/office/drawing/2014/main" id="{8CB52091-C8AD-E39D-3A0D-5FA639B4AA62}"/>
              </a:ext>
            </a:extLst>
          </p:cNvPr>
          <p:cNvPicPr>
            <a:picLocks noChangeAspect="1"/>
          </p:cNvPicPr>
          <p:nvPr/>
        </p:nvPicPr>
        <p:blipFill>
          <a:blip r:embed="rId2"/>
          <a:stretch>
            <a:fillRect/>
          </a:stretch>
        </p:blipFill>
        <p:spPr>
          <a:xfrm>
            <a:off x="835697" y="1689724"/>
            <a:ext cx="4159470" cy="461253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63122578-9578-9B8D-8668-95DCB0CF8881}"/>
              </a:ext>
            </a:extLst>
          </p:cNvPr>
          <p:cNvSpPr txBox="1"/>
          <p:nvPr/>
        </p:nvSpPr>
        <p:spPr>
          <a:xfrm>
            <a:off x="5990566" y="1744453"/>
            <a:ext cx="364226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I took this photo, I stood outside the building and pointed my camera up towards the light.</a:t>
            </a:r>
          </a:p>
          <a:p>
            <a:r>
              <a:rPr lang="en-US" dirty="0"/>
              <a:t>I edited this image to be darker so the red light is the main focus </a:t>
            </a:r>
          </a:p>
        </p:txBody>
      </p:sp>
      <p:sp>
        <p:nvSpPr>
          <p:cNvPr id="5" name="TextBox 4">
            <a:extLst>
              <a:ext uri="{FF2B5EF4-FFF2-40B4-BE49-F238E27FC236}">
                <a16:creationId xmlns:a16="http://schemas.microsoft.com/office/drawing/2014/main" id="{06D1C01F-AD50-883D-A40E-50A9819A80F3}"/>
              </a:ext>
            </a:extLst>
          </p:cNvPr>
          <p:cNvSpPr txBox="1"/>
          <p:nvPr/>
        </p:nvSpPr>
        <p:spPr>
          <a:xfrm>
            <a:off x="6019320" y="3776452"/>
            <a:ext cx="36326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chose this image because I like how the light spreads. It could represent negative energy surrounding the person.</a:t>
            </a:r>
          </a:p>
        </p:txBody>
      </p:sp>
    </p:spTree>
    <p:extLst>
      <p:ext uri="{BB962C8B-B14F-4D97-AF65-F5344CB8AC3E}">
        <p14:creationId xmlns:p14="http://schemas.microsoft.com/office/powerpoint/2010/main" val="33160692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9C6D0-A798-446B-9514-D9C31435A233}"/>
              </a:ext>
            </a:extLst>
          </p:cNvPr>
          <p:cNvSpPr>
            <a:spLocks noGrp="1"/>
          </p:cNvSpPr>
          <p:nvPr>
            <p:ph type="title"/>
          </p:nvPr>
        </p:nvSpPr>
        <p:spPr/>
        <p:txBody>
          <a:bodyPr/>
          <a:lstStyle/>
          <a:p>
            <a:r>
              <a:rPr lang="en-US" dirty="0"/>
              <a:t>Creating my photo book</a:t>
            </a:r>
          </a:p>
        </p:txBody>
      </p:sp>
      <p:sp>
        <p:nvSpPr>
          <p:cNvPr id="3" name="Content Placeholder 2">
            <a:extLst>
              <a:ext uri="{FF2B5EF4-FFF2-40B4-BE49-F238E27FC236}">
                <a16:creationId xmlns:a16="http://schemas.microsoft.com/office/drawing/2014/main" id="{88083F6A-55E4-A5DC-FD20-FE9FD6BB7EA3}"/>
              </a:ext>
            </a:extLst>
          </p:cNvPr>
          <p:cNvSpPr>
            <a:spLocks noGrp="1"/>
          </p:cNvSpPr>
          <p:nvPr>
            <p:ph idx="1"/>
          </p:nvPr>
        </p:nvSpPr>
        <p:spPr/>
        <p:txBody>
          <a:bodyPr vert="horz" lIns="91440" tIns="45720" rIns="91440" bIns="45720" rtlCol="0" anchor="t">
            <a:normAutofit/>
          </a:bodyPr>
          <a:lstStyle/>
          <a:p>
            <a:pPr marL="0" indent="0">
              <a:buNone/>
            </a:pPr>
            <a:r>
              <a:rPr lang="en-US" dirty="0"/>
              <a:t>When creating my photo book, the first one I made I had the images fill the pages but I did not like how it looked. I then made a new one and had some fill the page or filling the center of 2 pages and then others smaller and over lapping. I wanted the images in the book to look chaotic as mental health is not perfect and can seem like everything is out of order. I also wanted the background to be black because when dealing with these struggles people feel like they are in the dark and are alone.</a:t>
            </a:r>
          </a:p>
        </p:txBody>
      </p:sp>
    </p:spTree>
    <p:extLst>
      <p:ext uri="{BB962C8B-B14F-4D97-AF65-F5344CB8AC3E}">
        <p14:creationId xmlns:p14="http://schemas.microsoft.com/office/powerpoint/2010/main" val="14963665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mputer screen shot of a computer&#10;&#10;AI-generated content may be incorrect.">
            <a:extLst>
              <a:ext uri="{FF2B5EF4-FFF2-40B4-BE49-F238E27FC236}">
                <a16:creationId xmlns:a16="http://schemas.microsoft.com/office/drawing/2014/main" id="{6E48E4F1-8363-9BB6-2F97-D7DE922A64A8}"/>
              </a:ext>
            </a:extLst>
          </p:cNvPr>
          <p:cNvPicPr>
            <a:picLocks noChangeAspect="1"/>
          </p:cNvPicPr>
          <p:nvPr/>
        </p:nvPicPr>
        <p:blipFill>
          <a:blip r:embed="rId2"/>
          <a:srcRect l="18210" t="16785" r="57919" b="12529"/>
          <a:stretch/>
        </p:blipFill>
        <p:spPr>
          <a:xfrm>
            <a:off x="3046566" y="629979"/>
            <a:ext cx="2893103" cy="5590456"/>
          </a:xfrm>
          <a:prstGeom prst="rect">
            <a:avLst/>
          </a:prstGeom>
        </p:spPr>
      </p:pic>
      <p:pic>
        <p:nvPicPr>
          <p:cNvPr id="3" name="Picture 2" descr="A screenshot of a computer&#10;&#10;AI-generated content may be incorrect.">
            <a:extLst>
              <a:ext uri="{FF2B5EF4-FFF2-40B4-BE49-F238E27FC236}">
                <a16:creationId xmlns:a16="http://schemas.microsoft.com/office/drawing/2014/main" id="{2ACE657B-1324-CFE4-CC9C-5BBC7DA83FA2}"/>
              </a:ext>
            </a:extLst>
          </p:cNvPr>
          <p:cNvPicPr>
            <a:picLocks noChangeAspect="1"/>
          </p:cNvPicPr>
          <p:nvPr/>
        </p:nvPicPr>
        <p:blipFill>
          <a:blip r:embed="rId3"/>
          <a:srcRect l="18602" t="14569" r="59678" b="14763"/>
          <a:stretch/>
        </p:blipFill>
        <p:spPr>
          <a:xfrm>
            <a:off x="247201" y="631850"/>
            <a:ext cx="2669908" cy="5594055"/>
          </a:xfrm>
          <a:prstGeom prst="rect">
            <a:avLst/>
          </a:prstGeom>
        </p:spPr>
      </p:pic>
      <p:sp>
        <p:nvSpPr>
          <p:cNvPr id="4" name="TextBox 3">
            <a:extLst>
              <a:ext uri="{FF2B5EF4-FFF2-40B4-BE49-F238E27FC236}">
                <a16:creationId xmlns:a16="http://schemas.microsoft.com/office/drawing/2014/main" id="{4CBA9C1B-6C36-BCEB-CFE9-176C85B9A835}"/>
              </a:ext>
            </a:extLst>
          </p:cNvPr>
          <p:cNvSpPr txBox="1"/>
          <p:nvPr/>
        </p:nvSpPr>
        <p:spPr>
          <a:xfrm>
            <a:off x="6786112" y="1169358"/>
            <a:ext cx="394898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My finished photo book. I added a title </a:t>
            </a:r>
            <a:r>
              <a:rPr lang="en-US"/>
              <a:t>page and called it 'Darkest minds' </a:t>
            </a:r>
          </a:p>
        </p:txBody>
      </p:sp>
    </p:spTree>
    <p:extLst>
      <p:ext uri="{BB962C8B-B14F-4D97-AF65-F5344CB8AC3E}">
        <p14:creationId xmlns:p14="http://schemas.microsoft.com/office/powerpoint/2010/main" val="23887206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1ED4-CF33-C921-F709-92C90CE6B194}"/>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EDAC7D9D-277A-B9EA-73A6-25F003E5361D}"/>
              </a:ext>
            </a:extLst>
          </p:cNvPr>
          <p:cNvSpPr>
            <a:spLocks noGrp="1"/>
          </p:cNvSpPr>
          <p:nvPr>
            <p:ph idx="1"/>
          </p:nvPr>
        </p:nvSpPr>
        <p:spPr/>
        <p:txBody>
          <a:bodyPr vert="horz" lIns="91440" tIns="45720" rIns="91440" bIns="45720" rtlCol="0" anchor="t">
            <a:noAutofit/>
          </a:bodyPr>
          <a:lstStyle/>
          <a:p>
            <a:r>
              <a:rPr lang="en-US" sz="1200" dirty="0"/>
              <a:t>ASX, E. (2012). Interview with Bill Owens on Photographing the Suburban Soul (2005). [online] AMERICAN SUBURB X. Available at: </a:t>
            </a:r>
            <a:r>
              <a:rPr lang="en-US" sz="1200" dirty="0">
                <a:hlinkClick r:id="rId2"/>
              </a:rPr>
              <a:t>https://americansuburbx.com/2012/04/theory-interview-bill-owens.html</a:t>
            </a:r>
            <a:r>
              <a:rPr lang="en-US" sz="1200" dirty="0"/>
              <a:t>. </a:t>
            </a:r>
            <a:endParaRPr lang="en-US" dirty="0"/>
          </a:p>
          <a:p>
            <a:r>
              <a:rPr lang="en-US" sz="1200" dirty="0"/>
              <a:t>Loose Joints Publishing. (n.d.). Abdulhamid Kircher – Rotting from Within. [online] Available at: </a:t>
            </a:r>
            <a:r>
              <a:rPr lang="en-US" sz="1200" dirty="0">
                <a:hlinkClick r:id="rId3"/>
              </a:rPr>
              <a:t>https://loosejoints.biz/products/rotting-from-within</a:t>
            </a:r>
            <a:r>
              <a:rPr lang="en-US" sz="1200" dirty="0"/>
              <a:t>. </a:t>
            </a:r>
          </a:p>
          <a:p>
            <a:r>
              <a:rPr lang="en-US" sz="1200" dirty="0"/>
              <a:t>Loose Joints Publishing. (n.d.). Richard Mosse – Broken </a:t>
            </a:r>
            <a:r>
              <a:rPr lang="en-US" sz="1200" dirty="0" err="1"/>
              <a:t>Spectre</a:t>
            </a:r>
            <a:r>
              <a:rPr lang="en-US" sz="1200" dirty="0"/>
              <a:t>. [online] Available at: </a:t>
            </a:r>
            <a:r>
              <a:rPr lang="en-US" sz="1200" dirty="0">
                <a:hlinkClick r:id="rId4"/>
              </a:rPr>
              <a:t>https://loosejoints.biz/products/broken-spectre</a:t>
            </a:r>
            <a:r>
              <a:rPr lang="en-US" sz="1200" dirty="0"/>
              <a:t>. </a:t>
            </a:r>
          </a:p>
          <a:p>
            <a:r>
              <a:rPr lang="en-US" sz="1200" dirty="0"/>
              <a:t>MACK. (2025). Holy Bible (First printing). [online] Available at: </a:t>
            </a:r>
            <a:r>
              <a:rPr lang="en-US" sz="1200" dirty="0">
                <a:hlinkClick r:id="rId5"/>
              </a:rPr>
              <a:t>https://mackbooks.co.uk/products/holy-bible-first-printing-br-adam-broomberg-oliver-chanarin?_pos=1&amp;_psq=holy&amp;_ss=e&amp;_v=1.0</a:t>
            </a:r>
            <a:r>
              <a:rPr lang="en-US" sz="1200" dirty="0"/>
              <a:t> [Accessed 8 May 2025].</a:t>
            </a:r>
          </a:p>
          <a:p>
            <a:r>
              <a:rPr lang="en-US" sz="1200" dirty="0"/>
              <a:t>Martin Parr Foundation. (2025). Suburbia. [online] Available at: </a:t>
            </a:r>
            <a:r>
              <a:rPr lang="en-US" sz="1200" dirty="0">
                <a:hlinkClick r:id="rId6"/>
              </a:rPr>
              <a:t>https://www.martinparrfoundation.org/product/suburbia/</a:t>
            </a:r>
            <a:r>
              <a:rPr lang="en-US" sz="1200" dirty="0"/>
              <a:t> [Accessed 8 May 2025].</a:t>
            </a:r>
          </a:p>
          <a:p>
            <a:r>
              <a:rPr lang="en-US" sz="1200" dirty="0"/>
              <a:t>Stirling, D. (2024). Dana Stirling. [online] Dana Stirling . Available at: </a:t>
            </a:r>
            <a:r>
              <a:rPr lang="en-US" sz="1200" dirty="0">
                <a:hlinkClick r:id="rId7"/>
              </a:rPr>
              <a:t>https://www.danastirling.com/books/why-am-i-sad-book</a:t>
            </a:r>
            <a:r>
              <a:rPr lang="en-US" sz="1200" dirty="0"/>
              <a:t>. </a:t>
            </a:r>
          </a:p>
          <a:p>
            <a:endParaRPr lang="en-US" sz="1200" dirty="0"/>
          </a:p>
        </p:txBody>
      </p:sp>
    </p:spTree>
    <p:extLst>
      <p:ext uri="{BB962C8B-B14F-4D97-AF65-F5344CB8AC3E}">
        <p14:creationId xmlns:p14="http://schemas.microsoft.com/office/powerpoint/2010/main" val="21961284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45</Slides>
  <Notes>0</Notes>
  <HiddenSlides>0</HiddenSlide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Office Theme</vt:lpstr>
      <vt:lpstr>Visual enquiry 2</vt:lpstr>
      <vt:lpstr>What is a photo book?</vt:lpstr>
      <vt:lpstr>PowerPoint Presentation</vt:lpstr>
      <vt:lpstr>5 photo book review</vt:lpstr>
      <vt:lpstr>Abdulhamid Kircher – Rotting from Within</vt:lpstr>
      <vt:lpstr>The holy bible by Adam Broomberg &amp; Oliver Chanarin</vt:lpstr>
      <vt:lpstr>Suburbia by Bill Owens</vt:lpstr>
      <vt:lpstr>Broken Spectre by Richard Mosse</vt:lpstr>
      <vt:lpstr>PowerPoint Presentation</vt:lpstr>
      <vt:lpstr>Photo book dummy 1</vt:lpstr>
      <vt:lpstr>What is my photo book about?</vt:lpstr>
      <vt:lpstr>Contact sheets </vt:lpstr>
      <vt:lpstr>PowerPoint Presentation</vt:lpstr>
      <vt:lpstr>Image chosen </vt:lpstr>
      <vt:lpstr>PowerPoint Presentation</vt:lpstr>
      <vt:lpstr>Image chosen</vt:lpstr>
      <vt:lpstr>PowerPoint Presentation</vt:lpstr>
      <vt:lpstr>Image chosen</vt:lpstr>
      <vt:lpstr>PowerPoint Presentation</vt:lpstr>
      <vt:lpstr>Image chosen</vt:lpstr>
      <vt:lpstr>PowerPoint Presentation</vt:lpstr>
      <vt:lpstr>Image chosen</vt:lpstr>
      <vt:lpstr>PowerPoint Presentation</vt:lpstr>
      <vt:lpstr>Image chosen</vt:lpstr>
      <vt:lpstr>PowerPoint Presentation</vt:lpstr>
      <vt:lpstr>Image chosen</vt:lpstr>
      <vt:lpstr>PowerPoint Presentation</vt:lpstr>
      <vt:lpstr>Image chosen</vt:lpstr>
      <vt:lpstr>PowerPoint Presentation</vt:lpstr>
      <vt:lpstr>Image chosen</vt:lpstr>
      <vt:lpstr>PowerPoint Presentation</vt:lpstr>
      <vt:lpstr>Image chosen</vt:lpstr>
      <vt:lpstr>PowerPoint Presentation</vt:lpstr>
      <vt:lpstr>Image chosen</vt:lpstr>
      <vt:lpstr>PowerPoint Presentation</vt:lpstr>
      <vt:lpstr>Image chosen</vt:lpstr>
      <vt:lpstr>PowerPoint Presentation</vt:lpstr>
      <vt:lpstr>Image chosen</vt:lpstr>
      <vt:lpstr>PowerPoint Presentation</vt:lpstr>
      <vt:lpstr>Image chosen</vt:lpstr>
      <vt:lpstr>PowerPoint Presentation</vt:lpstr>
      <vt:lpstr>Image chosen</vt:lpstr>
      <vt:lpstr>Creating my photo book</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1037</cp:revision>
  <dcterms:created xsi:type="dcterms:W3CDTF">2025-02-05T10:02:09Z</dcterms:created>
  <dcterms:modified xsi:type="dcterms:W3CDTF">2025-05-08T11:49:04Z</dcterms:modified>
</cp:coreProperties>
</file>