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4BCBC0-EA7B-AD4B-911A-E14182160E77}" type="datetimeFigureOut">
              <a:rPr lang="ro-GB" smtClean="0"/>
              <a:t>25/11/2025</a:t>
            </a:fld>
            <a:endParaRPr lang="ro-GB"/>
          </a:p>
        </p:txBody>
      </p:sp>
      <p:sp>
        <p:nvSpPr>
          <p:cNvPr id="4" name="Substituent imagine diapozitiv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ro-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3799F1-5932-8543-9357-7D7FCACF9059}" type="slidenum">
              <a:rPr lang="ro-GB" smtClean="0"/>
              <a:t>‹#›</a:t>
            </a:fld>
            <a:endParaRPr lang="ro-GB"/>
          </a:p>
        </p:txBody>
      </p:sp>
    </p:spTree>
    <p:extLst>
      <p:ext uri="{BB962C8B-B14F-4D97-AF65-F5344CB8AC3E}">
        <p14:creationId xmlns:p14="http://schemas.microsoft.com/office/powerpoint/2010/main" val="3487961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yourself: 'Hello, my name is Jasmine, and today I will talk about how digital tools are used in a care home to improve communication, safety, and efficiency.'</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 chose a care home because digital tools are used every day to support elderly residents. Staff use technology to record care plans, communicate with other professionals, and keep residents safe. Digital tools make the work faster and more accurate.'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ro-RO" dirty="0"/>
              <a:t>M</a:t>
            </a:r>
            <a:r>
              <a:rPr dirty="0"/>
              <a:t>S Word is used in care homes mainly for documentation. Staff create and update care plans, write reports, and record important information. The advantages are that it’s easy to edit and keeps things </a:t>
            </a:r>
            <a:r>
              <a:rPr dirty="0" err="1"/>
              <a:t>organised</a:t>
            </a:r>
            <a:r>
              <a:rPr dirty="0"/>
              <a:t>. However, staff need basic digital skills, and if files aren’t stored safely, they can be lost.'</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ro-RO" dirty="0"/>
              <a:t>M</a:t>
            </a:r>
            <a:r>
              <a:rPr dirty="0"/>
              <a:t>S Teams is very useful in care homes. Staff can send messages quickly, share information, and even have video calls with GPs or family members. It helps improve teamwork. The disadvantages are that it needs good internet, and some staff may struggle if they are not confident with technology.'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Digital literacy means having the skills and confidence to use digital tools. This is important in care homes because staff need to update records correctly, communicate with the team, and follow digital care plans. Good digital skills help prevent mistakes and improve the quality of care.'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ro-RO" dirty="0"/>
              <a:t>D</a:t>
            </a:r>
            <a:r>
              <a:rPr dirty="0" err="1"/>
              <a:t>igital</a:t>
            </a:r>
            <a:r>
              <a:rPr dirty="0"/>
              <a:t> safety is about keeping people’s information secure. In care homes, staff must follow GDPR rules. They must use strong passwords, keep systems secure, and avoid sharing residents’ details with anyone who is not </a:t>
            </a:r>
            <a:r>
              <a:rPr dirty="0" err="1"/>
              <a:t>authorised</a:t>
            </a:r>
            <a:r>
              <a:rPr dirty="0"/>
              <a:t>. This keeps residents safe and builds trust.'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There are many digital tools used in care homes. For example, electronic care plans, medication recording systems, and staff communication apps. These tools help staff work faster, avoid mistakes, and make sure residents receive the right care.'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'To </a:t>
            </a:r>
            <a:r>
              <a:rPr dirty="0" err="1"/>
              <a:t>summarise</a:t>
            </a:r>
            <a:r>
              <a:rPr dirty="0"/>
              <a:t>, MS Word helps with documentation, MS Teams improves communication, and digital literacy is important for accuracy and teamwork. Digital safety protects residents’ information. Together, these digital tools improve the efficiency and quality of care in care homes. Thank you for listening.'</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11/25/25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92530"/>
            <a:ext cx="7772400" cy="1470025"/>
          </a:xfrm>
        </p:spPr>
        <p:txBody>
          <a:bodyPr/>
          <a:lstStyle/>
          <a:p>
            <a:r>
              <a:rPr dirty="0"/>
              <a:t>Digital Tools in Health and Social Care</a:t>
            </a:r>
          </a:p>
        </p:txBody>
      </p:sp>
      <p:pic>
        <p:nvPicPr>
          <p:cNvPr id="6" name="Imagine 5">
            <a:extLst>
              <a:ext uri="{FF2B5EF4-FFF2-40B4-BE49-F238E27FC236}">
                <a16:creationId xmlns:a16="http://schemas.microsoft.com/office/drawing/2014/main" id="{EE342428-CFFA-4871-0DB0-425BDF35D4B6}"/>
              </a:ext>
            </a:extLst>
          </p:cNvPr>
          <p:cNvPicPr>
            <a:picLocks noChangeAspect="1"/>
          </p:cNvPicPr>
          <p:nvPr/>
        </p:nvPicPr>
        <p:blipFill>
          <a:blip r:embed="rId3"/>
          <a:stretch>
            <a:fillRect/>
          </a:stretch>
        </p:blipFill>
        <p:spPr>
          <a:xfrm>
            <a:off x="2185458" y="2517719"/>
            <a:ext cx="4773083" cy="311929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Chosen Setting: Care Home</a:t>
            </a:r>
          </a:p>
        </p:txBody>
      </p:sp>
      <p:sp>
        <p:nvSpPr>
          <p:cNvPr id="3" name="Content Placeholder 2"/>
          <p:cNvSpPr>
            <a:spLocks noGrp="1"/>
          </p:cNvSpPr>
          <p:nvPr>
            <p:ph idx="1"/>
          </p:nvPr>
        </p:nvSpPr>
        <p:spPr/>
        <p:txBody>
          <a:bodyPr/>
          <a:lstStyle/>
          <a:p>
            <a:r>
              <a:t>• Supports elderly residents</a:t>
            </a:r>
          </a:p>
          <a:p>
            <a:r>
              <a:t>• Staff rely on digital tools daily</a:t>
            </a:r>
          </a:p>
          <a:p>
            <a:r>
              <a:t>• Helps improve safety, efficiency, and communication</a:t>
            </a:r>
          </a:p>
        </p:txBody>
      </p:sp>
      <p:pic>
        <p:nvPicPr>
          <p:cNvPr id="4" name="Imagine 3">
            <a:extLst>
              <a:ext uri="{FF2B5EF4-FFF2-40B4-BE49-F238E27FC236}">
                <a16:creationId xmlns:a16="http://schemas.microsoft.com/office/drawing/2014/main" id="{D9C771F4-CAED-AF3B-0E0E-4A9878055DB3}"/>
              </a:ext>
            </a:extLst>
          </p:cNvPr>
          <p:cNvPicPr>
            <a:picLocks noChangeAspect="1"/>
          </p:cNvPicPr>
          <p:nvPr/>
        </p:nvPicPr>
        <p:blipFill>
          <a:blip r:embed="rId3"/>
          <a:stretch>
            <a:fillRect/>
          </a:stretch>
        </p:blipFill>
        <p:spPr>
          <a:xfrm>
            <a:off x="4270112" y="4043892"/>
            <a:ext cx="3766924" cy="226483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Using MS Word in a Care Home</a:t>
            </a:r>
          </a:p>
        </p:txBody>
      </p:sp>
      <p:sp>
        <p:nvSpPr>
          <p:cNvPr id="3" name="Content Placeholder 2"/>
          <p:cNvSpPr>
            <a:spLocks noGrp="1"/>
          </p:cNvSpPr>
          <p:nvPr>
            <p:ph idx="1"/>
          </p:nvPr>
        </p:nvSpPr>
        <p:spPr/>
        <p:txBody>
          <a:bodyPr/>
          <a:lstStyle/>
          <a:p>
            <a:r>
              <a:t>Advantages:</a:t>
            </a:r>
          </a:p>
          <a:p>
            <a:r>
              <a:t>• Used for care plans and reports</a:t>
            </a:r>
          </a:p>
          <a:p>
            <a:r>
              <a:t>• Easy to edit and update</a:t>
            </a:r>
          </a:p>
          <a:p>
            <a:r>
              <a:t>• Helps keep records organised</a:t>
            </a:r>
          </a:p>
          <a:p>
            <a:endParaRPr/>
          </a:p>
          <a:p>
            <a:r>
              <a:t>Disadvantages:</a:t>
            </a:r>
          </a:p>
          <a:p>
            <a:r>
              <a:t>• Needs digital skills</a:t>
            </a:r>
          </a:p>
          <a:p>
            <a:r>
              <a:t>• Files can be misplaced if not stored correctly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Using MS Teams</a:t>
            </a:r>
          </a:p>
        </p:txBody>
      </p:sp>
      <p:sp>
        <p:nvSpPr>
          <p:cNvPr id="3" name="Content Placeholder 2"/>
          <p:cNvSpPr>
            <a:spLocks noGrp="1"/>
          </p:cNvSpPr>
          <p:nvPr>
            <p:ph idx="1"/>
          </p:nvPr>
        </p:nvSpPr>
        <p:spPr/>
        <p:txBody>
          <a:bodyPr/>
          <a:lstStyle/>
          <a:p>
            <a:r>
              <a:t>Advantages:</a:t>
            </a:r>
          </a:p>
          <a:p>
            <a:r>
              <a:t>• Fast communication between staff</a:t>
            </a:r>
          </a:p>
          <a:p>
            <a:r>
              <a:t>• Video calls with GP or families</a:t>
            </a:r>
          </a:p>
          <a:p>
            <a:r>
              <a:t>• Easy file sharing</a:t>
            </a:r>
          </a:p>
          <a:p>
            <a:endParaRPr/>
          </a:p>
          <a:p>
            <a:r>
              <a:t>Disadvantages:</a:t>
            </a:r>
          </a:p>
          <a:p>
            <a:r>
              <a:t>• Needs internet</a:t>
            </a:r>
          </a:p>
          <a:p>
            <a:r>
              <a:t>• Some staff may find it difficult to use</a:t>
            </a:r>
          </a:p>
        </p:txBody>
      </p:sp>
      <p:pic>
        <p:nvPicPr>
          <p:cNvPr id="4" name="Imagine 3">
            <a:extLst>
              <a:ext uri="{FF2B5EF4-FFF2-40B4-BE49-F238E27FC236}">
                <a16:creationId xmlns:a16="http://schemas.microsoft.com/office/drawing/2014/main" id="{459FBB0B-C2FC-2FF9-2E01-9A407D5471FA}"/>
              </a:ext>
            </a:extLst>
          </p:cNvPr>
          <p:cNvPicPr>
            <a:picLocks noChangeAspect="1"/>
          </p:cNvPicPr>
          <p:nvPr/>
        </p:nvPicPr>
        <p:blipFill>
          <a:blip r:embed="rId3"/>
          <a:stretch>
            <a:fillRect/>
          </a:stretch>
        </p:blipFill>
        <p:spPr>
          <a:xfrm>
            <a:off x="5939825" y="3712879"/>
            <a:ext cx="2193660" cy="203554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Why Digital Literacy Matters</a:t>
            </a:r>
          </a:p>
        </p:txBody>
      </p:sp>
      <p:sp>
        <p:nvSpPr>
          <p:cNvPr id="3" name="Content Placeholder 2"/>
          <p:cNvSpPr>
            <a:spLocks noGrp="1"/>
          </p:cNvSpPr>
          <p:nvPr>
            <p:ph idx="1"/>
          </p:nvPr>
        </p:nvSpPr>
        <p:spPr/>
        <p:txBody>
          <a:bodyPr/>
          <a:lstStyle/>
          <a:p>
            <a:r>
              <a:t>• Staff must understand digital tools</a:t>
            </a:r>
          </a:p>
          <a:p>
            <a:r>
              <a:t>• Improves accuracy of care records</a:t>
            </a:r>
          </a:p>
          <a:p>
            <a:r>
              <a:t>• Supports teamwork and decisions</a:t>
            </a:r>
          </a:p>
          <a:p>
            <a:r>
              <a:t>• Helps avoid mistakes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Digital Safety in Care Homes</a:t>
            </a:r>
          </a:p>
        </p:txBody>
      </p:sp>
      <p:sp>
        <p:nvSpPr>
          <p:cNvPr id="3" name="Content Placeholder 2"/>
          <p:cNvSpPr>
            <a:spLocks noGrp="1"/>
          </p:cNvSpPr>
          <p:nvPr>
            <p:ph idx="1"/>
          </p:nvPr>
        </p:nvSpPr>
        <p:spPr/>
        <p:txBody>
          <a:bodyPr/>
          <a:lstStyle/>
          <a:p>
            <a:r>
              <a:t>• Protects residents' personal data</a:t>
            </a:r>
          </a:p>
          <a:p>
            <a:r>
              <a:t>• GDPR requires safe data use</a:t>
            </a:r>
          </a:p>
          <a:p>
            <a:r>
              <a:t>• Prevents data breaches</a:t>
            </a:r>
          </a:p>
          <a:p>
            <a:r>
              <a:t>• Important for trust and safety</a:t>
            </a:r>
          </a:p>
        </p:txBody>
      </p:sp>
      <p:pic>
        <p:nvPicPr>
          <p:cNvPr id="4" name="Imagine 3">
            <a:extLst>
              <a:ext uri="{FF2B5EF4-FFF2-40B4-BE49-F238E27FC236}">
                <a16:creationId xmlns:a16="http://schemas.microsoft.com/office/drawing/2014/main" id="{B78EF50D-986E-FEFA-58E0-F37029D5CEFD}"/>
              </a:ext>
            </a:extLst>
          </p:cNvPr>
          <p:cNvPicPr>
            <a:picLocks noChangeAspect="1"/>
          </p:cNvPicPr>
          <p:nvPr/>
        </p:nvPicPr>
        <p:blipFill>
          <a:blip r:embed="rId3"/>
          <a:stretch>
            <a:fillRect/>
          </a:stretch>
        </p:blipFill>
        <p:spPr>
          <a:xfrm>
            <a:off x="3844624" y="4378172"/>
            <a:ext cx="4261546" cy="220519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Examples of Digital Tools</a:t>
            </a:r>
          </a:p>
        </p:txBody>
      </p:sp>
      <p:sp>
        <p:nvSpPr>
          <p:cNvPr id="3" name="Content Placeholder 2"/>
          <p:cNvSpPr>
            <a:spLocks noGrp="1"/>
          </p:cNvSpPr>
          <p:nvPr>
            <p:ph idx="1"/>
          </p:nvPr>
        </p:nvSpPr>
        <p:spPr/>
        <p:txBody>
          <a:bodyPr/>
          <a:lstStyle/>
          <a:p>
            <a:r>
              <a:t>• Electronic care plans</a:t>
            </a:r>
          </a:p>
          <a:p>
            <a:r>
              <a:t>• Medication systems</a:t>
            </a:r>
          </a:p>
          <a:p>
            <a:r>
              <a:t>• Digital booking systems</a:t>
            </a:r>
          </a:p>
          <a:p>
            <a:r>
              <a:t>• Staff communication apps</a:t>
            </a:r>
          </a:p>
        </p:txBody>
      </p:sp>
      <p:pic>
        <p:nvPicPr>
          <p:cNvPr id="4" name="Imagine 3">
            <a:extLst>
              <a:ext uri="{FF2B5EF4-FFF2-40B4-BE49-F238E27FC236}">
                <a16:creationId xmlns:a16="http://schemas.microsoft.com/office/drawing/2014/main" id="{D13415D6-0921-2C27-C22A-84AA90B0D75C}"/>
              </a:ext>
            </a:extLst>
          </p:cNvPr>
          <p:cNvPicPr>
            <a:picLocks noChangeAspect="1"/>
          </p:cNvPicPr>
          <p:nvPr/>
        </p:nvPicPr>
        <p:blipFill>
          <a:blip r:embed="rId3"/>
          <a:stretch>
            <a:fillRect/>
          </a:stretch>
        </p:blipFill>
        <p:spPr>
          <a:xfrm>
            <a:off x="6339306" y="2881785"/>
            <a:ext cx="2132390" cy="277706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Summary</a:t>
            </a:r>
          </a:p>
        </p:txBody>
      </p:sp>
      <p:sp>
        <p:nvSpPr>
          <p:cNvPr id="3" name="Content Placeholder 2"/>
          <p:cNvSpPr>
            <a:spLocks noGrp="1"/>
          </p:cNvSpPr>
          <p:nvPr>
            <p:ph idx="1"/>
          </p:nvPr>
        </p:nvSpPr>
        <p:spPr/>
        <p:txBody>
          <a:bodyPr/>
          <a:lstStyle/>
          <a:p>
            <a:r>
              <a:t>• MS Word improves documentation</a:t>
            </a:r>
          </a:p>
          <a:p>
            <a:r>
              <a:t>• MS Teams supports communication</a:t>
            </a:r>
          </a:p>
          <a:p>
            <a:r>
              <a:t>• Digital literacy improves care quality</a:t>
            </a:r>
          </a:p>
          <a:p>
            <a:r>
              <a:t>• Digital safety protects residents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Expunere pe ecran (4:3)</PresentationFormat>
  <Paragraphs>0</Paragraphs>
  <Slides>8</Slides>
  <Notes>8</Notes>
  <HiddenSlides>0</HiddenSlides>
  <MMClips>0</MMClip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Office Theme</vt:lpstr>
      <vt:lpstr>Digital Tools in Health and Social Care</vt:lpstr>
      <vt:lpstr>Chosen Setting: Care Home</vt:lpstr>
      <vt:lpstr>Using MS Word in a Care Home</vt:lpstr>
      <vt:lpstr>Using MS Teams</vt:lpstr>
      <vt:lpstr>Why Digital Literacy Matters</vt:lpstr>
      <vt:lpstr>Digital Safety in Care Homes</vt:lpstr>
      <vt:lpstr>Examples of Digital Tools</vt:lpstr>
      <vt:lpstr>Summary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Tools in Health and Social Care</dc:title>
  <dc:subject/>
  <dc:creator/>
  <cp:keywords/>
  <dc:description>generated using python-pptx</dc:description>
  <cp:lastModifiedBy>Jasmine-Vanessa Cretu</cp:lastModifiedBy>
  <cp:revision>3</cp:revision>
  <dcterms:created xsi:type="dcterms:W3CDTF">2013-01-27T09:14:16Z</dcterms:created>
  <dcterms:modified xsi:type="dcterms:W3CDTF">2025-11-25T00:32:22Z</dcterms:modified>
  <cp:category/>
</cp:coreProperties>
</file>