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33"/>
  </p:notesMasterIdLst>
  <p:sldIdLst>
    <p:sldId id="256" r:id="rId2"/>
    <p:sldId id="257" r:id="rId3"/>
    <p:sldId id="258" r:id="rId4"/>
    <p:sldId id="259" r:id="rId5"/>
    <p:sldId id="271" r:id="rId6"/>
    <p:sldId id="273" r:id="rId7"/>
    <p:sldId id="265" r:id="rId8"/>
    <p:sldId id="270" r:id="rId9"/>
    <p:sldId id="275" r:id="rId10"/>
    <p:sldId id="269" r:id="rId11"/>
    <p:sldId id="276" r:id="rId12"/>
    <p:sldId id="267" r:id="rId13"/>
    <p:sldId id="268" r:id="rId14"/>
    <p:sldId id="277" r:id="rId15"/>
    <p:sldId id="278" r:id="rId16"/>
    <p:sldId id="260" r:id="rId17"/>
    <p:sldId id="261" r:id="rId18"/>
    <p:sldId id="262" r:id="rId19"/>
    <p:sldId id="263" r:id="rId20"/>
    <p:sldId id="272" r:id="rId21"/>
    <p:sldId id="288" r:id="rId22"/>
    <p:sldId id="274" r:id="rId23"/>
    <p:sldId id="279" r:id="rId24"/>
    <p:sldId id="280" r:id="rId25"/>
    <p:sldId id="281" r:id="rId26"/>
    <p:sldId id="282" r:id="rId27"/>
    <p:sldId id="283" r:id="rId28"/>
    <p:sldId id="284" r:id="rId29"/>
    <p:sldId id="285" r:id="rId30"/>
    <p:sldId id="286" r:id="rId31"/>
    <p:sldId id="287"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F2A155-5CBA-4ACD-B06B-00F92B8E1EA8}" v="81" dt="2025-04-30T12:34:16.0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ott O'Donnell" userId="646d3d99bf08cfaa" providerId="LiveId" clId="{60F2A155-5CBA-4ACD-B06B-00F92B8E1EA8}"/>
    <pc:docChg chg="undo custSel addSld delSld modSld">
      <pc:chgData name="Elliott O'Donnell" userId="646d3d99bf08cfaa" providerId="LiveId" clId="{60F2A155-5CBA-4ACD-B06B-00F92B8E1EA8}" dt="2025-04-30T12:39:07.955" v="27753" actId="12"/>
      <pc:docMkLst>
        <pc:docMk/>
      </pc:docMkLst>
      <pc:sldChg chg="modNotesTx">
        <pc:chgData name="Elliott O'Donnell" userId="646d3d99bf08cfaa" providerId="LiveId" clId="{60F2A155-5CBA-4ACD-B06B-00F92B8E1EA8}" dt="2025-04-30T12:15:04.552" v="27318" actId="20577"/>
        <pc:sldMkLst>
          <pc:docMk/>
          <pc:sldMk cId="3949165573" sldId="256"/>
        </pc:sldMkLst>
      </pc:sldChg>
      <pc:sldChg chg="modSp new mod">
        <pc:chgData name="Elliott O'Donnell" userId="646d3d99bf08cfaa" providerId="LiveId" clId="{60F2A155-5CBA-4ACD-B06B-00F92B8E1EA8}" dt="2025-04-05T11:45:18.810" v="81" actId="20577"/>
        <pc:sldMkLst>
          <pc:docMk/>
          <pc:sldMk cId="587400437" sldId="257"/>
        </pc:sldMkLst>
        <pc:spChg chg="mod">
          <ac:chgData name="Elliott O'Donnell" userId="646d3d99bf08cfaa" providerId="LiveId" clId="{60F2A155-5CBA-4ACD-B06B-00F92B8E1EA8}" dt="2025-04-05T11:36:30.290" v="13" actId="20577"/>
          <ac:spMkLst>
            <pc:docMk/>
            <pc:sldMk cId="587400437" sldId="257"/>
            <ac:spMk id="2" creationId="{EFDC7562-34B5-BFD3-B45C-E5FF20E84BDE}"/>
          </ac:spMkLst>
        </pc:spChg>
        <pc:spChg chg="mod">
          <ac:chgData name="Elliott O'Donnell" userId="646d3d99bf08cfaa" providerId="LiveId" clId="{60F2A155-5CBA-4ACD-B06B-00F92B8E1EA8}" dt="2025-04-05T11:45:18.810" v="81" actId="20577"/>
          <ac:spMkLst>
            <pc:docMk/>
            <pc:sldMk cId="587400437" sldId="257"/>
            <ac:spMk id="3" creationId="{448C08A9-B95A-74DA-2A41-10D936CC4291}"/>
          </ac:spMkLst>
        </pc:spChg>
      </pc:sldChg>
      <pc:sldChg chg="modSp new mod">
        <pc:chgData name="Elliott O'Donnell" userId="646d3d99bf08cfaa" providerId="LiveId" clId="{60F2A155-5CBA-4ACD-B06B-00F92B8E1EA8}" dt="2025-04-05T11:47:24.618" v="102" actId="20577"/>
        <pc:sldMkLst>
          <pc:docMk/>
          <pc:sldMk cId="2393056241" sldId="258"/>
        </pc:sldMkLst>
        <pc:spChg chg="mod">
          <ac:chgData name="Elliott O'Donnell" userId="646d3d99bf08cfaa" providerId="LiveId" clId="{60F2A155-5CBA-4ACD-B06B-00F92B8E1EA8}" dt="2025-04-05T11:41:05.635" v="38" actId="20577"/>
          <ac:spMkLst>
            <pc:docMk/>
            <pc:sldMk cId="2393056241" sldId="258"/>
            <ac:spMk id="2" creationId="{B17CBEB2-086F-439C-BD1F-2B8BE844F779}"/>
          </ac:spMkLst>
        </pc:spChg>
        <pc:spChg chg="mod">
          <ac:chgData name="Elliott O'Donnell" userId="646d3d99bf08cfaa" providerId="LiveId" clId="{60F2A155-5CBA-4ACD-B06B-00F92B8E1EA8}" dt="2025-04-05T11:47:24.618" v="102" actId="20577"/>
          <ac:spMkLst>
            <pc:docMk/>
            <pc:sldMk cId="2393056241" sldId="258"/>
            <ac:spMk id="3" creationId="{CB51A510-5BC7-8FA7-BB8F-0B13D981B693}"/>
          </ac:spMkLst>
        </pc:spChg>
      </pc:sldChg>
      <pc:sldChg chg="modSp new mod">
        <pc:chgData name="Elliott O'Donnell" userId="646d3d99bf08cfaa" providerId="LiveId" clId="{60F2A155-5CBA-4ACD-B06B-00F92B8E1EA8}" dt="2025-04-05T11:51:11.973" v="107"/>
        <pc:sldMkLst>
          <pc:docMk/>
          <pc:sldMk cId="3977984289" sldId="259"/>
        </pc:sldMkLst>
        <pc:spChg chg="mod">
          <ac:chgData name="Elliott O'Donnell" userId="646d3d99bf08cfaa" providerId="LiveId" clId="{60F2A155-5CBA-4ACD-B06B-00F92B8E1EA8}" dt="2025-04-05T11:47:15.365" v="101" actId="20577"/>
          <ac:spMkLst>
            <pc:docMk/>
            <pc:sldMk cId="3977984289" sldId="259"/>
            <ac:spMk id="2" creationId="{3826E535-F8ED-514C-EAC9-349CAC5B46E0}"/>
          </ac:spMkLst>
        </pc:spChg>
        <pc:spChg chg="mod">
          <ac:chgData name="Elliott O'Donnell" userId="646d3d99bf08cfaa" providerId="LiveId" clId="{60F2A155-5CBA-4ACD-B06B-00F92B8E1EA8}" dt="2025-04-05T11:51:11.973" v="107"/>
          <ac:spMkLst>
            <pc:docMk/>
            <pc:sldMk cId="3977984289" sldId="259"/>
            <ac:spMk id="3" creationId="{889F8DDD-5746-5501-20BD-F8455D8963FB}"/>
          </ac:spMkLst>
        </pc:spChg>
      </pc:sldChg>
      <pc:sldChg chg="modSp new mod">
        <pc:chgData name="Elliott O'Donnell" userId="646d3d99bf08cfaa" providerId="LiveId" clId="{60F2A155-5CBA-4ACD-B06B-00F92B8E1EA8}" dt="2025-04-30T12:27:02.610" v="27497" actId="27636"/>
        <pc:sldMkLst>
          <pc:docMk/>
          <pc:sldMk cId="2633223538" sldId="260"/>
        </pc:sldMkLst>
        <pc:spChg chg="mod">
          <ac:chgData name="Elliott O'Donnell" userId="646d3d99bf08cfaa" providerId="LiveId" clId="{60F2A155-5CBA-4ACD-B06B-00F92B8E1EA8}" dt="2025-04-05T12:27:59.083" v="124" actId="20577"/>
          <ac:spMkLst>
            <pc:docMk/>
            <pc:sldMk cId="2633223538" sldId="260"/>
            <ac:spMk id="2" creationId="{A60CE7CA-1629-DDE2-C84A-468E441532AA}"/>
          </ac:spMkLst>
        </pc:spChg>
        <pc:spChg chg="mod">
          <ac:chgData name="Elliott O'Donnell" userId="646d3d99bf08cfaa" providerId="LiveId" clId="{60F2A155-5CBA-4ACD-B06B-00F92B8E1EA8}" dt="2025-04-30T12:27:02.610" v="27497" actId="27636"/>
          <ac:spMkLst>
            <pc:docMk/>
            <pc:sldMk cId="2633223538" sldId="260"/>
            <ac:spMk id="3" creationId="{D9AE7878-944C-0C2D-5CAB-B4F9C50E1300}"/>
          </ac:spMkLst>
        </pc:spChg>
      </pc:sldChg>
      <pc:sldChg chg="modSp new mod">
        <pc:chgData name="Elliott O'Donnell" userId="646d3d99bf08cfaa" providerId="LiveId" clId="{60F2A155-5CBA-4ACD-B06B-00F92B8E1EA8}" dt="2025-04-30T12:32:01.984" v="27618" actId="27636"/>
        <pc:sldMkLst>
          <pc:docMk/>
          <pc:sldMk cId="26607514" sldId="261"/>
        </pc:sldMkLst>
        <pc:spChg chg="mod">
          <ac:chgData name="Elliott O'Donnell" userId="646d3d99bf08cfaa" providerId="LiveId" clId="{60F2A155-5CBA-4ACD-B06B-00F92B8E1EA8}" dt="2025-04-07T08:53:39.804" v="1596" actId="20577"/>
          <ac:spMkLst>
            <pc:docMk/>
            <pc:sldMk cId="26607514" sldId="261"/>
            <ac:spMk id="2" creationId="{EC2F0F88-289F-2C9D-43E4-4EF01A484BB3}"/>
          </ac:spMkLst>
        </pc:spChg>
        <pc:spChg chg="mod">
          <ac:chgData name="Elliott O'Donnell" userId="646d3d99bf08cfaa" providerId="LiveId" clId="{60F2A155-5CBA-4ACD-B06B-00F92B8E1EA8}" dt="2025-04-30T12:32:01.984" v="27618" actId="27636"/>
          <ac:spMkLst>
            <pc:docMk/>
            <pc:sldMk cId="26607514" sldId="261"/>
            <ac:spMk id="3" creationId="{A5E8CBA2-108E-6E6B-3916-8B08106D0208}"/>
          </ac:spMkLst>
        </pc:spChg>
      </pc:sldChg>
      <pc:sldChg chg="modSp new mod">
        <pc:chgData name="Elliott O'Donnell" userId="646d3d99bf08cfaa" providerId="LiveId" clId="{60F2A155-5CBA-4ACD-B06B-00F92B8E1EA8}" dt="2025-04-30T12:33:42.708" v="27641" actId="27636"/>
        <pc:sldMkLst>
          <pc:docMk/>
          <pc:sldMk cId="3988450012" sldId="262"/>
        </pc:sldMkLst>
        <pc:spChg chg="mod">
          <ac:chgData name="Elliott O'Donnell" userId="646d3d99bf08cfaa" providerId="LiveId" clId="{60F2A155-5CBA-4ACD-B06B-00F92B8E1EA8}" dt="2025-04-07T08:53:46.539" v="1612" actId="20577"/>
          <ac:spMkLst>
            <pc:docMk/>
            <pc:sldMk cId="3988450012" sldId="262"/>
            <ac:spMk id="2" creationId="{29CB2A36-7E19-828A-41EB-6510D5E8C632}"/>
          </ac:spMkLst>
        </pc:spChg>
        <pc:spChg chg="mod">
          <ac:chgData name="Elliott O'Donnell" userId="646d3d99bf08cfaa" providerId="LiveId" clId="{60F2A155-5CBA-4ACD-B06B-00F92B8E1EA8}" dt="2025-04-30T12:33:42.708" v="27641" actId="27636"/>
          <ac:spMkLst>
            <pc:docMk/>
            <pc:sldMk cId="3988450012" sldId="262"/>
            <ac:spMk id="3" creationId="{95182B4F-1554-57F0-4E0A-8B691224FBC0}"/>
          </ac:spMkLst>
        </pc:spChg>
      </pc:sldChg>
      <pc:sldChg chg="modSp new mod">
        <pc:chgData name="Elliott O'Donnell" userId="646d3d99bf08cfaa" providerId="LiveId" clId="{60F2A155-5CBA-4ACD-B06B-00F92B8E1EA8}" dt="2025-04-30T12:37:05.860" v="27704" actId="27636"/>
        <pc:sldMkLst>
          <pc:docMk/>
          <pc:sldMk cId="3425134807" sldId="263"/>
        </pc:sldMkLst>
        <pc:spChg chg="mod">
          <ac:chgData name="Elliott O'Donnell" userId="646d3d99bf08cfaa" providerId="LiveId" clId="{60F2A155-5CBA-4ACD-B06B-00F92B8E1EA8}" dt="2025-04-07T09:24:25.452" v="2740" actId="20577"/>
          <ac:spMkLst>
            <pc:docMk/>
            <pc:sldMk cId="3425134807" sldId="263"/>
            <ac:spMk id="2" creationId="{EACE02EA-EAA8-6071-AD9A-5FBD3D1AAE67}"/>
          </ac:spMkLst>
        </pc:spChg>
        <pc:spChg chg="mod">
          <ac:chgData name="Elliott O'Donnell" userId="646d3d99bf08cfaa" providerId="LiveId" clId="{60F2A155-5CBA-4ACD-B06B-00F92B8E1EA8}" dt="2025-04-30T12:37:05.860" v="27704" actId="27636"/>
          <ac:spMkLst>
            <pc:docMk/>
            <pc:sldMk cId="3425134807" sldId="263"/>
            <ac:spMk id="3" creationId="{F8C523F5-7D3F-D096-3E6E-15EE9AE32D78}"/>
          </ac:spMkLst>
        </pc:spChg>
      </pc:sldChg>
      <pc:sldChg chg="modSp new del mod">
        <pc:chgData name="Elliott O'Donnell" userId="646d3d99bf08cfaa" providerId="LiveId" clId="{60F2A155-5CBA-4ACD-B06B-00F92B8E1EA8}" dt="2025-04-09T13:16:12.811" v="3926" actId="2696"/>
        <pc:sldMkLst>
          <pc:docMk/>
          <pc:sldMk cId="2357260179" sldId="264"/>
        </pc:sldMkLst>
      </pc:sldChg>
      <pc:sldChg chg="addSp delSp modSp new mod modNotesTx">
        <pc:chgData name="Elliott O'Donnell" userId="646d3d99bf08cfaa" providerId="LiveId" clId="{60F2A155-5CBA-4ACD-B06B-00F92B8E1EA8}" dt="2025-04-30T12:16:52.298" v="27339" actId="20577"/>
        <pc:sldMkLst>
          <pc:docMk/>
          <pc:sldMk cId="4084357767" sldId="265"/>
        </pc:sldMkLst>
        <pc:spChg chg="mod">
          <ac:chgData name="Elliott O'Donnell" userId="646d3d99bf08cfaa" providerId="LiveId" clId="{60F2A155-5CBA-4ACD-B06B-00F92B8E1EA8}" dt="2025-04-09T13:03:05.285" v="3807" actId="20577"/>
          <ac:spMkLst>
            <pc:docMk/>
            <pc:sldMk cId="4084357767" sldId="265"/>
            <ac:spMk id="2" creationId="{07278087-1805-CBC2-94C8-FE12ADB8FC10}"/>
          </ac:spMkLst>
        </pc:spChg>
        <pc:graphicFrameChg chg="add mod">
          <ac:chgData name="Elliott O'Donnell" userId="646d3d99bf08cfaa" providerId="LiveId" clId="{60F2A155-5CBA-4ACD-B06B-00F92B8E1EA8}" dt="2025-04-10T12:09:31.181" v="7142" actId="20577"/>
          <ac:graphicFrameMkLst>
            <pc:docMk/>
            <pc:sldMk cId="4084357767" sldId="265"/>
            <ac:graphicFrameMk id="5" creationId="{B91A82F6-8E22-807F-68CB-72AB25438036}"/>
          </ac:graphicFrameMkLst>
        </pc:graphicFrameChg>
      </pc:sldChg>
      <pc:sldChg chg="modSp new del mod">
        <pc:chgData name="Elliott O'Donnell" userId="646d3d99bf08cfaa" providerId="LiveId" clId="{60F2A155-5CBA-4ACD-B06B-00F92B8E1EA8}" dt="2025-04-09T13:11:26.495" v="3886" actId="2696"/>
        <pc:sldMkLst>
          <pc:docMk/>
          <pc:sldMk cId="2931462240" sldId="266"/>
        </pc:sldMkLst>
      </pc:sldChg>
      <pc:sldChg chg="modSp new mod modNotesTx">
        <pc:chgData name="Elliott O'Donnell" userId="646d3d99bf08cfaa" providerId="LiveId" clId="{60F2A155-5CBA-4ACD-B06B-00F92B8E1EA8}" dt="2025-04-30T12:21:17.583" v="27434" actId="20577"/>
        <pc:sldMkLst>
          <pc:docMk/>
          <pc:sldMk cId="2155378336" sldId="267"/>
        </pc:sldMkLst>
        <pc:spChg chg="mod">
          <ac:chgData name="Elliott O'Donnell" userId="646d3d99bf08cfaa" providerId="LiveId" clId="{60F2A155-5CBA-4ACD-B06B-00F92B8E1EA8}" dt="2025-04-09T13:08:07.912" v="3843" actId="20577"/>
          <ac:spMkLst>
            <pc:docMk/>
            <pc:sldMk cId="2155378336" sldId="267"/>
            <ac:spMk id="2" creationId="{CFB8FD10-3336-0B4E-CB13-3F83F9E12A17}"/>
          </ac:spMkLst>
        </pc:spChg>
        <pc:spChg chg="mod">
          <ac:chgData name="Elliott O'Donnell" userId="646d3d99bf08cfaa" providerId="LiveId" clId="{60F2A155-5CBA-4ACD-B06B-00F92B8E1EA8}" dt="2025-04-11T13:12:21.093" v="7580" actId="20577"/>
          <ac:spMkLst>
            <pc:docMk/>
            <pc:sldMk cId="2155378336" sldId="267"/>
            <ac:spMk id="3" creationId="{1A8B69D0-63A1-B7A5-B0F9-2DF1BBA00B99}"/>
          </ac:spMkLst>
        </pc:spChg>
      </pc:sldChg>
      <pc:sldChg chg="modSp new mod modNotesTx">
        <pc:chgData name="Elliott O'Donnell" userId="646d3d99bf08cfaa" providerId="LiveId" clId="{60F2A155-5CBA-4ACD-B06B-00F92B8E1EA8}" dt="2025-04-30T12:21:47.236" v="27449" actId="20577"/>
        <pc:sldMkLst>
          <pc:docMk/>
          <pc:sldMk cId="2915922080" sldId="268"/>
        </pc:sldMkLst>
        <pc:spChg chg="mod">
          <ac:chgData name="Elliott O'Donnell" userId="646d3d99bf08cfaa" providerId="LiveId" clId="{60F2A155-5CBA-4ACD-B06B-00F92B8E1EA8}" dt="2025-04-09T13:08:50.164" v="3854" actId="20577"/>
          <ac:spMkLst>
            <pc:docMk/>
            <pc:sldMk cId="2915922080" sldId="268"/>
            <ac:spMk id="2" creationId="{812DC931-3C7E-44B3-7B86-77B51C29B896}"/>
          </ac:spMkLst>
        </pc:spChg>
        <pc:spChg chg="mod">
          <ac:chgData name="Elliott O'Donnell" userId="646d3d99bf08cfaa" providerId="LiveId" clId="{60F2A155-5CBA-4ACD-B06B-00F92B8E1EA8}" dt="2025-04-11T13:20:33.003" v="7698" actId="20577"/>
          <ac:spMkLst>
            <pc:docMk/>
            <pc:sldMk cId="2915922080" sldId="268"/>
            <ac:spMk id="3" creationId="{58B495AC-F3BE-96AF-A984-132641956938}"/>
          </ac:spMkLst>
        </pc:spChg>
      </pc:sldChg>
      <pc:sldChg chg="modSp new del mod">
        <pc:chgData name="Elliott O'Donnell" userId="646d3d99bf08cfaa" providerId="LiveId" clId="{60F2A155-5CBA-4ACD-B06B-00F92B8E1EA8}" dt="2025-04-09T13:10:48.045" v="3870" actId="2696"/>
        <pc:sldMkLst>
          <pc:docMk/>
          <pc:sldMk cId="700465061" sldId="269"/>
        </pc:sldMkLst>
      </pc:sldChg>
      <pc:sldChg chg="addSp delSp modSp new mod setBg modNotesTx">
        <pc:chgData name="Elliott O'Donnell" userId="646d3d99bf08cfaa" providerId="LiveId" clId="{60F2A155-5CBA-4ACD-B06B-00F92B8E1EA8}" dt="2025-04-30T12:20:19.294" v="27418" actId="20577"/>
        <pc:sldMkLst>
          <pc:docMk/>
          <pc:sldMk cId="1917231929" sldId="269"/>
        </pc:sldMkLst>
        <pc:spChg chg="mod">
          <ac:chgData name="Elliott O'Donnell" userId="646d3d99bf08cfaa" providerId="LiveId" clId="{60F2A155-5CBA-4ACD-B06B-00F92B8E1EA8}" dt="2025-04-10T10:58:05.861" v="6466" actId="26606"/>
          <ac:spMkLst>
            <pc:docMk/>
            <pc:sldMk cId="1917231929" sldId="269"/>
            <ac:spMk id="2" creationId="{BE393F97-592A-8992-2EE8-9A8672B25876}"/>
          </ac:spMkLst>
        </pc:spChg>
        <pc:spChg chg="mod">
          <ac:chgData name="Elliott O'Donnell" userId="646d3d99bf08cfaa" providerId="LiveId" clId="{60F2A155-5CBA-4ACD-B06B-00F92B8E1EA8}" dt="2025-04-10T11:59:55.077" v="7059" actId="20577"/>
          <ac:spMkLst>
            <pc:docMk/>
            <pc:sldMk cId="1917231929" sldId="269"/>
            <ac:spMk id="3" creationId="{1A22B90C-9E00-9930-251D-7843AFD5897C}"/>
          </ac:spMkLst>
        </pc:spChg>
        <pc:spChg chg="add">
          <ac:chgData name="Elliott O'Donnell" userId="646d3d99bf08cfaa" providerId="LiveId" clId="{60F2A155-5CBA-4ACD-B06B-00F92B8E1EA8}" dt="2025-04-10T10:58:05.861" v="6466" actId="26606"/>
          <ac:spMkLst>
            <pc:docMk/>
            <pc:sldMk cId="1917231929" sldId="269"/>
            <ac:spMk id="3079" creationId="{7A642772-2521-3FAB-B405-4D94682373D7}"/>
          </ac:spMkLst>
        </pc:spChg>
        <pc:picChg chg="add mod">
          <ac:chgData name="Elliott O'Donnell" userId="646d3d99bf08cfaa" providerId="LiveId" clId="{60F2A155-5CBA-4ACD-B06B-00F92B8E1EA8}" dt="2025-04-10T10:58:05.861" v="6466" actId="26606"/>
          <ac:picMkLst>
            <pc:docMk/>
            <pc:sldMk cId="1917231929" sldId="269"/>
            <ac:picMk id="3074" creationId="{6C52B05B-3CD5-4598-2D04-35535477834B}"/>
          </ac:picMkLst>
        </pc:picChg>
      </pc:sldChg>
      <pc:sldChg chg="addSp delSp modSp new mod setBg modNotesTx">
        <pc:chgData name="Elliott O'Donnell" userId="646d3d99bf08cfaa" providerId="LiveId" clId="{60F2A155-5CBA-4ACD-B06B-00F92B8E1EA8}" dt="2025-04-26T15:02:10.023" v="13658" actId="20577"/>
        <pc:sldMkLst>
          <pc:docMk/>
          <pc:sldMk cId="449618674" sldId="270"/>
        </pc:sldMkLst>
        <pc:spChg chg="mod">
          <ac:chgData name="Elliott O'Donnell" userId="646d3d99bf08cfaa" providerId="LiveId" clId="{60F2A155-5CBA-4ACD-B06B-00F92B8E1EA8}" dt="2025-04-10T10:53:43.860" v="6412" actId="26606"/>
          <ac:spMkLst>
            <pc:docMk/>
            <pc:sldMk cId="449618674" sldId="270"/>
            <ac:spMk id="2" creationId="{080A8D7E-4612-97EE-CE4A-05247A9A7E76}"/>
          </ac:spMkLst>
        </pc:spChg>
        <pc:spChg chg="mod">
          <ac:chgData name="Elliott O'Donnell" userId="646d3d99bf08cfaa" providerId="LiveId" clId="{60F2A155-5CBA-4ACD-B06B-00F92B8E1EA8}" dt="2025-04-10T11:42:28.726" v="6547" actId="20577"/>
          <ac:spMkLst>
            <pc:docMk/>
            <pc:sldMk cId="449618674" sldId="270"/>
            <ac:spMk id="3" creationId="{F0C23378-464A-121F-5CC3-03754495D9A9}"/>
          </ac:spMkLst>
        </pc:spChg>
        <pc:spChg chg="add">
          <ac:chgData name="Elliott O'Donnell" userId="646d3d99bf08cfaa" providerId="LiveId" clId="{60F2A155-5CBA-4ACD-B06B-00F92B8E1EA8}" dt="2025-04-10T10:53:43.860" v="6412" actId="26606"/>
          <ac:spMkLst>
            <pc:docMk/>
            <pc:sldMk cId="449618674" sldId="270"/>
            <ac:spMk id="1031" creationId="{7A642772-2521-3FAB-B405-4D94682373D7}"/>
          </ac:spMkLst>
        </pc:spChg>
        <pc:picChg chg="add mod">
          <ac:chgData name="Elliott O'Donnell" userId="646d3d99bf08cfaa" providerId="LiveId" clId="{60F2A155-5CBA-4ACD-B06B-00F92B8E1EA8}" dt="2025-04-10T10:54:00.425" v="6413" actId="27614"/>
          <ac:picMkLst>
            <pc:docMk/>
            <pc:sldMk cId="449618674" sldId="270"/>
            <ac:picMk id="1026" creationId="{C3CEE375-F470-E115-DBD8-66B47E0E3117}"/>
          </ac:picMkLst>
        </pc:picChg>
      </pc:sldChg>
      <pc:sldChg chg="addSp delSp modSp new mod setBg modNotesTx">
        <pc:chgData name="Elliott O'Donnell" userId="646d3d99bf08cfaa" providerId="LiveId" clId="{60F2A155-5CBA-4ACD-B06B-00F92B8E1EA8}" dt="2025-04-30T12:15:37.337" v="27320" actId="20577"/>
        <pc:sldMkLst>
          <pc:docMk/>
          <pc:sldMk cId="3069886465" sldId="271"/>
        </pc:sldMkLst>
        <pc:spChg chg="mod">
          <ac:chgData name="Elliott O'Donnell" userId="646d3d99bf08cfaa" providerId="LiveId" clId="{60F2A155-5CBA-4ACD-B06B-00F92B8E1EA8}" dt="2025-04-10T10:52:11.188" v="6405" actId="26606"/>
          <ac:spMkLst>
            <pc:docMk/>
            <pc:sldMk cId="3069886465" sldId="271"/>
            <ac:spMk id="2" creationId="{31F14B0B-940E-DF82-607B-90336A9859F9}"/>
          </ac:spMkLst>
        </pc:spChg>
        <pc:spChg chg="add">
          <ac:chgData name="Elliott O'Donnell" userId="646d3d99bf08cfaa" providerId="LiveId" clId="{60F2A155-5CBA-4ACD-B06B-00F92B8E1EA8}" dt="2025-04-10T10:52:11.188" v="6405" actId="26606"/>
          <ac:spMkLst>
            <pc:docMk/>
            <pc:sldMk cId="3069886465" sldId="271"/>
            <ac:spMk id="10" creationId="{C20CE451-818C-E63D-258B-234B6C543D34}"/>
          </ac:spMkLst>
        </pc:spChg>
        <pc:graphicFrameChg chg="add">
          <ac:chgData name="Elliott O'Donnell" userId="646d3d99bf08cfaa" providerId="LiveId" clId="{60F2A155-5CBA-4ACD-B06B-00F92B8E1EA8}" dt="2025-04-10T11:16:47.746" v="6469" actId="26606"/>
          <ac:graphicFrameMkLst>
            <pc:docMk/>
            <pc:sldMk cId="3069886465" sldId="271"/>
            <ac:graphicFrameMk id="12" creationId="{2BDC9897-9AEE-C4CB-4FD5-AE3A976D67BF}"/>
          </ac:graphicFrameMkLst>
        </pc:graphicFrameChg>
        <pc:picChg chg="add mod">
          <ac:chgData name="Elliott O'Donnell" userId="646d3d99bf08cfaa" providerId="LiveId" clId="{60F2A155-5CBA-4ACD-B06B-00F92B8E1EA8}" dt="2025-04-10T10:52:11.188" v="6405" actId="26606"/>
          <ac:picMkLst>
            <pc:docMk/>
            <pc:sldMk cId="3069886465" sldId="271"/>
            <ac:picMk id="5" creationId="{74F81837-F095-4185-D6D9-79BB6C70F8C8}"/>
          </ac:picMkLst>
        </pc:picChg>
      </pc:sldChg>
      <pc:sldChg chg="modSp new mod">
        <pc:chgData name="Elliott O'Donnell" userId="646d3d99bf08cfaa" providerId="LiveId" clId="{60F2A155-5CBA-4ACD-B06B-00F92B8E1EA8}" dt="2025-04-30T12:38:49.199" v="27731" actId="27636"/>
        <pc:sldMkLst>
          <pc:docMk/>
          <pc:sldMk cId="2878734541" sldId="272"/>
        </pc:sldMkLst>
        <pc:spChg chg="mod">
          <ac:chgData name="Elliott O'Donnell" userId="646d3d99bf08cfaa" providerId="LiveId" clId="{60F2A155-5CBA-4ACD-B06B-00F92B8E1EA8}" dt="2025-04-10T08:51:32.845" v="4374" actId="20577"/>
          <ac:spMkLst>
            <pc:docMk/>
            <pc:sldMk cId="2878734541" sldId="272"/>
            <ac:spMk id="2" creationId="{0CE72A76-9057-F61E-44ED-E3400B896624}"/>
          </ac:spMkLst>
        </pc:spChg>
        <pc:spChg chg="mod">
          <ac:chgData name="Elliott O'Donnell" userId="646d3d99bf08cfaa" providerId="LiveId" clId="{60F2A155-5CBA-4ACD-B06B-00F92B8E1EA8}" dt="2025-04-30T12:38:49.199" v="27731" actId="27636"/>
          <ac:spMkLst>
            <pc:docMk/>
            <pc:sldMk cId="2878734541" sldId="272"/>
            <ac:spMk id="3" creationId="{1E4BA2CE-6BC4-297B-24FF-E3E6652D9404}"/>
          </ac:spMkLst>
        </pc:spChg>
      </pc:sldChg>
      <pc:sldChg chg="addSp delSp modSp new mod modNotesTx">
        <pc:chgData name="Elliott O'Donnell" userId="646d3d99bf08cfaa" providerId="LiveId" clId="{60F2A155-5CBA-4ACD-B06B-00F92B8E1EA8}" dt="2025-04-30T12:16:04.666" v="27325" actId="20577"/>
        <pc:sldMkLst>
          <pc:docMk/>
          <pc:sldMk cId="3978839186" sldId="273"/>
        </pc:sldMkLst>
        <pc:spChg chg="mod">
          <ac:chgData name="Elliott O'Donnell" userId="646d3d99bf08cfaa" providerId="LiveId" clId="{60F2A155-5CBA-4ACD-B06B-00F92B8E1EA8}" dt="2025-04-10T10:49:58.272" v="6403" actId="20577"/>
          <ac:spMkLst>
            <pc:docMk/>
            <pc:sldMk cId="3978839186" sldId="273"/>
            <ac:spMk id="2" creationId="{CEFAA705-FAC0-075D-6842-7A98F5401C57}"/>
          </ac:spMkLst>
        </pc:spChg>
        <pc:graphicFrameChg chg="add mod">
          <ac:chgData name="Elliott O'Donnell" userId="646d3d99bf08cfaa" providerId="LiveId" clId="{60F2A155-5CBA-4ACD-B06B-00F92B8E1EA8}" dt="2025-04-25T13:09:25.039" v="7958" actId="20577"/>
          <ac:graphicFrameMkLst>
            <pc:docMk/>
            <pc:sldMk cId="3978839186" sldId="273"/>
            <ac:graphicFrameMk id="5" creationId="{16FB35FA-CED1-0F7B-A157-AEAC10A63554}"/>
          </ac:graphicFrameMkLst>
        </pc:graphicFrameChg>
      </pc:sldChg>
      <pc:sldChg chg="addSp delSp modSp new mod">
        <pc:chgData name="Elliott O'Donnell" userId="646d3d99bf08cfaa" providerId="LiveId" clId="{60F2A155-5CBA-4ACD-B06B-00F92B8E1EA8}" dt="2025-04-10T10:57:40.468" v="6459" actId="20577"/>
        <pc:sldMkLst>
          <pc:docMk/>
          <pc:sldMk cId="605007673" sldId="274"/>
        </pc:sldMkLst>
        <pc:spChg chg="mod">
          <ac:chgData name="Elliott O'Donnell" userId="646d3d99bf08cfaa" providerId="LiveId" clId="{60F2A155-5CBA-4ACD-B06B-00F92B8E1EA8}" dt="2025-04-10T10:54:11.173" v="6421" actId="20577"/>
          <ac:spMkLst>
            <pc:docMk/>
            <pc:sldMk cId="605007673" sldId="274"/>
            <ac:spMk id="2" creationId="{3DA16E02-0711-41C9-A7EE-4F7E089C6B6B}"/>
          </ac:spMkLst>
        </pc:spChg>
        <pc:spChg chg="add mod">
          <ac:chgData name="Elliott O'Donnell" userId="646d3d99bf08cfaa" providerId="LiveId" clId="{60F2A155-5CBA-4ACD-B06B-00F92B8E1EA8}" dt="2025-04-10T10:57:40.468" v="6459" actId="20577"/>
          <ac:spMkLst>
            <pc:docMk/>
            <pc:sldMk cId="605007673" sldId="274"/>
            <ac:spMk id="4" creationId="{86B00164-0A74-69A4-9591-9E3F21B102CB}"/>
          </ac:spMkLst>
        </pc:spChg>
      </pc:sldChg>
      <pc:sldChg chg="addSp delSp modSp new mod setBg modNotesTx">
        <pc:chgData name="Elliott O'Donnell" userId="646d3d99bf08cfaa" providerId="LiveId" clId="{60F2A155-5CBA-4ACD-B06B-00F92B8E1EA8}" dt="2025-04-30T12:19:41.457" v="27414" actId="20577"/>
        <pc:sldMkLst>
          <pc:docMk/>
          <pc:sldMk cId="1420063333" sldId="275"/>
        </pc:sldMkLst>
        <pc:spChg chg="mod">
          <ac:chgData name="Elliott O'Donnell" userId="646d3d99bf08cfaa" providerId="LiveId" clId="{60F2A155-5CBA-4ACD-B06B-00F92B8E1EA8}" dt="2025-04-10T11:59:01.545" v="7016" actId="26606"/>
          <ac:spMkLst>
            <pc:docMk/>
            <pc:sldMk cId="1420063333" sldId="275"/>
            <ac:spMk id="2" creationId="{B93BD5E4-2934-3F58-8BA0-1FC21E88629E}"/>
          </ac:spMkLst>
        </pc:spChg>
        <pc:spChg chg="add">
          <ac:chgData name="Elliott O'Donnell" userId="646d3d99bf08cfaa" providerId="LiveId" clId="{60F2A155-5CBA-4ACD-B06B-00F92B8E1EA8}" dt="2025-04-10T11:59:01.545" v="7016" actId="26606"/>
          <ac:spMkLst>
            <pc:docMk/>
            <pc:sldMk cId="1420063333" sldId="275"/>
            <ac:spMk id="9" creationId="{600DC1B0-7E1A-BD02-3F93-19E6B1B75075}"/>
          </ac:spMkLst>
        </pc:spChg>
        <pc:graphicFrameChg chg="add mod">
          <ac:chgData name="Elliott O'Donnell" userId="646d3d99bf08cfaa" providerId="LiveId" clId="{60F2A155-5CBA-4ACD-B06B-00F92B8E1EA8}" dt="2025-04-27T15:56:53.414" v="16688" actId="20577"/>
          <ac:graphicFrameMkLst>
            <pc:docMk/>
            <pc:sldMk cId="1420063333" sldId="275"/>
            <ac:graphicFrameMk id="5" creationId="{6FD1CFEB-2CFB-1378-4F5B-DCB941FB3A9D}"/>
          </ac:graphicFrameMkLst>
        </pc:graphicFrameChg>
      </pc:sldChg>
      <pc:sldChg chg="addSp delSp modSp new mod setBg modNotesTx">
        <pc:chgData name="Elliott O'Donnell" userId="646d3d99bf08cfaa" providerId="LiveId" clId="{60F2A155-5CBA-4ACD-B06B-00F92B8E1EA8}" dt="2025-04-30T12:21:05.894" v="27433" actId="20577"/>
        <pc:sldMkLst>
          <pc:docMk/>
          <pc:sldMk cId="3630416882" sldId="276"/>
        </pc:sldMkLst>
        <pc:spChg chg="mod">
          <ac:chgData name="Elliott O'Donnell" userId="646d3d99bf08cfaa" providerId="LiveId" clId="{60F2A155-5CBA-4ACD-B06B-00F92B8E1EA8}" dt="2025-04-30T08:19:29.021" v="24017" actId="26606"/>
          <ac:spMkLst>
            <pc:docMk/>
            <pc:sldMk cId="3630416882" sldId="276"/>
            <ac:spMk id="2" creationId="{07DE2E02-58C9-40AD-BA67-505B38BD6B59}"/>
          </ac:spMkLst>
        </pc:spChg>
        <pc:spChg chg="del mod">
          <ac:chgData name="Elliott O'Donnell" userId="646d3d99bf08cfaa" providerId="LiveId" clId="{60F2A155-5CBA-4ACD-B06B-00F92B8E1EA8}" dt="2025-04-30T08:19:29.021" v="24017" actId="26606"/>
          <ac:spMkLst>
            <pc:docMk/>
            <pc:sldMk cId="3630416882" sldId="276"/>
            <ac:spMk id="3" creationId="{935F5A6C-2161-EC94-6B02-B74773B04811}"/>
          </ac:spMkLst>
        </pc:spChg>
        <pc:spChg chg="add">
          <ac:chgData name="Elliott O'Donnell" userId="646d3d99bf08cfaa" providerId="LiveId" clId="{60F2A155-5CBA-4ACD-B06B-00F92B8E1EA8}" dt="2025-04-30T08:19:29.021" v="24017" actId="26606"/>
          <ac:spMkLst>
            <pc:docMk/>
            <pc:sldMk cId="3630416882" sldId="276"/>
            <ac:spMk id="9" creationId="{600DC1B0-7E1A-BD02-3F93-19E6B1B75075}"/>
          </ac:spMkLst>
        </pc:spChg>
        <pc:graphicFrameChg chg="add">
          <ac:chgData name="Elliott O'Donnell" userId="646d3d99bf08cfaa" providerId="LiveId" clId="{60F2A155-5CBA-4ACD-B06B-00F92B8E1EA8}" dt="2025-04-30T08:19:29.021" v="24017" actId="26606"/>
          <ac:graphicFrameMkLst>
            <pc:docMk/>
            <pc:sldMk cId="3630416882" sldId="276"/>
            <ac:graphicFrameMk id="5" creationId="{5FBB686A-EC4C-E541-BA85-B3A6DCB8B63A}"/>
          </ac:graphicFrameMkLst>
        </pc:graphicFrameChg>
      </pc:sldChg>
      <pc:sldChg chg="modSp new mod modNotesTx">
        <pc:chgData name="Elliott O'Donnell" userId="646d3d99bf08cfaa" providerId="LiveId" clId="{60F2A155-5CBA-4ACD-B06B-00F92B8E1EA8}" dt="2025-04-30T12:22:49.206" v="27475" actId="20577"/>
        <pc:sldMkLst>
          <pc:docMk/>
          <pc:sldMk cId="3169479063" sldId="277"/>
        </pc:sldMkLst>
        <pc:spChg chg="mod">
          <ac:chgData name="Elliott O'Donnell" userId="646d3d99bf08cfaa" providerId="LiveId" clId="{60F2A155-5CBA-4ACD-B06B-00F92B8E1EA8}" dt="2025-04-11T13:21:17.123" v="7709" actId="20577"/>
          <ac:spMkLst>
            <pc:docMk/>
            <pc:sldMk cId="3169479063" sldId="277"/>
            <ac:spMk id="2" creationId="{249F4C2D-B04D-D28C-5513-93C3130CC901}"/>
          </ac:spMkLst>
        </pc:spChg>
        <pc:spChg chg="mod">
          <ac:chgData name="Elliott O'Donnell" userId="646d3d99bf08cfaa" providerId="LiveId" clId="{60F2A155-5CBA-4ACD-B06B-00F92B8E1EA8}" dt="2025-04-11T13:27:37.372" v="7954" actId="20577"/>
          <ac:spMkLst>
            <pc:docMk/>
            <pc:sldMk cId="3169479063" sldId="277"/>
            <ac:spMk id="3" creationId="{EDDB0B14-992C-1EA5-ED2A-E5149AD9887A}"/>
          </ac:spMkLst>
        </pc:spChg>
      </pc:sldChg>
      <pc:sldChg chg="addSp delSp modSp new mod setBg">
        <pc:chgData name="Elliott O'Donnell" userId="646d3d99bf08cfaa" providerId="LiveId" clId="{60F2A155-5CBA-4ACD-B06B-00F92B8E1EA8}" dt="2025-04-30T12:14:28.548" v="27311" actId="26606"/>
        <pc:sldMkLst>
          <pc:docMk/>
          <pc:sldMk cId="3989095192" sldId="278"/>
        </pc:sldMkLst>
        <pc:spChg chg="mod">
          <ac:chgData name="Elliott O'Donnell" userId="646d3d99bf08cfaa" providerId="LiveId" clId="{60F2A155-5CBA-4ACD-B06B-00F92B8E1EA8}" dt="2025-04-30T12:14:28.548" v="27311" actId="26606"/>
          <ac:spMkLst>
            <pc:docMk/>
            <pc:sldMk cId="3989095192" sldId="278"/>
            <ac:spMk id="2" creationId="{D928E409-E86E-A96D-821F-6DE4CAE370AF}"/>
          </ac:spMkLst>
        </pc:spChg>
        <pc:spChg chg="del mod">
          <ac:chgData name="Elliott O'Donnell" userId="646d3d99bf08cfaa" providerId="LiveId" clId="{60F2A155-5CBA-4ACD-B06B-00F92B8E1EA8}" dt="2025-04-30T12:14:28.548" v="27311" actId="26606"/>
          <ac:spMkLst>
            <pc:docMk/>
            <pc:sldMk cId="3989095192" sldId="278"/>
            <ac:spMk id="3" creationId="{083BA51F-9C2C-F7E4-41E5-605253DDC1D9}"/>
          </ac:spMkLst>
        </pc:spChg>
        <pc:spChg chg="add">
          <ac:chgData name="Elliott O'Donnell" userId="646d3d99bf08cfaa" providerId="LiveId" clId="{60F2A155-5CBA-4ACD-B06B-00F92B8E1EA8}" dt="2025-04-30T12:14:28.548" v="27311" actId="26606"/>
          <ac:spMkLst>
            <pc:docMk/>
            <pc:sldMk cId="3989095192" sldId="278"/>
            <ac:spMk id="10" creationId="{6DA9942F-A18C-9E9D-BF08-9291C54E1CC4}"/>
          </ac:spMkLst>
        </pc:spChg>
        <pc:picChg chg="add">
          <ac:chgData name="Elliott O'Donnell" userId="646d3d99bf08cfaa" providerId="LiveId" clId="{60F2A155-5CBA-4ACD-B06B-00F92B8E1EA8}" dt="2025-04-30T12:14:28.548" v="27311" actId="26606"/>
          <ac:picMkLst>
            <pc:docMk/>
            <pc:sldMk cId="3989095192" sldId="278"/>
            <ac:picMk id="7" creationId="{DF922DBB-E70F-2E87-9511-237A799BFC09}"/>
          </ac:picMkLst>
        </pc:picChg>
      </pc:sldChg>
      <pc:sldChg chg="modSp new mod">
        <pc:chgData name="Elliott O'Donnell" userId="646d3d99bf08cfaa" providerId="LiveId" clId="{60F2A155-5CBA-4ACD-B06B-00F92B8E1EA8}" dt="2025-04-30T12:15:46.221" v="27323" actId="27636"/>
        <pc:sldMkLst>
          <pc:docMk/>
          <pc:sldMk cId="2179477181" sldId="279"/>
        </pc:sldMkLst>
        <pc:spChg chg="mod">
          <ac:chgData name="Elliott O'Donnell" userId="646d3d99bf08cfaa" providerId="LiveId" clId="{60F2A155-5CBA-4ACD-B06B-00F92B8E1EA8}" dt="2025-04-30T12:14:50.827" v="27317" actId="20577"/>
          <ac:spMkLst>
            <pc:docMk/>
            <pc:sldMk cId="2179477181" sldId="279"/>
            <ac:spMk id="2" creationId="{13421D15-A17F-66F5-DABF-5763C52B379C}"/>
          </ac:spMkLst>
        </pc:spChg>
        <pc:spChg chg="mod">
          <ac:chgData name="Elliott O'Donnell" userId="646d3d99bf08cfaa" providerId="LiveId" clId="{60F2A155-5CBA-4ACD-B06B-00F92B8E1EA8}" dt="2025-04-30T12:15:46.221" v="27323" actId="27636"/>
          <ac:spMkLst>
            <pc:docMk/>
            <pc:sldMk cId="2179477181" sldId="279"/>
            <ac:spMk id="3" creationId="{2349E393-A518-9F08-4411-C16766B06DAF}"/>
          </ac:spMkLst>
        </pc:spChg>
      </pc:sldChg>
      <pc:sldChg chg="modSp new mod">
        <pc:chgData name="Elliott O'Donnell" userId="646d3d99bf08cfaa" providerId="LiveId" clId="{60F2A155-5CBA-4ACD-B06B-00F92B8E1EA8}" dt="2025-04-30T12:16:30.282" v="27338" actId="20577"/>
        <pc:sldMkLst>
          <pc:docMk/>
          <pc:sldMk cId="1918597519" sldId="280"/>
        </pc:sldMkLst>
        <pc:spChg chg="mod">
          <ac:chgData name="Elliott O'Donnell" userId="646d3d99bf08cfaa" providerId="LiveId" clId="{60F2A155-5CBA-4ACD-B06B-00F92B8E1EA8}" dt="2025-04-30T12:16:30.282" v="27338" actId="20577"/>
          <ac:spMkLst>
            <pc:docMk/>
            <pc:sldMk cId="1918597519" sldId="280"/>
            <ac:spMk id="2" creationId="{7585373F-36AC-8921-9526-2CB8B77905FD}"/>
          </ac:spMkLst>
        </pc:spChg>
        <pc:spChg chg="mod">
          <ac:chgData name="Elliott O'Donnell" userId="646d3d99bf08cfaa" providerId="LiveId" clId="{60F2A155-5CBA-4ACD-B06B-00F92B8E1EA8}" dt="2025-04-30T12:16:20.472" v="27327" actId="27636"/>
          <ac:spMkLst>
            <pc:docMk/>
            <pc:sldMk cId="1918597519" sldId="280"/>
            <ac:spMk id="3" creationId="{EA203CBC-DBA9-67E2-503C-06951E209CE5}"/>
          </ac:spMkLst>
        </pc:spChg>
      </pc:sldChg>
      <pc:sldChg chg="modSp new mod">
        <pc:chgData name="Elliott O'Donnell" userId="646d3d99bf08cfaa" providerId="LiveId" clId="{60F2A155-5CBA-4ACD-B06B-00F92B8E1EA8}" dt="2025-04-30T12:18:47.847" v="27409" actId="27636"/>
        <pc:sldMkLst>
          <pc:docMk/>
          <pc:sldMk cId="1064149640" sldId="281"/>
        </pc:sldMkLst>
        <pc:spChg chg="mod">
          <ac:chgData name="Elliott O'Donnell" userId="646d3d99bf08cfaa" providerId="LiveId" clId="{60F2A155-5CBA-4ACD-B06B-00F92B8E1EA8}" dt="2025-04-30T12:17:15.535" v="27362" actId="20577"/>
          <ac:spMkLst>
            <pc:docMk/>
            <pc:sldMk cId="1064149640" sldId="281"/>
            <ac:spMk id="2" creationId="{FBB84C74-6200-7E94-1F1C-A38F92E7BA95}"/>
          </ac:spMkLst>
        </pc:spChg>
        <pc:spChg chg="mod">
          <ac:chgData name="Elliott O'Donnell" userId="646d3d99bf08cfaa" providerId="LiveId" clId="{60F2A155-5CBA-4ACD-B06B-00F92B8E1EA8}" dt="2025-04-30T12:18:47.847" v="27409" actId="27636"/>
          <ac:spMkLst>
            <pc:docMk/>
            <pc:sldMk cId="1064149640" sldId="281"/>
            <ac:spMk id="3" creationId="{EC713C0B-43DC-3262-4ECE-154ADBF9A5B1}"/>
          </ac:spMkLst>
        </pc:spChg>
      </pc:sldChg>
      <pc:sldChg chg="modSp new mod">
        <pc:chgData name="Elliott O'Donnell" userId="646d3d99bf08cfaa" providerId="LiveId" clId="{60F2A155-5CBA-4ACD-B06B-00F92B8E1EA8}" dt="2025-04-30T12:19:05.642" v="27413" actId="27636"/>
        <pc:sldMkLst>
          <pc:docMk/>
          <pc:sldMk cId="459445793" sldId="282"/>
        </pc:sldMkLst>
        <pc:spChg chg="mod">
          <ac:chgData name="Elliott O'Donnell" userId="646d3d99bf08cfaa" providerId="LiveId" clId="{60F2A155-5CBA-4ACD-B06B-00F92B8E1EA8}" dt="2025-04-30T12:17:25.898" v="27383" actId="20577"/>
          <ac:spMkLst>
            <pc:docMk/>
            <pc:sldMk cId="459445793" sldId="282"/>
            <ac:spMk id="2" creationId="{4069CB14-5E9F-8D49-C9F2-0B36E4D95B95}"/>
          </ac:spMkLst>
        </pc:spChg>
        <pc:spChg chg="mod">
          <ac:chgData name="Elliott O'Donnell" userId="646d3d99bf08cfaa" providerId="LiveId" clId="{60F2A155-5CBA-4ACD-B06B-00F92B8E1EA8}" dt="2025-04-30T12:19:05.642" v="27413" actId="27636"/>
          <ac:spMkLst>
            <pc:docMk/>
            <pc:sldMk cId="459445793" sldId="282"/>
            <ac:spMk id="3" creationId="{09F06CC1-2ADF-E46C-731B-C4C93D8699DC}"/>
          </ac:spMkLst>
        </pc:spChg>
      </pc:sldChg>
      <pc:sldChg chg="modSp new mod">
        <pc:chgData name="Elliott O'Donnell" userId="646d3d99bf08cfaa" providerId="LiveId" clId="{60F2A155-5CBA-4ACD-B06B-00F92B8E1EA8}" dt="2025-04-30T12:19:57.689" v="27415"/>
        <pc:sldMkLst>
          <pc:docMk/>
          <pc:sldMk cId="1291337937" sldId="283"/>
        </pc:sldMkLst>
        <pc:spChg chg="mod">
          <ac:chgData name="Elliott O'Donnell" userId="646d3d99bf08cfaa" providerId="LiveId" clId="{60F2A155-5CBA-4ACD-B06B-00F92B8E1EA8}" dt="2025-04-30T12:18:26.782" v="27405" actId="20577"/>
          <ac:spMkLst>
            <pc:docMk/>
            <pc:sldMk cId="1291337937" sldId="283"/>
            <ac:spMk id="2" creationId="{27558190-9C06-AA54-B01B-38041E7155F3}"/>
          </ac:spMkLst>
        </pc:spChg>
        <pc:spChg chg="mod">
          <ac:chgData name="Elliott O'Donnell" userId="646d3d99bf08cfaa" providerId="LiveId" clId="{60F2A155-5CBA-4ACD-B06B-00F92B8E1EA8}" dt="2025-04-30T12:19:57.689" v="27415"/>
          <ac:spMkLst>
            <pc:docMk/>
            <pc:sldMk cId="1291337937" sldId="283"/>
            <ac:spMk id="3" creationId="{9D3FB2A9-DE5A-CA88-D132-BE4DA451C964}"/>
          </ac:spMkLst>
        </pc:spChg>
      </pc:sldChg>
      <pc:sldChg chg="modSp new mod">
        <pc:chgData name="Elliott O'Donnell" userId="646d3d99bf08cfaa" providerId="LiveId" clId="{60F2A155-5CBA-4ACD-B06B-00F92B8E1EA8}" dt="2025-04-30T12:20:35.274" v="27431" actId="20577"/>
        <pc:sldMkLst>
          <pc:docMk/>
          <pc:sldMk cId="137329376" sldId="284"/>
        </pc:sldMkLst>
        <pc:spChg chg="mod">
          <ac:chgData name="Elliott O'Donnell" userId="646d3d99bf08cfaa" providerId="LiveId" clId="{60F2A155-5CBA-4ACD-B06B-00F92B8E1EA8}" dt="2025-04-30T12:20:35.274" v="27431" actId="20577"/>
          <ac:spMkLst>
            <pc:docMk/>
            <pc:sldMk cId="137329376" sldId="284"/>
            <ac:spMk id="2" creationId="{596E22AD-C06C-6B07-7DBC-6EC1DB8CA12B}"/>
          </ac:spMkLst>
        </pc:spChg>
        <pc:spChg chg="mod">
          <ac:chgData name="Elliott O'Donnell" userId="646d3d99bf08cfaa" providerId="LiveId" clId="{60F2A155-5CBA-4ACD-B06B-00F92B8E1EA8}" dt="2025-04-30T12:20:31.891" v="27420" actId="27636"/>
          <ac:spMkLst>
            <pc:docMk/>
            <pc:sldMk cId="137329376" sldId="284"/>
            <ac:spMk id="3" creationId="{B7C61ADC-F16C-6D08-1E71-C9DB8B0C0F6F}"/>
          </ac:spMkLst>
        </pc:spChg>
      </pc:sldChg>
      <pc:sldChg chg="modSp new mod">
        <pc:chgData name="Elliott O'Donnell" userId="646d3d99bf08cfaa" providerId="LiveId" clId="{60F2A155-5CBA-4ACD-B06B-00F92B8E1EA8}" dt="2025-04-30T12:21:29.842" v="27448" actId="20577"/>
        <pc:sldMkLst>
          <pc:docMk/>
          <pc:sldMk cId="1882493008" sldId="285"/>
        </pc:sldMkLst>
        <pc:spChg chg="mod">
          <ac:chgData name="Elliott O'Donnell" userId="646d3d99bf08cfaa" providerId="LiveId" clId="{60F2A155-5CBA-4ACD-B06B-00F92B8E1EA8}" dt="2025-04-30T12:21:29.842" v="27448" actId="20577"/>
          <ac:spMkLst>
            <pc:docMk/>
            <pc:sldMk cId="1882493008" sldId="285"/>
            <ac:spMk id="2" creationId="{BBE7B31B-7698-F5E5-FCF1-E8095A36D28F}"/>
          </ac:spMkLst>
        </pc:spChg>
        <pc:spChg chg="mod">
          <ac:chgData name="Elliott O'Donnell" userId="646d3d99bf08cfaa" providerId="LiveId" clId="{60F2A155-5CBA-4ACD-B06B-00F92B8E1EA8}" dt="2025-04-30T12:21:26.217" v="27437" actId="27636"/>
          <ac:spMkLst>
            <pc:docMk/>
            <pc:sldMk cId="1882493008" sldId="285"/>
            <ac:spMk id="3" creationId="{FC111399-5B0D-232E-2B24-AAC1DB1F6955}"/>
          </ac:spMkLst>
        </pc:spChg>
      </pc:sldChg>
      <pc:sldChg chg="modSp new mod">
        <pc:chgData name="Elliott O'Donnell" userId="646d3d99bf08cfaa" providerId="LiveId" clId="{60F2A155-5CBA-4ACD-B06B-00F92B8E1EA8}" dt="2025-04-30T12:22:04.521" v="27470" actId="20577"/>
        <pc:sldMkLst>
          <pc:docMk/>
          <pc:sldMk cId="2589253423" sldId="286"/>
        </pc:sldMkLst>
        <pc:spChg chg="mod">
          <ac:chgData name="Elliott O'Donnell" userId="646d3d99bf08cfaa" providerId="LiveId" clId="{60F2A155-5CBA-4ACD-B06B-00F92B8E1EA8}" dt="2025-04-30T12:22:04.521" v="27470" actId="20577"/>
          <ac:spMkLst>
            <pc:docMk/>
            <pc:sldMk cId="2589253423" sldId="286"/>
            <ac:spMk id="2" creationId="{A4880729-9263-B66C-1CF3-CB634F814501}"/>
          </ac:spMkLst>
        </pc:spChg>
        <pc:spChg chg="mod">
          <ac:chgData name="Elliott O'Donnell" userId="646d3d99bf08cfaa" providerId="LiveId" clId="{60F2A155-5CBA-4ACD-B06B-00F92B8E1EA8}" dt="2025-04-30T12:21:55.618" v="27452" actId="27636"/>
          <ac:spMkLst>
            <pc:docMk/>
            <pc:sldMk cId="2589253423" sldId="286"/>
            <ac:spMk id="3" creationId="{C1C58150-D72D-8E78-F4E9-DC1714ED7836}"/>
          </ac:spMkLst>
        </pc:spChg>
      </pc:sldChg>
      <pc:sldChg chg="modSp new mod">
        <pc:chgData name="Elliott O'Donnell" userId="646d3d99bf08cfaa" providerId="LiveId" clId="{60F2A155-5CBA-4ACD-B06B-00F92B8E1EA8}" dt="2025-04-30T12:23:02.433" v="27481" actId="27636"/>
        <pc:sldMkLst>
          <pc:docMk/>
          <pc:sldMk cId="278224686" sldId="287"/>
        </pc:sldMkLst>
        <pc:spChg chg="mod">
          <ac:chgData name="Elliott O'Donnell" userId="646d3d99bf08cfaa" providerId="LiveId" clId="{60F2A155-5CBA-4ACD-B06B-00F92B8E1EA8}" dt="2025-04-30T12:23:02.433" v="27481" actId="27636"/>
          <ac:spMkLst>
            <pc:docMk/>
            <pc:sldMk cId="278224686" sldId="287"/>
            <ac:spMk id="3" creationId="{DE68FBEC-15B9-A94A-BF5E-8F94564900EA}"/>
          </ac:spMkLst>
        </pc:spChg>
      </pc:sldChg>
      <pc:sldChg chg="modSp new mod">
        <pc:chgData name="Elliott O'Donnell" userId="646d3d99bf08cfaa" providerId="LiveId" clId="{60F2A155-5CBA-4ACD-B06B-00F92B8E1EA8}" dt="2025-04-30T12:39:07.955" v="27753" actId="12"/>
        <pc:sldMkLst>
          <pc:docMk/>
          <pc:sldMk cId="2445489162" sldId="288"/>
        </pc:sldMkLst>
        <pc:spChg chg="mod">
          <ac:chgData name="Elliott O'Donnell" userId="646d3d99bf08cfaa" providerId="LiveId" clId="{60F2A155-5CBA-4ACD-B06B-00F92B8E1EA8}" dt="2025-04-30T12:39:03.974" v="27752" actId="20577"/>
          <ac:spMkLst>
            <pc:docMk/>
            <pc:sldMk cId="2445489162" sldId="288"/>
            <ac:spMk id="2" creationId="{B887C542-C0E2-EA11-73FE-48069D8A2DCB}"/>
          </ac:spMkLst>
        </pc:spChg>
        <pc:spChg chg="mod">
          <ac:chgData name="Elliott O'Donnell" userId="646d3d99bf08cfaa" providerId="LiveId" clId="{60F2A155-5CBA-4ACD-B06B-00F92B8E1EA8}" dt="2025-04-30T12:39:07.955" v="27753" actId="12"/>
          <ac:spMkLst>
            <pc:docMk/>
            <pc:sldMk cId="2445489162" sldId="288"/>
            <ac:spMk id="3" creationId="{B9FF4881-648A-FE3D-0FFD-8D77D762BB81}"/>
          </ac:spMkLst>
        </pc:spChg>
      </pc:sld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E853B4-5E3E-478B-B5CD-00AFB6A7B8B9}"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6283293F-FC62-477B-A1D5-5698DE248E51}">
      <dgm:prSet/>
      <dgm:spPr/>
      <dgm:t>
        <a:bodyPr/>
        <a:lstStyle/>
        <a:p>
          <a:r>
            <a:rPr lang="en-US"/>
            <a:t>Mental health illness within CYPs is growing.</a:t>
          </a:r>
        </a:p>
      </dgm:t>
    </dgm:pt>
    <dgm:pt modelId="{05C93621-A2CB-42AE-85C4-19626BA3C239}" type="parTrans" cxnId="{A7A25B79-3A4F-4F8D-B414-C604852D1ADA}">
      <dgm:prSet/>
      <dgm:spPr/>
      <dgm:t>
        <a:bodyPr/>
        <a:lstStyle/>
        <a:p>
          <a:endParaRPr lang="en-US"/>
        </a:p>
      </dgm:t>
    </dgm:pt>
    <dgm:pt modelId="{9406EDB4-0C3C-4F75-B210-5B4431A69A64}" type="sibTrans" cxnId="{A7A25B79-3A4F-4F8D-B414-C604852D1ADA}">
      <dgm:prSet/>
      <dgm:spPr/>
      <dgm:t>
        <a:bodyPr/>
        <a:lstStyle/>
        <a:p>
          <a:endParaRPr lang="en-US"/>
        </a:p>
      </dgm:t>
    </dgm:pt>
    <dgm:pt modelId="{5BAEAB84-16BF-460B-ABC4-6C585AA2EB16}">
      <dgm:prSet/>
      <dgm:spPr/>
      <dgm:t>
        <a:bodyPr/>
        <a:lstStyle/>
        <a:p>
          <a:r>
            <a:rPr lang="en-US"/>
            <a:t>Health services cannot keep up.</a:t>
          </a:r>
        </a:p>
      </dgm:t>
    </dgm:pt>
    <dgm:pt modelId="{1AB0A7C5-EFEC-41A1-A4BE-3A3AFBB63B9D}" type="parTrans" cxnId="{6901198B-F105-4E8F-A317-7282712EE82B}">
      <dgm:prSet/>
      <dgm:spPr/>
      <dgm:t>
        <a:bodyPr/>
        <a:lstStyle/>
        <a:p>
          <a:endParaRPr lang="en-US"/>
        </a:p>
      </dgm:t>
    </dgm:pt>
    <dgm:pt modelId="{9709EAEC-7B43-496F-9439-22BACCAAC4CB}" type="sibTrans" cxnId="{6901198B-F105-4E8F-A317-7282712EE82B}">
      <dgm:prSet/>
      <dgm:spPr/>
      <dgm:t>
        <a:bodyPr/>
        <a:lstStyle/>
        <a:p>
          <a:endParaRPr lang="en-US"/>
        </a:p>
      </dgm:t>
    </dgm:pt>
    <dgm:pt modelId="{536EB8A3-4325-4281-B1DF-4B92A36F9669}">
      <dgm:prSet/>
      <dgm:spPr/>
      <dgm:t>
        <a:bodyPr/>
        <a:lstStyle/>
        <a:p>
          <a:r>
            <a:rPr lang="en-US"/>
            <a:t>Higher rates of mental health issues in Girls and Young women (NHS Wales, 2022a).</a:t>
          </a:r>
        </a:p>
      </dgm:t>
    </dgm:pt>
    <dgm:pt modelId="{371D6633-3DDA-413D-ADFC-02741A7EE899}" type="parTrans" cxnId="{085C73D6-10C2-422D-89B4-6867CFC3A7BA}">
      <dgm:prSet/>
      <dgm:spPr/>
      <dgm:t>
        <a:bodyPr/>
        <a:lstStyle/>
        <a:p>
          <a:endParaRPr lang="en-US"/>
        </a:p>
      </dgm:t>
    </dgm:pt>
    <dgm:pt modelId="{A93928A2-AE7B-42FB-906F-11B2E52662C5}" type="sibTrans" cxnId="{085C73D6-10C2-422D-89B4-6867CFC3A7BA}">
      <dgm:prSet/>
      <dgm:spPr/>
      <dgm:t>
        <a:bodyPr/>
        <a:lstStyle/>
        <a:p>
          <a:endParaRPr lang="en-US"/>
        </a:p>
      </dgm:t>
    </dgm:pt>
    <dgm:pt modelId="{6D57FF44-E443-4AFC-9208-08796A466CEA}">
      <dgm:prSet/>
      <dgm:spPr/>
      <dgm:t>
        <a:bodyPr/>
        <a:lstStyle/>
        <a:p>
          <a:r>
            <a:rPr lang="en-US"/>
            <a:t>Decline in mental health in all age gaps in 2020, most notably, in older CYP 18 – 24 for women, and all age groups for males (NHS Wales, 2022b).</a:t>
          </a:r>
        </a:p>
      </dgm:t>
    </dgm:pt>
    <dgm:pt modelId="{0D9D0DBD-A236-44D4-A252-C8CA45C8213B}" type="parTrans" cxnId="{22EAB03A-1022-4E56-81A3-71A0BADEF82E}">
      <dgm:prSet/>
      <dgm:spPr/>
      <dgm:t>
        <a:bodyPr/>
        <a:lstStyle/>
        <a:p>
          <a:endParaRPr lang="en-US"/>
        </a:p>
      </dgm:t>
    </dgm:pt>
    <dgm:pt modelId="{BD3EE45D-A899-4E25-BD58-3D83FC99CBAF}" type="sibTrans" cxnId="{22EAB03A-1022-4E56-81A3-71A0BADEF82E}">
      <dgm:prSet/>
      <dgm:spPr/>
      <dgm:t>
        <a:bodyPr/>
        <a:lstStyle/>
        <a:p>
          <a:endParaRPr lang="en-US"/>
        </a:p>
      </dgm:t>
    </dgm:pt>
    <dgm:pt modelId="{AEAED8C2-4530-4694-B08D-76498C954881}">
      <dgm:prSet/>
      <dgm:spPr/>
      <dgm:t>
        <a:bodyPr/>
        <a:lstStyle/>
        <a:p>
          <a:r>
            <a:rPr lang="en-US"/>
            <a:t>Disparity in mental health between Urban and rural areas (Lower rates of crisis in rural areas).</a:t>
          </a:r>
        </a:p>
      </dgm:t>
    </dgm:pt>
    <dgm:pt modelId="{43DE42F7-A5C4-44CB-B079-0AA40756CE44}" type="parTrans" cxnId="{FA06078C-2CD7-4321-BDDC-87ACFD3B416D}">
      <dgm:prSet/>
      <dgm:spPr/>
      <dgm:t>
        <a:bodyPr/>
        <a:lstStyle/>
        <a:p>
          <a:endParaRPr lang="en-US"/>
        </a:p>
      </dgm:t>
    </dgm:pt>
    <dgm:pt modelId="{4AD5F8C9-CEDF-436D-8E3C-29811C6A3E97}" type="sibTrans" cxnId="{FA06078C-2CD7-4321-BDDC-87ACFD3B416D}">
      <dgm:prSet/>
      <dgm:spPr/>
      <dgm:t>
        <a:bodyPr/>
        <a:lstStyle/>
        <a:p>
          <a:endParaRPr lang="en-US"/>
        </a:p>
      </dgm:t>
    </dgm:pt>
    <dgm:pt modelId="{7E9C2671-A8A5-43A5-A030-481CE89AC64C}" type="pres">
      <dgm:prSet presAssocID="{6BE853B4-5E3E-478B-B5CD-00AFB6A7B8B9}" presName="diagram" presStyleCnt="0">
        <dgm:presLayoutVars>
          <dgm:dir/>
          <dgm:resizeHandles val="exact"/>
        </dgm:presLayoutVars>
      </dgm:prSet>
      <dgm:spPr/>
    </dgm:pt>
    <dgm:pt modelId="{1730C33C-A4C7-440A-8B0E-2D3951CD924F}" type="pres">
      <dgm:prSet presAssocID="{6283293F-FC62-477B-A1D5-5698DE248E51}" presName="node" presStyleLbl="node1" presStyleIdx="0" presStyleCnt="5">
        <dgm:presLayoutVars>
          <dgm:bulletEnabled val="1"/>
        </dgm:presLayoutVars>
      </dgm:prSet>
      <dgm:spPr/>
    </dgm:pt>
    <dgm:pt modelId="{CFA27CA8-66E4-40E0-9C1B-FD5C40E0F1A4}" type="pres">
      <dgm:prSet presAssocID="{9406EDB4-0C3C-4F75-B210-5B4431A69A64}" presName="sibTrans" presStyleCnt="0"/>
      <dgm:spPr/>
    </dgm:pt>
    <dgm:pt modelId="{C9493364-C481-4A4B-937D-FB9122EDA61E}" type="pres">
      <dgm:prSet presAssocID="{5BAEAB84-16BF-460B-ABC4-6C585AA2EB16}" presName="node" presStyleLbl="node1" presStyleIdx="1" presStyleCnt="5">
        <dgm:presLayoutVars>
          <dgm:bulletEnabled val="1"/>
        </dgm:presLayoutVars>
      </dgm:prSet>
      <dgm:spPr/>
    </dgm:pt>
    <dgm:pt modelId="{D1468464-4EAB-4F49-BCD7-E3A1CFA1F881}" type="pres">
      <dgm:prSet presAssocID="{9709EAEC-7B43-496F-9439-22BACCAAC4CB}" presName="sibTrans" presStyleCnt="0"/>
      <dgm:spPr/>
    </dgm:pt>
    <dgm:pt modelId="{A67B3A1D-2214-4333-9646-E39794BA8508}" type="pres">
      <dgm:prSet presAssocID="{536EB8A3-4325-4281-B1DF-4B92A36F9669}" presName="node" presStyleLbl="node1" presStyleIdx="2" presStyleCnt="5">
        <dgm:presLayoutVars>
          <dgm:bulletEnabled val="1"/>
        </dgm:presLayoutVars>
      </dgm:prSet>
      <dgm:spPr/>
    </dgm:pt>
    <dgm:pt modelId="{52DD68E0-409F-460B-984B-75ECE98FC500}" type="pres">
      <dgm:prSet presAssocID="{A93928A2-AE7B-42FB-906F-11B2E52662C5}" presName="sibTrans" presStyleCnt="0"/>
      <dgm:spPr/>
    </dgm:pt>
    <dgm:pt modelId="{C61FDA8B-DC5B-44AC-8156-84455C75A0FA}" type="pres">
      <dgm:prSet presAssocID="{6D57FF44-E443-4AFC-9208-08796A466CEA}" presName="node" presStyleLbl="node1" presStyleIdx="3" presStyleCnt="5">
        <dgm:presLayoutVars>
          <dgm:bulletEnabled val="1"/>
        </dgm:presLayoutVars>
      </dgm:prSet>
      <dgm:spPr/>
    </dgm:pt>
    <dgm:pt modelId="{A4D079F9-3847-4D44-AEF8-30E9D5AC84AD}" type="pres">
      <dgm:prSet presAssocID="{BD3EE45D-A899-4E25-BD58-3D83FC99CBAF}" presName="sibTrans" presStyleCnt="0"/>
      <dgm:spPr/>
    </dgm:pt>
    <dgm:pt modelId="{7A2F614C-5501-4D2F-903D-3E1A089EDB80}" type="pres">
      <dgm:prSet presAssocID="{AEAED8C2-4530-4694-B08D-76498C954881}" presName="node" presStyleLbl="node1" presStyleIdx="4" presStyleCnt="5">
        <dgm:presLayoutVars>
          <dgm:bulletEnabled val="1"/>
        </dgm:presLayoutVars>
      </dgm:prSet>
      <dgm:spPr/>
    </dgm:pt>
  </dgm:ptLst>
  <dgm:cxnLst>
    <dgm:cxn modelId="{E2FB5B0A-BCB1-4091-9796-148224BC8E8C}" type="presOf" srcId="{AEAED8C2-4530-4694-B08D-76498C954881}" destId="{7A2F614C-5501-4D2F-903D-3E1A089EDB80}" srcOrd="0" destOrd="0" presId="urn:microsoft.com/office/officeart/2005/8/layout/default"/>
    <dgm:cxn modelId="{1A55691D-4EFE-411B-8ADE-91D8F44ACDB7}" type="presOf" srcId="{536EB8A3-4325-4281-B1DF-4B92A36F9669}" destId="{A67B3A1D-2214-4333-9646-E39794BA8508}" srcOrd="0" destOrd="0" presId="urn:microsoft.com/office/officeart/2005/8/layout/default"/>
    <dgm:cxn modelId="{22EAB03A-1022-4E56-81A3-71A0BADEF82E}" srcId="{6BE853B4-5E3E-478B-B5CD-00AFB6A7B8B9}" destId="{6D57FF44-E443-4AFC-9208-08796A466CEA}" srcOrd="3" destOrd="0" parTransId="{0D9D0DBD-A236-44D4-A252-C8CA45C8213B}" sibTransId="{BD3EE45D-A899-4E25-BD58-3D83FC99CBAF}"/>
    <dgm:cxn modelId="{6967323C-AE37-4956-85ED-4AA9A3B300EC}" type="presOf" srcId="{6D57FF44-E443-4AFC-9208-08796A466CEA}" destId="{C61FDA8B-DC5B-44AC-8156-84455C75A0FA}" srcOrd="0" destOrd="0" presId="urn:microsoft.com/office/officeart/2005/8/layout/default"/>
    <dgm:cxn modelId="{FE1A5F71-4627-44FB-9676-8A70F827BD71}" type="presOf" srcId="{6283293F-FC62-477B-A1D5-5698DE248E51}" destId="{1730C33C-A4C7-440A-8B0E-2D3951CD924F}" srcOrd="0" destOrd="0" presId="urn:microsoft.com/office/officeart/2005/8/layout/default"/>
    <dgm:cxn modelId="{A7A25B79-3A4F-4F8D-B414-C604852D1ADA}" srcId="{6BE853B4-5E3E-478B-B5CD-00AFB6A7B8B9}" destId="{6283293F-FC62-477B-A1D5-5698DE248E51}" srcOrd="0" destOrd="0" parTransId="{05C93621-A2CB-42AE-85C4-19626BA3C239}" sibTransId="{9406EDB4-0C3C-4F75-B210-5B4431A69A64}"/>
    <dgm:cxn modelId="{89E02A7D-D806-42AE-B288-B0078E8DFE18}" type="presOf" srcId="{5BAEAB84-16BF-460B-ABC4-6C585AA2EB16}" destId="{C9493364-C481-4A4B-937D-FB9122EDA61E}" srcOrd="0" destOrd="0" presId="urn:microsoft.com/office/officeart/2005/8/layout/default"/>
    <dgm:cxn modelId="{6901198B-F105-4E8F-A317-7282712EE82B}" srcId="{6BE853B4-5E3E-478B-B5CD-00AFB6A7B8B9}" destId="{5BAEAB84-16BF-460B-ABC4-6C585AA2EB16}" srcOrd="1" destOrd="0" parTransId="{1AB0A7C5-EFEC-41A1-A4BE-3A3AFBB63B9D}" sibTransId="{9709EAEC-7B43-496F-9439-22BACCAAC4CB}"/>
    <dgm:cxn modelId="{FA06078C-2CD7-4321-BDDC-87ACFD3B416D}" srcId="{6BE853B4-5E3E-478B-B5CD-00AFB6A7B8B9}" destId="{AEAED8C2-4530-4694-B08D-76498C954881}" srcOrd="4" destOrd="0" parTransId="{43DE42F7-A5C4-44CB-B079-0AA40756CE44}" sibTransId="{4AD5F8C9-CEDF-436D-8E3C-29811C6A3E97}"/>
    <dgm:cxn modelId="{820740B1-F4D3-407D-8B4B-D897192E52D8}" type="presOf" srcId="{6BE853B4-5E3E-478B-B5CD-00AFB6A7B8B9}" destId="{7E9C2671-A8A5-43A5-A030-481CE89AC64C}" srcOrd="0" destOrd="0" presId="urn:microsoft.com/office/officeart/2005/8/layout/default"/>
    <dgm:cxn modelId="{085C73D6-10C2-422D-89B4-6867CFC3A7BA}" srcId="{6BE853B4-5E3E-478B-B5CD-00AFB6A7B8B9}" destId="{536EB8A3-4325-4281-B1DF-4B92A36F9669}" srcOrd="2" destOrd="0" parTransId="{371D6633-3DDA-413D-ADFC-02741A7EE899}" sibTransId="{A93928A2-AE7B-42FB-906F-11B2E52662C5}"/>
    <dgm:cxn modelId="{0B452976-4565-4DD5-B28A-C178A1876324}" type="presParOf" srcId="{7E9C2671-A8A5-43A5-A030-481CE89AC64C}" destId="{1730C33C-A4C7-440A-8B0E-2D3951CD924F}" srcOrd="0" destOrd="0" presId="urn:microsoft.com/office/officeart/2005/8/layout/default"/>
    <dgm:cxn modelId="{CD2BE1BE-4617-42DB-9193-02F9FC5015C2}" type="presParOf" srcId="{7E9C2671-A8A5-43A5-A030-481CE89AC64C}" destId="{CFA27CA8-66E4-40E0-9C1B-FD5C40E0F1A4}" srcOrd="1" destOrd="0" presId="urn:microsoft.com/office/officeart/2005/8/layout/default"/>
    <dgm:cxn modelId="{1C7D9CC8-D2D2-40E6-B371-953E2DE46478}" type="presParOf" srcId="{7E9C2671-A8A5-43A5-A030-481CE89AC64C}" destId="{C9493364-C481-4A4B-937D-FB9122EDA61E}" srcOrd="2" destOrd="0" presId="urn:microsoft.com/office/officeart/2005/8/layout/default"/>
    <dgm:cxn modelId="{49C8D031-A47E-4C0A-96E8-A9A0E027F521}" type="presParOf" srcId="{7E9C2671-A8A5-43A5-A030-481CE89AC64C}" destId="{D1468464-4EAB-4F49-BCD7-E3A1CFA1F881}" srcOrd="3" destOrd="0" presId="urn:microsoft.com/office/officeart/2005/8/layout/default"/>
    <dgm:cxn modelId="{DD9BAB72-5984-432D-BA79-D0BD5E7C3C8E}" type="presParOf" srcId="{7E9C2671-A8A5-43A5-A030-481CE89AC64C}" destId="{A67B3A1D-2214-4333-9646-E39794BA8508}" srcOrd="4" destOrd="0" presId="urn:microsoft.com/office/officeart/2005/8/layout/default"/>
    <dgm:cxn modelId="{32D383AF-A926-4E55-B91E-E0221E02E735}" type="presParOf" srcId="{7E9C2671-A8A5-43A5-A030-481CE89AC64C}" destId="{52DD68E0-409F-460B-984B-75ECE98FC500}" srcOrd="5" destOrd="0" presId="urn:microsoft.com/office/officeart/2005/8/layout/default"/>
    <dgm:cxn modelId="{CBA2BF13-C17D-4509-828F-0F5033E867F4}" type="presParOf" srcId="{7E9C2671-A8A5-43A5-A030-481CE89AC64C}" destId="{C61FDA8B-DC5B-44AC-8156-84455C75A0FA}" srcOrd="6" destOrd="0" presId="urn:microsoft.com/office/officeart/2005/8/layout/default"/>
    <dgm:cxn modelId="{942C74F5-E2F9-4818-9805-40A21B39CBFB}" type="presParOf" srcId="{7E9C2671-A8A5-43A5-A030-481CE89AC64C}" destId="{A4D079F9-3847-4D44-AEF8-30E9D5AC84AD}" srcOrd="7" destOrd="0" presId="urn:microsoft.com/office/officeart/2005/8/layout/default"/>
    <dgm:cxn modelId="{8A60BBD4-706E-4CFF-A8FB-0706693EA830}" type="presParOf" srcId="{7E9C2671-A8A5-43A5-A030-481CE89AC64C}" destId="{7A2F614C-5501-4D2F-903D-3E1A089EDB80}"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172FBA-A45C-409C-8025-6DD964D2E7A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7BF8B96-9D21-4789-B76B-07E4280E6EBE}">
      <dgm:prSet/>
      <dgm:spPr/>
      <dgm:t>
        <a:bodyPr/>
        <a:lstStyle/>
        <a:p>
          <a:r>
            <a:rPr lang="en-GB"/>
            <a:t>Statistics (Mind, 2024):</a:t>
          </a:r>
          <a:endParaRPr lang="en-US"/>
        </a:p>
      </dgm:t>
    </dgm:pt>
    <dgm:pt modelId="{E490F448-BCAA-452C-9C65-1525F18DAEEE}" type="parTrans" cxnId="{655D1E7C-6CD8-482D-B153-321D19A7C0C4}">
      <dgm:prSet/>
      <dgm:spPr/>
      <dgm:t>
        <a:bodyPr/>
        <a:lstStyle/>
        <a:p>
          <a:endParaRPr lang="en-US"/>
        </a:p>
      </dgm:t>
    </dgm:pt>
    <dgm:pt modelId="{FB8D55AE-32DC-4A17-AAB3-DDC60BA7DF97}" type="sibTrans" cxnId="{655D1E7C-6CD8-482D-B153-321D19A7C0C4}">
      <dgm:prSet/>
      <dgm:spPr/>
      <dgm:t>
        <a:bodyPr/>
        <a:lstStyle/>
        <a:p>
          <a:endParaRPr lang="en-US"/>
        </a:p>
      </dgm:t>
    </dgm:pt>
    <dgm:pt modelId="{574EAC0E-A83B-4CEF-AD6A-1FF81E75CC89}">
      <dgm:prSet/>
      <dgm:spPr/>
      <dgm:t>
        <a:bodyPr/>
        <a:lstStyle/>
        <a:p>
          <a:r>
            <a:rPr lang="en-GB" dirty="0"/>
            <a:t>1/5 School – aged children experience mental illness. 1/3 accessed help last year.</a:t>
          </a:r>
          <a:endParaRPr lang="en-US" dirty="0"/>
        </a:p>
      </dgm:t>
    </dgm:pt>
    <dgm:pt modelId="{1A7EE406-8DF5-4404-BB0A-AAB8A7B2A1A8}" type="parTrans" cxnId="{F5093779-8921-4046-9856-832952A10E3C}">
      <dgm:prSet/>
      <dgm:spPr/>
      <dgm:t>
        <a:bodyPr/>
        <a:lstStyle/>
        <a:p>
          <a:endParaRPr lang="en-US"/>
        </a:p>
      </dgm:t>
    </dgm:pt>
    <dgm:pt modelId="{07B0EBC1-1430-4040-A5BC-459783CB7E83}" type="sibTrans" cxnId="{F5093779-8921-4046-9856-832952A10E3C}">
      <dgm:prSet/>
      <dgm:spPr/>
      <dgm:t>
        <a:bodyPr/>
        <a:lstStyle/>
        <a:p>
          <a:endParaRPr lang="en-US"/>
        </a:p>
      </dgm:t>
    </dgm:pt>
    <dgm:pt modelId="{9E445A76-D0EB-4104-867B-BBEA6C98E652}">
      <dgm:prSet/>
      <dgm:spPr/>
      <dgm:t>
        <a:bodyPr/>
        <a:lstStyle/>
        <a:p>
          <a:r>
            <a:rPr lang="en-GB"/>
            <a:t>34% Increase in Anxiety referrals in Wales 2023 – 2024.</a:t>
          </a:r>
          <a:endParaRPr lang="en-US"/>
        </a:p>
      </dgm:t>
    </dgm:pt>
    <dgm:pt modelId="{7DE0B7C6-930B-40D9-8285-DE39F4FDB9CB}" type="parTrans" cxnId="{2137D480-9ED4-405B-8E8A-E5E64E96156C}">
      <dgm:prSet/>
      <dgm:spPr/>
      <dgm:t>
        <a:bodyPr/>
        <a:lstStyle/>
        <a:p>
          <a:endParaRPr lang="en-US"/>
        </a:p>
      </dgm:t>
    </dgm:pt>
    <dgm:pt modelId="{5C53B44F-A87F-4E5D-817B-F1ACF259623F}" type="sibTrans" cxnId="{2137D480-9ED4-405B-8E8A-E5E64E96156C}">
      <dgm:prSet/>
      <dgm:spPr/>
      <dgm:t>
        <a:bodyPr/>
        <a:lstStyle/>
        <a:p>
          <a:endParaRPr lang="en-US"/>
        </a:p>
      </dgm:t>
    </dgm:pt>
    <dgm:pt modelId="{0A73A07E-49BE-406D-BDA8-B74E41DE81B9}">
      <dgm:prSet/>
      <dgm:spPr/>
      <dgm:t>
        <a:bodyPr/>
        <a:lstStyle/>
        <a:p>
          <a:r>
            <a:rPr lang="en-GB"/>
            <a:t>29% of children were persistently absent from school within the 2023 – 2024 school year (Wales).</a:t>
          </a:r>
          <a:endParaRPr lang="en-US"/>
        </a:p>
      </dgm:t>
    </dgm:pt>
    <dgm:pt modelId="{F8F25D7A-C0DC-420E-A8D9-F8B356AB5D94}" type="parTrans" cxnId="{8FE748A8-160E-41ED-88E0-81FFB5C98751}">
      <dgm:prSet/>
      <dgm:spPr/>
      <dgm:t>
        <a:bodyPr/>
        <a:lstStyle/>
        <a:p>
          <a:endParaRPr lang="en-US"/>
        </a:p>
      </dgm:t>
    </dgm:pt>
    <dgm:pt modelId="{CB15F106-67BB-45B6-9DAC-AB46F22EAB87}" type="sibTrans" cxnId="{8FE748A8-160E-41ED-88E0-81FFB5C98751}">
      <dgm:prSet/>
      <dgm:spPr/>
      <dgm:t>
        <a:bodyPr/>
        <a:lstStyle/>
        <a:p>
          <a:endParaRPr lang="en-US"/>
        </a:p>
      </dgm:t>
    </dgm:pt>
    <dgm:pt modelId="{6900FC14-B0D7-4CD4-AB78-EA4686E2F662}">
      <dgm:prSet/>
      <dgm:spPr/>
      <dgm:t>
        <a:bodyPr/>
        <a:lstStyle/>
        <a:p>
          <a:r>
            <a:rPr lang="en-GB"/>
            <a:t>CYP mental health services in NHS account for £1 Billion. </a:t>
          </a:r>
          <a:endParaRPr lang="en-US"/>
        </a:p>
      </dgm:t>
    </dgm:pt>
    <dgm:pt modelId="{F9317504-DF1A-4619-B218-15D6BA19695D}" type="parTrans" cxnId="{B9CD6720-AC57-4F15-8E6C-40530624ADCD}">
      <dgm:prSet/>
      <dgm:spPr/>
      <dgm:t>
        <a:bodyPr/>
        <a:lstStyle/>
        <a:p>
          <a:endParaRPr lang="en-US"/>
        </a:p>
      </dgm:t>
    </dgm:pt>
    <dgm:pt modelId="{859EDE01-57A6-4AEF-8979-5C0F3C054419}" type="sibTrans" cxnId="{B9CD6720-AC57-4F15-8E6C-40530624ADCD}">
      <dgm:prSet/>
      <dgm:spPr/>
      <dgm:t>
        <a:bodyPr/>
        <a:lstStyle/>
        <a:p>
          <a:endParaRPr lang="en-US"/>
        </a:p>
      </dgm:t>
    </dgm:pt>
    <dgm:pt modelId="{0D3BCFE0-41B5-4B1C-B912-C2A359651A8E}" type="pres">
      <dgm:prSet presAssocID="{B2172FBA-A45C-409C-8025-6DD964D2E7A8}" presName="linear" presStyleCnt="0">
        <dgm:presLayoutVars>
          <dgm:animLvl val="lvl"/>
          <dgm:resizeHandles val="exact"/>
        </dgm:presLayoutVars>
      </dgm:prSet>
      <dgm:spPr/>
    </dgm:pt>
    <dgm:pt modelId="{C979EEC6-65B4-440E-9C09-D776C215C057}" type="pres">
      <dgm:prSet presAssocID="{47BF8B96-9D21-4789-B76B-07E4280E6EBE}" presName="parentText" presStyleLbl="node1" presStyleIdx="0" presStyleCnt="5">
        <dgm:presLayoutVars>
          <dgm:chMax val="0"/>
          <dgm:bulletEnabled val="1"/>
        </dgm:presLayoutVars>
      </dgm:prSet>
      <dgm:spPr/>
    </dgm:pt>
    <dgm:pt modelId="{3FC0222E-C187-4742-81A5-E1693B3AF28D}" type="pres">
      <dgm:prSet presAssocID="{FB8D55AE-32DC-4A17-AAB3-DDC60BA7DF97}" presName="spacer" presStyleCnt="0"/>
      <dgm:spPr/>
    </dgm:pt>
    <dgm:pt modelId="{E81DB938-46E2-4C60-807F-918D7519DEAE}" type="pres">
      <dgm:prSet presAssocID="{574EAC0E-A83B-4CEF-AD6A-1FF81E75CC89}" presName="parentText" presStyleLbl="node1" presStyleIdx="1" presStyleCnt="5">
        <dgm:presLayoutVars>
          <dgm:chMax val="0"/>
          <dgm:bulletEnabled val="1"/>
        </dgm:presLayoutVars>
      </dgm:prSet>
      <dgm:spPr/>
    </dgm:pt>
    <dgm:pt modelId="{D6A3CB83-609B-41B9-9FC5-0BB0ACD47A8A}" type="pres">
      <dgm:prSet presAssocID="{07B0EBC1-1430-4040-A5BC-459783CB7E83}" presName="spacer" presStyleCnt="0"/>
      <dgm:spPr/>
    </dgm:pt>
    <dgm:pt modelId="{F3F9112E-BA13-4D18-B44B-88576E3ABE4B}" type="pres">
      <dgm:prSet presAssocID="{9E445A76-D0EB-4104-867B-BBEA6C98E652}" presName="parentText" presStyleLbl="node1" presStyleIdx="2" presStyleCnt="5">
        <dgm:presLayoutVars>
          <dgm:chMax val="0"/>
          <dgm:bulletEnabled val="1"/>
        </dgm:presLayoutVars>
      </dgm:prSet>
      <dgm:spPr/>
    </dgm:pt>
    <dgm:pt modelId="{DE3C8CF0-5025-4CFA-AB4A-BD8A1F236624}" type="pres">
      <dgm:prSet presAssocID="{5C53B44F-A87F-4E5D-817B-F1ACF259623F}" presName="spacer" presStyleCnt="0"/>
      <dgm:spPr/>
    </dgm:pt>
    <dgm:pt modelId="{C82CA423-AA5D-4B23-9FD1-5215BDACCCF3}" type="pres">
      <dgm:prSet presAssocID="{0A73A07E-49BE-406D-BDA8-B74E41DE81B9}" presName="parentText" presStyleLbl="node1" presStyleIdx="3" presStyleCnt="5">
        <dgm:presLayoutVars>
          <dgm:chMax val="0"/>
          <dgm:bulletEnabled val="1"/>
        </dgm:presLayoutVars>
      </dgm:prSet>
      <dgm:spPr/>
    </dgm:pt>
    <dgm:pt modelId="{13F7C08F-8868-4E46-B242-8DE139125E3D}" type="pres">
      <dgm:prSet presAssocID="{CB15F106-67BB-45B6-9DAC-AB46F22EAB87}" presName="spacer" presStyleCnt="0"/>
      <dgm:spPr/>
    </dgm:pt>
    <dgm:pt modelId="{D77B21F0-9949-4032-A516-463212C5B7E6}" type="pres">
      <dgm:prSet presAssocID="{6900FC14-B0D7-4CD4-AB78-EA4686E2F662}" presName="parentText" presStyleLbl="node1" presStyleIdx="4" presStyleCnt="5">
        <dgm:presLayoutVars>
          <dgm:chMax val="0"/>
          <dgm:bulletEnabled val="1"/>
        </dgm:presLayoutVars>
      </dgm:prSet>
      <dgm:spPr/>
    </dgm:pt>
  </dgm:ptLst>
  <dgm:cxnLst>
    <dgm:cxn modelId="{2F6A4403-294C-48D1-8845-1B0119AC87C1}" type="presOf" srcId="{47BF8B96-9D21-4789-B76B-07E4280E6EBE}" destId="{C979EEC6-65B4-440E-9C09-D776C215C057}" srcOrd="0" destOrd="0" presId="urn:microsoft.com/office/officeart/2005/8/layout/vList2"/>
    <dgm:cxn modelId="{B9CD6720-AC57-4F15-8E6C-40530624ADCD}" srcId="{B2172FBA-A45C-409C-8025-6DD964D2E7A8}" destId="{6900FC14-B0D7-4CD4-AB78-EA4686E2F662}" srcOrd="4" destOrd="0" parTransId="{F9317504-DF1A-4619-B218-15D6BA19695D}" sibTransId="{859EDE01-57A6-4AEF-8979-5C0F3C054419}"/>
    <dgm:cxn modelId="{C7DD1942-79EB-4596-947A-603D3C767FDE}" type="presOf" srcId="{6900FC14-B0D7-4CD4-AB78-EA4686E2F662}" destId="{D77B21F0-9949-4032-A516-463212C5B7E6}" srcOrd="0" destOrd="0" presId="urn:microsoft.com/office/officeart/2005/8/layout/vList2"/>
    <dgm:cxn modelId="{F5093779-8921-4046-9856-832952A10E3C}" srcId="{B2172FBA-A45C-409C-8025-6DD964D2E7A8}" destId="{574EAC0E-A83B-4CEF-AD6A-1FF81E75CC89}" srcOrd="1" destOrd="0" parTransId="{1A7EE406-8DF5-4404-BB0A-AAB8A7B2A1A8}" sibTransId="{07B0EBC1-1430-4040-A5BC-459783CB7E83}"/>
    <dgm:cxn modelId="{16098079-F4D0-4E8D-A292-6AD3D205B686}" type="presOf" srcId="{0A73A07E-49BE-406D-BDA8-B74E41DE81B9}" destId="{C82CA423-AA5D-4B23-9FD1-5215BDACCCF3}" srcOrd="0" destOrd="0" presId="urn:microsoft.com/office/officeart/2005/8/layout/vList2"/>
    <dgm:cxn modelId="{655D1E7C-6CD8-482D-B153-321D19A7C0C4}" srcId="{B2172FBA-A45C-409C-8025-6DD964D2E7A8}" destId="{47BF8B96-9D21-4789-B76B-07E4280E6EBE}" srcOrd="0" destOrd="0" parTransId="{E490F448-BCAA-452C-9C65-1525F18DAEEE}" sibTransId="{FB8D55AE-32DC-4A17-AAB3-DDC60BA7DF97}"/>
    <dgm:cxn modelId="{2137D480-9ED4-405B-8E8A-E5E64E96156C}" srcId="{B2172FBA-A45C-409C-8025-6DD964D2E7A8}" destId="{9E445A76-D0EB-4104-867B-BBEA6C98E652}" srcOrd="2" destOrd="0" parTransId="{7DE0B7C6-930B-40D9-8285-DE39F4FDB9CB}" sibTransId="{5C53B44F-A87F-4E5D-817B-F1ACF259623F}"/>
    <dgm:cxn modelId="{8FE748A8-160E-41ED-88E0-81FFB5C98751}" srcId="{B2172FBA-A45C-409C-8025-6DD964D2E7A8}" destId="{0A73A07E-49BE-406D-BDA8-B74E41DE81B9}" srcOrd="3" destOrd="0" parTransId="{F8F25D7A-C0DC-420E-A8D9-F8B356AB5D94}" sibTransId="{CB15F106-67BB-45B6-9DAC-AB46F22EAB87}"/>
    <dgm:cxn modelId="{A131DFC4-5BFB-4526-B683-9BEB763145CC}" type="presOf" srcId="{9E445A76-D0EB-4104-867B-BBEA6C98E652}" destId="{F3F9112E-BA13-4D18-B44B-88576E3ABE4B}" srcOrd="0" destOrd="0" presId="urn:microsoft.com/office/officeart/2005/8/layout/vList2"/>
    <dgm:cxn modelId="{F87C6ADD-9828-4751-9E49-04EEA87E1D38}" type="presOf" srcId="{574EAC0E-A83B-4CEF-AD6A-1FF81E75CC89}" destId="{E81DB938-46E2-4C60-807F-918D7519DEAE}" srcOrd="0" destOrd="0" presId="urn:microsoft.com/office/officeart/2005/8/layout/vList2"/>
    <dgm:cxn modelId="{3CBB42EE-5247-458E-9B97-0C860FC13B9C}" type="presOf" srcId="{B2172FBA-A45C-409C-8025-6DD964D2E7A8}" destId="{0D3BCFE0-41B5-4B1C-B912-C2A359651A8E}" srcOrd="0" destOrd="0" presId="urn:microsoft.com/office/officeart/2005/8/layout/vList2"/>
    <dgm:cxn modelId="{B3354678-53DF-4047-A9FD-4693025223AA}" type="presParOf" srcId="{0D3BCFE0-41B5-4B1C-B912-C2A359651A8E}" destId="{C979EEC6-65B4-440E-9C09-D776C215C057}" srcOrd="0" destOrd="0" presId="urn:microsoft.com/office/officeart/2005/8/layout/vList2"/>
    <dgm:cxn modelId="{5B797690-D1AE-4299-9E8E-F28426E90BE1}" type="presParOf" srcId="{0D3BCFE0-41B5-4B1C-B912-C2A359651A8E}" destId="{3FC0222E-C187-4742-81A5-E1693B3AF28D}" srcOrd="1" destOrd="0" presId="urn:microsoft.com/office/officeart/2005/8/layout/vList2"/>
    <dgm:cxn modelId="{799ADF31-585B-4A3A-A9B6-0D65E1E32E2E}" type="presParOf" srcId="{0D3BCFE0-41B5-4B1C-B912-C2A359651A8E}" destId="{E81DB938-46E2-4C60-807F-918D7519DEAE}" srcOrd="2" destOrd="0" presId="urn:microsoft.com/office/officeart/2005/8/layout/vList2"/>
    <dgm:cxn modelId="{30261739-8200-4F47-BEAF-FF4C2CE219FE}" type="presParOf" srcId="{0D3BCFE0-41B5-4B1C-B912-C2A359651A8E}" destId="{D6A3CB83-609B-41B9-9FC5-0BB0ACD47A8A}" srcOrd="3" destOrd="0" presId="urn:microsoft.com/office/officeart/2005/8/layout/vList2"/>
    <dgm:cxn modelId="{A3F3D529-2646-4086-AE64-BE3FDEC1D4C9}" type="presParOf" srcId="{0D3BCFE0-41B5-4B1C-B912-C2A359651A8E}" destId="{F3F9112E-BA13-4D18-B44B-88576E3ABE4B}" srcOrd="4" destOrd="0" presId="urn:microsoft.com/office/officeart/2005/8/layout/vList2"/>
    <dgm:cxn modelId="{8FE99648-4288-4DAD-BB87-6526036761C3}" type="presParOf" srcId="{0D3BCFE0-41B5-4B1C-B912-C2A359651A8E}" destId="{DE3C8CF0-5025-4CFA-AB4A-BD8A1F236624}" srcOrd="5" destOrd="0" presId="urn:microsoft.com/office/officeart/2005/8/layout/vList2"/>
    <dgm:cxn modelId="{3DD2D6B9-9476-43A7-8445-0498910EEBBE}" type="presParOf" srcId="{0D3BCFE0-41B5-4B1C-B912-C2A359651A8E}" destId="{C82CA423-AA5D-4B23-9FD1-5215BDACCCF3}" srcOrd="6" destOrd="0" presId="urn:microsoft.com/office/officeart/2005/8/layout/vList2"/>
    <dgm:cxn modelId="{F63D172C-9DDD-4602-B80E-7A7AABBDD5FF}" type="presParOf" srcId="{0D3BCFE0-41B5-4B1C-B912-C2A359651A8E}" destId="{13F7C08F-8868-4E46-B242-8DE139125E3D}" srcOrd="7" destOrd="0" presId="urn:microsoft.com/office/officeart/2005/8/layout/vList2"/>
    <dgm:cxn modelId="{C1A8AC1F-65A0-4A6B-9B72-3411E1A9E8BC}" type="presParOf" srcId="{0D3BCFE0-41B5-4B1C-B912-C2A359651A8E}" destId="{D77B21F0-9949-4032-A516-463212C5B7E6}"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6DFE291-6E09-4B25-8A60-6465FFC6169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6C9FFCF3-2BAE-4F5C-B692-75298E6EB919}">
      <dgm:prSet/>
      <dgm:spPr/>
      <dgm:t>
        <a:bodyPr/>
        <a:lstStyle/>
        <a:p>
          <a:r>
            <a:rPr lang="en-GB"/>
            <a:t>United Nations Convention on the Rights of the Child (UNCRC) (1989), and Rights of Children and Young Persons Measure 2011.</a:t>
          </a:r>
          <a:endParaRPr lang="en-US"/>
        </a:p>
      </dgm:t>
    </dgm:pt>
    <dgm:pt modelId="{B59108E8-580F-45EA-911F-E50E7F961B1C}" type="parTrans" cxnId="{2DBFE772-9BB7-4A4C-B65D-194B5FDD2212}">
      <dgm:prSet/>
      <dgm:spPr/>
      <dgm:t>
        <a:bodyPr/>
        <a:lstStyle/>
        <a:p>
          <a:endParaRPr lang="en-US"/>
        </a:p>
      </dgm:t>
    </dgm:pt>
    <dgm:pt modelId="{85B26C05-6D9B-4D88-B78A-66C634E2AC69}" type="sibTrans" cxnId="{2DBFE772-9BB7-4A4C-B65D-194B5FDD2212}">
      <dgm:prSet/>
      <dgm:spPr/>
      <dgm:t>
        <a:bodyPr/>
        <a:lstStyle/>
        <a:p>
          <a:endParaRPr lang="en-US"/>
        </a:p>
      </dgm:t>
    </dgm:pt>
    <dgm:pt modelId="{28E51793-16C2-4496-ABF7-72E52BB53F2A}">
      <dgm:prSet/>
      <dgm:spPr/>
      <dgm:t>
        <a:bodyPr/>
        <a:lstStyle/>
        <a:p>
          <a:r>
            <a:rPr lang="en-GB"/>
            <a:t>Children and Young People are a protected population.</a:t>
          </a:r>
          <a:endParaRPr lang="en-US"/>
        </a:p>
      </dgm:t>
    </dgm:pt>
    <dgm:pt modelId="{79957359-FAEC-48FA-B532-C4B330AD0B36}" type="parTrans" cxnId="{3222AB8F-77A8-49A1-A8CC-C2AE15213779}">
      <dgm:prSet/>
      <dgm:spPr/>
      <dgm:t>
        <a:bodyPr/>
        <a:lstStyle/>
        <a:p>
          <a:endParaRPr lang="en-US"/>
        </a:p>
      </dgm:t>
    </dgm:pt>
    <dgm:pt modelId="{6F080188-8145-482B-8168-0085CC9E1371}" type="sibTrans" cxnId="{3222AB8F-77A8-49A1-A8CC-C2AE15213779}">
      <dgm:prSet/>
      <dgm:spPr/>
      <dgm:t>
        <a:bodyPr/>
        <a:lstStyle/>
        <a:p>
          <a:endParaRPr lang="en-US"/>
        </a:p>
      </dgm:t>
    </dgm:pt>
    <dgm:pt modelId="{E899288F-7F2E-406E-B8A3-A41F6F380DF9}">
      <dgm:prSet/>
      <dgm:spPr/>
      <dgm:t>
        <a:bodyPr/>
        <a:lstStyle/>
        <a:p>
          <a:r>
            <a:rPr lang="en-GB"/>
            <a:t>Vulnerability of Children and Young People. </a:t>
          </a:r>
          <a:endParaRPr lang="en-US"/>
        </a:p>
      </dgm:t>
    </dgm:pt>
    <dgm:pt modelId="{6EC47CA6-CCDA-4A6C-B0DD-F8591DECDCA5}" type="parTrans" cxnId="{AB4BFEF8-1E88-4CC5-9ACB-B565D09CE828}">
      <dgm:prSet/>
      <dgm:spPr/>
      <dgm:t>
        <a:bodyPr/>
        <a:lstStyle/>
        <a:p>
          <a:endParaRPr lang="en-US"/>
        </a:p>
      </dgm:t>
    </dgm:pt>
    <dgm:pt modelId="{7C9A9B62-8F4E-4301-B1B0-0EC7467EE1D1}" type="sibTrans" cxnId="{AB4BFEF8-1E88-4CC5-9ACB-B565D09CE828}">
      <dgm:prSet/>
      <dgm:spPr/>
      <dgm:t>
        <a:bodyPr/>
        <a:lstStyle/>
        <a:p>
          <a:endParaRPr lang="en-US"/>
        </a:p>
      </dgm:t>
    </dgm:pt>
    <dgm:pt modelId="{92264206-1660-41CB-8529-B74BB8C5236F}">
      <dgm:prSet/>
      <dgm:spPr/>
      <dgm:t>
        <a:bodyPr/>
        <a:lstStyle/>
        <a:p>
          <a:r>
            <a:rPr lang="en-GB" dirty="0"/>
            <a:t>A Strong Emphasis on four factors: </a:t>
          </a:r>
          <a:endParaRPr lang="en-US" dirty="0"/>
        </a:p>
      </dgm:t>
    </dgm:pt>
    <dgm:pt modelId="{4A1F7835-6AB6-42BA-85EC-2A7F92B8C939}" type="parTrans" cxnId="{744B5ABD-FE8F-4FBF-8C1F-ADFC465C300B}">
      <dgm:prSet/>
      <dgm:spPr/>
      <dgm:t>
        <a:bodyPr/>
        <a:lstStyle/>
        <a:p>
          <a:endParaRPr lang="en-US"/>
        </a:p>
      </dgm:t>
    </dgm:pt>
    <dgm:pt modelId="{11F1377E-0F06-4017-95B1-FD56B3D1329A}" type="sibTrans" cxnId="{744B5ABD-FE8F-4FBF-8C1F-ADFC465C300B}">
      <dgm:prSet/>
      <dgm:spPr/>
      <dgm:t>
        <a:bodyPr/>
        <a:lstStyle/>
        <a:p>
          <a:endParaRPr lang="en-US"/>
        </a:p>
      </dgm:t>
    </dgm:pt>
    <dgm:pt modelId="{86583E9C-EF54-4DF3-B1D5-971692146BC0}">
      <dgm:prSet/>
      <dgm:spPr/>
      <dgm:t>
        <a:bodyPr/>
        <a:lstStyle/>
        <a:p>
          <a:r>
            <a:rPr lang="en-GB"/>
            <a:t>Education.</a:t>
          </a:r>
          <a:endParaRPr lang="en-US"/>
        </a:p>
      </dgm:t>
    </dgm:pt>
    <dgm:pt modelId="{42B658B9-B088-4BDF-8F16-7EFD9622752C}" type="parTrans" cxnId="{A1D1E7DF-81B3-4E0F-88D9-BBB38D63EB3F}">
      <dgm:prSet/>
      <dgm:spPr/>
      <dgm:t>
        <a:bodyPr/>
        <a:lstStyle/>
        <a:p>
          <a:endParaRPr lang="en-US"/>
        </a:p>
      </dgm:t>
    </dgm:pt>
    <dgm:pt modelId="{11362F3F-76EE-4BA3-8D91-230F232C94BD}" type="sibTrans" cxnId="{A1D1E7DF-81B3-4E0F-88D9-BBB38D63EB3F}">
      <dgm:prSet/>
      <dgm:spPr/>
      <dgm:t>
        <a:bodyPr/>
        <a:lstStyle/>
        <a:p>
          <a:endParaRPr lang="en-US"/>
        </a:p>
      </dgm:t>
    </dgm:pt>
    <dgm:pt modelId="{405EB19A-5C88-4C88-BF12-F0A5D15AF48D}">
      <dgm:prSet/>
      <dgm:spPr/>
      <dgm:t>
        <a:bodyPr/>
        <a:lstStyle/>
        <a:p>
          <a:r>
            <a:rPr lang="en-GB"/>
            <a:t>Health.</a:t>
          </a:r>
          <a:endParaRPr lang="en-US"/>
        </a:p>
      </dgm:t>
    </dgm:pt>
    <dgm:pt modelId="{EBDCEB1C-5697-433C-BBE5-FBDF6C6787A8}" type="parTrans" cxnId="{9498EAEE-9475-4A01-9D4A-18B9AB5477DD}">
      <dgm:prSet/>
      <dgm:spPr/>
      <dgm:t>
        <a:bodyPr/>
        <a:lstStyle/>
        <a:p>
          <a:endParaRPr lang="en-US"/>
        </a:p>
      </dgm:t>
    </dgm:pt>
    <dgm:pt modelId="{1E8325F8-EF6E-474F-8463-D6A1D85F1D5A}" type="sibTrans" cxnId="{9498EAEE-9475-4A01-9D4A-18B9AB5477DD}">
      <dgm:prSet/>
      <dgm:spPr/>
      <dgm:t>
        <a:bodyPr/>
        <a:lstStyle/>
        <a:p>
          <a:endParaRPr lang="en-US"/>
        </a:p>
      </dgm:t>
    </dgm:pt>
    <dgm:pt modelId="{77ABC243-E147-4504-97F6-EC031C5C774D}">
      <dgm:prSet/>
      <dgm:spPr/>
      <dgm:t>
        <a:bodyPr/>
        <a:lstStyle/>
        <a:p>
          <a:r>
            <a:rPr lang="en-GB"/>
            <a:t>Equal Opportunity. </a:t>
          </a:r>
          <a:endParaRPr lang="en-US"/>
        </a:p>
      </dgm:t>
    </dgm:pt>
    <dgm:pt modelId="{A8C94B21-E792-4818-9C67-80E759F2B6C4}" type="parTrans" cxnId="{93D2793A-1AC4-4643-9DF9-5B08871FBBBE}">
      <dgm:prSet/>
      <dgm:spPr/>
      <dgm:t>
        <a:bodyPr/>
        <a:lstStyle/>
        <a:p>
          <a:endParaRPr lang="en-US"/>
        </a:p>
      </dgm:t>
    </dgm:pt>
    <dgm:pt modelId="{588DE4B4-59A9-44DE-AEC1-AA0F57C85579}" type="sibTrans" cxnId="{93D2793A-1AC4-4643-9DF9-5B08871FBBBE}">
      <dgm:prSet/>
      <dgm:spPr/>
      <dgm:t>
        <a:bodyPr/>
        <a:lstStyle/>
        <a:p>
          <a:endParaRPr lang="en-US"/>
        </a:p>
      </dgm:t>
    </dgm:pt>
    <dgm:pt modelId="{A1126642-ADBE-44AD-999D-26AF50A1A48F}">
      <dgm:prSet/>
      <dgm:spPr/>
      <dgm:t>
        <a:bodyPr/>
        <a:lstStyle/>
        <a:p>
          <a:r>
            <a:rPr lang="en-GB"/>
            <a:t>Exercise and Play.</a:t>
          </a:r>
          <a:endParaRPr lang="en-US"/>
        </a:p>
      </dgm:t>
    </dgm:pt>
    <dgm:pt modelId="{B1ECC698-D3B7-4CA9-9B38-10B1F66D53FB}" type="parTrans" cxnId="{76A7B40A-2B4E-440A-A2F6-B45CC98FFCD4}">
      <dgm:prSet/>
      <dgm:spPr/>
      <dgm:t>
        <a:bodyPr/>
        <a:lstStyle/>
        <a:p>
          <a:endParaRPr lang="en-US"/>
        </a:p>
      </dgm:t>
    </dgm:pt>
    <dgm:pt modelId="{4B5F59A6-C534-492D-A7E8-BD620D10D36A}" type="sibTrans" cxnId="{76A7B40A-2B4E-440A-A2F6-B45CC98FFCD4}">
      <dgm:prSet/>
      <dgm:spPr/>
      <dgm:t>
        <a:bodyPr/>
        <a:lstStyle/>
        <a:p>
          <a:endParaRPr lang="en-US"/>
        </a:p>
      </dgm:t>
    </dgm:pt>
    <dgm:pt modelId="{85F3CDF6-305B-4E03-9888-8A524E54DF7F}" type="pres">
      <dgm:prSet presAssocID="{96DFE291-6E09-4B25-8A60-6465FFC61691}" presName="diagram" presStyleCnt="0">
        <dgm:presLayoutVars>
          <dgm:dir/>
          <dgm:resizeHandles val="exact"/>
        </dgm:presLayoutVars>
      </dgm:prSet>
      <dgm:spPr/>
    </dgm:pt>
    <dgm:pt modelId="{709C8058-7C11-4844-89D0-473C7FDE9684}" type="pres">
      <dgm:prSet presAssocID="{6C9FFCF3-2BAE-4F5C-B692-75298E6EB919}" presName="node" presStyleLbl="node1" presStyleIdx="0" presStyleCnt="8">
        <dgm:presLayoutVars>
          <dgm:bulletEnabled val="1"/>
        </dgm:presLayoutVars>
      </dgm:prSet>
      <dgm:spPr/>
    </dgm:pt>
    <dgm:pt modelId="{3F24A301-E7AD-457B-A07E-E141A67F91B2}" type="pres">
      <dgm:prSet presAssocID="{85B26C05-6D9B-4D88-B78A-66C634E2AC69}" presName="sibTrans" presStyleCnt="0"/>
      <dgm:spPr/>
    </dgm:pt>
    <dgm:pt modelId="{719A2D18-1580-4542-848F-8B8A24E76076}" type="pres">
      <dgm:prSet presAssocID="{28E51793-16C2-4496-ABF7-72E52BB53F2A}" presName="node" presStyleLbl="node1" presStyleIdx="1" presStyleCnt="8">
        <dgm:presLayoutVars>
          <dgm:bulletEnabled val="1"/>
        </dgm:presLayoutVars>
      </dgm:prSet>
      <dgm:spPr/>
    </dgm:pt>
    <dgm:pt modelId="{A0BDF419-BB18-40B3-8BA5-BDC09A9B2C01}" type="pres">
      <dgm:prSet presAssocID="{6F080188-8145-482B-8168-0085CC9E1371}" presName="sibTrans" presStyleCnt="0"/>
      <dgm:spPr/>
    </dgm:pt>
    <dgm:pt modelId="{A587FC80-EC58-4932-A2F5-4096B86A88D8}" type="pres">
      <dgm:prSet presAssocID="{E899288F-7F2E-406E-B8A3-A41F6F380DF9}" presName="node" presStyleLbl="node1" presStyleIdx="2" presStyleCnt="8">
        <dgm:presLayoutVars>
          <dgm:bulletEnabled val="1"/>
        </dgm:presLayoutVars>
      </dgm:prSet>
      <dgm:spPr/>
    </dgm:pt>
    <dgm:pt modelId="{3068F668-FE21-4EC0-B4AF-C981FAD1896A}" type="pres">
      <dgm:prSet presAssocID="{7C9A9B62-8F4E-4301-B1B0-0EC7467EE1D1}" presName="sibTrans" presStyleCnt="0"/>
      <dgm:spPr/>
    </dgm:pt>
    <dgm:pt modelId="{BBB25D23-E4BB-475F-A545-41FFBA9C15EB}" type="pres">
      <dgm:prSet presAssocID="{92264206-1660-41CB-8529-B74BB8C5236F}" presName="node" presStyleLbl="node1" presStyleIdx="3" presStyleCnt="8">
        <dgm:presLayoutVars>
          <dgm:bulletEnabled val="1"/>
        </dgm:presLayoutVars>
      </dgm:prSet>
      <dgm:spPr/>
    </dgm:pt>
    <dgm:pt modelId="{2358F356-D217-4CFA-800D-4A4F63E2BB40}" type="pres">
      <dgm:prSet presAssocID="{11F1377E-0F06-4017-95B1-FD56B3D1329A}" presName="sibTrans" presStyleCnt="0"/>
      <dgm:spPr/>
    </dgm:pt>
    <dgm:pt modelId="{D7E673B5-2EC2-432E-93D4-A990C529C4DC}" type="pres">
      <dgm:prSet presAssocID="{86583E9C-EF54-4DF3-B1D5-971692146BC0}" presName="node" presStyleLbl="node1" presStyleIdx="4" presStyleCnt="8">
        <dgm:presLayoutVars>
          <dgm:bulletEnabled val="1"/>
        </dgm:presLayoutVars>
      </dgm:prSet>
      <dgm:spPr/>
    </dgm:pt>
    <dgm:pt modelId="{89249573-5B76-4D35-9256-A1570128912E}" type="pres">
      <dgm:prSet presAssocID="{11362F3F-76EE-4BA3-8D91-230F232C94BD}" presName="sibTrans" presStyleCnt="0"/>
      <dgm:spPr/>
    </dgm:pt>
    <dgm:pt modelId="{230BFAB0-BD4B-46E2-BF0D-93B20869C515}" type="pres">
      <dgm:prSet presAssocID="{405EB19A-5C88-4C88-BF12-F0A5D15AF48D}" presName="node" presStyleLbl="node1" presStyleIdx="5" presStyleCnt="8">
        <dgm:presLayoutVars>
          <dgm:bulletEnabled val="1"/>
        </dgm:presLayoutVars>
      </dgm:prSet>
      <dgm:spPr/>
    </dgm:pt>
    <dgm:pt modelId="{67FD02EB-FCBA-4A48-AD7C-75581CA0D00E}" type="pres">
      <dgm:prSet presAssocID="{1E8325F8-EF6E-474F-8463-D6A1D85F1D5A}" presName="sibTrans" presStyleCnt="0"/>
      <dgm:spPr/>
    </dgm:pt>
    <dgm:pt modelId="{E000A6FB-46A6-46BC-ACB0-5E2E2A2B1BB3}" type="pres">
      <dgm:prSet presAssocID="{77ABC243-E147-4504-97F6-EC031C5C774D}" presName="node" presStyleLbl="node1" presStyleIdx="6" presStyleCnt="8">
        <dgm:presLayoutVars>
          <dgm:bulletEnabled val="1"/>
        </dgm:presLayoutVars>
      </dgm:prSet>
      <dgm:spPr/>
    </dgm:pt>
    <dgm:pt modelId="{25214037-4906-4424-8654-8759B2240088}" type="pres">
      <dgm:prSet presAssocID="{588DE4B4-59A9-44DE-AEC1-AA0F57C85579}" presName="sibTrans" presStyleCnt="0"/>
      <dgm:spPr/>
    </dgm:pt>
    <dgm:pt modelId="{68B2EAA4-36AA-4628-8C26-1DCF37EEF3EE}" type="pres">
      <dgm:prSet presAssocID="{A1126642-ADBE-44AD-999D-26AF50A1A48F}" presName="node" presStyleLbl="node1" presStyleIdx="7" presStyleCnt="8">
        <dgm:presLayoutVars>
          <dgm:bulletEnabled val="1"/>
        </dgm:presLayoutVars>
      </dgm:prSet>
      <dgm:spPr/>
    </dgm:pt>
  </dgm:ptLst>
  <dgm:cxnLst>
    <dgm:cxn modelId="{6D919E05-1C5E-449C-9030-1BA75F9D6DE2}" type="presOf" srcId="{77ABC243-E147-4504-97F6-EC031C5C774D}" destId="{E000A6FB-46A6-46BC-ACB0-5E2E2A2B1BB3}" srcOrd="0" destOrd="0" presId="urn:microsoft.com/office/officeart/2005/8/layout/default"/>
    <dgm:cxn modelId="{ADB10E09-2A3D-4A1A-91CB-6C4E3D6454F0}" type="presOf" srcId="{86583E9C-EF54-4DF3-B1D5-971692146BC0}" destId="{D7E673B5-2EC2-432E-93D4-A990C529C4DC}" srcOrd="0" destOrd="0" presId="urn:microsoft.com/office/officeart/2005/8/layout/default"/>
    <dgm:cxn modelId="{76A7B40A-2B4E-440A-A2F6-B45CC98FFCD4}" srcId="{96DFE291-6E09-4B25-8A60-6465FFC61691}" destId="{A1126642-ADBE-44AD-999D-26AF50A1A48F}" srcOrd="7" destOrd="0" parTransId="{B1ECC698-D3B7-4CA9-9B38-10B1F66D53FB}" sibTransId="{4B5F59A6-C534-492D-A7E8-BD620D10D36A}"/>
    <dgm:cxn modelId="{5839D221-1F0B-465F-B31A-011A85424987}" type="presOf" srcId="{92264206-1660-41CB-8529-B74BB8C5236F}" destId="{BBB25D23-E4BB-475F-A545-41FFBA9C15EB}" srcOrd="0" destOrd="0" presId="urn:microsoft.com/office/officeart/2005/8/layout/default"/>
    <dgm:cxn modelId="{E05CA623-0B5E-4A08-B4D1-E12F21911EA2}" type="presOf" srcId="{E899288F-7F2E-406E-B8A3-A41F6F380DF9}" destId="{A587FC80-EC58-4932-A2F5-4096B86A88D8}" srcOrd="0" destOrd="0" presId="urn:microsoft.com/office/officeart/2005/8/layout/default"/>
    <dgm:cxn modelId="{93D2793A-1AC4-4643-9DF9-5B08871FBBBE}" srcId="{96DFE291-6E09-4B25-8A60-6465FFC61691}" destId="{77ABC243-E147-4504-97F6-EC031C5C774D}" srcOrd="6" destOrd="0" parTransId="{A8C94B21-E792-4818-9C67-80E759F2B6C4}" sibTransId="{588DE4B4-59A9-44DE-AEC1-AA0F57C85579}"/>
    <dgm:cxn modelId="{4B90C267-BEA8-4F7D-BBEF-AD5B0E08AFE9}" type="presOf" srcId="{405EB19A-5C88-4C88-BF12-F0A5D15AF48D}" destId="{230BFAB0-BD4B-46E2-BF0D-93B20869C515}" srcOrd="0" destOrd="0" presId="urn:microsoft.com/office/officeart/2005/8/layout/default"/>
    <dgm:cxn modelId="{2DBFE772-9BB7-4A4C-B65D-194B5FDD2212}" srcId="{96DFE291-6E09-4B25-8A60-6465FFC61691}" destId="{6C9FFCF3-2BAE-4F5C-B692-75298E6EB919}" srcOrd="0" destOrd="0" parTransId="{B59108E8-580F-45EA-911F-E50E7F961B1C}" sibTransId="{85B26C05-6D9B-4D88-B78A-66C634E2AC69}"/>
    <dgm:cxn modelId="{C58A9857-BB1A-4A14-9D0A-15109196FF9B}" type="presOf" srcId="{96DFE291-6E09-4B25-8A60-6465FFC61691}" destId="{85F3CDF6-305B-4E03-9888-8A524E54DF7F}" srcOrd="0" destOrd="0" presId="urn:microsoft.com/office/officeart/2005/8/layout/default"/>
    <dgm:cxn modelId="{BC6CAB83-5408-4252-A9F9-E6DA8F1F41F0}" type="presOf" srcId="{6C9FFCF3-2BAE-4F5C-B692-75298E6EB919}" destId="{709C8058-7C11-4844-89D0-473C7FDE9684}" srcOrd="0" destOrd="0" presId="urn:microsoft.com/office/officeart/2005/8/layout/default"/>
    <dgm:cxn modelId="{3222AB8F-77A8-49A1-A8CC-C2AE15213779}" srcId="{96DFE291-6E09-4B25-8A60-6465FFC61691}" destId="{28E51793-16C2-4496-ABF7-72E52BB53F2A}" srcOrd="1" destOrd="0" parTransId="{79957359-FAEC-48FA-B532-C4B330AD0B36}" sibTransId="{6F080188-8145-482B-8168-0085CC9E1371}"/>
    <dgm:cxn modelId="{C6BA7B95-35BC-4B95-A820-DECC3A4AA01B}" type="presOf" srcId="{A1126642-ADBE-44AD-999D-26AF50A1A48F}" destId="{68B2EAA4-36AA-4628-8C26-1DCF37EEF3EE}" srcOrd="0" destOrd="0" presId="urn:microsoft.com/office/officeart/2005/8/layout/default"/>
    <dgm:cxn modelId="{744B5ABD-FE8F-4FBF-8C1F-ADFC465C300B}" srcId="{96DFE291-6E09-4B25-8A60-6465FFC61691}" destId="{92264206-1660-41CB-8529-B74BB8C5236F}" srcOrd="3" destOrd="0" parTransId="{4A1F7835-6AB6-42BA-85EC-2A7F92B8C939}" sibTransId="{11F1377E-0F06-4017-95B1-FD56B3D1329A}"/>
    <dgm:cxn modelId="{A1D1E7DF-81B3-4E0F-88D9-BBB38D63EB3F}" srcId="{96DFE291-6E09-4B25-8A60-6465FFC61691}" destId="{86583E9C-EF54-4DF3-B1D5-971692146BC0}" srcOrd="4" destOrd="0" parTransId="{42B658B9-B088-4BDF-8F16-7EFD9622752C}" sibTransId="{11362F3F-76EE-4BA3-8D91-230F232C94BD}"/>
    <dgm:cxn modelId="{355482E6-17CA-4AB9-AF3C-BA3F0CD21C02}" type="presOf" srcId="{28E51793-16C2-4496-ABF7-72E52BB53F2A}" destId="{719A2D18-1580-4542-848F-8B8A24E76076}" srcOrd="0" destOrd="0" presId="urn:microsoft.com/office/officeart/2005/8/layout/default"/>
    <dgm:cxn modelId="{9498EAEE-9475-4A01-9D4A-18B9AB5477DD}" srcId="{96DFE291-6E09-4B25-8A60-6465FFC61691}" destId="{405EB19A-5C88-4C88-BF12-F0A5D15AF48D}" srcOrd="5" destOrd="0" parTransId="{EBDCEB1C-5697-433C-BBE5-FBDF6C6787A8}" sibTransId="{1E8325F8-EF6E-474F-8463-D6A1D85F1D5A}"/>
    <dgm:cxn modelId="{AB4BFEF8-1E88-4CC5-9ACB-B565D09CE828}" srcId="{96DFE291-6E09-4B25-8A60-6465FFC61691}" destId="{E899288F-7F2E-406E-B8A3-A41F6F380DF9}" srcOrd="2" destOrd="0" parTransId="{6EC47CA6-CCDA-4A6C-B0DD-F8591DECDCA5}" sibTransId="{7C9A9B62-8F4E-4301-B1B0-0EC7467EE1D1}"/>
    <dgm:cxn modelId="{B41D8DF4-CF81-498A-8C0E-23DAA16330B4}" type="presParOf" srcId="{85F3CDF6-305B-4E03-9888-8A524E54DF7F}" destId="{709C8058-7C11-4844-89D0-473C7FDE9684}" srcOrd="0" destOrd="0" presId="urn:microsoft.com/office/officeart/2005/8/layout/default"/>
    <dgm:cxn modelId="{3C86521A-4516-49AE-BAAB-EFCB892455C5}" type="presParOf" srcId="{85F3CDF6-305B-4E03-9888-8A524E54DF7F}" destId="{3F24A301-E7AD-457B-A07E-E141A67F91B2}" srcOrd="1" destOrd="0" presId="urn:microsoft.com/office/officeart/2005/8/layout/default"/>
    <dgm:cxn modelId="{96188215-C7BE-44A5-BBC9-3E7A6E95C80C}" type="presParOf" srcId="{85F3CDF6-305B-4E03-9888-8A524E54DF7F}" destId="{719A2D18-1580-4542-848F-8B8A24E76076}" srcOrd="2" destOrd="0" presId="urn:microsoft.com/office/officeart/2005/8/layout/default"/>
    <dgm:cxn modelId="{7E54CF1A-66F7-41CB-BA0F-275DB0A75C40}" type="presParOf" srcId="{85F3CDF6-305B-4E03-9888-8A524E54DF7F}" destId="{A0BDF419-BB18-40B3-8BA5-BDC09A9B2C01}" srcOrd="3" destOrd="0" presId="urn:microsoft.com/office/officeart/2005/8/layout/default"/>
    <dgm:cxn modelId="{97524FC9-F94C-4B53-8C32-5D2F8EBEFB84}" type="presParOf" srcId="{85F3CDF6-305B-4E03-9888-8A524E54DF7F}" destId="{A587FC80-EC58-4932-A2F5-4096B86A88D8}" srcOrd="4" destOrd="0" presId="urn:microsoft.com/office/officeart/2005/8/layout/default"/>
    <dgm:cxn modelId="{2CE5D366-F7C8-4EE8-B2EB-77F2E9694CDE}" type="presParOf" srcId="{85F3CDF6-305B-4E03-9888-8A524E54DF7F}" destId="{3068F668-FE21-4EC0-B4AF-C981FAD1896A}" srcOrd="5" destOrd="0" presId="urn:microsoft.com/office/officeart/2005/8/layout/default"/>
    <dgm:cxn modelId="{1F7D873E-A826-4F20-9399-326C7CC76B33}" type="presParOf" srcId="{85F3CDF6-305B-4E03-9888-8A524E54DF7F}" destId="{BBB25D23-E4BB-475F-A545-41FFBA9C15EB}" srcOrd="6" destOrd="0" presId="urn:microsoft.com/office/officeart/2005/8/layout/default"/>
    <dgm:cxn modelId="{9DC8E2CF-AF04-454B-AE67-4E63A1111977}" type="presParOf" srcId="{85F3CDF6-305B-4E03-9888-8A524E54DF7F}" destId="{2358F356-D217-4CFA-800D-4A4F63E2BB40}" srcOrd="7" destOrd="0" presId="urn:microsoft.com/office/officeart/2005/8/layout/default"/>
    <dgm:cxn modelId="{98BFD2D1-5DEB-45E7-BEC7-53814D0751C3}" type="presParOf" srcId="{85F3CDF6-305B-4E03-9888-8A524E54DF7F}" destId="{D7E673B5-2EC2-432E-93D4-A990C529C4DC}" srcOrd="8" destOrd="0" presId="urn:microsoft.com/office/officeart/2005/8/layout/default"/>
    <dgm:cxn modelId="{B63B4D38-7A51-46EC-B64E-9D05E5E212F4}" type="presParOf" srcId="{85F3CDF6-305B-4E03-9888-8A524E54DF7F}" destId="{89249573-5B76-4D35-9256-A1570128912E}" srcOrd="9" destOrd="0" presId="urn:microsoft.com/office/officeart/2005/8/layout/default"/>
    <dgm:cxn modelId="{01A4B17A-4222-4A32-83BF-D2D64E46AD8D}" type="presParOf" srcId="{85F3CDF6-305B-4E03-9888-8A524E54DF7F}" destId="{230BFAB0-BD4B-46E2-BF0D-93B20869C515}" srcOrd="10" destOrd="0" presId="urn:microsoft.com/office/officeart/2005/8/layout/default"/>
    <dgm:cxn modelId="{4A4D5E59-30C9-47A6-AAD3-A195C238ADF8}" type="presParOf" srcId="{85F3CDF6-305B-4E03-9888-8A524E54DF7F}" destId="{67FD02EB-FCBA-4A48-AD7C-75581CA0D00E}" srcOrd="11" destOrd="0" presId="urn:microsoft.com/office/officeart/2005/8/layout/default"/>
    <dgm:cxn modelId="{087F9949-881D-4FAF-A067-5FA765E7E266}" type="presParOf" srcId="{85F3CDF6-305B-4E03-9888-8A524E54DF7F}" destId="{E000A6FB-46A6-46BC-ACB0-5E2E2A2B1BB3}" srcOrd="12" destOrd="0" presId="urn:microsoft.com/office/officeart/2005/8/layout/default"/>
    <dgm:cxn modelId="{403E36F6-B178-48EA-AC82-708177DF1053}" type="presParOf" srcId="{85F3CDF6-305B-4E03-9888-8A524E54DF7F}" destId="{25214037-4906-4424-8654-8759B2240088}" srcOrd="13" destOrd="0" presId="urn:microsoft.com/office/officeart/2005/8/layout/default"/>
    <dgm:cxn modelId="{4B206EC1-0A72-4378-8991-DAF60CE42101}" type="presParOf" srcId="{85F3CDF6-305B-4E03-9888-8A524E54DF7F}" destId="{68B2EAA4-36AA-4628-8C26-1DCF37EEF3EE}"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A9AB667-D499-4B5A-9F2C-A179759B2F9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EC5FC543-B418-41EB-ABFC-0ACB09D7AA3F}">
      <dgm:prSet/>
      <dgm:spPr/>
      <dgm:t>
        <a:bodyPr/>
        <a:lstStyle/>
        <a:p>
          <a:r>
            <a:rPr lang="en-GB" dirty="0"/>
            <a:t>Outdoor activity on mental health study (Kelley et al., 1997).</a:t>
          </a:r>
          <a:endParaRPr lang="en-US" dirty="0"/>
        </a:p>
      </dgm:t>
    </dgm:pt>
    <dgm:pt modelId="{31F2605B-F8FC-4704-A25D-AE8A3C297DC5}" type="parTrans" cxnId="{20C739D6-5E98-4263-92D0-386C53E9105C}">
      <dgm:prSet/>
      <dgm:spPr/>
      <dgm:t>
        <a:bodyPr/>
        <a:lstStyle/>
        <a:p>
          <a:endParaRPr lang="en-US"/>
        </a:p>
      </dgm:t>
    </dgm:pt>
    <dgm:pt modelId="{9628C412-45F8-4172-AAAD-7509C8A04916}" type="sibTrans" cxnId="{20C739D6-5E98-4263-92D0-386C53E9105C}">
      <dgm:prSet/>
      <dgm:spPr/>
      <dgm:t>
        <a:bodyPr/>
        <a:lstStyle/>
        <a:p>
          <a:endParaRPr lang="en-US"/>
        </a:p>
      </dgm:t>
    </dgm:pt>
    <dgm:pt modelId="{53AF6124-D8A7-42F6-959C-87D67AF34C93}">
      <dgm:prSet/>
      <dgm:spPr/>
      <dgm:t>
        <a:bodyPr/>
        <a:lstStyle/>
        <a:p>
          <a:r>
            <a:rPr lang="en-GB"/>
            <a:t>Critical review on Family-based Outdoor therapy for children and Adolescents (Stea et al., 2022).</a:t>
          </a:r>
          <a:endParaRPr lang="en-US"/>
        </a:p>
      </dgm:t>
    </dgm:pt>
    <dgm:pt modelId="{C16DBAEE-76EC-4242-89F9-70ECE689D085}" type="parTrans" cxnId="{3B23DCB7-43C9-4A25-98A3-17326E20519F}">
      <dgm:prSet/>
      <dgm:spPr/>
      <dgm:t>
        <a:bodyPr/>
        <a:lstStyle/>
        <a:p>
          <a:endParaRPr lang="en-US"/>
        </a:p>
      </dgm:t>
    </dgm:pt>
    <dgm:pt modelId="{E82869E8-97F0-4527-B3F5-D1B9CBB6904B}" type="sibTrans" cxnId="{3B23DCB7-43C9-4A25-98A3-17326E20519F}">
      <dgm:prSet/>
      <dgm:spPr/>
      <dgm:t>
        <a:bodyPr/>
        <a:lstStyle/>
        <a:p>
          <a:endParaRPr lang="en-US"/>
        </a:p>
      </dgm:t>
    </dgm:pt>
    <dgm:pt modelId="{7E45D1D0-DFDE-44C3-8303-A8F1ABDB941E}">
      <dgm:prSet/>
      <dgm:spPr/>
      <dgm:t>
        <a:bodyPr/>
        <a:lstStyle/>
        <a:p>
          <a:r>
            <a:rPr lang="en-GB" dirty="0"/>
            <a:t>Pilot Study on Outdoor child-centred play therapy (Walker &amp; Ray 2024).</a:t>
          </a:r>
          <a:endParaRPr lang="en-US" dirty="0"/>
        </a:p>
      </dgm:t>
    </dgm:pt>
    <dgm:pt modelId="{A3506BC0-B69E-426B-AE32-62444479D704}" type="parTrans" cxnId="{A3B4D1C2-04B1-4295-9468-B75102989B0F}">
      <dgm:prSet/>
      <dgm:spPr/>
      <dgm:t>
        <a:bodyPr/>
        <a:lstStyle/>
        <a:p>
          <a:endParaRPr lang="en-US"/>
        </a:p>
      </dgm:t>
    </dgm:pt>
    <dgm:pt modelId="{7E22390E-9181-41D8-B167-D376B4BB0959}" type="sibTrans" cxnId="{A3B4D1C2-04B1-4295-9468-B75102989B0F}">
      <dgm:prSet/>
      <dgm:spPr/>
      <dgm:t>
        <a:bodyPr/>
        <a:lstStyle/>
        <a:p>
          <a:endParaRPr lang="en-US"/>
        </a:p>
      </dgm:t>
    </dgm:pt>
    <dgm:pt modelId="{D24B44A3-1F73-4134-8314-79FF6454ABBA}">
      <dgm:prSet/>
      <dgm:spPr/>
      <dgm:t>
        <a:bodyPr/>
        <a:lstStyle/>
        <a:p>
          <a:r>
            <a:rPr lang="en-GB" dirty="0"/>
            <a:t>Qualitative interviews of six case studies involving Children and Nature(Hauge et al., 2023).</a:t>
          </a:r>
          <a:endParaRPr lang="en-US" dirty="0"/>
        </a:p>
      </dgm:t>
    </dgm:pt>
    <dgm:pt modelId="{A676480E-4664-43AA-B1A4-3C7B79F53722}" type="parTrans" cxnId="{7484CBEA-B5E4-492D-9507-72018B10BBC5}">
      <dgm:prSet/>
      <dgm:spPr/>
      <dgm:t>
        <a:bodyPr/>
        <a:lstStyle/>
        <a:p>
          <a:endParaRPr lang="en-US"/>
        </a:p>
      </dgm:t>
    </dgm:pt>
    <dgm:pt modelId="{225E46AF-2858-4D83-9C50-53CB60FB1659}" type="sibTrans" cxnId="{7484CBEA-B5E4-492D-9507-72018B10BBC5}">
      <dgm:prSet/>
      <dgm:spPr/>
      <dgm:t>
        <a:bodyPr/>
        <a:lstStyle/>
        <a:p>
          <a:endParaRPr lang="en-US"/>
        </a:p>
      </dgm:t>
    </dgm:pt>
    <dgm:pt modelId="{BDF543DF-7D5F-495A-AA46-1DB5AB2CBB0B}" type="pres">
      <dgm:prSet presAssocID="{FA9AB667-D499-4B5A-9F2C-A179759B2F98}" presName="linear" presStyleCnt="0">
        <dgm:presLayoutVars>
          <dgm:animLvl val="lvl"/>
          <dgm:resizeHandles val="exact"/>
        </dgm:presLayoutVars>
      </dgm:prSet>
      <dgm:spPr/>
    </dgm:pt>
    <dgm:pt modelId="{06814EEF-16C9-4AD9-84E1-3059970F7878}" type="pres">
      <dgm:prSet presAssocID="{EC5FC543-B418-41EB-ABFC-0ACB09D7AA3F}" presName="parentText" presStyleLbl="node1" presStyleIdx="0" presStyleCnt="4">
        <dgm:presLayoutVars>
          <dgm:chMax val="0"/>
          <dgm:bulletEnabled val="1"/>
        </dgm:presLayoutVars>
      </dgm:prSet>
      <dgm:spPr/>
    </dgm:pt>
    <dgm:pt modelId="{66575335-ED2D-4B57-840B-F438E75E55F1}" type="pres">
      <dgm:prSet presAssocID="{9628C412-45F8-4172-AAAD-7509C8A04916}" presName="spacer" presStyleCnt="0"/>
      <dgm:spPr/>
    </dgm:pt>
    <dgm:pt modelId="{296A837C-98B3-4B74-AB71-49FA8C825D14}" type="pres">
      <dgm:prSet presAssocID="{53AF6124-D8A7-42F6-959C-87D67AF34C93}" presName="parentText" presStyleLbl="node1" presStyleIdx="1" presStyleCnt="4">
        <dgm:presLayoutVars>
          <dgm:chMax val="0"/>
          <dgm:bulletEnabled val="1"/>
        </dgm:presLayoutVars>
      </dgm:prSet>
      <dgm:spPr/>
    </dgm:pt>
    <dgm:pt modelId="{FBE02736-0292-44E1-A65D-94AE5EBD42FD}" type="pres">
      <dgm:prSet presAssocID="{E82869E8-97F0-4527-B3F5-D1B9CBB6904B}" presName="spacer" presStyleCnt="0"/>
      <dgm:spPr/>
    </dgm:pt>
    <dgm:pt modelId="{2C56B867-5C2B-4741-BD23-29737865FC01}" type="pres">
      <dgm:prSet presAssocID="{7E45D1D0-DFDE-44C3-8303-A8F1ABDB941E}" presName="parentText" presStyleLbl="node1" presStyleIdx="2" presStyleCnt="4">
        <dgm:presLayoutVars>
          <dgm:chMax val="0"/>
          <dgm:bulletEnabled val="1"/>
        </dgm:presLayoutVars>
      </dgm:prSet>
      <dgm:spPr/>
    </dgm:pt>
    <dgm:pt modelId="{1BA18BD3-6607-4942-A41B-0959C6BA5EAE}" type="pres">
      <dgm:prSet presAssocID="{7E22390E-9181-41D8-B167-D376B4BB0959}" presName="spacer" presStyleCnt="0"/>
      <dgm:spPr/>
    </dgm:pt>
    <dgm:pt modelId="{85F1DF4C-3661-4975-A872-40F105779244}" type="pres">
      <dgm:prSet presAssocID="{D24B44A3-1F73-4134-8314-79FF6454ABBA}" presName="parentText" presStyleLbl="node1" presStyleIdx="3" presStyleCnt="4">
        <dgm:presLayoutVars>
          <dgm:chMax val="0"/>
          <dgm:bulletEnabled val="1"/>
        </dgm:presLayoutVars>
      </dgm:prSet>
      <dgm:spPr/>
    </dgm:pt>
  </dgm:ptLst>
  <dgm:cxnLst>
    <dgm:cxn modelId="{1FD09343-5513-4357-9C9A-194BB0041C09}" type="presOf" srcId="{EC5FC543-B418-41EB-ABFC-0ACB09D7AA3F}" destId="{06814EEF-16C9-4AD9-84E1-3059970F7878}" srcOrd="0" destOrd="0" presId="urn:microsoft.com/office/officeart/2005/8/layout/vList2"/>
    <dgm:cxn modelId="{18D56254-FC1C-413C-93F8-F36F070AAA53}" type="presOf" srcId="{7E45D1D0-DFDE-44C3-8303-A8F1ABDB941E}" destId="{2C56B867-5C2B-4741-BD23-29737865FC01}" srcOrd="0" destOrd="0" presId="urn:microsoft.com/office/officeart/2005/8/layout/vList2"/>
    <dgm:cxn modelId="{BF8E3C7E-4C45-4C4A-B072-106B652F781D}" type="presOf" srcId="{53AF6124-D8A7-42F6-959C-87D67AF34C93}" destId="{296A837C-98B3-4B74-AB71-49FA8C825D14}" srcOrd="0" destOrd="0" presId="urn:microsoft.com/office/officeart/2005/8/layout/vList2"/>
    <dgm:cxn modelId="{3CE749AC-B351-4821-8354-F18716796D2E}" type="presOf" srcId="{D24B44A3-1F73-4134-8314-79FF6454ABBA}" destId="{85F1DF4C-3661-4975-A872-40F105779244}" srcOrd="0" destOrd="0" presId="urn:microsoft.com/office/officeart/2005/8/layout/vList2"/>
    <dgm:cxn modelId="{3B23DCB7-43C9-4A25-98A3-17326E20519F}" srcId="{FA9AB667-D499-4B5A-9F2C-A179759B2F98}" destId="{53AF6124-D8A7-42F6-959C-87D67AF34C93}" srcOrd="1" destOrd="0" parTransId="{C16DBAEE-76EC-4242-89F9-70ECE689D085}" sibTransId="{E82869E8-97F0-4527-B3F5-D1B9CBB6904B}"/>
    <dgm:cxn modelId="{A3B4D1C2-04B1-4295-9468-B75102989B0F}" srcId="{FA9AB667-D499-4B5A-9F2C-A179759B2F98}" destId="{7E45D1D0-DFDE-44C3-8303-A8F1ABDB941E}" srcOrd="2" destOrd="0" parTransId="{A3506BC0-B69E-426B-AE32-62444479D704}" sibTransId="{7E22390E-9181-41D8-B167-D376B4BB0959}"/>
    <dgm:cxn modelId="{F2B41BC6-3698-47F9-9282-C3CF4DAAC42E}" type="presOf" srcId="{FA9AB667-D499-4B5A-9F2C-A179759B2F98}" destId="{BDF543DF-7D5F-495A-AA46-1DB5AB2CBB0B}" srcOrd="0" destOrd="0" presId="urn:microsoft.com/office/officeart/2005/8/layout/vList2"/>
    <dgm:cxn modelId="{20C739D6-5E98-4263-92D0-386C53E9105C}" srcId="{FA9AB667-D499-4B5A-9F2C-A179759B2F98}" destId="{EC5FC543-B418-41EB-ABFC-0ACB09D7AA3F}" srcOrd="0" destOrd="0" parTransId="{31F2605B-F8FC-4704-A25D-AE8A3C297DC5}" sibTransId="{9628C412-45F8-4172-AAAD-7509C8A04916}"/>
    <dgm:cxn modelId="{7484CBEA-B5E4-492D-9507-72018B10BBC5}" srcId="{FA9AB667-D499-4B5A-9F2C-A179759B2F98}" destId="{D24B44A3-1F73-4134-8314-79FF6454ABBA}" srcOrd="3" destOrd="0" parTransId="{A676480E-4664-43AA-B1A4-3C7B79F53722}" sibTransId="{225E46AF-2858-4D83-9C50-53CB60FB1659}"/>
    <dgm:cxn modelId="{70F9CF8A-9F0D-4FE1-B89A-C3E60797BFA6}" type="presParOf" srcId="{BDF543DF-7D5F-495A-AA46-1DB5AB2CBB0B}" destId="{06814EEF-16C9-4AD9-84E1-3059970F7878}" srcOrd="0" destOrd="0" presId="urn:microsoft.com/office/officeart/2005/8/layout/vList2"/>
    <dgm:cxn modelId="{DBD08DC0-D9BE-41B3-AAE9-59EEF37A5AD1}" type="presParOf" srcId="{BDF543DF-7D5F-495A-AA46-1DB5AB2CBB0B}" destId="{66575335-ED2D-4B57-840B-F438E75E55F1}" srcOrd="1" destOrd="0" presId="urn:microsoft.com/office/officeart/2005/8/layout/vList2"/>
    <dgm:cxn modelId="{5EAA9E76-5498-478C-A027-42047EC0EE03}" type="presParOf" srcId="{BDF543DF-7D5F-495A-AA46-1DB5AB2CBB0B}" destId="{296A837C-98B3-4B74-AB71-49FA8C825D14}" srcOrd="2" destOrd="0" presId="urn:microsoft.com/office/officeart/2005/8/layout/vList2"/>
    <dgm:cxn modelId="{9C215A9A-F456-4405-9364-BD1124654F3A}" type="presParOf" srcId="{BDF543DF-7D5F-495A-AA46-1DB5AB2CBB0B}" destId="{FBE02736-0292-44E1-A65D-94AE5EBD42FD}" srcOrd="3" destOrd="0" presId="urn:microsoft.com/office/officeart/2005/8/layout/vList2"/>
    <dgm:cxn modelId="{1DBC672A-36BB-4B28-A480-A1FEE80D418C}" type="presParOf" srcId="{BDF543DF-7D5F-495A-AA46-1DB5AB2CBB0B}" destId="{2C56B867-5C2B-4741-BD23-29737865FC01}" srcOrd="4" destOrd="0" presId="urn:microsoft.com/office/officeart/2005/8/layout/vList2"/>
    <dgm:cxn modelId="{395ED919-04A9-4E4A-A87C-F2090B8D69C4}" type="presParOf" srcId="{BDF543DF-7D5F-495A-AA46-1DB5AB2CBB0B}" destId="{1BA18BD3-6607-4942-A41B-0959C6BA5EAE}" srcOrd="5" destOrd="0" presId="urn:microsoft.com/office/officeart/2005/8/layout/vList2"/>
    <dgm:cxn modelId="{55E144B8-92CC-4D9B-8014-8A327B015985}" type="presParOf" srcId="{BDF543DF-7D5F-495A-AA46-1DB5AB2CBB0B}" destId="{85F1DF4C-3661-4975-A872-40F10577924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9A009F0-7839-4E08-9CC6-E205E2B3131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736EF2E-6BA6-4F3B-A6F8-FE84C939C464}">
      <dgm:prSet/>
      <dgm:spPr/>
      <dgm:t>
        <a:bodyPr/>
        <a:lstStyle/>
        <a:p>
          <a:r>
            <a:rPr lang="en-GB"/>
            <a:t>New and Theoretical (Garden &amp; Downes, 2023).</a:t>
          </a:r>
          <a:endParaRPr lang="en-US"/>
        </a:p>
      </dgm:t>
    </dgm:pt>
    <dgm:pt modelId="{39FCF221-3B67-402B-8BD9-3597E0B6F37F}" type="parTrans" cxnId="{AE5021BB-0725-488D-8AF8-559F1F2DB23C}">
      <dgm:prSet/>
      <dgm:spPr/>
      <dgm:t>
        <a:bodyPr/>
        <a:lstStyle/>
        <a:p>
          <a:endParaRPr lang="en-US"/>
        </a:p>
      </dgm:t>
    </dgm:pt>
    <dgm:pt modelId="{CFDDC811-5A5B-46D2-A8FC-792C546424C6}" type="sibTrans" cxnId="{AE5021BB-0725-488D-8AF8-559F1F2DB23C}">
      <dgm:prSet/>
      <dgm:spPr/>
      <dgm:t>
        <a:bodyPr/>
        <a:lstStyle/>
        <a:p>
          <a:endParaRPr lang="en-US"/>
        </a:p>
      </dgm:t>
    </dgm:pt>
    <dgm:pt modelId="{D32E2707-98C1-4616-AE85-1D120A453314}">
      <dgm:prSet/>
      <dgm:spPr/>
      <dgm:t>
        <a:bodyPr/>
        <a:lstStyle/>
        <a:p>
          <a:r>
            <a:rPr lang="en-GB"/>
            <a:t>Theory of Change shows promise – Nothing clear-cut (Tiplady &amp; Menter, 2020).</a:t>
          </a:r>
          <a:endParaRPr lang="en-US"/>
        </a:p>
      </dgm:t>
    </dgm:pt>
    <dgm:pt modelId="{BA3E9D93-9741-4663-A011-82DD08037BCE}" type="parTrans" cxnId="{A7844866-CA10-405A-B71F-8DD3192287D7}">
      <dgm:prSet/>
      <dgm:spPr/>
      <dgm:t>
        <a:bodyPr/>
        <a:lstStyle/>
        <a:p>
          <a:endParaRPr lang="en-US"/>
        </a:p>
      </dgm:t>
    </dgm:pt>
    <dgm:pt modelId="{81852DBB-06C6-4890-B9B6-D48314BA758D}" type="sibTrans" cxnId="{A7844866-CA10-405A-B71F-8DD3192287D7}">
      <dgm:prSet/>
      <dgm:spPr/>
      <dgm:t>
        <a:bodyPr/>
        <a:lstStyle/>
        <a:p>
          <a:endParaRPr lang="en-US"/>
        </a:p>
      </dgm:t>
    </dgm:pt>
    <dgm:pt modelId="{824003BB-9522-4864-9ECD-CE30F44B6CA4}">
      <dgm:prSet/>
      <dgm:spPr/>
      <dgm:t>
        <a:bodyPr/>
        <a:lstStyle/>
        <a:p>
          <a:r>
            <a:rPr lang="en-GB"/>
            <a:t>Catering for children with Social, Emotional, Mental Health (SEMH) needs. (Garden, 2021).</a:t>
          </a:r>
          <a:endParaRPr lang="en-US"/>
        </a:p>
      </dgm:t>
    </dgm:pt>
    <dgm:pt modelId="{6781430A-450C-4D0D-A319-201BA5550832}" type="parTrans" cxnId="{BACF21F7-8810-4B6D-9F5A-301B6A5ECC88}">
      <dgm:prSet/>
      <dgm:spPr/>
      <dgm:t>
        <a:bodyPr/>
        <a:lstStyle/>
        <a:p>
          <a:endParaRPr lang="en-US"/>
        </a:p>
      </dgm:t>
    </dgm:pt>
    <dgm:pt modelId="{8FED76B9-88B2-42A4-9B83-C962CABA8EEE}" type="sibTrans" cxnId="{BACF21F7-8810-4B6D-9F5A-301B6A5ECC88}">
      <dgm:prSet/>
      <dgm:spPr/>
      <dgm:t>
        <a:bodyPr/>
        <a:lstStyle/>
        <a:p>
          <a:endParaRPr lang="en-US"/>
        </a:p>
      </dgm:t>
    </dgm:pt>
    <dgm:pt modelId="{C93FD5C4-31EC-4C64-968C-CFCBB938A5E0}" type="pres">
      <dgm:prSet presAssocID="{89A009F0-7839-4E08-9CC6-E205E2B31315}" presName="root" presStyleCnt="0">
        <dgm:presLayoutVars>
          <dgm:dir/>
          <dgm:resizeHandles val="exact"/>
        </dgm:presLayoutVars>
      </dgm:prSet>
      <dgm:spPr/>
    </dgm:pt>
    <dgm:pt modelId="{057F8E92-D18F-4BF9-8C5C-DA7BE0456655}" type="pres">
      <dgm:prSet presAssocID="{8736EF2E-6BA6-4F3B-A6F8-FE84C939C464}" presName="compNode" presStyleCnt="0"/>
      <dgm:spPr/>
    </dgm:pt>
    <dgm:pt modelId="{DE2C12FD-E84E-41D6-B76D-35F0FBB06C7C}" type="pres">
      <dgm:prSet presAssocID="{8736EF2E-6BA6-4F3B-A6F8-FE84C939C464}" presName="bgRect" presStyleLbl="bgShp" presStyleIdx="0" presStyleCnt="3"/>
      <dgm:spPr/>
    </dgm:pt>
    <dgm:pt modelId="{1D59FC28-0374-4C7C-A852-EC9C8ACC5C26}" type="pres">
      <dgm:prSet presAssocID="{8736EF2E-6BA6-4F3B-A6F8-FE84C939C46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Hand with Plant"/>
        </a:ext>
      </dgm:extLst>
    </dgm:pt>
    <dgm:pt modelId="{9BF44366-E82C-4ADD-B5B2-AB69040AB4DE}" type="pres">
      <dgm:prSet presAssocID="{8736EF2E-6BA6-4F3B-A6F8-FE84C939C464}" presName="spaceRect" presStyleCnt="0"/>
      <dgm:spPr/>
    </dgm:pt>
    <dgm:pt modelId="{EE8BCF91-9ABB-4404-931A-F9450FC83204}" type="pres">
      <dgm:prSet presAssocID="{8736EF2E-6BA6-4F3B-A6F8-FE84C939C464}" presName="parTx" presStyleLbl="revTx" presStyleIdx="0" presStyleCnt="3">
        <dgm:presLayoutVars>
          <dgm:chMax val="0"/>
          <dgm:chPref val="0"/>
        </dgm:presLayoutVars>
      </dgm:prSet>
      <dgm:spPr/>
    </dgm:pt>
    <dgm:pt modelId="{8DFED71C-57F0-4D09-9DA7-826F53EFD069}" type="pres">
      <dgm:prSet presAssocID="{CFDDC811-5A5B-46D2-A8FC-792C546424C6}" presName="sibTrans" presStyleCnt="0"/>
      <dgm:spPr/>
    </dgm:pt>
    <dgm:pt modelId="{F13FB688-FC76-4AB3-BC21-EC2CBCF0BF15}" type="pres">
      <dgm:prSet presAssocID="{D32E2707-98C1-4616-AE85-1D120A453314}" presName="compNode" presStyleCnt="0"/>
      <dgm:spPr/>
    </dgm:pt>
    <dgm:pt modelId="{D32B3218-3BE4-435C-A14C-A7E5FFB30BBF}" type="pres">
      <dgm:prSet presAssocID="{D32E2707-98C1-4616-AE85-1D120A453314}" presName="bgRect" presStyleLbl="bgShp" presStyleIdx="1" presStyleCnt="3"/>
      <dgm:spPr/>
    </dgm:pt>
    <dgm:pt modelId="{AB4F36E5-B255-4597-9126-197127F591F2}" type="pres">
      <dgm:prSet presAssocID="{D32E2707-98C1-4616-AE85-1D120A45331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tract"/>
        </a:ext>
      </dgm:extLst>
    </dgm:pt>
    <dgm:pt modelId="{D1F0E0C3-C080-491A-A4D8-12B560A7CA91}" type="pres">
      <dgm:prSet presAssocID="{D32E2707-98C1-4616-AE85-1D120A453314}" presName="spaceRect" presStyleCnt="0"/>
      <dgm:spPr/>
    </dgm:pt>
    <dgm:pt modelId="{D4E1348B-B72B-43B3-8320-3A21F155C54C}" type="pres">
      <dgm:prSet presAssocID="{D32E2707-98C1-4616-AE85-1D120A453314}" presName="parTx" presStyleLbl="revTx" presStyleIdx="1" presStyleCnt="3">
        <dgm:presLayoutVars>
          <dgm:chMax val="0"/>
          <dgm:chPref val="0"/>
        </dgm:presLayoutVars>
      </dgm:prSet>
      <dgm:spPr/>
    </dgm:pt>
    <dgm:pt modelId="{A0808E37-B030-4F96-A821-3033C71EAC28}" type="pres">
      <dgm:prSet presAssocID="{81852DBB-06C6-4890-B9B6-D48314BA758D}" presName="sibTrans" presStyleCnt="0"/>
      <dgm:spPr/>
    </dgm:pt>
    <dgm:pt modelId="{23DFD7D7-CDEF-45C6-8FB5-EB39AC99211E}" type="pres">
      <dgm:prSet presAssocID="{824003BB-9522-4864-9ECD-CE30F44B6CA4}" presName="compNode" presStyleCnt="0"/>
      <dgm:spPr/>
    </dgm:pt>
    <dgm:pt modelId="{EBB196A8-BD94-4D0B-9EF8-B4D4A5523E0B}" type="pres">
      <dgm:prSet presAssocID="{824003BB-9522-4864-9ECD-CE30F44B6CA4}" presName="bgRect" presStyleLbl="bgShp" presStyleIdx="2" presStyleCnt="3"/>
      <dgm:spPr/>
    </dgm:pt>
    <dgm:pt modelId="{3AD85274-5250-4DA4-8440-6561376D5BC2}" type="pres">
      <dgm:prSet presAssocID="{824003BB-9522-4864-9ECD-CE30F44B6CA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B39E92A3-1A48-4317-ACCD-505D8AAB6BD8}" type="pres">
      <dgm:prSet presAssocID="{824003BB-9522-4864-9ECD-CE30F44B6CA4}" presName="spaceRect" presStyleCnt="0"/>
      <dgm:spPr/>
    </dgm:pt>
    <dgm:pt modelId="{D1B794B8-2C12-44DD-A21F-026CC18EDE97}" type="pres">
      <dgm:prSet presAssocID="{824003BB-9522-4864-9ECD-CE30F44B6CA4}" presName="parTx" presStyleLbl="revTx" presStyleIdx="2" presStyleCnt="3">
        <dgm:presLayoutVars>
          <dgm:chMax val="0"/>
          <dgm:chPref val="0"/>
        </dgm:presLayoutVars>
      </dgm:prSet>
      <dgm:spPr/>
    </dgm:pt>
  </dgm:ptLst>
  <dgm:cxnLst>
    <dgm:cxn modelId="{9BF3D93A-3056-45C2-98B3-8E89DA2514BB}" type="presOf" srcId="{D32E2707-98C1-4616-AE85-1D120A453314}" destId="{D4E1348B-B72B-43B3-8320-3A21F155C54C}" srcOrd="0" destOrd="0" presId="urn:microsoft.com/office/officeart/2018/2/layout/IconVerticalSolidList"/>
    <dgm:cxn modelId="{A7844866-CA10-405A-B71F-8DD3192287D7}" srcId="{89A009F0-7839-4E08-9CC6-E205E2B31315}" destId="{D32E2707-98C1-4616-AE85-1D120A453314}" srcOrd="1" destOrd="0" parTransId="{BA3E9D93-9741-4663-A011-82DD08037BCE}" sibTransId="{81852DBB-06C6-4890-B9B6-D48314BA758D}"/>
    <dgm:cxn modelId="{AE5021BB-0725-488D-8AF8-559F1F2DB23C}" srcId="{89A009F0-7839-4E08-9CC6-E205E2B31315}" destId="{8736EF2E-6BA6-4F3B-A6F8-FE84C939C464}" srcOrd="0" destOrd="0" parTransId="{39FCF221-3B67-402B-8BD9-3597E0B6F37F}" sibTransId="{CFDDC811-5A5B-46D2-A8FC-792C546424C6}"/>
    <dgm:cxn modelId="{86EFA3D1-ADD4-44A9-ABBC-C3C15AFA0D9E}" type="presOf" srcId="{824003BB-9522-4864-9ECD-CE30F44B6CA4}" destId="{D1B794B8-2C12-44DD-A21F-026CC18EDE97}" srcOrd="0" destOrd="0" presId="urn:microsoft.com/office/officeart/2018/2/layout/IconVerticalSolidList"/>
    <dgm:cxn modelId="{E47563DC-04C8-4EC4-8A1D-5EEB22A48F11}" type="presOf" srcId="{8736EF2E-6BA6-4F3B-A6F8-FE84C939C464}" destId="{EE8BCF91-9ABB-4404-931A-F9450FC83204}" srcOrd="0" destOrd="0" presId="urn:microsoft.com/office/officeart/2018/2/layout/IconVerticalSolidList"/>
    <dgm:cxn modelId="{BACF21F7-8810-4B6D-9F5A-301B6A5ECC88}" srcId="{89A009F0-7839-4E08-9CC6-E205E2B31315}" destId="{824003BB-9522-4864-9ECD-CE30F44B6CA4}" srcOrd="2" destOrd="0" parTransId="{6781430A-450C-4D0D-A319-201BA5550832}" sibTransId="{8FED76B9-88B2-42A4-9B83-C962CABA8EEE}"/>
    <dgm:cxn modelId="{CC3D4DFB-5838-4FC1-A8C6-0869727DCCAC}" type="presOf" srcId="{89A009F0-7839-4E08-9CC6-E205E2B31315}" destId="{C93FD5C4-31EC-4C64-968C-CFCBB938A5E0}" srcOrd="0" destOrd="0" presId="urn:microsoft.com/office/officeart/2018/2/layout/IconVerticalSolidList"/>
    <dgm:cxn modelId="{342E2E46-19C0-4C6C-90F5-B4D0D90695BF}" type="presParOf" srcId="{C93FD5C4-31EC-4C64-968C-CFCBB938A5E0}" destId="{057F8E92-D18F-4BF9-8C5C-DA7BE0456655}" srcOrd="0" destOrd="0" presId="urn:microsoft.com/office/officeart/2018/2/layout/IconVerticalSolidList"/>
    <dgm:cxn modelId="{BC0EB1C2-6095-418C-AE42-CF33B677B5F9}" type="presParOf" srcId="{057F8E92-D18F-4BF9-8C5C-DA7BE0456655}" destId="{DE2C12FD-E84E-41D6-B76D-35F0FBB06C7C}" srcOrd="0" destOrd="0" presId="urn:microsoft.com/office/officeart/2018/2/layout/IconVerticalSolidList"/>
    <dgm:cxn modelId="{BB5DD68D-E218-4B80-A761-0C0B672D944D}" type="presParOf" srcId="{057F8E92-D18F-4BF9-8C5C-DA7BE0456655}" destId="{1D59FC28-0374-4C7C-A852-EC9C8ACC5C26}" srcOrd="1" destOrd="0" presId="urn:microsoft.com/office/officeart/2018/2/layout/IconVerticalSolidList"/>
    <dgm:cxn modelId="{FA0A5399-5C4B-441C-872D-E6CC551BDC1E}" type="presParOf" srcId="{057F8E92-D18F-4BF9-8C5C-DA7BE0456655}" destId="{9BF44366-E82C-4ADD-B5B2-AB69040AB4DE}" srcOrd="2" destOrd="0" presId="urn:microsoft.com/office/officeart/2018/2/layout/IconVerticalSolidList"/>
    <dgm:cxn modelId="{BC67AFCA-F255-4E6D-B90C-803B8E8E4B95}" type="presParOf" srcId="{057F8E92-D18F-4BF9-8C5C-DA7BE0456655}" destId="{EE8BCF91-9ABB-4404-931A-F9450FC83204}" srcOrd="3" destOrd="0" presId="urn:microsoft.com/office/officeart/2018/2/layout/IconVerticalSolidList"/>
    <dgm:cxn modelId="{FC6CECDC-22F3-4775-BAC7-B0B71584F4BF}" type="presParOf" srcId="{C93FD5C4-31EC-4C64-968C-CFCBB938A5E0}" destId="{8DFED71C-57F0-4D09-9DA7-826F53EFD069}" srcOrd="1" destOrd="0" presId="urn:microsoft.com/office/officeart/2018/2/layout/IconVerticalSolidList"/>
    <dgm:cxn modelId="{63044723-6B7A-4A4B-8EE3-3A071139EF65}" type="presParOf" srcId="{C93FD5C4-31EC-4C64-968C-CFCBB938A5E0}" destId="{F13FB688-FC76-4AB3-BC21-EC2CBCF0BF15}" srcOrd="2" destOrd="0" presId="urn:microsoft.com/office/officeart/2018/2/layout/IconVerticalSolidList"/>
    <dgm:cxn modelId="{96C9D001-7BB2-4887-B4DB-AF77D22FEA33}" type="presParOf" srcId="{F13FB688-FC76-4AB3-BC21-EC2CBCF0BF15}" destId="{D32B3218-3BE4-435C-A14C-A7E5FFB30BBF}" srcOrd="0" destOrd="0" presId="urn:microsoft.com/office/officeart/2018/2/layout/IconVerticalSolidList"/>
    <dgm:cxn modelId="{8EAF1930-DAAB-4EE5-9D35-8D571BCD0360}" type="presParOf" srcId="{F13FB688-FC76-4AB3-BC21-EC2CBCF0BF15}" destId="{AB4F36E5-B255-4597-9126-197127F591F2}" srcOrd="1" destOrd="0" presId="urn:microsoft.com/office/officeart/2018/2/layout/IconVerticalSolidList"/>
    <dgm:cxn modelId="{6F361D9C-8029-45B7-A5B9-28FC611E20B1}" type="presParOf" srcId="{F13FB688-FC76-4AB3-BC21-EC2CBCF0BF15}" destId="{D1F0E0C3-C080-491A-A4D8-12B560A7CA91}" srcOrd="2" destOrd="0" presId="urn:microsoft.com/office/officeart/2018/2/layout/IconVerticalSolidList"/>
    <dgm:cxn modelId="{ABA065F0-F19D-4A9F-915A-A862C2D62CC7}" type="presParOf" srcId="{F13FB688-FC76-4AB3-BC21-EC2CBCF0BF15}" destId="{D4E1348B-B72B-43B3-8320-3A21F155C54C}" srcOrd="3" destOrd="0" presId="urn:microsoft.com/office/officeart/2018/2/layout/IconVerticalSolidList"/>
    <dgm:cxn modelId="{16188EC7-0744-4050-8E0B-B1B58B0B0FE0}" type="presParOf" srcId="{C93FD5C4-31EC-4C64-968C-CFCBB938A5E0}" destId="{A0808E37-B030-4F96-A821-3033C71EAC28}" srcOrd="3" destOrd="0" presId="urn:microsoft.com/office/officeart/2018/2/layout/IconVerticalSolidList"/>
    <dgm:cxn modelId="{94CA10F4-1512-4561-AAFC-BDD69A648D62}" type="presParOf" srcId="{C93FD5C4-31EC-4C64-968C-CFCBB938A5E0}" destId="{23DFD7D7-CDEF-45C6-8FB5-EB39AC99211E}" srcOrd="4" destOrd="0" presId="urn:microsoft.com/office/officeart/2018/2/layout/IconVerticalSolidList"/>
    <dgm:cxn modelId="{DA5FD346-CD8A-484A-805D-049655618C66}" type="presParOf" srcId="{23DFD7D7-CDEF-45C6-8FB5-EB39AC99211E}" destId="{EBB196A8-BD94-4D0B-9EF8-B4D4A5523E0B}" srcOrd="0" destOrd="0" presId="urn:microsoft.com/office/officeart/2018/2/layout/IconVerticalSolidList"/>
    <dgm:cxn modelId="{9F6739CD-7A2C-47F9-BC91-2D4F364C56D3}" type="presParOf" srcId="{23DFD7D7-CDEF-45C6-8FB5-EB39AC99211E}" destId="{3AD85274-5250-4DA4-8440-6561376D5BC2}" srcOrd="1" destOrd="0" presId="urn:microsoft.com/office/officeart/2018/2/layout/IconVerticalSolidList"/>
    <dgm:cxn modelId="{840C6E98-46FE-425C-96EF-2AEA4455DFC7}" type="presParOf" srcId="{23DFD7D7-CDEF-45C6-8FB5-EB39AC99211E}" destId="{B39E92A3-1A48-4317-ACCD-505D8AAB6BD8}" srcOrd="2" destOrd="0" presId="urn:microsoft.com/office/officeart/2018/2/layout/IconVerticalSolidList"/>
    <dgm:cxn modelId="{7BE7D825-759A-4A11-A790-99606BFF2997}" type="presParOf" srcId="{23DFD7D7-CDEF-45C6-8FB5-EB39AC99211E}" destId="{D1B794B8-2C12-44DD-A21F-026CC18EDE9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30C33C-A4C7-440A-8B0E-2D3951CD924F}">
      <dsp:nvSpPr>
        <dsp:cNvPr id="0" name=""/>
        <dsp:cNvSpPr/>
      </dsp:nvSpPr>
      <dsp:spPr>
        <a:xfrm>
          <a:off x="31839" y="1585"/>
          <a:ext cx="2046670" cy="122800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Mental health illness within CYPs is growing.</a:t>
          </a:r>
        </a:p>
      </dsp:txBody>
      <dsp:txXfrm>
        <a:off x="31839" y="1585"/>
        <a:ext cx="2046670" cy="1228002"/>
      </dsp:txXfrm>
    </dsp:sp>
    <dsp:sp modelId="{C9493364-C481-4A4B-937D-FB9122EDA61E}">
      <dsp:nvSpPr>
        <dsp:cNvPr id="0" name=""/>
        <dsp:cNvSpPr/>
      </dsp:nvSpPr>
      <dsp:spPr>
        <a:xfrm>
          <a:off x="2283177" y="1585"/>
          <a:ext cx="2046670" cy="122800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Health services cannot keep up.</a:t>
          </a:r>
        </a:p>
      </dsp:txBody>
      <dsp:txXfrm>
        <a:off x="2283177" y="1585"/>
        <a:ext cx="2046670" cy="1228002"/>
      </dsp:txXfrm>
    </dsp:sp>
    <dsp:sp modelId="{A67B3A1D-2214-4333-9646-E39794BA8508}">
      <dsp:nvSpPr>
        <dsp:cNvPr id="0" name=""/>
        <dsp:cNvSpPr/>
      </dsp:nvSpPr>
      <dsp:spPr>
        <a:xfrm>
          <a:off x="31839" y="1434254"/>
          <a:ext cx="2046670" cy="122800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Higher rates of mental health issues in Girls and Young women (NHS Wales, 2022a).</a:t>
          </a:r>
        </a:p>
      </dsp:txBody>
      <dsp:txXfrm>
        <a:off x="31839" y="1434254"/>
        <a:ext cx="2046670" cy="1228002"/>
      </dsp:txXfrm>
    </dsp:sp>
    <dsp:sp modelId="{C61FDA8B-DC5B-44AC-8156-84455C75A0FA}">
      <dsp:nvSpPr>
        <dsp:cNvPr id="0" name=""/>
        <dsp:cNvSpPr/>
      </dsp:nvSpPr>
      <dsp:spPr>
        <a:xfrm>
          <a:off x="2283177" y="1434254"/>
          <a:ext cx="2046670" cy="122800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Decline in mental health in all age gaps in 2020, most notably, in older CYP 18 – 24 for women, and all age groups for males (NHS Wales, 2022b).</a:t>
          </a:r>
        </a:p>
      </dsp:txBody>
      <dsp:txXfrm>
        <a:off x="2283177" y="1434254"/>
        <a:ext cx="2046670" cy="1228002"/>
      </dsp:txXfrm>
    </dsp:sp>
    <dsp:sp modelId="{7A2F614C-5501-4D2F-903D-3E1A089EDB80}">
      <dsp:nvSpPr>
        <dsp:cNvPr id="0" name=""/>
        <dsp:cNvSpPr/>
      </dsp:nvSpPr>
      <dsp:spPr>
        <a:xfrm>
          <a:off x="1157508" y="2866924"/>
          <a:ext cx="2046670" cy="122800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Disparity in mental health between Urban and rural areas (Lower rates of crisis in rural areas).</a:t>
          </a:r>
        </a:p>
      </dsp:txBody>
      <dsp:txXfrm>
        <a:off x="1157508" y="2866924"/>
        <a:ext cx="2046670" cy="12280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79EEC6-65B4-440E-9C09-D776C215C057}">
      <dsp:nvSpPr>
        <dsp:cNvPr id="0" name=""/>
        <dsp:cNvSpPr/>
      </dsp:nvSpPr>
      <dsp:spPr>
        <a:xfrm>
          <a:off x="0" y="90383"/>
          <a:ext cx="10653579" cy="834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Statistics (Mind, 2024):</a:t>
          </a:r>
          <a:endParaRPr lang="en-US" sz="2100" kern="1200"/>
        </a:p>
      </dsp:txBody>
      <dsp:txXfrm>
        <a:off x="40724" y="131107"/>
        <a:ext cx="10572131" cy="752780"/>
      </dsp:txXfrm>
    </dsp:sp>
    <dsp:sp modelId="{E81DB938-46E2-4C60-807F-918D7519DEAE}">
      <dsp:nvSpPr>
        <dsp:cNvPr id="0" name=""/>
        <dsp:cNvSpPr/>
      </dsp:nvSpPr>
      <dsp:spPr>
        <a:xfrm>
          <a:off x="0" y="985091"/>
          <a:ext cx="10653579" cy="834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1/5 School – aged children experience mental illness. 1/3 accessed help last year.</a:t>
          </a:r>
          <a:endParaRPr lang="en-US" sz="2100" kern="1200" dirty="0"/>
        </a:p>
      </dsp:txBody>
      <dsp:txXfrm>
        <a:off x="40724" y="1025815"/>
        <a:ext cx="10572131" cy="752780"/>
      </dsp:txXfrm>
    </dsp:sp>
    <dsp:sp modelId="{F3F9112E-BA13-4D18-B44B-88576E3ABE4B}">
      <dsp:nvSpPr>
        <dsp:cNvPr id="0" name=""/>
        <dsp:cNvSpPr/>
      </dsp:nvSpPr>
      <dsp:spPr>
        <a:xfrm>
          <a:off x="0" y="1879799"/>
          <a:ext cx="10653579" cy="834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34% Increase in Anxiety referrals in Wales 2023 – 2024.</a:t>
          </a:r>
          <a:endParaRPr lang="en-US" sz="2100" kern="1200"/>
        </a:p>
      </dsp:txBody>
      <dsp:txXfrm>
        <a:off x="40724" y="1920523"/>
        <a:ext cx="10572131" cy="752780"/>
      </dsp:txXfrm>
    </dsp:sp>
    <dsp:sp modelId="{C82CA423-AA5D-4B23-9FD1-5215BDACCCF3}">
      <dsp:nvSpPr>
        <dsp:cNvPr id="0" name=""/>
        <dsp:cNvSpPr/>
      </dsp:nvSpPr>
      <dsp:spPr>
        <a:xfrm>
          <a:off x="0" y="2774508"/>
          <a:ext cx="10653579" cy="834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29% of children were persistently absent from school within the 2023 – 2024 school year (Wales).</a:t>
          </a:r>
          <a:endParaRPr lang="en-US" sz="2100" kern="1200"/>
        </a:p>
      </dsp:txBody>
      <dsp:txXfrm>
        <a:off x="40724" y="2815232"/>
        <a:ext cx="10572131" cy="752780"/>
      </dsp:txXfrm>
    </dsp:sp>
    <dsp:sp modelId="{D77B21F0-9949-4032-A516-463212C5B7E6}">
      <dsp:nvSpPr>
        <dsp:cNvPr id="0" name=""/>
        <dsp:cNvSpPr/>
      </dsp:nvSpPr>
      <dsp:spPr>
        <a:xfrm>
          <a:off x="0" y="3669216"/>
          <a:ext cx="10653579" cy="834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CYP mental health services in NHS account for £1 Billion. </a:t>
          </a:r>
          <a:endParaRPr lang="en-US" sz="2100" kern="1200"/>
        </a:p>
      </dsp:txBody>
      <dsp:txXfrm>
        <a:off x="40724" y="3709940"/>
        <a:ext cx="10572131" cy="7527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9C8058-7C11-4844-89D0-473C7FDE9684}">
      <dsp:nvSpPr>
        <dsp:cNvPr id="0" name=""/>
        <dsp:cNvSpPr/>
      </dsp:nvSpPr>
      <dsp:spPr>
        <a:xfrm>
          <a:off x="3121" y="687432"/>
          <a:ext cx="2476124" cy="14856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United Nations Convention on the Rights of the Child (UNCRC) (1989), and Rights of Children and Young Persons Measure 2011.</a:t>
          </a:r>
          <a:endParaRPr lang="en-US" sz="1500" kern="1200"/>
        </a:p>
      </dsp:txBody>
      <dsp:txXfrm>
        <a:off x="3121" y="687432"/>
        <a:ext cx="2476124" cy="1485674"/>
      </dsp:txXfrm>
    </dsp:sp>
    <dsp:sp modelId="{719A2D18-1580-4542-848F-8B8A24E76076}">
      <dsp:nvSpPr>
        <dsp:cNvPr id="0" name=""/>
        <dsp:cNvSpPr/>
      </dsp:nvSpPr>
      <dsp:spPr>
        <a:xfrm>
          <a:off x="2726858" y="687432"/>
          <a:ext cx="2476124" cy="14856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Children and Young People are a protected population.</a:t>
          </a:r>
          <a:endParaRPr lang="en-US" sz="1500" kern="1200"/>
        </a:p>
      </dsp:txBody>
      <dsp:txXfrm>
        <a:off x="2726858" y="687432"/>
        <a:ext cx="2476124" cy="1485674"/>
      </dsp:txXfrm>
    </dsp:sp>
    <dsp:sp modelId="{A587FC80-EC58-4932-A2F5-4096B86A88D8}">
      <dsp:nvSpPr>
        <dsp:cNvPr id="0" name=""/>
        <dsp:cNvSpPr/>
      </dsp:nvSpPr>
      <dsp:spPr>
        <a:xfrm>
          <a:off x="5450595" y="687432"/>
          <a:ext cx="2476124" cy="14856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Vulnerability of Children and Young People. </a:t>
          </a:r>
          <a:endParaRPr lang="en-US" sz="1500" kern="1200"/>
        </a:p>
      </dsp:txBody>
      <dsp:txXfrm>
        <a:off x="5450595" y="687432"/>
        <a:ext cx="2476124" cy="1485674"/>
      </dsp:txXfrm>
    </dsp:sp>
    <dsp:sp modelId="{BBB25D23-E4BB-475F-A545-41FFBA9C15EB}">
      <dsp:nvSpPr>
        <dsp:cNvPr id="0" name=""/>
        <dsp:cNvSpPr/>
      </dsp:nvSpPr>
      <dsp:spPr>
        <a:xfrm>
          <a:off x="8174333" y="687432"/>
          <a:ext cx="2476124" cy="14856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A Strong Emphasis on four factors: </a:t>
          </a:r>
          <a:endParaRPr lang="en-US" sz="1500" kern="1200" dirty="0"/>
        </a:p>
      </dsp:txBody>
      <dsp:txXfrm>
        <a:off x="8174333" y="687432"/>
        <a:ext cx="2476124" cy="1485674"/>
      </dsp:txXfrm>
    </dsp:sp>
    <dsp:sp modelId="{D7E673B5-2EC2-432E-93D4-A990C529C4DC}">
      <dsp:nvSpPr>
        <dsp:cNvPr id="0" name=""/>
        <dsp:cNvSpPr/>
      </dsp:nvSpPr>
      <dsp:spPr>
        <a:xfrm>
          <a:off x="3121" y="2420720"/>
          <a:ext cx="2476124" cy="14856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Education.</a:t>
          </a:r>
          <a:endParaRPr lang="en-US" sz="1500" kern="1200"/>
        </a:p>
      </dsp:txBody>
      <dsp:txXfrm>
        <a:off x="3121" y="2420720"/>
        <a:ext cx="2476124" cy="1485674"/>
      </dsp:txXfrm>
    </dsp:sp>
    <dsp:sp modelId="{230BFAB0-BD4B-46E2-BF0D-93B20869C515}">
      <dsp:nvSpPr>
        <dsp:cNvPr id="0" name=""/>
        <dsp:cNvSpPr/>
      </dsp:nvSpPr>
      <dsp:spPr>
        <a:xfrm>
          <a:off x="2726858" y="2420720"/>
          <a:ext cx="2476124" cy="14856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Health.</a:t>
          </a:r>
          <a:endParaRPr lang="en-US" sz="1500" kern="1200"/>
        </a:p>
      </dsp:txBody>
      <dsp:txXfrm>
        <a:off x="2726858" y="2420720"/>
        <a:ext cx="2476124" cy="1485674"/>
      </dsp:txXfrm>
    </dsp:sp>
    <dsp:sp modelId="{E000A6FB-46A6-46BC-ACB0-5E2E2A2B1BB3}">
      <dsp:nvSpPr>
        <dsp:cNvPr id="0" name=""/>
        <dsp:cNvSpPr/>
      </dsp:nvSpPr>
      <dsp:spPr>
        <a:xfrm>
          <a:off x="5450595" y="2420720"/>
          <a:ext cx="2476124" cy="14856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Equal Opportunity. </a:t>
          </a:r>
          <a:endParaRPr lang="en-US" sz="1500" kern="1200"/>
        </a:p>
      </dsp:txBody>
      <dsp:txXfrm>
        <a:off x="5450595" y="2420720"/>
        <a:ext cx="2476124" cy="1485674"/>
      </dsp:txXfrm>
    </dsp:sp>
    <dsp:sp modelId="{68B2EAA4-36AA-4628-8C26-1DCF37EEF3EE}">
      <dsp:nvSpPr>
        <dsp:cNvPr id="0" name=""/>
        <dsp:cNvSpPr/>
      </dsp:nvSpPr>
      <dsp:spPr>
        <a:xfrm>
          <a:off x="8174333" y="2420720"/>
          <a:ext cx="2476124" cy="14856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Exercise and Play.</a:t>
          </a:r>
          <a:endParaRPr lang="en-US" sz="1500" kern="1200"/>
        </a:p>
      </dsp:txBody>
      <dsp:txXfrm>
        <a:off x="8174333" y="2420720"/>
        <a:ext cx="2476124" cy="14856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814EEF-16C9-4AD9-84E1-3059970F7878}">
      <dsp:nvSpPr>
        <dsp:cNvPr id="0" name=""/>
        <dsp:cNvSpPr/>
      </dsp:nvSpPr>
      <dsp:spPr>
        <a:xfrm>
          <a:off x="0" y="104489"/>
          <a:ext cx="6949440" cy="134257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Outdoor activity on mental health study (Kelley et al., 1997).</a:t>
          </a:r>
          <a:endParaRPr lang="en-US" sz="2400" kern="1200" dirty="0"/>
        </a:p>
      </dsp:txBody>
      <dsp:txXfrm>
        <a:off x="65539" y="170028"/>
        <a:ext cx="6818362" cy="1211496"/>
      </dsp:txXfrm>
    </dsp:sp>
    <dsp:sp modelId="{296A837C-98B3-4B74-AB71-49FA8C825D14}">
      <dsp:nvSpPr>
        <dsp:cNvPr id="0" name=""/>
        <dsp:cNvSpPr/>
      </dsp:nvSpPr>
      <dsp:spPr>
        <a:xfrm>
          <a:off x="0" y="1516184"/>
          <a:ext cx="6949440" cy="1342574"/>
        </a:xfrm>
        <a:prstGeom prst="roundRect">
          <a:avLst/>
        </a:prstGeom>
        <a:solidFill>
          <a:schemeClr val="accent2">
            <a:hueOff val="-347110"/>
            <a:satOff val="-7210"/>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Critical review on Family-based Outdoor therapy for children and Adolescents (Stea et al., 2022).</a:t>
          </a:r>
          <a:endParaRPr lang="en-US" sz="2400" kern="1200"/>
        </a:p>
      </dsp:txBody>
      <dsp:txXfrm>
        <a:off x="65539" y="1581723"/>
        <a:ext cx="6818362" cy="1211496"/>
      </dsp:txXfrm>
    </dsp:sp>
    <dsp:sp modelId="{2C56B867-5C2B-4741-BD23-29737865FC01}">
      <dsp:nvSpPr>
        <dsp:cNvPr id="0" name=""/>
        <dsp:cNvSpPr/>
      </dsp:nvSpPr>
      <dsp:spPr>
        <a:xfrm>
          <a:off x="0" y="2927879"/>
          <a:ext cx="6949440" cy="1342574"/>
        </a:xfrm>
        <a:prstGeom prst="roundRect">
          <a:avLst/>
        </a:prstGeom>
        <a:solidFill>
          <a:schemeClr val="accent2">
            <a:hueOff val="-694219"/>
            <a:satOff val="-14421"/>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Pilot Study on Outdoor child-centred play therapy (Walker &amp; Ray 2024).</a:t>
          </a:r>
          <a:endParaRPr lang="en-US" sz="2400" kern="1200" dirty="0"/>
        </a:p>
      </dsp:txBody>
      <dsp:txXfrm>
        <a:off x="65539" y="2993418"/>
        <a:ext cx="6818362" cy="1211496"/>
      </dsp:txXfrm>
    </dsp:sp>
    <dsp:sp modelId="{85F1DF4C-3661-4975-A872-40F105779244}">
      <dsp:nvSpPr>
        <dsp:cNvPr id="0" name=""/>
        <dsp:cNvSpPr/>
      </dsp:nvSpPr>
      <dsp:spPr>
        <a:xfrm>
          <a:off x="0" y="4339574"/>
          <a:ext cx="6949440" cy="1342574"/>
        </a:xfrm>
        <a:prstGeom prst="roundRect">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Qualitative interviews of six case studies involving Children and Nature(Hauge et al., 2023).</a:t>
          </a:r>
          <a:endParaRPr lang="en-US" sz="2400" kern="1200" dirty="0"/>
        </a:p>
      </dsp:txBody>
      <dsp:txXfrm>
        <a:off x="65539" y="4405113"/>
        <a:ext cx="6818362" cy="12114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2C12FD-E84E-41D6-B76D-35F0FBB06C7C}">
      <dsp:nvSpPr>
        <dsp:cNvPr id="0" name=""/>
        <dsp:cNvSpPr/>
      </dsp:nvSpPr>
      <dsp:spPr>
        <a:xfrm>
          <a:off x="0" y="706"/>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59FC28-0374-4C7C-A852-EC9C8ACC5C26}">
      <dsp:nvSpPr>
        <dsp:cNvPr id="0" name=""/>
        <dsp:cNvSpPr/>
      </dsp:nvSpPr>
      <dsp:spPr>
        <a:xfrm>
          <a:off x="500008" y="372613"/>
          <a:ext cx="909106" cy="9091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8BCF91-9ABB-4404-931A-F9450FC83204}">
      <dsp:nvSpPr>
        <dsp:cNvPr id="0" name=""/>
        <dsp:cNvSpPr/>
      </dsp:nvSpPr>
      <dsp:spPr>
        <a:xfrm>
          <a:off x="1909124" y="706"/>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066800">
            <a:lnSpc>
              <a:spcPct val="90000"/>
            </a:lnSpc>
            <a:spcBef>
              <a:spcPct val="0"/>
            </a:spcBef>
            <a:spcAft>
              <a:spcPct val="35000"/>
            </a:spcAft>
            <a:buNone/>
          </a:pPr>
          <a:r>
            <a:rPr lang="en-GB" sz="2400" kern="1200"/>
            <a:t>New and Theoretical (Garden &amp; Downes, 2023).</a:t>
          </a:r>
          <a:endParaRPr lang="en-US" sz="2400" kern="1200"/>
        </a:p>
      </dsp:txBody>
      <dsp:txXfrm>
        <a:off x="1909124" y="706"/>
        <a:ext cx="5040315" cy="1652921"/>
      </dsp:txXfrm>
    </dsp:sp>
    <dsp:sp modelId="{D32B3218-3BE4-435C-A14C-A7E5FFB30BBF}">
      <dsp:nvSpPr>
        <dsp:cNvPr id="0" name=""/>
        <dsp:cNvSpPr/>
      </dsp:nvSpPr>
      <dsp:spPr>
        <a:xfrm>
          <a:off x="0" y="2066858"/>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4F36E5-B255-4597-9126-197127F591F2}">
      <dsp:nvSpPr>
        <dsp:cNvPr id="0" name=""/>
        <dsp:cNvSpPr/>
      </dsp:nvSpPr>
      <dsp:spPr>
        <a:xfrm>
          <a:off x="500008" y="2438765"/>
          <a:ext cx="909106" cy="9091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E1348B-B72B-43B3-8320-3A21F155C54C}">
      <dsp:nvSpPr>
        <dsp:cNvPr id="0" name=""/>
        <dsp:cNvSpPr/>
      </dsp:nvSpPr>
      <dsp:spPr>
        <a:xfrm>
          <a:off x="1909124" y="2066858"/>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066800">
            <a:lnSpc>
              <a:spcPct val="90000"/>
            </a:lnSpc>
            <a:spcBef>
              <a:spcPct val="0"/>
            </a:spcBef>
            <a:spcAft>
              <a:spcPct val="35000"/>
            </a:spcAft>
            <a:buNone/>
          </a:pPr>
          <a:r>
            <a:rPr lang="en-GB" sz="2400" kern="1200"/>
            <a:t>Theory of Change shows promise – Nothing clear-cut (Tiplady &amp; Menter, 2020).</a:t>
          </a:r>
          <a:endParaRPr lang="en-US" sz="2400" kern="1200"/>
        </a:p>
      </dsp:txBody>
      <dsp:txXfrm>
        <a:off x="1909124" y="2066858"/>
        <a:ext cx="5040315" cy="1652921"/>
      </dsp:txXfrm>
    </dsp:sp>
    <dsp:sp modelId="{EBB196A8-BD94-4D0B-9EF8-B4D4A5523E0B}">
      <dsp:nvSpPr>
        <dsp:cNvPr id="0" name=""/>
        <dsp:cNvSpPr/>
      </dsp:nvSpPr>
      <dsp:spPr>
        <a:xfrm>
          <a:off x="0" y="4133010"/>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D85274-5250-4DA4-8440-6561376D5BC2}">
      <dsp:nvSpPr>
        <dsp:cNvPr id="0" name=""/>
        <dsp:cNvSpPr/>
      </dsp:nvSpPr>
      <dsp:spPr>
        <a:xfrm>
          <a:off x="500008" y="4504917"/>
          <a:ext cx="909106" cy="9091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B794B8-2C12-44DD-A21F-026CC18EDE97}">
      <dsp:nvSpPr>
        <dsp:cNvPr id="0" name=""/>
        <dsp:cNvSpPr/>
      </dsp:nvSpPr>
      <dsp:spPr>
        <a:xfrm>
          <a:off x="1909124" y="4133010"/>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066800">
            <a:lnSpc>
              <a:spcPct val="90000"/>
            </a:lnSpc>
            <a:spcBef>
              <a:spcPct val="0"/>
            </a:spcBef>
            <a:spcAft>
              <a:spcPct val="35000"/>
            </a:spcAft>
            <a:buNone/>
          </a:pPr>
          <a:r>
            <a:rPr lang="en-GB" sz="2400" kern="1200"/>
            <a:t>Catering for children with Social, Emotional, Mental Health (SEMH) needs. (Garden, 2021).</a:t>
          </a:r>
          <a:endParaRPr lang="en-US" sz="2400" kern="1200"/>
        </a:p>
      </dsp:txBody>
      <dsp:txXfrm>
        <a:off x="1909124" y="4133010"/>
        <a:ext cx="5040315" cy="165292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36CD8A-86E7-4BA7-9981-21D8049936BD}" type="datetimeFigureOut">
              <a:rPr lang="en-GB" smtClean="0"/>
              <a:t>30/04/2025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DEFFBE-5F89-4685-BC81-A64EA4D5E0F4}" type="slidenum">
              <a:rPr lang="en-GB" smtClean="0"/>
              <a:t>‹#›</a:t>
            </a:fld>
            <a:endParaRPr lang="en-GB"/>
          </a:p>
        </p:txBody>
      </p:sp>
    </p:spTree>
    <p:extLst>
      <p:ext uri="{BB962C8B-B14F-4D97-AF65-F5344CB8AC3E}">
        <p14:creationId xmlns:p14="http://schemas.microsoft.com/office/powerpoint/2010/main" val="14232880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EDEFFBE-5F89-4685-BC81-A64EA4D5E0F4}" type="slidenum">
              <a:rPr lang="en-GB" smtClean="0"/>
              <a:t>1</a:t>
            </a:fld>
            <a:endParaRPr lang="en-GB"/>
          </a:p>
        </p:txBody>
      </p:sp>
    </p:spTree>
    <p:extLst>
      <p:ext uri="{BB962C8B-B14F-4D97-AF65-F5344CB8AC3E}">
        <p14:creationId xmlns:p14="http://schemas.microsoft.com/office/powerpoint/2010/main" val="5931316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EDEFFBE-5F89-4685-BC81-A64EA4D5E0F4}" type="slidenum">
              <a:rPr lang="en-GB" smtClean="0"/>
              <a:t>5</a:t>
            </a:fld>
            <a:endParaRPr lang="en-GB"/>
          </a:p>
        </p:txBody>
      </p:sp>
    </p:spTree>
    <p:extLst>
      <p:ext uri="{BB962C8B-B14F-4D97-AF65-F5344CB8AC3E}">
        <p14:creationId xmlns:p14="http://schemas.microsoft.com/office/powerpoint/2010/main" val="1518979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EDEFFBE-5F89-4685-BC81-A64EA4D5E0F4}" type="slidenum">
              <a:rPr lang="en-GB" smtClean="0"/>
              <a:t>6</a:t>
            </a:fld>
            <a:endParaRPr lang="en-GB"/>
          </a:p>
        </p:txBody>
      </p:sp>
    </p:spTree>
    <p:extLst>
      <p:ext uri="{BB962C8B-B14F-4D97-AF65-F5344CB8AC3E}">
        <p14:creationId xmlns:p14="http://schemas.microsoft.com/office/powerpoint/2010/main" val="41784394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EDEFFBE-5F89-4685-BC81-A64EA4D5E0F4}" type="slidenum">
              <a:rPr lang="en-GB" smtClean="0"/>
              <a:t>7</a:t>
            </a:fld>
            <a:endParaRPr lang="en-GB"/>
          </a:p>
        </p:txBody>
      </p:sp>
    </p:spTree>
    <p:extLst>
      <p:ext uri="{BB962C8B-B14F-4D97-AF65-F5344CB8AC3E}">
        <p14:creationId xmlns:p14="http://schemas.microsoft.com/office/powerpoint/2010/main" val="31155849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Ok, so now that we have some contextual knowledge of the full extent to which children and young people are affected by mental illness, now we can discuss the plausibility of using nature as a form of treatment for children struggling with declining mental health.</a:t>
            </a:r>
          </a:p>
        </p:txBody>
      </p:sp>
      <p:sp>
        <p:nvSpPr>
          <p:cNvPr id="4" name="Slide Number Placeholder 3"/>
          <p:cNvSpPr>
            <a:spLocks noGrp="1"/>
          </p:cNvSpPr>
          <p:nvPr>
            <p:ph type="sldNum" sz="quarter" idx="5"/>
          </p:nvPr>
        </p:nvSpPr>
        <p:spPr/>
        <p:txBody>
          <a:bodyPr/>
          <a:lstStyle/>
          <a:p>
            <a:fld id="{4EDEFFBE-5F89-4685-BC81-A64EA4D5E0F4}" type="slidenum">
              <a:rPr lang="en-GB" smtClean="0"/>
              <a:t>8</a:t>
            </a:fld>
            <a:endParaRPr lang="en-GB"/>
          </a:p>
        </p:txBody>
      </p:sp>
    </p:spTree>
    <p:extLst>
      <p:ext uri="{BB962C8B-B14F-4D97-AF65-F5344CB8AC3E}">
        <p14:creationId xmlns:p14="http://schemas.microsoft.com/office/powerpoint/2010/main" val="9967588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EDEFFBE-5F89-4685-BC81-A64EA4D5E0F4}" type="slidenum">
              <a:rPr lang="en-GB" smtClean="0"/>
              <a:t>9</a:t>
            </a:fld>
            <a:endParaRPr lang="en-GB"/>
          </a:p>
        </p:txBody>
      </p:sp>
    </p:spTree>
    <p:extLst>
      <p:ext uri="{BB962C8B-B14F-4D97-AF65-F5344CB8AC3E}">
        <p14:creationId xmlns:p14="http://schemas.microsoft.com/office/powerpoint/2010/main" val="1270895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EDEFFBE-5F89-4685-BC81-A64EA4D5E0F4}" type="slidenum">
              <a:rPr lang="en-GB" smtClean="0"/>
              <a:t>10</a:t>
            </a:fld>
            <a:endParaRPr lang="en-GB"/>
          </a:p>
        </p:txBody>
      </p:sp>
    </p:spTree>
    <p:extLst>
      <p:ext uri="{BB962C8B-B14F-4D97-AF65-F5344CB8AC3E}">
        <p14:creationId xmlns:p14="http://schemas.microsoft.com/office/powerpoint/2010/main" val="12873555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EDEFFBE-5F89-4685-BC81-A64EA4D5E0F4}" type="slidenum">
              <a:rPr lang="en-GB" smtClean="0"/>
              <a:t>11</a:t>
            </a:fld>
            <a:endParaRPr lang="en-GB"/>
          </a:p>
        </p:txBody>
      </p:sp>
    </p:spTree>
    <p:extLst>
      <p:ext uri="{BB962C8B-B14F-4D97-AF65-F5344CB8AC3E}">
        <p14:creationId xmlns:p14="http://schemas.microsoft.com/office/powerpoint/2010/main" val="5290024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EDEFFBE-5F89-4685-BC81-A64EA4D5E0F4}" type="slidenum">
              <a:rPr lang="en-GB" smtClean="0"/>
              <a:t>12</a:t>
            </a:fld>
            <a:endParaRPr lang="en-GB"/>
          </a:p>
        </p:txBody>
      </p:sp>
    </p:spTree>
    <p:extLst>
      <p:ext uri="{BB962C8B-B14F-4D97-AF65-F5344CB8AC3E}">
        <p14:creationId xmlns:p14="http://schemas.microsoft.com/office/powerpoint/2010/main" val="1479632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EDEFFBE-5F89-4685-BC81-A64EA4D5E0F4}" type="slidenum">
              <a:rPr lang="en-GB" smtClean="0"/>
              <a:t>13</a:t>
            </a:fld>
            <a:endParaRPr lang="en-GB"/>
          </a:p>
        </p:txBody>
      </p:sp>
    </p:spTree>
    <p:extLst>
      <p:ext uri="{BB962C8B-B14F-4D97-AF65-F5344CB8AC3E}">
        <p14:creationId xmlns:p14="http://schemas.microsoft.com/office/powerpoint/2010/main" val="19071039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EDEFFBE-5F89-4685-BC81-A64EA4D5E0F4}" type="slidenum">
              <a:rPr lang="en-GB" smtClean="0"/>
              <a:t>14</a:t>
            </a:fld>
            <a:endParaRPr lang="en-GB"/>
          </a:p>
        </p:txBody>
      </p:sp>
    </p:spTree>
    <p:extLst>
      <p:ext uri="{BB962C8B-B14F-4D97-AF65-F5344CB8AC3E}">
        <p14:creationId xmlns:p14="http://schemas.microsoft.com/office/powerpoint/2010/main" val="31377581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4/30/2025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477168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4/30/2025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477478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4/30/2025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98048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4/30/2025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623282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4/30/2025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333384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4/30/2025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815403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4/30/2025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974257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4/30/2025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849572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4/30/2025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61836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4/30/2025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688632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4/30/2025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46570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4/30/2025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665855866"/>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3389/fpubh.2018.00119" TargetMode="External"/><Relationship Id="rId2" Type="http://schemas.openxmlformats.org/officeDocument/2006/relationships/hyperlink" Target="https://books.google.co.uk/books?hl=en&amp;lr=&amp;id=Z-XEDwAAQBAJ&amp;oi=fnd&amp;pg=PP1&amp;dq=Outside+activities+in+treating+mental+health&amp;ots=Xid_JYzT0t&amp;sig=u0wTKYo2IH8-b1hvrzE_nrxjhKE#v=onepage&amp;q=Outside%20activities%20in%20treating%20mental%20health&amp;f=false" TargetMode="External"/><Relationship Id="rId1" Type="http://schemas.openxmlformats.org/officeDocument/2006/relationships/slideLayout" Target="../slideLayouts/slideLayout2.xml"/><Relationship Id="rId5" Type="http://schemas.openxmlformats.org/officeDocument/2006/relationships/hyperlink" Target="https://books.google.co.uk/books?hl=en&amp;lr=&amp;id=1Pj2DwAAQBAJ&amp;oi=fnd&amp;pg=PA1959&amp;dq=outdoor+therapy+for+children&amp;ots=RLIWJfFL8v&amp;sig=GcpNLsdgmOBnmMihqOD9qWpsPx4#v=onepage&amp;q=outdoor%20therapy%20for%20children&amp;f=false" TargetMode="External"/><Relationship Id="rId4" Type="http://schemas.openxmlformats.org/officeDocument/2006/relationships/hyperlink" Target="https://childrenslegalcentre.wales/resources/childrens-mental-health-in-wales/#:~:text=The%20Mental%20Health%20%28Wales%29%20Measure%20focuses%20on%20primary,Wales%20for%20people%20of%20all%20ages%2C%20including%20children"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080/03004279.2021.1971275" TargetMode="External"/><Relationship Id="rId2" Type="http://schemas.openxmlformats.org/officeDocument/2006/relationships/hyperlink" Target="http://dx.doi.org/10.4324/9781003155034-12" TargetMode="External"/><Relationship Id="rId1" Type="http://schemas.openxmlformats.org/officeDocument/2006/relationships/slideLayout" Target="../slideLayouts/slideLayout2.xml"/><Relationship Id="rId5" Type="http://schemas.openxmlformats.org/officeDocument/2006/relationships/hyperlink" Target="https://books.google.co.uk/books?hl=en&amp;lr=&amp;id=IVBwDwAAQBAJ&amp;oi=fnd&amp;pg=PT8&amp;dq=outdoor+therapy+for+children&amp;ots=pCmv2BQqqM&amp;sig=PVnDFHnIZp91hKBd0kXL3txTYyw#v=onepage&amp;q=outdoor%20therapy%20for%20children&amp;f=false" TargetMode="External"/><Relationship Id="rId4" Type="http://schemas.openxmlformats.org/officeDocument/2006/relationships/hyperlink" Target="https://assets.publishing.service.gov.uk/government/uploads/system/uploads/attachment_data/file/994570/GO-Science_Trend_Deck_-_Urbanisation_section_-_Spring_2021.pdf"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doi.org/10.1089/eco.2022.0087" TargetMode="External"/><Relationship Id="rId2" Type="http://schemas.openxmlformats.org/officeDocument/2006/relationships/hyperlink" Target="https://doi.org/10.1016/j.childyouth.2017.10.030" TargetMode="External"/><Relationship Id="rId1" Type="http://schemas.openxmlformats.org/officeDocument/2006/relationships/slideLayout" Target="../slideLayouts/slideLayout2.xml"/><Relationship Id="rId5" Type="http://schemas.openxmlformats.org/officeDocument/2006/relationships/hyperlink" Target="https://www.mind.org.uk/about-us/our-policy-work/reports-and-guides/the-big-mental-health-report-2024/#findings" TargetMode="External"/><Relationship Id="rId4" Type="http://schemas.openxmlformats.org/officeDocument/2006/relationships/hyperlink" Target="https://openurl.ebsco.com/EPDB%3Agcd%3A14%3A28446126/detailv2?sid=ebsco%3Aplink%3Ascholar&amp;id=ebsco%3Agcd%3A107247469&amp;crl=c&amp;link_origin=scholar.google.co.uk"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phw.nhs.wales/news/new-analysis-reveals-trends-in-children-and-young-peoples-mental-health-care-in-wales/" TargetMode="External"/><Relationship Id="rId2" Type="http://schemas.openxmlformats.org/officeDocument/2006/relationships/hyperlink" Target="https://www.legislation.gov.uk/mwa/2011/2/contents" TargetMode="External"/><Relationship Id="rId1" Type="http://schemas.openxmlformats.org/officeDocument/2006/relationships/slideLayout" Target="../slideLayouts/slideLayout2.xml"/><Relationship Id="rId5" Type="http://schemas.openxmlformats.org/officeDocument/2006/relationships/hyperlink" Target="https://reconnectinnature.org.uk/wp-content/uploads/2018/08/essexdata.pdf" TargetMode="External"/><Relationship Id="rId4" Type="http://schemas.openxmlformats.org/officeDocument/2006/relationships/hyperlink" Target="https://phw.nhs.wales/publications/publications1/children-and-young-peoples-mental-health/" TargetMode="External"/></Relationships>
</file>

<file path=ppt/slides/_rels/slide20.xml.rels><?xml version="1.0" encoding="UTF-8" standalone="yes"?>
<Relationships xmlns="http://schemas.openxmlformats.org/package/2006/relationships"><Relationship Id="rId2" Type="http://schemas.openxmlformats.org/officeDocument/2006/relationships/hyperlink" Target="https://doi.org/10.3390/ijerph19105825"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ohchr.org/en/instruments-mechanisms/instruments/convention-rights-child" TargetMode="External"/><Relationship Id="rId2" Type="http://schemas.openxmlformats.org/officeDocument/2006/relationships/hyperlink" Target="https://doi.org/10.1080/14729679.2020.1730206" TargetMode="External"/><Relationship Id="rId1" Type="http://schemas.openxmlformats.org/officeDocument/2006/relationships/slideLayout" Target="../slideLayouts/slideLayout2.xml"/><Relationship Id="rId5" Type="http://schemas.openxmlformats.org/officeDocument/2006/relationships/hyperlink" Target="https://www.gov.wales/children-and-young-peoples-plan-html" TargetMode="External"/><Relationship Id="rId4" Type="http://schemas.openxmlformats.org/officeDocument/2006/relationships/hyperlink" Target="https://doi.org/10.1037/pla0000213"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descr="Pink flowers and leaves on white background">
            <a:extLst>
              <a:ext uri="{FF2B5EF4-FFF2-40B4-BE49-F238E27FC236}">
                <a16:creationId xmlns:a16="http://schemas.microsoft.com/office/drawing/2014/main" id="{DCA7EB3E-27F9-58DF-743D-52106853540F}"/>
              </a:ext>
            </a:extLst>
          </p:cNvPr>
          <p:cNvPicPr>
            <a:picLocks noChangeAspect="1"/>
          </p:cNvPicPr>
          <p:nvPr/>
        </p:nvPicPr>
        <p:blipFill>
          <a:blip r:embed="rId3"/>
          <a:srcRect t="12109"/>
          <a:stretch/>
        </p:blipFill>
        <p:spPr>
          <a:xfrm>
            <a:off x="20" y="10"/>
            <a:ext cx="12191980" cy="6857990"/>
          </a:xfrm>
          <a:prstGeom prst="rect">
            <a:avLst/>
          </a:prstGeom>
        </p:spPr>
      </p:pic>
      <p:sp>
        <p:nvSpPr>
          <p:cNvPr id="11" name="Frame 10">
            <a:extLst>
              <a:ext uri="{FF2B5EF4-FFF2-40B4-BE49-F238E27FC236}">
                <a16:creationId xmlns:a16="http://schemas.microsoft.com/office/drawing/2014/main" id="{0E686577-9456-77F3-95A7-7970B6132C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064" y="101599"/>
            <a:ext cx="7074070" cy="6595533"/>
          </a:xfrm>
          <a:prstGeom prst="frame">
            <a:avLst>
              <a:gd name="adj1" fmla="val 8000"/>
            </a:avLst>
          </a:prstGeom>
          <a:solidFill>
            <a:schemeClr val="accent4"/>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3" name="Rectangle 12">
            <a:extLst>
              <a:ext uri="{FF2B5EF4-FFF2-40B4-BE49-F238E27FC236}">
                <a16:creationId xmlns:a16="http://schemas.microsoft.com/office/drawing/2014/main" id="{B7D064F0-6D2A-219C-C000-14ABD99ECE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06" y="0"/>
            <a:ext cx="4903694" cy="6858001"/>
          </a:xfrm>
          <a:prstGeom prst="rect">
            <a:avLst/>
          </a:prstGeom>
          <a:solidFill>
            <a:schemeClr val="bg1">
              <a:alpha val="2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180C66-7875-B098-2669-B3DF329661AD}"/>
              </a:ext>
            </a:extLst>
          </p:cNvPr>
          <p:cNvSpPr>
            <a:spLocks noGrp="1"/>
          </p:cNvSpPr>
          <p:nvPr>
            <p:ph type="ctrTitle"/>
          </p:nvPr>
        </p:nvSpPr>
        <p:spPr>
          <a:xfrm>
            <a:off x="7620001" y="822960"/>
            <a:ext cx="4286054" cy="3474720"/>
          </a:xfrm>
        </p:spPr>
        <p:txBody>
          <a:bodyPr anchor="b">
            <a:normAutofit/>
          </a:bodyPr>
          <a:lstStyle/>
          <a:p>
            <a:pPr algn="l"/>
            <a:r>
              <a:rPr lang="en-GB" sz="2800" dirty="0"/>
              <a:t>Component TWO: Practical: Individual Presentation </a:t>
            </a:r>
            <a:endParaRPr lang="en-GB" sz="5200" dirty="0"/>
          </a:p>
        </p:txBody>
      </p:sp>
      <p:sp>
        <p:nvSpPr>
          <p:cNvPr id="3" name="Subtitle 2">
            <a:extLst>
              <a:ext uri="{FF2B5EF4-FFF2-40B4-BE49-F238E27FC236}">
                <a16:creationId xmlns:a16="http://schemas.microsoft.com/office/drawing/2014/main" id="{52808A56-365A-4A7B-E743-F80E15C5EBAC}"/>
              </a:ext>
            </a:extLst>
          </p:cNvPr>
          <p:cNvSpPr>
            <a:spLocks noGrp="1"/>
          </p:cNvSpPr>
          <p:nvPr>
            <p:ph type="subTitle" idx="1"/>
          </p:nvPr>
        </p:nvSpPr>
        <p:spPr>
          <a:xfrm>
            <a:off x="7620001" y="4419600"/>
            <a:ext cx="3931920" cy="1386840"/>
          </a:xfrm>
        </p:spPr>
        <p:txBody>
          <a:bodyPr anchor="t">
            <a:normAutofit/>
          </a:bodyPr>
          <a:lstStyle/>
          <a:p>
            <a:pPr algn="l"/>
            <a:endParaRPr lang="en-GB" sz="2200" dirty="0"/>
          </a:p>
        </p:txBody>
      </p:sp>
    </p:spTree>
    <p:extLst>
      <p:ext uri="{BB962C8B-B14F-4D97-AF65-F5344CB8AC3E}">
        <p14:creationId xmlns:p14="http://schemas.microsoft.com/office/powerpoint/2010/main" val="394916557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C7562-34B5-BFD3-B45C-E5FF20E84BDE}"/>
              </a:ext>
            </a:extLst>
          </p:cNvPr>
          <p:cNvSpPr>
            <a:spLocks noGrp="1"/>
          </p:cNvSpPr>
          <p:nvPr>
            <p:ph type="title"/>
          </p:nvPr>
        </p:nvSpPr>
        <p:spPr/>
        <p:txBody>
          <a:bodyPr/>
          <a:lstStyle/>
          <a:p>
            <a:r>
              <a:rPr lang="en-GB" dirty="0"/>
              <a:t>Plan</a:t>
            </a:r>
          </a:p>
        </p:txBody>
      </p:sp>
      <p:sp>
        <p:nvSpPr>
          <p:cNvPr id="3" name="Content Placeholder 2">
            <a:extLst>
              <a:ext uri="{FF2B5EF4-FFF2-40B4-BE49-F238E27FC236}">
                <a16:creationId xmlns:a16="http://schemas.microsoft.com/office/drawing/2014/main" id="{448C08A9-B95A-74DA-2A41-10D936CC4291}"/>
              </a:ext>
            </a:extLst>
          </p:cNvPr>
          <p:cNvSpPr>
            <a:spLocks noGrp="1"/>
          </p:cNvSpPr>
          <p:nvPr>
            <p:ph idx="1"/>
          </p:nvPr>
        </p:nvSpPr>
        <p:spPr/>
        <p:txBody>
          <a:bodyPr/>
          <a:lstStyle/>
          <a:p>
            <a:r>
              <a:rPr lang="en-GB" dirty="0"/>
              <a:t>With explicit reference to the debates and discussion topics within the module, critically evaluate one of the interventions mentioned below and demonstrate a critical understanding of the efficacy and researched evidence of intervention strategies when working with children and young people who have experienced adverse childhood experiences: </a:t>
            </a:r>
          </a:p>
          <a:p>
            <a:r>
              <a:rPr lang="en-GB" dirty="0"/>
              <a:t>Choose ONE of the following interventions </a:t>
            </a:r>
          </a:p>
          <a:p>
            <a:r>
              <a:rPr lang="en-GB" dirty="0"/>
              <a:t>• Mindfulness Practice </a:t>
            </a:r>
          </a:p>
          <a:p>
            <a:r>
              <a:rPr lang="en-GB" dirty="0"/>
              <a:t>• Outdoor activities and Forest schools </a:t>
            </a:r>
          </a:p>
          <a:p>
            <a:r>
              <a:rPr lang="en-GB" dirty="0"/>
              <a:t>• Trauma-focused school practice</a:t>
            </a:r>
          </a:p>
          <a:p>
            <a:r>
              <a:rPr lang="en-GB" dirty="0"/>
              <a:t>May have to focus on a specific theme</a:t>
            </a:r>
          </a:p>
        </p:txBody>
      </p:sp>
    </p:spTree>
    <p:extLst>
      <p:ext uri="{BB962C8B-B14F-4D97-AF65-F5344CB8AC3E}">
        <p14:creationId xmlns:p14="http://schemas.microsoft.com/office/powerpoint/2010/main" val="5874004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BEB2-086F-439C-BD1F-2B8BE844F779}"/>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CB51A510-5BC7-8FA7-BB8F-0B13D981B693}"/>
              </a:ext>
            </a:extLst>
          </p:cNvPr>
          <p:cNvSpPr>
            <a:spLocks noGrp="1"/>
          </p:cNvSpPr>
          <p:nvPr>
            <p:ph idx="1"/>
          </p:nvPr>
        </p:nvSpPr>
        <p:spPr/>
        <p:txBody>
          <a:bodyPr/>
          <a:lstStyle/>
          <a:p>
            <a:r>
              <a:rPr lang="en-GB" dirty="0"/>
              <a:t>Upon the successful completion of this module, the student should be able to: </a:t>
            </a:r>
          </a:p>
          <a:p>
            <a:r>
              <a:rPr lang="en-GB" dirty="0"/>
              <a:t>• Demonstrate a critical understanding of mental health issues seen in childhood and appropriate support strategies and their impact on children’s well-being; </a:t>
            </a:r>
          </a:p>
          <a:p>
            <a:r>
              <a:rPr lang="en-GB" dirty="0"/>
              <a:t>• Critically evaluate evidence-based and practice-based appropriate treatments and interventions to improve mental health and well-being in children; </a:t>
            </a:r>
          </a:p>
          <a:p>
            <a:r>
              <a:rPr lang="en-GB" dirty="0"/>
              <a:t>• Demonstrate critical awareness appropriate skilled interventions when working with children and young people; </a:t>
            </a:r>
          </a:p>
        </p:txBody>
      </p:sp>
    </p:spTree>
    <p:extLst>
      <p:ext uri="{BB962C8B-B14F-4D97-AF65-F5344CB8AC3E}">
        <p14:creationId xmlns:p14="http://schemas.microsoft.com/office/powerpoint/2010/main" val="23930562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6E535-F8ED-514C-EAC9-349CAC5B46E0}"/>
              </a:ext>
            </a:extLst>
          </p:cNvPr>
          <p:cNvSpPr>
            <a:spLocks noGrp="1"/>
          </p:cNvSpPr>
          <p:nvPr>
            <p:ph type="title"/>
          </p:nvPr>
        </p:nvSpPr>
        <p:spPr/>
        <p:txBody>
          <a:bodyPr/>
          <a:lstStyle/>
          <a:p>
            <a:r>
              <a:rPr lang="en-GB" dirty="0"/>
              <a:t>Additional Guidance</a:t>
            </a:r>
          </a:p>
        </p:txBody>
      </p:sp>
      <p:sp>
        <p:nvSpPr>
          <p:cNvPr id="3" name="Content Placeholder 2">
            <a:extLst>
              <a:ext uri="{FF2B5EF4-FFF2-40B4-BE49-F238E27FC236}">
                <a16:creationId xmlns:a16="http://schemas.microsoft.com/office/drawing/2014/main" id="{889F8DDD-5746-5501-20BD-F8455D8963FB}"/>
              </a:ext>
            </a:extLst>
          </p:cNvPr>
          <p:cNvSpPr>
            <a:spLocks noGrp="1"/>
          </p:cNvSpPr>
          <p:nvPr>
            <p:ph idx="1"/>
          </p:nvPr>
        </p:nvSpPr>
        <p:spPr/>
        <p:txBody>
          <a:bodyPr/>
          <a:lstStyle/>
          <a:p>
            <a:r>
              <a:rPr lang="en-GB" dirty="0"/>
              <a:t>• Take responsibility for their own learning and skill development; including effective personal planning, self-reflection and project management. </a:t>
            </a:r>
          </a:p>
          <a:p>
            <a:r>
              <a:rPr lang="en-GB" dirty="0"/>
              <a:t>This is a presentation, please avoid using and reading from full pages of notes, or directly from slides; instead use cue cards to support your discussion. Your notes should be submitted at the end of your slide submission (in Turnitin). </a:t>
            </a:r>
          </a:p>
          <a:p>
            <a:r>
              <a:rPr lang="en-GB" dirty="0"/>
              <a:t>• Critically engage with the literature, there may be an element of description as you introduce your chosen theme, but following this there should be a full engagement with analysis of the research informed literature and critical evaluation of interventions and concepts.</a:t>
            </a:r>
          </a:p>
          <a:p>
            <a:r>
              <a:rPr lang="en-GB" dirty="0"/>
              <a:t>Aim to include a balance of both images and text within slides. </a:t>
            </a:r>
          </a:p>
        </p:txBody>
      </p:sp>
    </p:spTree>
    <p:extLst>
      <p:ext uri="{BB962C8B-B14F-4D97-AF65-F5344CB8AC3E}">
        <p14:creationId xmlns:p14="http://schemas.microsoft.com/office/powerpoint/2010/main" val="39779842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F14B0B-940E-DF82-607B-90336A9859F9}"/>
              </a:ext>
            </a:extLst>
          </p:cNvPr>
          <p:cNvSpPr>
            <a:spLocks noGrp="1"/>
          </p:cNvSpPr>
          <p:nvPr>
            <p:ph type="title"/>
          </p:nvPr>
        </p:nvSpPr>
        <p:spPr>
          <a:xfrm>
            <a:off x="614680" y="603504"/>
            <a:ext cx="4361688" cy="1527048"/>
          </a:xfrm>
        </p:spPr>
        <p:txBody>
          <a:bodyPr vert="horz" lIns="91440" tIns="45720" rIns="91440" bIns="45720" rtlCol="0" anchor="b">
            <a:normAutofit/>
          </a:bodyPr>
          <a:lstStyle/>
          <a:p>
            <a:r>
              <a:rPr lang="en-US" sz="3300" b="1" kern="1200">
                <a:solidFill>
                  <a:schemeClr val="tx1"/>
                </a:solidFill>
                <a:latin typeface="+mj-lt"/>
                <a:ea typeface="+mj-ea"/>
                <a:cs typeface="+mj-cs"/>
              </a:rPr>
              <a:t>Children and Young People’s Mental Health</a:t>
            </a:r>
          </a:p>
        </p:txBody>
      </p:sp>
      <p:graphicFrame>
        <p:nvGraphicFramePr>
          <p:cNvPr id="12" name="Content Placeholder 2">
            <a:extLst>
              <a:ext uri="{FF2B5EF4-FFF2-40B4-BE49-F238E27FC236}">
                <a16:creationId xmlns:a16="http://schemas.microsoft.com/office/drawing/2014/main" id="{2BDC9897-9AEE-C4CB-4FD5-AE3A976D67BF}"/>
              </a:ext>
            </a:extLst>
          </p:cNvPr>
          <p:cNvGraphicFramePr>
            <a:graphicFrameLocks noGrp="1"/>
          </p:cNvGraphicFramePr>
          <p:nvPr>
            <p:ph sz="half" idx="1"/>
          </p:nvPr>
        </p:nvGraphicFramePr>
        <p:xfrm>
          <a:off x="614679" y="2212848"/>
          <a:ext cx="4361688" cy="4096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Content Placeholder 4">
            <a:extLst>
              <a:ext uri="{FF2B5EF4-FFF2-40B4-BE49-F238E27FC236}">
                <a16:creationId xmlns:a16="http://schemas.microsoft.com/office/drawing/2014/main" id="{74F81837-F095-4185-D6D9-79BB6C70F8C8}"/>
              </a:ext>
            </a:extLst>
          </p:cNvPr>
          <p:cNvPicPr>
            <a:picLocks noGrp="1" noChangeAspect="1"/>
          </p:cNvPicPr>
          <p:nvPr>
            <p:ph sz="half" idx="2"/>
          </p:nvPr>
        </p:nvPicPr>
        <p:blipFill>
          <a:blip r:embed="rId8"/>
          <a:srcRect l="25526" r="12440" b="-2"/>
          <a:stretch/>
        </p:blipFill>
        <p:spPr>
          <a:xfrm>
            <a:off x="5818632" y="-1"/>
            <a:ext cx="6373368" cy="6857999"/>
          </a:xfrm>
          <a:prstGeom prst="rect">
            <a:avLst/>
          </a:prstGeom>
        </p:spPr>
      </p:pic>
    </p:spTree>
    <p:extLst>
      <p:ext uri="{BB962C8B-B14F-4D97-AF65-F5344CB8AC3E}">
        <p14:creationId xmlns:p14="http://schemas.microsoft.com/office/powerpoint/2010/main" val="30698864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AA705-FAC0-075D-6842-7A98F5401C57}"/>
              </a:ext>
            </a:extLst>
          </p:cNvPr>
          <p:cNvSpPr>
            <a:spLocks noGrp="1"/>
          </p:cNvSpPr>
          <p:nvPr>
            <p:ph type="title"/>
          </p:nvPr>
        </p:nvSpPr>
        <p:spPr/>
        <p:txBody>
          <a:bodyPr/>
          <a:lstStyle/>
          <a:p>
            <a:r>
              <a:rPr lang="en-GB" dirty="0"/>
              <a:t>Statistics</a:t>
            </a:r>
          </a:p>
        </p:txBody>
      </p:sp>
      <p:graphicFrame>
        <p:nvGraphicFramePr>
          <p:cNvPr id="5" name="Content Placeholder 2">
            <a:extLst>
              <a:ext uri="{FF2B5EF4-FFF2-40B4-BE49-F238E27FC236}">
                <a16:creationId xmlns:a16="http://schemas.microsoft.com/office/drawing/2014/main" id="{16FB35FA-CED1-0F7B-A157-AEAC10A63554}"/>
              </a:ext>
            </a:extLst>
          </p:cNvPr>
          <p:cNvGraphicFramePr>
            <a:graphicFrameLocks noGrp="1"/>
          </p:cNvGraphicFramePr>
          <p:nvPr>
            <p:ph idx="1"/>
            <p:extLst>
              <p:ext uri="{D42A27DB-BD31-4B8C-83A1-F6EECF244321}">
                <p14:modId xmlns:p14="http://schemas.microsoft.com/office/powerpoint/2010/main" val="3172069044"/>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88391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78087-1805-CBC2-94C8-FE12ADB8FC10}"/>
              </a:ext>
            </a:extLst>
          </p:cNvPr>
          <p:cNvSpPr>
            <a:spLocks noGrp="1"/>
          </p:cNvSpPr>
          <p:nvPr>
            <p:ph type="title"/>
          </p:nvPr>
        </p:nvSpPr>
        <p:spPr/>
        <p:txBody>
          <a:bodyPr/>
          <a:lstStyle/>
          <a:p>
            <a:r>
              <a:rPr lang="en-GB" dirty="0"/>
              <a:t>Government’s Point of View</a:t>
            </a:r>
          </a:p>
        </p:txBody>
      </p:sp>
      <p:graphicFrame>
        <p:nvGraphicFramePr>
          <p:cNvPr id="5" name="Content Placeholder 2">
            <a:extLst>
              <a:ext uri="{FF2B5EF4-FFF2-40B4-BE49-F238E27FC236}">
                <a16:creationId xmlns:a16="http://schemas.microsoft.com/office/drawing/2014/main" id="{B91A82F6-8E22-807F-68CB-72AB25438036}"/>
              </a:ext>
            </a:extLst>
          </p:cNvPr>
          <p:cNvGraphicFramePr>
            <a:graphicFrameLocks noGrp="1"/>
          </p:cNvGraphicFramePr>
          <p:nvPr>
            <p:ph idx="1"/>
            <p:extLst>
              <p:ext uri="{D42A27DB-BD31-4B8C-83A1-F6EECF244321}">
                <p14:modId xmlns:p14="http://schemas.microsoft.com/office/powerpoint/2010/main" val="2155895077"/>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43577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A642772-2521-3FAB-B405-4D946823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0A8D7E-4612-97EE-CE4A-05247A9A7E76}"/>
              </a:ext>
            </a:extLst>
          </p:cNvPr>
          <p:cNvSpPr>
            <a:spLocks noGrp="1"/>
          </p:cNvSpPr>
          <p:nvPr>
            <p:ph type="title"/>
          </p:nvPr>
        </p:nvSpPr>
        <p:spPr>
          <a:xfrm>
            <a:off x="8208747" y="1548606"/>
            <a:ext cx="3473179" cy="2241755"/>
          </a:xfrm>
        </p:spPr>
        <p:txBody>
          <a:bodyPr vert="horz" lIns="91440" tIns="45720" rIns="91440" bIns="45720" rtlCol="0" anchor="b">
            <a:normAutofit/>
          </a:bodyPr>
          <a:lstStyle/>
          <a:p>
            <a:r>
              <a:rPr lang="en-US" sz="4000"/>
              <a:t>A Need For Nature?</a:t>
            </a:r>
          </a:p>
        </p:txBody>
      </p:sp>
      <p:sp>
        <p:nvSpPr>
          <p:cNvPr id="3" name="Content Placeholder 2">
            <a:extLst>
              <a:ext uri="{FF2B5EF4-FFF2-40B4-BE49-F238E27FC236}">
                <a16:creationId xmlns:a16="http://schemas.microsoft.com/office/drawing/2014/main" id="{F0C23378-464A-121F-5CC3-03754495D9A9}"/>
              </a:ext>
            </a:extLst>
          </p:cNvPr>
          <p:cNvSpPr>
            <a:spLocks noGrp="1"/>
          </p:cNvSpPr>
          <p:nvPr>
            <p:ph sz="half" idx="1"/>
          </p:nvPr>
        </p:nvSpPr>
        <p:spPr>
          <a:xfrm>
            <a:off x="8208746" y="3916909"/>
            <a:ext cx="3473180" cy="1184584"/>
          </a:xfrm>
        </p:spPr>
        <p:txBody>
          <a:bodyPr vert="horz" lIns="91440" tIns="45720" rIns="91440" bIns="45720" rtlCol="0">
            <a:normAutofit/>
          </a:bodyPr>
          <a:lstStyle/>
          <a:p>
            <a:pPr marL="0" indent="0">
              <a:buNone/>
            </a:pPr>
            <a:r>
              <a:rPr lang="en-US" sz="1800" dirty="0"/>
              <a:t>Considerable research into the mental health benefits in nature.</a:t>
            </a:r>
          </a:p>
        </p:txBody>
      </p:sp>
      <p:pic>
        <p:nvPicPr>
          <p:cNvPr id="1026" name="Picture 2" descr="A person's head with flowers and butterflies&#10;&#10;AI-generated content may be incorrect.">
            <a:extLst>
              <a:ext uri="{FF2B5EF4-FFF2-40B4-BE49-F238E27FC236}">
                <a16:creationId xmlns:a16="http://schemas.microsoft.com/office/drawing/2014/main" id="{C3CEE375-F470-E115-DBD8-66B47E0E3117}"/>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510073" y="973719"/>
            <a:ext cx="7365843" cy="49105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96186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3BD5E4-2934-3F58-8BA0-1FC21E88629E}"/>
              </a:ext>
            </a:extLst>
          </p:cNvPr>
          <p:cNvSpPr>
            <a:spLocks noGrp="1"/>
          </p:cNvSpPr>
          <p:nvPr>
            <p:ph type="title"/>
          </p:nvPr>
        </p:nvSpPr>
        <p:spPr>
          <a:xfrm>
            <a:off x="612649" y="548638"/>
            <a:ext cx="3493008" cy="5788152"/>
          </a:xfrm>
        </p:spPr>
        <p:txBody>
          <a:bodyPr anchor="ctr">
            <a:normAutofit/>
          </a:bodyPr>
          <a:lstStyle/>
          <a:p>
            <a:r>
              <a:rPr lang="en-GB" sz="4000" dirty="0"/>
              <a:t>A Need for Nature? Cont.</a:t>
            </a:r>
          </a:p>
        </p:txBody>
      </p:sp>
      <p:graphicFrame>
        <p:nvGraphicFramePr>
          <p:cNvPr id="5" name="Content Placeholder 2">
            <a:extLst>
              <a:ext uri="{FF2B5EF4-FFF2-40B4-BE49-F238E27FC236}">
                <a16:creationId xmlns:a16="http://schemas.microsoft.com/office/drawing/2014/main" id="{6FD1CFEB-2CFB-1378-4F5B-DCB941FB3A9D}"/>
              </a:ext>
            </a:extLst>
          </p:cNvPr>
          <p:cNvGraphicFramePr>
            <a:graphicFrameLocks noGrp="1"/>
          </p:cNvGraphicFramePr>
          <p:nvPr>
            <p:ph idx="1"/>
            <p:extLst>
              <p:ext uri="{D42A27DB-BD31-4B8C-83A1-F6EECF244321}">
                <p14:modId xmlns:p14="http://schemas.microsoft.com/office/powerpoint/2010/main" val="1136969970"/>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00633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7A642772-2521-3FAB-B405-4D946823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393F97-592A-8992-2EE8-9A8672B25876}"/>
              </a:ext>
            </a:extLst>
          </p:cNvPr>
          <p:cNvSpPr>
            <a:spLocks noGrp="1"/>
          </p:cNvSpPr>
          <p:nvPr>
            <p:ph type="title"/>
          </p:nvPr>
        </p:nvSpPr>
        <p:spPr>
          <a:xfrm>
            <a:off x="8208747" y="1548606"/>
            <a:ext cx="3473179" cy="2241755"/>
          </a:xfrm>
        </p:spPr>
        <p:txBody>
          <a:bodyPr vert="horz" lIns="91440" tIns="45720" rIns="91440" bIns="45720" rtlCol="0" anchor="b">
            <a:normAutofit/>
          </a:bodyPr>
          <a:lstStyle/>
          <a:p>
            <a:r>
              <a:rPr lang="en-US" sz="4000"/>
              <a:t>Forest Schools</a:t>
            </a:r>
          </a:p>
        </p:txBody>
      </p:sp>
      <p:sp>
        <p:nvSpPr>
          <p:cNvPr id="3" name="Content Placeholder 2">
            <a:extLst>
              <a:ext uri="{FF2B5EF4-FFF2-40B4-BE49-F238E27FC236}">
                <a16:creationId xmlns:a16="http://schemas.microsoft.com/office/drawing/2014/main" id="{1A22B90C-9E00-9930-251D-7843AFD5897C}"/>
              </a:ext>
            </a:extLst>
          </p:cNvPr>
          <p:cNvSpPr>
            <a:spLocks noGrp="1"/>
          </p:cNvSpPr>
          <p:nvPr>
            <p:ph sz="half" idx="1"/>
          </p:nvPr>
        </p:nvSpPr>
        <p:spPr>
          <a:xfrm>
            <a:off x="8208746" y="3916909"/>
            <a:ext cx="3473180" cy="1184584"/>
          </a:xfrm>
        </p:spPr>
        <p:txBody>
          <a:bodyPr vert="horz" lIns="91440" tIns="45720" rIns="91440" bIns="45720" rtlCol="0">
            <a:normAutofit/>
          </a:bodyPr>
          <a:lstStyle/>
          <a:p>
            <a:pPr marL="0" indent="0">
              <a:buNone/>
            </a:pPr>
            <a:r>
              <a:rPr lang="en-US" sz="1800" dirty="0"/>
              <a:t>A place for children to learn outdoors.</a:t>
            </a:r>
          </a:p>
        </p:txBody>
      </p:sp>
      <p:pic>
        <p:nvPicPr>
          <p:cNvPr id="3074" name="Picture 2">
            <a:extLst>
              <a:ext uri="{FF2B5EF4-FFF2-40B4-BE49-F238E27FC236}">
                <a16:creationId xmlns:a16="http://schemas.microsoft.com/office/drawing/2014/main" id="{6C52B05B-3CD5-4598-2D04-35535477834B}"/>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510073" y="666809"/>
            <a:ext cx="7365843" cy="55243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72319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DE2E02-58C9-40AD-BA67-505B38BD6B59}"/>
              </a:ext>
            </a:extLst>
          </p:cNvPr>
          <p:cNvSpPr>
            <a:spLocks noGrp="1"/>
          </p:cNvSpPr>
          <p:nvPr>
            <p:ph type="title"/>
          </p:nvPr>
        </p:nvSpPr>
        <p:spPr>
          <a:xfrm>
            <a:off x="612649" y="548638"/>
            <a:ext cx="3493008" cy="5788152"/>
          </a:xfrm>
        </p:spPr>
        <p:txBody>
          <a:bodyPr anchor="ctr">
            <a:normAutofit/>
          </a:bodyPr>
          <a:lstStyle/>
          <a:p>
            <a:r>
              <a:rPr lang="en-GB" sz="4000"/>
              <a:t>Forest Schools Cont.</a:t>
            </a:r>
          </a:p>
        </p:txBody>
      </p:sp>
      <p:graphicFrame>
        <p:nvGraphicFramePr>
          <p:cNvPr id="5" name="Content Placeholder 2">
            <a:extLst>
              <a:ext uri="{FF2B5EF4-FFF2-40B4-BE49-F238E27FC236}">
                <a16:creationId xmlns:a16="http://schemas.microsoft.com/office/drawing/2014/main" id="{5FBB686A-EC4C-E541-BA85-B3A6DCB8B63A}"/>
              </a:ext>
            </a:extLst>
          </p:cNvPr>
          <p:cNvGraphicFramePr>
            <a:graphicFrameLocks noGrp="1"/>
          </p:cNvGraphicFramePr>
          <p:nvPr>
            <p:ph idx="1"/>
            <p:extLst>
              <p:ext uri="{D42A27DB-BD31-4B8C-83A1-F6EECF244321}">
                <p14:modId xmlns:p14="http://schemas.microsoft.com/office/powerpoint/2010/main" val="488493942"/>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304168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8FD10-3336-0B4E-CB13-3F83F9E12A17}"/>
              </a:ext>
            </a:extLst>
          </p:cNvPr>
          <p:cNvSpPr>
            <a:spLocks noGrp="1"/>
          </p:cNvSpPr>
          <p:nvPr>
            <p:ph type="title"/>
          </p:nvPr>
        </p:nvSpPr>
        <p:spPr/>
        <p:txBody>
          <a:bodyPr/>
          <a:lstStyle/>
          <a:p>
            <a:r>
              <a:rPr lang="en-GB" dirty="0"/>
              <a:t>The Benefits</a:t>
            </a:r>
          </a:p>
        </p:txBody>
      </p:sp>
      <p:sp>
        <p:nvSpPr>
          <p:cNvPr id="3" name="Content Placeholder 2">
            <a:extLst>
              <a:ext uri="{FF2B5EF4-FFF2-40B4-BE49-F238E27FC236}">
                <a16:creationId xmlns:a16="http://schemas.microsoft.com/office/drawing/2014/main" id="{1A8B69D0-63A1-B7A5-B0F9-2DF1BBA00B99}"/>
              </a:ext>
            </a:extLst>
          </p:cNvPr>
          <p:cNvSpPr>
            <a:spLocks noGrp="1"/>
          </p:cNvSpPr>
          <p:nvPr>
            <p:ph idx="1"/>
          </p:nvPr>
        </p:nvSpPr>
        <p:spPr/>
        <p:txBody>
          <a:bodyPr/>
          <a:lstStyle/>
          <a:p>
            <a:r>
              <a:rPr lang="en-GB" dirty="0"/>
              <a:t>Plenty of research suggests mental health benefits from nature.</a:t>
            </a:r>
          </a:p>
          <a:p>
            <a:endParaRPr lang="en-GB" dirty="0"/>
          </a:p>
          <a:p>
            <a:r>
              <a:rPr lang="en-GB" dirty="0"/>
              <a:t>Improved emotion regulation</a:t>
            </a:r>
          </a:p>
          <a:p>
            <a:endParaRPr lang="en-GB" dirty="0"/>
          </a:p>
          <a:p>
            <a:r>
              <a:rPr lang="en-GB" dirty="0"/>
              <a:t>Relaxation</a:t>
            </a:r>
          </a:p>
          <a:p>
            <a:endParaRPr lang="en-GB" dirty="0"/>
          </a:p>
          <a:p>
            <a:r>
              <a:rPr lang="en-GB" dirty="0"/>
              <a:t>Ability to play</a:t>
            </a:r>
          </a:p>
        </p:txBody>
      </p:sp>
    </p:spTree>
    <p:extLst>
      <p:ext uri="{BB962C8B-B14F-4D97-AF65-F5344CB8AC3E}">
        <p14:creationId xmlns:p14="http://schemas.microsoft.com/office/powerpoint/2010/main" val="21553783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DC931-3C7E-44B3-7B86-77B51C29B896}"/>
              </a:ext>
            </a:extLst>
          </p:cNvPr>
          <p:cNvSpPr>
            <a:spLocks noGrp="1"/>
          </p:cNvSpPr>
          <p:nvPr>
            <p:ph type="title"/>
          </p:nvPr>
        </p:nvSpPr>
        <p:spPr/>
        <p:txBody>
          <a:bodyPr/>
          <a:lstStyle/>
          <a:p>
            <a:r>
              <a:rPr lang="en-GB" dirty="0"/>
              <a:t>The Issues</a:t>
            </a:r>
          </a:p>
        </p:txBody>
      </p:sp>
      <p:sp>
        <p:nvSpPr>
          <p:cNvPr id="3" name="Content Placeholder 2">
            <a:extLst>
              <a:ext uri="{FF2B5EF4-FFF2-40B4-BE49-F238E27FC236}">
                <a16:creationId xmlns:a16="http://schemas.microsoft.com/office/drawing/2014/main" id="{58B495AC-F3BE-96AF-A984-132641956938}"/>
              </a:ext>
            </a:extLst>
          </p:cNvPr>
          <p:cNvSpPr>
            <a:spLocks noGrp="1"/>
          </p:cNvSpPr>
          <p:nvPr>
            <p:ph idx="1"/>
          </p:nvPr>
        </p:nvSpPr>
        <p:spPr/>
        <p:txBody>
          <a:bodyPr/>
          <a:lstStyle/>
          <a:p>
            <a:r>
              <a:rPr lang="en-GB" dirty="0"/>
              <a:t>Relatively new realm of research.</a:t>
            </a:r>
          </a:p>
          <a:p>
            <a:endParaRPr lang="en-GB" dirty="0"/>
          </a:p>
          <a:p>
            <a:r>
              <a:rPr lang="en-GB" dirty="0"/>
              <a:t>Growing Urbanisation – Nature readily available for most children?</a:t>
            </a:r>
          </a:p>
          <a:p>
            <a:endParaRPr lang="en-GB" dirty="0"/>
          </a:p>
          <a:p>
            <a:r>
              <a:rPr lang="en-GB" dirty="0"/>
              <a:t>Time</a:t>
            </a:r>
          </a:p>
        </p:txBody>
      </p:sp>
    </p:spTree>
    <p:extLst>
      <p:ext uri="{BB962C8B-B14F-4D97-AF65-F5344CB8AC3E}">
        <p14:creationId xmlns:p14="http://schemas.microsoft.com/office/powerpoint/2010/main" val="29159220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4C2D-B04D-D28C-5513-93C3130CC90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EDDB0B14-992C-1EA5-ED2A-E5149AD9887A}"/>
              </a:ext>
            </a:extLst>
          </p:cNvPr>
          <p:cNvSpPr>
            <a:spLocks noGrp="1"/>
          </p:cNvSpPr>
          <p:nvPr>
            <p:ph idx="1"/>
          </p:nvPr>
        </p:nvSpPr>
        <p:spPr/>
        <p:txBody>
          <a:bodyPr/>
          <a:lstStyle/>
          <a:p>
            <a:r>
              <a:rPr lang="en-GB" dirty="0"/>
              <a:t>Nature offers a plethora of mental health benefits for children.</a:t>
            </a:r>
          </a:p>
          <a:p>
            <a:endParaRPr lang="en-GB" dirty="0"/>
          </a:p>
          <a:p>
            <a:r>
              <a:rPr lang="en-GB" dirty="0"/>
              <a:t>A focus on play and relaxation.</a:t>
            </a:r>
          </a:p>
          <a:p>
            <a:endParaRPr lang="en-GB" dirty="0"/>
          </a:p>
          <a:p>
            <a:r>
              <a:rPr lang="en-GB" dirty="0"/>
              <a:t>Forest schools offer an educational setting.</a:t>
            </a:r>
          </a:p>
          <a:p>
            <a:endParaRPr lang="en-GB" dirty="0"/>
          </a:p>
          <a:p>
            <a:r>
              <a:rPr lang="en-GB" dirty="0"/>
              <a:t>Possible need for academic exploration.</a:t>
            </a:r>
          </a:p>
          <a:p>
            <a:endParaRPr lang="en-GB" dirty="0"/>
          </a:p>
          <a:p>
            <a:r>
              <a:rPr lang="en-GB" dirty="0"/>
              <a:t>Requires </a:t>
            </a:r>
            <a:r>
              <a:rPr lang="en-GB"/>
              <a:t>more accommodation. </a:t>
            </a:r>
            <a:endParaRPr lang="en-GB" dirty="0"/>
          </a:p>
          <a:p>
            <a:endParaRPr lang="en-GB" dirty="0"/>
          </a:p>
        </p:txBody>
      </p:sp>
    </p:spTree>
    <p:extLst>
      <p:ext uri="{BB962C8B-B14F-4D97-AF65-F5344CB8AC3E}">
        <p14:creationId xmlns:p14="http://schemas.microsoft.com/office/powerpoint/2010/main" val="31694790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DA9942F-A18C-9E9D-BF08-9291C54E1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28E409-E86E-A96D-821F-6DE4CAE370AF}"/>
              </a:ext>
            </a:extLst>
          </p:cNvPr>
          <p:cNvSpPr>
            <a:spLocks noGrp="1"/>
          </p:cNvSpPr>
          <p:nvPr>
            <p:ph type="title"/>
          </p:nvPr>
        </p:nvSpPr>
        <p:spPr>
          <a:xfrm>
            <a:off x="2809809" y="353681"/>
            <a:ext cx="6572382" cy="974310"/>
          </a:xfrm>
        </p:spPr>
        <p:txBody>
          <a:bodyPr vert="horz" lIns="91440" tIns="45720" rIns="91440" bIns="45720" rtlCol="0" anchor="b">
            <a:normAutofit/>
          </a:bodyPr>
          <a:lstStyle/>
          <a:p>
            <a:pPr algn="ctr"/>
            <a:r>
              <a:rPr lang="en-US" sz="4000"/>
              <a:t>Thank You</a:t>
            </a:r>
          </a:p>
        </p:txBody>
      </p:sp>
      <p:pic>
        <p:nvPicPr>
          <p:cNvPr id="7" name="Graphic 6" descr="Smiling Face with No Fill">
            <a:extLst>
              <a:ext uri="{FF2B5EF4-FFF2-40B4-BE49-F238E27FC236}">
                <a16:creationId xmlns:a16="http://schemas.microsoft.com/office/drawing/2014/main" id="{DF922DBB-E70F-2E87-9511-237A799BFC0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930769" y="1429352"/>
            <a:ext cx="4330461" cy="4330461"/>
          </a:xfrm>
          <a:prstGeom prst="rect">
            <a:avLst/>
          </a:prstGeom>
        </p:spPr>
      </p:pic>
    </p:spTree>
    <p:extLst>
      <p:ext uri="{BB962C8B-B14F-4D97-AF65-F5344CB8AC3E}">
        <p14:creationId xmlns:p14="http://schemas.microsoft.com/office/powerpoint/2010/main" val="39890951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CE7CA-1629-DDE2-C84A-468E441532A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9AE7878-944C-0C2D-5CAB-B4F9C50E1300}"/>
              </a:ext>
            </a:extLst>
          </p:cNvPr>
          <p:cNvSpPr>
            <a:spLocks noGrp="1"/>
          </p:cNvSpPr>
          <p:nvPr>
            <p:ph idx="1"/>
          </p:nvPr>
        </p:nvSpPr>
        <p:spPr/>
        <p:txBody>
          <a:bodyPr>
            <a:normAutofit fontScale="77500" lnSpcReduction="20000"/>
          </a:bodyPr>
          <a:lstStyle/>
          <a:p>
            <a:r>
              <a:rPr lang="en-GB" dirty="0"/>
              <a:t>Bowins,  B.  (2020).  Activity  for  mental  health  1</a:t>
            </a:r>
            <a:r>
              <a:rPr lang="en-GB" baseline="30000" dirty="0"/>
              <a:t>st</a:t>
            </a:r>
            <a:r>
              <a:rPr lang="en-GB" dirty="0"/>
              <a:t>  ed.  </a:t>
            </a:r>
            <a:r>
              <a:rPr lang="en-GB" i="1" dirty="0"/>
              <a:t>Elsevier, </a:t>
            </a:r>
            <a:r>
              <a:rPr lang="en-GB" dirty="0">
                <a:hlinkClick r:id="rId2"/>
              </a:rPr>
              <a:t>https://books.google.co.uk/books?hl=en&amp;lr=&amp;id=Z-XEDwAAQBAJ&amp;oi=fnd&amp;pg=PP1&amp;dq=Outside+activities+in+treating+mental+health&amp;ots=Xid_JYzT0t&amp;sig=u0wTKYo2IH8-b1hvrzE_nrxjhKE#v=onepage&amp;q=Outside%20activities%20in%20treating%20mental%20health&amp;f=false</a:t>
            </a:r>
            <a:r>
              <a:rPr lang="en-GB" dirty="0"/>
              <a:t> </a:t>
            </a:r>
          </a:p>
          <a:p>
            <a:r>
              <a:rPr lang="en-GB" dirty="0"/>
              <a:t>Buckley,  R.C.,  Brough,  P.,  &amp;  Westaway,  D.  (2018).  Bringing  outdoor  therapies  into  mainstream  mental  health.  </a:t>
            </a:r>
            <a:r>
              <a:rPr lang="en-GB" i="1" dirty="0"/>
              <a:t>Public  health,  6</a:t>
            </a:r>
            <a:r>
              <a:rPr lang="en-GB" dirty="0"/>
              <a:t>(1), </a:t>
            </a:r>
            <a:r>
              <a:rPr lang="en-GB" b="0" i="0" u="none" strike="noStrike" dirty="0">
                <a:effectLst/>
                <a:latin typeface="MuseoSans"/>
                <a:hlinkClick r:id="rId3"/>
              </a:rPr>
              <a:t>https://doi.org/10.3389/fpubh.2018.00119</a:t>
            </a:r>
            <a:endParaRPr lang="en-GB" b="0" i="0" u="none" strike="noStrike" dirty="0">
              <a:effectLst/>
              <a:latin typeface="MuseoSans"/>
            </a:endParaRPr>
          </a:p>
          <a:p>
            <a:r>
              <a:rPr lang="en-GB" dirty="0">
                <a:latin typeface="MuseoSans"/>
              </a:rPr>
              <a:t>Croke,  R.  (2022).  Children’s  mental  health.  </a:t>
            </a:r>
            <a:r>
              <a:rPr lang="en-GB" i="1" dirty="0">
                <a:latin typeface="MuseoSans"/>
              </a:rPr>
              <a:t>Children’s  legal  centre  </a:t>
            </a:r>
            <a:r>
              <a:rPr lang="en-GB" i="1" dirty="0" err="1">
                <a:latin typeface="MuseoSans"/>
              </a:rPr>
              <a:t>wales</a:t>
            </a:r>
            <a:r>
              <a:rPr lang="en-GB" i="1" dirty="0">
                <a:latin typeface="MuseoSans"/>
              </a:rPr>
              <a:t>. </a:t>
            </a:r>
            <a:r>
              <a:rPr lang="en-GB" i="1" dirty="0">
                <a:latin typeface="MuseoSans"/>
                <a:hlinkClick r:id="rId4"/>
              </a:rPr>
              <a:t>https://childrenslegalcentre.wales/resources/childrens-mental-health-in-wales/#:~:text=The%20Mental%20Health%20%28Wales%29%20Measure%20focuses%20on%20primary,Wales%20for%20people%20of%20all%20ages%2C%20including%20children</a:t>
            </a:r>
            <a:r>
              <a:rPr lang="en-GB" i="1" dirty="0">
                <a:latin typeface="MuseoSans"/>
              </a:rPr>
              <a:t>.  </a:t>
            </a:r>
            <a:endParaRPr lang="en-GB" dirty="0"/>
          </a:p>
          <a:p>
            <a:r>
              <a:rPr lang="en-GB" dirty="0"/>
              <a:t>Harper,  N.J.,  &amp;  </a:t>
            </a:r>
            <a:r>
              <a:rPr lang="en-GB" dirty="0" err="1"/>
              <a:t>Dobud</a:t>
            </a:r>
            <a:r>
              <a:rPr lang="en-GB" dirty="0"/>
              <a:t>,  W.W.  (2020).  Outdoor  therapies:  An  introduction  to  practices,  possibilities,  and  critical  perspectives  (1</a:t>
            </a:r>
            <a:r>
              <a:rPr lang="en-GB" baseline="30000" dirty="0"/>
              <a:t>st</a:t>
            </a:r>
            <a:r>
              <a:rPr lang="en-GB" dirty="0"/>
              <a:t> ed.),  </a:t>
            </a:r>
            <a:r>
              <a:rPr lang="en-GB" i="1" dirty="0"/>
              <a:t>Routledge. </a:t>
            </a:r>
            <a:r>
              <a:rPr lang="en-GB" i="1" dirty="0">
                <a:hlinkClick r:id="rId5"/>
              </a:rPr>
              <a:t>https://books.google.co.uk/books?hl=en&amp;lr=&amp;id=1Pj2DwAAQBAJ&amp;oi=fnd&amp;pg=PA1959&amp;dq=outdoor+therapy+for+children&amp;ots=RLIWJfFL8v&amp;sig=GcpNLsdgmOBnmMihqOD9qWpsPx4#v=onepage&amp;q=outdoor%20therapy%20for%20children&amp;f=false</a:t>
            </a:r>
            <a:r>
              <a:rPr lang="en-GB" i="1" dirty="0"/>
              <a:t> </a:t>
            </a:r>
          </a:p>
        </p:txBody>
      </p:sp>
    </p:spTree>
    <p:extLst>
      <p:ext uri="{BB962C8B-B14F-4D97-AF65-F5344CB8AC3E}">
        <p14:creationId xmlns:p14="http://schemas.microsoft.com/office/powerpoint/2010/main" val="26332235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F0F88-289F-2C9D-43E4-4EF01A484BB3}"/>
              </a:ext>
            </a:extLst>
          </p:cNvPr>
          <p:cNvSpPr>
            <a:spLocks noGrp="1"/>
          </p:cNvSpPr>
          <p:nvPr>
            <p:ph type="title"/>
          </p:nvPr>
        </p:nvSpPr>
        <p:spPr/>
        <p:txBody>
          <a:bodyPr/>
          <a:lstStyle/>
          <a:p>
            <a:r>
              <a:rPr lang="en-GB" dirty="0"/>
              <a:t>References cont.</a:t>
            </a:r>
          </a:p>
        </p:txBody>
      </p:sp>
      <p:sp>
        <p:nvSpPr>
          <p:cNvPr id="3" name="Content Placeholder 2">
            <a:extLst>
              <a:ext uri="{FF2B5EF4-FFF2-40B4-BE49-F238E27FC236}">
                <a16:creationId xmlns:a16="http://schemas.microsoft.com/office/drawing/2014/main" id="{A5E8CBA2-108E-6E6B-3916-8B08106D0208}"/>
              </a:ext>
            </a:extLst>
          </p:cNvPr>
          <p:cNvSpPr>
            <a:spLocks noGrp="1"/>
          </p:cNvSpPr>
          <p:nvPr>
            <p:ph idx="1"/>
          </p:nvPr>
        </p:nvSpPr>
        <p:spPr/>
        <p:txBody>
          <a:bodyPr>
            <a:normAutofit fontScale="85000" lnSpcReduction="10000"/>
          </a:bodyPr>
          <a:lstStyle/>
          <a:p>
            <a:r>
              <a:rPr lang="en-GB" dirty="0"/>
              <a:t> Garden,  A.  (2021).  Forest  school  as  a  space  for  risk  for  children  with  social,  emotional  and  mental  health  needs,  In  Wood,  P.  Policy,  provision,  and  practice  for  special  educational  mental  health  needs  (1</a:t>
            </a:r>
            <a:r>
              <a:rPr lang="en-GB" baseline="30000" dirty="0"/>
              <a:t>st</a:t>
            </a:r>
            <a:r>
              <a:rPr lang="en-GB" dirty="0"/>
              <a:t> ed.),  </a:t>
            </a:r>
            <a:r>
              <a:rPr lang="en-GB" i="1" dirty="0"/>
              <a:t>Routledge. </a:t>
            </a:r>
            <a:r>
              <a:rPr lang="en-GB" b="0" i="0" u="sng" dirty="0">
                <a:effectLst/>
                <a:latin typeface="Roboto" panose="02000000000000000000" pitchFamily="2" charset="0"/>
                <a:hlinkClick r:id="rId2"/>
              </a:rPr>
              <a:t>10.4324/9781003155034-12</a:t>
            </a:r>
            <a:endParaRPr lang="en-GB" dirty="0"/>
          </a:p>
          <a:p>
            <a:r>
              <a:rPr lang="en-GB" dirty="0"/>
              <a:t>Garden,  A.,  Downes,  G.  (2023).  A  systematic  review  of   forest  schools  literature  in  England.  </a:t>
            </a:r>
            <a:r>
              <a:rPr lang="en-GB" i="1" dirty="0"/>
              <a:t>International  journal  of  primary,  elementary  and  early  years  education,  51</a:t>
            </a:r>
            <a:r>
              <a:rPr lang="en-GB" dirty="0"/>
              <a:t>(2),  320 – 336. </a:t>
            </a:r>
            <a:r>
              <a:rPr lang="en-GB" b="0" i="0" u="none" strike="noStrike" dirty="0">
                <a:solidFill>
                  <a:srgbClr val="006DB4"/>
                </a:solidFill>
                <a:effectLst/>
                <a:latin typeface="Open Sans" panose="020B0606030504020204" pitchFamily="34" charset="0"/>
                <a:hlinkClick r:id="rId3"/>
              </a:rPr>
              <a:t>https://doi.org/10.1080/03004279.2021.1971275</a:t>
            </a:r>
            <a:endParaRPr lang="en-GB" b="0" i="0" dirty="0">
              <a:solidFill>
                <a:srgbClr val="333333"/>
              </a:solidFill>
              <a:effectLst/>
              <a:latin typeface="Open Sans" panose="020B0606030504020204" pitchFamily="34" charset="0"/>
            </a:endParaRPr>
          </a:p>
          <a:p>
            <a:r>
              <a:rPr lang="en-GB" dirty="0"/>
              <a:t>Government  Office  for  Science.  (2021).  </a:t>
            </a:r>
            <a:r>
              <a:rPr lang="en-GB" i="1" dirty="0"/>
              <a:t>Urbanisation  trends.</a:t>
            </a:r>
            <a:r>
              <a:rPr lang="en-GB" dirty="0"/>
              <a:t> </a:t>
            </a:r>
            <a:r>
              <a:rPr lang="en-GB" dirty="0">
                <a:hlinkClick r:id="rId4"/>
              </a:rPr>
              <a:t>https://assets.publishing.service.gov.uk/government/uploads/system/uploads/attachment_data/file/994570/GO-Science_Trend_Deck_-_Urbanisation_section_-_Spring_2021.pdf</a:t>
            </a:r>
            <a:r>
              <a:rPr lang="en-GB" dirty="0"/>
              <a:t> </a:t>
            </a:r>
          </a:p>
          <a:p>
            <a:r>
              <a:rPr lang="en-GB" dirty="0"/>
              <a:t>Harper,  N.J.,  Rose,  K.,  &amp;  Segal,  D.  (2019).  Nature  based  therapy:  A  practitioner’s  guide  to  working  outdoors  with  children,  youth  and  families  (1</a:t>
            </a:r>
            <a:r>
              <a:rPr lang="en-GB" baseline="30000" dirty="0"/>
              <a:t>st</a:t>
            </a:r>
            <a:r>
              <a:rPr lang="en-GB" dirty="0"/>
              <a:t>  ed.),  </a:t>
            </a:r>
            <a:r>
              <a:rPr lang="en-GB" i="1" dirty="0"/>
              <a:t>New  society  publishers, </a:t>
            </a:r>
            <a:r>
              <a:rPr lang="en-GB" i="1" dirty="0">
                <a:hlinkClick r:id="rId5"/>
              </a:rPr>
              <a:t>https://books.google.co.uk/books?hl=en&amp;lr=&amp;id=IVBwDwAAQBAJ&amp;oi=fnd&amp;pg=PT8&amp;dq=outdoor+therapy+for+children&amp;ots=pCmv2BQqqM&amp;sig=PVnDFHnIZp91hKBd0kXL3txTYyw#v=onepage&amp;q=outdoor%20therapy%20for%20children&amp;f=false</a:t>
            </a:r>
            <a:r>
              <a:rPr lang="en-GB" i="1" dirty="0"/>
              <a:t> </a:t>
            </a:r>
          </a:p>
          <a:p>
            <a:endParaRPr lang="en-GB" dirty="0"/>
          </a:p>
        </p:txBody>
      </p:sp>
    </p:spTree>
    <p:extLst>
      <p:ext uri="{BB962C8B-B14F-4D97-AF65-F5344CB8AC3E}">
        <p14:creationId xmlns:p14="http://schemas.microsoft.com/office/powerpoint/2010/main" val="266075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B2A36-7E19-828A-41EB-6510D5E8C632}"/>
              </a:ext>
            </a:extLst>
          </p:cNvPr>
          <p:cNvSpPr>
            <a:spLocks noGrp="1"/>
          </p:cNvSpPr>
          <p:nvPr>
            <p:ph type="title"/>
          </p:nvPr>
        </p:nvSpPr>
        <p:spPr/>
        <p:txBody>
          <a:bodyPr/>
          <a:lstStyle/>
          <a:p>
            <a:r>
              <a:rPr lang="en-GB" dirty="0"/>
              <a:t>References cont.</a:t>
            </a:r>
          </a:p>
        </p:txBody>
      </p:sp>
      <p:sp>
        <p:nvSpPr>
          <p:cNvPr id="3" name="Content Placeholder 2">
            <a:extLst>
              <a:ext uri="{FF2B5EF4-FFF2-40B4-BE49-F238E27FC236}">
                <a16:creationId xmlns:a16="http://schemas.microsoft.com/office/drawing/2014/main" id="{95182B4F-1554-57F0-4E0A-8B691224FBC0}"/>
              </a:ext>
            </a:extLst>
          </p:cNvPr>
          <p:cNvSpPr>
            <a:spLocks noGrp="1"/>
          </p:cNvSpPr>
          <p:nvPr>
            <p:ph idx="1"/>
          </p:nvPr>
        </p:nvSpPr>
        <p:spPr/>
        <p:txBody>
          <a:bodyPr>
            <a:normAutofit fontScale="92500" lnSpcReduction="20000"/>
          </a:bodyPr>
          <a:lstStyle/>
          <a:p>
            <a:r>
              <a:rPr lang="en-GB" dirty="0"/>
              <a:t>Harper,  N.J.  (2017).  Wilderness  therapy,  therapeutic  camping  and  adventure  education  in  child  and  youth  care  literature:  A  scoping  review.  </a:t>
            </a:r>
            <a:r>
              <a:rPr lang="en-GB" i="1" dirty="0"/>
              <a:t>Children  and  youth  services  review,  83</a:t>
            </a:r>
            <a:r>
              <a:rPr lang="en-GB" dirty="0"/>
              <a:t>(1),  68 – 79. </a:t>
            </a:r>
            <a:r>
              <a:rPr lang="en-GB" b="0" i="0" u="none" strike="noStrike" dirty="0">
                <a:effectLst/>
                <a:latin typeface="ElsevierSans"/>
                <a:hlinkClick r:id="rId2" tooltip="Persistent link using digital object identifier"/>
              </a:rPr>
              <a:t>https://doi.org/10.1016/j.childyouth.2017.10.030</a:t>
            </a:r>
            <a:r>
              <a:rPr lang="en-GB" b="0" i="0" u="none" strike="noStrike" dirty="0">
                <a:effectLst/>
                <a:latin typeface="ElsevierSans"/>
              </a:rPr>
              <a:t> </a:t>
            </a:r>
          </a:p>
          <a:p>
            <a:r>
              <a:rPr lang="en-GB" dirty="0">
                <a:latin typeface="ElsevierSans"/>
              </a:rPr>
              <a:t>Hauge,  A.L.,  </a:t>
            </a:r>
            <a:r>
              <a:rPr lang="en-GB" dirty="0" err="1">
                <a:latin typeface="ElsevierSans"/>
              </a:rPr>
              <a:t>Lindheim</a:t>
            </a:r>
            <a:r>
              <a:rPr lang="en-GB" dirty="0">
                <a:latin typeface="ElsevierSans"/>
              </a:rPr>
              <a:t>,  M.O.,  Rotting,  K.,  &amp;  Johnson,  S.A.K.  (2023).  The  meaning  of  the  physical  environment  in  child  and  adolescent:  A  qualitative  study  of  the  outdoor  care  retreat.  </a:t>
            </a:r>
            <a:r>
              <a:rPr lang="en-GB" i="1" dirty="0">
                <a:latin typeface="ElsevierSans"/>
              </a:rPr>
              <a:t>Ecopsychology,  15</a:t>
            </a:r>
            <a:r>
              <a:rPr lang="en-GB" dirty="0">
                <a:latin typeface="ElsevierSans"/>
              </a:rPr>
              <a:t>(3), </a:t>
            </a:r>
            <a:r>
              <a:rPr lang="en-GB" b="0" i="0" u="sng" dirty="0">
                <a:solidFill>
                  <a:srgbClr val="892035"/>
                </a:solidFill>
                <a:effectLst/>
                <a:latin typeface="Roboto" panose="02000000000000000000" pitchFamily="2" charset="0"/>
                <a:hlinkClick r:id="rId3"/>
              </a:rPr>
              <a:t>https://doi.org/10.1089/eco.2022.0087</a:t>
            </a:r>
            <a:r>
              <a:rPr lang="en-GB" b="0" i="0" u="sng" dirty="0">
                <a:solidFill>
                  <a:srgbClr val="892035"/>
                </a:solidFill>
                <a:effectLst/>
                <a:latin typeface="Roboto" panose="02000000000000000000" pitchFamily="2" charset="0"/>
              </a:rPr>
              <a:t> </a:t>
            </a:r>
            <a:r>
              <a:rPr lang="en-GB" dirty="0">
                <a:latin typeface="ElsevierSans"/>
              </a:rPr>
              <a:t> </a:t>
            </a:r>
            <a:endParaRPr lang="en-GB" dirty="0"/>
          </a:p>
          <a:p>
            <a:r>
              <a:rPr lang="en-GB" dirty="0"/>
              <a:t>Kelley,  M.P.,  &amp;  Coursey,  R.D.,  &amp;  Selby,  P.M.  (1997).  Therapeutic  adventures  outdoors:  A  demonstration  of  benefits  for  people  with  mental  illness.  </a:t>
            </a:r>
            <a:r>
              <a:rPr lang="en-GB" i="1" dirty="0"/>
              <a:t>Psychiatric  rehabilitation  journal,  20</a:t>
            </a:r>
            <a:r>
              <a:rPr lang="en-GB" dirty="0"/>
              <a:t>(4),  61. </a:t>
            </a:r>
            <a:r>
              <a:rPr lang="en-GB" dirty="0">
                <a:hlinkClick r:id="rId4"/>
              </a:rPr>
              <a:t>https://openurl.ebsco.com/EPDB%3Agcd%3A14%3A28446126/detailv2?sid=ebsco%3Aplink%3Ascholar&amp;id=ebsco%3Agcd%3A107247469&amp;crl=c&amp;link_origin=scholar.google.co.uk</a:t>
            </a:r>
            <a:r>
              <a:rPr lang="en-GB" dirty="0"/>
              <a:t> </a:t>
            </a:r>
          </a:p>
          <a:p>
            <a:r>
              <a:rPr lang="en-GB" dirty="0"/>
              <a:t>Mind.  (2024).  </a:t>
            </a:r>
            <a:r>
              <a:rPr lang="en-GB" i="1" dirty="0"/>
              <a:t>The  big  mental  health  report  2024. </a:t>
            </a:r>
            <a:r>
              <a:rPr lang="en-GB" i="1" dirty="0">
                <a:hlinkClick r:id="rId5"/>
              </a:rPr>
              <a:t>https://www.mind.org.uk/about-us/our-policy-work/reports-and-guides/the-big-mental-health-report-2024/#findings</a:t>
            </a:r>
            <a:endParaRPr lang="en-GB" i="1" dirty="0"/>
          </a:p>
          <a:p>
            <a:endParaRPr lang="en-GB" dirty="0"/>
          </a:p>
        </p:txBody>
      </p:sp>
    </p:spTree>
    <p:extLst>
      <p:ext uri="{BB962C8B-B14F-4D97-AF65-F5344CB8AC3E}">
        <p14:creationId xmlns:p14="http://schemas.microsoft.com/office/powerpoint/2010/main" val="39884500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E02EA-EAA8-6071-AD9A-5FBD3D1AAE67}"/>
              </a:ext>
            </a:extLst>
          </p:cNvPr>
          <p:cNvSpPr>
            <a:spLocks noGrp="1"/>
          </p:cNvSpPr>
          <p:nvPr>
            <p:ph type="title"/>
          </p:nvPr>
        </p:nvSpPr>
        <p:spPr/>
        <p:txBody>
          <a:bodyPr/>
          <a:lstStyle/>
          <a:p>
            <a:r>
              <a:rPr lang="en-GB" dirty="0"/>
              <a:t>References cont.</a:t>
            </a:r>
          </a:p>
        </p:txBody>
      </p:sp>
      <p:sp>
        <p:nvSpPr>
          <p:cNvPr id="3" name="Content Placeholder 2">
            <a:extLst>
              <a:ext uri="{FF2B5EF4-FFF2-40B4-BE49-F238E27FC236}">
                <a16:creationId xmlns:a16="http://schemas.microsoft.com/office/drawing/2014/main" id="{F8C523F5-7D3F-D096-3E6E-15EE9AE32D78}"/>
              </a:ext>
            </a:extLst>
          </p:cNvPr>
          <p:cNvSpPr>
            <a:spLocks noGrp="1"/>
          </p:cNvSpPr>
          <p:nvPr>
            <p:ph idx="1"/>
          </p:nvPr>
        </p:nvSpPr>
        <p:spPr/>
        <p:txBody>
          <a:bodyPr>
            <a:normAutofit lnSpcReduction="10000"/>
          </a:bodyPr>
          <a:lstStyle/>
          <a:p>
            <a:r>
              <a:rPr lang="en-GB" dirty="0"/>
              <a:t>National  Assembly  for  Wales.  (2011).  </a:t>
            </a:r>
            <a:r>
              <a:rPr lang="en-GB" i="1" dirty="0"/>
              <a:t>Rights  of  children  and  young  persons  (</a:t>
            </a:r>
            <a:r>
              <a:rPr lang="en-GB" i="1" dirty="0" err="1"/>
              <a:t>wales</a:t>
            </a:r>
            <a:r>
              <a:rPr lang="en-GB" i="1" dirty="0"/>
              <a:t>)  measure  2011. </a:t>
            </a:r>
            <a:r>
              <a:rPr lang="en-GB" dirty="0">
                <a:hlinkClick r:id="rId2"/>
              </a:rPr>
              <a:t>https://www.legislation.gov.uk/mwa/2011/2/contents</a:t>
            </a:r>
            <a:r>
              <a:rPr lang="en-GB" dirty="0"/>
              <a:t> </a:t>
            </a:r>
          </a:p>
          <a:p>
            <a:r>
              <a:rPr lang="en-GB" dirty="0"/>
              <a:t>National health service (NHS Wales).  (2022a).  </a:t>
            </a:r>
            <a:r>
              <a:rPr lang="en-GB" i="1" dirty="0"/>
              <a:t>New  analysis  reveals  trends  in  children  and  young  people’s  mental  health  care  in  </a:t>
            </a:r>
            <a:r>
              <a:rPr lang="en-GB" i="1" dirty="0" err="1"/>
              <a:t>wales</a:t>
            </a:r>
            <a:r>
              <a:rPr lang="en-GB" i="1" dirty="0"/>
              <a:t>. </a:t>
            </a:r>
            <a:r>
              <a:rPr lang="en-GB" i="1" dirty="0">
                <a:hlinkClick r:id="rId3"/>
              </a:rPr>
              <a:t>https://phw.nhs.wales/news/new-analysis-reveals-trends-in-children-and-young-peoples-mental-health-care-in-wales/</a:t>
            </a:r>
            <a:r>
              <a:rPr lang="en-GB" i="1" dirty="0"/>
              <a:t> </a:t>
            </a:r>
            <a:r>
              <a:rPr lang="en-GB" dirty="0"/>
              <a:t>  </a:t>
            </a:r>
            <a:r>
              <a:rPr lang="en-GB" i="1" dirty="0"/>
              <a:t> </a:t>
            </a:r>
          </a:p>
          <a:p>
            <a:r>
              <a:rPr lang="en-GB" dirty="0"/>
              <a:t>National health service (NHS  Wales).  (2022b).  </a:t>
            </a:r>
            <a:r>
              <a:rPr lang="en-GB" i="1" dirty="0"/>
              <a:t>Children  and young  people’s  mental  health. </a:t>
            </a:r>
            <a:r>
              <a:rPr lang="en-GB" dirty="0">
                <a:hlinkClick r:id="rId4"/>
              </a:rPr>
              <a:t>https://phw.nhs.wales/publications/publications1/children-and-young-peoples-mental-health/</a:t>
            </a:r>
            <a:r>
              <a:rPr lang="en-GB" dirty="0"/>
              <a:t>  </a:t>
            </a:r>
          </a:p>
          <a:p>
            <a:r>
              <a:rPr lang="en-GB" dirty="0"/>
              <a:t>Peacock,  J.,  Hine,  R.,  &amp;  Pretty,  J.  (2007).  The  mental  health  benefits  of  green  exercise  activities  and  green  care.  </a:t>
            </a:r>
            <a:r>
              <a:rPr lang="en-GB" i="1" dirty="0"/>
              <a:t>Mind  week  report. </a:t>
            </a:r>
            <a:r>
              <a:rPr lang="en-GB" i="1" dirty="0">
                <a:hlinkClick r:id="rId5"/>
              </a:rPr>
              <a:t>https://reconnectinnature.org.uk/wp-content/uploads/2018/08/essexdata.pdf</a:t>
            </a:r>
            <a:r>
              <a:rPr lang="en-GB" i="1" dirty="0"/>
              <a:t> </a:t>
            </a:r>
          </a:p>
          <a:p>
            <a:endParaRPr lang="en-GB" i="1" dirty="0"/>
          </a:p>
          <a:p>
            <a:endParaRPr lang="en-GB" dirty="0"/>
          </a:p>
        </p:txBody>
      </p:sp>
    </p:spTree>
    <p:extLst>
      <p:ext uri="{BB962C8B-B14F-4D97-AF65-F5344CB8AC3E}">
        <p14:creationId xmlns:p14="http://schemas.microsoft.com/office/powerpoint/2010/main" val="34251348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72A76-9057-F61E-44ED-E3400B896624}"/>
              </a:ext>
            </a:extLst>
          </p:cNvPr>
          <p:cNvSpPr>
            <a:spLocks noGrp="1"/>
          </p:cNvSpPr>
          <p:nvPr>
            <p:ph type="title"/>
          </p:nvPr>
        </p:nvSpPr>
        <p:spPr/>
        <p:txBody>
          <a:bodyPr/>
          <a:lstStyle/>
          <a:p>
            <a:r>
              <a:rPr lang="en-GB" dirty="0"/>
              <a:t>References cont.</a:t>
            </a:r>
          </a:p>
        </p:txBody>
      </p:sp>
      <p:sp>
        <p:nvSpPr>
          <p:cNvPr id="3" name="Content Placeholder 2">
            <a:extLst>
              <a:ext uri="{FF2B5EF4-FFF2-40B4-BE49-F238E27FC236}">
                <a16:creationId xmlns:a16="http://schemas.microsoft.com/office/drawing/2014/main" id="{1E4BA2CE-6BC4-297B-24FF-E3E6652D9404}"/>
              </a:ext>
            </a:extLst>
          </p:cNvPr>
          <p:cNvSpPr>
            <a:spLocks noGrp="1"/>
          </p:cNvSpPr>
          <p:nvPr>
            <p:ph idx="1"/>
          </p:nvPr>
        </p:nvSpPr>
        <p:spPr/>
        <p:txBody>
          <a:bodyPr>
            <a:normAutofit fontScale="92500" lnSpcReduction="10000"/>
          </a:bodyPr>
          <a:lstStyle/>
          <a:p>
            <a:r>
              <a:rPr lang="en-GB" dirty="0" err="1"/>
              <a:t>Picton</a:t>
            </a:r>
            <a:r>
              <a:rPr lang="en-GB" dirty="0"/>
              <a:t>,  C.,  Fernandez,  R.,  Moxham,  L.,  &amp;  Patterson,  C.F.  (2020).  Experience  of  outdoor  nature-based  therapeutic  recreation  programs  for  persons  with  a  mental  illness:  A  qualitative  systematic  review.  </a:t>
            </a:r>
            <a:r>
              <a:rPr lang="en-GB" i="1" dirty="0"/>
              <a:t>JBI  evidence  synthesis,  18</a:t>
            </a:r>
            <a:r>
              <a:rPr lang="en-GB" dirty="0"/>
              <a:t>(9),  1820 – 1869. </a:t>
            </a:r>
            <a:r>
              <a:rPr lang="en-GB" b="0" i="0" dirty="0">
                <a:solidFill>
                  <a:srgbClr val="3B3030"/>
                </a:solidFill>
                <a:effectLst/>
                <a:latin typeface="Fira Sans" panose="020B0503050000020004" pitchFamily="34" charset="0"/>
              </a:rPr>
              <a:t>10.11124/JBISRIR-D-19-00263 </a:t>
            </a:r>
            <a:r>
              <a:rPr lang="en-GB" dirty="0"/>
              <a:t>    </a:t>
            </a:r>
          </a:p>
          <a:p>
            <a:r>
              <a:rPr lang="en-GB" dirty="0"/>
              <a:t>Pretty et al., (2007)</a:t>
            </a:r>
          </a:p>
          <a:p>
            <a:r>
              <a:rPr lang="en-GB" dirty="0"/>
              <a:t>Santostefano,  S.  (2004).  Child  therapy  in  the  great  outdoors:  A  relation  view  (1</a:t>
            </a:r>
            <a:r>
              <a:rPr lang="en-GB" baseline="30000" dirty="0"/>
              <a:t>st</a:t>
            </a:r>
            <a:r>
              <a:rPr lang="en-GB" dirty="0"/>
              <a:t> ed.),  </a:t>
            </a:r>
            <a:r>
              <a:rPr lang="en-GB" i="1" dirty="0"/>
              <a:t>Routledge.</a:t>
            </a:r>
          </a:p>
          <a:p>
            <a:r>
              <a:rPr lang="en-GB" dirty="0"/>
              <a:t>Stea,  T.H.,  Jong,  M.C.,  Fegan,  L.,  </a:t>
            </a:r>
            <a:r>
              <a:rPr lang="en-GB" dirty="0" err="1"/>
              <a:t>Sejersted</a:t>
            </a:r>
            <a:r>
              <a:rPr lang="en-GB" dirty="0"/>
              <a:t>,  E.,  Jong,  M.,  Wahlgren,  S.L.H.,  &amp;  </a:t>
            </a:r>
            <a:r>
              <a:rPr lang="en-GB" dirty="0" err="1"/>
              <a:t>Fernee</a:t>
            </a:r>
            <a:r>
              <a:rPr lang="en-GB" dirty="0"/>
              <a:t>,  C.R.  (2022).  Mapping  the  concept,  content,  and  outcome  of  family-based  </a:t>
            </a:r>
            <a:r>
              <a:rPr lang="en-GB" dirty="0" err="1"/>
              <a:t>oudoor</a:t>
            </a:r>
            <a:r>
              <a:rPr lang="en-GB" dirty="0"/>
              <a:t>  therapy  for  children  and  adolescents  with  mental  health  problems:  A  scoping  review.  </a:t>
            </a:r>
            <a:r>
              <a:rPr lang="en-GB" i="1" dirty="0"/>
              <a:t>Environmental  research  and  public  health,  19</a:t>
            </a:r>
            <a:r>
              <a:rPr lang="en-GB" dirty="0"/>
              <a:t>(10),  5825. </a:t>
            </a:r>
            <a:r>
              <a:rPr lang="en-GB" b="1" i="0" u="sng" dirty="0">
                <a:solidFill>
                  <a:srgbClr val="4F5671"/>
                </a:solidFill>
                <a:effectLst/>
                <a:latin typeface="Arial" panose="020B0604020202020204" pitchFamily="34" charset="0"/>
                <a:hlinkClick r:id="rId2"/>
              </a:rPr>
              <a:t>https://doi.org/10.3390/ijerph19105825</a:t>
            </a:r>
            <a:r>
              <a:rPr lang="en-GB" b="1" i="0" u="sng" dirty="0">
                <a:solidFill>
                  <a:srgbClr val="4F5671"/>
                </a:solidFill>
                <a:effectLst/>
                <a:latin typeface="Arial" panose="020B0604020202020204" pitchFamily="34" charset="0"/>
              </a:rPr>
              <a:t> </a:t>
            </a:r>
            <a:r>
              <a:rPr lang="en-GB" dirty="0"/>
              <a:t>  </a:t>
            </a:r>
          </a:p>
          <a:p>
            <a:endParaRPr lang="en-GB" b="0" i="0" u="none" strike="noStrike" dirty="0">
              <a:solidFill>
                <a:srgbClr val="2C72B7"/>
              </a:solidFill>
              <a:effectLst/>
              <a:latin typeface="Arial" panose="020B0604020202020204" pitchFamily="34" charset="0"/>
            </a:endParaRPr>
          </a:p>
          <a:p>
            <a:endParaRPr lang="en-GB" i="1" dirty="0"/>
          </a:p>
          <a:p>
            <a:endParaRPr lang="en-GB" i="1" dirty="0"/>
          </a:p>
        </p:txBody>
      </p:sp>
    </p:spTree>
    <p:extLst>
      <p:ext uri="{BB962C8B-B14F-4D97-AF65-F5344CB8AC3E}">
        <p14:creationId xmlns:p14="http://schemas.microsoft.com/office/powerpoint/2010/main" val="28787345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7C542-C0E2-EA11-73FE-48069D8A2DCB}"/>
              </a:ext>
            </a:extLst>
          </p:cNvPr>
          <p:cNvSpPr>
            <a:spLocks noGrp="1"/>
          </p:cNvSpPr>
          <p:nvPr>
            <p:ph type="title"/>
          </p:nvPr>
        </p:nvSpPr>
        <p:spPr/>
        <p:txBody>
          <a:bodyPr/>
          <a:lstStyle/>
          <a:p>
            <a:r>
              <a:rPr lang="en-GB" dirty="0"/>
              <a:t>References cont.</a:t>
            </a:r>
          </a:p>
        </p:txBody>
      </p:sp>
      <p:sp>
        <p:nvSpPr>
          <p:cNvPr id="3" name="Content Placeholder 2">
            <a:extLst>
              <a:ext uri="{FF2B5EF4-FFF2-40B4-BE49-F238E27FC236}">
                <a16:creationId xmlns:a16="http://schemas.microsoft.com/office/drawing/2014/main" id="{B9FF4881-648A-FE3D-0FFD-8D77D762BB81}"/>
              </a:ext>
            </a:extLst>
          </p:cNvPr>
          <p:cNvSpPr>
            <a:spLocks noGrp="1"/>
          </p:cNvSpPr>
          <p:nvPr>
            <p:ph idx="1"/>
          </p:nvPr>
        </p:nvSpPr>
        <p:spPr/>
        <p:txBody>
          <a:bodyPr>
            <a:normAutofit lnSpcReduction="10000"/>
          </a:bodyPr>
          <a:lstStyle/>
          <a:p>
            <a:r>
              <a:rPr lang="en-GB" dirty="0"/>
              <a:t>Tiplady,  L.S.E.,  &amp;  Menter,  H.  (2020).  Forest  school  for  wellbeing:  An  environment  in  which  young  people  can  ‘take  what  they  need’.  </a:t>
            </a:r>
            <a:r>
              <a:rPr lang="en-GB" i="1" dirty="0"/>
              <a:t>Journal  of  adventure  education  and  outdoor  learning,  21</a:t>
            </a:r>
            <a:r>
              <a:rPr lang="en-GB" dirty="0"/>
              <a:t>(2),  99 – 114. </a:t>
            </a:r>
            <a:r>
              <a:rPr lang="en-GB" b="0" i="0" u="none" strike="noStrike" dirty="0">
                <a:solidFill>
                  <a:srgbClr val="006DB4"/>
                </a:solidFill>
                <a:effectLst/>
                <a:latin typeface="Open Sans" panose="020B0606030504020204" pitchFamily="34" charset="0"/>
                <a:hlinkClick r:id="rId2"/>
              </a:rPr>
              <a:t>https://doi.org/10.1080/14729679.2020.1730206</a:t>
            </a:r>
            <a:endParaRPr lang="en-GB" b="0" i="0" dirty="0">
              <a:solidFill>
                <a:srgbClr val="333333"/>
              </a:solidFill>
              <a:effectLst/>
              <a:latin typeface="Open Sans" panose="020B0606030504020204" pitchFamily="34" charset="0"/>
            </a:endParaRPr>
          </a:p>
          <a:p>
            <a:r>
              <a:rPr lang="en-GB" dirty="0"/>
              <a:t>United  Nations (UN).  (1989).  </a:t>
            </a:r>
            <a:r>
              <a:rPr lang="en-GB" i="1" dirty="0"/>
              <a:t>Convention  on  the  rights  of  the  child. </a:t>
            </a:r>
            <a:r>
              <a:rPr lang="en-GB" dirty="0">
                <a:hlinkClick r:id="rId3"/>
              </a:rPr>
              <a:t>https://www.ohchr.org/en/instruments-mechanisms/instruments/convention-rights-child</a:t>
            </a:r>
            <a:r>
              <a:rPr lang="en-GB" dirty="0"/>
              <a:t> </a:t>
            </a:r>
          </a:p>
          <a:p>
            <a:r>
              <a:rPr lang="en-GB" dirty="0">
                <a:latin typeface="ElsevierSans"/>
              </a:rPr>
              <a:t>Walker,  K.L.A.,  &amp;  Ray,  D.C.  (2024).  Outdoor  child  </a:t>
            </a:r>
            <a:r>
              <a:rPr lang="en-GB" dirty="0" err="1">
                <a:latin typeface="ElsevierSans"/>
              </a:rPr>
              <a:t>centered</a:t>
            </a:r>
            <a:r>
              <a:rPr lang="en-GB" dirty="0">
                <a:latin typeface="ElsevierSans"/>
              </a:rPr>
              <a:t>  play  therapy:  A  pilot  study  on  outcomes.  </a:t>
            </a:r>
            <a:r>
              <a:rPr lang="en-GB" i="1" dirty="0">
                <a:latin typeface="ElsevierSans"/>
              </a:rPr>
              <a:t>International  journal  of  play  therapy,  33</a:t>
            </a:r>
            <a:r>
              <a:rPr lang="en-GB" dirty="0">
                <a:latin typeface="ElsevierSans"/>
              </a:rPr>
              <a:t>(1),  52 - 53. </a:t>
            </a:r>
            <a:r>
              <a:rPr lang="en-GB" b="0" i="0" u="none" strike="noStrike" dirty="0">
                <a:solidFill>
                  <a:srgbClr val="2C72B7"/>
                </a:solidFill>
                <a:effectLst/>
                <a:latin typeface="Arial" panose="020B0604020202020204" pitchFamily="34" charset="0"/>
                <a:hlinkClick r:id="rId4"/>
              </a:rPr>
              <a:t>https://doi.org/10.1037/pla0000213</a:t>
            </a:r>
            <a:endParaRPr lang="en-GB" b="0" i="0" u="none" strike="noStrike" dirty="0">
              <a:solidFill>
                <a:srgbClr val="2C72B7"/>
              </a:solidFill>
              <a:effectLst/>
              <a:latin typeface="Arial" panose="020B0604020202020204" pitchFamily="34" charset="0"/>
            </a:endParaRPr>
          </a:p>
          <a:p>
            <a:r>
              <a:rPr lang="en-GB" dirty="0"/>
              <a:t> Welsh  Government.  (2022).  </a:t>
            </a:r>
            <a:r>
              <a:rPr lang="en-GB" i="1" dirty="0"/>
              <a:t>Children  and  young  people’s  plan.</a:t>
            </a:r>
            <a:r>
              <a:rPr lang="en-GB" dirty="0"/>
              <a:t> </a:t>
            </a:r>
            <a:r>
              <a:rPr lang="en-GB" dirty="0">
                <a:hlinkClick r:id="rId5"/>
              </a:rPr>
              <a:t>https://www.gov.wales/children-and-young-peoples-plan-html</a:t>
            </a:r>
            <a:r>
              <a:rPr lang="en-GB" dirty="0"/>
              <a:t> </a:t>
            </a:r>
            <a:endParaRPr lang="en-GB" b="0" i="0" u="none" strike="noStrike" dirty="0">
              <a:solidFill>
                <a:srgbClr val="2C72B7"/>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24454891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16E02-0711-41C9-A7EE-4F7E089C6B6B}"/>
              </a:ext>
            </a:extLst>
          </p:cNvPr>
          <p:cNvSpPr>
            <a:spLocks noGrp="1"/>
          </p:cNvSpPr>
          <p:nvPr>
            <p:ph type="title"/>
          </p:nvPr>
        </p:nvSpPr>
        <p:spPr/>
        <p:txBody>
          <a:bodyPr/>
          <a:lstStyle/>
          <a:p>
            <a:r>
              <a:rPr lang="en-GB" dirty="0"/>
              <a:t>Images</a:t>
            </a:r>
          </a:p>
        </p:txBody>
      </p:sp>
      <p:sp>
        <p:nvSpPr>
          <p:cNvPr id="4" name="Content Placeholder 3">
            <a:extLst>
              <a:ext uri="{FF2B5EF4-FFF2-40B4-BE49-F238E27FC236}">
                <a16:creationId xmlns:a16="http://schemas.microsoft.com/office/drawing/2014/main" id="{86B00164-0A74-69A4-9591-9E3F21B102CB}"/>
              </a:ext>
            </a:extLst>
          </p:cNvPr>
          <p:cNvSpPr>
            <a:spLocks noGrp="1"/>
          </p:cNvSpPr>
          <p:nvPr>
            <p:ph idx="1"/>
          </p:nvPr>
        </p:nvSpPr>
        <p:spPr/>
        <p:txBody>
          <a:bodyPr>
            <a:normAutofit fontScale="85000" lnSpcReduction="20000"/>
          </a:bodyPr>
          <a:lstStyle/>
          <a:p>
            <a:r>
              <a:rPr lang="en-GB" dirty="0"/>
              <a:t>1 – https://r.search.yahoo.com/_ylt=AwrEpg6Mo_dni_0p2sVNBQx.;_ylu=c2VjA3NyBHNsawNpbWcEb2lkA2I0NzVkNDI0NDQ5MDhkMmE3ZDljYjNhNjg2MmE3ZGNkBGdwb3MDOTcEaXQDYmluZw--/RV=2/RE=1744311308/RO=11/RU=https%3a%2f%2flearnsafe.com%2fthe-3-most-common-mental-illnesses-in-children-and-teens%2f/RK=2/RS=dqtDJXK_6F4mRczFjUWWTSSi2m4- </a:t>
            </a:r>
          </a:p>
          <a:p>
            <a:r>
              <a:rPr lang="en-GB" dirty="0"/>
              <a:t>2 - https://r.search.yahoo.com/_ylt=AwrEpg4No_dn4o8o_EtNBQx.;_ylu=c2VjA3NyBHNsawNpbWcEb2lkA2ZlOTA5ZmU0YTJiYWUxNWVkMjNiNjM4OThiNmMyMDIyBGdwb3MDOQRpdANiaW5n/RV=2/RE=1744311182/RO=11/RU=https%3a%2f%2fwww.penguin.co.uk%2fdiscover%2farticles%2fmental-health-week-nature-books-writing-outdoors-access/RK=2/RS=v93F6dvly.O6tPu6tZvrFF8kIYQ- </a:t>
            </a:r>
          </a:p>
          <a:p>
            <a:r>
              <a:rPr lang="en-GB" dirty="0"/>
              <a:t>3 - https://r.search.yahoo.com/_ylt=AwrFNue4o_dnToslhqBNBQx.;_ylu=c2VjA3NyBHNsawNpbWcEb2lkAzY0YTMyYjJkOGNjMGY3Yzg3Y2NkZDcyYzc5NDljNGYyBGdwb3MDOARpdANiaW5n/RV=2/RE=1744311352/RO=11/RU=https%3a%2f%2fwoodlandclassroom.com%2fschools%2fforest-school%2f/RK=2/RS=wy2LQg6NzQ4FgmzKIdCCmqVliag- </a:t>
            </a:r>
          </a:p>
        </p:txBody>
      </p:sp>
    </p:spTree>
    <p:extLst>
      <p:ext uri="{BB962C8B-B14F-4D97-AF65-F5344CB8AC3E}">
        <p14:creationId xmlns:p14="http://schemas.microsoft.com/office/powerpoint/2010/main" val="6050076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21D15-A17F-66F5-DABF-5763C52B379C}"/>
              </a:ext>
            </a:extLst>
          </p:cNvPr>
          <p:cNvSpPr>
            <a:spLocks noGrp="1"/>
          </p:cNvSpPr>
          <p:nvPr>
            <p:ph type="title"/>
          </p:nvPr>
        </p:nvSpPr>
        <p:spPr/>
        <p:txBody>
          <a:bodyPr/>
          <a:lstStyle/>
          <a:p>
            <a:r>
              <a:rPr lang="en-GB" dirty="0"/>
              <a:t>Notes</a:t>
            </a:r>
          </a:p>
        </p:txBody>
      </p:sp>
      <p:sp>
        <p:nvSpPr>
          <p:cNvPr id="3" name="Content Placeholder 2">
            <a:extLst>
              <a:ext uri="{FF2B5EF4-FFF2-40B4-BE49-F238E27FC236}">
                <a16:creationId xmlns:a16="http://schemas.microsoft.com/office/drawing/2014/main" id="{2349E393-A518-9F08-4411-C16766B06DAF}"/>
              </a:ext>
            </a:extLst>
          </p:cNvPr>
          <p:cNvSpPr>
            <a:spLocks noGrp="1"/>
          </p:cNvSpPr>
          <p:nvPr>
            <p:ph idx="1"/>
          </p:nvPr>
        </p:nvSpPr>
        <p:spPr/>
        <p:txBody>
          <a:bodyPr>
            <a:normAutofit fontScale="85000" lnSpcReduction="10000"/>
          </a:bodyPr>
          <a:lstStyle/>
          <a:p>
            <a:r>
              <a:rPr lang="en-GB" dirty="0"/>
              <a:t>Hello, and Good afternoon, everyone. The topic of my discussion today will be on the theoretical and practicality of using nature to improve the mental health in children and young people. In this discussion I will go over the relatively current state of the country’s mental health within our youth, the government’s perspective, followed by a number of studies which suggest plausible methods of using nature in order to maintain wellbeing. Afterwards I will way up the benefits and possible negatives which may be affiliated with nature based treatments.</a:t>
            </a:r>
          </a:p>
          <a:p>
            <a:r>
              <a:rPr lang="en-GB" dirty="0"/>
              <a:t>Generally speaking, from all statistical analyses used to inform this discussion it is apparent that the mental health of children and young people is declining in all ages and genders. Most notably, young women and girls between the ages of 18 – 24, as suggested by NHS Wales. Although it is also worth pointing out that males in all age groups have reported possessing declining mental health in 2020. Since then, another survey in 2022, has found that still the level of poor mental health is rising. Therefore it is clear that the health services within the Wales and the greater united kingdom is unable to adequately treat patients. Additionally to this the NHS concluded that a majority of patients with poor mental health resided in urban areas where nature is less prevalent, thus an argument can be made that perhaps the presence nature has a soothing effect on people? </a:t>
            </a:r>
          </a:p>
          <a:p>
            <a:endParaRPr lang="en-GB" dirty="0"/>
          </a:p>
          <a:p>
            <a:endParaRPr lang="en-GB" dirty="0"/>
          </a:p>
        </p:txBody>
      </p:sp>
    </p:spTree>
    <p:extLst>
      <p:ext uri="{BB962C8B-B14F-4D97-AF65-F5344CB8AC3E}">
        <p14:creationId xmlns:p14="http://schemas.microsoft.com/office/powerpoint/2010/main" val="21794771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5373F-36AC-8921-9526-2CB8B77905FD}"/>
              </a:ext>
            </a:extLst>
          </p:cNvPr>
          <p:cNvSpPr>
            <a:spLocks noGrp="1"/>
          </p:cNvSpPr>
          <p:nvPr>
            <p:ph type="title"/>
          </p:nvPr>
        </p:nvSpPr>
        <p:spPr/>
        <p:txBody>
          <a:bodyPr/>
          <a:lstStyle/>
          <a:p>
            <a:r>
              <a:rPr lang="en-GB" dirty="0"/>
              <a:t>Notes cont.</a:t>
            </a:r>
          </a:p>
        </p:txBody>
      </p:sp>
      <p:sp>
        <p:nvSpPr>
          <p:cNvPr id="3" name="Content Placeholder 2">
            <a:extLst>
              <a:ext uri="{FF2B5EF4-FFF2-40B4-BE49-F238E27FC236}">
                <a16:creationId xmlns:a16="http://schemas.microsoft.com/office/drawing/2014/main" id="{EA203CBC-DBA9-67E2-503C-06951E209CE5}"/>
              </a:ext>
            </a:extLst>
          </p:cNvPr>
          <p:cNvSpPr>
            <a:spLocks noGrp="1"/>
          </p:cNvSpPr>
          <p:nvPr>
            <p:ph idx="1"/>
          </p:nvPr>
        </p:nvSpPr>
        <p:spPr/>
        <p:txBody>
          <a:bodyPr>
            <a:normAutofit fontScale="92500" lnSpcReduction="20000"/>
          </a:bodyPr>
          <a:lstStyle/>
          <a:p>
            <a:r>
              <a:rPr lang="en-GB" dirty="0"/>
              <a:t>Adding to what was said by the National health service, Mind, the leading mental health charity throughout the UK, has also conducted a survey regarding children and young people’s mental health, and it is rather telling. As we can see, they report that mental illness is as common as one in every five children. And yet, only one third have reportedly sought out help in 2023. For exact numbers, it is reported that between the years 2023 and 2024, referrals for </a:t>
            </a:r>
            <a:r>
              <a:rPr lang="en-GB" dirty="0" err="1"/>
              <a:t>anxietyin</a:t>
            </a:r>
            <a:r>
              <a:rPr lang="en-GB" dirty="0"/>
              <a:t> children and young people increased by 34% in Wales alone. and 29% of children have been consistently absent from school. From these statistics alone, it is clear that increasing levels of mental illness is affecting the education of children, and if the </a:t>
            </a:r>
            <a:r>
              <a:rPr lang="en-GB" dirty="0" err="1"/>
              <a:t>the</a:t>
            </a:r>
            <a:r>
              <a:rPr lang="en-GB" dirty="0"/>
              <a:t> reported rates of the previous year is anything to go on, then it is possible that this trend will only increase further. Already the mental health services for children and young people within the NHS alone accounts for £1 billion pounds. However third does not account for services outside of the NHS. Even further, going back to tis statistic [1/3 accessed help], it is important to ask whether this is due to a lack of seeking help or due to impossible waiting times. As it is now rather common for certain treatments to have waiting lines as long as up to a year.</a:t>
            </a:r>
          </a:p>
          <a:p>
            <a:endParaRPr lang="en-GB" dirty="0"/>
          </a:p>
        </p:txBody>
      </p:sp>
    </p:spTree>
    <p:extLst>
      <p:ext uri="{BB962C8B-B14F-4D97-AF65-F5344CB8AC3E}">
        <p14:creationId xmlns:p14="http://schemas.microsoft.com/office/powerpoint/2010/main" val="19185975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84C74-6200-7E94-1F1C-A38F92E7BA95}"/>
              </a:ext>
            </a:extLst>
          </p:cNvPr>
          <p:cNvSpPr>
            <a:spLocks noGrp="1"/>
          </p:cNvSpPr>
          <p:nvPr>
            <p:ph type="title"/>
          </p:nvPr>
        </p:nvSpPr>
        <p:spPr/>
        <p:txBody>
          <a:bodyPr/>
          <a:lstStyle/>
          <a:p>
            <a:r>
              <a:rPr lang="en-GB" dirty="0"/>
              <a:t>Notes cont.</a:t>
            </a:r>
          </a:p>
        </p:txBody>
      </p:sp>
      <p:sp>
        <p:nvSpPr>
          <p:cNvPr id="3" name="Content Placeholder 2">
            <a:extLst>
              <a:ext uri="{FF2B5EF4-FFF2-40B4-BE49-F238E27FC236}">
                <a16:creationId xmlns:a16="http://schemas.microsoft.com/office/drawing/2014/main" id="{EC713C0B-43DC-3262-4ECE-154ADBF9A5B1}"/>
              </a:ext>
            </a:extLst>
          </p:cNvPr>
          <p:cNvSpPr>
            <a:spLocks noGrp="1"/>
          </p:cNvSpPr>
          <p:nvPr>
            <p:ph idx="1"/>
          </p:nvPr>
        </p:nvSpPr>
        <p:spPr/>
        <p:txBody>
          <a:bodyPr>
            <a:normAutofit fontScale="70000" lnSpcReduction="20000"/>
          </a:bodyPr>
          <a:lstStyle/>
          <a:p>
            <a:r>
              <a:rPr lang="en-GB" dirty="0"/>
              <a:t>Within Wales and the UK, we have laws in place which serve to protect children and young people below the ages of eighteen. These the United Nations Convention on the Rights of the Child (UNCRC) (1989), and the Rights of Children and Young Persons Measure (2011). Both of these Acts label children as a protected population. Due to their small sizes, and developing cognitions they are considered a vulnerable group and thus, it is a legal responsible for adults to ensure that they are well looked after. This is defined in four key ways: The first is Education, and dictates that every child within the UK has a right to free education. Health, The law states that every child below the age of eighteen has a right to free optician appointments, as well as free dental health on top of normal doctors appointments and hospital visits that are covered by the NHS. Equal Opportunity, this ensures that every child, regardless of economic standing, health, or ability within all facets of life, are given an equal opportunity in special events. For instance, children with learning difficulties or dyslexia can be given more time in exams. This is done to ensure that they are accommodated for and are not discriminated against. Finally there is Exercise and Play, For children, play is a necessary component for growing up, as young people often have a lot of energy and an adventuring mood. Moreover, play offers an excellent opportunity for children to exercise and stay healthy whilst learning fundamental lessons about nature and getting back up when they fall down. It teaches resilience. It is these four factors which make up the legislation in place to protect and inform our treatment of children and young people. Ultimately this suggests, that the UK may be in breach of both the UNCRC 1989 and RCYPM 2011.</a:t>
            </a:r>
          </a:p>
          <a:p>
            <a:r>
              <a:rPr lang="en-GB" dirty="0"/>
              <a:t>Ok, so now that we have some contextual knowledge of the full extent to which children and young people are affected by mental illness, now we can discuss the plausibility of using nature as a form of treatment for children struggling with declining mental health.</a:t>
            </a:r>
          </a:p>
          <a:p>
            <a:endParaRPr lang="en-GB" dirty="0"/>
          </a:p>
          <a:p>
            <a:endParaRPr lang="en-GB" dirty="0"/>
          </a:p>
        </p:txBody>
      </p:sp>
    </p:spTree>
    <p:extLst>
      <p:ext uri="{BB962C8B-B14F-4D97-AF65-F5344CB8AC3E}">
        <p14:creationId xmlns:p14="http://schemas.microsoft.com/office/powerpoint/2010/main" val="10641496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9CB14-5E9F-8D49-C9F2-0B36E4D95B95}"/>
              </a:ext>
            </a:extLst>
          </p:cNvPr>
          <p:cNvSpPr>
            <a:spLocks noGrp="1"/>
          </p:cNvSpPr>
          <p:nvPr>
            <p:ph type="title"/>
          </p:nvPr>
        </p:nvSpPr>
        <p:spPr/>
        <p:txBody>
          <a:bodyPr/>
          <a:lstStyle/>
          <a:p>
            <a:r>
              <a:rPr lang="en-GB" dirty="0"/>
              <a:t>Notes cont.</a:t>
            </a:r>
          </a:p>
        </p:txBody>
      </p:sp>
      <p:sp>
        <p:nvSpPr>
          <p:cNvPr id="3" name="Content Placeholder 2">
            <a:extLst>
              <a:ext uri="{FF2B5EF4-FFF2-40B4-BE49-F238E27FC236}">
                <a16:creationId xmlns:a16="http://schemas.microsoft.com/office/drawing/2014/main" id="{09F06CC1-2ADF-E46C-731B-C4C93D8699DC}"/>
              </a:ext>
            </a:extLst>
          </p:cNvPr>
          <p:cNvSpPr>
            <a:spLocks noGrp="1"/>
          </p:cNvSpPr>
          <p:nvPr>
            <p:ph idx="1"/>
          </p:nvPr>
        </p:nvSpPr>
        <p:spPr/>
        <p:txBody>
          <a:bodyPr>
            <a:normAutofit fontScale="25000" lnSpcReduction="20000"/>
          </a:bodyPr>
          <a:lstStyle/>
          <a:p>
            <a:r>
              <a:rPr lang="en-GB" sz="3200" dirty="0"/>
              <a:t>As we can see, a number of studies have been conducted through the years in regards to investigating the potential benefits of nature on one’s mental health.</a:t>
            </a:r>
          </a:p>
          <a:p>
            <a:r>
              <a:rPr lang="en-GB" sz="3200" dirty="0"/>
              <a:t>For instance, Kelley et al. conducted a study involving 57 people with consistent mental health issues. As a part of the experiment, they took part in a 9 – week outdoor adventure program involving nature. There were a plethora of </a:t>
            </a:r>
            <a:r>
              <a:rPr lang="en-GB" sz="3200" dirty="0" err="1"/>
              <a:t>activites</a:t>
            </a:r>
            <a:r>
              <a:rPr lang="en-GB" sz="3200" dirty="0"/>
              <a:t> from canoeing, rappelling, and even biking. There were also nineteen patients who took part in in-patient treatment  and served as a control. Now, both groups completed self – efficacy scales and Rosenberg’s self esteem </a:t>
            </a:r>
            <a:r>
              <a:rPr lang="en-GB" sz="3200" dirty="0" err="1"/>
              <a:t>scales.Both</a:t>
            </a:r>
            <a:r>
              <a:rPr lang="en-GB" sz="3200" dirty="0"/>
              <a:t> of these saw increases in results, and even decreases of anxiety and depression from the Brief symptom inventory decreased more within the Outside group compared to the ingroup. Although, that may be due to the significant disparity between the groups’ numbers, thus, causing a statistical imbalance.</a:t>
            </a:r>
          </a:p>
          <a:p>
            <a:endParaRPr lang="en-GB" sz="3200" dirty="0"/>
          </a:p>
          <a:p>
            <a:r>
              <a:rPr lang="en-GB" sz="3200" dirty="0"/>
              <a:t>Stea on the </a:t>
            </a:r>
            <a:r>
              <a:rPr lang="en-GB" sz="3200" dirty="0" err="1"/>
              <a:t>otherhand</a:t>
            </a:r>
            <a:r>
              <a:rPr lang="en-GB" sz="3200" dirty="0"/>
              <a:t>, conducted an empirical review on outdoor therapy for families and children. From a hundred studies involving outdoor therapies, the researchers conclude that nature based treatments show promise for benefiting mental health in children. However, upon reading, full demographics and participant numbers are unclear. The researchers mention that a majority of the participants were American, and thus a question of cultural blindness for individuals beyond the western hemisphere may be raised. In addition, whilst investigating, Stea et al, found that many of the studies within the review  did not contain ethical considerations, nor were they approved by the necessary ethics committees. Thus, it is possible that informed consent may have been an issue, and effect the overall results of the studies involved. Despite this, the researchers conclude that nature based therapies may indeed benefit children’s mental health, and therefore supports Kelley et al.’s study. </a:t>
            </a:r>
          </a:p>
          <a:p>
            <a:endParaRPr lang="en-GB" sz="3200" dirty="0"/>
          </a:p>
          <a:p>
            <a:r>
              <a:rPr lang="en-GB" sz="3200" dirty="0"/>
              <a:t>In addition to this, Walker and Ray had conducted a pilot study on child </a:t>
            </a:r>
            <a:r>
              <a:rPr lang="en-GB" sz="3200" dirty="0" err="1"/>
              <a:t>centered</a:t>
            </a:r>
            <a:r>
              <a:rPr lang="en-GB" sz="3200" dirty="0"/>
              <a:t> play therapy outdoors. The study consisted of 13 children from the United States, who took part in a twice – weekly CCPT in an outdoor playroom. Scales for attention and social-emotional competency saw significant increases in results, thus further supporting the plausibility of nature based interventions. Although, it should be mentioned, that this study, did not contain a control group, therefore it is difficult to tell, whether CCPT is better in or outside. However, given that this is simply a Pilot study, it can be assumed, that its primary purpose is to encourage further research.</a:t>
            </a:r>
          </a:p>
          <a:p>
            <a:r>
              <a:rPr lang="en-GB" sz="3200" dirty="0"/>
              <a:t>We also have Hauge et al. who conducted group interviews with three different groups of people. These consisted of seven leaders, six therapists, and four parents of the patients taking part in an outdoor care retreat in Norway. Using thematic analysis, eight primary themes were established. Due to time, I won’t discuss all of them here, but the researchers concluded that the most prominent of them were Natural Bodily Reactions, Restorative Emotional Reactions, Positive Expectations, and Stronger Alliances. The reason for this is that it supposedly suggests that the physical environment can cultivate feelings of safety and improve confidence in both the treatment, and the therapeutic relationship between the patient and practitioner. This all comes together to support the notion that a natural, green environment is pivotal for improved emotion regulation, decreasing levels of anxiety, and increasing one’s locus of control. Thus, there is strong evidence to support that benefits of mental health can be levied from green environments.    </a:t>
            </a:r>
          </a:p>
          <a:p>
            <a:endParaRPr lang="en-GB" dirty="0"/>
          </a:p>
          <a:p>
            <a:endParaRPr lang="en-GB" dirty="0"/>
          </a:p>
          <a:p>
            <a:endParaRPr lang="en-GB" dirty="0"/>
          </a:p>
        </p:txBody>
      </p:sp>
    </p:spTree>
    <p:extLst>
      <p:ext uri="{BB962C8B-B14F-4D97-AF65-F5344CB8AC3E}">
        <p14:creationId xmlns:p14="http://schemas.microsoft.com/office/powerpoint/2010/main" val="4594457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58190-9C06-AA54-B01B-38041E7155F3}"/>
              </a:ext>
            </a:extLst>
          </p:cNvPr>
          <p:cNvSpPr>
            <a:spLocks noGrp="1"/>
          </p:cNvSpPr>
          <p:nvPr>
            <p:ph type="title"/>
          </p:nvPr>
        </p:nvSpPr>
        <p:spPr/>
        <p:txBody>
          <a:bodyPr/>
          <a:lstStyle/>
          <a:p>
            <a:r>
              <a:rPr lang="en-GB" dirty="0"/>
              <a:t>Notes cont.</a:t>
            </a:r>
          </a:p>
        </p:txBody>
      </p:sp>
      <p:sp>
        <p:nvSpPr>
          <p:cNvPr id="3" name="Content Placeholder 2">
            <a:extLst>
              <a:ext uri="{FF2B5EF4-FFF2-40B4-BE49-F238E27FC236}">
                <a16:creationId xmlns:a16="http://schemas.microsoft.com/office/drawing/2014/main" id="{9D3FB2A9-DE5A-CA88-D132-BE4DA451C964}"/>
              </a:ext>
            </a:extLst>
          </p:cNvPr>
          <p:cNvSpPr>
            <a:spLocks noGrp="1"/>
          </p:cNvSpPr>
          <p:nvPr>
            <p:ph idx="1"/>
          </p:nvPr>
        </p:nvSpPr>
        <p:spPr/>
        <p:txBody>
          <a:bodyPr/>
          <a:lstStyle/>
          <a:p>
            <a:r>
              <a:rPr lang="en-GB" dirty="0"/>
              <a:t>With the previous research in mind, it is worth discussing the existence of Forest Schools, and how they may play a part in improving the mental health of children and young people in a similar vein to outdoor therapies.</a:t>
            </a:r>
          </a:p>
          <a:p>
            <a:endParaRPr lang="en-GB" dirty="0"/>
          </a:p>
          <a:p>
            <a:r>
              <a:rPr lang="en-GB" dirty="0"/>
              <a:t>Now before we can begin with how they may be of help. It is important to discuss what Forest Schools actually are. Typically, Forest schools are educational settings primarily directed towards teaching children and young people survival skills and organising activities, such as abseiling, biking, archery, bush craft, climbing, etc. The primary theory behind the Forest School is play, and given its outdoor environment, it offers an opportunity for children to experience leisure in a natural environment, whilst still learning. Therefore, it may offer similar benefits to the therapies on the previous slide.</a:t>
            </a:r>
          </a:p>
          <a:p>
            <a:endParaRPr lang="en-GB" dirty="0"/>
          </a:p>
        </p:txBody>
      </p:sp>
    </p:spTree>
    <p:extLst>
      <p:ext uri="{BB962C8B-B14F-4D97-AF65-F5344CB8AC3E}">
        <p14:creationId xmlns:p14="http://schemas.microsoft.com/office/powerpoint/2010/main" val="12913379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E22AD-C06C-6B07-7DBC-6EC1DB8CA12B}"/>
              </a:ext>
            </a:extLst>
          </p:cNvPr>
          <p:cNvSpPr>
            <a:spLocks noGrp="1"/>
          </p:cNvSpPr>
          <p:nvPr>
            <p:ph type="title"/>
          </p:nvPr>
        </p:nvSpPr>
        <p:spPr/>
        <p:txBody>
          <a:bodyPr/>
          <a:lstStyle/>
          <a:p>
            <a:r>
              <a:rPr lang="en-GB" dirty="0"/>
              <a:t>Notes cont.</a:t>
            </a:r>
          </a:p>
        </p:txBody>
      </p:sp>
      <p:sp>
        <p:nvSpPr>
          <p:cNvPr id="3" name="Content Placeholder 2">
            <a:extLst>
              <a:ext uri="{FF2B5EF4-FFF2-40B4-BE49-F238E27FC236}">
                <a16:creationId xmlns:a16="http://schemas.microsoft.com/office/drawing/2014/main" id="{B7C61ADC-F16C-6D08-1E71-C9DB8B0C0F6F}"/>
              </a:ext>
            </a:extLst>
          </p:cNvPr>
          <p:cNvSpPr>
            <a:spLocks noGrp="1"/>
          </p:cNvSpPr>
          <p:nvPr>
            <p:ph idx="1"/>
          </p:nvPr>
        </p:nvSpPr>
        <p:spPr/>
        <p:txBody>
          <a:bodyPr>
            <a:normAutofit fontScale="55000" lnSpcReduction="20000"/>
          </a:bodyPr>
          <a:lstStyle/>
          <a:p>
            <a:r>
              <a:rPr lang="en-GB" dirty="0"/>
              <a:t>Now, as Garden and Downes suggest, Forest schools are indeed relatively new, and therefore the benefits they offer are still theoretical in nature. Through their systematic review of 25 studies, they found that a majority of them were qualitative in nature, and could not be generalisable to a greater population. Although, with that being said, despite its recent development, the researchers suggest that Forest Schools possess the potential to improve risk taking, particularly in autistic children who may be more risk averse, which in turn can build confidence in later life.</a:t>
            </a:r>
          </a:p>
          <a:p>
            <a:endParaRPr lang="en-GB" dirty="0"/>
          </a:p>
          <a:p>
            <a:r>
              <a:rPr lang="en-GB" dirty="0"/>
              <a:t>Secondly, Tiplady and Menter investigated the Theory of Change within Forest Schools. Now the Theory of Change is the study of how we as a species may behave, and how that may change depending on the people we meet, the rules we become subject to, and our own experiences. With that in mind, the researchers, found from their mixed – methods study, that children developed in different ways whilst attending a forest school, for instance, it is common for one child to become more sociable, whilst another learnt to take more risks, therefore support can be made towards Garden and Downes’ study in regards to the developmental benefits involved with Forest Schools.</a:t>
            </a:r>
          </a:p>
          <a:p>
            <a:endParaRPr lang="en-GB" dirty="0"/>
          </a:p>
          <a:p>
            <a:r>
              <a:rPr lang="en-GB" dirty="0"/>
              <a:t>Lastly, we have </a:t>
            </a:r>
            <a:r>
              <a:rPr lang="en-GB" dirty="0" err="1"/>
              <a:t>have</a:t>
            </a:r>
            <a:r>
              <a:rPr lang="en-GB" dirty="0"/>
              <a:t> Garden who investigated the possibility of using Forest schools to accommodate children with Social, emotional, and mental health needs. In it, similarly to the previous two studies, this chapter possesses potential applicability for Forest schools in helping children with specific challenges develop and gain resilience in a natural environment. Although like Tiplady and Menter, suggest, and Garden and Downes before them, the results aren’t necessarily generalisable. Instead, it is rather personal in nature and affects people differently. For instance, one child may benefit a lot from attending a forest school, whereas another may only benefit a little. Moreover, this may go beyond individual differences, as the environment in which children grow up may play a factor as well. As the NHS suggested, as you may remember, there is a significant disparity in crisis calls between urban and rural areas, thus further suggesting that the very environment of a Forest school may positively affect a child’s wellbeing.</a:t>
            </a:r>
          </a:p>
          <a:p>
            <a:endParaRPr lang="en-GB" dirty="0"/>
          </a:p>
        </p:txBody>
      </p:sp>
    </p:spTree>
    <p:extLst>
      <p:ext uri="{BB962C8B-B14F-4D97-AF65-F5344CB8AC3E}">
        <p14:creationId xmlns:p14="http://schemas.microsoft.com/office/powerpoint/2010/main" val="1373293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B31B-7698-F5E5-FCF1-E8095A36D28F}"/>
              </a:ext>
            </a:extLst>
          </p:cNvPr>
          <p:cNvSpPr>
            <a:spLocks noGrp="1"/>
          </p:cNvSpPr>
          <p:nvPr>
            <p:ph type="title"/>
          </p:nvPr>
        </p:nvSpPr>
        <p:spPr/>
        <p:txBody>
          <a:bodyPr/>
          <a:lstStyle/>
          <a:p>
            <a:r>
              <a:rPr lang="en-GB" dirty="0"/>
              <a:t>Notes cont.</a:t>
            </a:r>
          </a:p>
        </p:txBody>
      </p:sp>
      <p:sp>
        <p:nvSpPr>
          <p:cNvPr id="3" name="Content Placeholder 2">
            <a:extLst>
              <a:ext uri="{FF2B5EF4-FFF2-40B4-BE49-F238E27FC236}">
                <a16:creationId xmlns:a16="http://schemas.microsoft.com/office/drawing/2014/main" id="{FC111399-5B0D-232E-2B24-AAC1DB1F6955}"/>
              </a:ext>
            </a:extLst>
          </p:cNvPr>
          <p:cNvSpPr>
            <a:spLocks noGrp="1"/>
          </p:cNvSpPr>
          <p:nvPr>
            <p:ph idx="1"/>
          </p:nvPr>
        </p:nvSpPr>
        <p:spPr/>
        <p:txBody>
          <a:bodyPr>
            <a:normAutofit fontScale="77500" lnSpcReduction="20000"/>
          </a:bodyPr>
          <a:lstStyle/>
          <a:p>
            <a:r>
              <a:rPr lang="en-GB" dirty="0"/>
              <a:t>So while nothing is truly set in stone in terms of Forest Schools. A strong case can be made for the mental health benefits of nature in general. The primary reason for this, especially in terms of children is that it offers a vibrant opportunity to play, explore, and ultimately develop. There is also an argument to be made in regards to possibility of nature being able to improve emotion regulation. In terms of relaxation, it is possible that the fresh air and green environment can indeed offer a more relaxed atmosphere, as suggested by the statistics offered by both Mind and the NHS. Also, it is worth mentioning, that when comparing Urban and rural locations from a socio-economic lens, it isn’t all too surprising as to why there is a disparity in mental health, as generally speaking, urban areas tend to be more fast paced, due to a higher concentration of work, along with typically more expensive housing. Therefore, an argument can also be made, that the slower, more affordable pace of life within the rural areas of the UK, has a part to play in the associated improved mental health.</a:t>
            </a:r>
          </a:p>
          <a:p>
            <a:endParaRPr lang="en-GB" dirty="0"/>
          </a:p>
          <a:p>
            <a:r>
              <a:rPr lang="en-GB" dirty="0"/>
              <a:t>In regards to the children and young people, however, we can observe the benefits of development, growth and mental health through the opportunities of play and learning in both nature, and forest schools. As illustrated by the Government and its laws, Play is a pivotal component in child development, and nature offers a perfect opportunity to allow the children the freedom to enjoy themselves.</a:t>
            </a:r>
          </a:p>
          <a:p>
            <a:endParaRPr lang="en-GB" dirty="0"/>
          </a:p>
        </p:txBody>
      </p:sp>
    </p:spTree>
    <p:extLst>
      <p:ext uri="{BB962C8B-B14F-4D97-AF65-F5344CB8AC3E}">
        <p14:creationId xmlns:p14="http://schemas.microsoft.com/office/powerpoint/2010/main" val="18824930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80729-9263-B66C-1CF3-CB634F814501}"/>
              </a:ext>
            </a:extLst>
          </p:cNvPr>
          <p:cNvSpPr>
            <a:spLocks noGrp="1"/>
          </p:cNvSpPr>
          <p:nvPr>
            <p:ph type="title"/>
          </p:nvPr>
        </p:nvSpPr>
        <p:spPr/>
        <p:txBody>
          <a:bodyPr/>
          <a:lstStyle/>
          <a:p>
            <a:r>
              <a:rPr lang="en-GB" dirty="0"/>
              <a:t>Notes cont.</a:t>
            </a:r>
          </a:p>
        </p:txBody>
      </p:sp>
      <p:sp>
        <p:nvSpPr>
          <p:cNvPr id="3" name="Content Placeholder 2">
            <a:extLst>
              <a:ext uri="{FF2B5EF4-FFF2-40B4-BE49-F238E27FC236}">
                <a16:creationId xmlns:a16="http://schemas.microsoft.com/office/drawing/2014/main" id="{C1C58150-D72D-8E78-F4E9-DC1714ED7836}"/>
              </a:ext>
            </a:extLst>
          </p:cNvPr>
          <p:cNvSpPr>
            <a:spLocks noGrp="1"/>
          </p:cNvSpPr>
          <p:nvPr>
            <p:ph idx="1"/>
          </p:nvPr>
        </p:nvSpPr>
        <p:spPr/>
        <p:txBody>
          <a:bodyPr>
            <a:normAutofit fontScale="62500" lnSpcReduction="20000"/>
          </a:bodyPr>
          <a:lstStyle/>
          <a:p>
            <a:r>
              <a:rPr lang="en-GB" dirty="0"/>
              <a:t>As for the issues, the first has been mentioned quite a bit already. A Lack of evidence. Multiple researchers such as Garden and Downes (2023) and Walker and Ray (2024) both suggest that there isn’t enough research in place to accurately detail whether nature - based treatments and Forest Schools can thoroughly treat mental illness. While there is certainly support to suggest that nature can help improve one’s state of mind, nature - therapies such as Buckley et al. (2018), lack the empirical power to fundamentally generalise the results to the greater public.</a:t>
            </a:r>
          </a:p>
          <a:p>
            <a:endParaRPr lang="en-GB" dirty="0"/>
          </a:p>
          <a:p>
            <a:r>
              <a:rPr lang="en-GB" dirty="0"/>
              <a:t>Speaking of the public, this leads me onto the second limitation of nature - based treatments, and that is the growing urbanisation of the UK. In England alone, the population of urban areas has grown at a swifter rate than its rural counterparts. Moreover, statistics show that the amount of Green belt land has been decreased from 12.4% to 11.3%, which may not seem like a lot. But when you factor in the fact that this 12% </a:t>
            </a:r>
            <a:r>
              <a:rPr lang="en-GB" dirty="0" err="1"/>
              <a:t>conisited</a:t>
            </a:r>
            <a:r>
              <a:rPr lang="en-GB" dirty="0"/>
              <a:t> of 5.6 million hectares – or  square kilometres, that becomes a lot of land, especially when you consider that at the time of this survey, London was 1,579 kilometres, adding on with the Metropolitan region, it becomes 8,382Km. Naturally, this means that on average, there are millions more children living in cities compared to the countryside, thus making nature, unavailable for most children.</a:t>
            </a:r>
          </a:p>
          <a:p>
            <a:endParaRPr lang="en-GB" dirty="0"/>
          </a:p>
          <a:p>
            <a:r>
              <a:rPr lang="en-GB" dirty="0"/>
              <a:t>Lastly, I wanted to mention Time as a limitation. Mostly, this is due to the fact that while nature based therapies may possibly benefit one’s mental health, many children still have to balance these treatments with their school life. This may be tenuous, as many of the treatments mentioned consist of weeks of sessions, including one requiring two visits a week. Given the number of children living in urban areas, it is likely, that many would have to rely on their parents to take them, and that may simply be impossible for a lot of working families, especially when there may be more empirically proven treatments closer by,</a:t>
            </a:r>
          </a:p>
          <a:p>
            <a:endParaRPr lang="en-GB" dirty="0"/>
          </a:p>
        </p:txBody>
      </p:sp>
    </p:spTree>
    <p:extLst>
      <p:ext uri="{BB962C8B-B14F-4D97-AF65-F5344CB8AC3E}">
        <p14:creationId xmlns:p14="http://schemas.microsoft.com/office/powerpoint/2010/main" val="25892534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2FDA3-807D-F734-5600-A958E4CA9E0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E68FBEC-15B9-A94A-BF5E-8F94564900EA}"/>
              </a:ext>
            </a:extLst>
          </p:cNvPr>
          <p:cNvSpPr>
            <a:spLocks noGrp="1"/>
          </p:cNvSpPr>
          <p:nvPr>
            <p:ph idx="1"/>
          </p:nvPr>
        </p:nvSpPr>
        <p:spPr/>
        <p:txBody>
          <a:bodyPr>
            <a:normAutofit fontScale="85000" lnSpcReduction="10000"/>
          </a:bodyPr>
          <a:lstStyle/>
          <a:p>
            <a:r>
              <a:rPr lang="en-GB" dirty="0"/>
              <a:t>Ok, so to conclude on our discussion:</a:t>
            </a:r>
          </a:p>
          <a:p>
            <a:r>
              <a:rPr lang="en-GB" dirty="0"/>
              <a:t>Nature offers many mental health benefits for all ages, first and foremost being children and young people.</a:t>
            </a:r>
          </a:p>
          <a:p>
            <a:r>
              <a:rPr lang="en-GB" dirty="0"/>
              <a:t>This is primarily due to its focus on play and leisure, both of which are pivotal to a healthy childhood and development.</a:t>
            </a:r>
          </a:p>
          <a:p>
            <a:r>
              <a:rPr lang="en-GB" dirty="0"/>
              <a:t>It is with this in mind that Forest schools and nature-based therapies can aid in improving one’s mental health as an outdoor atmosphere can be therapeutic and soothing for the mind. However, while there are certainly benefits to going out in natural environments, explicit research into the efficacy of nature based therapies in treating mental health in children and young people still remains uncertain, and further study is required before certain referrals to these treatments should be made.</a:t>
            </a:r>
          </a:p>
          <a:p>
            <a:r>
              <a:rPr lang="en-GB" dirty="0"/>
              <a:t>Moreover, with the growing urbanisation and thus, urban population within the UK, nature, and nature – based treatments are growing more unavailable as result. Therefore,  this realm of treatment is quite unreliable for children and young people and further accommodations will have to be made in order to determine its overall efficacy.</a:t>
            </a:r>
          </a:p>
          <a:p>
            <a:endParaRPr lang="en-GB" dirty="0"/>
          </a:p>
          <a:p>
            <a:endParaRPr lang="en-GB" dirty="0"/>
          </a:p>
        </p:txBody>
      </p:sp>
    </p:spTree>
    <p:extLst>
      <p:ext uri="{BB962C8B-B14F-4D97-AF65-F5344CB8AC3E}">
        <p14:creationId xmlns:p14="http://schemas.microsoft.com/office/powerpoint/2010/main" val="278224686"/>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1117</TotalTime>
  <Words>5266</Words>
  <Application>Microsoft Office PowerPoint</Application>
  <PresentationFormat>Widescreen</PresentationFormat>
  <Paragraphs>166</Paragraphs>
  <Slides>31</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31</vt:i4>
      </vt:variant>
    </vt:vector>
  </HeadingPairs>
  <TitlesOfParts>
    <vt:vector size="40" baseType="lpstr">
      <vt:lpstr>Aptos</vt:lpstr>
      <vt:lpstr>Arial</vt:lpstr>
      <vt:lpstr>ElsevierSans</vt:lpstr>
      <vt:lpstr>Fira Sans</vt:lpstr>
      <vt:lpstr>MuseoSans</vt:lpstr>
      <vt:lpstr>Neue Haas Grotesk Text Pro</vt:lpstr>
      <vt:lpstr>Open Sans</vt:lpstr>
      <vt:lpstr>Roboto</vt:lpstr>
      <vt:lpstr>VanillaVTI</vt:lpstr>
      <vt:lpstr>Component TWO: Practical: Individual Presentation </vt:lpstr>
      <vt:lpstr>Plan</vt:lpstr>
      <vt:lpstr>Learning Outcomes</vt:lpstr>
      <vt:lpstr>Additional Guidance</vt:lpstr>
      <vt:lpstr>Children and Young People’s Mental Health</vt:lpstr>
      <vt:lpstr>Statistics</vt:lpstr>
      <vt:lpstr>Government’s Point of View</vt:lpstr>
      <vt:lpstr>A Need For Nature?</vt:lpstr>
      <vt:lpstr>A Need for Nature? Cont.</vt:lpstr>
      <vt:lpstr>Forest Schools</vt:lpstr>
      <vt:lpstr>Forest Schools Cont.</vt:lpstr>
      <vt:lpstr>The Benefits</vt:lpstr>
      <vt:lpstr>The Issues</vt:lpstr>
      <vt:lpstr>Conclusion</vt:lpstr>
      <vt:lpstr>Thank You</vt:lpstr>
      <vt:lpstr>References</vt:lpstr>
      <vt:lpstr>References cont.</vt:lpstr>
      <vt:lpstr>References cont.</vt:lpstr>
      <vt:lpstr>References cont.</vt:lpstr>
      <vt:lpstr>References cont.</vt:lpstr>
      <vt:lpstr>References cont.</vt:lpstr>
      <vt:lpstr>Images</vt:lpstr>
      <vt:lpstr>Notes</vt:lpstr>
      <vt:lpstr>Notes cont.</vt:lpstr>
      <vt:lpstr>Notes cont.</vt:lpstr>
      <vt:lpstr>Notes cont.</vt:lpstr>
      <vt:lpstr>Notes cont.</vt:lpstr>
      <vt:lpstr>Notes cont.</vt:lpstr>
      <vt:lpstr>Notes cont.</vt:lpstr>
      <vt:lpstr>Notes cont.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Elliott O'Donnell</dc:creator>
  <cp:lastModifiedBy>Elliott O'Donnell</cp:lastModifiedBy>
  <cp:revision>1</cp:revision>
  <dcterms:created xsi:type="dcterms:W3CDTF">2025-04-05T11:34:14Z</dcterms:created>
  <dcterms:modified xsi:type="dcterms:W3CDTF">2025-04-30T12:39:08Z</dcterms:modified>
</cp:coreProperties>
</file>