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315" r:id="rId4"/>
    <p:sldId id="316" r:id="rId5"/>
    <p:sldId id="317" r:id="rId6"/>
    <p:sldId id="318" r:id="rId7"/>
    <p:sldId id="320" r:id="rId8"/>
    <p:sldId id="319" r:id="rId9"/>
    <p:sldId id="31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959F5A-8E95-4253-A5FF-0A7F2F41D18C}" v="138" dt="2025-10-18T12:03:25.6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875" autoAdjust="0"/>
  </p:normalViewPr>
  <p:slideViewPr>
    <p:cSldViewPr snapToGrid="0">
      <p:cViewPr varScale="1">
        <p:scale>
          <a:sx n="61" d="100"/>
          <a:sy n="61" d="100"/>
        </p:scale>
        <p:origin x="1522"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ob" userId="d24022f510aebcec" providerId="LiveId" clId="{2B9EDC57-1017-44B6-8F36-EB0F180F002E}"/>
    <pc:docChg chg="undo custSel mod addSld delSld modSld">
      <pc:chgData name="daniel bob" userId="d24022f510aebcec" providerId="LiveId" clId="{2B9EDC57-1017-44B6-8F36-EB0F180F002E}" dt="2025-10-18T12:14:42.470" v="6625" actId="14100"/>
      <pc:docMkLst>
        <pc:docMk/>
      </pc:docMkLst>
      <pc:sldChg chg="modSp mod">
        <pc:chgData name="daniel bob" userId="d24022f510aebcec" providerId="LiveId" clId="{2B9EDC57-1017-44B6-8F36-EB0F180F002E}" dt="2025-10-18T10:21:39.455" v="6321" actId="20577"/>
        <pc:sldMkLst>
          <pc:docMk/>
          <pc:sldMk cId="648872562" sldId="256"/>
        </pc:sldMkLst>
        <pc:spChg chg="mod">
          <ac:chgData name="daniel bob" userId="d24022f510aebcec" providerId="LiveId" clId="{2B9EDC57-1017-44B6-8F36-EB0F180F002E}" dt="2025-10-18T10:21:39.455" v="6321" actId="20577"/>
          <ac:spMkLst>
            <pc:docMk/>
            <pc:sldMk cId="648872562" sldId="256"/>
            <ac:spMk id="2" creationId="{0A5D1C46-19D4-37D8-1D07-13DC8180CD45}"/>
          </ac:spMkLst>
        </pc:spChg>
      </pc:sldChg>
      <pc:sldChg chg="addSp modSp mod setBg modNotesTx">
        <pc:chgData name="daniel bob" userId="d24022f510aebcec" providerId="LiveId" clId="{2B9EDC57-1017-44B6-8F36-EB0F180F002E}" dt="2025-10-18T11:56:33.529" v="6446" actId="14100"/>
        <pc:sldMkLst>
          <pc:docMk/>
          <pc:sldMk cId="334923368" sldId="260"/>
        </pc:sldMkLst>
        <pc:spChg chg="mod">
          <ac:chgData name="daniel bob" userId="d24022f510aebcec" providerId="LiveId" clId="{2B9EDC57-1017-44B6-8F36-EB0F180F002E}" dt="2025-10-17T16:21:28.671" v="483" actId="26606"/>
          <ac:spMkLst>
            <pc:docMk/>
            <pc:sldMk cId="334923368" sldId="260"/>
            <ac:spMk id="2" creationId="{3141B127-81B1-FA6F-D0D0-010C335E927F}"/>
          </ac:spMkLst>
        </pc:spChg>
        <pc:spChg chg="mod ord">
          <ac:chgData name="daniel bob" userId="d24022f510aebcec" providerId="LiveId" clId="{2B9EDC57-1017-44B6-8F36-EB0F180F002E}" dt="2025-10-18T11:56:33.529" v="6446" actId="14100"/>
          <ac:spMkLst>
            <pc:docMk/>
            <pc:sldMk cId="334923368" sldId="260"/>
            <ac:spMk id="5" creationId="{0AC6A470-8717-D7E7-571D-E45E0E9A6ED3}"/>
          </ac:spMkLst>
        </pc:spChg>
        <pc:spChg chg="add">
          <ac:chgData name="daniel bob" userId="d24022f510aebcec" providerId="LiveId" clId="{2B9EDC57-1017-44B6-8F36-EB0F180F002E}" dt="2025-10-17T16:21:28.671" v="483" actId="26606"/>
          <ac:spMkLst>
            <pc:docMk/>
            <pc:sldMk cId="334923368" sldId="260"/>
            <ac:spMk id="1031" creationId="{2EB492CD-616E-47F8-933B-5E2D952A0593}"/>
          </ac:spMkLst>
        </pc:spChg>
        <pc:spChg chg="add">
          <ac:chgData name="daniel bob" userId="d24022f510aebcec" providerId="LiveId" clId="{2B9EDC57-1017-44B6-8F36-EB0F180F002E}" dt="2025-10-17T16:21:28.671" v="483" actId="26606"/>
          <ac:spMkLst>
            <pc:docMk/>
            <pc:sldMk cId="334923368" sldId="260"/>
            <ac:spMk id="1033" creationId="{59383CF9-23B5-4335-9B21-1791C4CF1C75}"/>
          </ac:spMkLst>
        </pc:spChg>
        <pc:spChg chg="add">
          <ac:chgData name="daniel bob" userId="d24022f510aebcec" providerId="LiveId" clId="{2B9EDC57-1017-44B6-8F36-EB0F180F002E}" dt="2025-10-17T16:21:28.671" v="483" actId="26606"/>
          <ac:spMkLst>
            <pc:docMk/>
            <pc:sldMk cId="334923368" sldId="260"/>
            <ac:spMk id="1035" creationId="{0007FE00-9498-4706-B255-6437B0252C02}"/>
          </ac:spMkLst>
        </pc:spChg>
        <pc:picChg chg="mod">
          <ac:chgData name="daniel bob" userId="d24022f510aebcec" providerId="LiveId" clId="{2B9EDC57-1017-44B6-8F36-EB0F180F002E}" dt="2025-10-17T16:21:28.671" v="483" actId="26606"/>
          <ac:picMkLst>
            <pc:docMk/>
            <pc:sldMk cId="334923368" sldId="260"/>
            <ac:picMk id="1026" creationId="{44CAC761-328B-0BA1-C82B-6C11E4C54234}"/>
          </ac:picMkLst>
        </pc:picChg>
      </pc:sldChg>
      <pc:sldChg chg="del">
        <pc:chgData name="daniel bob" userId="d24022f510aebcec" providerId="LiveId" clId="{2B9EDC57-1017-44B6-8F36-EB0F180F002E}" dt="2025-10-17T20:58:46.737" v="6320" actId="47"/>
        <pc:sldMkLst>
          <pc:docMk/>
          <pc:sldMk cId="2262828980" sldId="299"/>
        </pc:sldMkLst>
      </pc:sldChg>
      <pc:sldChg chg="addSp delSp modSp mod setBg">
        <pc:chgData name="daniel bob" userId="d24022f510aebcec" providerId="LiveId" clId="{2B9EDC57-1017-44B6-8F36-EB0F180F002E}" dt="2025-10-17T20:46:40.418" v="6080" actId="26606"/>
        <pc:sldMkLst>
          <pc:docMk/>
          <pc:sldMk cId="847350751" sldId="314"/>
        </pc:sldMkLst>
        <pc:spChg chg="mod">
          <ac:chgData name="daniel bob" userId="d24022f510aebcec" providerId="LiveId" clId="{2B9EDC57-1017-44B6-8F36-EB0F180F002E}" dt="2025-10-17T20:46:40.418" v="6080" actId="26606"/>
          <ac:spMkLst>
            <pc:docMk/>
            <pc:sldMk cId="847350751" sldId="314"/>
            <ac:spMk id="2" creationId="{28942319-8FFD-5B97-153A-E9C059421159}"/>
          </ac:spMkLst>
        </pc:spChg>
        <pc:spChg chg="del mod">
          <ac:chgData name="daniel bob" userId="d24022f510aebcec" providerId="LiveId" clId="{2B9EDC57-1017-44B6-8F36-EB0F180F002E}" dt="2025-10-17T20:45:53.306" v="6075"/>
          <ac:spMkLst>
            <pc:docMk/>
            <pc:sldMk cId="847350751" sldId="314"/>
            <ac:spMk id="3" creationId="{C1564B74-335D-20F4-378F-AF48C88371F4}"/>
          </ac:spMkLst>
        </pc:spChg>
        <pc:spChg chg="add mod">
          <ac:chgData name="daniel bob" userId="d24022f510aebcec" providerId="LiveId" clId="{2B9EDC57-1017-44B6-8F36-EB0F180F002E}" dt="2025-10-17T20:46:40.418" v="6080" actId="26606"/>
          <ac:spMkLst>
            <pc:docMk/>
            <pc:sldMk cId="847350751" sldId="314"/>
            <ac:spMk id="4" creationId="{4D895237-9DBE-E9B6-3BBA-834D21BF9CA4}"/>
          </ac:spMkLst>
        </pc:spChg>
        <pc:spChg chg="add del">
          <ac:chgData name="daniel bob" userId="d24022f510aebcec" providerId="LiveId" clId="{2B9EDC57-1017-44B6-8F36-EB0F180F002E}" dt="2025-10-17T20:46:34.682" v="6077" actId="26606"/>
          <ac:spMkLst>
            <pc:docMk/>
            <pc:sldMk cId="847350751" sldId="314"/>
            <ac:spMk id="11" creationId="{4AC6B390-BC59-4F1D-A0EE-D71A92F0A0B2}"/>
          </ac:spMkLst>
        </pc:spChg>
        <pc:spChg chg="add del">
          <ac:chgData name="daniel bob" userId="d24022f510aebcec" providerId="LiveId" clId="{2B9EDC57-1017-44B6-8F36-EB0F180F002E}" dt="2025-10-17T20:46:34.682" v="6077" actId="26606"/>
          <ac:spMkLst>
            <pc:docMk/>
            <pc:sldMk cId="847350751" sldId="314"/>
            <ac:spMk id="13" creationId="{B6C60D79-16F1-4C4B-B7E3-7634E7069CDE}"/>
          </ac:spMkLst>
        </pc:spChg>
        <pc:spChg chg="add del">
          <ac:chgData name="daniel bob" userId="d24022f510aebcec" providerId="LiveId" clId="{2B9EDC57-1017-44B6-8F36-EB0F180F002E}" dt="2025-10-17T20:46:34.682" v="6077" actId="26606"/>
          <ac:spMkLst>
            <pc:docMk/>
            <pc:sldMk cId="847350751" sldId="314"/>
            <ac:spMk id="15" creationId="{426B127E-6498-4C77-9C9D-4553A5113B80}"/>
          </ac:spMkLst>
        </pc:spChg>
        <pc:spChg chg="add del">
          <ac:chgData name="daniel bob" userId="d24022f510aebcec" providerId="LiveId" clId="{2B9EDC57-1017-44B6-8F36-EB0F180F002E}" dt="2025-10-17T20:46:40.356" v="6079" actId="26606"/>
          <ac:spMkLst>
            <pc:docMk/>
            <pc:sldMk cId="847350751" sldId="314"/>
            <ac:spMk id="17" creationId="{4AC6B390-BC59-4F1D-A0EE-D71A92F0A0B2}"/>
          </ac:spMkLst>
        </pc:spChg>
        <pc:spChg chg="add del">
          <ac:chgData name="daniel bob" userId="d24022f510aebcec" providerId="LiveId" clId="{2B9EDC57-1017-44B6-8F36-EB0F180F002E}" dt="2025-10-17T20:46:40.356" v="6079" actId="26606"/>
          <ac:spMkLst>
            <pc:docMk/>
            <pc:sldMk cId="847350751" sldId="314"/>
            <ac:spMk id="18" creationId="{B6C60D79-16F1-4C4B-B7E3-7634E7069CDE}"/>
          </ac:spMkLst>
        </pc:spChg>
        <pc:spChg chg="add del">
          <ac:chgData name="daniel bob" userId="d24022f510aebcec" providerId="LiveId" clId="{2B9EDC57-1017-44B6-8F36-EB0F180F002E}" dt="2025-10-17T20:46:40.356" v="6079" actId="26606"/>
          <ac:spMkLst>
            <pc:docMk/>
            <pc:sldMk cId="847350751" sldId="314"/>
            <ac:spMk id="20" creationId="{426B127E-6498-4C77-9C9D-4553A5113B80}"/>
          </ac:spMkLst>
        </pc:spChg>
        <pc:spChg chg="add">
          <ac:chgData name="daniel bob" userId="d24022f510aebcec" providerId="LiveId" clId="{2B9EDC57-1017-44B6-8F36-EB0F180F002E}" dt="2025-10-17T20:46:40.418" v="6080" actId="26606"/>
          <ac:spMkLst>
            <pc:docMk/>
            <pc:sldMk cId="847350751" sldId="314"/>
            <ac:spMk id="22" creationId="{4AC6B390-BC59-4F1D-A0EE-D71A92F0A0B2}"/>
          </ac:spMkLst>
        </pc:spChg>
        <pc:spChg chg="add">
          <ac:chgData name="daniel bob" userId="d24022f510aebcec" providerId="LiveId" clId="{2B9EDC57-1017-44B6-8F36-EB0F180F002E}" dt="2025-10-17T20:46:40.418" v="6080" actId="26606"/>
          <ac:spMkLst>
            <pc:docMk/>
            <pc:sldMk cId="847350751" sldId="314"/>
            <ac:spMk id="23" creationId="{B6C60D79-16F1-4C4B-B7E3-7634E7069CDE}"/>
          </ac:spMkLst>
        </pc:spChg>
        <pc:spChg chg="add">
          <ac:chgData name="daniel bob" userId="d24022f510aebcec" providerId="LiveId" clId="{2B9EDC57-1017-44B6-8F36-EB0F180F002E}" dt="2025-10-17T20:46:40.418" v="6080" actId="26606"/>
          <ac:spMkLst>
            <pc:docMk/>
            <pc:sldMk cId="847350751" sldId="314"/>
            <ac:spMk id="25" creationId="{426B127E-6498-4C77-9C9D-4553A5113B80}"/>
          </ac:spMkLst>
        </pc:spChg>
        <pc:picChg chg="add del">
          <ac:chgData name="daniel bob" userId="d24022f510aebcec" providerId="LiveId" clId="{2B9EDC57-1017-44B6-8F36-EB0F180F002E}" dt="2025-10-17T20:46:34.682" v="6077" actId="26606"/>
          <ac:picMkLst>
            <pc:docMk/>
            <pc:sldMk cId="847350751" sldId="314"/>
            <ac:picMk id="8" creationId="{F5C83F95-F1EA-4AF8-502C-DA7864275208}"/>
          </ac:picMkLst>
        </pc:picChg>
        <pc:picChg chg="add del">
          <ac:chgData name="daniel bob" userId="d24022f510aebcec" providerId="LiveId" clId="{2B9EDC57-1017-44B6-8F36-EB0F180F002E}" dt="2025-10-17T20:46:40.356" v="6079" actId="26606"/>
          <ac:picMkLst>
            <pc:docMk/>
            <pc:sldMk cId="847350751" sldId="314"/>
            <ac:picMk id="19" creationId="{C15CB91D-559B-0B05-9C8B-FA6F9A441137}"/>
          </ac:picMkLst>
        </pc:picChg>
        <pc:picChg chg="add">
          <ac:chgData name="daniel bob" userId="d24022f510aebcec" providerId="LiveId" clId="{2B9EDC57-1017-44B6-8F36-EB0F180F002E}" dt="2025-10-17T20:46:40.418" v="6080" actId="26606"/>
          <ac:picMkLst>
            <pc:docMk/>
            <pc:sldMk cId="847350751" sldId="314"/>
            <ac:picMk id="24" creationId="{F5C83F95-F1EA-4AF8-502C-DA7864275208}"/>
          </ac:picMkLst>
        </pc:picChg>
      </pc:sldChg>
      <pc:sldChg chg="addSp delSp modSp mod modNotesTx">
        <pc:chgData name="daniel bob" userId="d24022f510aebcec" providerId="LiveId" clId="{2B9EDC57-1017-44B6-8F36-EB0F180F002E}" dt="2025-10-18T11:59:41.833" v="6455" actId="13926"/>
        <pc:sldMkLst>
          <pc:docMk/>
          <pc:sldMk cId="3570966930" sldId="315"/>
        </pc:sldMkLst>
        <pc:spChg chg="mod">
          <ac:chgData name="daniel bob" userId="d24022f510aebcec" providerId="LiveId" clId="{2B9EDC57-1017-44B6-8F36-EB0F180F002E}" dt="2025-10-17T17:13:13.367" v="1614" actId="26606"/>
          <ac:spMkLst>
            <pc:docMk/>
            <pc:sldMk cId="3570966930" sldId="315"/>
            <ac:spMk id="2" creationId="{066C7741-2A33-C83D-E6F6-01D8E83B948F}"/>
          </ac:spMkLst>
        </pc:spChg>
        <pc:spChg chg="mod">
          <ac:chgData name="daniel bob" userId="d24022f510aebcec" providerId="LiveId" clId="{2B9EDC57-1017-44B6-8F36-EB0F180F002E}" dt="2025-10-18T11:59:41.833" v="6455" actId="13926"/>
          <ac:spMkLst>
            <pc:docMk/>
            <pc:sldMk cId="3570966930" sldId="315"/>
            <ac:spMk id="5" creationId="{F13F0617-8D0B-CC07-A27A-003211B01E2A}"/>
          </ac:spMkLst>
        </pc:spChg>
        <pc:spChg chg="del">
          <ac:chgData name="daniel bob" userId="d24022f510aebcec" providerId="LiveId" clId="{2B9EDC57-1017-44B6-8F36-EB0F180F002E}" dt="2025-10-17T17:13:13.367" v="1614" actId="26606"/>
          <ac:spMkLst>
            <pc:docMk/>
            <pc:sldMk cId="3570966930" sldId="315"/>
            <ac:spMk id="10" creationId="{1BB867FF-FC45-48F7-8104-F89BE54909F1}"/>
          </ac:spMkLst>
        </pc:spChg>
        <pc:spChg chg="del">
          <ac:chgData name="daniel bob" userId="d24022f510aebcec" providerId="LiveId" clId="{2B9EDC57-1017-44B6-8F36-EB0F180F002E}" dt="2025-10-17T17:13:13.367" v="1614" actId="26606"/>
          <ac:spMkLst>
            <pc:docMk/>
            <pc:sldMk cId="3570966930" sldId="315"/>
            <ac:spMk id="12" creationId="{8BB56887-D0D5-4F0C-9E19-7247EB83C8B7}"/>
          </ac:spMkLst>
        </pc:spChg>
        <pc:spChg chg="del">
          <ac:chgData name="daniel bob" userId="d24022f510aebcec" providerId="LiveId" clId="{2B9EDC57-1017-44B6-8F36-EB0F180F002E}" dt="2025-10-17T17:13:13.367" v="1614" actId="26606"/>
          <ac:spMkLst>
            <pc:docMk/>
            <pc:sldMk cId="3570966930" sldId="315"/>
            <ac:spMk id="14" creationId="{081E4A58-353D-44AE-B2FC-2A74E2E400F7}"/>
          </ac:spMkLst>
        </pc:spChg>
        <pc:spChg chg="add">
          <ac:chgData name="daniel bob" userId="d24022f510aebcec" providerId="LiveId" clId="{2B9EDC57-1017-44B6-8F36-EB0F180F002E}" dt="2025-10-17T17:13:13.367" v="1614" actId="26606"/>
          <ac:spMkLst>
            <pc:docMk/>
            <pc:sldMk cId="3570966930" sldId="315"/>
            <ac:spMk id="1031" creationId="{45D37F4E-DDB4-456B-97E0-9937730A039F}"/>
          </ac:spMkLst>
        </pc:spChg>
        <pc:spChg chg="add">
          <ac:chgData name="daniel bob" userId="d24022f510aebcec" providerId="LiveId" clId="{2B9EDC57-1017-44B6-8F36-EB0F180F002E}" dt="2025-10-17T17:13:13.367" v="1614" actId="26606"/>
          <ac:spMkLst>
            <pc:docMk/>
            <pc:sldMk cId="3570966930" sldId="315"/>
            <ac:spMk id="1033" creationId="{B2DD41CD-8F47-4F56-AD12-4E2FF7696987}"/>
          </ac:spMkLst>
        </pc:spChg>
        <pc:picChg chg="mod">
          <ac:chgData name="daniel bob" userId="d24022f510aebcec" providerId="LiveId" clId="{2B9EDC57-1017-44B6-8F36-EB0F180F002E}" dt="2025-10-17T17:13:13.367" v="1614" actId="26606"/>
          <ac:picMkLst>
            <pc:docMk/>
            <pc:sldMk cId="3570966930" sldId="315"/>
            <ac:picMk id="1026" creationId="{FEB9B7FD-0938-4604-FFEC-13F759C678A1}"/>
          </ac:picMkLst>
        </pc:picChg>
      </pc:sldChg>
      <pc:sldChg chg="addSp delSp modSp mod setBg modNotesTx">
        <pc:chgData name="daniel bob" userId="d24022f510aebcec" providerId="LiveId" clId="{2B9EDC57-1017-44B6-8F36-EB0F180F002E}" dt="2025-10-18T12:14:42.470" v="6625" actId="14100"/>
        <pc:sldMkLst>
          <pc:docMk/>
          <pc:sldMk cId="2892485238" sldId="316"/>
        </pc:sldMkLst>
        <pc:spChg chg="add del mod">
          <ac:chgData name="daniel bob" userId="d24022f510aebcec" providerId="LiveId" clId="{2B9EDC57-1017-44B6-8F36-EB0F180F002E}" dt="2025-10-18T12:14:42.470" v="6625" actId="14100"/>
          <ac:spMkLst>
            <pc:docMk/>
            <pc:sldMk cId="2892485238" sldId="316"/>
            <ac:spMk id="2" creationId="{5D8EA828-2A32-2561-69F3-8FE8412179CC}"/>
          </ac:spMkLst>
        </pc:spChg>
        <pc:spChg chg="add del">
          <ac:chgData name="daniel bob" userId="d24022f510aebcec" providerId="LiveId" clId="{2B9EDC57-1017-44B6-8F36-EB0F180F002E}" dt="2025-10-17T17:51:21.451" v="2475" actId="26606"/>
          <ac:spMkLst>
            <pc:docMk/>
            <pc:sldMk cId="2892485238" sldId="316"/>
            <ac:spMk id="3081" creationId="{A8384FB5-9ADC-4DDC-881B-597D56F5B15D}"/>
          </ac:spMkLst>
        </pc:spChg>
        <pc:spChg chg="add del">
          <ac:chgData name="daniel bob" userId="d24022f510aebcec" providerId="LiveId" clId="{2B9EDC57-1017-44B6-8F36-EB0F180F002E}" dt="2025-10-17T17:51:21.451" v="2475" actId="26606"/>
          <ac:spMkLst>
            <pc:docMk/>
            <pc:sldMk cId="2892485238" sldId="316"/>
            <ac:spMk id="3083" creationId="{91E5A9A7-95C6-4F4F-B00E-C82E07FE62EF}"/>
          </ac:spMkLst>
        </pc:spChg>
        <pc:spChg chg="add del">
          <ac:chgData name="daniel bob" userId="d24022f510aebcec" providerId="LiveId" clId="{2B9EDC57-1017-44B6-8F36-EB0F180F002E}" dt="2025-10-17T17:51:21.451" v="2475" actId="26606"/>
          <ac:spMkLst>
            <pc:docMk/>
            <pc:sldMk cId="2892485238" sldId="316"/>
            <ac:spMk id="3085" creationId="{D07DD2DE-F619-49DD-B5E7-03A290FF4ED1}"/>
          </ac:spMkLst>
        </pc:spChg>
        <pc:spChg chg="add del">
          <ac:chgData name="daniel bob" userId="d24022f510aebcec" providerId="LiveId" clId="{2B9EDC57-1017-44B6-8F36-EB0F180F002E}" dt="2025-10-17T17:51:21.451" v="2475" actId="26606"/>
          <ac:spMkLst>
            <pc:docMk/>
            <pc:sldMk cId="2892485238" sldId="316"/>
            <ac:spMk id="3087" creationId="{85149191-5F60-4A28-AAFF-039F96B0F3EC}"/>
          </ac:spMkLst>
        </pc:spChg>
        <pc:spChg chg="add del">
          <ac:chgData name="daniel bob" userId="d24022f510aebcec" providerId="LiveId" clId="{2B9EDC57-1017-44B6-8F36-EB0F180F002E}" dt="2025-10-17T17:51:21.451" v="2475" actId="26606"/>
          <ac:spMkLst>
            <pc:docMk/>
            <pc:sldMk cId="2892485238" sldId="316"/>
            <ac:spMk id="3089" creationId="{F8260ED5-17F7-4158-B241-D51DD4CF1B7E}"/>
          </ac:spMkLst>
        </pc:spChg>
        <pc:spChg chg="add">
          <ac:chgData name="daniel bob" userId="d24022f510aebcec" providerId="LiveId" clId="{2B9EDC57-1017-44B6-8F36-EB0F180F002E}" dt="2025-10-17T17:51:21.451" v="2475" actId="26606"/>
          <ac:spMkLst>
            <pc:docMk/>
            <pc:sldMk cId="2892485238" sldId="316"/>
            <ac:spMk id="3094" creationId="{3ECBE1F1-D69B-4AFA-ABD5-8E41720EF6DE}"/>
          </ac:spMkLst>
        </pc:spChg>
        <pc:spChg chg="add">
          <ac:chgData name="daniel bob" userId="d24022f510aebcec" providerId="LiveId" clId="{2B9EDC57-1017-44B6-8F36-EB0F180F002E}" dt="2025-10-17T17:51:21.451" v="2475" actId="26606"/>
          <ac:spMkLst>
            <pc:docMk/>
            <pc:sldMk cId="2892485238" sldId="316"/>
            <ac:spMk id="3096" creationId="{603A6265-E10C-4B85-9C20-E75FCAF9CC63}"/>
          </ac:spMkLst>
        </pc:spChg>
        <pc:graphicFrameChg chg="add del mod modGraphic">
          <ac:chgData name="daniel bob" userId="d24022f510aebcec" providerId="LiveId" clId="{2B9EDC57-1017-44B6-8F36-EB0F180F002E}" dt="2025-10-18T12:01:31.848" v="6460" actId="13926"/>
          <ac:graphicFrameMkLst>
            <pc:docMk/>
            <pc:sldMk cId="2892485238" sldId="316"/>
            <ac:graphicFrameMk id="3076" creationId="{D91196DA-B38E-101C-B723-AD35B1741240}"/>
          </ac:graphicFrameMkLst>
        </pc:graphicFrameChg>
        <pc:picChg chg="add mod ord">
          <ac:chgData name="daniel bob" userId="d24022f510aebcec" providerId="LiveId" clId="{2B9EDC57-1017-44B6-8F36-EB0F180F002E}" dt="2025-10-17T17:51:21.451" v="2475" actId="26606"/>
          <ac:picMkLst>
            <pc:docMk/>
            <pc:sldMk cId="2892485238" sldId="316"/>
            <ac:picMk id="4" creationId="{09830FC3-4E92-18F2-21C7-BFC773004C70}"/>
          </ac:picMkLst>
        </pc:picChg>
        <pc:picChg chg="add del mod">
          <ac:chgData name="daniel bob" userId="d24022f510aebcec" providerId="LiveId" clId="{2B9EDC57-1017-44B6-8F36-EB0F180F002E}" dt="2025-10-17T16:25:23.599" v="492" actId="478"/>
          <ac:picMkLst>
            <pc:docMk/>
            <pc:sldMk cId="2892485238" sldId="316"/>
            <ac:picMk id="3074" creationId="{5FF242C3-E038-E44E-ACDB-D2CAB247124C}"/>
          </ac:picMkLst>
        </pc:picChg>
      </pc:sldChg>
      <pc:sldChg chg="addSp delSp modSp mod setBg modNotesTx">
        <pc:chgData name="daniel bob" userId="d24022f510aebcec" providerId="LiveId" clId="{2B9EDC57-1017-44B6-8F36-EB0F180F002E}" dt="2025-10-18T12:04:32.740" v="6482" actId="20577"/>
        <pc:sldMkLst>
          <pc:docMk/>
          <pc:sldMk cId="2695874552" sldId="317"/>
        </pc:sldMkLst>
        <pc:spChg chg="mod">
          <ac:chgData name="daniel bob" userId="d24022f510aebcec" providerId="LiveId" clId="{2B9EDC57-1017-44B6-8F36-EB0F180F002E}" dt="2025-10-17T18:48:47.059" v="3016" actId="26606"/>
          <ac:spMkLst>
            <pc:docMk/>
            <pc:sldMk cId="2695874552" sldId="317"/>
            <ac:spMk id="2" creationId="{73004EC0-0321-8513-1457-E8EC1F463D23}"/>
          </ac:spMkLst>
        </pc:spChg>
        <pc:spChg chg="add del">
          <ac:chgData name="daniel bob" userId="d24022f510aebcec" providerId="LiveId" clId="{2B9EDC57-1017-44B6-8F36-EB0F180F002E}" dt="2025-10-17T18:48:47.059" v="3016" actId="26606"/>
          <ac:spMkLst>
            <pc:docMk/>
            <pc:sldMk cId="2695874552" sldId="317"/>
            <ac:spMk id="4105" creationId="{2EB492CD-616E-47F8-933B-5E2D952A0593}"/>
          </ac:spMkLst>
        </pc:spChg>
        <pc:spChg chg="add del">
          <ac:chgData name="daniel bob" userId="d24022f510aebcec" providerId="LiveId" clId="{2B9EDC57-1017-44B6-8F36-EB0F180F002E}" dt="2025-10-17T18:48:47.059" v="3016" actId="26606"/>
          <ac:spMkLst>
            <pc:docMk/>
            <pc:sldMk cId="2695874552" sldId="317"/>
            <ac:spMk id="4107" creationId="{59383CF9-23B5-4335-9B21-1791C4CF1C75}"/>
          </ac:spMkLst>
        </pc:spChg>
        <pc:spChg chg="add del">
          <ac:chgData name="daniel bob" userId="d24022f510aebcec" providerId="LiveId" clId="{2B9EDC57-1017-44B6-8F36-EB0F180F002E}" dt="2025-10-17T18:48:47.059" v="3016" actId="26606"/>
          <ac:spMkLst>
            <pc:docMk/>
            <pc:sldMk cId="2695874552" sldId="317"/>
            <ac:spMk id="4109" creationId="{0007FE00-9498-4706-B255-6437B0252C02}"/>
          </ac:spMkLst>
        </pc:spChg>
        <pc:spChg chg="add del">
          <ac:chgData name="daniel bob" userId="d24022f510aebcec" providerId="LiveId" clId="{2B9EDC57-1017-44B6-8F36-EB0F180F002E}" dt="2025-10-17T18:48:41.630" v="3013" actId="26606"/>
          <ac:spMkLst>
            <pc:docMk/>
            <pc:sldMk cId="2695874552" sldId="317"/>
            <ac:spMk id="4114" creationId="{4AC6B390-BC59-4F1D-A0EE-D71A92F0A0B2}"/>
          </ac:spMkLst>
        </pc:spChg>
        <pc:spChg chg="add del">
          <ac:chgData name="daniel bob" userId="d24022f510aebcec" providerId="LiveId" clId="{2B9EDC57-1017-44B6-8F36-EB0F180F002E}" dt="2025-10-17T18:48:41.630" v="3013" actId="26606"/>
          <ac:spMkLst>
            <pc:docMk/>
            <pc:sldMk cId="2695874552" sldId="317"/>
            <ac:spMk id="4116" creationId="{B6C60D79-16F1-4C4B-B7E3-7634E7069CDE}"/>
          </ac:spMkLst>
        </pc:spChg>
        <pc:spChg chg="add del">
          <ac:chgData name="daniel bob" userId="d24022f510aebcec" providerId="LiveId" clId="{2B9EDC57-1017-44B6-8F36-EB0F180F002E}" dt="2025-10-17T18:48:41.630" v="3013" actId="26606"/>
          <ac:spMkLst>
            <pc:docMk/>
            <pc:sldMk cId="2695874552" sldId="317"/>
            <ac:spMk id="4118" creationId="{426B127E-6498-4C77-9C9D-4553A5113B80}"/>
          </ac:spMkLst>
        </pc:spChg>
        <pc:spChg chg="add del">
          <ac:chgData name="daniel bob" userId="d24022f510aebcec" providerId="LiveId" clId="{2B9EDC57-1017-44B6-8F36-EB0F180F002E}" dt="2025-10-17T18:48:46.965" v="3015" actId="26606"/>
          <ac:spMkLst>
            <pc:docMk/>
            <pc:sldMk cId="2695874552" sldId="317"/>
            <ac:spMk id="4120" creationId="{7B831B6F-405A-4B47-B9BB-5CA88F285844}"/>
          </ac:spMkLst>
        </pc:spChg>
        <pc:spChg chg="add del">
          <ac:chgData name="daniel bob" userId="d24022f510aebcec" providerId="LiveId" clId="{2B9EDC57-1017-44B6-8F36-EB0F180F002E}" dt="2025-10-17T18:48:46.965" v="3015" actId="26606"/>
          <ac:spMkLst>
            <pc:docMk/>
            <pc:sldMk cId="2695874552" sldId="317"/>
            <ac:spMk id="4121" creationId="{953EE71A-6488-4203-A7C4-77102FD0DCCA}"/>
          </ac:spMkLst>
        </pc:spChg>
        <pc:spChg chg="add">
          <ac:chgData name="daniel bob" userId="d24022f510aebcec" providerId="LiveId" clId="{2B9EDC57-1017-44B6-8F36-EB0F180F002E}" dt="2025-10-17T18:48:47.059" v="3016" actId="26606"/>
          <ac:spMkLst>
            <pc:docMk/>
            <pc:sldMk cId="2695874552" sldId="317"/>
            <ac:spMk id="4123" creationId="{4AC6B390-BC59-4F1D-A0EE-D71A92F0A0B2}"/>
          </ac:spMkLst>
        </pc:spChg>
        <pc:spChg chg="add">
          <ac:chgData name="daniel bob" userId="d24022f510aebcec" providerId="LiveId" clId="{2B9EDC57-1017-44B6-8F36-EB0F180F002E}" dt="2025-10-17T18:48:47.059" v="3016" actId="26606"/>
          <ac:spMkLst>
            <pc:docMk/>
            <pc:sldMk cId="2695874552" sldId="317"/>
            <ac:spMk id="4124" creationId="{B6C60D79-16F1-4C4B-B7E3-7634E7069CDE}"/>
          </ac:spMkLst>
        </pc:spChg>
        <pc:spChg chg="add">
          <ac:chgData name="daniel bob" userId="d24022f510aebcec" providerId="LiveId" clId="{2B9EDC57-1017-44B6-8F36-EB0F180F002E}" dt="2025-10-17T18:48:47.059" v="3016" actId="26606"/>
          <ac:spMkLst>
            <pc:docMk/>
            <pc:sldMk cId="2695874552" sldId="317"/>
            <ac:spMk id="4125" creationId="{426B127E-6498-4C77-9C9D-4553A5113B80}"/>
          </ac:spMkLst>
        </pc:spChg>
        <pc:graphicFrameChg chg="mod ord modGraphic">
          <ac:chgData name="daniel bob" userId="d24022f510aebcec" providerId="LiveId" clId="{2B9EDC57-1017-44B6-8F36-EB0F180F002E}" dt="2025-10-18T12:04:32.740" v="6482" actId="20577"/>
          <ac:graphicFrameMkLst>
            <pc:docMk/>
            <pc:sldMk cId="2695874552" sldId="317"/>
            <ac:graphicFrameMk id="4100" creationId="{5B1C23AF-D277-2913-FDFB-EDAD32A7D0BD}"/>
          </ac:graphicFrameMkLst>
        </pc:graphicFrameChg>
        <pc:picChg chg="add mod ord">
          <ac:chgData name="daniel bob" userId="d24022f510aebcec" providerId="LiveId" clId="{2B9EDC57-1017-44B6-8F36-EB0F180F002E}" dt="2025-10-18T11:32:57.583" v="6343" actId="1076"/>
          <ac:picMkLst>
            <pc:docMk/>
            <pc:sldMk cId="2695874552" sldId="317"/>
            <ac:picMk id="1026" creationId="{ADED441B-754E-F31C-5FF5-E39F635570D2}"/>
          </ac:picMkLst>
        </pc:picChg>
        <pc:picChg chg="del mod">
          <ac:chgData name="daniel bob" userId="d24022f510aebcec" providerId="LiveId" clId="{2B9EDC57-1017-44B6-8F36-EB0F180F002E}" dt="2025-10-17T18:01:30.282" v="2806" actId="478"/>
          <ac:picMkLst>
            <pc:docMk/>
            <pc:sldMk cId="2695874552" sldId="317"/>
            <ac:picMk id="4098" creationId="{9B162FE0-07CA-E534-5876-6444C454E8FC}"/>
          </ac:picMkLst>
        </pc:picChg>
      </pc:sldChg>
      <pc:sldChg chg="addSp delSp modSp mod setBg modNotesTx">
        <pc:chgData name="daniel bob" userId="d24022f510aebcec" providerId="LiveId" clId="{2B9EDC57-1017-44B6-8F36-EB0F180F002E}" dt="2025-10-18T11:35:08.968" v="6347" actId="6549"/>
        <pc:sldMkLst>
          <pc:docMk/>
          <pc:sldMk cId="3705508629" sldId="318"/>
        </pc:sldMkLst>
        <pc:spChg chg="mod">
          <ac:chgData name="daniel bob" userId="d24022f510aebcec" providerId="LiveId" clId="{2B9EDC57-1017-44B6-8F36-EB0F180F002E}" dt="2025-10-17T19:08:56.949" v="3814" actId="26606"/>
          <ac:spMkLst>
            <pc:docMk/>
            <pc:sldMk cId="3705508629" sldId="318"/>
            <ac:spMk id="2" creationId="{21CF9953-A661-6231-2736-317785BBC992}"/>
          </ac:spMkLst>
        </pc:spChg>
        <pc:spChg chg="add del">
          <ac:chgData name="daniel bob" userId="d24022f510aebcec" providerId="LiveId" clId="{2B9EDC57-1017-44B6-8F36-EB0F180F002E}" dt="2025-10-17T19:08:56.980" v="3815" actId="26606"/>
          <ac:spMkLst>
            <pc:docMk/>
            <pc:sldMk cId="3705508629" sldId="318"/>
            <ac:spMk id="5129" creationId="{4AC6B390-BC59-4F1D-A0EE-D71A92F0A0B2}"/>
          </ac:spMkLst>
        </pc:spChg>
        <pc:spChg chg="add del">
          <ac:chgData name="daniel bob" userId="d24022f510aebcec" providerId="LiveId" clId="{2B9EDC57-1017-44B6-8F36-EB0F180F002E}" dt="2025-10-17T19:08:56.980" v="3815" actId="26606"/>
          <ac:spMkLst>
            <pc:docMk/>
            <pc:sldMk cId="3705508629" sldId="318"/>
            <ac:spMk id="5131" creationId="{B6C60D79-16F1-4C4B-B7E3-7634E7069CDE}"/>
          </ac:spMkLst>
        </pc:spChg>
        <pc:spChg chg="add del">
          <ac:chgData name="daniel bob" userId="d24022f510aebcec" providerId="LiveId" clId="{2B9EDC57-1017-44B6-8F36-EB0F180F002E}" dt="2025-10-17T19:08:56.980" v="3815" actId="26606"/>
          <ac:spMkLst>
            <pc:docMk/>
            <pc:sldMk cId="3705508629" sldId="318"/>
            <ac:spMk id="5133" creationId="{426B127E-6498-4C77-9C9D-4553A5113B80}"/>
          </ac:spMkLst>
        </pc:spChg>
        <pc:spChg chg="add del">
          <ac:chgData name="daniel bob" userId="d24022f510aebcec" providerId="LiveId" clId="{2B9EDC57-1017-44B6-8F36-EB0F180F002E}" dt="2025-10-17T19:08:56.949" v="3814" actId="26606"/>
          <ac:spMkLst>
            <pc:docMk/>
            <pc:sldMk cId="3705508629" sldId="318"/>
            <ac:spMk id="5138" creationId="{6A84B152-3496-4C52-AF08-97AFFC09DD2C}"/>
          </ac:spMkLst>
        </pc:spChg>
        <pc:spChg chg="add del">
          <ac:chgData name="daniel bob" userId="d24022f510aebcec" providerId="LiveId" clId="{2B9EDC57-1017-44B6-8F36-EB0F180F002E}" dt="2025-10-17T19:08:56.949" v="3814" actId="26606"/>
          <ac:spMkLst>
            <pc:docMk/>
            <pc:sldMk cId="3705508629" sldId="318"/>
            <ac:spMk id="5140" creationId="{6B2ADB95-0FA3-4BD7-A8AC-89D014A83E5B}"/>
          </ac:spMkLst>
        </pc:spChg>
        <pc:spChg chg="add del">
          <ac:chgData name="daniel bob" userId="d24022f510aebcec" providerId="LiveId" clId="{2B9EDC57-1017-44B6-8F36-EB0F180F002E}" dt="2025-10-17T19:08:56.949" v="3814" actId="26606"/>
          <ac:spMkLst>
            <pc:docMk/>
            <pc:sldMk cId="3705508629" sldId="318"/>
            <ac:spMk id="5142" creationId="{C924DBCE-E731-4B22-8181-A39C1D86276C}"/>
          </ac:spMkLst>
        </pc:spChg>
        <pc:spChg chg="add del">
          <ac:chgData name="daniel bob" userId="d24022f510aebcec" providerId="LiveId" clId="{2B9EDC57-1017-44B6-8F36-EB0F180F002E}" dt="2025-10-17T19:08:56.949" v="3814" actId="26606"/>
          <ac:spMkLst>
            <pc:docMk/>
            <pc:sldMk cId="3705508629" sldId="318"/>
            <ac:spMk id="5144" creationId="{4CBF9756-6AC8-4C65-84DF-56FBFFA1D873}"/>
          </ac:spMkLst>
        </pc:spChg>
        <pc:spChg chg="add del">
          <ac:chgData name="daniel bob" userId="d24022f510aebcec" providerId="LiveId" clId="{2B9EDC57-1017-44B6-8F36-EB0F180F002E}" dt="2025-10-17T19:08:56.949" v="3814" actId="26606"/>
          <ac:spMkLst>
            <pc:docMk/>
            <pc:sldMk cId="3705508629" sldId="318"/>
            <ac:spMk id="5146" creationId="{2D385988-EAAF-4C27-AF8A-2BFBECAF3D4F}"/>
          </ac:spMkLst>
        </pc:spChg>
        <pc:spChg chg="del">
          <ac:chgData name="daniel bob" userId="d24022f510aebcec" providerId="LiveId" clId="{2B9EDC57-1017-44B6-8F36-EB0F180F002E}" dt="2025-10-17T19:08:56.949" v="3814" actId="26606"/>
          <ac:spMkLst>
            <pc:docMk/>
            <pc:sldMk cId="3705508629" sldId="318"/>
            <ac:spMk id="5150" creationId="{B621D332-7329-4994-8836-C429A51B7549}"/>
          </ac:spMkLst>
        </pc:spChg>
        <pc:spChg chg="add del">
          <ac:chgData name="daniel bob" userId="d24022f510aebcec" providerId="LiveId" clId="{2B9EDC57-1017-44B6-8F36-EB0F180F002E}" dt="2025-10-17T19:08:56.949" v="3814" actId="26606"/>
          <ac:spMkLst>
            <pc:docMk/>
            <pc:sldMk cId="3705508629" sldId="318"/>
            <ac:spMk id="5152" creationId="{2D20F754-35A9-4508-BE3C-C59996D1437B}"/>
          </ac:spMkLst>
        </pc:spChg>
        <pc:spChg chg="add">
          <ac:chgData name="daniel bob" userId="d24022f510aebcec" providerId="LiveId" clId="{2B9EDC57-1017-44B6-8F36-EB0F180F002E}" dt="2025-10-17T19:08:56.980" v="3815" actId="26606"/>
          <ac:spMkLst>
            <pc:docMk/>
            <pc:sldMk cId="3705508629" sldId="318"/>
            <ac:spMk id="5154" creationId="{4AC6B390-BC59-4F1D-A0EE-D71A92F0A0B2}"/>
          </ac:spMkLst>
        </pc:spChg>
        <pc:spChg chg="add">
          <ac:chgData name="daniel bob" userId="d24022f510aebcec" providerId="LiveId" clId="{2B9EDC57-1017-44B6-8F36-EB0F180F002E}" dt="2025-10-17T19:08:56.980" v="3815" actId="26606"/>
          <ac:spMkLst>
            <pc:docMk/>
            <pc:sldMk cId="3705508629" sldId="318"/>
            <ac:spMk id="5155" creationId="{B6C60D79-16F1-4C4B-B7E3-7634E7069CDE}"/>
          </ac:spMkLst>
        </pc:spChg>
        <pc:spChg chg="add">
          <ac:chgData name="daniel bob" userId="d24022f510aebcec" providerId="LiveId" clId="{2B9EDC57-1017-44B6-8F36-EB0F180F002E}" dt="2025-10-17T19:08:56.980" v="3815" actId="26606"/>
          <ac:spMkLst>
            <pc:docMk/>
            <pc:sldMk cId="3705508629" sldId="318"/>
            <ac:spMk id="5156" creationId="{426B127E-6498-4C77-9C9D-4553A5113B80}"/>
          </ac:spMkLst>
        </pc:spChg>
        <pc:graphicFrameChg chg="mod modGraphic">
          <ac:chgData name="daniel bob" userId="d24022f510aebcec" providerId="LiveId" clId="{2B9EDC57-1017-44B6-8F36-EB0F180F002E}" dt="2025-10-17T19:08:56.980" v="3815" actId="26606"/>
          <ac:graphicFrameMkLst>
            <pc:docMk/>
            <pc:sldMk cId="3705508629" sldId="318"/>
            <ac:graphicFrameMk id="5124" creationId="{29E906AD-B397-251B-F026-9BD62931FC79}"/>
          </ac:graphicFrameMkLst>
        </pc:graphicFrameChg>
        <pc:picChg chg="add mod ord">
          <ac:chgData name="daniel bob" userId="d24022f510aebcec" providerId="LiveId" clId="{2B9EDC57-1017-44B6-8F36-EB0F180F002E}" dt="2025-10-17T19:08:56.980" v="3815" actId="26606"/>
          <ac:picMkLst>
            <pc:docMk/>
            <pc:sldMk cId="3705508629" sldId="318"/>
            <ac:picMk id="2050" creationId="{A975ABB7-9EBE-CC41-B75A-CB96A62B3E33}"/>
          </ac:picMkLst>
        </pc:picChg>
        <pc:picChg chg="del mod">
          <ac:chgData name="daniel bob" userId="d24022f510aebcec" providerId="LiveId" clId="{2B9EDC57-1017-44B6-8F36-EB0F180F002E}" dt="2025-10-17T18:56:45.233" v="3356" actId="478"/>
          <ac:picMkLst>
            <pc:docMk/>
            <pc:sldMk cId="3705508629" sldId="318"/>
            <ac:picMk id="5122" creationId="{7B186FAB-827F-EBE0-0FA7-297B4ABB23D9}"/>
          </ac:picMkLst>
        </pc:picChg>
      </pc:sldChg>
      <pc:sldChg chg="addSp delSp modSp mod setBg modNotesTx">
        <pc:chgData name="daniel bob" userId="d24022f510aebcec" providerId="LiveId" clId="{2B9EDC57-1017-44B6-8F36-EB0F180F002E}" dt="2025-10-18T12:13:13.332" v="6624" actId="255"/>
        <pc:sldMkLst>
          <pc:docMk/>
          <pc:sldMk cId="1778405053" sldId="319"/>
        </pc:sldMkLst>
        <pc:spChg chg="del mod">
          <ac:chgData name="daniel bob" userId="d24022f510aebcec" providerId="LiveId" clId="{2B9EDC57-1017-44B6-8F36-EB0F180F002E}" dt="2025-10-17T20:00:22.887" v="5820" actId="478"/>
          <ac:spMkLst>
            <pc:docMk/>
            <pc:sldMk cId="1778405053" sldId="319"/>
            <ac:spMk id="2" creationId="{E703D7F9-1A6C-4F63-BF97-4E4AF238AC9B}"/>
          </ac:spMkLst>
        </pc:spChg>
        <pc:spChg chg="add mod ord">
          <ac:chgData name="daniel bob" userId="d24022f510aebcec" providerId="LiveId" clId="{2B9EDC57-1017-44B6-8F36-EB0F180F002E}" dt="2025-10-17T20:01:39.045" v="5843" actId="26606"/>
          <ac:spMkLst>
            <pc:docMk/>
            <pc:sldMk cId="1778405053" sldId="319"/>
            <ac:spMk id="4" creationId="{DFF93D10-0290-F3D2-058F-BED7BDA534ED}"/>
          </ac:spMkLst>
        </pc:spChg>
        <pc:spChg chg="mod ord">
          <ac:chgData name="daniel bob" userId="d24022f510aebcec" providerId="LiveId" clId="{2B9EDC57-1017-44B6-8F36-EB0F180F002E}" dt="2025-10-18T12:13:13.332" v="6624" actId="255"/>
          <ac:spMkLst>
            <pc:docMk/>
            <pc:sldMk cId="1778405053" sldId="319"/>
            <ac:spMk id="5" creationId="{2AB20683-878F-4A5B-D21E-7346D91A9FE3}"/>
          </ac:spMkLst>
        </pc:spChg>
        <pc:spChg chg="add del">
          <ac:chgData name="daniel bob" userId="d24022f510aebcec" providerId="LiveId" clId="{2B9EDC57-1017-44B6-8F36-EB0F180F002E}" dt="2025-10-17T20:01:39.045" v="5843" actId="26606"/>
          <ac:spMkLst>
            <pc:docMk/>
            <pc:sldMk cId="1778405053" sldId="319"/>
            <ac:spMk id="1033" creationId="{D2B783EE-0239-4717-BBEA-8C9EAC61C824}"/>
          </ac:spMkLst>
        </pc:spChg>
        <pc:spChg chg="add del">
          <ac:chgData name="daniel bob" userId="d24022f510aebcec" providerId="LiveId" clId="{2B9EDC57-1017-44B6-8F36-EB0F180F002E}" dt="2025-10-17T20:01:39.045" v="5843" actId="26606"/>
          <ac:spMkLst>
            <pc:docMk/>
            <pc:sldMk cId="1778405053" sldId="319"/>
            <ac:spMk id="1035" creationId="{A7B99495-F43F-4D80-A44F-2CB4764EB90B}"/>
          </ac:spMkLst>
        </pc:spChg>
        <pc:spChg chg="add del">
          <ac:chgData name="daniel bob" userId="d24022f510aebcec" providerId="LiveId" clId="{2B9EDC57-1017-44B6-8F36-EB0F180F002E}" dt="2025-10-17T20:01:39.045" v="5843" actId="26606"/>
          <ac:spMkLst>
            <pc:docMk/>
            <pc:sldMk cId="1778405053" sldId="319"/>
            <ac:spMk id="1037" creationId="{70BEB1E7-2F88-40BC-B73D-42E5B6F80BFC}"/>
          </ac:spMkLst>
        </pc:spChg>
        <pc:spChg chg="add">
          <ac:chgData name="daniel bob" userId="d24022f510aebcec" providerId="LiveId" clId="{2B9EDC57-1017-44B6-8F36-EB0F180F002E}" dt="2025-10-17T20:01:39.045" v="5843" actId="26606"/>
          <ac:spMkLst>
            <pc:docMk/>
            <pc:sldMk cId="1778405053" sldId="319"/>
            <ac:spMk id="1042" creationId="{EAE48C4B-3A90-42C3-BA00-6092B477179E}"/>
          </ac:spMkLst>
        </pc:spChg>
        <pc:spChg chg="add">
          <ac:chgData name="daniel bob" userId="d24022f510aebcec" providerId="LiveId" clId="{2B9EDC57-1017-44B6-8F36-EB0F180F002E}" dt="2025-10-17T20:01:39.045" v="5843" actId="26606"/>
          <ac:spMkLst>
            <pc:docMk/>
            <pc:sldMk cId="1778405053" sldId="319"/>
            <ac:spMk id="1044" creationId="{F919E280-CA27-4214-97E6-294E0C3BC4B3}"/>
          </ac:spMkLst>
        </pc:spChg>
        <pc:picChg chg="add mod">
          <ac:chgData name="daniel bob" userId="d24022f510aebcec" providerId="LiveId" clId="{2B9EDC57-1017-44B6-8F36-EB0F180F002E}" dt="2025-10-17T20:01:39.045" v="5843" actId="26606"/>
          <ac:picMkLst>
            <pc:docMk/>
            <pc:sldMk cId="1778405053" sldId="319"/>
            <ac:picMk id="1026" creationId="{07A8D542-67B1-50AD-133C-13AAB5A4F1CB}"/>
          </ac:picMkLst>
        </pc:picChg>
        <pc:picChg chg="add mod">
          <ac:chgData name="daniel bob" userId="d24022f510aebcec" providerId="LiveId" clId="{2B9EDC57-1017-44B6-8F36-EB0F180F002E}" dt="2025-10-17T20:01:39.045" v="5843" actId="26606"/>
          <ac:picMkLst>
            <pc:docMk/>
            <pc:sldMk cId="1778405053" sldId="319"/>
            <ac:picMk id="1028" creationId="{1E6F7F22-29DF-4727-D727-357E412AB000}"/>
          </ac:picMkLst>
        </pc:picChg>
        <pc:picChg chg="del mod">
          <ac:chgData name="daniel bob" userId="d24022f510aebcec" providerId="LiveId" clId="{2B9EDC57-1017-44B6-8F36-EB0F180F002E}" dt="2025-10-17T19:57:20.137" v="5815" actId="478"/>
          <ac:picMkLst>
            <pc:docMk/>
            <pc:sldMk cId="1778405053" sldId="319"/>
            <ac:picMk id="6146" creationId="{74E42564-2E71-B42C-17B3-8BED7B453E4A}"/>
          </ac:picMkLst>
        </pc:picChg>
      </pc:sldChg>
      <pc:sldChg chg="addSp modSp add mod modTransition setBg modNotesTx">
        <pc:chgData name="daniel bob" userId="d24022f510aebcec" providerId="LiveId" clId="{2B9EDC57-1017-44B6-8F36-EB0F180F002E}" dt="2025-10-18T11:37:03.391" v="6348" actId="6549"/>
        <pc:sldMkLst>
          <pc:docMk/>
          <pc:sldMk cId="418875189" sldId="320"/>
        </pc:sldMkLst>
        <pc:spChg chg="mod">
          <ac:chgData name="daniel bob" userId="d24022f510aebcec" providerId="LiveId" clId="{2B9EDC57-1017-44B6-8F36-EB0F180F002E}" dt="2025-10-17T19:43:03.510" v="5134" actId="20577"/>
          <ac:spMkLst>
            <pc:docMk/>
            <pc:sldMk cId="418875189" sldId="320"/>
            <ac:spMk id="2" creationId="{A84BBA32-E2F5-F32E-66A7-8A66153FD26C}"/>
          </ac:spMkLst>
        </pc:spChg>
        <pc:spChg chg="mod">
          <ac:chgData name="daniel bob" userId="d24022f510aebcec" providerId="LiveId" clId="{2B9EDC57-1017-44B6-8F36-EB0F180F002E}" dt="2025-10-17T19:44:25.616" v="5141" actId="20577"/>
          <ac:spMkLst>
            <pc:docMk/>
            <pc:sldMk cId="418875189" sldId="320"/>
            <ac:spMk id="4" creationId="{5571FEAE-1ABC-CF69-3D3D-B1E8DA18B316}"/>
          </ac:spMkLst>
        </pc:spChg>
        <pc:spChg chg="add">
          <ac:chgData name="daniel bob" userId="d24022f510aebcec" providerId="LiveId" clId="{2B9EDC57-1017-44B6-8F36-EB0F180F002E}" dt="2025-10-17T19:15:31.690" v="3817" actId="48537"/>
          <ac:spMkLst>
            <pc:docMk/>
            <pc:sldMk cId="418875189" sldId="320"/>
            <ac:spMk id="10" creationId="{6ACA6F80-D392-A64E-3CF8-F28F1CCEE67B}"/>
          </ac:spMkLst>
        </pc:spChg>
        <pc:picChg chg="mod">
          <ac:chgData name="daniel bob" userId="d24022f510aebcec" providerId="LiveId" clId="{2B9EDC57-1017-44B6-8F36-EB0F180F002E}" dt="2025-10-17T19:15:31.690" v="3817" actId="48537"/>
          <ac:picMkLst>
            <pc:docMk/>
            <pc:sldMk cId="418875189" sldId="320"/>
            <ac:picMk id="5" creationId="{EF5136F4-276A-4A53-B0BB-3997DA71281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DB4FF6-4C36-4190-88E3-6824E0824ABA}" type="doc">
      <dgm:prSet loTypeId="urn:microsoft.com/office/officeart/2005/8/layout/vList2" loCatId="list" qsTypeId="urn:microsoft.com/office/officeart/2005/8/quickstyle/simple3" qsCatId="simple" csTypeId="urn:microsoft.com/office/officeart/2005/8/colors/colorful1" csCatId="colorful" phldr="1"/>
      <dgm:spPr/>
      <dgm:t>
        <a:bodyPr/>
        <a:lstStyle/>
        <a:p>
          <a:endParaRPr lang="en-US"/>
        </a:p>
      </dgm:t>
    </dgm:pt>
    <dgm:pt modelId="{21FBF693-026A-480B-AF41-BBAEA69B7B63}">
      <dgm:prSet/>
      <dgm:spPr/>
      <dgm:t>
        <a:bodyPr/>
        <a:lstStyle/>
        <a:p>
          <a:r>
            <a:rPr lang="en-GB" dirty="0">
              <a:highlight>
                <a:srgbClr val="00FFFF"/>
              </a:highlight>
            </a:rPr>
            <a:t>Public speaking anxiety</a:t>
          </a:r>
          <a:r>
            <a:rPr lang="en-GB" dirty="0"/>
            <a:t>	  </a:t>
          </a:r>
          <a:r>
            <a:rPr lang="en-GB" dirty="0">
              <a:highlight>
                <a:srgbClr val="00FFFF"/>
              </a:highlight>
            </a:rPr>
            <a:t>English language  Proficiency  Networking gap-</a:t>
          </a:r>
          <a:r>
            <a:rPr lang="en-GB" dirty="0"/>
            <a:t>(Lack of proficiency in PowerPoint and Microsoft programs.)		</a:t>
          </a:r>
          <a:r>
            <a:rPr lang="en-GB" dirty="0">
              <a:highlight>
                <a:srgbClr val="FFFF00"/>
              </a:highlight>
            </a:rPr>
            <a:t>‘Lack of communication skills can lead to misunderstandings and reduced quality of care ‘(Cottrell,2021</a:t>
          </a:r>
          <a:r>
            <a:rPr lang="en-GB" dirty="0"/>
            <a:t>).</a:t>
          </a:r>
        </a:p>
      </dgm:t>
    </dgm:pt>
    <dgm:pt modelId="{FD3154D7-B083-4F86-8461-3298A435EB42}" type="sibTrans" cxnId="{DBDF8CFC-38C3-4269-A632-5089CCC92BE8}">
      <dgm:prSet/>
      <dgm:spPr/>
      <dgm:t>
        <a:bodyPr/>
        <a:lstStyle/>
        <a:p>
          <a:endParaRPr lang="en-GB"/>
        </a:p>
      </dgm:t>
    </dgm:pt>
    <dgm:pt modelId="{075AAB14-58F7-407D-AE88-E0D75515591E}" type="parTrans" cxnId="{DBDF8CFC-38C3-4269-A632-5089CCC92BE8}">
      <dgm:prSet/>
      <dgm:spPr/>
      <dgm:t>
        <a:bodyPr/>
        <a:lstStyle/>
        <a:p>
          <a:endParaRPr lang="en-GB"/>
        </a:p>
      </dgm:t>
    </dgm:pt>
    <dgm:pt modelId="{8A4B0F87-3D4F-43B6-9FAE-BFDE535565B9}" type="pres">
      <dgm:prSet presAssocID="{B4DB4FF6-4C36-4190-88E3-6824E0824ABA}" presName="linear" presStyleCnt="0">
        <dgm:presLayoutVars>
          <dgm:animLvl val="lvl"/>
          <dgm:resizeHandles val="exact"/>
        </dgm:presLayoutVars>
      </dgm:prSet>
      <dgm:spPr/>
    </dgm:pt>
    <dgm:pt modelId="{81F35711-0CBA-4483-929E-A5F29DD685BD}" type="pres">
      <dgm:prSet presAssocID="{21FBF693-026A-480B-AF41-BBAEA69B7B63}" presName="parentText" presStyleLbl="node1" presStyleIdx="0" presStyleCnt="1" custScaleY="116376" custLinFactNeighborX="3320" custLinFactNeighborY="-4643">
        <dgm:presLayoutVars>
          <dgm:chMax val="0"/>
          <dgm:bulletEnabled val="1"/>
        </dgm:presLayoutVars>
      </dgm:prSet>
      <dgm:spPr/>
    </dgm:pt>
  </dgm:ptLst>
  <dgm:cxnLst>
    <dgm:cxn modelId="{6709FC81-6E92-444D-9ED9-35641008466B}" type="presOf" srcId="{21FBF693-026A-480B-AF41-BBAEA69B7B63}" destId="{81F35711-0CBA-4483-929E-A5F29DD685BD}" srcOrd="0" destOrd="0" presId="urn:microsoft.com/office/officeart/2005/8/layout/vList2"/>
    <dgm:cxn modelId="{88BBE1B2-1C63-4B05-80AD-4F65F8E84AF7}" type="presOf" srcId="{B4DB4FF6-4C36-4190-88E3-6824E0824ABA}" destId="{8A4B0F87-3D4F-43B6-9FAE-BFDE535565B9}" srcOrd="0" destOrd="0" presId="urn:microsoft.com/office/officeart/2005/8/layout/vList2"/>
    <dgm:cxn modelId="{DBDF8CFC-38C3-4269-A632-5089CCC92BE8}" srcId="{B4DB4FF6-4C36-4190-88E3-6824E0824ABA}" destId="{21FBF693-026A-480B-AF41-BBAEA69B7B63}" srcOrd="0" destOrd="0" parTransId="{075AAB14-58F7-407D-AE88-E0D75515591E}" sibTransId="{FD3154D7-B083-4F86-8461-3298A435EB42}"/>
    <dgm:cxn modelId="{F9A55A02-653D-4F38-B92D-29B70ED85514}" type="presParOf" srcId="{8A4B0F87-3D4F-43B6-9FAE-BFDE535565B9}" destId="{81F35711-0CBA-4483-929E-A5F29DD685B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ABE26C-719D-48C6-8A2A-949C215DA538}" type="doc">
      <dgm:prSet loTypeId="urn:microsoft.com/office/officeart/2005/8/layout/process2" loCatId="process" qsTypeId="urn:microsoft.com/office/officeart/2005/8/quickstyle/simple1" qsCatId="simple" csTypeId="urn:microsoft.com/office/officeart/2005/8/colors/accent2_2" csCatId="accent2" phldr="1"/>
      <dgm:spPr/>
      <dgm:t>
        <a:bodyPr/>
        <a:lstStyle/>
        <a:p>
          <a:endParaRPr lang="en-US"/>
        </a:p>
      </dgm:t>
    </dgm:pt>
    <dgm:pt modelId="{5DEA54B3-93AB-4F85-AAD7-33778F44B464}">
      <dgm:prSet/>
      <dgm:spPr/>
      <dgm:t>
        <a:bodyPr/>
        <a:lstStyle/>
        <a:p>
          <a:r>
            <a:rPr lang="en-GB" dirty="0"/>
            <a:t>-</a:t>
          </a:r>
          <a:r>
            <a:rPr lang="en-GB" dirty="0">
              <a:highlight>
                <a:srgbClr val="008080"/>
              </a:highlight>
            </a:rPr>
            <a:t>Language &amp;Academic  Pathway</a:t>
          </a:r>
          <a:r>
            <a:rPr lang="en-GB" dirty="0"/>
            <a:t>: ESOL course 			University Study in Health and Social Care 			  -</a:t>
          </a:r>
          <a:r>
            <a:rPr lang="en-GB" dirty="0">
              <a:highlight>
                <a:srgbClr val="008080"/>
              </a:highlight>
            </a:rPr>
            <a:t>Job Training</a:t>
          </a:r>
          <a:r>
            <a:rPr lang="en-GB" dirty="0"/>
            <a:t>: Current job training improves my communication skills.				</a:t>
          </a:r>
          <a:r>
            <a:rPr lang="en-GB" dirty="0">
              <a:highlight>
                <a:srgbClr val="000000"/>
              </a:highlight>
            </a:rPr>
            <a:t>‘Training in communication can improve employability and professional development’ (Cottrell,2021).</a:t>
          </a:r>
        </a:p>
      </dgm:t>
    </dgm:pt>
    <dgm:pt modelId="{5B6FEDF2-B5F6-4A2E-B941-14150463ED21}" type="parTrans" cxnId="{BE660623-EC34-4896-A878-231D0604C691}">
      <dgm:prSet/>
      <dgm:spPr/>
      <dgm:t>
        <a:bodyPr/>
        <a:lstStyle/>
        <a:p>
          <a:endParaRPr lang="en-GB"/>
        </a:p>
      </dgm:t>
    </dgm:pt>
    <dgm:pt modelId="{F6F1BC49-AE84-4F53-996F-E036E13FCB07}" type="sibTrans" cxnId="{BE660623-EC34-4896-A878-231D0604C691}">
      <dgm:prSet/>
      <dgm:spPr/>
      <dgm:t>
        <a:bodyPr/>
        <a:lstStyle/>
        <a:p>
          <a:endParaRPr lang="en-GB"/>
        </a:p>
      </dgm:t>
    </dgm:pt>
    <dgm:pt modelId="{EA0F7BFF-303B-4452-99BB-D20DC5775FF5}" type="pres">
      <dgm:prSet presAssocID="{4BABE26C-719D-48C6-8A2A-949C215DA538}" presName="linearFlow" presStyleCnt="0">
        <dgm:presLayoutVars>
          <dgm:resizeHandles val="exact"/>
        </dgm:presLayoutVars>
      </dgm:prSet>
      <dgm:spPr/>
    </dgm:pt>
    <dgm:pt modelId="{33AA716F-283C-42E4-A623-00C34127F951}" type="pres">
      <dgm:prSet presAssocID="{5DEA54B3-93AB-4F85-AAD7-33778F44B464}" presName="node" presStyleLbl="node1" presStyleIdx="0" presStyleCnt="1">
        <dgm:presLayoutVars>
          <dgm:bulletEnabled val="1"/>
        </dgm:presLayoutVars>
      </dgm:prSet>
      <dgm:spPr/>
    </dgm:pt>
  </dgm:ptLst>
  <dgm:cxnLst>
    <dgm:cxn modelId="{BE660623-EC34-4896-A878-231D0604C691}" srcId="{4BABE26C-719D-48C6-8A2A-949C215DA538}" destId="{5DEA54B3-93AB-4F85-AAD7-33778F44B464}" srcOrd="0" destOrd="0" parTransId="{5B6FEDF2-B5F6-4A2E-B941-14150463ED21}" sibTransId="{F6F1BC49-AE84-4F53-996F-E036E13FCB07}"/>
    <dgm:cxn modelId="{F69C403D-2780-4329-9AA0-5EA050590643}" type="presOf" srcId="{5DEA54B3-93AB-4F85-AAD7-33778F44B464}" destId="{33AA716F-283C-42E4-A623-00C34127F951}" srcOrd="0" destOrd="0" presId="urn:microsoft.com/office/officeart/2005/8/layout/process2"/>
    <dgm:cxn modelId="{8A7A4585-DAE4-4CA3-9C6D-15776B6B9AD5}" type="presOf" srcId="{4BABE26C-719D-48C6-8A2A-949C215DA538}" destId="{EA0F7BFF-303B-4452-99BB-D20DC5775FF5}" srcOrd="0" destOrd="0" presId="urn:microsoft.com/office/officeart/2005/8/layout/process2"/>
    <dgm:cxn modelId="{87587A31-D260-45EA-ABF9-869B3569227E}" type="presParOf" srcId="{EA0F7BFF-303B-4452-99BB-D20DC5775FF5}" destId="{33AA716F-283C-42E4-A623-00C34127F951}" srcOrd="0"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FC2BBE-55D3-448E-9F49-CCF31403E524}" type="doc">
      <dgm:prSet loTypeId="urn:microsoft.com/office/officeart/2005/8/layout/process5" loCatId="process" qsTypeId="urn:microsoft.com/office/officeart/2005/8/quickstyle/simple4" qsCatId="simple" csTypeId="urn:microsoft.com/office/officeart/2005/8/colors/colorful5" csCatId="colorful" phldr="1"/>
      <dgm:spPr/>
      <dgm:t>
        <a:bodyPr/>
        <a:lstStyle/>
        <a:p>
          <a:endParaRPr lang="en-US"/>
        </a:p>
      </dgm:t>
    </dgm:pt>
    <dgm:pt modelId="{01BE9D8B-0620-48E5-8A8E-922145A1CB7A}">
      <dgm:prSet/>
      <dgm:spPr/>
      <dgm:t>
        <a:bodyPr/>
        <a:lstStyle/>
        <a:p>
          <a:r>
            <a:rPr lang="en-GB" dirty="0"/>
            <a:t>Burnout at work    Technological Displacement Salary Alignment</a:t>
          </a:r>
        </a:p>
      </dgm:t>
    </dgm:pt>
    <dgm:pt modelId="{68E0EF6B-ED24-43AB-8933-6A9C5456D5EF}" type="parTrans" cxnId="{0ECA8945-FC12-4CB8-A76D-C0BB2E53E5D4}">
      <dgm:prSet/>
      <dgm:spPr/>
    </dgm:pt>
    <dgm:pt modelId="{1157D743-EE42-4505-B0A0-6F6741D7FD97}" type="sibTrans" cxnId="{0ECA8945-FC12-4CB8-A76D-C0BB2E53E5D4}">
      <dgm:prSet/>
      <dgm:spPr/>
      <dgm:t>
        <a:bodyPr/>
        <a:lstStyle/>
        <a:p>
          <a:endParaRPr lang="en-US"/>
        </a:p>
      </dgm:t>
    </dgm:pt>
    <dgm:pt modelId="{935D2BEB-8A4C-4794-ABAC-4A8231D4D9A7}" type="pres">
      <dgm:prSet presAssocID="{70FC2BBE-55D3-448E-9F49-CCF31403E524}" presName="diagram" presStyleCnt="0">
        <dgm:presLayoutVars>
          <dgm:dir/>
          <dgm:resizeHandles val="exact"/>
        </dgm:presLayoutVars>
      </dgm:prSet>
      <dgm:spPr/>
    </dgm:pt>
    <dgm:pt modelId="{8A32E25B-2A85-443A-B811-8E316F7BEF03}" type="pres">
      <dgm:prSet presAssocID="{01BE9D8B-0620-48E5-8A8E-922145A1CB7A}" presName="node" presStyleLbl="node1" presStyleIdx="0" presStyleCnt="1">
        <dgm:presLayoutVars>
          <dgm:bulletEnabled val="1"/>
        </dgm:presLayoutVars>
      </dgm:prSet>
      <dgm:spPr/>
    </dgm:pt>
  </dgm:ptLst>
  <dgm:cxnLst>
    <dgm:cxn modelId="{0ECA8945-FC12-4CB8-A76D-C0BB2E53E5D4}" srcId="{70FC2BBE-55D3-448E-9F49-CCF31403E524}" destId="{01BE9D8B-0620-48E5-8A8E-922145A1CB7A}" srcOrd="0" destOrd="0" parTransId="{68E0EF6B-ED24-43AB-8933-6A9C5456D5EF}" sibTransId="{1157D743-EE42-4505-B0A0-6F6741D7FD97}"/>
    <dgm:cxn modelId="{D1DCB46A-C71F-46CD-88E8-2810A9C7709F}" type="presOf" srcId="{01BE9D8B-0620-48E5-8A8E-922145A1CB7A}" destId="{8A32E25B-2A85-443A-B811-8E316F7BEF03}" srcOrd="0" destOrd="0" presId="urn:microsoft.com/office/officeart/2005/8/layout/process5"/>
    <dgm:cxn modelId="{C93A267B-3F28-4736-94B5-83F8276C1678}" type="presOf" srcId="{70FC2BBE-55D3-448E-9F49-CCF31403E524}" destId="{935D2BEB-8A4C-4794-ABAC-4A8231D4D9A7}" srcOrd="0" destOrd="0" presId="urn:microsoft.com/office/officeart/2005/8/layout/process5"/>
    <dgm:cxn modelId="{76C945B7-7415-4641-ABE1-EDF9356A1A24}" type="presParOf" srcId="{935D2BEB-8A4C-4794-ABAC-4A8231D4D9A7}" destId="{8A32E25B-2A85-443A-B811-8E316F7BEF03}"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35711-0CBA-4483-929E-A5F29DD685BD}">
      <dsp:nvSpPr>
        <dsp:cNvPr id="0" name=""/>
        <dsp:cNvSpPr/>
      </dsp:nvSpPr>
      <dsp:spPr>
        <a:xfrm>
          <a:off x="0" y="18"/>
          <a:ext cx="5247340" cy="453140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highlight>
                <a:srgbClr val="00FFFF"/>
              </a:highlight>
            </a:rPr>
            <a:t>Public speaking anxiety</a:t>
          </a:r>
          <a:r>
            <a:rPr lang="en-GB" sz="2600" kern="1200" dirty="0"/>
            <a:t>	  </a:t>
          </a:r>
          <a:r>
            <a:rPr lang="en-GB" sz="2600" kern="1200" dirty="0">
              <a:highlight>
                <a:srgbClr val="00FFFF"/>
              </a:highlight>
            </a:rPr>
            <a:t>English language  Proficiency  Networking gap-</a:t>
          </a:r>
          <a:r>
            <a:rPr lang="en-GB" sz="2600" kern="1200" dirty="0"/>
            <a:t>(Lack of proficiency in PowerPoint and Microsoft programs.)		</a:t>
          </a:r>
          <a:r>
            <a:rPr lang="en-GB" sz="2600" kern="1200" dirty="0">
              <a:highlight>
                <a:srgbClr val="FFFF00"/>
              </a:highlight>
            </a:rPr>
            <a:t>‘Lack of communication skills can lead to misunderstandings and reduced quality of care ‘(Cottrell,2021</a:t>
          </a:r>
          <a:r>
            <a:rPr lang="en-GB" sz="2600" kern="1200" dirty="0"/>
            <a:t>).</a:t>
          </a:r>
        </a:p>
      </dsp:txBody>
      <dsp:txXfrm>
        <a:off x="221205" y="221223"/>
        <a:ext cx="4804930" cy="40889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A716F-283C-42E4-A623-00C34127F951}">
      <dsp:nvSpPr>
        <dsp:cNvPr id="0" name=""/>
        <dsp:cNvSpPr/>
      </dsp:nvSpPr>
      <dsp:spPr>
        <a:xfrm>
          <a:off x="0" y="2047"/>
          <a:ext cx="5257800" cy="418842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t>
          </a:r>
          <a:r>
            <a:rPr lang="en-GB" sz="2400" kern="1200" dirty="0">
              <a:highlight>
                <a:srgbClr val="008080"/>
              </a:highlight>
            </a:rPr>
            <a:t>Language &amp;Academic  Pathway</a:t>
          </a:r>
          <a:r>
            <a:rPr lang="en-GB" sz="2400" kern="1200" dirty="0"/>
            <a:t>: ESOL course 			University Study in Health and Social Care 			  -</a:t>
          </a:r>
          <a:r>
            <a:rPr lang="en-GB" sz="2400" kern="1200" dirty="0">
              <a:highlight>
                <a:srgbClr val="008080"/>
              </a:highlight>
            </a:rPr>
            <a:t>Job Training</a:t>
          </a:r>
          <a:r>
            <a:rPr lang="en-GB" sz="2400" kern="1200" dirty="0"/>
            <a:t>: Current job training improves my communication skills.				</a:t>
          </a:r>
          <a:r>
            <a:rPr lang="en-GB" sz="2400" kern="1200" dirty="0">
              <a:highlight>
                <a:srgbClr val="000000"/>
              </a:highlight>
            </a:rPr>
            <a:t>‘Training in communication can improve employability and professional development’ (Cottrell,2021).</a:t>
          </a:r>
        </a:p>
      </dsp:txBody>
      <dsp:txXfrm>
        <a:off x="122675" y="124722"/>
        <a:ext cx="5012450" cy="39430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2E25B-2A85-443A-B811-8E316F7BEF03}">
      <dsp:nvSpPr>
        <dsp:cNvPr id="0" name=""/>
        <dsp:cNvSpPr/>
      </dsp:nvSpPr>
      <dsp:spPr>
        <a:xfrm>
          <a:off x="0" y="518919"/>
          <a:ext cx="5257800" cy="315468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Burnout at work    Technological Displacement Salary Alignment</a:t>
          </a:r>
        </a:p>
      </dsp:txBody>
      <dsp:txXfrm>
        <a:off x="92397" y="611316"/>
        <a:ext cx="5073006" cy="29698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F74158-08D4-4E97-A059-2EE119BEB4BC}" type="datetimeFigureOut">
              <a:rPr lang="en-IN" smtClean="0"/>
              <a:t>18-10-2025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EFEA6-D3C5-4EF9-ADCE-BFE4A7780E40}" type="slidenum">
              <a:rPr lang="en-IN" smtClean="0"/>
              <a:t>‹#›</a:t>
            </a:fld>
            <a:endParaRPr lang="en-IN"/>
          </a:p>
        </p:txBody>
      </p:sp>
    </p:spTree>
    <p:extLst>
      <p:ext uri="{BB962C8B-B14F-4D97-AF65-F5344CB8AC3E}">
        <p14:creationId xmlns:p14="http://schemas.microsoft.com/office/powerpoint/2010/main" val="204547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6D740-847D-80FF-E33F-7F6D2BA3D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4EF07E-6369-6E66-9F74-B7F083693F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B364D3-7298-4CDB-0DFD-0919FD6DC2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A6DD3AA-E59F-FC3F-64B9-0B9B233BD64F}"/>
              </a:ext>
            </a:extLst>
          </p:cNvPr>
          <p:cNvSpPr>
            <a:spLocks noGrp="1"/>
          </p:cNvSpPr>
          <p:nvPr>
            <p:ph type="sldNum" sz="quarter" idx="5"/>
          </p:nvPr>
        </p:nvSpPr>
        <p:spPr/>
        <p:txBody>
          <a:bodyPr/>
          <a:lstStyle/>
          <a:p>
            <a:fld id="{8CAEFEA6-D3C5-4EF9-ADCE-BFE4A7780E40}" type="slidenum">
              <a:rPr lang="en-IN" smtClean="0"/>
              <a:t>2</a:t>
            </a:fld>
            <a:endParaRPr lang="en-IN"/>
          </a:p>
        </p:txBody>
      </p:sp>
    </p:spTree>
    <p:extLst>
      <p:ext uri="{BB962C8B-B14F-4D97-AF65-F5344CB8AC3E}">
        <p14:creationId xmlns:p14="http://schemas.microsoft.com/office/powerpoint/2010/main" val="3280005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48801-4314-818B-318F-0C0C1045F7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226FC-CDDF-F0F6-F59F-91D128BABB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2E188D-0E97-018E-6628-5439591932D7}"/>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FD37C6A-94B6-60CE-3F14-F14AB870F8F9}"/>
              </a:ext>
            </a:extLst>
          </p:cNvPr>
          <p:cNvSpPr>
            <a:spLocks noGrp="1"/>
          </p:cNvSpPr>
          <p:nvPr>
            <p:ph type="sldNum" sz="quarter" idx="5"/>
          </p:nvPr>
        </p:nvSpPr>
        <p:spPr/>
        <p:txBody>
          <a:bodyPr/>
          <a:lstStyle/>
          <a:p>
            <a:fld id="{8CAEFEA6-D3C5-4EF9-ADCE-BFE4A7780E40}" type="slidenum">
              <a:rPr lang="en-IN" smtClean="0"/>
              <a:t>3</a:t>
            </a:fld>
            <a:endParaRPr lang="en-IN"/>
          </a:p>
        </p:txBody>
      </p:sp>
    </p:spTree>
    <p:extLst>
      <p:ext uri="{BB962C8B-B14F-4D97-AF65-F5344CB8AC3E}">
        <p14:creationId xmlns:p14="http://schemas.microsoft.com/office/powerpoint/2010/main" val="291902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8B4D5-7263-128D-811E-B9D7467DDD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53E946-6755-FE1D-A6AA-C940CAC47F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4F4102-FEB3-0778-0EAC-3324456D71F8}"/>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D604656-8E57-7FCC-BA5D-139AD9141F10}"/>
              </a:ext>
            </a:extLst>
          </p:cNvPr>
          <p:cNvSpPr>
            <a:spLocks noGrp="1"/>
          </p:cNvSpPr>
          <p:nvPr>
            <p:ph type="sldNum" sz="quarter" idx="5"/>
          </p:nvPr>
        </p:nvSpPr>
        <p:spPr/>
        <p:txBody>
          <a:bodyPr/>
          <a:lstStyle/>
          <a:p>
            <a:fld id="{8CAEFEA6-D3C5-4EF9-ADCE-BFE4A7780E40}" type="slidenum">
              <a:rPr lang="en-IN" smtClean="0"/>
              <a:t>4</a:t>
            </a:fld>
            <a:endParaRPr lang="en-IN"/>
          </a:p>
        </p:txBody>
      </p:sp>
    </p:spTree>
    <p:extLst>
      <p:ext uri="{BB962C8B-B14F-4D97-AF65-F5344CB8AC3E}">
        <p14:creationId xmlns:p14="http://schemas.microsoft.com/office/powerpoint/2010/main" val="3053060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61CD6-37D0-3B27-F6C0-DCA4BB4061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94518-DFDC-C904-E317-E16A6F2AA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2BBA8A-D9F4-2BB3-5BBC-7FA427C1ACDA}"/>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2690535-03A3-2050-900B-62447EE6964A}"/>
              </a:ext>
            </a:extLst>
          </p:cNvPr>
          <p:cNvSpPr>
            <a:spLocks noGrp="1"/>
          </p:cNvSpPr>
          <p:nvPr>
            <p:ph type="sldNum" sz="quarter" idx="5"/>
          </p:nvPr>
        </p:nvSpPr>
        <p:spPr/>
        <p:txBody>
          <a:bodyPr/>
          <a:lstStyle/>
          <a:p>
            <a:fld id="{8CAEFEA6-D3C5-4EF9-ADCE-BFE4A7780E40}" type="slidenum">
              <a:rPr lang="en-IN" smtClean="0"/>
              <a:t>5</a:t>
            </a:fld>
            <a:endParaRPr lang="en-IN"/>
          </a:p>
        </p:txBody>
      </p:sp>
    </p:spTree>
    <p:extLst>
      <p:ext uri="{BB962C8B-B14F-4D97-AF65-F5344CB8AC3E}">
        <p14:creationId xmlns:p14="http://schemas.microsoft.com/office/powerpoint/2010/main" val="2110086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E0DF3-E4B7-F1BE-0C09-CA7041AB93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97A2DA-6335-B842-79EA-73B6E9F4F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983233-15A9-1FD0-D29B-9CEC5AAF64E6}"/>
              </a:ext>
            </a:extLst>
          </p:cNvPr>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a:t>
            </a:r>
          </a:p>
        </p:txBody>
      </p:sp>
      <p:sp>
        <p:nvSpPr>
          <p:cNvPr id="4" name="Slide Number Placeholder 3">
            <a:extLst>
              <a:ext uri="{FF2B5EF4-FFF2-40B4-BE49-F238E27FC236}">
                <a16:creationId xmlns:a16="http://schemas.microsoft.com/office/drawing/2014/main" id="{F5B719C8-CF8A-E296-040A-CCA0FC8A01C1}"/>
              </a:ext>
            </a:extLst>
          </p:cNvPr>
          <p:cNvSpPr>
            <a:spLocks noGrp="1"/>
          </p:cNvSpPr>
          <p:nvPr>
            <p:ph type="sldNum" sz="quarter" idx="5"/>
          </p:nvPr>
        </p:nvSpPr>
        <p:spPr/>
        <p:txBody>
          <a:bodyPr/>
          <a:lstStyle/>
          <a:p>
            <a:fld id="{8CAEFEA6-D3C5-4EF9-ADCE-BFE4A7780E40}" type="slidenum">
              <a:rPr lang="en-IN" smtClean="0"/>
              <a:t>6</a:t>
            </a:fld>
            <a:endParaRPr lang="en-IN"/>
          </a:p>
        </p:txBody>
      </p:sp>
    </p:spTree>
    <p:extLst>
      <p:ext uri="{BB962C8B-B14F-4D97-AF65-F5344CB8AC3E}">
        <p14:creationId xmlns:p14="http://schemas.microsoft.com/office/powerpoint/2010/main" val="1267692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AEFEA6-D3C5-4EF9-ADCE-BFE4A7780E40}" type="slidenum">
              <a:rPr lang="en-IN" smtClean="0"/>
              <a:t>7</a:t>
            </a:fld>
            <a:endParaRPr lang="en-IN"/>
          </a:p>
        </p:txBody>
      </p:sp>
    </p:spTree>
    <p:extLst>
      <p:ext uri="{BB962C8B-B14F-4D97-AF65-F5344CB8AC3E}">
        <p14:creationId xmlns:p14="http://schemas.microsoft.com/office/powerpoint/2010/main" val="3892274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4973A-2C28-1948-D306-F124D0F127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200D9A-DA2B-A2CA-03AA-B9111D8B7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238247-B52F-3B09-8ED4-691119C2047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43FF538-B275-E3D5-FC12-FFBDAD48B7CC}"/>
              </a:ext>
            </a:extLst>
          </p:cNvPr>
          <p:cNvSpPr>
            <a:spLocks noGrp="1"/>
          </p:cNvSpPr>
          <p:nvPr>
            <p:ph type="sldNum" sz="quarter" idx="5"/>
          </p:nvPr>
        </p:nvSpPr>
        <p:spPr/>
        <p:txBody>
          <a:bodyPr/>
          <a:lstStyle/>
          <a:p>
            <a:fld id="{8CAEFEA6-D3C5-4EF9-ADCE-BFE4A7780E40}" type="slidenum">
              <a:rPr lang="en-IN" smtClean="0"/>
              <a:t>8</a:t>
            </a:fld>
            <a:endParaRPr lang="en-IN"/>
          </a:p>
        </p:txBody>
      </p:sp>
    </p:spTree>
    <p:extLst>
      <p:ext uri="{BB962C8B-B14F-4D97-AF65-F5344CB8AC3E}">
        <p14:creationId xmlns:p14="http://schemas.microsoft.com/office/powerpoint/2010/main" val="3816762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C6BB7-4D5D-FA95-BA35-10E42DC2D1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9DC18-A2B5-E3E5-5FE1-84761BACD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31AEF-B384-C430-34AB-79373022569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14E348AE-A1F9-60BC-CC0B-47C98D86DC33}"/>
              </a:ext>
            </a:extLst>
          </p:cNvPr>
          <p:cNvSpPr>
            <a:spLocks noGrp="1"/>
          </p:cNvSpPr>
          <p:nvPr>
            <p:ph type="sldNum" sz="quarter" idx="5"/>
          </p:nvPr>
        </p:nvSpPr>
        <p:spPr/>
        <p:txBody>
          <a:bodyPr/>
          <a:lstStyle/>
          <a:p>
            <a:fld id="{8CAEFEA6-D3C5-4EF9-ADCE-BFE4A7780E40}" type="slidenum">
              <a:rPr lang="en-IN" smtClean="0"/>
              <a:t>9</a:t>
            </a:fld>
            <a:endParaRPr lang="en-IN"/>
          </a:p>
        </p:txBody>
      </p:sp>
    </p:spTree>
    <p:extLst>
      <p:ext uri="{BB962C8B-B14F-4D97-AF65-F5344CB8AC3E}">
        <p14:creationId xmlns:p14="http://schemas.microsoft.com/office/powerpoint/2010/main" val="2342838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3DA5-3800-7E83-A2E4-F4362EA8E4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FA6616-ED5F-C50E-B9F7-2707E2B977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36946D-0BB2-1BD5-3143-E8B1E3248FC6}"/>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87B4DC59-D185-E165-54A7-2113A6B6E7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863C5D-3FB5-3D76-EC9D-9D58093797A4}"/>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93001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47C4F-E888-93EB-1026-12178C7A25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F2BADC-C8D4-0DD9-D3A0-66E91B1273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1DC132-64A0-2AF9-03CC-999E473C46DB}"/>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90944E77-0EBD-B527-26ED-9FF5812ACF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DF382-7417-48F1-AF27-1409B3A6DE01}"/>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4188523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14B6-3023-B888-1FE8-20CE61367C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58C682-FEBB-984A-3A67-60C4B4AA4E8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E59BC8-632B-596E-61E4-BB4B457146F2}"/>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8E386ABE-0089-C495-7776-BC399ED60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C9AEDE-4691-F198-FAB1-0CBD9E84BEFD}"/>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912660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BFA0-B4E5-EEFE-D19C-764072896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2EEF0F-265C-E2D8-63CF-9E1DF48BEF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5A541A-398D-9C48-59BE-F8DF5AC3B0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7CF46A-1232-6CDC-1FB2-4D29D762DA5F}"/>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6" name="Footer Placeholder 5">
            <a:extLst>
              <a:ext uri="{FF2B5EF4-FFF2-40B4-BE49-F238E27FC236}">
                <a16:creationId xmlns:a16="http://schemas.microsoft.com/office/drawing/2014/main" id="{FDE4CEEE-AA31-287C-1591-13BB6243F1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197BB0-58D6-C3C4-531A-7C37F34215C5}"/>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524736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C0444-6C7B-0C76-EA53-731CB397DF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FFBB8D-5310-5B49-10FD-9DF28C6E9E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985DB-A267-792F-73B2-55C8C92B34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DFBD5D-3FA1-C713-9B7F-AEFA68ADCB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B75CB6-214C-A70C-68B9-358961464B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6E5D89-715F-02BB-829E-2A7C7EA6A779}"/>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8" name="Footer Placeholder 7">
            <a:extLst>
              <a:ext uri="{FF2B5EF4-FFF2-40B4-BE49-F238E27FC236}">
                <a16:creationId xmlns:a16="http://schemas.microsoft.com/office/drawing/2014/main" id="{E67AB534-11A0-02A7-BE4D-5F01C28357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4C130B-A950-27D8-199F-FF529B9B709B}"/>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061437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B37F1-AA97-F4B0-6582-9DE5C0B8F9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B95A35-0F1C-9B1C-7AAD-8C5423761679}"/>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4" name="Footer Placeholder 3">
            <a:extLst>
              <a:ext uri="{FF2B5EF4-FFF2-40B4-BE49-F238E27FC236}">
                <a16:creationId xmlns:a16="http://schemas.microsoft.com/office/drawing/2014/main" id="{63BC4146-7549-651D-5F46-7F02875865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1EBC89-76AF-782F-D260-BBC3CC3D331A}"/>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3593218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C9BBF1-F4D3-3B26-7507-8BE59828E510}"/>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3" name="Footer Placeholder 2">
            <a:extLst>
              <a:ext uri="{FF2B5EF4-FFF2-40B4-BE49-F238E27FC236}">
                <a16:creationId xmlns:a16="http://schemas.microsoft.com/office/drawing/2014/main" id="{86EB264B-1A69-31EB-293B-7047D2BC59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C8766D-E913-53D3-9B4F-40E22585C0A9}"/>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014892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D8787-E117-A118-799F-DD9D37DFEA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DCC010-47BB-E8EB-099F-A47D42D429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904A79-056B-42C6-4638-89E90AAACD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2D9605-C3C7-AD23-9CAC-2C3E115DA231}"/>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6" name="Footer Placeholder 5">
            <a:extLst>
              <a:ext uri="{FF2B5EF4-FFF2-40B4-BE49-F238E27FC236}">
                <a16:creationId xmlns:a16="http://schemas.microsoft.com/office/drawing/2014/main" id="{5F8075C9-4EBE-F0F8-D380-368BFC6B6C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4AC0A5-7484-264D-0A63-BBC91ECFDD10}"/>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998489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0278-EF46-FD04-9D23-18449F2E21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6DE2EF-DA8B-5D45-8760-4A6F693562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D4D764-5DD9-1777-8770-DDF88C4163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190AE6-9C37-AD9E-B71C-F777FA79C535}"/>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6" name="Footer Placeholder 5">
            <a:extLst>
              <a:ext uri="{FF2B5EF4-FFF2-40B4-BE49-F238E27FC236}">
                <a16:creationId xmlns:a16="http://schemas.microsoft.com/office/drawing/2014/main" id="{710EBD9E-2804-2733-1ECA-E5340B1D3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F180D-69BA-1680-8BA3-B14AE249DDA1}"/>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207874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743B-86B5-2A8E-06F4-890B793135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40BFE3-129C-B28B-249D-A0519A4CC4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CDC45-CBDC-675A-0790-207A1E088A11}"/>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2E342EB4-7F35-7857-3028-AB4CACB1A5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E8F38-5846-C0A8-B1B5-21381AC33518}"/>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222481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780877-EB0B-D1AE-6AEF-1F072E1333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2202B0-4833-05BC-210E-9B0C076350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1A927-7395-1A95-8DB7-12E2B67385B9}"/>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1930E7F4-85DE-911C-D635-9314DCDD25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744B9-28EA-2EF4-AC61-E565DFEE819F}"/>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67194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3F18A6-7960-B110-D67E-1322D803B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D67A1C-0095-333A-198A-95755493D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0EEAE2-B14B-14CB-BB31-DDD7D91D2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091AEB19-7019-90F4-7B37-0A5AD25BF2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F24D87-7BCD-3828-67D5-9217C6813A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A159BA-0ABF-4171-A2A4-9889093BD772}" type="slidenum">
              <a:rPr lang="en-GB" smtClean="0"/>
              <a:t>‹#›</a:t>
            </a:fld>
            <a:endParaRPr lang="en-GB"/>
          </a:p>
        </p:txBody>
      </p:sp>
    </p:spTree>
    <p:extLst>
      <p:ext uri="{BB962C8B-B14F-4D97-AF65-F5344CB8AC3E}">
        <p14:creationId xmlns:p14="http://schemas.microsoft.com/office/powerpoint/2010/main" val="4029855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1C46-19D4-37D8-1D07-13DC8180CD45}"/>
              </a:ext>
            </a:extLst>
          </p:cNvPr>
          <p:cNvSpPr>
            <a:spLocks noGrp="1"/>
          </p:cNvSpPr>
          <p:nvPr>
            <p:ph type="ctrTitle"/>
          </p:nvPr>
        </p:nvSpPr>
        <p:spPr>
          <a:xfrm>
            <a:off x="1524000" y="609600"/>
            <a:ext cx="9144000" cy="5605670"/>
          </a:xfrm>
        </p:spPr>
        <p:style>
          <a:lnRef idx="3">
            <a:schemeClr val="lt1"/>
          </a:lnRef>
          <a:fillRef idx="1">
            <a:schemeClr val="accent4"/>
          </a:fillRef>
          <a:effectRef idx="1">
            <a:schemeClr val="accent4"/>
          </a:effectRef>
          <a:fontRef idx="minor">
            <a:schemeClr val="lt1"/>
          </a:fontRef>
        </p:style>
        <p:txBody>
          <a:bodyPr>
            <a:noAutofit/>
          </a:bodyPr>
          <a:lstStyle/>
          <a:p>
            <a:pPr>
              <a:lnSpc>
                <a:spcPct val="150000"/>
              </a:lnSpc>
            </a:pPr>
            <a:r>
              <a:rPr lang="en-US" sz="2400" b="1" dirty="0">
                <a:latin typeface="Comic Sans MS" panose="030F0702030302020204" pitchFamily="66" charset="0"/>
              </a:rPr>
              <a:t>CERTIFICATE OF HIGHER EDUCATION SKILLS FOR THE WORKPLACE (HEALTH AND SOCIAL CARE)</a:t>
            </a:r>
            <a:br>
              <a:rPr lang="en-IN" sz="2400" dirty="0">
                <a:latin typeface="Comic Sans MS" panose="030F0702030302020204" pitchFamily="66" charset="0"/>
              </a:rPr>
            </a:br>
            <a:r>
              <a:rPr lang="en-US" sz="2400" b="1" dirty="0">
                <a:latin typeface="Comic Sans MS" panose="030F0702030302020204" pitchFamily="66" charset="0"/>
              </a:rPr>
              <a:t>PROFESSIONAL DEVELOPMENT WITHIN HEALTH AND SOCIAL CARE</a:t>
            </a:r>
            <a:br>
              <a:rPr lang="en-IN" sz="2400" dirty="0">
                <a:latin typeface="Comic Sans MS" panose="030F0702030302020204" pitchFamily="66" charset="0"/>
              </a:rPr>
            </a:br>
            <a:r>
              <a:rPr lang="en-US" sz="2400" b="1" dirty="0">
                <a:latin typeface="Comic Sans MS" panose="030F0702030302020204" pitchFamily="66" charset="0"/>
              </a:rPr>
              <a:t>LCHS4009</a:t>
            </a:r>
            <a:br>
              <a:rPr lang="en-IN" sz="2400" dirty="0">
                <a:latin typeface="Comic Sans MS" panose="030F0702030302020204" pitchFamily="66" charset="0"/>
              </a:rPr>
            </a:br>
            <a:r>
              <a:rPr lang="en-US" sz="2400" b="1" dirty="0">
                <a:latin typeface="Comic Sans MS" panose="030F0702030302020204" pitchFamily="66" charset="0"/>
              </a:rPr>
              <a:t>SELF-AWARENESS PRESENTATION</a:t>
            </a:r>
            <a:br>
              <a:rPr lang="en-IN" sz="2400" dirty="0">
                <a:latin typeface="Comic Sans MS" panose="030F0702030302020204" pitchFamily="66" charset="0"/>
              </a:rPr>
            </a:br>
            <a:r>
              <a:rPr lang="en-US" sz="2400" b="1" dirty="0">
                <a:latin typeface="Comic Sans MS" panose="030F0702030302020204" pitchFamily="66" charset="0"/>
              </a:rPr>
              <a:t> </a:t>
            </a:r>
            <a:br>
              <a:rPr lang="en-IN" sz="2400" dirty="0">
                <a:latin typeface="Comic Sans MS" panose="030F0702030302020204" pitchFamily="66" charset="0"/>
              </a:rPr>
            </a:br>
            <a:r>
              <a:rPr lang="en-US" sz="2400" b="1" dirty="0">
                <a:latin typeface="Comic Sans MS" panose="030F0702030302020204" pitchFamily="66" charset="0"/>
              </a:rPr>
              <a:t> </a:t>
            </a:r>
            <a:br>
              <a:rPr lang="en-IN" sz="2400" dirty="0">
                <a:latin typeface="Comic Sans MS" panose="030F0702030302020204" pitchFamily="66" charset="0"/>
              </a:rPr>
            </a:br>
            <a:r>
              <a:rPr lang="en-US" sz="2400" b="1" dirty="0">
                <a:latin typeface="Comic Sans MS" panose="030F0702030302020204" pitchFamily="66" charset="0"/>
              </a:rPr>
              <a:t>STUDENT NAME: Mihaela Rodica Bob</a:t>
            </a:r>
            <a:br>
              <a:rPr lang="en-IN" sz="2400" dirty="0">
                <a:latin typeface="Comic Sans MS" panose="030F0702030302020204" pitchFamily="66" charset="0"/>
              </a:rPr>
            </a:br>
            <a:r>
              <a:rPr lang="en-US" sz="2400" b="1" dirty="0">
                <a:latin typeface="Comic Sans MS" panose="030F0702030302020204" pitchFamily="66" charset="0"/>
              </a:rPr>
              <a:t>STUDENT ID:2419507</a:t>
            </a:r>
            <a:endParaRPr lang="en-GB" sz="2400" b="1" dirty="0">
              <a:solidFill>
                <a:schemeClr val="tx1"/>
              </a:solidFill>
              <a:effectLst>
                <a:outerShdw blurRad="38100" dist="38100" dir="2700000" algn="tl">
                  <a:srgbClr val="000000">
                    <a:alpha val="43137"/>
                  </a:srgbClr>
                </a:outerShdw>
              </a:effectLst>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64887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196347-39F0-0DE7-AE54-C5D1980C820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1B127-81B1-FA6F-D0D0-010C335E927F}"/>
              </a:ext>
            </a:extLst>
          </p:cNvPr>
          <p:cNvSpPr>
            <a:spLocks noGrp="1"/>
          </p:cNvSpPr>
          <p:nvPr>
            <p:ph type="title"/>
          </p:nvPr>
        </p:nvSpPr>
        <p:spPr>
          <a:xfrm>
            <a:off x="5894962" y="479493"/>
            <a:ext cx="5458838" cy="1325563"/>
          </a:xfrm>
        </p:spPr>
        <p:style>
          <a:lnRef idx="3">
            <a:schemeClr val="lt1"/>
          </a:lnRef>
          <a:fillRef idx="1">
            <a:schemeClr val="accent4"/>
          </a:fillRef>
          <a:effectRef idx="1">
            <a:schemeClr val="accent4"/>
          </a:effectRef>
          <a:fontRef idx="minor">
            <a:schemeClr val="lt1"/>
          </a:fontRef>
        </p:style>
        <p:txBody>
          <a:bodyPr>
            <a:normAutofit/>
          </a:bodyPr>
          <a:lstStyle/>
          <a:p>
            <a:r>
              <a:rPr lang="en-US" b="1">
                <a:latin typeface="Comic Sans MS" panose="030F0702030302020204" pitchFamily="66" charset="0"/>
              </a:rPr>
              <a:t>INTRODUCTION</a:t>
            </a:r>
            <a:endParaRPr lang="en-GB" b="1">
              <a:latin typeface="Comic Sans MS" panose="030F0702030302020204" pitchFamily="66" charset="0"/>
              <a:cs typeface="Times New Roman" panose="02020603050405020304" pitchFamily="18" charset="0"/>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UK health and social work employment 2022, by size| Statista">
            <a:extLst>
              <a:ext uri="{FF2B5EF4-FFF2-40B4-BE49-F238E27FC236}">
                <a16:creationId xmlns:a16="http://schemas.microsoft.com/office/drawing/2014/main" id="{44CAC761-328B-0BA1-C82B-6C11E4C542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641765"/>
            <a:ext cx="4777381" cy="34047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0AC6A470-8717-D7E7-571D-E45E0E9A6ED3}"/>
              </a:ext>
            </a:extLst>
          </p:cNvPr>
          <p:cNvSpPr>
            <a:spLocks noGrp="1"/>
          </p:cNvSpPr>
          <p:nvPr>
            <p:ph idx="1"/>
          </p:nvPr>
        </p:nvSpPr>
        <p:spPr>
          <a:xfrm>
            <a:off x="5894962" y="1984443"/>
            <a:ext cx="5458838" cy="3062047"/>
          </a:xfrm>
        </p:spPr>
        <p:style>
          <a:lnRef idx="1">
            <a:schemeClr val="accent4"/>
          </a:lnRef>
          <a:fillRef idx="2">
            <a:schemeClr val="accent4"/>
          </a:fillRef>
          <a:effectRef idx="1">
            <a:schemeClr val="accent4"/>
          </a:effectRef>
          <a:fontRef idx="minor">
            <a:schemeClr val="dk1"/>
          </a:fontRef>
        </p:style>
        <p:txBody>
          <a:bodyPr>
            <a:normAutofit/>
          </a:bodyPr>
          <a:lstStyle/>
          <a:p>
            <a:pPr lvl="0"/>
            <a:r>
              <a:rPr lang="en-US" sz="2200" dirty="0">
                <a:latin typeface="Comic Sans MS" panose="030F0702030302020204" pitchFamily="66" charset="0"/>
              </a:rPr>
              <a:t>The presentation highlights strengths, weaknesses, opportunities and threats-SWOT- in health and social care settings.</a:t>
            </a:r>
            <a:endParaRPr lang="en-IN" sz="2200" dirty="0">
              <a:latin typeface="Comic Sans MS" panose="030F0702030302020204" pitchFamily="66" charset="0"/>
            </a:endParaRPr>
          </a:p>
          <a:p>
            <a:pPr lvl="0"/>
            <a:r>
              <a:rPr lang="en-US" sz="2200" dirty="0">
                <a:latin typeface="Comic Sans MS" panose="030F0702030302020204" pitchFamily="66" charset="0"/>
              </a:rPr>
              <a:t>I present the strategy to follow to have a professional career in Health and Social Care sector.		</a:t>
            </a:r>
            <a:endParaRPr lang="en-IN" sz="2200" dirty="0">
              <a:highlight>
                <a:srgbClr val="FFFF00"/>
              </a:highlight>
              <a:latin typeface="Comic Sans MS" panose="030F0702030302020204" pitchFamily="66" charset="0"/>
            </a:endParaRPr>
          </a:p>
        </p:txBody>
      </p:sp>
    </p:spTree>
    <p:extLst>
      <p:ext uri="{BB962C8B-B14F-4D97-AF65-F5344CB8AC3E}">
        <p14:creationId xmlns:p14="http://schemas.microsoft.com/office/powerpoint/2010/main" val="334923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9A5C14-040E-3CB4-760D-93A925D926C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C7741-2A33-C83D-E6F6-01D8E83B948F}"/>
              </a:ext>
            </a:extLst>
          </p:cNvPr>
          <p:cNvSpPr>
            <a:spLocks noGrp="1"/>
          </p:cNvSpPr>
          <p:nvPr>
            <p:ph type="title"/>
          </p:nvPr>
        </p:nvSpPr>
        <p:spPr>
          <a:xfrm>
            <a:off x="572493" y="238539"/>
            <a:ext cx="11018520" cy="1434415"/>
          </a:xfrm>
        </p:spPr>
        <p:style>
          <a:lnRef idx="3">
            <a:schemeClr val="lt1"/>
          </a:lnRef>
          <a:fillRef idx="1">
            <a:schemeClr val="accent4"/>
          </a:fillRef>
          <a:effectRef idx="1">
            <a:schemeClr val="accent4"/>
          </a:effectRef>
          <a:fontRef idx="minor">
            <a:schemeClr val="lt1"/>
          </a:fontRef>
        </p:style>
        <p:txBody>
          <a:bodyPr anchor="b">
            <a:normAutofit/>
          </a:bodyPr>
          <a:lstStyle/>
          <a:p>
            <a:r>
              <a:rPr lang="en-US" sz="5400" b="1">
                <a:latin typeface="Comic Sans MS" panose="030F0702030302020204" pitchFamily="66" charset="0"/>
              </a:rPr>
              <a:t>STRENGTHS</a:t>
            </a:r>
            <a:endParaRPr lang="en-GB" sz="5400" b="1">
              <a:latin typeface="Comic Sans MS" panose="030F0702030302020204" pitchFamily="66" charset="0"/>
              <a:cs typeface="Times New Roman" panose="02020603050405020304" pitchFamily="18" charset="0"/>
            </a:endParaRP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F13F0617-8D0B-CC07-A27A-003211B01E2A}"/>
              </a:ext>
            </a:extLst>
          </p:cNvPr>
          <p:cNvSpPr>
            <a:spLocks noGrp="1"/>
          </p:cNvSpPr>
          <p:nvPr>
            <p:ph idx="1"/>
          </p:nvPr>
        </p:nvSpPr>
        <p:spPr>
          <a:xfrm>
            <a:off x="572493" y="1911493"/>
            <a:ext cx="6713552" cy="4278995"/>
          </a:xfrm>
        </p:spPr>
        <p:style>
          <a:lnRef idx="1">
            <a:schemeClr val="accent4"/>
          </a:lnRef>
          <a:fillRef idx="2">
            <a:schemeClr val="accent4"/>
          </a:fillRef>
          <a:effectRef idx="1">
            <a:schemeClr val="accent4"/>
          </a:effectRef>
          <a:fontRef idx="minor">
            <a:schemeClr val="dk1"/>
          </a:fontRef>
        </p:style>
        <p:txBody>
          <a:bodyPr anchor="t">
            <a:normAutofit fontScale="85000" lnSpcReduction="20000"/>
          </a:bodyPr>
          <a:lstStyle/>
          <a:p>
            <a:pPr lvl="2"/>
            <a:r>
              <a:rPr lang="en-GB" sz="3300" dirty="0"/>
              <a:t>My core strengths encompass </a:t>
            </a:r>
            <a:r>
              <a:rPr lang="en-GB" sz="2600" dirty="0"/>
              <a:t>:															</a:t>
            </a:r>
            <a:r>
              <a:rPr lang="en-GB" sz="2800" dirty="0">
                <a:highlight>
                  <a:srgbClr val="00FFFF"/>
                </a:highlight>
              </a:rPr>
              <a:t>Teamwork &amp;Coordination</a:t>
            </a:r>
            <a:r>
              <a:rPr lang="en-GB" sz="2600" dirty="0">
                <a:highlight>
                  <a:srgbClr val="00FFFF"/>
                </a:highlight>
              </a:rPr>
              <a:t>-</a:t>
            </a:r>
            <a:r>
              <a:rPr lang="en-GB" sz="2600" dirty="0"/>
              <a:t>(Leading coordination in a big, multi-department team.)						</a:t>
            </a:r>
            <a:r>
              <a:rPr lang="en-GB" sz="2800" dirty="0">
                <a:highlight>
                  <a:srgbClr val="00FFFF"/>
                </a:highlight>
              </a:rPr>
              <a:t>Empathy</a:t>
            </a:r>
            <a:r>
              <a:rPr lang="en-GB" sz="2600" dirty="0"/>
              <a:t>-(Guiding and supporting new team members.)										</a:t>
            </a:r>
            <a:r>
              <a:rPr lang="en-GB" sz="2800" dirty="0">
                <a:highlight>
                  <a:srgbClr val="00FFFF"/>
                </a:highlight>
              </a:rPr>
              <a:t>Adaptability</a:t>
            </a:r>
            <a:r>
              <a:rPr lang="en-GB" sz="2600" dirty="0"/>
              <a:t>-(Moving to a new country, language, and culture).	</a:t>
            </a:r>
            <a:r>
              <a:rPr lang="en-GB" sz="2800" dirty="0"/>
              <a:t>													</a:t>
            </a:r>
            <a:r>
              <a:rPr lang="en-GB" sz="2800" dirty="0">
                <a:highlight>
                  <a:srgbClr val="FFFF00"/>
                </a:highlight>
              </a:rPr>
              <a:t>Effective communication remains essential in social and healthcare environments (Ogilvie, 2024).</a:t>
            </a:r>
            <a:endParaRPr lang="en-IN" sz="2800" dirty="0">
              <a:highlight>
                <a:srgbClr val="FFFF00"/>
              </a:highlight>
              <a:latin typeface="Comic Sans MS" panose="030F0702030302020204" pitchFamily="66" charset="0"/>
            </a:endParaRPr>
          </a:p>
        </p:txBody>
      </p:sp>
      <p:pic>
        <p:nvPicPr>
          <p:cNvPr id="1026" name="Picture 2" descr="Thumbnail Image A vibrant and dynamic illustration of a diverse team of professionals working together in an office setting. They are collaborating around a table with laptops, documents, and digital screens showing charts and graphs. The atmosphere is energetic and positive, with people sharing ideas, pointing at screens, and smiling. The background includes modern office decor, plants, and motivational posters. The team includes men and women of different ethnicities, dressed in business casual attire, emphasizing unity and cooperation.">
            <a:extLst>
              <a:ext uri="{FF2B5EF4-FFF2-40B4-BE49-F238E27FC236}">
                <a16:creationId xmlns:a16="http://schemas.microsoft.com/office/drawing/2014/main" id="{FEB9B7FD-0938-4604-FFEC-13F759C678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5" r="-3"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0966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AF0A06-5073-548B-D9FF-EEA4B35C6EDF}"/>
            </a:ext>
          </a:extLst>
        </p:cNvPr>
        <p:cNvGrpSpPr/>
        <p:nvPr/>
      </p:nvGrpSpPr>
      <p:grpSpPr>
        <a:xfrm>
          <a:off x="0" y="0"/>
          <a:ext cx="0" cy="0"/>
          <a:chOff x="0" y="0"/>
          <a:chExt cx="0" cy="0"/>
        </a:xfrm>
      </p:grpSpPr>
      <p:sp useBgFill="1">
        <p:nvSpPr>
          <p:cNvPr id="309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9830FC3-4E92-18F2-21C7-BFC773004C70}"/>
              </a:ext>
            </a:extLst>
          </p:cNvPr>
          <p:cNvPicPr>
            <a:picLocks noChangeAspect="1"/>
          </p:cNvPicPr>
          <p:nvPr/>
        </p:nvPicPr>
        <p:blipFill>
          <a:blip r:embed="rId3"/>
          <a:srcRect l="8931" r="12180"/>
          <a:stretch>
            <a:fillRect/>
          </a:stretch>
        </p:blipFill>
        <p:spPr>
          <a:xfrm>
            <a:off x="-1" y="-2"/>
            <a:ext cx="5410198" cy="6858002"/>
          </a:xfrm>
          <a:prstGeom prst="rect">
            <a:avLst/>
          </a:prstGeom>
        </p:spPr>
      </p:pic>
      <p:sp useBgFill="1">
        <p:nvSpPr>
          <p:cNvPr id="3096" name="Rectangle 309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8EA828-2A32-2561-69F3-8FE8412179CC}"/>
              </a:ext>
            </a:extLst>
          </p:cNvPr>
          <p:cNvSpPr>
            <a:spLocks noGrp="1"/>
          </p:cNvSpPr>
          <p:nvPr>
            <p:ph type="title"/>
          </p:nvPr>
        </p:nvSpPr>
        <p:spPr>
          <a:xfrm>
            <a:off x="6115317" y="405685"/>
            <a:ext cx="5464968" cy="1222699"/>
          </a:xfr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a:bodyPr>
          <a:lstStyle/>
          <a:p>
            <a:r>
              <a:rPr lang="en-US" sz="4000" b="1" kern="1200" dirty="0">
                <a:latin typeface="+mj-lt"/>
                <a:ea typeface="+mj-ea"/>
                <a:cs typeface="+mj-cs"/>
              </a:rPr>
              <a:t>Weaknesses</a:t>
            </a:r>
          </a:p>
        </p:txBody>
      </p:sp>
      <p:graphicFrame>
        <p:nvGraphicFramePr>
          <p:cNvPr id="3076" name="Content Placeholder 2">
            <a:extLst>
              <a:ext uri="{FF2B5EF4-FFF2-40B4-BE49-F238E27FC236}">
                <a16:creationId xmlns:a16="http://schemas.microsoft.com/office/drawing/2014/main" id="{D91196DA-B38E-101C-B723-AD35B1741240}"/>
              </a:ext>
            </a:extLst>
          </p:cNvPr>
          <p:cNvGraphicFramePr>
            <a:graphicFrameLocks noGrp="1"/>
          </p:cNvGraphicFramePr>
          <p:nvPr>
            <p:ph idx="1"/>
            <p:extLst>
              <p:ext uri="{D42A27DB-BD31-4B8C-83A1-F6EECF244321}">
                <p14:modId xmlns:p14="http://schemas.microsoft.com/office/powerpoint/2010/main" val="3255752227"/>
              </p:ext>
            </p:extLst>
          </p:nvPr>
        </p:nvGraphicFramePr>
        <p:xfrm>
          <a:off x="6003236" y="1964986"/>
          <a:ext cx="5247340" cy="48930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248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736B1D-CD69-3BA2-B0FB-31FD05201EC3}"/>
            </a:ext>
          </a:extLst>
        </p:cNvPr>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24" name="Freeform: Shape 412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Thumbnail Image An academic pathway illustration showing progression from ESOL (English for Speakers of Other Languages) to university study in Health and Social Care. The image should include a visual flow or staircase with labeled steps: 'ESOL' at the bottom, followed by 'College Courses', 'Foundation Year', and 'University - Health and Social Care'. Include diverse students (different ethnicities and ages) studying, reading, and engaging in healthcare-related activities. The style should be clean, modern, and educational, suitable for a presentation slide.">
            <a:extLst>
              <a:ext uri="{FF2B5EF4-FFF2-40B4-BE49-F238E27FC236}">
                <a16:creationId xmlns:a16="http://schemas.microsoft.com/office/drawing/2014/main" id="{ADED441B-754E-F31C-5FF5-E39F635570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4594" y="899210"/>
            <a:ext cx="4777381" cy="525184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4125" name="Arc 412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004EC0-0321-8513-1457-E8EC1F463D23}"/>
              </a:ext>
            </a:extLst>
          </p:cNvPr>
          <p:cNvSpPr>
            <a:spLocks noGrp="1"/>
          </p:cNvSpPr>
          <p:nvPr>
            <p:ph type="title"/>
          </p:nvPr>
        </p:nvSpPr>
        <p:spPr>
          <a:xfrm>
            <a:off x="838201" y="479493"/>
            <a:ext cx="52578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OPPORTUNITIES</a:t>
            </a:r>
          </a:p>
        </p:txBody>
      </p:sp>
      <p:graphicFrame>
        <p:nvGraphicFramePr>
          <p:cNvPr id="4100" name="Content Placeholder 2">
            <a:extLst>
              <a:ext uri="{FF2B5EF4-FFF2-40B4-BE49-F238E27FC236}">
                <a16:creationId xmlns:a16="http://schemas.microsoft.com/office/drawing/2014/main" id="{5B1C23AF-D277-2913-FDFB-EDAD32A7D0BD}"/>
              </a:ext>
            </a:extLst>
          </p:cNvPr>
          <p:cNvGraphicFramePr>
            <a:graphicFrameLocks noGrp="1"/>
          </p:cNvGraphicFramePr>
          <p:nvPr>
            <p:ph idx="1"/>
            <p:extLst>
              <p:ext uri="{D42A27DB-BD31-4B8C-83A1-F6EECF244321}">
                <p14:modId xmlns:p14="http://schemas.microsoft.com/office/powerpoint/2010/main" val="3651739558"/>
              </p:ext>
            </p:extLst>
          </p:nvPr>
        </p:nvGraphicFramePr>
        <p:xfrm>
          <a:off x="838201" y="1984443"/>
          <a:ext cx="5257800"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95874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0E31E9-0B39-76AF-803B-7D5D1179B75E}"/>
            </a:ext>
          </a:extLst>
        </p:cNvPr>
        <p:cNvGrpSpPr/>
        <p:nvPr/>
      </p:nvGrpSpPr>
      <p:grpSpPr>
        <a:xfrm>
          <a:off x="0" y="0"/>
          <a:ext cx="0" cy="0"/>
          <a:chOff x="0" y="0"/>
          <a:chExt cx="0" cy="0"/>
        </a:xfrm>
      </p:grpSpPr>
      <p:sp useBgFill="1">
        <p:nvSpPr>
          <p:cNvPr id="5154" name="Rectangle 515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55" name="Freeform: Shape 515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umbnail Image An emotionally evocative illustration representing burnout in the health and social care sector. The image shows a healthcare worker (nurse or social worker) sitting exhausted at a desk, surrounded by paperwork and a dimly lit environment. The worker has a tired expression, with a clock showing late hours in the background. The color palette is muted and somber, with shades of grey, blue, and pale yellow to convey fatigue and emotional strain. Include subtle symbols of care like a stethoscope, heart icon, or patient chart to emphasize the sector. The style should be semi-realistic with a touch of artistic abstraction.">
            <a:extLst>
              <a:ext uri="{FF2B5EF4-FFF2-40B4-BE49-F238E27FC236}">
                <a16:creationId xmlns:a16="http://schemas.microsoft.com/office/drawing/2014/main" id="{A975ABB7-9EBE-CC41-B75A-CB96A62B3E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5156" name="Arc 515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CF9953-A661-6231-2736-317785BBC992}"/>
              </a:ext>
            </a:extLst>
          </p:cNvPr>
          <p:cNvSpPr>
            <a:spLocks noGrp="1"/>
          </p:cNvSpPr>
          <p:nvPr>
            <p:ph type="title"/>
          </p:nvPr>
        </p:nvSpPr>
        <p:spPr>
          <a:xfrm>
            <a:off x="838201" y="479493"/>
            <a:ext cx="52578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THREATS</a:t>
            </a:r>
          </a:p>
        </p:txBody>
      </p:sp>
      <p:graphicFrame>
        <p:nvGraphicFramePr>
          <p:cNvPr id="5124" name="Content Placeholder 2">
            <a:extLst>
              <a:ext uri="{FF2B5EF4-FFF2-40B4-BE49-F238E27FC236}">
                <a16:creationId xmlns:a16="http://schemas.microsoft.com/office/drawing/2014/main" id="{29E906AD-B397-251B-F026-9BD62931FC79}"/>
              </a:ext>
            </a:extLst>
          </p:cNvPr>
          <p:cNvGraphicFramePr>
            <a:graphicFrameLocks noGrp="1"/>
          </p:cNvGraphicFramePr>
          <p:nvPr>
            <p:ph idx="1"/>
            <p:extLst>
              <p:ext uri="{D42A27DB-BD31-4B8C-83A1-F6EECF244321}">
                <p14:modId xmlns:p14="http://schemas.microsoft.com/office/powerpoint/2010/main" val="764374026"/>
              </p:ext>
            </p:extLst>
          </p:nvPr>
        </p:nvGraphicFramePr>
        <p:xfrm>
          <a:off x="838201" y="1984443"/>
          <a:ext cx="5257800"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5508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84BBA32-E2F5-F32E-66A7-8A66153FD26C}"/>
              </a:ext>
            </a:extLst>
          </p:cNvPr>
          <p:cNvSpPr>
            <a:spLocks noGrp="1"/>
          </p:cNvSpPr>
          <p:nvPr>
            <p:ph type="title"/>
          </p:nvPr>
        </p:nvSpPr>
        <p:spPr>
          <a:xfrm>
            <a:off x="612648" y="548640"/>
            <a:ext cx="4803224" cy="1298446"/>
          </a:xfrm>
        </p:spPr>
        <p:txBody>
          <a:bodyPr vert="horz" lIns="91440" tIns="45720" rIns="91440" bIns="45720" rtlCol="0" anchor="t">
            <a:normAutofit/>
          </a:bodyPr>
          <a:lstStyle/>
          <a:p>
            <a:r>
              <a:rPr lang="en-US" sz="3600" b="1" kern="1200" dirty="0">
                <a:solidFill>
                  <a:schemeClr val="tx1"/>
                </a:solidFill>
                <a:latin typeface="+mj-lt"/>
                <a:ea typeface="+mj-ea"/>
                <a:cs typeface="+mj-cs"/>
              </a:rPr>
              <a:t>Strategic Application of SO</a:t>
            </a:r>
            <a:r>
              <a:rPr lang="en-US" sz="3600" b="1" dirty="0"/>
              <a:t>,</a:t>
            </a:r>
            <a:r>
              <a:rPr lang="en-US" sz="3600" b="1" kern="1200" dirty="0">
                <a:solidFill>
                  <a:schemeClr val="tx1"/>
                </a:solidFill>
                <a:latin typeface="+mj-lt"/>
                <a:ea typeface="+mj-ea"/>
                <a:cs typeface="+mj-cs"/>
              </a:rPr>
              <a:t>WO,ST</a:t>
            </a:r>
          </a:p>
        </p:txBody>
      </p:sp>
      <p:pic>
        <p:nvPicPr>
          <p:cNvPr id="5" name="Content Placeholder 4" descr="Arrows, Directions, Goals, Target,Focus, Choice.">
            <a:extLst>
              <a:ext uri="{FF2B5EF4-FFF2-40B4-BE49-F238E27FC236}">
                <a16:creationId xmlns:a16="http://schemas.microsoft.com/office/drawing/2014/main" id="{EF5136F4-276A-4A53-B0BB-3997DA71281A}"/>
              </a:ext>
            </a:extLst>
          </p:cNvPr>
          <p:cNvPicPr>
            <a:picLocks noGrp="1" noChangeAspect="1"/>
          </p:cNvPicPr>
          <p:nvPr>
            <p:ph sz="half" idx="1"/>
          </p:nvPr>
        </p:nvPicPr>
        <p:blipFill>
          <a:blip r:embed="rId3"/>
          <a:srcRect l="751" r="26492" b="-1"/>
          <a:stretch>
            <a:fillRect/>
          </a:stretch>
        </p:blipFill>
        <p:spPr>
          <a:xfrm>
            <a:off x="731521" y="2011679"/>
            <a:ext cx="4684352" cy="4297680"/>
          </a:xfrm>
          <a:prstGeom prst="rect">
            <a:avLst/>
          </a:prstGeom>
        </p:spPr>
      </p:pic>
      <p:sp>
        <p:nvSpPr>
          <p:cNvPr id="4" name="Content Placeholder 3">
            <a:extLst>
              <a:ext uri="{FF2B5EF4-FFF2-40B4-BE49-F238E27FC236}">
                <a16:creationId xmlns:a16="http://schemas.microsoft.com/office/drawing/2014/main" id="{5571FEAE-1ABC-CF69-3D3D-B1E8DA18B316}"/>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36972" y="527430"/>
            <a:ext cx="5546770" cy="5760723"/>
          </a:xfrm>
        </p:spPr>
        <p:txBody>
          <a:bodyPr>
            <a:noAutofit/>
          </a:bodyPr>
          <a:lstStyle/>
          <a:p>
            <a:pPr marL="0" indent="0">
              <a:spcBef>
                <a:spcPts val="2500"/>
              </a:spcBef>
              <a:buFont typeface="Arial" panose="020B0604020202020204" pitchFamily="34" charset="0"/>
              <a:buNone/>
            </a:pPr>
            <a:r>
              <a:rPr lang="en-GB" sz="3600" b="1" dirty="0">
                <a:latin typeface="Amasis MT Pro Medium" panose="020F0502020204030204" pitchFamily="18" charset="0"/>
              </a:rPr>
              <a:t>SO Strategies: LEVERAGE  STRENGTHS TO UTILUSE OPPORTUNITIES</a:t>
            </a:r>
          </a:p>
          <a:p>
            <a:pPr marL="0" indent="0">
              <a:spcBef>
                <a:spcPts val="2500"/>
              </a:spcBef>
              <a:buFont typeface="Arial" panose="020B0604020202020204" pitchFamily="34" charset="0"/>
              <a:buNone/>
            </a:pPr>
            <a:r>
              <a:rPr lang="en-GB" sz="3600" b="1" dirty="0">
                <a:latin typeface="Amasis MT Pro Medium" panose="020F0502020204030204" pitchFamily="18" charset="0"/>
              </a:rPr>
              <a:t>OW Strategies:</a:t>
            </a:r>
            <a:r>
              <a:rPr lang="en-GB" sz="3600" dirty="0">
                <a:latin typeface="Amasis MT Pro Medium" panose="020F0502020204030204" pitchFamily="18" charset="0"/>
              </a:rPr>
              <a:t>. USE OPPORTUNITIES TO ADDRESS WEAKNESSES</a:t>
            </a:r>
          </a:p>
          <a:p>
            <a:pPr marL="0" indent="0">
              <a:spcBef>
                <a:spcPts val="2500"/>
              </a:spcBef>
              <a:buFont typeface="Arial" panose="020B0604020202020204" pitchFamily="34" charset="0"/>
              <a:buNone/>
            </a:pPr>
            <a:r>
              <a:rPr lang="en-GB" sz="3600" b="1" dirty="0">
                <a:latin typeface="Amasis MT Pro Medium" panose="020F0502020204030204" pitchFamily="18" charset="0"/>
              </a:rPr>
              <a:t>ST Strategies:</a:t>
            </a:r>
            <a:r>
              <a:rPr lang="en-GB" sz="3600" dirty="0">
                <a:latin typeface="Amasis MT Pro Medium" panose="020F0502020204030204" pitchFamily="18" charset="0"/>
              </a:rPr>
              <a:t>. USE STRENGTHS TO  MINIMISE THREATS</a:t>
            </a:r>
          </a:p>
          <a:p>
            <a:pPr marL="0" indent="0">
              <a:spcBef>
                <a:spcPts val="2500"/>
              </a:spcBef>
              <a:buFont typeface="Arial" panose="020B0604020202020204" pitchFamily="34" charset="0"/>
              <a:buNone/>
            </a:pPr>
            <a:r>
              <a:rPr lang="en-GB" sz="3600" dirty="0">
                <a:latin typeface="Amasis MT Pro Medium" panose="020F0502020204030204" pitchFamily="18" charset="0"/>
              </a:rPr>
              <a:t>.</a:t>
            </a:r>
          </a:p>
        </p:txBody>
      </p:sp>
    </p:spTree>
    <p:extLst>
      <p:ext uri="{BB962C8B-B14F-4D97-AF65-F5344CB8AC3E}">
        <p14:creationId xmlns:p14="http://schemas.microsoft.com/office/powerpoint/2010/main" val="41887518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0C1765-CBF2-DCCA-F3B3-81C88D9BC8D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FF93D10-0290-F3D2-058F-BED7BDA534ED}"/>
              </a:ext>
            </a:extLst>
          </p:cNvPr>
          <p:cNvSpPr>
            <a:spLocks noGrp="1"/>
          </p:cNvSpPr>
          <p:nvPr>
            <p:ph type="title"/>
          </p:nvPr>
        </p:nvSpPr>
        <p:spPr>
          <a:xfrm>
            <a:off x="4654296" y="329184"/>
            <a:ext cx="6894576" cy="1783080"/>
          </a:xfrm>
        </p:spPr>
        <p:txBody>
          <a:bodyPr anchor="b">
            <a:normAutofit/>
          </a:bodyPr>
          <a:lstStyle/>
          <a:p>
            <a:r>
              <a:rPr lang="en-GB" sz="5400" dirty="0">
                <a:latin typeface="Algerian" panose="04020705040A02060702" pitchFamily="82" charset="0"/>
              </a:rPr>
              <a:t>CONCLUSION</a:t>
            </a:r>
          </a:p>
        </p:txBody>
      </p:sp>
      <p:pic>
        <p:nvPicPr>
          <p:cNvPr id="1026" name="Picture 2" descr="Thumbnail Image A professional and visually engaging slide background for a presentation titled 'Conclusion - My Strategic Development Path'. The image should feature a symbolic path or road leading toward a bright horizon, representing growth and future goals. Include subtle icons or elements like a compass, milestones, or arrows to suggest planning and direction. Use a clean, modern style with a color palette of blues, greys, and a touch of gold for optimism. The design should leave space for text overlay at the top.">
            <a:extLst>
              <a:ext uri="{FF2B5EF4-FFF2-40B4-BE49-F238E27FC236}">
                <a16:creationId xmlns:a16="http://schemas.microsoft.com/office/drawing/2014/main" id="{07A8D542-67B1-50AD-133C-13AAB5A4F1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16" r="2815" b="-4"/>
          <a:stretch>
            <a:fillRect/>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044"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umbnail Image A professional and visually engaging slide background for a presentation titled 'Conclusion - My Strategic Development Path'. The image should feature a symbolic path or road leading toward a bright horizon, representing growth and future goals. Include subtle icons or elements like a compass, milestones, or arrows to suggest planning and direction. Use a clean, modern style with a color palette of blues, greys, and a touch of gold for optimism. The design should leave space for text overlay at the top.">
            <a:extLst>
              <a:ext uri="{FF2B5EF4-FFF2-40B4-BE49-F238E27FC236}">
                <a16:creationId xmlns:a16="http://schemas.microsoft.com/office/drawing/2014/main" id="{1E6F7F22-29DF-4727-D727-357E412AB0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 b="36049"/>
          <a:stretch>
            <a:fillRect/>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2AB20683-878F-4A5B-D21E-7346D91A9FE3}"/>
              </a:ext>
            </a:extLst>
          </p:cNvPr>
          <p:cNvSpPr>
            <a:spLocks noGrp="1"/>
          </p:cNvSpPr>
          <p:nvPr>
            <p:ph idx="1"/>
          </p:nvPr>
        </p:nvSpPr>
        <p:spPr>
          <a:xfrm>
            <a:off x="4654296" y="2706624"/>
            <a:ext cx="6894576" cy="2735684"/>
          </a:xfrm>
        </p:spPr>
        <p:style>
          <a:lnRef idx="1">
            <a:schemeClr val="accent4"/>
          </a:lnRef>
          <a:fillRef idx="2">
            <a:schemeClr val="accent4"/>
          </a:fillRef>
          <a:effectRef idx="1">
            <a:schemeClr val="accent4"/>
          </a:effectRef>
          <a:fontRef idx="minor">
            <a:schemeClr val="dk1"/>
          </a:fontRef>
        </p:style>
        <p:txBody>
          <a:bodyPr>
            <a:noAutofit/>
          </a:bodyPr>
          <a:lstStyle/>
          <a:p>
            <a:pPr lvl="0"/>
            <a:r>
              <a:rPr lang="en-US" sz="3600" dirty="0">
                <a:latin typeface="Comic Sans MS" panose="030F0702030302020204" pitchFamily="66" charset="0"/>
              </a:rPr>
              <a:t>Using  my personal SWOT  AND STRATEGIES can successfully transition to a professional career in Health and Social Care sector!				</a:t>
            </a:r>
            <a:endParaRPr lang="en-IN" sz="3600" dirty="0">
              <a:highlight>
                <a:srgbClr val="FFFF00"/>
              </a:highlight>
              <a:latin typeface="Comic Sans MS" panose="030F0702030302020204" pitchFamily="66" charset="0"/>
            </a:endParaRPr>
          </a:p>
        </p:txBody>
      </p:sp>
    </p:spTree>
    <p:extLst>
      <p:ext uri="{BB962C8B-B14F-4D97-AF65-F5344CB8AC3E}">
        <p14:creationId xmlns:p14="http://schemas.microsoft.com/office/powerpoint/2010/main" val="177840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3287F9-9612-5A23-5AD7-08F1E50ECFA8}"/>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 name="Graphic 23" descr="Teacher">
            <a:extLst>
              <a:ext uri="{FF2B5EF4-FFF2-40B4-BE49-F238E27FC236}">
                <a16:creationId xmlns:a16="http://schemas.microsoft.com/office/drawing/2014/main" id="{F5C83F95-F1EA-4AF8-502C-DA786427520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5" name="Arc 2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942319-8FFD-5B97-153A-E9C059421159}"/>
              </a:ext>
            </a:extLst>
          </p:cNvPr>
          <p:cNvSpPr>
            <a:spLocks noGrp="1"/>
          </p:cNvSpPr>
          <p:nvPr>
            <p:ph type="title"/>
          </p:nvPr>
        </p:nvSpPr>
        <p:spPr>
          <a:xfrm>
            <a:off x="838201" y="479493"/>
            <a:ext cx="52578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REFERENCES</a:t>
            </a:r>
          </a:p>
        </p:txBody>
      </p:sp>
      <p:sp>
        <p:nvSpPr>
          <p:cNvPr id="4" name="Rectangle 1">
            <a:extLst>
              <a:ext uri="{FF2B5EF4-FFF2-40B4-BE49-F238E27FC236}">
                <a16:creationId xmlns:a16="http://schemas.microsoft.com/office/drawing/2014/main" id="{4D895237-9DBE-E9B6-3BBA-834D21BF9CA4}"/>
              </a:ext>
            </a:extLst>
          </p:cNvPr>
          <p:cNvSpPr>
            <a:spLocks noGrp="1" noChangeArrowheads="1"/>
          </p:cNvSpPr>
          <p:nvPr>
            <p:ph idx="1"/>
          </p:nvPr>
        </p:nvSpPr>
        <p:spPr bwMode="auto">
          <a:xfrm>
            <a:off x="838201" y="1984443"/>
            <a:ext cx="5257800"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Cottrell, S. (2021) </a:t>
            </a:r>
            <a:r>
              <a:rPr kumimoji="0" lang="en-US" altLang="en-US" sz="2200" b="0" i="1" u="none" strike="noStrike" cap="none" normalizeH="0" baseline="0" dirty="0">
                <a:ln>
                  <a:noFill/>
                </a:ln>
                <a:effectLst/>
                <a:latin typeface="Arial" panose="020B0604020202020204" pitchFamily="34" charset="0"/>
              </a:rPr>
              <a:t>Skills for success: personal development and employability</a:t>
            </a:r>
            <a:r>
              <a:rPr kumimoji="0" lang="en-US" altLang="en-US" sz="2200" b="0" i="0" u="none" strike="noStrike" cap="none" normalizeH="0" baseline="0" dirty="0">
                <a:ln>
                  <a:noFill/>
                </a:ln>
                <a:effectLst/>
                <a:latin typeface="Arial" panose="020B0604020202020204" pitchFamily="34" charset="0"/>
              </a:rPr>
              <a:t>. 4th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London: Red Globe Press.</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Ogilvie, L. (2024) ‘Why is communication important in Health and Social Care?’, </a:t>
            </a:r>
            <a:r>
              <a:rPr kumimoji="0" lang="en-US" altLang="en-US" sz="2200" b="0" i="1" u="none" strike="noStrike" cap="none" normalizeH="0" baseline="0" dirty="0">
                <a:ln>
                  <a:noFill/>
                </a:ln>
                <a:effectLst/>
                <a:latin typeface="Arial" panose="020B0604020202020204" pitchFamily="34" charset="0"/>
              </a:rPr>
              <a:t>Birdie Blog</a:t>
            </a:r>
            <a:r>
              <a:rPr kumimoji="0" lang="en-US" altLang="en-US" sz="2200" b="0" i="0" u="none" strike="noStrike" cap="none" normalizeH="0" baseline="0" dirty="0">
                <a:ln>
                  <a:noFill/>
                </a:ln>
                <a:effectLst/>
                <a:latin typeface="Arial" panose="020B0604020202020204" pitchFamily="34" charset="0"/>
              </a:rPr>
              <a:t>. Available at: https://www.birdie.care/blog/communication-health-social-care (Accessed: 15 October 2025).</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Thompson, N. (2018) </a:t>
            </a:r>
            <a:r>
              <a:rPr kumimoji="0" lang="en-US" altLang="en-US" sz="2200" b="0" i="1" u="none" strike="noStrike" cap="none" normalizeH="0" baseline="0" dirty="0">
                <a:ln>
                  <a:noFill/>
                </a:ln>
                <a:effectLst/>
                <a:latin typeface="Arial" panose="020B0604020202020204" pitchFamily="34" charset="0"/>
              </a:rPr>
              <a:t>Effective communication: a guide for the people professions</a:t>
            </a:r>
            <a:r>
              <a:rPr kumimoji="0" lang="en-US" altLang="en-US" sz="2200" b="0" i="0" u="none" strike="noStrike" cap="none" normalizeH="0" baseline="0" dirty="0">
                <a:ln>
                  <a:noFill/>
                </a:ln>
                <a:effectLst/>
                <a:latin typeface="Arial" panose="020B0604020202020204" pitchFamily="34" charset="0"/>
              </a:rPr>
              <a:t>. 3rd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London: Palgrave.</a:t>
            </a:r>
          </a:p>
        </p:txBody>
      </p:sp>
    </p:spTree>
    <p:extLst>
      <p:ext uri="{BB962C8B-B14F-4D97-AF65-F5344CB8AC3E}">
        <p14:creationId xmlns:p14="http://schemas.microsoft.com/office/powerpoint/2010/main" val="847350751"/>
      </p:ext>
    </p:extLst>
  </p:cSld>
  <p:clrMapOvr>
    <a:masterClrMapping/>
  </p:clrMapOvr>
</p:sld>
</file>

<file path=ppt/theme/theme1.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458</TotalTime>
  <Words>445</Words>
  <Application>Microsoft Office PowerPoint</Application>
  <PresentationFormat>Widescreen</PresentationFormat>
  <Paragraphs>32</Paragraphs>
  <Slides>9</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Algerian</vt:lpstr>
      <vt:lpstr>Amasis MT Pro Medium</vt:lpstr>
      <vt:lpstr>Aptos</vt:lpstr>
      <vt:lpstr>Aptos Display</vt:lpstr>
      <vt:lpstr>Arial</vt:lpstr>
      <vt:lpstr>Calibri</vt:lpstr>
      <vt:lpstr>Comic Sans MS</vt:lpstr>
      <vt:lpstr>Neue Haas Grotesk Text Pro</vt:lpstr>
      <vt:lpstr>Times New Roman</vt:lpstr>
      <vt:lpstr>Office Theme</vt:lpstr>
      <vt:lpstr>CERTIFICATE OF HIGHER EDUCATION SKILLS FOR THE WORKPLACE (HEALTH AND SOCIAL CARE) PROFESSIONAL DEVELOPMENT WITHIN HEALTH AND SOCIAL CARE LCHS4009 SELF-AWARENESS PRESENTATION     STUDENT NAME: Mihaela Rodica Bob STUDENT ID:2419507</vt:lpstr>
      <vt:lpstr>INTRODUCTION</vt:lpstr>
      <vt:lpstr>STRENGTHS</vt:lpstr>
      <vt:lpstr>Weaknesses</vt:lpstr>
      <vt:lpstr>OPPORTUNITIES</vt:lpstr>
      <vt:lpstr>THREATS</vt:lpstr>
      <vt:lpstr>Strategic Application of SO,WO,ST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daniel bob</cp:lastModifiedBy>
  <cp:revision>1</cp:revision>
  <dcterms:created xsi:type="dcterms:W3CDTF">2025-09-18T13:27:50Z</dcterms:created>
  <dcterms:modified xsi:type="dcterms:W3CDTF">2025-10-18T12:14:53Z</dcterms:modified>
</cp:coreProperties>
</file>