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15"/>
  </p:notesMasterIdLst>
  <p:sldIdLst>
    <p:sldId id="267" r:id="rId2"/>
    <p:sldId id="256" r:id="rId3"/>
    <p:sldId id="257" r:id="rId4"/>
    <p:sldId id="258" r:id="rId5"/>
    <p:sldId id="261" r:id="rId6"/>
    <p:sldId id="259" r:id="rId7"/>
    <p:sldId id="262" r:id="rId8"/>
    <p:sldId id="268" r:id="rId9"/>
    <p:sldId id="260" r:id="rId10"/>
    <p:sldId id="263" r:id="rId11"/>
    <p:sldId id="264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24F470-17DF-4B51-ABED-242B3A1A583C}" v="89" dt="2026-02-23T07:28:01.9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0" autoAdjust="0"/>
    <p:restoredTop sz="95677" autoAdjust="0"/>
  </p:normalViewPr>
  <p:slideViewPr>
    <p:cSldViewPr snapToGrid="0">
      <p:cViewPr>
        <p:scale>
          <a:sx n="60" d="100"/>
          <a:sy n="60" d="100"/>
        </p:scale>
        <p:origin x="716" y="7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gina Begum (2215742)" userId="a080754c-ba81-4daa-a439-84eb64926a5e" providerId="ADAL" clId="{D182DA2B-6A44-416B-BAA6-5D12BBBB8FE3}"/>
    <pc:docChg chg="undo custSel addSld modSld sldOrd addMainMaster delMainMaster">
      <pc:chgData name="Nagina Begum (2215742)" userId="a080754c-ba81-4daa-a439-84eb64926a5e" providerId="ADAL" clId="{D182DA2B-6A44-416B-BAA6-5D12BBBB8FE3}" dt="2026-02-23T11:12:56.679" v="1932" actId="20577"/>
      <pc:docMkLst>
        <pc:docMk/>
      </pc:docMkLst>
      <pc:sldChg chg="addSp delSp modSp mod setBg modClrScheme addAnim chgLayout">
        <pc:chgData name="Nagina Begum (2215742)" userId="a080754c-ba81-4daa-a439-84eb64926a5e" providerId="ADAL" clId="{D182DA2B-6A44-416B-BAA6-5D12BBBB8FE3}" dt="2026-02-23T07:16:14.895" v="1539" actId="2711"/>
        <pc:sldMkLst>
          <pc:docMk/>
          <pc:sldMk cId="2420455352" sldId="256"/>
        </pc:sldMkLst>
        <pc:spChg chg="mod ord">
          <ac:chgData name="Nagina Begum (2215742)" userId="a080754c-ba81-4daa-a439-84eb64926a5e" providerId="ADAL" clId="{D182DA2B-6A44-416B-BAA6-5D12BBBB8FE3}" dt="2026-02-23T07:16:14.895" v="1539" actId="2711"/>
          <ac:spMkLst>
            <pc:docMk/>
            <pc:sldMk cId="2420455352" sldId="256"/>
            <ac:spMk id="2" creationId="{25C9F5D2-8035-1029-9FC1-759AE84AA914}"/>
          </ac:spMkLst>
        </pc:spChg>
        <pc:spChg chg="add mod">
          <ac:chgData name="Nagina Begum (2215742)" userId="a080754c-ba81-4daa-a439-84eb64926a5e" providerId="ADAL" clId="{D182DA2B-6A44-416B-BAA6-5D12BBBB8FE3}" dt="2026-02-23T06:38:41.167" v="1079" actId="1076"/>
          <ac:spMkLst>
            <pc:docMk/>
            <pc:sldMk cId="2420455352" sldId="256"/>
            <ac:spMk id="8" creationId="{8761CDF8-B17E-9BAE-74CE-485F5A957EF4}"/>
          </ac:spMkLst>
        </pc:spChg>
        <pc:spChg chg="add del">
          <ac:chgData name="Nagina Begum (2215742)" userId="a080754c-ba81-4daa-a439-84eb64926a5e" providerId="ADAL" clId="{D182DA2B-6A44-416B-BAA6-5D12BBBB8FE3}" dt="2026-02-23T06:34:31.643" v="1072" actId="26606"/>
          <ac:spMkLst>
            <pc:docMk/>
            <pc:sldMk cId="2420455352" sldId="256"/>
            <ac:spMk id="9" creationId="{D3F794D0-2982-490E-88DA-93D48975085F}"/>
          </ac:spMkLst>
        </pc:spChg>
        <pc:spChg chg="add del">
          <ac:chgData name="Nagina Begum (2215742)" userId="a080754c-ba81-4daa-a439-84eb64926a5e" providerId="ADAL" clId="{D182DA2B-6A44-416B-BAA6-5D12BBBB8FE3}" dt="2026-02-23T06:34:31.643" v="1072" actId="26606"/>
          <ac:spMkLst>
            <pc:docMk/>
            <pc:sldMk cId="2420455352" sldId="256"/>
            <ac:spMk id="11" creationId="{AFD24A3D-F07A-44A9-BE55-5576292E152D}"/>
          </ac:spMkLst>
        </pc:spChg>
        <pc:spChg chg="add del">
          <ac:chgData name="Nagina Begum (2215742)" userId="a080754c-ba81-4daa-a439-84eb64926a5e" providerId="ADAL" clId="{D182DA2B-6A44-416B-BAA6-5D12BBBB8FE3}" dt="2026-02-23T06:34:31.643" v="1072" actId="26606"/>
          <ac:spMkLst>
            <pc:docMk/>
            <pc:sldMk cId="2420455352" sldId="256"/>
            <ac:spMk id="13" creationId="{204441C9-FD2D-4031-B5C5-67478196CCCF}"/>
          </ac:spMkLst>
        </pc:spChg>
        <pc:spChg chg="add del">
          <ac:chgData name="Nagina Begum (2215742)" userId="a080754c-ba81-4daa-a439-84eb64926a5e" providerId="ADAL" clId="{D182DA2B-6A44-416B-BAA6-5D12BBBB8FE3}" dt="2026-02-23T06:34:31.643" v="1072" actId="26606"/>
          <ac:spMkLst>
            <pc:docMk/>
            <pc:sldMk cId="2420455352" sldId="256"/>
            <ac:spMk id="15" creationId="{EBF09AEC-6E6E-418F-9974-8730F1B2B6EF}"/>
          </ac:spMkLst>
        </pc:spChg>
        <pc:spChg chg="add del">
          <ac:chgData name="Nagina Begum (2215742)" userId="a080754c-ba81-4daa-a439-84eb64926a5e" providerId="ADAL" clId="{D182DA2B-6A44-416B-BAA6-5D12BBBB8FE3}" dt="2026-02-23T06:34:31.643" v="1072" actId="26606"/>
          <ac:spMkLst>
            <pc:docMk/>
            <pc:sldMk cId="2420455352" sldId="256"/>
            <ac:spMk id="17" creationId="{3D9D3989-3E00-4727-914E-959DFE8FACE9}"/>
          </ac:spMkLst>
        </pc:spChg>
        <pc:spChg chg="add">
          <ac:chgData name="Nagina Begum (2215742)" userId="a080754c-ba81-4daa-a439-84eb64926a5e" providerId="ADAL" clId="{D182DA2B-6A44-416B-BAA6-5D12BBBB8FE3}" dt="2026-02-23T06:34:31.643" v="1072" actId="26606"/>
          <ac:spMkLst>
            <pc:docMk/>
            <pc:sldMk cId="2420455352" sldId="256"/>
            <ac:spMk id="22" creationId="{4D896123-1B32-4CB1-B2ED-E34BBC26B423}"/>
          </ac:spMkLst>
        </pc:spChg>
        <pc:spChg chg="add">
          <ac:chgData name="Nagina Begum (2215742)" userId="a080754c-ba81-4daa-a439-84eb64926a5e" providerId="ADAL" clId="{D182DA2B-6A44-416B-BAA6-5D12BBBB8FE3}" dt="2026-02-23T06:34:31.643" v="1072" actId="26606"/>
          <ac:spMkLst>
            <pc:docMk/>
            <pc:sldMk cId="2420455352" sldId="256"/>
            <ac:spMk id="24" creationId="{019FDB4D-987D-4C87-A179-9D4616AB2455}"/>
          </ac:spMkLst>
        </pc:spChg>
        <pc:picChg chg="add del">
          <ac:chgData name="Nagina Begum (2215742)" userId="a080754c-ba81-4daa-a439-84eb64926a5e" providerId="ADAL" clId="{D182DA2B-6A44-416B-BAA6-5D12BBBB8FE3}" dt="2026-02-23T06:34:19.652" v="1071" actId="478"/>
          <ac:picMkLst>
            <pc:docMk/>
            <pc:sldMk cId="2420455352" sldId="256"/>
            <ac:picMk id="4" creationId="{80D27FC4-EC9A-3D7F-DF23-BC88C74A684F}"/>
          </ac:picMkLst>
        </pc:picChg>
        <pc:picChg chg="add mod">
          <ac:chgData name="Nagina Begum (2215742)" userId="a080754c-ba81-4daa-a439-84eb64926a5e" providerId="ADAL" clId="{D182DA2B-6A44-416B-BAA6-5D12BBBB8FE3}" dt="2026-02-23T06:38:34.261" v="1078" actId="1076"/>
          <ac:picMkLst>
            <pc:docMk/>
            <pc:sldMk cId="2420455352" sldId="256"/>
            <ac:picMk id="6" creationId="{3DE9EB17-9E99-2FB8-960A-DC420A07F834}"/>
          </ac:picMkLst>
        </pc:picChg>
      </pc:sldChg>
      <pc:sldChg chg="addSp delSp modSp new mod setBg">
        <pc:chgData name="Nagina Begum (2215742)" userId="a080754c-ba81-4daa-a439-84eb64926a5e" providerId="ADAL" clId="{D182DA2B-6A44-416B-BAA6-5D12BBBB8FE3}" dt="2026-02-23T07:16:45.096" v="1542" actId="14100"/>
        <pc:sldMkLst>
          <pc:docMk/>
          <pc:sldMk cId="2543868779" sldId="257"/>
        </pc:sldMkLst>
        <pc:spChg chg="add mod">
          <ac:chgData name="Nagina Begum (2215742)" userId="a080754c-ba81-4daa-a439-84eb64926a5e" providerId="ADAL" clId="{D182DA2B-6A44-416B-BAA6-5D12BBBB8FE3}" dt="2026-02-11T09:10:43.461" v="60" actId="26606"/>
          <ac:spMkLst>
            <pc:docMk/>
            <pc:sldMk cId="2543868779" sldId="257"/>
            <ac:spMk id="2" creationId="{B4EB13FE-38F4-9FF8-2D88-BBC44773D196}"/>
          </ac:spMkLst>
        </pc:spChg>
        <pc:spChg chg="add del mod">
          <ac:chgData name="Nagina Begum (2215742)" userId="a080754c-ba81-4daa-a439-84eb64926a5e" providerId="ADAL" clId="{D182DA2B-6A44-416B-BAA6-5D12BBBB8FE3}" dt="2026-02-23T07:16:45.096" v="1542" actId="14100"/>
          <ac:spMkLst>
            <pc:docMk/>
            <pc:sldMk cId="2543868779" sldId="257"/>
            <ac:spMk id="3" creationId="{95EEC778-DB6B-23C5-3E09-C7717009C307}"/>
          </ac:spMkLst>
        </pc:spChg>
        <pc:spChg chg="add">
          <ac:chgData name="Nagina Begum (2215742)" userId="a080754c-ba81-4daa-a439-84eb64926a5e" providerId="ADAL" clId="{D182DA2B-6A44-416B-BAA6-5D12BBBB8FE3}" dt="2026-02-11T09:10:43.461" v="60" actId="26606"/>
          <ac:spMkLst>
            <pc:docMk/>
            <pc:sldMk cId="2543868779" sldId="257"/>
            <ac:spMk id="27" creationId="{BD4C0BBB-0042-4603-A226-6117F3FD5B3C}"/>
          </ac:spMkLst>
        </pc:spChg>
        <pc:spChg chg="add">
          <ac:chgData name="Nagina Begum (2215742)" userId="a080754c-ba81-4daa-a439-84eb64926a5e" providerId="ADAL" clId="{D182DA2B-6A44-416B-BAA6-5D12BBBB8FE3}" dt="2026-02-11T09:10:43.461" v="60" actId="26606"/>
          <ac:spMkLst>
            <pc:docMk/>
            <pc:sldMk cId="2543868779" sldId="257"/>
            <ac:spMk id="28" creationId="{EC44F520-2598-460E-9F91-B02F60830CA2}"/>
          </ac:spMkLst>
        </pc:spChg>
        <pc:spChg chg="add">
          <ac:chgData name="Nagina Begum (2215742)" userId="a080754c-ba81-4daa-a439-84eb64926a5e" providerId="ADAL" clId="{D182DA2B-6A44-416B-BAA6-5D12BBBB8FE3}" dt="2026-02-11T09:10:43.461" v="60" actId="26606"/>
          <ac:spMkLst>
            <pc:docMk/>
            <pc:sldMk cId="2543868779" sldId="257"/>
            <ac:spMk id="29" creationId="{11D6A2A3-F101-46F7-8B6F-1C699CAFE9AD}"/>
          </ac:spMkLst>
        </pc:spChg>
        <pc:spChg chg="add">
          <ac:chgData name="Nagina Begum (2215742)" userId="a080754c-ba81-4daa-a439-84eb64926a5e" providerId="ADAL" clId="{D182DA2B-6A44-416B-BAA6-5D12BBBB8FE3}" dt="2026-02-11T09:10:43.461" v="60" actId="26606"/>
          <ac:spMkLst>
            <pc:docMk/>
            <pc:sldMk cId="2543868779" sldId="257"/>
            <ac:spMk id="31" creationId="{529E760E-527D-4053-A309-F2BDE12501CD}"/>
          </ac:spMkLst>
        </pc:spChg>
        <pc:spChg chg="add">
          <ac:chgData name="Nagina Begum (2215742)" userId="a080754c-ba81-4daa-a439-84eb64926a5e" providerId="ADAL" clId="{D182DA2B-6A44-416B-BAA6-5D12BBBB8FE3}" dt="2026-02-11T09:10:43.461" v="60" actId="26606"/>
          <ac:spMkLst>
            <pc:docMk/>
            <pc:sldMk cId="2543868779" sldId="257"/>
            <ac:spMk id="32" creationId="{4153D448-4ED1-429A-A28C-8316DE7CAF7E}"/>
          </ac:spMkLst>
        </pc:spChg>
        <pc:picChg chg="add">
          <ac:chgData name="Nagina Begum (2215742)" userId="a080754c-ba81-4daa-a439-84eb64926a5e" providerId="ADAL" clId="{D182DA2B-6A44-416B-BAA6-5D12BBBB8FE3}" dt="2026-02-11T09:10:43.461" v="60" actId="26606"/>
          <ac:picMkLst>
            <pc:docMk/>
            <pc:sldMk cId="2543868779" sldId="257"/>
            <ac:picMk id="30" creationId="{59BF8366-D85B-9B90-9417-1B14CDE228E1}"/>
          </ac:picMkLst>
        </pc:picChg>
      </pc:sldChg>
      <pc:sldChg chg="addSp delSp modSp new mod setBg">
        <pc:chgData name="Nagina Begum (2215742)" userId="a080754c-ba81-4daa-a439-84eb64926a5e" providerId="ADAL" clId="{D182DA2B-6A44-416B-BAA6-5D12BBBB8FE3}" dt="2026-02-23T11:11:30.756" v="1843" actId="2711"/>
        <pc:sldMkLst>
          <pc:docMk/>
          <pc:sldMk cId="2053465393" sldId="258"/>
        </pc:sldMkLst>
        <pc:spChg chg="add mod">
          <ac:chgData name="Nagina Begum (2215742)" userId="a080754c-ba81-4daa-a439-84eb64926a5e" providerId="ADAL" clId="{D182DA2B-6A44-416B-BAA6-5D12BBBB8FE3}" dt="2026-02-11T09:20:59.056" v="91" actId="26606"/>
          <ac:spMkLst>
            <pc:docMk/>
            <pc:sldMk cId="2053465393" sldId="258"/>
            <ac:spMk id="2" creationId="{AE1CC55A-D15C-9C66-6B39-1074457A550A}"/>
          </ac:spMkLst>
        </pc:spChg>
        <pc:spChg chg="add mod">
          <ac:chgData name="Nagina Begum (2215742)" userId="a080754c-ba81-4daa-a439-84eb64926a5e" providerId="ADAL" clId="{D182DA2B-6A44-416B-BAA6-5D12BBBB8FE3}" dt="2026-02-18T20:27:19.730" v="324" actId="27636"/>
          <ac:spMkLst>
            <pc:docMk/>
            <pc:sldMk cId="2053465393" sldId="258"/>
            <ac:spMk id="5" creationId="{D1D20623-718E-0772-2342-7A85B3837257}"/>
          </ac:spMkLst>
        </pc:spChg>
        <pc:spChg chg="add mod">
          <ac:chgData name="Nagina Begum (2215742)" userId="a080754c-ba81-4daa-a439-84eb64926a5e" providerId="ADAL" clId="{D182DA2B-6A44-416B-BAA6-5D12BBBB8FE3}" dt="2026-02-23T11:11:30.756" v="1843" actId="2711"/>
          <ac:spMkLst>
            <pc:docMk/>
            <pc:sldMk cId="2053465393" sldId="258"/>
            <ac:spMk id="6" creationId="{5DAA3F86-6AD2-2818-E6D7-1BBF02B46F45}"/>
          </ac:spMkLst>
        </pc:spChg>
        <pc:spChg chg="add">
          <ac:chgData name="Nagina Begum (2215742)" userId="a080754c-ba81-4daa-a439-84eb64926a5e" providerId="ADAL" clId="{D182DA2B-6A44-416B-BAA6-5D12BBBB8FE3}" dt="2026-02-11T09:20:59.056" v="91" actId="26606"/>
          <ac:spMkLst>
            <pc:docMk/>
            <pc:sldMk cId="2053465393" sldId="258"/>
            <ac:spMk id="25" creationId="{EC44F520-2598-460E-9F91-B02F60830CA2}"/>
          </ac:spMkLst>
        </pc:spChg>
        <pc:spChg chg="add">
          <ac:chgData name="Nagina Begum (2215742)" userId="a080754c-ba81-4daa-a439-84eb64926a5e" providerId="ADAL" clId="{D182DA2B-6A44-416B-BAA6-5D12BBBB8FE3}" dt="2026-02-11T09:20:59.056" v="91" actId="26606"/>
          <ac:spMkLst>
            <pc:docMk/>
            <pc:sldMk cId="2053465393" sldId="258"/>
            <ac:spMk id="27" creationId="{1B15ED52-F352-441B-82BF-E0EA34836D08}"/>
          </ac:spMkLst>
        </pc:spChg>
        <pc:spChg chg="add">
          <ac:chgData name="Nagina Begum (2215742)" userId="a080754c-ba81-4daa-a439-84eb64926a5e" providerId="ADAL" clId="{D182DA2B-6A44-416B-BAA6-5D12BBBB8FE3}" dt="2026-02-11T09:20:59.056" v="91" actId="26606"/>
          <ac:spMkLst>
            <pc:docMk/>
            <pc:sldMk cId="2053465393" sldId="258"/>
            <ac:spMk id="29" creationId="{61707E60-CEC9-4661-AA82-69242EB4BDC3}"/>
          </ac:spMkLst>
        </pc:spChg>
        <pc:spChg chg="add">
          <ac:chgData name="Nagina Begum (2215742)" userId="a080754c-ba81-4daa-a439-84eb64926a5e" providerId="ADAL" clId="{D182DA2B-6A44-416B-BAA6-5D12BBBB8FE3}" dt="2026-02-11T09:20:59.056" v="91" actId="26606"/>
          <ac:spMkLst>
            <pc:docMk/>
            <pc:sldMk cId="2053465393" sldId="258"/>
            <ac:spMk id="31" creationId="{8F035CD8-AE30-4146-96F2-036B0CE5E4F3}"/>
          </ac:spMkLst>
        </pc:spChg>
        <pc:picChg chg="add">
          <ac:chgData name="Nagina Begum (2215742)" userId="a080754c-ba81-4daa-a439-84eb64926a5e" providerId="ADAL" clId="{D182DA2B-6A44-416B-BAA6-5D12BBBB8FE3}" dt="2026-02-11T09:18:17.693" v="86" actId="26606"/>
          <ac:picMkLst>
            <pc:docMk/>
            <pc:sldMk cId="2053465393" sldId="258"/>
            <ac:picMk id="4" creationId="{14223DA4-541D-9E90-B6C2-0C1D199D2CC1}"/>
          </ac:picMkLst>
        </pc:picChg>
      </pc:sldChg>
      <pc:sldChg chg="addSp delSp modSp new mod">
        <pc:chgData name="Nagina Begum (2215742)" userId="a080754c-ba81-4daa-a439-84eb64926a5e" providerId="ADAL" clId="{D182DA2B-6A44-416B-BAA6-5D12BBBB8FE3}" dt="2026-02-23T07:10:29.548" v="1522" actId="255"/>
        <pc:sldMkLst>
          <pc:docMk/>
          <pc:sldMk cId="416239925" sldId="259"/>
        </pc:sldMkLst>
        <pc:spChg chg="add mod">
          <ac:chgData name="Nagina Begum (2215742)" userId="a080754c-ba81-4daa-a439-84eb64926a5e" providerId="ADAL" clId="{D182DA2B-6A44-416B-BAA6-5D12BBBB8FE3}" dt="2026-02-12T14:03:22.047" v="228" actId="1076"/>
          <ac:spMkLst>
            <pc:docMk/>
            <pc:sldMk cId="416239925" sldId="259"/>
            <ac:spMk id="7" creationId="{182814DF-E8F5-75AC-A41D-B5261CC167BF}"/>
          </ac:spMkLst>
        </pc:spChg>
        <pc:spChg chg="add mod">
          <ac:chgData name="Nagina Begum (2215742)" userId="a080754c-ba81-4daa-a439-84eb64926a5e" providerId="ADAL" clId="{D182DA2B-6A44-416B-BAA6-5D12BBBB8FE3}" dt="2026-02-23T07:10:29.548" v="1522" actId="255"/>
          <ac:spMkLst>
            <pc:docMk/>
            <pc:sldMk cId="416239925" sldId="259"/>
            <ac:spMk id="8" creationId="{A53ECB7E-4849-FBEC-BF75-318B76781CE8}"/>
          </ac:spMkLst>
        </pc:spChg>
      </pc:sldChg>
      <pc:sldChg chg="addSp modSp new mod">
        <pc:chgData name="Nagina Begum (2215742)" userId="a080754c-ba81-4daa-a439-84eb64926a5e" providerId="ADAL" clId="{D182DA2B-6A44-416B-BAA6-5D12BBBB8FE3}" dt="2026-02-23T07:15:24.906" v="1534" actId="2711"/>
        <pc:sldMkLst>
          <pc:docMk/>
          <pc:sldMk cId="3568244553" sldId="260"/>
        </pc:sldMkLst>
        <pc:spChg chg="add mod">
          <ac:chgData name="Nagina Begum (2215742)" userId="a080754c-ba81-4daa-a439-84eb64926a5e" providerId="ADAL" clId="{D182DA2B-6A44-416B-BAA6-5D12BBBB8FE3}" dt="2026-02-23T07:14:54.228" v="1532" actId="2711"/>
          <ac:spMkLst>
            <pc:docMk/>
            <pc:sldMk cId="3568244553" sldId="260"/>
            <ac:spMk id="3" creationId="{787DAF38-0986-402D-DBD7-1F9AD20398E9}"/>
          </ac:spMkLst>
        </pc:spChg>
        <pc:spChg chg="add mod">
          <ac:chgData name="Nagina Begum (2215742)" userId="a080754c-ba81-4daa-a439-84eb64926a5e" providerId="ADAL" clId="{D182DA2B-6A44-416B-BAA6-5D12BBBB8FE3}" dt="2026-02-23T07:15:24.906" v="1534" actId="2711"/>
          <ac:spMkLst>
            <pc:docMk/>
            <pc:sldMk cId="3568244553" sldId="260"/>
            <ac:spMk id="4" creationId="{88A1274B-73C5-D0E4-416F-455076DF0DD2}"/>
          </ac:spMkLst>
        </pc:spChg>
      </pc:sldChg>
      <pc:sldChg chg="addSp modSp new mod">
        <pc:chgData name="Nagina Begum (2215742)" userId="a080754c-ba81-4daa-a439-84eb64926a5e" providerId="ADAL" clId="{D182DA2B-6A44-416B-BAA6-5D12BBBB8FE3}" dt="2026-02-23T07:16:01.034" v="1538" actId="113"/>
        <pc:sldMkLst>
          <pc:docMk/>
          <pc:sldMk cId="1983398096" sldId="261"/>
        </pc:sldMkLst>
        <pc:spChg chg="add mod">
          <ac:chgData name="Nagina Begum (2215742)" userId="a080754c-ba81-4daa-a439-84eb64926a5e" providerId="ADAL" clId="{D182DA2B-6A44-416B-BAA6-5D12BBBB8FE3}" dt="2026-02-23T07:16:01.034" v="1538" actId="113"/>
          <ac:spMkLst>
            <pc:docMk/>
            <pc:sldMk cId="1983398096" sldId="261"/>
            <ac:spMk id="4" creationId="{82A114C0-7E5E-EBDC-A993-8D05AF6E1228}"/>
          </ac:spMkLst>
        </pc:spChg>
        <pc:spChg chg="add mod">
          <ac:chgData name="Nagina Begum (2215742)" userId="a080754c-ba81-4daa-a439-84eb64926a5e" providerId="ADAL" clId="{D182DA2B-6A44-416B-BAA6-5D12BBBB8FE3}" dt="2026-02-23T06:43:44.835" v="1094" actId="1076"/>
          <ac:spMkLst>
            <pc:docMk/>
            <pc:sldMk cId="1983398096" sldId="261"/>
            <ac:spMk id="5" creationId="{D5AE5FFF-C687-3E5F-FC03-BB578531F46F}"/>
          </ac:spMkLst>
        </pc:spChg>
        <pc:spChg chg="add mod">
          <ac:chgData name="Nagina Begum (2215742)" userId="a080754c-ba81-4daa-a439-84eb64926a5e" providerId="ADAL" clId="{D182DA2B-6A44-416B-BAA6-5D12BBBB8FE3}" dt="2026-02-23T06:46:35.587" v="1112"/>
          <ac:spMkLst>
            <pc:docMk/>
            <pc:sldMk cId="1983398096" sldId="261"/>
            <ac:spMk id="6" creationId="{6F5EFE31-EDA7-DBF9-32D3-6B230C5D7BF6}"/>
          </ac:spMkLst>
        </pc:spChg>
        <pc:picChg chg="add mod">
          <ac:chgData name="Nagina Begum (2215742)" userId="a080754c-ba81-4daa-a439-84eb64926a5e" providerId="ADAL" clId="{D182DA2B-6A44-416B-BAA6-5D12BBBB8FE3}" dt="2026-02-12T13:48:32.874" v="221" actId="1076"/>
          <ac:picMkLst>
            <pc:docMk/>
            <pc:sldMk cId="1983398096" sldId="261"/>
            <ac:picMk id="3" creationId="{5D1027DB-A3AC-07BC-DF11-CF82DA92CAAB}"/>
          </ac:picMkLst>
        </pc:picChg>
      </pc:sldChg>
      <pc:sldChg chg="addSp delSp modSp new mod ord">
        <pc:chgData name="Nagina Begum (2215742)" userId="a080754c-ba81-4daa-a439-84eb64926a5e" providerId="ADAL" clId="{D182DA2B-6A44-416B-BAA6-5D12BBBB8FE3}" dt="2026-02-23T07:20:25.698" v="1572" actId="14734"/>
        <pc:sldMkLst>
          <pc:docMk/>
          <pc:sldMk cId="33677339" sldId="262"/>
        </pc:sldMkLst>
        <pc:spChg chg="add mod">
          <ac:chgData name="Nagina Begum (2215742)" userId="a080754c-ba81-4daa-a439-84eb64926a5e" providerId="ADAL" clId="{D182DA2B-6A44-416B-BAA6-5D12BBBB8FE3}" dt="2026-02-21T06:11:14.129" v="548" actId="20577"/>
          <ac:spMkLst>
            <pc:docMk/>
            <pc:sldMk cId="33677339" sldId="262"/>
            <ac:spMk id="2" creationId="{AC397366-71F0-0A91-CAFF-D6C3B9C8E18B}"/>
          </ac:spMkLst>
        </pc:spChg>
        <pc:graphicFrameChg chg="add mod modGraphic">
          <ac:chgData name="Nagina Begum (2215742)" userId="a080754c-ba81-4daa-a439-84eb64926a5e" providerId="ADAL" clId="{D182DA2B-6A44-416B-BAA6-5D12BBBB8FE3}" dt="2026-02-23T07:20:25.698" v="1572" actId="14734"/>
          <ac:graphicFrameMkLst>
            <pc:docMk/>
            <pc:sldMk cId="33677339" sldId="262"/>
            <ac:graphicFrameMk id="3" creationId="{45A90FC8-EB51-557D-F657-D5A46527235B}"/>
          </ac:graphicFrameMkLst>
        </pc:graphicFrameChg>
      </pc:sldChg>
      <pc:sldChg chg="addSp modSp new mod">
        <pc:chgData name="Nagina Begum (2215742)" userId="a080754c-ba81-4daa-a439-84eb64926a5e" providerId="ADAL" clId="{D182DA2B-6A44-416B-BAA6-5D12BBBB8FE3}" dt="2026-02-23T11:12:25.553" v="1931" actId="20577"/>
        <pc:sldMkLst>
          <pc:docMk/>
          <pc:sldMk cId="3356162046" sldId="263"/>
        </pc:sldMkLst>
        <pc:spChg chg="add mod">
          <ac:chgData name="Nagina Begum (2215742)" userId="a080754c-ba81-4daa-a439-84eb64926a5e" providerId="ADAL" clId="{D182DA2B-6A44-416B-BAA6-5D12BBBB8FE3}" dt="2026-02-23T07:15:33.800" v="1535" actId="113"/>
          <ac:spMkLst>
            <pc:docMk/>
            <pc:sldMk cId="3356162046" sldId="263"/>
            <ac:spMk id="3" creationId="{9ECD82D1-6024-3E11-C290-12C925BE2D91}"/>
          </ac:spMkLst>
        </pc:spChg>
        <pc:spChg chg="add mod">
          <ac:chgData name="Nagina Begum (2215742)" userId="a080754c-ba81-4daa-a439-84eb64926a5e" providerId="ADAL" clId="{D182DA2B-6A44-416B-BAA6-5D12BBBB8FE3}" dt="2026-02-23T11:12:25.553" v="1931" actId="20577"/>
          <ac:spMkLst>
            <pc:docMk/>
            <pc:sldMk cId="3356162046" sldId="263"/>
            <ac:spMk id="5" creationId="{4912F2EF-5464-B6F4-13CF-F4AC987A6D26}"/>
          </ac:spMkLst>
        </pc:spChg>
        <pc:spChg chg="add">
          <ac:chgData name="Nagina Begum (2215742)" userId="a080754c-ba81-4daa-a439-84eb64926a5e" providerId="ADAL" clId="{D182DA2B-6A44-416B-BAA6-5D12BBBB8FE3}" dt="2026-02-23T06:56:31.388" v="1242"/>
          <ac:spMkLst>
            <pc:docMk/>
            <pc:sldMk cId="3356162046" sldId="263"/>
            <ac:spMk id="6" creationId="{1EE36549-B7AE-EB1F-6D06-2B3A7D05680C}"/>
          </ac:spMkLst>
        </pc:spChg>
      </pc:sldChg>
      <pc:sldChg chg="addSp modSp new mod">
        <pc:chgData name="Nagina Begum (2215742)" userId="a080754c-ba81-4daa-a439-84eb64926a5e" providerId="ADAL" clId="{D182DA2B-6A44-416B-BAA6-5D12BBBB8FE3}" dt="2026-02-23T11:12:56.679" v="1932" actId="20577"/>
        <pc:sldMkLst>
          <pc:docMk/>
          <pc:sldMk cId="3512048332" sldId="264"/>
        </pc:sldMkLst>
        <pc:spChg chg="add mod">
          <ac:chgData name="Nagina Begum (2215742)" userId="a080754c-ba81-4daa-a439-84eb64926a5e" providerId="ADAL" clId="{D182DA2B-6A44-416B-BAA6-5D12BBBB8FE3}" dt="2026-02-23T07:15:48.373" v="1537" actId="113"/>
          <ac:spMkLst>
            <pc:docMk/>
            <pc:sldMk cId="3512048332" sldId="264"/>
            <ac:spMk id="2" creationId="{40135AAA-4D73-B1E4-B28B-4A9B382B5EC4}"/>
          </ac:spMkLst>
        </pc:spChg>
        <pc:spChg chg="add mod">
          <ac:chgData name="Nagina Begum (2215742)" userId="a080754c-ba81-4daa-a439-84eb64926a5e" providerId="ADAL" clId="{D182DA2B-6A44-416B-BAA6-5D12BBBB8FE3}" dt="2026-02-23T11:12:56.679" v="1932" actId="20577"/>
          <ac:spMkLst>
            <pc:docMk/>
            <pc:sldMk cId="3512048332" sldId="264"/>
            <ac:spMk id="4" creationId="{D7A30C13-806D-9155-9EC4-A0D066DEFD0A}"/>
          </ac:spMkLst>
        </pc:spChg>
      </pc:sldChg>
      <pc:sldChg chg="addSp modSp new mod">
        <pc:chgData name="Nagina Begum (2215742)" userId="a080754c-ba81-4daa-a439-84eb64926a5e" providerId="ADAL" clId="{D182DA2B-6A44-416B-BAA6-5D12BBBB8FE3}" dt="2026-02-23T06:47:55.123" v="1126" actId="14100"/>
        <pc:sldMkLst>
          <pc:docMk/>
          <pc:sldMk cId="2809050977" sldId="265"/>
        </pc:sldMkLst>
        <pc:spChg chg="add mod">
          <ac:chgData name="Nagina Begum (2215742)" userId="a080754c-ba81-4daa-a439-84eb64926a5e" providerId="ADAL" clId="{D182DA2B-6A44-416B-BAA6-5D12BBBB8FE3}" dt="2026-02-23T06:47:55.123" v="1126" actId="14100"/>
          <ac:spMkLst>
            <pc:docMk/>
            <pc:sldMk cId="2809050977" sldId="265"/>
            <ac:spMk id="3" creationId="{D2A3D90B-1599-B64B-58C4-2173D2D8E691}"/>
          </ac:spMkLst>
        </pc:spChg>
      </pc:sldChg>
      <pc:sldChg chg="addSp delSp modSp new mod setBg">
        <pc:chgData name="Nagina Begum (2215742)" userId="a080754c-ba81-4daa-a439-84eb64926a5e" providerId="ADAL" clId="{D182DA2B-6A44-416B-BAA6-5D12BBBB8FE3}" dt="2026-02-23T06:58:33.637" v="1270" actId="26606"/>
        <pc:sldMkLst>
          <pc:docMk/>
          <pc:sldMk cId="3830851029" sldId="266"/>
        </pc:sldMkLst>
        <pc:spChg chg="add mod">
          <ac:chgData name="Nagina Begum (2215742)" userId="a080754c-ba81-4daa-a439-84eb64926a5e" providerId="ADAL" clId="{D182DA2B-6A44-416B-BAA6-5D12BBBB8FE3}" dt="2026-02-23T06:58:33.637" v="1270" actId="26606"/>
          <ac:spMkLst>
            <pc:docMk/>
            <pc:sldMk cId="3830851029" sldId="266"/>
            <ac:spMk id="2" creationId="{8E09CFAA-B105-AEF6-536A-2FC3D0DE0576}"/>
          </ac:spMkLst>
        </pc:spChg>
        <pc:spChg chg="add del">
          <ac:chgData name="Nagina Begum (2215742)" userId="a080754c-ba81-4daa-a439-84eb64926a5e" providerId="ADAL" clId="{D182DA2B-6A44-416B-BAA6-5D12BBBB8FE3}" dt="2026-02-23T06:58:33.587" v="1269" actId="26606"/>
          <ac:spMkLst>
            <pc:docMk/>
            <pc:sldMk cId="3830851029" sldId="266"/>
            <ac:spMk id="7" creationId="{BD4C0BBB-0042-4603-A226-6117F3FD5B3C}"/>
          </ac:spMkLst>
        </pc:spChg>
        <pc:spChg chg="add del">
          <ac:chgData name="Nagina Begum (2215742)" userId="a080754c-ba81-4daa-a439-84eb64926a5e" providerId="ADAL" clId="{D182DA2B-6A44-416B-BAA6-5D12BBBB8FE3}" dt="2026-02-23T06:58:33.587" v="1269" actId="26606"/>
          <ac:spMkLst>
            <pc:docMk/>
            <pc:sldMk cId="3830851029" sldId="266"/>
            <ac:spMk id="9" creationId="{EC44F520-2598-460E-9F91-B02F60830CA2}"/>
          </ac:spMkLst>
        </pc:spChg>
        <pc:spChg chg="add del">
          <ac:chgData name="Nagina Begum (2215742)" userId="a080754c-ba81-4daa-a439-84eb64926a5e" providerId="ADAL" clId="{D182DA2B-6A44-416B-BAA6-5D12BBBB8FE3}" dt="2026-02-23T06:58:33.587" v="1269" actId="26606"/>
          <ac:spMkLst>
            <pc:docMk/>
            <pc:sldMk cId="3830851029" sldId="266"/>
            <ac:spMk id="11" creationId="{68A22513-307E-4203-BEFF-5BBBFAFDDEF3}"/>
          </ac:spMkLst>
        </pc:spChg>
        <pc:spChg chg="add del">
          <ac:chgData name="Nagina Begum (2215742)" userId="a080754c-ba81-4daa-a439-84eb64926a5e" providerId="ADAL" clId="{D182DA2B-6A44-416B-BAA6-5D12BBBB8FE3}" dt="2026-02-23T06:58:33.587" v="1269" actId="26606"/>
          <ac:spMkLst>
            <pc:docMk/>
            <pc:sldMk cId="3830851029" sldId="266"/>
            <ac:spMk id="13" creationId="{B4211F11-4937-44F9-B733-211517A2D824}"/>
          </ac:spMkLst>
        </pc:spChg>
        <pc:spChg chg="add del">
          <ac:chgData name="Nagina Begum (2215742)" userId="a080754c-ba81-4daa-a439-84eb64926a5e" providerId="ADAL" clId="{D182DA2B-6A44-416B-BAA6-5D12BBBB8FE3}" dt="2026-02-23T06:58:33.587" v="1269" actId="26606"/>
          <ac:spMkLst>
            <pc:docMk/>
            <pc:sldMk cId="3830851029" sldId="266"/>
            <ac:spMk id="15" creationId="{6CF7BA0D-619B-4BA4-AF41-9F99DE3017E5}"/>
          </ac:spMkLst>
        </pc:spChg>
        <pc:spChg chg="add del">
          <ac:chgData name="Nagina Begum (2215742)" userId="a080754c-ba81-4daa-a439-84eb64926a5e" providerId="ADAL" clId="{D182DA2B-6A44-416B-BAA6-5D12BBBB8FE3}" dt="2026-02-23T06:58:33.587" v="1269" actId="26606"/>
          <ac:spMkLst>
            <pc:docMk/>
            <pc:sldMk cId="3830851029" sldId="266"/>
            <ac:spMk id="17" creationId="{F20A1EE3-9DEB-45B0-A9FA-080457925705}"/>
          </ac:spMkLst>
        </pc:spChg>
        <pc:spChg chg="add del">
          <ac:chgData name="Nagina Begum (2215742)" userId="a080754c-ba81-4daa-a439-84eb64926a5e" providerId="ADAL" clId="{D182DA2B-6A44-416B-BAA6-5D12BBBB8FE3}" dt="2026-02-23T06:58:33.587" v="1269" actId="26606"/>
          <ac:spMkLst>
            <pc:docMk/>
            <pc:sldMk cId="3830851029" sldId="266"/>
            <ac:spMk id="19" creationId="{C39513AF-ACB9-491F-AB2C-AA27171CB77B}"/>
          </ac:spMkLst>
        </pc:spChg>
        <pc:spChg chg="add del">
          <ac:chgData name="Nagina Begum (2215742)" userId="a080754c-ba81-4daa-a439-84eb64926a5e" providerId="ADAL" clId="{D182DA2B-6A44-416B-BAA6-5D12BBBB8FE3}" dt="2026-02-23T06:58:33.587" v="1269" actId="26606"/>
          <ac:spMkLst>
            <pc:docMk/>
            <pc:sldMk cId="3830851029" sldId="266"/>
            <ac:spMk id="21" creationId="{45F36B92-14BC-4E12-8F9A-737EFED6CE5E}"/>
          </ac:spMkLst>
        </pc:spChg>
        <pc:spChg chg="add">
          <ac:chgData name="Nagina Begum (2215742)" userId="a080754c-ba81-4daa-a439-84eb64926a5e" providerId="ADAL" clId="{D182DA2B-6A44-416B-BAA6-5D12BBBB8FE3}" dt="2026-02-23T06:58:33.637" v="1270" actId="26606"/>
          <ac:spMkLst>
            <pc:docMk/>
            <pc:sldMk cId="3830851029" sldId="266"/>
            <ac:spMk id="23" creationId="{BD4C0BBB-0042-4603-A226-6117F3FD5B3C}"/>
          </ac:spMkLst>
        </pc:spChg>
        <pc:spChg chg="add">
          <ac:chgData name="Nagina Begum (2215742)" userId="a080754c-ba81-4daa-a439-84eb64926a5e" providerId="ADAL" clId="{D182DA2B-6A44-416B-BAA6-5D12BBBB8FE3}" dt="2026-02-23T06:58:33.637" v="1270" actId="26606"/>
          <ac:spMkLst>
            <pc:docMk/>
            <pc:sldMk cId="3830851029" sldId="266"/>
            <ac:spMk id="24" creationId="{EC44F520-2598-460E-9F91-B02F60830CA2}"/>
          </ac:spMkLst>
        </pc:spChg>
        <pc:spChg chg="add">
          <ac:chgData name="Nagina Begum (2215742)" userId="a080754c-ba81-4daa-a439-84eb64926a5e" providerId="ADAL" clId="{D182DA2B-6A44-416B-BAA6-5D12BBBB8FE3}" dt="2026-02-23T06:58:33.637" v="1270" actId="26606"/>
          <ac:spMkLst>
            <pc:docMk/>
            <pc:sldMk cId="3830851029" sldId="266"/>
            <ac:spMk id="25" creationId="{3698ABF1-2D7A-4C8C-A41A-095741274679}"/>
          </ac:spMkLst>
        </pc:spChg>
        <pc:spChg chg="add">
          <ac:chgData name="Nagina Begum (2215742)" userId="a080754c-ba81-4daa-a439-84eb64926a5e" providerId="ADAL" clId="{D182DA2B-6A44-416B-BAA6-5D12BBBB8FE3}" dt="2026-02-23T06:58:33.637" v="1270" actId="26606"/>
          <ac:spMkLst>
            <pc:docMk/>
            <pc:sldMk cId="3830851029" sldId="266"/>
            <ac:spMk id="26" creationId="{C5E160AE-3C66-4235-84C0-BD472DE6AC3E}"/>
          </ac:spMkLst>
        </pc:spChg>
        <pc:spChg chg="add">
          <ac:chgData name="Nagina Begum (2215742)" userId="a080754c-ba81-4daa-a439-84eb64926a5e" providerId="ADAL" clId="{D182DA2B-6A44-416B-BAA6-5D12BBBB8FE3}" dt="2026-02-23T06:58:33.637" v="1270" actId="26606"/>
          <ac:spMkLst>
            <pc:docMk/>
            <pc:sldMk cId="3830851029" sldId="266"/>
            <ac:spMk id="27" creationId="{A39CC7EE-929B-4FA6-BA5A-86D02B792418}"/>
          </ac:spMkLst>
        </pc:spChg>
        <pc:spChg chg="add">
          <ac:chgData name="Nagina Begum (2215742)" userId="a080754c-ba81-4daa-a439-84eb64926a5e" providerId="ADAL" clId="{D182DA2B-6A44-416B-BAA6-5D12BBBB8FE3}" dt="2026-02-23T06:58:33.637" v="1270" actId="26606"/>
          <ac:spMkLst>
            <pc:docMk/>
            <pc:sldMk cId="3830851029" sldId="266"/>
            <ac:spMk id="28" creationId="{94BB87F2-3BE0-433A-AD90-24CE82FBFE43}"/>
          </ac:spMkLst>
        </pc:spChg>
        <pc:spChg chg="add">
          <ac:chgData name="Nagina Begum (2215742)" userId="a080754c-ba81-4daa-a439-84eb64926a5e" providerId="ADAL" clId="{D182DA2B-6A44-416B-BAA6-5D12BBBB8FE3}" dt="2026-02-23T06:58:33.637" v="1270" actId="26606"/>
          <ac:spMkLst>
            <pc:docMk/>
            <pc:sldMk cId="3830851029" sldId="266"/>
            <ac:spMk id="29" creationId="{366B6A15-54B2-4DFA-B2EF-ED937D8CC3E7}"/>
          </ac:spMkLst>
        </pc:spChg>
        <pc:spChg chg="add">
          <ac:chgData name="Nagina Begum (2215742)" userId="a080754c-ba81-4daa-a439-84eb64926a5e" providerId="ADAL" clId="{D182DA2B-6A44-416B-BAA6-5D12BBBB8FE3}" dt="2026-02-23T06:58:33.637" v="1270" actId="26606"/>
          <ac:spMkLst>
            <pc:docMk/>
            <pc:sldMk cId="3830851029" sldId="266"/>
            <ac:spMk id="30" creationId="{A60DA6D8-1AE1-42F8-808F-E247404A4473}"/>
          </ac:spMkLst>
        </pc:spChg>
      </pc:sldChg>
      <pc:sldChg chg="addSp delSp modSp new mod ord setBg">
        <pc:chgData name="Nagina Begum (2215742)" userId="a080754c-ba81-4daa-a439-84eb64926a5e" providerId="ADAL" clId="{D182DA2B-6A44-416B-BAA6-5D12BBBB8FE3}" dt="2026-02-23T07:09:21.695" v="1489" actId="26606"/>
        <pc:sldMkLst>
          <pc:docMk/>
          <pc:sldMk cId="1125902839" sldId="267"/>
        </pc:sldMkLst>
        <pc:spChg chg="add mod">
          <ac:chgData name="Nagina Begum (2215742)" userId="a080754c-ba81-4daa-a439-84eb64926a5e" providerId="ADAL" clId="{D182DA2B-6A44-416B-BAA6-5D12BBBB8FE3}" dt="2026-02-23T07:09:21.695" v="1489" actId="26606"/>
          <ac:spMkLst>
            <pc:docMk/>
            <pc:sldMk cId="1125902839" sldId="267"/>
            <ac:spMk id="2" creationId="{B216E2AF-3A92-415C-7439-312AE5966A13}"/>
          </ac:spMkLst>
        </pc:spChg>
        <pc:spChg chg="add">
          <ac:chgData name="Nagina Begum (2215742)" userId="a080754c-ba81-4daa-a439-84eb64926a5e" providerId="ADAL" clId="{D182DA2B-6A44-416B-BAA6-5D12BBBB8FE3}" dt="2026-02-23T07:09:21.695" v="1489" actId="26606"/>
          <ac:spMkLst>
            <pc:docMk/>
            <pc:sldMk cId="1125902839" sldId="267"/>
            <ac:spMk id="7" creationId="{BD4C0BBB-0042-4603-A226-6117F3FD5B3C}"/>
          </ac:spMkLst>
        </pc:spChg>
        <pc:spChg chg="add">
          <ac:chgData name="Nagina Begum (2215742)" userId="a080754c-ba81-4daa-a439-84eb64926a5e" providerId="ADAL" clId="{D182DA2B-6A44-416B-BAA6-5D12BBBB8FE3}" dt="2026-02-23T07:09:21.695" v="1489" actId="26606"/>
          <ac:spMkLst>
            <pc:docMk/>
            <pc:sldMk cId="1125902839" sldId="267"/>
            <ac:spMk id="9" creationId="{EC44F520-2598-460E-9F91-B02F60830CA2}"/>
          </ac:spMkLst>
        </pc:spChg>
        <pc:spChg chg="add">
          <ac:chgData name="Nagina Begum (2215742)" userId="a080754c-ba81-4daa-a439-84eb64926a5e" providerId="ADAL" clId="{D182DA2B-6A44-416B-BAA6-5D12BBBB8FE3}" dt="2026-02-23T07:09:21.695" v="1489" actId="26606"/>
          <ac:spMkLst>
            <pc:docMk/>
            <pc:sldMk cId="1125902839" sldId="267"/>
            <ac:spMk id="11" creationId="{45C5CC17-FF17-43CF-B073-D9051465D5CC}"/>
          </ac:spMkLst>
        </pc:spChg>
        <pc:spChg chg="add">
          <ac:chgData name="Nagina Begum (2215742)" userId="a080754c-ba81-4daa-a439-84eb64926a5e" providerId="ADAL" clId="{D182DA2B-6A44-416B-BAA6-5D12BBBB8FE3}" dt="2026-02-23T07:09:21.695" v="1489" actId="26606"/>
          <ac:spMkLst>
            <pc:docMk/>
            <pc:sldMk cId="1125902839" sldId="267"/>
            <ac:spMk id="13" creationId="{1EBE2DDC-0D14-44E6-A1AB-2EEC09507435}"/>
          </ac:spMkLst>
        </pc:spChg>
        <pc:spChg chg="add">
          <ac:chgData name="Nagina Begum (2215742)" userId="a080754c-ba81-4daa-a439-84eb64926a5e" providerId="ADAL" clId="{D182DA2B-6A44-416B-BAA6-5D12BBBB8FE3}" dt="2026-02-23T07:09:21.695" v="1489" actId="26606"/>
          <ac:spMkLst>
            <pc:docMk/>
            <pc:sldMk cId="1125902839" sldId="267"/>
            <ac:spMk id="15" creationId="{A8543D98-0AA2-43B4-B508-DC1DB7F3DC9A}"/>
          </ac:spMkLst>
        </pc:spChg>
        <pc:spChg chg="add">
          <ac:chgData name="Nagina Begum (2215742)" userId="a080754c-ba81-4daa-a439-84eb64926a5e" providerId="ADAL" clId="{D182DA2B-6A44-416B-BAA6-5D12BBBB8FE3}" dt="2026-02-23T07:09:21.695" v="1489" actId="26606"/>
          <ac:spMkLst>
            <pc:docMk/>
            <pc:sldMk cId="1125902839" sldId="267"/>
            <ac:spMk id="17" creationId="{89723C1D-9A1A-465B-8164-483BF5426613}"/>
          </ac:spMkLst>
        </pc:spChg>
        <pc:spChg chg="add">
          <ac:chgData name="Nagina Begum (2215742)" userId="a080754c-ba81-4daa-a439-84eb64926a5e" providerId="ADAL" clId="{D182DA2B-6A44-416B-BAA6-5D12BBBB8FE3}" dt="2026-02-23T07:09:21.695" v="1489" actId="26606"/>
          <ac:spMkLst>
            <pc:docMk/>
            <pc:sldMk cId="1125902839" sldId="267"/>
            <ac:spMk id="19" creationId="{A6680484-5F73-4078-85C2-415205B1A4C0}"/>
          </ac:spMkLst>
        </pc:spChg>
        <pc:graphicFrameChg chg="add del mod">
          <ac:chgData name="Nagina Begum (2215742)" userId="a080754c-ba81-4daa-a439-84eb64926a5e" providerId="ADAL" clId="{D182DA2B-6A44-416B-BAA6-5D12BBBB8FE3}" dt="2026-02-23T07:06:54.504" v="1394" actId="478"/>
          <ac:graphicFrameMkLst>
            <pc:docMk/>
            <pc:sldMk cId="1125902839" sldId="267"/>
            <ac:graphicFrameMk id="3" creationId="{641CBFE5-4223-810C-F93D-64BF75631578}"/>
          </ac:graphicFrameMkLst>
        </pc:graphicFrameChg>
      </pc:sldChg>
      <pc:sldChg chg="addSp delSp modSp new mod">
        <pc:chgData name="Nagina Begum (2215742)" userId="a080754c-ba81-4daa-a439-84eb64926a5e" providerId="ADAL" clId="{D182DA2B-6A44-416B-BAA6-5D12BBBB8FE3}" dt="2026-02-23T07:34:42.936" v="1842" actId="14100"/>
        <pc:sldMkLst>
          <pc:docMk/>
          <pc:sldMk cId="197638142" sldId="268"/>
        </pc:sldMkLst>
        <pc:spChg chg="add mod">
          <ac:chgData name="Nagina Begum (2215742)" userId="a080754c-ba81-4daa-a439-84eb64926a5e" providerId="ADAL" clId="{D182DA2B-6A44-416B-BAA6-5D12BBBB8FE3}" dt="2026-02-23T07:34:42.936" v="1842" actId="14100"/>
          <ac:spMkLst>
            <pc:docMk/>
            <pc:sldMk cId="197638142" sldId="268"/>
            <ac:spMk id="5" creationId="{206EF590-E9B5-50E7-6637-F0A69D92D929}"/>
          </ac:spMkLst>
        </pc:spChg>
        <pc:graphicFrameChg chg="add del mod modGraphic">
          <ac:chgData name="Nagina Begum (2215742)" userId="a080754c-ba81-4daa-a439-84eb64926a5e" providerId="ADAL" clId="{D182DA2B-6A44-416B-BAA6-5D12BBBB8FE3}" dt="2026-02-23T07:20:57.301" v="1574" actId="478"/>
          <ac:graphicFrameMkLst>
            <pc:docMk/>
            <pc:sldMk cId="197638142" sldId="268"/>
            <ac:graphicFrameMk id="2" creationId="{740055A1-11A0-9BBD-6652-2A3DCCCA1C5F}"/>
          </ac:graphicFrameMkLst>
        </pc:graphicFrameChg>
        <pc:graphicFrameChg chg="add mod modGraphic">
          <ac:chgData name="Nagina Begum (2215742)" userId="a080754c-ba81-4daa-a439-84eb64926a5e" providerId="ADAL" clId="{D182DA2B-6A44-416B-BAA6-5D12BBBB8FE3}" dt="2026-02-23T07:28:01.980" v="1834"/>
          <ac:graphicFrameMkLst>
            <pc:docMk/>
            <pc:sldMk cId="197638142" sldId="268"/>
            <ac:graphicFrameMk id="3" creationId="{1925E7E1-72A3-BA2E-02F7-4C7E0912F01A}"/>
          </ac:graphicFrameMkLst>
        </pc:graphicFrameChg>
      </pc:sldChg>
      <pc:sldMasterChg chg="add addSldLayout">
        <pc:chgData name="Nagina Begum (2215742)" userId="a080754c-ba81-4daa-a439-84eb64926a5e" providerId="ADAL" clId="{D182DA2B-6A44-416B-BAA6-5D12BBBB8FE3}" dt="2026-02-11T09:03:36.103" v="0" actId="26606"/>
        <pc:sldMasterMkLst>
          <pc:docMk/>
          <pc:sldMasterMk cId="960462582" sldId="2147483738"/>
        </pc:sldMasterMkLst>
        <pc:sldLayoutChg chg="add">
          <pc:chgData name="Nagina Begum (2215742)" userId="a080754c-ba81-4daa-a439-84eb64926a5e" providerId="ADAL" clId="{D182DA2B-6A44-416B-BAA6-5D12BBBB8FE3}" dt="2026-02-11T09:03:36.103" v="0" actId="26606"/>
          <pc:sldLayoutMkLst>
            <pc:docMk/>
            <pc:sldMasterMk cId="960462582" sldId="2147483738"/>
            <pc:sldLayoutMk cId="1210553661" sldId="2147483727"/>
          </pc:sldLayoutMkLst>
        </pc:sldLayoutChg>
        <pc:sldLayoutChg chg="add">
          <pc:chgData name="Nagina Begum (2215742)" userId="a080754c-ba81-4daa-a439-84eb64926a5e" providerId="ADAL" clId="{D182DA2B-6A44-416B-BAA6-5D12BBBB8FE3}" dt="2026-02-11T09:03:36.103" v="0" actId="26606"/>
          <pc:sldLayoutMkLst>
            <pc:docMk/>
            <pc:sldMasterMk cId="960462582" sldId="2147483738"/>
            <pc:sldLayoutMk cId="3929938721" sldId="2147483728"/>
          </pc:sldLayoutMkLst>
        </pc:sldLayoutChg>
        <pc:sldLayoutChg chg="add">
          <pc:chgData name="Nagina Begum (2215742)" userId="a080754c-ba81-4daa-a439-84eb64926a5e" providerId="ADAL" clId="{D182DA2B-6A44-416B-BAA6-5D12BBBB8FE3}" dt="2026-02-11T09:03:36.103" v="0" actId="26606"/>
          <pc:sldLayoutMkLst>
            <pc:docMk/>
            <pc:sldMasterMk cId="960462582" sldId="2147483738"/>
            <pc:sldLayoutMk cId="718377392" sldId="2147483729"/>
          </pc:sldLayoutMkLst>
        </pc:sldLayoutChg>
        <pc:sldLayoutChg chg="add">
          <pc:chgData name="Nagina Begum (2215742)" userId="a080754c-ba81-4daa-a439-84eb64926a5e" providerId="ADAL" clId="{D182DA2B-6A44-416B-BAA6-5D12BBBB8FE3}" dt="2026-02-11T09:03:36.103" v="0" actId="26606"/>
          <pc:sldLayoutMkLst>
            <pc:docMk/>
            <pc:sldMasterMk cId="960462582" sldId="2147483738"/>
            <pc:sldLayoutMk cId="868033123" sldId="2147483730"/>
          </pc:sldLayoutMkLst>
        </pc:sldLayoutChg>
        <pc:sldLayoutChg chg="add">
          <pc:chgData name="Nagina Begum (2215742)" userId="a080754c-ba81-4daa-a439-84eb64926a5e" providerId="ADAL" clId="{D182DA2B-6A44-416B-BAA6-5D12BBBB8FE3}" dt="2026-02-11T09:03:36.103" v="0" actId="26606"/>
          <pc:sldLayoutMkLst>
            <pc:docMk/>
            <pc:sldMasterMk cId="960462582" sldId="2147483738"/>
            <pc:sldLayoutMk cId="45310945" sldId="2147483731"/>
          </pc:sldLayoutMkLst>
        </pc:sldLayoutChg>
        <pc:sldLayoutChg chg="add">
          <pc:chgData name="Nagina Begum (2215742)" userId="a080754c-ba81-4daa-a439-84eb64926a5e" providerId="ADAL" clId="{D182DA2B-6A44-416B-BAA6-5D12BBBB8FE3}" dt="2026-02-11T09:03:36.103" v="0" actId="26606"/>
          <pc:sldLayoutMkLst>
            <pc:docMk/>
            <pc:sldMasterMk cId="960462582" sldId="2147483738"/>
            <pc:sldLayoutMk cId="4139891191" sldId="2147483732"/>
          </pc:sldLayoutMkLst>
        </pc:sldLayoutChg>
        <pc:sldLayoutChg chg="add">
          <pc:chgData name="Nagina Begum (2215742)" userId="a080754c-ba81-4daa-a439-84eb64926a5e" providerId="ADAL" clId="{D182DA2B-6A44-416B-BAA6-5D12BBBB8FE3}" dt="2026-02-11T09:03:36.103" v="0" actId="26606"/>
          <pc:sldLayoutMkLst>
            <pc:docMk/>
            <pc:sldMasterMk cId="960462582" sldId="2147483738"/>
            <pc:sldLayoutMk cId="2640100798" sldId="2147483733"/>
          </pc:sldLayoutMkLst>
        </pc:sldLayoutChg>
        <pc:sldLayoutChg chg="add">
          <pc:chgData name="Nagina Begum (2215742)" userId="a080754c-ba81-4daa-a439-84eb64926a5e" providerId="ADAL" clId="{D182DA2B-6A44-416B-BAA6-5D12BBBB8FE3}" dt="2026-02-11T09:03:36.103" v="0" actId="26606"/>
          <pc:sldLayoutMkLst>
            <pc:docMk/>
            <pc:sldMasterMk cId="960462582" sldId="2147483738"/>
            <pc:sldLayoutMk cId="482721059" sldId="2147483734"/>
          </pc:sldLayoutMkLst>
        </pc:sldLayoutChg>
        <pc:sldLayoutChg chg="add">
          <pc:chgData name="Nagina Begum (2215742)" userId="a080754c-ba81-4daa-a439-84eb64926a5e" providerId="ADAL" clId="{D182DA2B-6A44-416B-BAA6-5D12BBBB8FE3}" dt="2026-02-11T09:03:36.103" v="0" actId="26606"/>
          <pc:sldLayoutMkLst>
            <pc:docMk/>
            <pc:sldMasterMk cId="960462582" sldId="2147483738"/>
            <pc:sldLayoutMk cId="1485037556" sldId="2147483735"/>
          </pc:sldLayoutMkLst>
        </pc:sldLayoutChg>
        <pc:sldLayoutChg chg="add">
          <pc:chgData name="Nagina Begum (2215742)" userId="a080754c-ba81-4daa-a439-84eb64926a5e" providerId="ADAL" clId="{D182DA2B-6A44-416B-BAA6-5D12BBBB8FE3}" dt="2026-02-11T09:03:36.103" v="0" actId="26606"/>
          <pc:sldLayoutMkLst>
            <pc:docMk/>
            <pc:sldMasterMk cId="960462582" sldId="2147483738"/>
            <pc:sldLayoutMk cId="232275580" sldId="2147483736"/>
          </pc:sldLayoutMkLst>
        </pc:sldLayoutChg>
        <pc:sldLayoutChg chg="add">
          <pc:chgData name="Nagina Begum (2215742)" userId="a080754c-ba81-4daa-a439-84eb64926a5e" providerId="ADAL" clId="{D182DA2B-6A44-416B-BAA6-5D12BBBB8FE3}" dt="2026-02-11T09:03:36.103" v="0" actId="26606"/>
          <pc:sldLayoutMkLst>
            <pc:docMk/>
            <pc:sldMasterMk cId="960462582" sldId="2147483738"/>
            <pc:sldLayoutMk cId="1287798576" sldId="2147483737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F8A0AA-E328-4C54-A9D9-99DAAD9A6DE1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935BDD-DC31-4B9D-8783-112473759D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705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935BDD-DC31-4B9D-8783-112473759D8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8456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935BDD-DC31-4B9D-8783-112473759D8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5991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Wednesday, February 11,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5037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Wednesday, February 11,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7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Wednesday, February 11,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7985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Wednesday, February 11,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553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Wednesday, February 11, 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9938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Wednesday, February 11, 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0100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Wednesday, February 11, 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3773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Wednesday, February 11,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033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Wednesday, February 11,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10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Wednesday, February 11,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8911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Wednesday, February 11,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2721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Wednesday, February 11, 2026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960462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27" r:id="rId4"/>
    <p:sldLayoutId id="2147483728" r:id="rId5"/>
    <p:sldLayoutId id="2147483733" r:id="rId6"/>
    <p:sldLayoutId id="2147483729" r:id="rId7"/>
    <p:sldLayoutId id="2147483730" r:id="rId8"/>
    <p:sldLayoutId id="2147483731" r:id="rId9"/>
    <p:sldLayoutId id="2147483732" r:id="rId10"/>
    <p:sldLayoutId id="214748373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veteranshealth/6359769511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ytimes.com/2014/07/10/health/long-waits-for-doctors-appointments-have-become-the-norm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rand.org/pubs/research_reports/RR1165z2.html" TargetMode="External"/><Relationship Id="rId5" Type="http://schemas.openxmlformats.org/officeDocument/2006/relationships/hyperlink" Target="https://www.va.gov/opa/pressrel/pressrelease.cfm" TargetMode="External"/><Relationship Id="rId4" Type="http://schemas.openxmlformats.org/officeDocument/2006/relationships/hyperlink" Target="https://www.ahrq.gov/research/findings/nhqrdr/nhqdr18/index.htm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rritthawkins.com/news-and-insights/thought-leadership/survey/2017-survey-of-physician-appointment-wait-times/" TargetMode="External"/><Relationship Id="rId7" Type="http://schemas.openxmlformats.org/officeDocument/2006/relationships/hyperlink" Target="https://c1.staticflickr.com/9/8173/8020733690_2438879c36_b.jpg" TargetMode="External"/><Relationship Id="rId2" Type="http://schemas.openxmlformats.org/officeDocument/2006/relationships/hyperlink" Target="https://nap.nationalacademies.org/catalog/21794/improving-diagnosis-in-health-car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usatoday.com/story/news/nation/2014/09/20/hospitals-patient-safety-laws/15820755/" TargetMode="External"/><Relationship Id="rId5" Type="http://schemas.openxmlformats.org/officeDocument/2006/relationships/hyperlink" Target="https://www.healthit.gov/sites/default/files/hhs-onc-interoperability-national-roadmap.pdf" TargetMode="External"/><Relationship Id="rId4" Type="http://schemas.openxmlformats.org/officeDocument/2006/relationships/hyperlink" Target="https://oig.hhs.gov/reports-and-publications/annual-reports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C5CC17-FF17-43CF-B073-D9051465D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EBE2DDC-0D14-44E6-A1AB-2EEC09507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7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543D98-0AA2-43B4-B508-DC1DB7F3D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2414" y="1406060"/>
            <a:ext cx="6857572" cy="4045450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96000">
                <a:schemeClr val="accent2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9723C1D-9A1A-465B-8164-483BF5426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98889" y="3617790"/>
            <a:ext cx="2453337" cy="4027079"/>
          </a:xfrm>
          <a:prstGeom prst="rect">
            <a:avLst/>
          </a:prstGeom>
          <a:gradFill>
            <a:gsLst>
              <a:gs pos="2000">
                <a:schemeClr val="accent5">
                  <a:alpha val="35000"/>
                </a:schemeClr>
              </a:gs>
              <a:gs pos="67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6680484-5F73-4078-85C2-415205B1A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30441" y="1644149"/>
            <a:ext cx="4384532" cy="4196758"/>
          </a:xfrm>
          <a:custGeom>
            <a:avLst/>
            <a:gdLst>
              <a:gd name="connsiteX0" fmla="*/ 44539 w 4384532"/>
              <a:gd name="connsiteY0" fmla="*/ 2446310 h 4196758"/>
              <a:gd name="connsiteX1" fmla="*/ 0 w 4384532"/>
              <a:gd name="connsiteY1" fmla="*/ 2004492 h 4196758"/>
              <a:gd name="connsiteX2" fmla="*/ 500607 w 4384532"/>
              <a:gd name="connsiteY2" fmla="*/ 610007 h 4196758"/>
              <a:gd name="connsiteX3" fmla="*/ 589546 w 4384532"/>
              <a:gd name="connsiteY3" fmla="*/ 512149 h 4196758"/>
              <a:gd name="connsiteX4" fmla="*/ 3077760 w 4384532"/>
              <a:gd name="connsiteY4" fmla="*/ 0 h 4196758"/>
              <a:gd name="connsiteX5" fmla="*/ 3237230 w 4384532"/>
              <a:gd name="connsiteY5" fmla="*/ 76821 h 4196758"/>
              <a:gd name="connsiteX6" fmla="*/ 4384532 w 4384532"/>
              <a:gd name="connsiteY6" fmla="*/ 2004492 h 4196758"/>
              <a:gd name="connsiteX7" fmla="*/ 2192266 w 4384532"/>
              <a:gd name="connsiteY7" fmla="*/ 4196758 h 4196758"/>
              <a:gd name="connsiteX8" fmla="*/ 44539 w 4384532"/>
              <a:gd name="connsiteY8" fmla="*/ 2446310 h 4196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4532" h="4196758">
                <a:moveTo>
                  <a:pt x="44539" y="2446310"/>
                </a:moveTo>
                <a:cubicBezTo>
                  <a:pt x="15336" y="2303599"/>
                  <a:pt x="0" y="2155836"/>
                  <a:pt x="0" y="2004492"/>
                </a:cubicBezTo>
                <a:cubicBezTo>
                  <a:pt x="0" y="1474787"/>
                  <a:pt x="187867" y="988960"/>
                  <a:pt x="500607" y="610007"/>
                </a:cubicBezTo>
                <a:lnTo>
                  <a:pt x="589546" y="512149"/>
                </a:lnTo>
                <a:lnTo>
                  <a:pt x="3077760" y="0"/>
                </a:lnTo>
                <a:lnTo>
                  <a:pt x="3237230" y="76821"/>
                </a:lnTo>
                <a:cubicBezTo>
                  <a:pt x="3920615" y="448057"/>
                  <a:pt x="4384532" y="1172098"/>
                  <a:pt x="4384532" y="2004492"/>
                </a:cubicBezTo>
                <a:cubicBezTo>
                  <a:pt x="4384532" y="3215247"/>
                  <a:pt x="3403021" y="4196758"/>
                  <a:pt x="2192266" y="4196758"/>
                </a:cubicBezTo>
                <a:cubicBezTo>
                  <a:pt x="1132855" y="4196758"/>
                  <a:pt x="248960" y="3445288"/>
                  <a:pt x="44539" y="2446310"/>
                </a:cubicBezTo>
                <a:close/>
              </a:path>
            </a:pathLst>
          </a:cu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216E2AF-3A92-415C-7439-312AE5966A13}"/>
              </a:ext>
            </a:extLst>
          </p:cNvPr>
          <p:cNvSpPr txBox="1"/>
          <p:nvPr/>
        </p:nvSpPr>
        <p:spPr>
          <a:xfrm>
            <a:off x="4777409" y="1028702"/>
            <a:ext cx="6273972" cy="484346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Student name: </a:t>
            </a:r>
            <a:r>
              <a:rPr lang="en-US"/>
              <a:t>Nagina Begum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Student number: </a:t>
            </a:r>
            <a:r>
              <a:rPr lang="en-US"/>
              <a:t>2215742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Programme: </a:t>
            </a:r>
            <a:r>
              <a:rPr lang="en-US"/>
              <a:t>MSc Public Health and Social Care in Practice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Module: </a:t>
            </a:r>
            <a:r>
              <a:rPr lang="en-US"/>
              <a:t>Quality Assurance and Service Improvements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Module code: </a:t>
            </a:r>
            <a:r>
              <a:rPr lang="en-US"/>
              <a:t>LCHS7006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Lecturer: </a:t>
            </a:r>
            <a:r>
              <a:rPr lang="en-US"/>
              <a:t>DR Fahad Khan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9028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D896123-1B32-4CB1-B2ED-E34BBC26B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DE9EB17-9E99-2FB8-960A-DC420A07F8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6362"/>
          <a:stretch>
            <a:fillRect/>
          </a:stretch>
        </p:blipFill>
        <p:spPr>
          <a:xfrm>
            <a:off x="20" y="0"/>
            <a:ext cx="12191980" cy="6857571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019FDB4D-987D-4C87-A179-9D4616AB2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9931"/>
            <a:ext cx="12191999" cy="5058137"/>
          </a:xfrm>
          <a:prstGeom prst="rect">
            <a:avLst/>
          </a:prstGeom>
          <a:gradFill flip="none" rotWithShape="1">
            <a:gsLst>
              <a:gs pos="50000">
                <a:schemeClr val="tx1">
                  <a:alpha val="30000"/>
                </a:schemeClr>
              </a:gs>
              <a:gs pos="80000">
                <a:schemeClr val="tx1">
                  <a:alpha val="15000"/>
                </a:schemeClr>
              </a:gs>
              <a:gs pos="0">
                <a:schemeClr val="tx1">
                  <a:alpha val="0"/>
                </a:schemeClr>
              </a:gs>
              <a:gs pos="20000">
                <a:schemeClr val="tx1">
                  <a:alpha val="1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C9F5D2-8035-1029-9FC1-759AE84AA9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19534" y="504966"/>
            <a:ext cx="8952932" cy="3043213"/>
          </a:xfrm>
        </p:spPr>
        <p:txBody>
          <a:bodyPr anchor="b">
            <a:normAutofit/>
          </a:bodyPr>
          <a:lstStyle/>
          <a:p>
            <a:r>
              <a:rPr lang="en-US" dirty="0">
                <a:solidFill>
                  <a:schemeClr val="bg1"/>
                </a:solidFill>
                <a:cs typeface="Arial" panose="020B0604020202020204" pitchFamily="34" charset="0"/>
              </a:rPr>
              <a:t>the Veterans Health Administration (VHA) 2014 Scandal</a:t>
            </a:r>
            <a:br>
              <a:rPr lang="en-US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761CDF8-B17E-9BAE-74CE-485F5A957EF4}"/>
              </a:ext>
            </a:extLst>
          </p:cNvPr>
          <p:cNvSpPr txBox="1"/>
          <p:nvPr/>
        </p:nvSpPr>
        <p:spPr>
          <a:xfrm>
            <a:off x="9394794" y="6168367"/>
            <a:ext cx="61832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(Staticflickr.com, 2026)</a:t>
            </a:r>
          </a:p>
        </p:txBody>
      </p:sp>
    </p:spTree>
    <p:extLst>
      <p:ext uri="{BB962C8B-B14F-4D97-AF65-F5344CB8AC3E}">
        <p14:creationId xmlns:p14="http://schemas.microsoft.com/office/powerpoint/2010/main" val="2420455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4EB13FE-38F4-9FF8-2D88-BBC44773D196}"/>
              </a:ext>
            </a:extLst>
          </p:cNvPr>
          <p:cNvSpPr txBox="1"/>
          <p:nvPr/>
        </p:nvSpPr>
        <p:spPr>
          <a:xfrm>
            <a:off x="1371600" y="457200"/>
            <a:ext cx="4911393" cy="155672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cap="all" spc="700">
                <a:latin typeface="+mj-lt"/>
                <a:ea typeface="+mj-ea"/>
                <a:cs typeface="+mj-cs"/>
              </a:rPr>
              <a:t>Overview of case study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3600" b="1" cap="all" spc="700"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EEC778-DB6B-23C5-3E09-C7717009C307}"/>
              </a:ext>
            </a:extLst>
          </p:cNvPr>
          <p:cNvSpPr txBox="1"/>
          <p:nvPr/>
        </p:nvSpPr>
        <p:spPr>
          <a:xfrm>
            <a:off x="177552" y="2345635"/>
            <a:ext cx="6915705" cy="358394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In 2014, the Veterans Health Administration faced a major scandal involving delayed care and falsified wait time records at multiple VA facilities (GAO, 2014).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Whistleblowers revealed that veterans were placed on secret waiting lists, with some patients waiting months for care (Kizer &amp; Jha, 2014).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The scandal led to patient harm, loss of public trust, and the resignation of senior VA officials (Farmer et al., 2014).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Investigations uncovered systemic failures, including poor oversight, flawed scheduling systems, and a culture that discouraged reporting problems (IOM, 2015).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The case prompted national debate and major policy reforms aimed at improving transparency, accountability, and veteran access to care.</a:t>
            </a:r>
          </a:p>
        </p:txBody>
      </p:sp>
      <p:pic>
        <p:nvPicPr>
          <p:cNvPr id="30" name="Graphic 29" descr="Stethoscope">
            <a:extLst>
              <a:ext uri="{FF2B5EF4-FFF2-40B4-BE49-F238E27FC236}">
                <a16:creationId xmlns:a16="http://schemas.microsoft.com/office/drawing/2014/main" id="{59BF8366-D85B-9B90-9417-1B14CDE228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44639" y="648307"/>
            <a:ext cx="5090161" cy="5090161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8687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E1CC55A-D15C-9C66-6B39-1074457A550A}"/>
              </a:ext>
            </a:extLst>
          </p:cNvPr>
          <p:cNvSpPr txBox="1"/>
          <p:nvPr/>
        </p:nvSpPr>
        <p:spPr>
          <a:xfrm>
            <a:off x="1380236" y="286601"/>
            <a:ext cx="5929422" cy="1852976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b="1" cap="all" spc="700" dirty="0">
                <a:latin typeface="+mj-lt"/>
                <a:ea typeface="+mj-ea"/>
                <a:cs typeface="+mj-cs"/>
              </a:rPr>
              <a:t>What Happened?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D20623-718E-0772-2342-7A85B3837257}"/>
              </a:ext>
            </a:extLst>
          </p:cNvPr>
          <p:cNvSpPr txBox="1"/>
          <p:nvPr/>
        </p:nvSpPr>
        <p:spPr>
          <a:xfrm>
            <a:off x="137652" y="2621381"/>
            <a:ext cx="7977648" cy="3322219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chemeClr val="accent5"/>
              </a:gs>
              <a:gs pos="100000">
                <a:schemeClr val="accent2">
                  <a:lumMod val="60000"/>
                  <a:lumOff val="40000"/>
                  <a:alpha val="59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6115"/>
            <a:ext cx="4076698" cy="464399"/>
          </a:xfrm>
          <a:prstGeom prst="rect">
            <a:avLst/>
          </a:prstGeom>
          <a:gradFill>
            <a:gsLst>
              <a:gs pos="19000">
                <a:schemeClr val="accent6">
                  <a:lumMod val="75000"/>
                  <a:alpha val="61000"/>
                </a:schemeClr>
              </a:gs>
              <a:gs pos="99000">
                <a:schemeClr val="accent6">
                  <a:alpha val="87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agnifying glass and question mark">
            <a:extLst>
              <a:ext uri="{FF2B5EF4-FFF2-40B4-BE49-F238E27FC236}">
                <a16:creationId xmlns:a16="http://schemas.microsoft.com/office/drawing/2014/main" id="{14223DA4-541D-9E90-B6C2-0C1D199D2CC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579" r="36694" b="-1"/>
          <a:stretch>
            <a:fillRect/>
          </a:stretch>
        </p:blipFill>
        <p:spPr>
          <a:xfrm>
            <a:off x="8115300" y="-12515"/>
            <a:ext cx="4076700" cy="6418631"/>
          </a:xfrm>
          <a:prstGeom prst="rect">
            <a:avLst/>
          </a:prstGeom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5DAA3F86-6AD2-2818-E6D7-1BBF02B46F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826" y="-4120694"/>
            <a:ext cx="7977649" cy="10064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Staff manipulated appointment data to hide long wait times (GAO, 2014)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Secret waiting lists used to meet performance targets (Kizer &amp; Jha, 2014)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Veterans faced serious delays in care; some suffered harm or died (Farmer et al., 2016)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Whistleblowers revealed widespread misconduct (IOM, 2015)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Investigations led to public outrage and resignations of senior officials (IOM, 2015)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Systemic failures included poor oversight, flawed scheduling, and a culture discouraging reporting (GAO, 2014) </a:t>
            </a:r>
          </a:p>
        </p:txBody>
      </p:sp>
    </p:spTree>
    <p:extLst>
      <p:ext uri="{BB962C8B-B14F-4D97-AF65-F5344CB8AC3E}">
        <p14:creationId xmlns:p14="http://schemas.microsoft.com/office/powerpoint/2010/main" val="20534653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D1027DB-A3AC-07BC-DF11-CF82DA92CA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1683" y="923698"/>
            <a:ext cx="8207229" cy="417835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2A114C0-7E5E-EBDC-A993-8D05AF6E1228}"/>
              </a:ext>
            </a:extLst>
          </p:cNvPr>
          <p:cNvSpPr txBox="1"/>
          <p:nvPr/>
        </p:nvSpPr>
        <p:spPr>
          <a:xfrm>
            <a:off x="1531683" y="257452"/>
            <a:ext cx="103821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Swiss Cheese Model For VHA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AE5FFF-C687-3E5F-FC03-BB578531F46F}"/>
              </a:ext>
            </a:extLst>
          </p:cNvPr>
          <p:cNvSpPr txBox="1"/>
          <p:nvPr/>
        </p:nvSpPr>
        <p:spPr>
          <a:xfrm>
            <a:off x="10670959" y="5898303"/>
            <a:ext cx="28230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Acrobat App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5EFE31-EDA7-DBF9-32D3-6B230C5D7BF6}"/>
              </a:ext>
            </a:extLst>
          </p:cNvPr>
          <p:cNvSpPr txBox="1"/>
          <p:nvPr/>
        </p:nvSpPr>
        <p:spPr>
          <a:xfrm>
            <a:off x="319596" y="5472637"/>
            <a:ext cx="8717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Swiss Cheese Model illustrates how errors in complex </a:t>
            </a:r>
            <a:r>
              <a:rPr lang="en-US" dirty="0" err="1"/>
              <a:t>organisations</a:t>
            </a:r>
            <a:r>
              <a:rPr lang="en-US" dirty="0"/>
              <a:t> occur when multiple layers of defence, each with their own weaknesses, align to allow hazards to pass through and cause harm </a:t>
            </a:r>
            <a:r>
              <a:rPr lang="en-GB" dirty="0"/>
              <a:t>(Wiegmann et al., 2022)</a:t>
            </a:r>
          </a:p>
        </p:txBody>
      </p:sp>
    </p:spTree>
    <p:extLst>
      <p:ext uri="{BB962C8B-B14F-4D97-AF65-F5344CB8AC3E}">
        <p14:creationId xmlns:p14="http://schemas.microsoft.com/office/powerpoint/2010/main" val="19833980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82814DF-E8F5-75AC-A41D-B5261CC167BF}"/>
              </a:ext>
            </a:extLst>
          </p:cNvPr>
          <p:cNvSpPr txBox="1"/>
          <p:nvPr/>
        </p:nvSpPr>
        <p:spPr>
          <a:xfrm>
            <a:off x="124288" y="780120"/>
            <a:ext cx="11398928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Organisational Factors: Inadequate Oversight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Senior leadership did not identify or address the pervasive manipulation of wait-time records, allowing these practices to become deeply entrenched across multiple VA facilities (GAO, 2014).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Insufficient supervision enabled misconduct to persist, while a culture of silence discouraged staff from reporting concerns (IOM, 2015).</a:t>
            </a:r>
          </a:p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System Processes: Flawed Scheduling and Communication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Scheduling systems were not only outdated and inefficient, but also vulnerable to manipulation, resulting in the creation of secret waiting lists (Kizer &amp; Jha, 2014).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Crucial information regarding true wait-time pressures failed to reach senior management, impeding timely intervention (Farmer et al., 2016).</a:t>
            </a:r>
          </a:p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Staff Actions: Understaffing and Lack of Accountability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Chronic staffing shortages and excessive workloads placed staff under immense pressure, contributing to the falsification of data in order to meet unrealistic targets (GAO, 2014).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absence of robust accountability mechanisms permitted these harmful practices to continue unchallenged.</a:t>
            </a:r>
          </a:p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Patient Outcomes: Adverse Events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Ultimately, delayed access to care led to avoidable harm for veterans, including deterioration of health and, in some cases, preventable deaths (IOM, 2015).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These outcomes demonstrate the serious consequences when multiple system safeguards fail simultaneously.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53ECB7E-4849-FBEC-BF75-318B76781CE8}"/>
              </a:ext>
            </a:extLst>
          </p:cNvPr>
          <p:cNvSpPr txBox="1"/>
          <p:nvPr/>
        </p:nvSpPr>
        <p:spPr>
          <a:xfrm>
            <a:off x="994299" y="230819"/>
            <a:ext cx="11034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Swiss Cheese Model Application For The VHA</a:t>
            </a:r>
          </a:p>
        </p:txBody>
      </p:sp>
    </p:spTree>
    <p:extLst>
      <p:ext uri="{BB962C8B-B14F-4D97-AF65-F5344CB8AC3E}">
        <p14:creationId xmlns:p14="http://schemas.microsoft.com/office/powerpoint/2010/main" val="4162399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C397366-71F0-0A91-CAFF-D6C3B9C8E18B}"/>
              </a:ext>
            </a:extLst>
          </p:cNvPr>
          <p:cNvSpPr txBox="1"/>
          <p:nvPr/>
        </p:nvSpPr>
        <p:spPr>
          <a:xfrm>
            <a:off x="195309" y="0"/>
            <a:ext cx="111414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 Veteran Scandal VS National Standards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5A90FC8-EB51-557D-F657-D5A4652723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2063985"/>
              </p:ext>
            </p:extLst>
          </p:nvPr>
        </p:nvGraphicFramePr>
        <p:xfrm>
          <a:off x="180753" y="707886"/>
          <a:ext cx="11937266" cy="57019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88792">
                  <a:extLst>
                    <a:ext uri="{9D8B030D-6E8A-4147-A177-3AD203B41FA5}">
                      <a16:colId xmlns:a16="http://schemas.microsoft.com/office/drawing/2014/main" val="1692745446"/>
                    </a:ext>
                  </a:extLst>
                </a:gridCol>
                <a:gridCol w="3974237">
                  <a:extLst>
                    <a:ext uri="{9D8B030D-6E8A-4147-A177-3AD203B41FA5}">
                      <a16:colId xmlns:a16="http://schemas.microsoft.com/office/drawing/2014/main" val="1698273388"/>
                    </a:ext>
                  </a:extLst>
                </a:gridCol>
                <a:gridCol w="3974237">
                  <a:extLst>
                    <a:ext uri="{9D8B030D-6E8A-4147-A177-3AD203B41FA5}">
                      <a16:colId xmlns:a16="http://schemas.microsoft.com/office/drawing/2014/main" val="3699871877"/>
                    </a:ext>
                  </a:extLst>
                </a:gridCol>
              </a:tblGrid>
              <a:tr h="843019">
                <a:tc>
                  <a:txBody>
                    <a:bodyPr/>
                    <a:lstStyle/>
                    <a:p>
                      <a:r>
                        <a:rPr lang="en-GB" dirty="0"/>
                        <a:t>Indicator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National Standards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Gaps Found in VHA 2014 Case Study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169449"/>
                  </a:ext>
                </a:extLst>
              </a:tr>
              <a:tr h="813738">
                <a:tc>
                  <a:txBody>
                    <a:bodyPr/>
                    <a:lstStyle/>
                    <a:p>
                      <a:r>
                        <a:rPr lang="en-GB" dirty="0"/>
                        <a:t>Transparency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Accurate, timely reporting of wait times and outcomes </a:t>
                      </a:r>
                      <a:r>
                        <a:rPr lang="en-GB" dirty="0"/>
                        <a:t>(The Joint Commission, 2013)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Data manipulation and secret waiting lists concealed true wait times (GAO, 2014)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9016592"/>
                  </a:ext>
                </a:extLst>
              </a:tr>
              <a:tr h="1057859">
                <a:tc>
                  <a:txBody>
                    <a:bodyPr/>
                    <a:lstStyle/>
                    <a:p>
                      <a:r>
                        <a:rPr lang="en-GB" dirty="0"/>
                        <a:t>Patient Access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Patients seen within 14–30 days of requested appointment (Department of Veterans Affairs, 2014)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Veterans experienced excessive, undocumented delays (IOM, 2015)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3889021"/>
                  </a:ext>
                </a:extLst>
              </a:tr>
              <a:tr h="813738">
                <a:tc>
                  <a:txBody>
                    <a:bodyPr/>
                    <a:lstStyle/>
                    <a:p>
                      <a:r>
                        <a:rPr lang="en-GB" dirty="0"/>
                        <a:t>Staff Empowerment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Open culture supporting whistleblowing and staff concerns </a:t>
                      </a:r>
                      <a:r>
                        <a:rPr lang="en-GB" dirty="0"/>
                        <a:t>(AHRQ, 2019)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Blame culture discouraged reporting; whistleblowers faced reprisal (Kizer &amp; Jha, 2014)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0132328"/>
                  </a:ext>
                </a:extLst>
              </a:tr>
              <a:tr h="1057859">
                <a:tc>
                  <a:txBody>
                    <a:bodyPr/>
                    <a:lstStyle/>
                    <a:p>
                      <a:r>
                        <a:rPr lang="en-GB" dirty="0"/>
                        <a:t>Accountability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Robust oversight, regular audits, and clear consequences for misconduct </a:t>
                      </a:r>
                      <a:r>
                        <a:rPr lang="en-GB" dirty="0"/>
                        <a:t>(The Joint Commission, 2013)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Inadequate supervision; lack of consequences for data falsification (GAO, 2014)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548365"/>
                  </a:ext>
                </a:extLst>
              </a:tr>
              <a:tr h="813738">
                <a:tc>
                  <a:txBody>
                    <a:bodyPr/>
                    <a:lstStyle/>
                    <a:p>
                      <a:r>
                        <a:rPr lang="en-GB" dirty="0"/>
                        <a:t>Continuous Improvement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89% of US hospitals participate in quality improvement collaboratives</a:t>
                      </a:r>
                      <a:r>
                        <a:rPr lang="en-GB" dirty="0"/>
                        <a:t>(AHRQ, 2019)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Reactive approach; lessons not systematically embedded (Baker et al., 2016)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99280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773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925E7E1-72A3-BA2E-02F7-4C7E0912F01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0567118"/>
              </p:ext>
            </p:extLst>
          </p:nvPr>
        </p:nvGraphicFramePr>
        <p:xfrm>
          <a:off x="212651" y="719666"/>
          <a:ext cx="11621385" cy="3571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21385">
                  <a:extLst>
                    <a:ext uri="{9D8B030D-6E8A-4147-A177-3AD203B41FA5}">
                      <a16:colId xmlns:a16="http://schemas.microsoft.com/office/drawing/2014/main" val="424324347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Hospital Gaps In The USA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73100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Transparency                                    </a:t>
                      </a:r>
                      <a:r>
                        <a:rPr lang="en-US" dirty="0"/>
                        <a:t>In 2014, 40% of US hospitals failed to report complete safety data (Rau, 2014)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70836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Patient Access                                  </a:t>
                      </a:r>
                      <a:r>
                        <a:rPr lang="en-US" dirty="0"/>
                        <a:t>National average wait time for new patients: 24 days (Abelson, 2014)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36527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Staff Empowerment                          </a:t>
                      </a:r>
                      <a:r>
                        <a:rPr lang="en-US" dirty="0"/>
                        <a:t>30% of US nurses report fear of retaliation for speaking up (AHRQ, 2019)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01720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Accountability                                  </a:t>
                      </a:r>
                      <a:r>
                        <a:rPr lang="en-US" dirty="0"/>
                        <a:t>OIG found 1 in 4 US hospitals failed to act on safety audit findings (OIG, 2017)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07905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Continuous Improvement                 </a:t>
                      </a:r>
                      <a:r>
                        <a:rPr lang="en-US" dirty="0"/>
                        <a:t>Only 45% of US facilities regularly review and act on QI data (AHRQ, 2019)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707244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06EF590-E9B5-50E7-6637-F0A69D92D929}"/>
              </a:ext>
            </a:extLst>
          </p:cNvPr>
          <p:cNvSpPr txBox="1"/>
          <p:nvPr/>
        </p:nvSpPr>
        <p:spPr>
          <a:xfrm>
            <a:off x="212651" y="4497043"/>
            <a:ext cx="10611293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VHA used internal benchmarks, including the 14-day target for new patient appointments (Department of Veterans Affairs, 2014).</a:t>
            </a:r>
          </a:p>
          <a:p>
            <a:r>
              <a:rPr lang="en-US" dirty="0"/>
              <a:t>Performance was compared to national standards set by The Joint Commission and federal oversight bodies (The Joint Commission, 2013; GAO, 2014).</a:t>
            </a:r>
          </a:p>
          <a:p>
            <a:r>
              <a:rPr lang="en-US" dirty="0"/>
              <a:t>The 2014 scandal revealed failures in meeting these benchmarks and issues with data integrity and transparency (GAO, 2014; Institute of Medicine, 2015).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6381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87DAF38-0986-402D-DBD7-1F9AD20398E9}"/>
              </a:ext>
            </a:extLst>
          </p:cNvPr>
          <p:cNvSpPr txBox="1"/>
          <p:nvPr/>
        </p:nvSpPr>
        <p:spPr>
          <a:xfrm>
            <a:off x="521110" y="1203785"/>
            <a:ext cx="11149780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  <a:cs typeface="Arial" panose="020B0604020202020204" pitchFamily="34" charset="0"/>
              </a:rPr>
              <a:t>Fundamentally, the VHA system failed due to a complex interplay of organisational, systemic, and cultural factors, rather than isolated individual errors (Reason, 2000).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+mj-lt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  <a:cs typeface="Arial" panose="020B0604020202020204" pitchFamily="34" charset="0"/>
              </a:rPr>
              <a:t>Critically, performance metrics prioritised speed over genuine patient outcomes, incentivising data manipulation and masking true service quality (Farmer et al., 2014).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+mj-lt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  <a:cs typeface="Arial" panose="020B0604020202020204" pitchFamily="34" charset="0"/>
              </a:rPr>
              <a:t>Moreover, hierarchical structures and a blame culture discouraged staff from raising concerns, thereby perpetuating unsafe practices and hindering organisational learning (IOM, 2015).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+mj-lt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  <a:cs typeface="Arial" panose="020B0604020202020204" pitchFamily="34" charset="0"/>
              </a:rPr>
              <a:t>There was insufficient oversight and accountability at both local and national levels, allowing widespread misconduct to persist unchecked (GAO, 2014).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+mj-lt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  <a:cs typeface="Arial" panose="020B0604020202020204" pitchFamily="34" charset="0"/>
              </a:rPr>
              <a:t>Additionally, resource constraints, such as understaffing and inadequate IT infrastructure, further compromised service delivery and patient safety (Kizer &amp; Jha, 2014).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+mj-lt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  <a:cs typeface="Arial" panose="020B0604020202020204" pitchFamily="34" charset="0"/>
              </a:rPr>
              <a:t>Ultimately, the failure to integrate systems-based safety models and continuous feedback mechanisms meant that latent errors accumulated and aligned, resulting in systemic breakdown (Braithwaite et al., 2017).</a:t>
            </a:r>
            <a:endParaRPr lang="en-GB" dirty="0">
              <a:latin typeface="+mj-lt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A1274B-73C5-D0E4-416F-455076DF0DD2}"/>
              </a:ext>
            </a:extLst>
          </p:cNvPr>
          <p:cNvSpPr txBox="1"/>
          <p:nvPr/>
        </p:nvSpPr>
        <p:spPr>
          <a:xfrm>
            <a:off x="2024204" y="391236"/>
            <a:ext cx="93799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+mj-lt"/>
                <a:cs typeface="Arial" panose="020B0604020202020204" pitchFamily="34" charset="0"/>
              </a:rPr>
              <a:t>Critical Evaluation: Why Did the System Fail?</a:t>
            </a:r>
            <a:endParaRPr lang="en-GB" sz="2400" b="1" dirty="0">
              <a:latin typeface="+mj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82445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CD82D1-6024-3E11-C290-12C925BE2D91}"/>
              </a:ext>
            </a:extLst>
          </p:cNvPr>
          <p:cNvSpPr txBox="1"/>
          <p:nvPr/>
        </p:nvSpPr>
        <p:spPr>
          <a:xfrm>
            <a:off x="1511423" y="276077"/>
            <a:ext cx="609452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/>
              <a:t>Overview of Component 2 – Service Improvement Report </a:t>
            </a:r>
            <a:endParaRPr lang="en-GB" sz="2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12F2EF-5464-B6F4-13CF-F4AC987A6D26}"/>
              </a:ext>
            </a:extLst>
          </p:cNvPr>
          <p:cNvSpPr txBox="1"/>
          <p:nvPr/>
        </p:nvSpPr>
        <p:spPr>
          <a:xfrm>
            <a:off x="363984" y="1584560"/>
            <a:ext cx="10457896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 will examine the 2014 VHA scandal to highlight a significant quality challenge in veteran healthcare 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analysis will explore underlying causes using established models, including the Fishbone Diagram, the 5 Whys, and the Donabedian Model.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 will assess organisational strengths and weaknesses through tools such as SWOT or PESTLE analysis.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discussion will be informed by up-to-date research and relevant examples from healthcare practice.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Based on this assessment, I will put forward practical recommendations and outline a strategy for implementing and sustaining improvements.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report will be structured with clear sections: introduction, main analysis, recommendations, and conclusion.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61620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0135AAA-4D73-B1E4-B28B-4A9B382B5EC4}"/>
              </a:ext>
            </a:extLst>
          </p:cNvPr>
          <p:cNvSpPr txBox="1"/>
          <p:nvPr/>
        </p:nvSpPr>
        <p:spPr>
          <a:xfrm>
            <a:off x="915879" y="168675"/>
            <a:ext cx="103602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A30C13-806D-9155-9EC4-A0D066DEFD0A}"/>
              </a:ext>
            </a:extLst>
          </p:cNvPr>
          <p:cNvSpPr txBox="1"/>
          <p:nvPr/>
        </p:nvSpPr>
        <p:spPr>
          <a:xfrm>
            <a:off x="878889" y="807894"/>
            <a:ext cx="10591061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Abelson, R. (2014) </a:t>
            </a:r>
            <a:r>
              <a:rPr lang="en-US" i="1" dirty="0"/>
              <a:t>‘Long Waits for Doctors’ Appointments Have Become the Norm’, </a:t>
            </a:r>
            <a:r>
              <a:rPr lang="en-US" dirty="0"/>
              <a:t>The New York Times, 9 July. Available at: </a:t>
            </a:r>
            <a:r>
              <a:rPr lang="en-US" dirty="0">
                <a:hlinkClick r:id="rId3"/>
              </a:rPr>
              <a:t>https://www.nytimes.com/2014/07/10/health/long-waits-for-doctors-appointments-have-become-the-norm.html</a:t>
            </a:r>
            <a:endParaRPr lang="en-US" dirty="0"/>
          </a:p>
          <a:p>
            <a:r>
              <a:rPr lang="en-US" dirty="0"/>
              <a:t>Agency for Healthcare Research and Quality (AHRQ) (2018</a:t>
            </a:r>
            <a:r>
              <a:rPr lang="en-US" i="1" dirty="0"/>
              <a:t>) Hospital Survey on Patient Safety Culture</a:t>
            </a:r>
            <a:r>
              <a:rPr lang="en-US" dirty="0"/>
              <a:t>: 2018 User Database Report. Rockville, MD: AHRQ. Available at: https://www.ahrq.gov/sops/databases/hospital/2018-results.html</a:t>
            </a:r>
          </a:p>
          <a:p>
            <a:r>
              <a:rPr lang="en-US" dirty="0"/>
              <a:t>Agency for Healthcare Research and Quality (AHRQ) (2019) National Healthcare Quality and Disparities Report. Rockville, MD: AHRQ. Available at: </a:t>
            </a:r>
            <a:r>
              <a:rPr lang="en-US" dirty="0">
                <a:hlinkClick r:id="rId4"/>
              </a:rPr>
              <a:t>https://www.ahrq.gov/research/findings/nhqrdr/nhqdr18/index.html</a:t>
            </a:r>
            <a:endParaRPr lang="en-US" dirty="0"/>
          </a:p>
          <a:p>
            <a:r>
              <a:rPr lang="en-US" dirty="0"/>
              <a:t>Baker, G.R., et al. (2016) ‘Benchmarking patient safety: </a:t>
            </a:r>
            <a:r>
              <a:rPr lang="en-US" i="1" dirty="0"/>
              <a:t>evidence from the English National Health Service</a:t>
            </a:r>
            <a:r>
              <a:rPr lang="en-US" dirty="0"/>
              <a:t>’, BMJ Quality &amp; Safety, 25(12), pp. 1007–1015. </a:t>
            </a:r>
            <a:r>
              <a:rPr lang="en-US" dirty="0" err="1"/>
              <a:t>doi</a:t>
            </a:r>
            <a:r>
              <a:rPr lang="en-US" dirty="0"/>
              <a:t>: 10.1136/bmjqs-2015-004526.</a:t>
            </a:r>
          </a:p>
          <a:p>
            <a:r>
              <a:rPr lang="en-US" dirty="0"/>
              <a:t>Department of Veterans Affairs (2014) Accelerating Access to Care Initiative. Washington, DC: Department of Veterans Affairs. Available at: </a:t>
            </a:r>
            <a:r>
              <a:rPr lang="en-US" dirty="0">
                <a:hlinkClick r:id="rId5"/>
              </a:rPr>
              <a:t>https://www.va.gov/opa/pressrel/pressrelease.cfm</a:t>
            </a:r>
            <a:endParaRPr lang="en-US" dirty="0"/>
          </a:p>
          <a:p>
            <a:r>
              <a:rPr lang="en-US" dirty="0"/>
              <a:t>Farmer, C.M., Hosek, S.D. &amp; Adamson, D.M. (2016) Access to Health Care among Veterans: </a:t>
            </a:r>
            <a:r>
              <a:rPr lang="en-US" i="1" dirty="0"/>
              <a:t>Timely and Quality?</a:t>
            </a:r>
            <a:r>
              <a:rPr lang="en-US" dirty="0"/>
              <a:t> Santa Monica, CA: RAND Corporation. Available at: </a:t>
            </a:r>
            <a:r>
              <a:rPr lang="en-US" dirty="0">
                <a:hlinkClick r:id="rId6"/>
              </a:rPr>
              <a:t>https://www.rand.org/pubs/research_reports/RR1165z2.html</a:t>
            </a:r>
            <a:endParaRPr lang="en-US" dirty="0"/>
          </a:p>
          <a:p>
            <a:r>
              <a:rPr lang="en-US" dirty="0"/>
              <a:t>GAO (2014) VA Health Care: Actions Needed to Address Systemic Management Weaknesses. Washington, DC: </a:t>
            </a:r>
            <a:r>
              <a:rPr lang="en-US" i="1" dirty="0"/>
              <a:t>United States Government Accountability Office</a:t>
            </a:r>
            <a:r>
              <a:rPr lang="en-US" dirty="0"/>
              <a:t>. Available at: https://www.gao.gov/products/gao-14-704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20483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2A3D90B-1599-B64B-58C4-2173D2D8E691}"/>
              </a:ext>
            </a:extLst>
          </p:cNvPr>
          <p:cNvSpPr txBox="1"/>
          <p:nvPr/>
        </p:nvSpPr>
        <p:spPr>
          <a:xfrm>
            <a:off x="97653" y="80496"/>
            <a:ext cx="11993733" cy="70173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</a:rPr>
              <a:t>Institute of Medicine (IOM) (2015) Improving Diagnosis in Health Care. Washington, DC: 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</a:rPr>
              <a:t>National Academies Press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</a:rPr>
              <a:t>. Available at: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  <a:hlinkClick r:id="rId2"/>
              </a:rPr>
              <a:t>https://nap.nationalacademies.org/catalog/21794/improving-diagnosis-in-health-care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  <a:p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</a:rPr>
              <a:t>Kizer, K.W. &amp; Jha, A.K. (2014) ‘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</a:rPr>
              <a:t>Restoring trust in VA health care’,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</a:rPr>
              <a:t>New England Journal of Medicine, 371(4), pp. 295–297.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</a:rPr>
              <a:t>doi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</a:rPr>
              <a:t>: 10.1056/NEJMp1406852.</a:t>
            </a:r>
          </a:p>
          <a:p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</a:rPr>
              <a:t>Merritt Hawkins (2017) 2017 Survey of Physician Appointment Wait Times. Irving, TX: Merritt Hawkins. Available at: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  <a:hlinkClick r:id="rId3"/>
              </a:rPr>
              <a:t>https://www.merritthawkins.com/news-and-insights/thought-leadership/survey/2017-survey-of-physician-appointment-wait-times/</a:t>
            </a:r>
            <a:endParaRPr lang="en-US" dirty="0">
              <a:solidFill>
                <a:prstClr val="black"/>
              </a:solidFill>
              <a:latin typeface="Gill Sans Nova"/>
            </a:endParaRPr>
          </a:p>
          <a:p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</a:rPr>
              <a:t>Office of Inspector General (OIG) (2017) 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</a:rPr>
              <a:t>Hospital Oversight and Misconduct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</a:rPr>
              <a:t>: Annual Report. Washington, DC: Office of Inspector General. Available at: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  <a:hlinkClick r:id="rId4"/>
              </a:rPr>
              <a:t>https://oig.hhs.gov/reports-and-publications/annual-reports/</a:t>
            </a:r>
            <a:endParaRPr lang="en-US" dirty="0">
              <a:solidFill>
                <a:prstClr val="black"/>
              </a:solidFill>
              <a:latin typeface="Gill Sans Nova"/>
            </a:endParaRPr>
          </a:p>
          <a:p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</a:rPr>
              <a:t>Office of the National Coordinator for Health Information Technology (ONC) (2016) 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</a:rPr>
              <a:t>Office-based Physician Electronic Health Record Adoption.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</a:rPr>
              <a:t> Washington, DC: ONC. Available at: https://dashboard.healthit.gov/quickstats/pages/physician-ehr-adoption-trends.php</a:t>
            </a:r>
            <a:endParaRPr lang="en-US" dirty="0">
              <a:solidFill>
                <a:prstClr val="black"/>
              </a:solidFill>
              <a:latin typeface="Gill Sans Nova"/>
            </a:endParaRPr>
          </a:p>
          <a:p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</a:rPr>
              <a:t>Office of the National Coordinator for Health Information Technology (ONC) (2014) Connecting Health and Care for the Nation: 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</a:rPr>
              <a:t>A Shared Nationwide Interoperability Roadmap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</a:rPr>
              <a:t>. Washington, DC: ONC. Available at: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  <a:hlinkClick r:id="rId5"/>
              </a:rPr>
              <a:t>https://www.healthit.gov/sites/default/files/hhs-onc-interoperability-national-roadmap.pdf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  <a:p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</a:rPr>
              <a:t>Rau, J. (2014) ‘Hospitals in Half the States Break Patient Safety Law’, USA Today, 20 September. Available at: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  <a:hlinkClick r:id="rId6"/>
              </a:rPr>
              <a:t>https://www.usatoday.com/story/news/nation/2014/09/20/hospitals-patient-safety-laws/15820755/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  <a:p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Nova"/>
                <a:ea typeface="+mn-ea"/>
                <a:cs typeface="+mn-cs"/>
              </a:rPr>
              <a:t>The Joint Commission (2013) 2013 Hospital Accreditation Standards. Oakbrook Terrace, IL: The Joint Commission.</a:t>
            </a:r>
          </a:p>
          <a:p>
            <a:r>
              <a:rPr lang="en-US" dirty="0"/>
              <a:t>Staticflickr.com. (2026). </a:t>
            </a:r>
            <a:r>
              <a:rPr lang="en-US" i="1" dirty="0"/>
              <a:t>Welcome To Zscaler Directory Authentication</a:t>
            </a:r>
            <a:r>
              <a:rPr lang="en-US" dirty="0"/>
              <a:t>. Available at: </a:t>
            </a:r>
            <a:r>
              <a:rPr lang="en-US" dirty="0">
                <a:hlinkClick r:id="rId7"/>
              </a:rPr>
              <a:t>https://c1.staticflickr.com/9/8173/8020733690_2438879c36_b.jpg</a:t>
            </a:r>
            <a:endParaRPr lang="en-US" dirty="0"/>
          </a:p>
          <a:p>
            <a:r>
              <a:rPr lang="en-US" dirty="0"/>
              <a:t>Wiegmann, D.A., J. Wood, L., N. Cohen, T. and Shappell, S.A. (2022). Understanding the ‘Swiss cheese model’ and its application to patient safety. </a:t>
            </a:r>
            <a:r>
              <a:rPr lang="en-US" i="1" dirty="0"/>
              <a:t>Journal of Patient Safety</a:t>
            </a:r>
            <a:r>
              <a:rPr lang="en-US" dirty="0"/>
              <a:t>, 18(2), pp.119–123. Available at: https://www.ncbi.nlm.nih.gov/pmc/articles/PMC8514562/.</a:t>
            </a:r>
          </a:p>
          <a:p>
            <a:r>
              <a:rPr lang="en-US" dirty="0"/>
              <a:t>‌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90509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698ABF1-2D7A-4C8C-A41A-095741274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5E160AE-3C66-4235-84C0-BD472DE6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7416"/>
            <a:ext cx="12192002" cy="6892832"/>
          </a:xfrm>
          <a:prstGeom prst="rect">
            <a:avLst/>
          </a:prstGeom>
          <a:gradFill>
            <a:gsLst>
              <a:gs pos="0">
                <a:schemeClr val="accent6"/>
              </a:gs>
              <a:gs pos="95000">
                <a:schemeClr val="accent5">
                  <a:alpha val="81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39CC7EE-929B-4FA6-BA5A-86D02B792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4" y="4369578"/>
            <a:ext cx="12192004" cy="2505838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95000">
                <a:schemeClr val="accent2">
                  <a:alpha val="63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4BB87F2-3BE0-433A-AD90-24CE82FBF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7191" y="-17416"/>
            <a:ext cx="11734809" cy="6892831"/>
          </a:xfrm>
          <a:prstGeom prst="rect">
            <a:avLst/>
          </a:prstGeom>
          <a:gradFill>
            <a:gsLst>
              <a:gs pos="22000">
                <a:schemeClr val="accent2">
                  <a:alpha val="43000"/>
                </a:schemeClr>
              </a:gs>
              <a:gs pos="99000">
                <a:schemeClr val="accent5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366B6A15-54B2-4DFA-B2EF-ED937D8CC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417086">
            <a:off x="5496703" y="1105097"/>
            <a:ext cx="5005754" cy="5005754"/>
          </a:xfrm>
          <a:prstGeom prst="ellipse">
            <a:avLst/>
          </a:prstGeom>
          <a:gradFill>
            <a:gsLst>
              <a:gs pos="31000">
                <a:schemeClr val="accent6">
                  <a:lumMod val="75000"/>
                  <a:alpha val="0"/>
                </a:schemeClr>
              </a:gs>
              <a:gs pos="85000">
                <a:schemeClr val="accent6">
                  <a:alpha val="37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60DA6D8-1AE1-42F8-808F-E247404A4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935529" y="-1495746"/>
            <a:ext cx="4739543" cy="7696200"/>
          </a:xfrm>
          <a:prstGeom prst="rect">
            <a:avLst/>
          </a:prstGeom>
          <a:gradFill>
            <a:gsLst>
              <a:gs pos="5200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6">
                  <a:alpha val="2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E09CFAA-B105-AEF6-536A-2FC3D0DE0576}"/>
              </a:ext>
            </a:extLst>
          </p:cNvPr>
          <p:cNvSpPr txBox="1"/>
          <p:nvPr/>
        </p:nvSpPr>
        <p:spPr>
          <a:xfrm>
            <a:off x="1119276" y="661358"/>
            <a:ext cx="6692881" cy="3347559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4400" b="1" cap="all" spc="75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3830851029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Avenir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1950</Words>
  <Application>Microsoft Office PowerPoint</Application>
  <PresentationFormat>Widescreen</PresentationFormat>
  <Paragraphs>133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Arial</vt:lpstr>
      <vt:lpstr>Gill Sans Nova</vt:lpstr>
      <vt:lpstr>GradientRiseVTI</vt:lpstr>
      <vt:lpstr>PowerPoint Presentation</vt:lpstr>
      <vt:lpstr>the Veterans Health Administration (VHA) 2014 Scandal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Nagina Begum (2215742)</dc:creator>
  <cp:lastModifiedBy>Nagina Begum (2215742)</cp:lastModifiedBy>
  <cp:revision>1</cp:revision>
  <dcterms:created xsi:type="dcterms:W3CDTF">2026-02-11T09:02:41Z</dcterms:created>
  <dcterms:modified xsi:type="dcterms:W3CDTF">2026-02-23T11:13:05Z</dcterms:modified>
</cp:coreProperties>
</file>