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81" r:id="rId5"/>
    <p:sldId id="285" r:id="rId6"/>
    <p:sldId id="284" r:id="rId7"/>
    <p:sldId id="291" r:id="rId8"/>
    <p:sldId id="292" r:id="rId9"/>
    <p:sldId id="283" r:id="rId10"/>
    <p:sldId id="288" r:id="rId11"/>
    <p:sldId id="289" r:id="rId12"/>
    <p:sldId id="290" r:id="rId13"/>
    <p:sldId id="287" r:id="rId14"/>
    <p:sldId id="286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EEF"/>
    <a:srgbClr val="FFFDDD"/>
    <a:srgbClr val="FFFC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7B26C5-4107-4FEC-AEDC-1716B250A1EF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94" autoAdjust="0"/>
  </p:normalViewPr>
  <p:slideViewPr>
    <p:cSldViewPr snapToGrid="0">
      <p:cViewPr varScale="1">
        <p:scale>
          <a:sx n="94" d="100"/>
          <a:sy n="94" d="100"/>
        </p:scale>
        <p:origin x="114" y="23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0" d="100"/>
          <a:sy n="50" d="100"/>
        </p:scale>
        <p:origin x="3882" y="14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Ruddy" userId="a9aa7080-e96b-4844-81a7-8e92e7610eba" providerId="ADAL" clId="{40DA486E-AF4B-4B5B-B662-8E10C532324C}"/>
    <pc:docChg chg="custSel addSld modSld">
      <pc:chgData name="Katie Ruddy" userId="a9aa7080-e96b-4844-81a7-8e92e7610eba" providerId="ADAL" clId="{40DA486E-AF4B-4B5B-B662-8E10C532324C}" dt="2024-09-24T07:52:14.444" v="106" actId="5793"/>
      <pc:docMkLst>
        <pc:docMk/>
      </pc:docMkLst>
      <pc:sldChg chg="modSp mod">
        <pc:chgData name="Katie Ruddy" userId="a9aa7080-e96b-4844-81a7-8e92e7610eba" providerId="ADAL" clId="{40DA486E-AF4B-4B5B-B662-8E10C532324C}" dt="2024-09-24T07:52:14.444" v="106" actId="5793"/>
        <pc:sldMkLst>
          <pc:docMk/>
          <pc:sldMk cId="3084956817" sldId="291"/>
        </pc:sldMkLst>
        <pc:spChg chg="mod">
          <ac:chgData name="Katie Ruddy" userId="a9aa7080-e96b-4844-81a7-8e92e7610eba" providerId="ADAL" clId="{40DA486E-AF4B-4B5B-B662-8E10C532324C}" dt="2024-09-24T07:52:14.444" v="106" actId="5793"/>
          <ac:spMkLst>
            <pc:docMk/>
            <pc:sldMk cId="3084956817" sldId="291"/>
            <ac:spMk id="11" creationId="{8374A0CB-D340-F6E4-D29D-36FE53157798}"/>
          </ac:spMkLst>
        </pc:spChg>
      </pc:sldChg>
      <pc:sldChg chg="add">
        <pc:chgData name="Katie Ruddy" userId="a9aa7080-e96b-4844-81a7-8e92e7610eba" providerId="ADAL" clId="{40DA486E-AF4B-4B5B-B662-8E10C532324C}" dt="2024-09-24T07:51:05.298" v="0" actId="2890"/>
        <pc:sldMkLst>
          <pc:docMk/>
          <pc:sldMk cId="4120436254" sldId="29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5E5A1F-2D51-4F2D-9E16-7EDE9521574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5BA742-A5C9-46A1-B02A-D79E7CB705B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1131303-1D23-4B9A-9679-A3F55757D137}" type="datetime1">
              <a:rPr lang="en-GB" smtClean="0"/>
              <a:t>23/09/2024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D5A972-D40B-450E-BB52-14D5BE88C8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579FB9-6F31-4650-B3F6-FB48CF20E2A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290EAEF8-9B2C-4019-BB81-A1E307350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499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fld id="{3943CB46-86A0-437D-A9AF-9734961625CA}" type="datetime1">
              <a:rPr lang="fr-CA" smtClean="0"/>
              <a:pPr/>
              <a:t>2024-09-23</a:t>
            </a:fld>
            <a:endParaRPr lang="fr-CA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CADFD787-E884-416E-B2A4-1A466FE585E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44487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498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221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718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181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50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4190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3153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86476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883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CADFD787-E884-416E-B2A4-1A466FE585EE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405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picture containing wall, ground, building&#10;&#10;Description automatically generated">
            <a:extLst>
              <a:ext uri="{FF2B5EF4-FFF2-40B4-BE49-F238E27FC236}">
                <a16:creationId xmlns:a16="http://schemas.microsoft.com/office/drawing/2014/main" id="{A820C4ED-4BF8-4533-AB64-BDA405D03DC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1677E33-24D0-46C7-8AE0-A8F299E93C9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8C6A1-CD0C-4D36-9F19-C17DCAF664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49706" y="1373570"/>
            <a:ext cx="3844506" cy="2387600"/>
          </a:xfrm>
        </p:spPr>
        <p:txBody>
          <a:bodyPr rtlCol="0" anchor="b">
            <a:normAutofit/>
          </a:bodyPr>
          <a:lstStyle>
            <a:lvl1pPr algn="l">
              <a:defRPr lang="en-GB" sz="4000" b="1" spc="-15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0A75ED-ED9B-412E-A0AE-A48440CF0D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49706" y="3853245"/>
            <a:ext cx="3844506" cy="814514"/>
          </a:xfrm>
        </p:spPr>
        <p:txBody>
          <a:bodyPr rtlCol="0"/>
          <a:lstStyle>
            <a:lvl1pPr marL="0" indent="0" algn="l">
              <a:buNone/>
              <a:defRPr lang="en-GB" sz="24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1FBF22F-E39E-4D88-9509-F35CFD6CA377}"/>
              </a:ext>
            </a:extLst>
          </p:cNvPr>
          <p:cNvGrpSpPr/>
          <p:nvPr userDrawn="1"/>
        </p:nvGrpSpPr>
        <p:grpSpPr>
          <a:xfrm>
            <a:off x="542568" y="1216037"/>
            <a:ext cx="6480000" cy="4425927"/>
            <a:chOff x="1352316" y="189000"/>
            <a:chExt cx="9487368" cy="6480000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16B1E8D7-8D23-4E0C-8725-D14F6DCA4DFC}"/>
                </a:ext>
              </a:extLst>
            </p:cNvPr>
            <p:cNvSpPr>
              <a:spLocks/>
            </p:cNvSpPr>
            <p:nvPr userDrawn="1"/>
          </p:nvSpPr>
          <p:spPr>
            <a:xfrm>
              <a:off x="1352316" y="189000"/>
              <a:ext cx="9487368" cy="6480000"/>
            </a:xfrm>
            <a:prstGeom prst="roundRect">
              <a:avLst>
                <a:gd name="adj" fmla="val 305"/>
              </a:avLst>
            </a:prstGeom>
            <a:solidFill>
              <a:schemeClr val="tx1">
                <a:lumMod val="85000"/>
                <a:lumOff val="15000"/>
              </a:schemeClr>
            </a:solidFill>
            <a:ln w="0"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25500" h="107950" prst="hardEdg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/>
              <a:endParaRPr lang="en-GB" noProof="0" dirty="0"/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21E7761A-9D73-473E-8EA4-9DFD467C9621}"/>
                </a:ext>
              </a:extLst>
            </p:cNvPr>
            <p:cNvSpPr>
              <a:spLocks/>
            </p:cNvSpPr>
            <p:nvPr userDrawn="1"/>
          </p:nvSpPr>
          <p:spPr>
            <a:xfrm>
              <a:off x="1664303" y="549000"/>
              <a:ext cx="8863394" cy="5760000"/>
            </a:xfrm>
            <a:prstGeom prst="roundRect">
              <a:avLst>
                <a:gd name="adj" fmla="val 447"/>
              </a:avLst>
            </a:prstGeom>
            <a:solidFill>
              <a:schemeClr val="bg1">
                <a:lumMod val="95000"/>
              </a:schemeClr>
            </a:solidFill>
            <a:ln w="0">
              <a:noFill/>
            </a:ln>
            <a:effectLst>
              <a:innerShdw blurRad="88900" dist="76200" dir="18900000">
                <a:prstClr val="black">
                  <a:alpha val="23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/>
              <a:endParaRPr lang="en-GB" noProof="0" dirty="0"/>
            </a:p>
          </p:txBody>
        </p:sp>
      </p:grp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A24218F-E684-4890-9342-9FFE671F98B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047501" y="1780682"/>
            <a:ext cx="5470138" cy="3296636"/>
          </a:xfrm>
          <a:custGeom>
            <a:avLst/>
            <a:gdLst>
              <a:gd name="connsiteX0" fmla="*/ 0 w 6173537"/>
              <a:gd name="connsiteY0" fmla="*/ 0 h 3199680"/>
              <a:gd name="connsiteX1" fmla="*/ 6173537 w 6173537"/>
              <a:gd name="connsiteY1" fmla="*/ 0 h 3199680"/>
              <a:gd name="connsiteX2" fmla="*/ 6173537 w 6173537"/>
              <a:gd name="connsiteY2" fmla="*/ 3199680 h 3199680"/>
              <a:gd name="connsiteX3" fmla="*/ 0 w 6173537"/>
              <a:gd name="connsiteY3" fmla="*/ 3199680 h 3199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73537" h="3199680">
                <a:moveTo>
                  <a:pt x="0" y="0"/>
                </a:moveTo>
                <a:lnTo>
                  <a:pt x="6173537" y="0"/>
                </a:lnTo>
                <a:lnTo>
                  <a:pt x="6173537" y="3199680"/>
                </a:lnTo>
                <a:lnTo>
                  <a:pt x="0" y="319968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CE59B667-9C0F-4414-97CE-38A3CF329558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7349706" y="5352881"/>
            <a:ext cx="3844506" cy="24938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FEA9C9DB-3378-4642-A87E-917889C5E82E}" type="datetime1">
              <a:rPr lang="en-GB" noProof="0" smtClean="0"/>
              <a:t>23/09/2024</a:t>
            </a:fld>
            <a:endParaRPr lang="en-GB" noProof="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F3091EE-B437-4C98-88CF-8992CB8C41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350125" y="4976130"/>
            <a:ext cx="3843338" cy="303599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1800"/>
            </a:lvl1pPr>
            <a:lvl2pPr marL="457200" indent="0">
              <a:buNone/>
              <a:defRPr lang="en-GB"/>
            </a:lvl2pPr>
            <a:lvl3pPr marL="914400" indent="0">
              <a:buNone/>
              <a:defRPr lang="en-GB"/>
            </a:lvl3pPr>
            <a:lvl4pPr marL="1371600" indent="0">
              <a:buNone/>
              <a:defRPr lang="en-GB"/>
            </a:lvl4pPr>
            <a:lvl5pPr marL="1828800" indent="0">
              <a:buNone/>
              <a:defRPr lang="en-GB"/>
            </a:lvl5pPr>
          </a:lstStyle>
          <a:p>
            <a:pPr lvl="0" rtl="0"/>
            <a:r>
              <a:rPr lang="en-GB" noProof="0"/>
              <a:t>Artist / Gallery Name</a:t>
            </a:r>
          </a:p>
        </p:txBody>
      </p:sp>
    </p:spTree>
    <p:extLst>
      <p:ext uri="{BB962C8B-B14F-4D97-AF65-F5344CB8AC3E}">
        <p14:creationId xmlns:p14="http://schemas.microsoft.com/office/powerpoint/2010/main" val="311260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Concre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wall, ground, building&#10;&#10;Description automatically generated">
            <a:extLst>
              <a:ext uri="{FF2B5EF4-FFF2-40B4-BE49-F238E27FC236}">
                <a16:creationId xmlns:a16="http://schemas.microsoft.com/office/drawing/2014/main" id="{9CEDB5B7-3945-440B-A0AD-95179574F69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27E19E8-AE1F-4B38-97D4-16BFF072EB2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29C17-380A-4800-A187-0E22C674E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1325" y="2450444"/>
            <a:ext cx="6951720" cy="1771325"/>
          </a:xfrm>
        </p:spPr>
        <p:txBody>
          <a:bodyPr rtlCol="0" anchor="b">
            <a:normAutofit/>
          </a:bodyPr>
          <a:lstStyle>
            <a:lvl1pPr algn="l">
              <a:defRPr lang="en-GB" sz="4000" b="1" spc="-15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59B39-A9FA-4822-B848-FF5C88B95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31325" y="4379993"/>
            <a:ext cx="6951720" cy="931498"/>
          </a:xfrm>
        </p:spPr>
        <p:txBody>
          <a:bodyPr rtlCol="0"/>
          <a:lstStyle>
            <a:lvl1pPr marL="0" indent="0" algn="l">
              <a:buNone/>
              <a:defRPr lang="en-GB" sz="24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523BBA6-8A70-4A66-8734-DCF1D57CBFB2}"/>
              </a:ext>
            </a:extLst>
          </p:cNvPr>
          <p:cNvSpPr>
            <a:spLocks/>
          </p:cNvSpPr>
          <p:nvPr userDrawn="1"/>
        </p:nvSpPr>
        <p:spPr>
          <a:xfrm>
            <a:off x="747085" y="1917516"/>
            <a:ext cx="3022968" cy="3022968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6D4CD3A-5ACA-4999-B83F-271EDAE8443E}"/>
              </a:ext>
            </a:extLst>
          </p:cNvPr>
          <p:cNvSpPr>
            <a:spLocks/>
          </p:cNvSpPr>
          <p:nvPr userDrawn="1"/>
        </p:nvSpPr>
        <p:spPr>
          <a:xfrm>
            <a:off x="915028" y="2085459"/>
            <a:ext cx="2687083" cy="268708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5F1753F-3555-471B-B36A-AA0D89D61C8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76677" y="2347107"/>
            <a:ext cx="2163786" cy="2163786"/>
          </a:xfrm>
          <a:custGeom>
            <a:avLst/>
            <a:gdLst>
              <a:gd name="connsiteX0" fmla="*/ 0 w 4638269"/>
              <a:gd name="connsiteY0" fmla="*/ 0 h 4638269"/>
              <a:gd name="connsiteX1" fmla="*/ 4638269 w 4638269"/>
              <a:gd name="connsiteY1" fmla="*/ 0 h 4638269"/>
              <a:gd name="connsiteX2" fmla="*/ 4638269 w 4638269"/>
              <a:gd name="connsiteY2" fmla="*/ 4638269 h 4638269"/>
              <a:gd name="connsiteX3" fmla="*/ 0 w 4638269"/>
              <a:gd name="connsiteY3" fmla="*/ 4638269 h 463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8269" h="4638269">
                <a:moveTo>
                  <a:pt x="0" y="0"/>
                </a:moveTo>
                <a:lnTo>
                  <a:pt x="4638269" y="0"/>
                </a:lnTo>
                <a:lnTo>
                  <a:pt x="4638269" y="4638269"/>
                </a:lnTo>
                <a:lnTo>
                  <a:pt x="0" y="463826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</p:spTree>
    <p:extLst>
      <p:ext uri="{BB962C8B-B14F-4D97-AF65-F5344CB8AC3E}">
        <p14:creationId xmlns:p14="http://schemas.microsoft.com/office/powerpoint/2010/main" val="1777704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Square Mediu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wall, ground, building&#10;&#10;Description automatically generated">
            <a:extLst>
              <a:ext uri="{FF2B5EF4-FFF2-40B4-BE49-F238E27FC236}">
                <a16:creationId xmlns:a16="http://schemas.microsoft.com/office/drawing/2014/main" id="{814AF0FF-AC90-46AB-B933-A15FC9F39BE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F3BCC60-8A24-4C98-8E59-6E0516F505A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690EE93-6242-4676-A555-4752B532B207}"/>
              </a:ext>
            </a:extLst>
          </p:cNvPr>
          <p:cNvSpPr>
            <a:spLocks/>
          </p:cNvSpPr>
          <p:nvPr userDrawn="1"/>
        </p:nvSpPr>
        <p:spPr>
          <a:xfrm>
            <a:off x="2856000" y="189000"/>
            <a:ext cx="6480000" cy="6480000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CC51D7F-3058-43AB-A11F-52CC7CF9306D}"/>
              </a:ext>
            </a:extLst>
          </p:cNvPr>
          <p:cNvSpPr>
            <a:spLocks/>
          </p:cNvSpPr>
          <p:nvPr userDrawn="1"/>
        </p:nvSpPr>
        <p:spPr>
          <a:xfrm>
            <a:off x="3216000" y="549000"/>
            <a:ext cx="5760000" cy="5760000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D8F58AB-8243-471D-808B-AAEEFD45565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786910" y="2119910"/>
            <a:ext cx="2606843" cy="2606843"/>
          </a:xfrm>
          <a:custGeom>
            <a:avLst/>
            <a:gdLst>
              <a:gd name="connsiteX0" fmla="*/ 0 w 2606843"/>
              <a:gd name="connsiteY0" fmla="*/ 0 h 2606843"/>
              <a:gd name="connsiteX1" fmla="*/ 2606843 w 2606843"/>
              <a:gd name="connsiteY1" fmla="*/ 0 h 2606843"/>
              <a:gd name="connsiteX2" fmla="*/ 2606843 w 2606843"/>
              <a:gd name="connsiteY2" fmla="*/ 2606843 h 2606843"/>
              <a:gd name="connsiteX3" fmla="*/ 0 w 2606843"/>
              <a:gd name="connsiteY3" fmla="*/ 2606843 h 2606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06843" h="2606843">
                <a:moveTo>
                  <a:pt x="0" y="0"/>
                </a:moveTo>
                <a:lnTo>
                  <a:pt x="2606843" y="0"/>
                </a:lnTo>
                <a:lnTo>
                  <a:pt x="2606843" y="2606843"/>
                </a:lnTo>
                <a:lnTo>
                  <a:pt x="0" y="2606843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/>
              <a:t>Drag &amp; Drop or Insert your picture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4F42C3A-34E2-413E-B777-4C498DA225D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 rot="5400000">
            <a:off x="10384004" y="4907717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2366494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Square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wall, ground, building&#10;&#10;Description automatically generated">
            <a:extLst>
              <a:ext uri="{FF2B5EF4-FFF2-40B4-BE49-F238E27FC236}">
                <a16:creationId xmlns:a16="http://schemas.microsoft.com/office/drawing/2014/main" id="{AF0A2361-96A7-43CD-9C15-C5C188925C0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C13782B-CCEF-4009-9979-6EDA775291B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28D276E-9E03-43ED-BEBB-D5F1E0120D5F}"/>
              </a:ext>
            </a:extLst>
          </p:cNvPr>
          <p:cNvSpPr>
            <a:spLocks/>
          </p:cNvSpPr>
          <p:nvPr userDrawn="1"/>
        </p:nvSpPr>
        <p:spPr>
          <a:xfrm>
            <a:off x="2856000" y="189000"/>
            <a:ext cx="6480000" cy="6480000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80A63B7-CC44-4698-B696-98956F7624C7}"/>
              </a:ext>
            </a:extLst>
          </p:cNvPr>
          <p:cNvSpPr>
            <a:spLocks/>
          </p:cNvSpPr>
          <p:nvPr userDrawn="1"/>
        </p:nvSpPr>
        <p:spPr>
          <a:xfrm>
            <a:off x="3216000" y="549000"/>
            <a:ext cx="5760000" cy="5760000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B6325B9-4D08-4B8D-81F7-E2AFDB3893C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3776867" y="1109867"/>
            <a:ext cx="4638269" cy="4638269"/>
          </a:xfrm>
          <a:custGeom>
            <a:avLst/>
            <a:gdLst>
              <a:gd name="connsiteX0" fmla="*/ 0 w 4638269"/>
              <a:gd name="connsiteY0" fmla="*/ 0 h 4638269"/>
              <a:gd name="connsiteX1" fmla="*/ 4638269 w 4638269"/>
              <a:gd name="connsiteY1" fmla="*/ 0 h 4638269"/>
              <a:gd name="connsiteX2" fmla="*/ 4638269 w 4638269"/>
              <a:gd name="connsiteY2" fmla="*/ 4638269 h 4638269"/>
              <a:gd name="connsiteX3" fmla="*/ 0 w 4638269"/>
              <a:gd name="connsiteY3" fmla="*/ 4638269 h 463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8269" h="4638269">
                <a:moveTo>
                  <a:pt x="0" y="0"/>
                </a:moveTo>
                <a:lnTo>
                  <a:pt x="4638269" y="0"/>
                </a:lnTo>
                <a:lnTo>
                  <a:pt x="4638269" y="4638269"/>
                </a:lnTo>
                <a:lnTo>
                  <a:pt x="0" y="463826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D73AD8D-3423-4274-AF90-7A7A91C8DAE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 rot="5400000">
            <a:off x="10384004" y="4907717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2056063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Portrait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wall, ground, building&#10;&#10;Description automatically generated">
            <a:extLst>
              <a:ext uri="{FF2B5EF4-FFF2-40B4-BE49-F238E27FC236}">
                <a16:creationId xmlns:a16="http://schemas.microsoft.com/office/drawing/2014/main" id="{86A597F4-541F-4B87-857C-FD039AE2F42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F062EC4-73F8-4BAC-8B3E-57DA152C9BE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898A9D7-7315-4AB2-862F-27FAC50A3D44}"/>
              </a:ext>
            </a:extLst>
          </p:cNvPr>
          <p:cNvSpPr>
            <a:spLocks/>
          </p:cNvSpPr>
          <p:nvPr userDrawn="1"/>
        </p:nvSpPr>
        <p:spPr>
          <a:xfrm>
            <a:off x="3793182" y="189000"/>
            <a:ext cx="4605637" cy="6480000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D068C27-BF34-4196-A705-49573BD883EC}"/>
              </a:ext>
            </a:extLst>
          </p:cNvPr>
          <p:cNvSpPr>
            <a:spLocks/>
          </p:cNvSpPr>
          <p:nvPr userDrawn="1"/>
        </p:nvSpPr>
        <p:spPr>
          <a:xfrm>
            <a:off x="4128921" y="549000"/>
            <a:ext cx="3934158" cy="5760000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E77275C-ECA0-4A94-854E-71332CA2E80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786909" y="1256815"/>
            <a:ext cx="2618182" cy="4344375"/>
          </a:xfrm>
          <a:custGeom>
            <a:avLst/>
            <a:gdLst>
              <a:gd name="connsiteX0" fmla="*/ 0 w 2618182"/>
              <a:gd name="connsiteY0" fmla="*/ 0 h 4344375"/>
              <a:gd name="connsiteX1" fmla="*/ 2618182 w 2618182"/>
              <a:gd name="connsiteY1" fmla="*/ 0 h 4344375"/>
              <a:gd name="connsiteX2" fmla="*/ 2618182 w 2618182"/>
              <a:gd name="connsiteY2" fmla="*/ 4344375 h 4344375"/>
              <a:gd name="connsiteX3" fmla="*/ 0 w 2618182"/>
              <a:gd name="connsiteY3" fmla="*/ 4344375 h 4344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18182" h="4344375">
                <a:moveTo>
                  <a:pt x="0" y="0"/>
                </a:moveTo>
                <a:lnTo>
                  <a:pt x="2618182" y="0"/>
                </a:lnTo>
                <a:lnTo>
                  <a:pt x="2618182" y="4344375"/>
                </a:lnTo>
                <a:lnTo>
                  <a:pt x="0" y="4344375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CCA94D92-7C38-4C84-B27E-D990B455B5D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 rot="5400000">
            <a:off x="10384004" y="4907717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2418879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Wide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wall, ground, building&#10;&#10;Description automatically generated">
            <a:extLst>
              <a:ext uri="{FF2B5EF4-FFF2-40B4-BE49-F238E27FC236}">
                <a16:creationId xmlns:a16="http://schemas.microsoft.com/office/drawing/2014/main" id="{2F2E8687-063C-4BB2-BF22-08DDC4FC84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3B89ECB-FC60-43BD-BA39-C3E5B9F4897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690F18D-F091-4B17-90B5-6B04179FA63F}"/>
              </a:ext>
            </a:extLst>
          </p:cNvPr>
          <p:cNvSpPr>
            <a:spLocks/>
          </p:cNvSpPr>
          <p:nvPr userDrawn="1"/>
        </p:nvSpPr>
        <p:spPr>
          <a:xfrm>
            <a:off x="1352316" y="189000"/>
            <a:ext cx="9487368" cy="6480000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CA93B6D-737D-4BC9-BA2E-9CEB9BD6B084}"/>
              </a:ext>
            </a:extLst>
          </p:cNvPr>
          <p:cNvSpPr>
            <a:spLocks/>
          </p:cNvSpPr>
          <p:nvPr userDrawn="1"/>
        </p:nvSpPr>
        <p:spPr>
          <a:xfrm>
            <a:off x="1664303" y="549000"/>
            <a:ext cx="8863394" cy="5760000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E9B958F-6CA9-45F3-85C4-91F9B0C3505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3009234" y="1829160"/>
            <a:ext cx="6173537" cy="3199680"/>
          </a:xfrm>
          <a:custGeom>
            <a:avLst/>
            <a:gdLst>
              <a:gd name="connsiteX0" fmla="*/ 0 w 6173537"/>
              <a:gd name="connsiteY0" fmla="*/ 0 h 3199680"/>
              <a:gd name="connsiteX1" fmla="*/ 6173537 w 6173537"/>
              <a:gd name="connsiteY1" fmla="*/ 0 h 3199680"/>
              <a:gd name="connsiteX2" fmla="*/ 6173537 w 6173537"/>
              <a:gd name="connsiteY2" fmla="*/ 3199680 h 3199680"/>
              <a:gd name="connsiteX3" fmla="*/ 0 w 6173537"/>
              <a:gd name="connsiteY3" fmla="*/ 3199680 h 3199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73537" h="3199680">
                <a:moveTo>
                  <a:pt x="0" y="0"/>
                </a:moveTo>
                <a:lnTo>
                  <a:pt x="6173537" y="0"/>
                </a:lnTo>
                <a:lnTo>
                  <a:pt x="6173537" y="3199680"/>
                </a:lnTo>
                <a:lnTo>
                  <a:pt x="0" y="319968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A2C420E-C406-4EEC-9448-FDC161BB507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 rot="5400000">
            <a:off x="10384004" y="4907717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445555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Abstr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building, indoor, floor, dome&#10;&#10;Description automatically generated">
            <a:extLst>
              <a:ext uri="{FF2B5EF4-FFF2-40B4-BE49-F238E27FC236}">
                <a16:creationId xmlns:a16="http://schemas.microsoft.com/office/drawing/2014/main" id="{5F5B5FC3-70A3-483E-8787-8062FD50069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729C17-380A-4800-A187-0E22C674E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1325" y="2450444"/>
            <a:ext cx="6951720" cy="1771325"/>
          </a:xfrm>
        </p:spPr>
        <p:txBody>
          <a:bodyPr rtlCol="0" anchor="b">
            <a:normAutofit/>
          </a:bodyPr>
          <a:lstStyle>
            <a:lvl1pPr algn="l">
              <a:defRPr lang="en-GB" sz="4000" b="1" spc="-15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59B39-A9FA-4822-B848-FF5C88B95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31325" y="4379993"/>
            <a:ext cx="6951720" cy="931498"/>
          </a:xfrm>
        </p:spPr>
        <p:txBody>
          <a:bodyPr rtlCol="0"/>
          <a:lstStyle>
            <a:lvl1pPr marL="0" indent="0" algn="l">
              <a:buNone/>
              <a:defRPr lang="en-GB" sz="24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DD3DE4A-CF49-488A-9305-D7BA357F744E}"/>
              </a:ext>
            </a:extLst>
          </p:cNvPr>
          <p:cNvSpPr>
            <a:spLocks/>
          </p:cNvSpPr>
          <p:nvPr userDrawn="1"/>
        </p:nvSpPr>
        <p:spPr>
          <a:xfrm>
            <a:off x="1299409" y="2179840"/>
            <a:ext cx="2498321" cy="249832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A5AD275-A41F-4D50-BD14-7FA4AF621D9B}"/>
              </a:ext>
            </a:extLst>
          </p:cNvPr>
          <p:cNvSpPr>
            <a:spLocks/>
          </p:cNvSpPr>
          <p:nvPr userDrawn="1"/>
        </p:nvSpPr>
        <p:spPr>
          <a:xfrm>
            <a:off x="1460083" y="2351291"/>
            <a:ext cx="2176973" cy="2155419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6" name="Picture Placeholder 28">
            <a:extLst>
              <a:ext uri="{FF2B5EF4-FFF2-40B4-BE49-F238E27FC236}">
                <a16:creationId xmlns:a16="http://schemas.microsoft.com/office/drawing/2014/main" id="{192E8C7C-A97D-4D9C-949C-3EC62C352D64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654442" y="2534873"/>
            <a:ext cx="1788254" cy="1788254"/>
          </a:xfrm>
          <a:custGeom>
            <a:avLst/>
            <a:gdLst>
              <a:gd name="connsiteX0" fmla="*/ 0 w 1788254"/>
              <a:gd name="connsiteY0" fmla="*/ 0 h 1788254"/>
              <a:gd name="connsiteX1" fmla="*/ 1788254 w 1788254"/>
              <a:gd name="connsiteY1" fmla="*/ 0 h 1788254"/>
              <a:gd name="connsiteX2" fmla="*/ 1788254 w 1788254"/>
              <a:gd name="connsiteY2" fmla="*/ 1788254 h 1788254"/>
              <a:gd name="connsiteX3" fmla="*/ 0 w 1788254"/>
              <a:gd name="connsiteY3" fmla="*/ 1788254 h 178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1788254">
                <a:moveTo>
                  <a:pt x="0" y="0"/>
                </a:moveTo>
                <a:lnTo>
                  <a:pt x="1788254" y="0"/>
                </a:lnTo>
                <a:lnTo>
                  <a:pt x="1788254" y="1788254"/>
                </a:lnTo>
                <a:lnTo>
                  <a:pt x="0" y="178825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</p:spTree>
    <p:extLst>
      <p:ext uri="{BB962C8B-B14F-4D97-AF65-F5344CB8AC3E}">
        <p14:creationId xmlns:p14="http://schemas.microsoft.com/office/powerpoint/2010/main" val="1009058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X Square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A picture containing building, indoor, floor, dome&#10;&#10;Description automatically generated">
            <a:extLst>
              <a:ext uri="{FF2B5EF4-FFF2-40B4-BE49-F238E27FC236}">
                <a16:creationId xmlns:a16="http://schemas.microsoft.com/office/drawing/2014/main" id="{1DF97D38-B291-4B12-87DB-3982EA4E85C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91123A6-0169-4DF2-BD85-BE7CD5E63E89}"/>
              </a:ext>
            </a:extLst>
          </p:cNvPr>
          <p:cNvSpPr>
            <a:spLocks/>
          </p:cNvSpPr>
          <p:nvPr/>
        </p:nvSpPr>
        <p:spPr>
          <a:xfrm>
            <a:off x="1063531" y="2179840"/>
            <a:ext cx="2498321" cy="249832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DBF7068-1FC1-49FD-9B47-125155F82B36}"/>
              </a:ext>
            </a:extLst>
          </p:cNvPr>
          <p:cNvSpPr>
            <a:spLocks/>
          </p:cNvSpPr>
          <p:nvPr/>
        </p:nvSpPr>
        <p:spPr>
          <a:xfrm>
            <a:off x="1224205" y="2351291"/>
            <a:ext cx="2176973" cy="2155419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BDFD43A-E31A-4069-A0D4-2630BEE7F14F}"/>
              </a:ext>
            </a:extLst>
          </p:cNvPr>
          <p:cNvSpPr>
            <a:spLocks/>
          </p:cNvSpPr>
          <p:nvPr/>
        </p:nvSpPr>
        <p:spPr>
          <a:xfrm>
            <a:off x="4846840" y="2179840"/>
            <a:ext cx="2498321" cy="249832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8463DC7-7F73-4EA7-AD87-A65185340E03}"/>
              </a:ext>
            </a:extLst>
          </p:cNvPr>
          <p:cNvSpPr>
            <a:spLocks/>
          </p:cNvSpPr>
          <p:nvPr/>
        </p:nvSpPr>
        <p:spPr>
          <a:xfrm>
            <a:off x="5007514" y="2351291"/>
            <a:ext cx="2176973" cy="2155419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0B146FB-82EB-4DD3-9638-E17738D37792}"/>
              </a:ext>
            </a:extLst>
          </p:cNvPr>
          <p:cNvSpPr>
            <a:spLocks/>
          </p:cNvSpPr>
          <p:nvPr/>
        </p:nvSpPr>
        <p:spPr>
          <a:xfrm>
            <a:off x="8630149" y="2179840"/>
            <a:ext cx="2498321" cy="249832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6E773F50-6827-4938-A8AE-A6BE2DDA4A2A}"/>
              </a:ext>
            </a:extLst>
          </p:cNvPr>
          <p:cNvSpPr>
            <a:spLocks/>
          </p:cNvSpPr>
          <p:nvPr/>
        </p:nvSpPr>
        <p:spPr>
          <a:xfrm>
            <a:off x="8790823" y="2351291"/>
            <a:ext cx="2176973" cy="2155419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7C6F36B3-9738-4525-A6AD-5C03F383054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418564" y="2534873"/>
            <a:ext cx="1788254" cy="1788254"/>
          </a:xfrm>
          <a:custGeom>
            <a:avLst/>
            <a:gdLst>
              <a:gd name="connsiteX0" fmla="*/ 0 w 1788254"/>
              <a:gd name="connsiteY0" fmla="*/ 0 h 1788254"/>
              <a:gd name="connsiteX1" fmla="*/ 1788254 w 1788254"/>
              <a:gd name="connsiteY1" fmla="*/ 0 h 1788254"/>
              <a:gd name="connsiteX2" fmla="*/ 1788254 w 1788254"/>
              <a:gd name="connsiteY2" fmla="*/ 1788254 h 1788254"/>
              <a:gd name="connsiteX3" fmla="*/ 0 w 1788254"/>
              <a:gd name="connsiteY3" fmla="*/ 1788254 h 178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1788254">
                <a:moveTo>
                  <a:pt x="0" y="0"/>
                </a:moveTo>
                <a:lnTo>
                  <a:pt x="1788254" y="0"/>
                </a:lnTo>
                <a:lnTo>
                  <a:pt x="1788254" y="1788254"/>
                </a:lnTo>
                <a:lnTo>
                  <a:pt x="0" y="178825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053FA87B-8C63-4233-8F6B-1412F8D842E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201873" y="2534873"/>
            <a:ext cx="1788254" cy="1788254"/>
          </a:xfrm>
          <a:custGeom>
            <a:avLst/>
            <a:gdLst>
              <a:gd name="connsiteX0" fmla="*/ 0 w 1788254"/>
              <a:gd name="connsiteY0" fmla="*/ 0 h 1788254"/>
              <a:gd name="connsiteX1" fmla="*/ 1788254 w 1788254"/>
              <a:gd name="connsiteY1" fmla="*/ 0 h 1788254"/>
              <a:gd name="connsiteX2" fmla="*/ 1788254 w 1788254"/>
              <a:gd name="connsiteY2" fmla="*/ 1788254 h 1788254"/>
              <a:gd name="connsiteX3" fmla="*/ 0 w 1788254"/>
              <a:gd name="connsiteY3" fmla="*/ 1788254 h 178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1788254">
                <a:moveTo>
                  <a:pt x="0" y="0"/>
                </a:moveTo>
                <a:lnTo>
                  <a:pt x="1788254" y="0"/>
                </a:lnTo>
                <a:lnTo>
                  <a:pt x="1788254" y="1788254"/>
                </a:lnTo>
                <a:lnTo>
                  <a:pt x="0" y="178825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3D8FD4F2-E5B1-41D8-A8B1-5A167BA49E7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985182" y="2534873"/>
            <a:ext cx="1788254" cy="1788254"/>
          </a:xfrm>
          <a:custGeom>
            <a:avLst/>
            <a:gdLst>
              <a:gd name="connsiteX0" fmla="*/ 0 w 1788254"/>
              <a:gd name="connsiteY0" fmla="*/ 0 h 1788254"/>
              <a:gd name="connsiteX1" fmla="*/ 1788254 w 1788254"/>
              <a:gd name="connsiteY1" fmla="*/ 0 h 1788254"/>
              <a:gd name="connsiteX2" fmla="*/ 1788254 w 1788254"/>
              <a:gd name="connsiteY2" fmla="*/ 1788254 h 1788254"/>
              <a:gd name="connsiteX3" fmla="*/ 0 w 1788254"/>
              <a:gd name="connsiteY3" fmla="*/ 1788254 h 178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1788254">
                <a:moveTo>
                  <a:pt x="0" y="0"/>
                </a:moveTo>
                <a:lnTo>
                  <a:pt x="1788254" y="0"/>
                </a:lnTo>
                <a:lnTo>
                  <a:pt x="1788254" y="1788254"/>
                </a:lnTo>
                <a:lnTo>
                  <a:pt x="0" y="178825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05ABCA9-53B9-4D04-9C5E-7003B57A3E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10476438" y="3288386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AE1589F6-A1B5-4D9A-B147-43CC66A5E0D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5400000">
            <a:off x="6711071" y="3288387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40F8B5D6-D4B3-469E-AC17-6DC60C8D21B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5400000">
            <a:off x="2909819" y="3288388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3092291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X Square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 descr="A picture containing building, indoor, floor, dome&#10;&#10;Description automatically generated">
            <a:extLst>
              <a:ext uri="{FF2B5EF4-FFF2-40B4-BE49-F238E27FC236}">
                <a16:creationId xmlns:a16="http://schemas.microsoft.com/office/drawing/2014/main" id="{AFD500A0-81EB-4D16-88A5-5A25C456C8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C0BB03A-1236-4134-8BF0-806CE2397580}"/>
              </a:ext>
            </a:extLst>
          </p:cNvPr>
          <p:cNvSpPr>
            <a:spLocks/>
          </p:cNvSpPr>
          <p:nvPr/>
        </p:nvSpPr>
        <p:spPr>
          <a:xfrm>
            <a:off x="1349021" y="1417214"/>
            <a:ext cx="4023571" cy="402357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094E8F6A-83EC-4378-9EC7-E26D3194E47F}"/>
              </a:ext>
            </a:extLst>
          </p:cNvPr>
          <p:cNvSpPr>
            <a:spLocks/>
          </p:cNvSpPr>
          <p:nvPr/>
        </p:nvSpPr>
        <p:spPr>
          <a:xfrm>
            <a:off x="1607788" y="1693338"/>
            <a:ext cx="3506036" cy="347132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3717C26-56F4-40F2-8A4F-2D16E8E8D19C}"/>
              </a:ext>
            </a:extLst>
          </p:cNvPr>
          <p:cNvSpPr>
            <a:spLocks/>
          </p:cNvSpPr>
          <p:nvPr/>
        </p:nvSpPr>
        <p:spPr>
          <a:xfrm>
            <a:off x="6855638" y="1417214"/>
            <a:ext cx="4023571" cy="402357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BE8FED96-3186-4B5B-8697-59AA07CC6417}"/>
              </a:ext>
            </a:extLst>
          </p:cNvPr>
          <p:cNvSpPr>
            <a:spLocks/>
          </p:cNvSpPr>
          <p:nvPr/>
        </p:nvSpPr>
        <p:spPr>
          <a:xfrm>
            <a:off x="7114405" y="1693338"/>
            <a:ext cx="3506036" cy="347132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37" name="Picture Placeholder 36">
            <a:extLst>
              <a:ext uri="{FF2B5EF4-FFF2-40B4-BE49-F238E27FC236}">
                <a16:creationId xmlns:a16="http://schemas.microsoft.com/office/drawing/2014/main" id="{E22AE660-325D-4F8F-9C04-33A68FFF0B4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920806" y="1988999"/>
            <a:ext cx="2880001" cy="2880001"/>
          </a:xfrm>
          <a:custGeom>
            <a:avLst/>
            <a:gdLst>
              <a:gd name="connsiteX0" fmla="*/ 0 w 2380166"/>
              <a:gd name="connsiteY0" fmla="*/ 0 h 2380166"/>
              <a:gd name="connsiteX1" fmla="*/ 2380166 w 2380166"/>
              <a:gd name="connsiteY1" fmla="*/ 0 h 2380166"/>
              <a:gd name="connsiteX2" fmla="*/ 2380166 w 2380166"/>
              <a:gd name="connsiteY2" fmla="*/ 2380166 h 2380166"/>
              <a:gd name="connsiteX3" fmla="*/ 0 w 2380166"/>
              <a:gd name="connsiteY3" fmla="*/ 2380166 h 2380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0166" h="2380166">
                <a:moveTo>
                  <a:pt x="0" y="0"/>
                </a:moveTo>
                <a:lnTo>
                  <a:pt x="2380166" y="0"/>
                </a:lnTo>
                <a:lnTo>
                  <a:pt x="2380166" y="2380166"/>
                </a:lnTo>
                <a:lnTo>
                  <a:pt x="0" y="2380166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13B255F2-3389-410F-B747-EB6CDDF1FB5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427423" y="1988999"/>
            <a:ext cx="2880001" cy="2880001"/>
          </a:xfrm>
          <a:custGeom>
            <a:avLst/>
            <a:gdLst>
              <a:gd name="connsiteX0" fmla="*/ 0 w 2380166"/>
              <a:gd name="connsiteY0" fmla="*/ 0 h 2380166"/>
              <a:gd name="connsiteX1" fmla="*/ 2380166 w 2380166"/>
              <a:gd name="connsiteY1" fmla="*/ 0 h 2380166"/>
              <a:gd name="connsiteX2" fmla="*/ 2380166 w 2380166"/>
              <a:gd name="connsiteY2" fmla="*/ 2380166 h 2380166"/>
              <a:gd name="connsiteX3" fmla="*/ 0 w 2380166"/>
              <a:gd name="connsiteY3" fmla="*/ 2380166 h 2380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0166" h="2380166">
                <a:moveTo>
                  <a:pt x="0" y="0"/>
                </a:moveTo>
                <a:lnTo>
                  <a:pt x="2380166" y="0"/>
                </a:lnTo>
                <a:lnTo>
                  <a:pt x="2380166" y="2380166"/>
                </a:lnTo>
                <a:lnTo>
                  <a:pt x="0" y="2380166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0188A16E-C8A4-4FD9-B99B-2C306EFCE36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5400000">
            <a:off x="10434954" y="4061104"/>
            <a:ext cx="1843474" cy="954967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BBBA701-2B46-4ED9-8615-AD503E951CB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5400000">
            <a:off x="4928339" y="4061103"/>
            <a:ext cx="1843471" cy="954967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743544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X Tall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 descr="A picture containing building, indoor, floor, dome&#10;&#10;Description automatically generated">
            <a:extLst>
              <a:ext uri="{FF2B5EF4-FFF2-40B4-BE49-F238E27FC236}">
                <a16:creationId xmlns:a16="http://schemas.microsoft.com/office/drawing/2014/main" id="{F42D544F-3EA4-45DC-BF82-52A438F23E5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AB27B221-6380-49E7-936C-899C7C7698D4}"/>
              </a:ext>
            </a:extLst>
          </p:cNvPr>
          <p:cNvSpPr>
            <a:spLocks/>
          </p:cNvSpPr>
          <p:nvPr/>
        </p:nvSpPr>
        <p:spPr>
          <a:xfrm>
            <a:off x="1530040" y="2040802"/>
            <a:ext cx="1953241" cy="2748153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5BE767B-4B22-4571-8922-41D81E5BBC3A}"/>
              </a:ext>
            </a:extLst>
          </p:cNvPr>
          <p:cNvSpPr>
            <a:spLocks/>
          </p:cNvSpPr>
          <p:nvPr/>
        </p:nvSpPr>
        <p:spPr>
          <a:xfrm>
            <a:off x="1672426" y="2193477"/>
            <a:ext cx="1668468" cy="244280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A91D0C6-87A7-4836-9C48-8453F9C9AEC0}"/>
              </a:ext>
            </a:extLst>
          </p:cNvPr>
          <p:cNvSpPr>
            <a:spLocks/>
          </p:cNvSpPr>
          <p:nvPr/>
        </p:nvSpPr>
        <p:spPr>
          <a:xfrm>
            <a:off x="5119380" y="2054924"/>
            <a:ext cx="1953241" cy="2748153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9DB4466B-82EB-41FB-8BFA-EDBD4EB43DF4}"/>
              </a:ext>
            </a:extLst>
          </p:cNvPr>
          <p:cNvSpPr>
            <a:spLocks/>
          </p:cNvSpPr>
          <p:nvPr/>
        </p:nvSpPr>
        <p:spPr>
          <a:xfrm>
            <a:off x="5261766" y="2207599"/>
            <a:ext cx="1668468" cy="244280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1A1B6F22-18D4-44B5-BA39-187BF2EBBC2D}"/>
              </a:ext>
            </a:extLst>
          </p:cNvPr>
          <p:cNvSpPr>
            <a:spLocks/>
          </p:cNvSpPr>
          <p:nvPr/>
        </p:nvSpPr>
        <p:spPr>
          <a:xfrm>
            <a:off x="8708719" y="2069046"/>
            <a:ext cx="1953241" cy="2748153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A754C9AD-BF46-44A3-AAAD-C889E1C6F388}"/>
              </a:ext>
            </a:extLst>
          </p:cNvPr>
          <p:cNvSpPr>
            <a:spLocks/>
          </p:cNvSpPr>
          <p:nvPr/>
        </p:nvSpPr>
        <p:spPr>
          <a:xfrm>
            <a:off x="8851105" y="2221721"/>
            <a:ext cx="1668468" cy="244280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 userDrawn="1"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0DA190C8-7CFD-45FD-93C6-460EEAEA288F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951479" y="2493659"/>
            <a:ext cx="1110365" cy="1842440"/>
          </a:xfrm>
          <a:custGeom>
            <a:avLst/>
            <a:gdLst>
              <a:gd name="connsiteX0" fmla="*/ 0 w 1110365"/>
              <a:gd name="connsiteY0" fmla="*/ 0 h 1842440"/>
              <a:gd name="connsiteX1" fmla="*/ 1110365 w 1110365"/>
              <a:gd name="connsiteY1" fmla="*/ 0 h 1842440"/>
              <a:gd name="connsiteX2" fmla="*/ 1110365 w 1110365"/>
              <a:gd name="connsiteY2" fmla="*/ 1842440 h 1842440"/>
              <a:gd name="connsiteX3" fmla="*/ 0 w 1110365"/>
              <a:gd name="connsiteY3" fmla="*/ 1842440 h 184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0365" h="1842440">
                <a:moveTo>
                  <a:pt x="0" y="0"/>
                </a:moveTo>
                <a:lnTo>
                  <a:pt x="1110365" y="0"/>
                </a:lnTo>
                <a:lnTo>
                  <a:pt x="1110365" y="1842440"/>
                </a:lnTo>
                <a:lnTo>
                  <a:pt x="0" y="18424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4F646749-906D-4D81-B023-D92B4A921D22}"/>
              </a:ext>
            </a:extLst>
          </p:cNvPr>
          <p:cNvSpPr>
            <a:spLocks noGrp="1"/>
          </p:cNvSpPr>
          <p:nvPr userDrawn="1">
            <p:ph type="pic" sz="quarter" idx="11" hasCustomPrompt="1"/>
          </p:nvPr>
        </p:nvSpPr>
        <p:spPr>
          <a:xfrm>
            <a:off x="5540819" y="2507781"/>
            <a:ext cx="1110365" cy="1842440"/>
          </a:xfrm>
          <a:custGeom>
            <a:avLst/>
            <a:gdLst>
              <a:gd name="connsiteX0" fmla="*/ 0 w 1110365"/>
              <a:gd name="connsiteY0" fmla="*/ 0 h 1842440"/>
              <a:gd name="connsiteX1" fmla="*/ 1110365 w 1110365"/>
              <a:gd name="connsiteY1" fmla="*/ 0 h 1842440"/>
              <a:gd name="connsiteX2" fmla="*/ 1110365 w 1110365"/>
              <a:gd name="connsiteY2" fmla="*/ 1842440 h 1842440"/>
              <a:gd name="connsiteX3" fmla="*/ 0 w 1110365"/>
              <a:gd name="connsiteY3" fmla="*/ 1842440 h 184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0365" h="1842440">
                <a:moveTo>
                  <a:pt x="0" y="0"/>
                </a:moveTo>
                <a:lnTo>
                  <a:pt x="1110365" y="0"/>
                </a:lnTo>
                <a:lnTo>
                  <a:pt x="1110365" y="1842440"/>
                </a:lnTo>
                <a:lnTo>
                  <a:pt x="0" y="18424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B212A44-CFBB-4032-9701-8A38040A1B11}"/>
              </a:ext>
            </a:extLst>
          </p:cNvPr>
          <p:cNvSpPr>
            <a:spLocks noGrp="1"/>
          </p:cNvSpPr>
          <p:nvPr userDrawn="1">
            <p:ph type="pic" sz="quarter" idx="12" hasCustomPrompt="1"/>
          </p:nvPr>
        </p:nvSpPr>
        <p:spPr>
          <a:xfrm>
            <a:off x="9130157" y="2521903"/>
            <a:ext cx="1110365" cy="1842440"/>
          </a:xfrm>
          <a:custGeom>
            <a:avLst/>
            <a:gdLst>
              <a:gd name="connsiteX0" fmla="*/ 0 w 1110365"/>
              <a:gd name="connsiteY0" fmla="*/ 0 h 1842440"/>
              <a:gd name="connsiteX1" fmla="*/ 1110365 w 1110365"/>
              <a:gd name="connsiteY1" fmla="*/ 0 h 1842440"/>
              <a:gd name="connsiteX2" fmla="*/ 1110365 w 1110365"/>
              <a:gd name="connsiteY2" fmla="*/ 1842440 h 1842440"/>
              <a:gd name="connsiteX3" fmla="*/ 0 w 1110365"/>
              <a:gd name="connsiteY3" fmla="*/ 1842440 h 184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0365" h="1842440">
                <a:moveTo>
                  <a:pt x="0" y="0"/>
                </a:moveTo>
                <a:lnTo>
                  <a:pt x="1110365" y="0"/>
                </a:lnTo>
                <a:lnTo>
                  <a:pt x="1110365" y="1842440"/>
                </a:lnTo>
                <a:lnTo>
                  <a:pt x="0" y="18424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35052687-685D-4555-8F1D-E083F7A221B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10074324" y="3478131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F9B92CE4-A92E-4722-BD51-DFD75EADC23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5400000">
            <a:off x="6492071" y="3478131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70A4DE7-51C6-482C-858C-09593B96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5400000">
            <a:off x="2909819" y="3478133"/>
            <a:ext cx="2013340" cy="789229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617687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X Tall Mediu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7" descr="A picture containing building, indoor, floor, dome&#10;&#10;Description automatically generated">
            <a:extLst>
              <a:ext uri="{FF2B5EF4-FFF2-40B4-BE49-F238E27FC236}">
                <a16:creationId xmlns:a16="http://schemas.microsoft.com/office/drawing/2014/main" id="{3D779920-F7ED-4EA1-AD25-52E656FD8CE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 userDrawn="1"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87B7621C-4EF9-4474-B692-D61287DFB3F9}"/>
              </a:ext>
            </a:extLst>
          </p:cNvPr>
          <p:cNvSpPr>
            <a:spLocks/>
          </p:cNvSpPr>
          <p:nvPr/>
        </p:nvSpPr>
        <p:spPr>
          <a:xfrm>
            <a:off x="1825747" y="1201915"/>
            <a:ext cx="3145713" cy="4425927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BEE11F07-99C1-4047-9BB8-A1A6386523B5}"/>
              </a:ext>
            </a:extLst>
          </p:cNvPr>
          <p:cNvSpPr>
            <a:spLocks/>
          </p:cNvSpPr>
          <p:nvPr/>
        </p:nvSpPr>
        <p:spPr>
          <a:xfrm>
            <a:off x="2055061" y="1447800"/>
            <a:ext cx="2687084" cy="3934157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8E4B8057-5762-49B5-9B1F-8890AF54C6A8}"/>
              </a:ext>
            </a:extLst>
          </p:cNvPr>
          <p:cNvSpPr>
            <a:spLocks/>
          </p:cNvSpPr>
          <p:nvPr/>
        </p:nvSpPr>
        <p:spPr>
          <a:xfrm>
            <a:off x="7332632" y="1216037"/>
            <a:ext cx="3145713" cy="4425927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A828F528-6202-4128-BF06-E5E946105A23}"/>
              </a:ext>
            </a:extLst>
          </p:cNvPr>
          <p:cNvSpPr>
            <a:spLocks/>
          </p:cNvSpPr>
          <p:nvPr/>
        </p:nvSpPr>
        <p:spPr>
          <a:xfrm>
            <a:off x="7561946" y="1461922"/>
            <a:ext cx="2687084" cy="3934157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05802EDB-3792-45CC-B801-2EBBD3B50C5F}"/>
              </a:ext>
            </a:extLst>
          </p:cNvPr>
          <p:cNvSpPr>
            <a:spLocks noGrp="1"/>
          </p:cNvSpPr>
          <p:nvPr userDrawn="1">
            <p:ph type="pic" sz="quarter" idx="10" hasCustomPrompt="1"/>
          </p:nvPr>
        </p:nvSpPr>
        <p:spPr>
          <a:xfrm>
            <a:off x="2504476" y="1931246"/>
            <a:ext cx="1788254" cy="2967267"/>
          </a:xfrm>
          <a:custGeom>
            <a:avLst/>
            <a:gdLst>
              <a:gd name="connsiteX0" fmla="*/ 0 w 1788254"/>
              <a:gd name="connsiteY0" fmla="*/ 0 h 2967267"/>
              <a:gd name="connsiteX1" fmla="*/ 1788254 w 1788254"/>
              <a:gd name="connsiteY1" fmla="*/ 0 h 2967267"/>
              <a:gd name="connsiteX2" fmla="*/ 1788254 w 1788254"/>
              <a:gd name="connsiteY2" fmla="*/ 2967267 h 2967267"/>
              <a:gd name="connsiteX3" fmla="*/ 0 w 1788254"/>
              <a:gd name="connsiteY3" fmla="*/ 2967267 h 2967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2967267">
                <a:moveTo>
                  <a:pt x="0" y="0"/>
                </a:moveTo>
                <a:lnTo>
                  <a:pt x="1788254" y="0"/>
                </a:lnTo>
                <a:lnTo>
                  <a:pt x="1788254" y="2967267"/>
                </a:lnTo>
                <a:lnTo>
                  <a:pt x="0" y="296726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27E02D9A-4D3F-4147-8FEF-502B82AFEF47}"/>
              </a:ext>
            </a:extLst>
          </p:cNvPr>
          <p:cNvSpPr>
            <a:spLocks noGrp="1"/>
          </p:cNvSpPr>
          <p:nvPr userDrawn="1">
            <p:ph type="pic" sz="quarter" idx="11" hasCustomPrompt="1"/>
          </p:nvPr>
        </p:nvSpPr>
        <p:spPr>
          <a:xfrm>
            <a:off x="8011361" y="1945367"/>
            <a:ext cx="1788254" cy="2967267"/>
          </a:xfrm>
          <a:custGeom>
            <a:avLst/>
            <a:gdLst>
              <a:gd name="connsiteX0" fmla="*/ 0 w 1788254"/>
              <a:gd name="connsiteY0" fmla="*/ 0 h 2967267"/>
              <a:gd name="connsiteX1" fmla="*/ 1788254 w 1788254"/>
              <a:gd name="connsiteY1" fmla="*/ 0 h 2967267"/>
              <a:gd name="connsiteX2" fmla="*/ 1788254 w 1788254"/>
              <a:gd name="connsiteY2" fmla="*/ 2967267 h 2967267"/>
              <a:gd name="connsiteX3" fmla="*/ 0 w 1788254"/>
              <a:gd name="connsiteY3" fmla="*/ 2967267 h 2967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2967267">
                <a:moveTo>
                  <a:pt x="0" y="0"/>
                </a:moveTo>
                <a:lnTo>
                  <a:pt x="1788254" y="0"/>
                </a:lnTo>
                <a:lnTo>
                  <a:pt x="1788254" y="2967267"/>
                </a:lnTo>
                <a:lnTo>
                  <a:pt x="0" y="2967267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D07865F-6D9E-409A-B106-B4D0D1978EF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5400000">
            <a:off x="10434954" y="4061104"/>
            <a:ext cx="1843474" cy="954967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E87DCF10-6525-49A7-97DF-2EEB41E0181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5400000">
            <a:off x="4928339" y="4061103"/>
            <a:ext cx="1843471" cy="954967"/>
          </a:xfrm>
        </p:spPr>
        <p:txBody>
          <a:bodyPr rtlCol="0" anchor="t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2855853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lose up of a person&#10;&#10;Description automatically generated">
            <a:extLst>
              <a:ext uri="{FF2B5EF4-FFF2-40B4-BE49-F238E27FC236}">
                <a16:creationId xmlns:a16="http://schemas.microsoft.com/office/drawing/2014/main" id="{96DCA362-50CC-49A8-A5A2-5B06F8FE3A5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729C17-380A-4800-A187-0E22C674E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1325" y="2450444"/>
            <a:ext cx="6951720" cy="1771325"/>
          </a:xfrm>
        </p:spPr>
        <p:txBody>
          <a:bodyPr rtlCol="0" anchor="b">
            <a:normAutofit/>
          </a:bodyPr>
          <a:lstStyle>
            <a:lvl1pPr algn="l">
              <a:defRPr lang="en-GB" sz="4000" b="1" spc="-15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59B39-A9FA-4822-B848-FF5C88B95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31325" y="4379993"/>
            <a:ext cx="6951720" cy="931498"/>
          </a:xfrm>
        </p:spPr>
        <p:txBody>
          <a:bodyPr rtlCol="0"/>
          <a:lstStyle>
            <a:lvl1pPr marL="0" indent="0" algn="l">
              <a:buNone/>
              <a:defRPr lang="en-GB" sz="24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523BBA6-8A70-4A66-8734-DCF1D57CBFB2}"/>
              </a:ext>
            </a:extLst>
          </p:cNvPr>
          <p:cNvSpPr>
            <a:spLocks/>
          </p:cNvSpPr>
          <p:nvPr userDrawn="1"/>
        </p:nvSpPr>
        <p:spPr>
          <a:xfrm>
            <a:off x="747085" y="1917516"/>
            <a:ext cx="3022968" cy="3022968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6D4CD3A-5ACA-4999-B83F-271EDAE8443E}"/>
              </a:ext>
            </a:extLst>
          </p:cNvPr>
          <p:cNvSpPr>
            <a:spLocks/>
          </p:cNvSpPr>
          <p:nvPr userDrawn="1"/>
        </p:nvSpPr>
        <p:spPr>
          <a:xfrm>
            <a:off x="915028" y="2085459"/>
            <a:ext cx="2687083" cy="268708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5F1753F-3555-471B-B36A-AA0D89D61C8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76677" y="2347107"/>
            <a:ext cx="2163786" cy="2163786"/>
          </a:xfrm>
          <a:custGeom>
            <a:avLst/>
            <a:gdLst>
              <a:gd name="connsiteX0" fmla="*/ 0 w 4638269"/>
              <a:gd name="connsiteY0" fmla="*/ 0 h 4638269"/>
              <a:gd name="connsiteX1" fmla="*/ 4638269 w 4638269"/>
              <a:gd name="connsiteY1" fmla="*/ 0 h 4638269"/>
              <a:gd name="connsiteX2" fmla="*/ 4638269 w 4638269"/>
              <a:gd name="connsiteY2" fmla="*/ 4638269 h 4638269"/>
              <a:gd name="connsiteX3" fmla="*/ 0 w 4638269"/>
              <a:gd name="connsiteY3" fmla="*/ 4638269 h 463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8269" h="4638269">
                <a:moveTo>
                  <a:pt x="0" y="0"/>
                </a:moveTo>
                <a:lnTo>
                  <a:pt x="4638269" y="0"/>
                </a:lnTo>
                <a:lnTo>
                  <a:pt x="4638269" y="4638269"/>
                </a:lnTo>
                <a:lnTo>
                  <a:pt x="0" y="463826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</p:spTree>
    <p:extLst>
      <p:ext uri="{BB962C8B-B14F-4D97-AF65-F5344CB8AC3E}">
        <p14:creationId xmlns:p14="http://schemas.microsoft.com/office/powerpoint/2010/main" val="26461961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X Mixed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close up of a person&#10;&#10;Description automatically generated">
            <a:extLst>
              <a:ext uri="{FF2B5EF4-FFF2-40B4-BE49-F238E27FC236}">
                <a16:creationId xmlns:a16="http://schemas.microsoft.com/office/drawing/2014/main" id="{117DDB36-C576-4B62-B67E-A15205E1FCE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0FF8D0B-DC60-425D-A8B6-D2FF94C0942A}"/>
              </a:ext>
            </a:extLst>
          </p:cNvPr>
          <p:cNvSpPr>
            <a:spLocks/>
          </p:cNvSpPr>
          <p:nvPr userDrawn="1"/>
        </p:nvSpPr>
        <p:spPr>
          <a:xfrm>
            <a:off x="8045808" y="2293400"/>
            <a:ext cx="3325265" cy="227120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1125E09-7FAC-4EB0-96D5-824902AB4D8E}"/>
              </a:ext>
            </a:extLst>
          </p:cNvPr>
          <p:cNvSpPr>
            <a:spLocks/>
          </p:cNvSpPr>
          <p:nvPr userDrawn="1"/>
        </p:nvSpPr>
        <p:spPr>
          <a:xfrm>
            <a:off x="8155158" y="2419578"/>
            <a:ext cx="3106566" cy="2018845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A334F24-44B4-4474-967D-383887D4845A}"/>
              </a:ext>
            </a:extLst>
          </p:cNvPr>
          <p:cNvSpPr>
            <a:spLocks/>
          </p:cNvSpPr>
          <p:nvPr userDrawn="1"/>
        </p:nvSpPr>
        <p:spPr>
          <a:xfrm>
            <a:off x="4833620" y="2054924"/>
            <a:ext cx="1953241" cy="2748153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9CC9F3E-C0BC-4895-92DD-1EB6B3EE9EDE}"/>
              </a:ext>
            </a:extLst>
          </p:cNvPr>
          <p:cNvSpPr>
            <a:spLocks/>
          </p:cNvSpPr>
          <p:nvPr userDrawn="1"/>
        </p:nvSpPr>
        <p:spPr>
          <a:xfrm>
            <a:off x="4976006" y="2207599"/>
            <a:ext cx="1668468" cy="244280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4864038-2949-48F5-B500-17102A047F2F}"/>
              </a:ext>
            </a:extLst>
          </p:cNvPr>
          <p:cNvSpPr>
            <a:spLocks/>
          </p:cNvSpPr>
          <p:nvPr userDrawn="1"/>
        </p:nvSpPr>
        <p:spPr>
          <a:xfrm>
            <a:off x="777771" y="2179840"/>
            <a:ext cx="2498321" cy="249832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CCCD5F0-18F3-47F3-8CE1-4EF52BE3C295}"/>
              </a:ext>
            </a:extLst>
          </p:cNvPr>
          <p:cNvSpPr>
            <a:spLocks/>
          </p:cNvSpPr>
          <p:nvPr userDrawn="1"/>
        </p:nvSpPr>
        <p:spPr>
          <a:xfrm>
            <a:off x="938445" y="2351291"/>
            <a:ext cx="2176973" cy="2155419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 userDrawn="1"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4F44E5F-AF9E-4E5B-9EA5-F94D8DC9143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32804" y="2534873"/>
            <a:ext cx="1788254" cy="1788254"/>
          </a:xfrm>
          <a:custGeom>
            <a:avLst/>
            <a:gdLst>
              <a:gd name="connsiteX0" fmla="*/ 0 w 1788254"/>
              <a:gd name="connsiteY0" fmla="*/ 0 h 1788254"/>
              <a:gd name="connsiteX1" fmla="*/ 1788254 w 1788254"/>
              <a:gd name="connsiteY1" fmla="*/ 0 h 1788254"/>
              <a:gd name="connsiteX2" fmla="*/ 1788254 w 1788254"/>
              <a:gd name="connsiteY2" fmla="*/ 1788254 h 1788254"/>
              <a:gd name="connsiteX3" fmla="*/ 0 w 1788254"/>
              <a:gd name="connsiteY3" fmla="*/ 1788254 h 178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1788254">
                <a:moveTo>
                  <a:pt x="0" y="0"/>
                </a:moveTo>
                <a:lnTo>
                  <a:pt x="1788254" y="0"/>
                </a:lnTo>
                <a:lnTo>
                  <a:pt x="1788254" y="1788254"/>
                </a:lnTo>
                <a:lnTo>
                  <a:pt x="0" y="178825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FDB55E94-F7C8-4EF5-911C-6A02F5A642E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255059" y="2507781"/>
            <a:ext cx="1110365" cy="1842440"/>
          </a:xfrm>
          <a:custGeom>
            <a:avLst/>
            <a:gdLst>
              <a:gd name="connsiteX0" fmla="*/ 0 w 1110365"/>
              <a:gd name="connsiteY0" fmla="*/ 0 h 1842440"/>
              <a:gd name="connsiteX1" fmla="*/ 1110365 w 1110365"/>
              <a:gd name="connsiteY1" fmla="*/ 0 h 1842440"/>
              <a:gd name="connsiteX2" fmla="*/ 1110365 w 1110365"/>
              <a:gd name="connsiteY2" fmla="*/ 1842440 h 1842440"/>
              <a:gd name="connsiteX3" fmla="*/ 0 w 1110365"/>
              <a:gd name="connsiteY3" fmla="*/ 1842440 h 184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0365" h="1842440">
                <a:moveTo>
                  <a:pt x="0" y="0"/>
                </a:moveTo>
                <a:lnTo>
                  <a:pt x="1110365" y="0"/>
                </a:lnTo>
                <a:lnTo>
                  <a:pt x="1110365" y="1842440"/>
                </a:lnTo>
                <a:lnTo>
                  <a:pt x="0" y="18424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37" name="Picture Placeholder 36">
            <a:extLst>
              <a:ext uri="{FF2B5EF4-FFF2-40B4-BE49-F238E27FC236}">
                <a16:creationId xmlns:a16="http://schemas.microsoft.com/office/drawing/2014/main" id="{8D17EDFC-2F37-481D-96AE-1FECA3092BB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26549" y="2868266"/>
            <a:ext cx="2163787" cy="1121469"/>
          </a:xfrm>
          <a:custGeom>
            <a:avLst/>
            <a:gdLst>
              <a:gd name="connsiteX0" fmla="*/ 0 w 2163787"/>
              <a:gd name="connsiteY0" fmla="*/ 0 h 1121469"/>
              <a:gd name="connsiteX1" fmla="*/ 2163787 w 2163787"/>
              <a:gd name="connsiteY1" fmla="*/ 0 h 1121469"/>
              <a:gd name="connsiteX2" fmla="*/ 2163787 w 2163787"/>
              <a:gd name="connsiteY2" fmla="*/ 1121469 h 1121469"/>
              <a:gd name="connsiteX3" fmla="*/ 0 w 2163787"/>
              <a:gd name="connsiteY3" fmla="*/ 1121469 h 1121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3787" h="1121469">
                <a:moveTo>
                  <a:pt x="0" y="0"/>
                </a:moveTo>
                <a:lnTo>
                  <a:pt x="2163787" y="0"/>
                </a:lnTo>
                <a:lnTo>
                  <a:pt x="2163787" y="1121469"/>
                </a:lnTo>
                <a:lnTo>
                  <a:pt x="0" y="112146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E03BAD9-4538-4222-BBB6-7F2A3636C16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9969788" y="5370782"/>
            <a:ext cx="2013340" cy="789229"/>
          </a:xfrm>
        </p:spPr>
        <p:txBody>
          <a:bodyPr rtlCol="0" anchor="t">
            <a:noAutofit/>
          </a:bodyPr>
          <a:lstStyle>
            <a:lvl1pPr marL="0" indent="0" algn="l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0F9A26A1-EEF7-42A6-AD1C-F0A0280FA64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5400000">
            <a:off x="5397249" y="5478828"/>
            <a:ext cx="2013340" cy="789229"/>
          </a:xfrm>
        </p:spPr>
        <p:txBody>
          <a:bodyPr rtlCol="0" anchor="t">
            <a:noAutofit/>
          </a:bodyPr>
          <a:lstStyle>
            <a:lvl1pPr marL="0" indent="0" algn="l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0B209A57-BBF8-4BC9-8759-F14813CFD92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5400000">
            <a:off x="1880643" y="5370785"/>
            <a:ext cx="2013340" cy="789229"/>
          </a:xfrm>
        </p:spPr>
        <p:txBody>
          <a:bodyPr rtlCol="0" anchor="t">
            <a:noAutofit/>
          </a:bodyPr>
          <a:lstStyle>
            <a:lvl1pPr marL="0" indent="0" algn="l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11294472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X Mixed Mediu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close up of a person&#10;&#10;Description automatically generated">
            <a:extLst>
              <a:ext uri="{FF2B5EF4-FFF2-40B4-BE49-F238E27FC236}">
                <a16:creationId xmlns:a16="http://schemas.microsoft.com/office/drawing/2014/main" id="{117DDB36-C576-4B62-B67E-A15205E1FCE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869B48DB-173C-4CE1-8EF6-EFC513E739F1}"/>
              </a:ext>
            </a:extLst>
          </p:cNvPr>
          <p:cNvSpPr>
            <a:spLocks/>
          </p:cNvSpPr>
          <p:nvPr/>
        </p:nvSpPr>
        <p:spPr>
          <a:xfrm>
            <a:off x="6509973" y="1502892"/>
            <a:ext cx="5355373" cy="3657792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68096F67-2853-426F-8D57-FF3423F35F38}"/>
              </a:ext>
            </a:extLst>
          </p:cNvPr>
          <p:cNvSpPr>
            <a:spLocks/>
          </p:cNvSpPr>
          <p:nvPr/>
        </p:nvSpPr>
        <p:spPr>
          <a:xfrm>
            <a:off x="6686082" y="1706103"/>
            <a:ext cx="5003156" cy="3251371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824E0007-726F-4223-A8E3-F098A3876BEA}"/>
              </a:ext>
            </a:extLst>
          </p:cNvPr>
          <p:cNvSpPr>
            <a:spLocks/>
          </p:cNvSpPr>
          <p:nvPr/>
        </p:nvSpPr>
        <p:spPr>
          <a:xfrm>
            <a:off x="3339267" y="1502892"/>
            <a:ext cx="2731965" cy="2731965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71DB7A1E-6CD2-4A43-BB30-E31B10FEC0A8}"/>
              </a:ext>
            </a:extLst>
          </p:cNvPr>
          <p:cNvSpPr>
            <a:spLocks/>
          </p:cNvSpPr>
          <p:nvPr/>
        </p:nvSpPr>
        <p:spPr>
          <a:xfrm>
            <a:off x="3514967" y="1690377"/>
            <a:ext cx="2380564" cy="2356994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CF95C257-8CD8-4F86-BF70-CAA168CA69E9}"/>
              </a:ext>
            </a:extLst>
          </p:cNvPr>
          <p:cNvSpPr>
            <a:spLocks/>
          </p:cNvSpPr>
          <p:nvPr/>
        </p:nvSpPr>
        <p:spPr>
          <a:xfrm>
            <a:off x="301365" y="1502892"/>
            <a:ext cx="2599162" cy="3656945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739B31DF-C0E0-4F5E-9781-3F964486F57C}"/>
              </a:ext>
            </a:extLst>
          </p:cNvPr>
          <p:cNvSpPr>
            <a:spLocks/>
          </p:cNvSpPr>
          <p:nvPr/>
        </p:nvSpPr>
        <p:spPr>
          <a:xfrm>
            <a:off x="490837" y="1706056"/>
            <a:ext cx="2220217" cy="3250618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 userDrawn="1"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4DF200DA-328E-4A85-BB27-B5433C433779}"/>
              </a:ext>
            </a:extLst>
          </p:cNvPr>
          <p:cNvSpPr>
            <a:spLocks noGrp="1"/>
          </p:cNvSpPr>
          <p:nvPr userDrawn="1">
            <p:ph type="pic" sz="quarter" idx="10" hasCustomPrompt="1"/>
          </p:nvPr>
        </p:nvSpPr>
        <p:spPr>
          <a:xfrm>
            <a:off x="862169" y="2105505"/>
            <a:ext cx="1477554" cy="2451720"/>
          </a:xfrm>
          <a:custGeom>
            <a:avLst/>
            <a:gdLst>
              <a:gd name="connsiteX0" fmla="*/ 0 w 1477554"/>
              <a:gd name="connsiteY0" fmla="*/ 0 h 2451720"/>
              <a:gd name="connsiteX1" fmla="*/ 1477554 w 1477554"/>
              <a:gd name="connsiteY1" fmla="*/ 0 h 2451720"/>
              <a:gd name="connsiteX2" fmla="*/ 1477554 w 1477554"/>
              <a:gd name="connsiteY2" fmla="*/ 2451720 h 2451720"/>
              <a:gd name="connsiteX3" fmla="*/ 0 w 1477554"/>
              <a:gd name="connsiteY3" fmla="*/ 2451720 h 2451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77554" h="2451720">
                <a:moveTo>
                  <a:pt x="0" y="0"/>
                </a:moveTo>
                <a:lnTo>
                  <a:pt x="1477554" y="0"/>
                </a:lnTo>
                <a:lnTo>
                  <a:pt x="1477554" y="2451720"/>
                </a:lnTo>
                <a:lnTo>
                  <a:pt x="0" y="245172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64" name="Picture Placeholder 63">
            <a:extLst>
              <a:ext uri="{FF2B5EF4-FFF2-40B4-BE49-F238E27FC236}">
                <a16:creationId xmlns:a16="http://schemas.microsoft.com/office/drawing/2014/main" id="{0E7FDAE0-E65D-4DEA-8FD4-756B8093AC65}"/>
              </a:ext>
            </a:extLst>
          </p:cNvPr>
          <p:cNvSpPr>
            <a:spLocks noGrp="1"/>
          </p:cNvSpPr>
          <p:nvPr userDrawn="1">
            <p:ph type="pic" sz="quarter" idx="11" hasCustomPrompt="1"/>
          </p:nvPr>
        </p:nvSpPr>
        <p:spPr>
          <a:xfrm>
            <a:off x="3727503" y="1891128"/>
            <a:ext cx="1955492" cy="1955492"/>
          </a:xfrm>
          <a:custGeom>
            <a:avLst/>
            <a:gdLst>
              <a:gd name="connsiteX0" fmla="*/ 0 w 1955492"/>
              <a:gd name="connsiteY0" fmla="*/ 0 h 1955492"/>
              <a:gd name="connsiteX1" fmla="*/ 1955492 w 1955492"/>
              <a:gd name="connsiteY1" fmla="*/ 0 h 1955492"/>
              <a:gd name="connsiteX2" fmla="*/ 1955492 w 1955492"/>
              <a:gd name="connsiteY2" fmla="*/ 1955492 h 1955492"/>
              <a:gd name="connsiteX3" fmla="*/ 0 w 1955492"/>
              <a:gd name="connsiteY3" fmla="*/ 1955492 h 1955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55492" h="1955492">
                <a:moveTo>
                  <a:pt x="0" y="0"/>
                </a:moveTo>
                <a:lnTo>
                  <a:pt x="1955492" y="0"/>
                </a:lnTo>
                <a:lnTo>
                  <a:pt x="1955492" y="1955492"/>
                </a:lnTo>
                <a:lnTo>
                  <a:pt x="0" y="1955492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82AB263E-3739-461F-B86A-EC7DAF615963}"/>
              </a:ext>
            </a:extLst>
          </p:cNvPr>
          <p:cNvSpPr>
            <a:spLocks noGrp="1"/>
          </p:cNvSpPr>
          <p:nvPr userDrawn="1">
            <p:ph type="pic" sz="quarter" idx="12" hasCustomPrompt="1"/>
          </p:nvPr>
        </p:nvSpPr>
        <p:spPr>
          <a:xfrm>
            <a:off x="7445259" y="2428720"/>
            <a:ext cx="3484801" cy="1806136"/>
          </a:xfrm>
          <a:custGeom>
            <a:avLst/>
            <a:gdLst>
              <a:gd name="connsiteX0" fmla="*/ 0 w 3484801"/>
              <a:gd name="connsiteY0" fmla="*/ 0 h 1806136"/>
              <a:gd name="connsiteX1" fmla="*/ 3484801 w 3484801"/>
              <a:gd name="connsiteY1" fmla="*/ 0 h 1806136"/>
              <a:gd name="connsiteX2" fmla="*/ 3484801 w 3484801"/>
              <a:gd name="connsiteY2" fmla="*/ 1806136 h 1806136"/>
              <a:gd name="connsiteX3" fmla="*/ 0 w 3484801"/>
              <a:gd name="connsiteY3" fmla="*/ 1806136 h 1806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01" h="1806136">
                <a:moveTo>
                  <a:pt x="0" y="0"/>
                </a:moveTo>
                <a:lnTo>
                  <a:pt x="3484801" y="0"/>
                </a:lnTo>
                <a:lnTo>
                  <a:pt x="3484801" y="1806136"/>
                </a:lnTo>
                <a:lnTo>
                  <a:pt x="0" y="1806136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C6CCC41-DB90-4AF9-9F0E-2795A979F34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5400000">
            <a:off x="10480498" y="5649262"/>
            <a:ext cx="1628251" cy="789229"/>
          </a:xfrm>
        </p:spPr>
        <p:txBody>
          <a:bodyPr rtlCol="0" anchor="t">
            <a:noAutofit/>
          </a:bodyPr>
          <a:lstStyle>
            <a:lvl1pPr marL="0" indent="0" algn="l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F4A22D6-1921-491E-8D69-4B42583AD04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5400000">
            <a:off x="4493858" y="4926280"/>
            <a:ext cx="2013340" cy="789229"/>
          </a:xfrm>
        </p:spPr>
        <p:txBody>
          <a:bodyPr rtlCol="0" anchor="t">
            <a:noAutofit/>
          </a:bodyPr>
          <a:lstStyle>
            <a:lvl1pPr marL="0" indent="0" algn="l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6FD2737E-6769-4498-BED3-D4BF12D2605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 rot="5400000">
            <a:off x="1500535" y="5649262"/>
            <a:ext cx="1628252" cy="789229"/>
          </a:xfrm>
        </p:spPr>
        <p:txBody>
          <a:bodyPr rtlCol="0" anchor="t">
            <a:noAutofit/>
          </a:bodyPr>
          <a:lstStyle>
            <a:lvl1pPr marL="0" indent="0" algn="l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25420160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X Mixed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 descr="A close up of a person&#10;&#10;Description automatically generated">
            <a:extLst>
              <a:ext uri="{FF2B5EF4-FFF2-40B4-BE49-F238E27FC236}">
                <a16:creationId xmlns:a16="http://schemas.microsoft.com/office/drawing/2014/main" id="{85BD55FF-A21F-4ECE-8AA9-DE8836C331C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926C53-330F-4C96-8B93-D4D0E4D90945}"/>
              </a:ext>
            </a:extLst>
          </p:cNvPr>
          <p:cNvSpPr>
            <a:spLocks noGrp="1"/>
          </p:cNvSpPr>
          <p:nvPr userDrawn="1"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0FCDB95-2B24-4723-8E3C-5279578AED44}"/>
              </a:ext>
            </a:extLst>
          </p:cNvPr>
          <p:cNvSpPr>
            <a:spLocks/>
          </p:cNvSpPr>
          <p:nvPr/>
        </p:nvSpPr>
        <p:spPr>
          <a:xfrm>
            <a:off x="560283" y="3569339"/>
            <a:ext cx="1953241" cy="2748153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926F7D2-94DE-4D9C-B5CB-D1E8AC8A9592}"/>
              </a:ext>
            </a:extLst>
          </p:cNvPr>
          <p:cNvSpPr>
            <a:spLocks/>
          </p:cNvSpPr>
          <p:nvPr/>
        </p:nvSpPr>
        <p:spPr>
          <a:xfrm>
            <a:off x="702669" y="3722014"/>
            <a:ext cx="1668468" cy="244280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6DB224D8-04A5-40D3-8B2E-A8B993429E3A}"/>
              </a:ext>
            </a:extLst>
          </p:cNvPr>
          <p:cNvSpPr>
            <a:spLocks/>
          </p:cNvSpPr>
          <p:nvPr/>
        </p:nvSpPr>
        <p:spPr>
          <a:xfrm>
            <a:off x="575503" y="630440"/>
            <a:ext cx="2498321" cy="249832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B7CD0ED-C07D-4187-9F7A-66D5B527617B}"/>
              </a:ext>
            </a:extLst>
          </p:cNvPr>
          <p:cNvSpPr>
            <a:spLocks/>
          </p:cNvSpPr>
          <p:nvPr/>
        </p:nvSpPr>
        <p:spPr>
          <a:xfrm>
            <a:off x="736177" y="801891"/>
            <a:ext cx="2176973" cy="2155419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0F35B71F-4D35-4FD1-B701-FCD4E5102232}"/>
              </a:ext>
            </a:extLst>
          </p:cNvPr>
          <p:cNvSpPr>
            <a:spLocks/>
          </p:cNvSpPr>
          <p:nvPr userDrawn="1"/>
        </p:nvSpPr>
        <p:spPr>
          <a:xfrm>
            <a:off x="3782822" y="1766367"/>
            <a:ext cx="4868521" cy="3325265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2C7F337D-8F64-4EF1-9B05-FC8CCFC6423D}"/>
              </a:ext>
            </a:extLst>
          </p:cNvPr>
          <p:cNvSpPr>
            <a:spLocks/>
          </p:cNvSpPr>
          <p:nvPr userDrawn="1"/>
        </p:nvSpPr>
        <p:spPr>
          <a:xfrm>
            <a:off x="3942921" y="1951104"/>
            <a:ext cx="4548324" cy="2955791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3F949DB3-498E-45B3-A684-5F5B9B626082}"/>
              </a:ext>
            </a:extLst>
          </p:cNvPr>
          <p:cNvSpPr>
            <a:spLocks/>
          </p:cNvSpPr>
          <p:nvPr userDrawn="1"/>
        </p:nvSpPr>
        <p:spPr>
          <a:xfrm>
            <a:off x="9750498" y="729309"/>
            <a:ext cx="1953241" cy="2748153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B6D4D9AF-162C-418A-A2BB-701E3A3948EA}"/>
              </a:ext>
            </a:extLst>
          </p:cNvPr>
          <p:cNvSpPr>
            <a:spLocks/>
          </p:cNvSpPr>
          <p:nvPr userDrawn="1"/>
        </p:nvSpPr>
        <p:spPr>
          <a:xfrm>
            <a:off x="9892884" y="881984"/>
            <a:ext cx="1668468" cy="2442803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F9B9D14B-CE3A-44E7-AE24-7BBCF953E434}"/>
              </a:ext>
            </a:extLst>
          </p:cNvPr>
          <p:cNvSpPr>
            <a:spLocks/>
          </p:cNvSpPr>
          <p:nvPr userDrawn="1"/>
        </p:nvSpPr>
        <p:spPr>
          <a:xfrm>
            <a:off x="9265981" y="3930990"/>
            <a:ext cx="2498321" cy="2498321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D363F3E3-0151-412F-ABBE-EA6351C02D9A}"/>
              </a:ext>
            </a:extLst>
          </p:cNvPr>
          <p:cNvSpPr>
            <a:spLocks/>
          </p:cNvSpPr>
          <p:nvPr userDrawn="1"/>
        </p:nvSpPr>
        <p:spPr>
          <a:xfrm>
            <a:off x="9426655" y="4102441"/>
            <a:ext cx="2176973" cy="2155419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5C669741-61C7-4480-96DA-43F3772E56FC}"/>
              </a:ext>
            </a:extLst>
          </p:cNvPr>
          <p:cNvSpPr>
            <a:spLocks noGrp="1"/>
          </p:cNvSpPr>
          <p:nvPr userDrawn="1">
            <p:ph type="pic" sz="quarter" idx="10" hasCustomPrompt="1"/>
          </p:nvPr>
        </p:nvSpPr>
        <p:spPr>
          <a:xfrm>
            <a:off x="930536" y="985473"/>
            <a:ext cx="1788254" cy="1788254"/>
          </a:xfrm>
          <a:custGeom>
            <a:avLst/>
            <a:gdLst>
              <a:gd name="connsiteX0" fmla="*/ 0 w 1788254"/>
              <a:gd name="connsiteY0" fmla="*/ 0 h 1788254"/>
              <a:gd name="connsiteX1" fmla="*/ 1788254 w 1788254"/>
              <a:gd name="connsiteY1" fmla="*/ 0 h 1788254"/>
              <a:gd name="connsiteX2" fmla="*/ 1788254 w 1788254"/>
              <a:gd name="connsiteY2" fmla="*/ 1788254 h 1788254"/>
              <a:gd name="connsiteX3" fmla="*/ 0 w 1788254"/>
              <a:gd name="connsiteY3" fmla="*/ 1788254 h 178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1788254">
                <a:moveTo>
                  <a:pt x="0" y="0"/>
                </a:moveTo>
                <a:lnTo>
                  <a:pt x="1788254" y="0"/>
                </a:lnTo>
                <a:lnTo>
                  <a:pt x="1788254" y="1788254"/>
                </a:lnTo>
                <a:lnTo>
                  <a:pt x="0" y="178825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7012C368-FF87-4138-BAD5-4C739F02F948}"/>
              </a:ext>
            </a:extLst>
          </p:cNvPr>
          <p:cNvSpPr>
            <a:spLocks noGrp="1"/>
          </p:cNvSpPr>
          <p:nvPr userDrawn="1">
            <p:ph type="pic" sz="quarter" idx="11" hasCustomPrompt="1"/>
          </p:nvPr>
        </p:nvSpPr>
        <p:spPr>
          <a:xfrm>
            <a:off x="981721" y="4022196"/>
            <a:ext cx="1110365" cy="1842440"/>
          </a:xfrm>
          <a:custGeom>
            <a:avLst/>
            <a:gdLst>
              <a:gd name="connsiteX0" fmla="*/ 0 w 1110365"/>
              <a:gd name="connsiteY0" fmla="*/ 0 h 1842440"/>
              <a:gd name="connsiteX1" fmla="*/ 1110365 w 1110365"/>
              <a:gd name="connsiteY1" fmla="*/ 0 h 1842440"/>
              <a:gd name="connsiteX2" fmla="*/ 1110365 w 1110365"/>
              <a:gd name="connsiteY2" fmla="*/ 1842440 h 1842440"/>
              <a:gd name="connsiteX3" fmla="*/ 0 w 1110365"/>
              <a:gd name="connsiteY3" fmla="*/ 1842440 h 184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0365" h="1842440">
                <a:moveTo>
                  <a:pt x="0" y="0"/>
                </a:moveTo>
                <a:lnTo>
                  <a:pt x="1110365" y="0"/>
                </a:lnTo>
                <a:lnTo>
                  <a:pt x="1110365" y="1842440"/>
                </a:lnTo>
                <a:lnTo>
                  <a:pt x="0" y="18424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41978AA2-A1F7-44F6-B21F-1249BE9AFCD2}"/>
              </a:ext>
            </a:extLst>
          </p:cNvPr>
          <p:cNvSpPr>
            <a:spLocks noGrp="1"/>
          </p:cNvSpPr>
          <p:nvPr userDrawn="1">
            <p:ph type="pic" sz="quarter" idx="12" hasCustomPrompt="1"/>
          </p:nvPr>
        </p:nvSpPr>
        <p:spPr>
          <a:xfrm>
            <a:off x="4633085" y="2608029"/>
            <a:ext cx="3168001" cy="1641943"/>
          </a:xfrm>
          <a:custGeom>
            <a:avLst/>
            <a:gdLst>
              <a:gd name="connsiteX0" fmla="*/ 0 w 3168001"/>
              <a:gd name="connsiteY0" fmla="*/ 0 h 1641943"/>
              <a:gd name="connsiteX1" fmla="*/ 3168001 w 3168001"/>
              <a:gd name="connsiteY1" fmla="*/ 0 h 1641943"/>
              <a:gd name="connsiteX2" fmla="*/ 3168001 w 3168001"/>
              <a:gd name="connsiteY2" fmla="*/ 1641943 h 1641943"/>
              <a:gd name="connsiteX3" fmla="*/ 0 w 3168001"/>
              <a:gd name="connsiteY3" fmla="*/ 1641943 h 1641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68001" h="1641943">
                <a:moveTo>
                  <a:pt x="0" y="0"/>
                </a:moveTo>
                <a:lnTo>
                  <a:pt x="3168001" y="0"/>
                </a:lnTo>
                <a:lnTo>
                  <a:pt x="3168001" y="1641943"/>
                </a:lnTo>
                <a:lnTo>
                  <a:pt x="0" y="1641943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54" name="Picture Placeholder 53">
            <a:extLst>
              <a:ext uri="{FF2B5EF4-FFF2-40B4-BE49-F238E27FC236}">
                <a16:creationId xmlns:a16="http://schemas.microsoft.com/office/drawing/2014/main" id="{8BB3E9EB-5EE8-4767-91DD-4774BBEFB7B2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10171936" y="1182166"/>
            <a:ext cx="1110365" cy="1842440"/>
          </a:xfrm>
          <a:custGeom>
            <a:avLst/>
            <a:gdLst>
              <a:gd name="connsiteX0" fmla="*/ 0 w 1110365"/>
              <a:gd name="connsiteY0" fmla="*/ 0 h 1842440"/>
              <a:gd name="connsiteX1" fmla="*/ 1110365 w 1110365"/>
              <a:gd name="connsiteY1" fmla="*/ 0 h 1842440"/>
              <a:gd name="connsiteX2" fmla="*/ 1110365 w 1110365"/>
              <a:gd name="connsiteY2" fmla="*/ 1842440 h 1842440"/>
              <a:gd name="connsiteX3" fmla="*/ 0 w 1110365"/>
              <a:gd name="connsiteY3" fmla="*/ 1842440 h 1842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0365" h="1842440">
                <a:moveTo>
                  <a:pt x="0" y="0"/>
                </a:moveTo>
                <a:lnTo>
                  <a:pt x="1110365" y="0"/>
                </a:lnTo>
                <a:lnTo>
                  <a:pt x="1110365" y="1842440"/>
                </a:lnTo>
                <a:lnTo>
                  <a:pt x="0" y="18424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58F98076-6A65-4C2E-BA5A-D9938673EBB6}"/>
              </a:ext>
            </a:extLst>
          </p:cNvPr>
          <p:cNvSpPr>
            <a:spLocks noGrp="1"/>
          </p:cNvSpPr>
          <p:nvPr userDrawn="1">
            <p:ph type="pic" sz="quarter" idx="14" hasCustomPrompt="1"/>
          </p:nvPr>
        </p:nvSpPr>
        <p:spPr>
          <a:xfrm>
            <a:off x="9621014" y="4286023"/>
            <a:ext cx="1788254" cy="1788254"/>
          </a:xfrm>
          <a:custGeom>
            <a:avLst/>
            <a:gdLst>
              <a:gd name="connsiteX0" fmla="*/ 0 w 1788254"/>
              <a:gd name="connsiteY0" fmla="*/ 0 h 1788254"/>
              <a:gd name="connsiteX1" fmla="*/ 1788254 w 1788254"/>
              <a:gd name="connsiteY1" fmla="*/ 0 h 1788254"/>
              <a:gd name="connsiteX2" fmla="*/ 1788254 w 1788254"/>
              <a:gd name="connsiteY2" fmla="*/ 1788254 h 1788254"/>
              <a:gd name="connsiteX3" fmla="*/ 0 w 1788254"/>
              <a:gd name="connsiteY3" fmla="*/ 1788254 h 1788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88254" h="1788254">
                <a:moveTo>
                  <a:pt x="0" y="0"/>
                </a:moveTo>
                <a:lnTo>
                  <a:pt x="1788254" y="0"/>
                </a:lnTo>
                <a:lnTo>
                  <a:pt x="1788254" y="1788254"/>
                </a:lnTo>
                <a:lnTo>
                  <a:pt x="0" y="178825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6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F5A29AD-F34C-4CA4-8C0D-3D4584B7696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782822" y="5627931"/>
            <a:ext cx="4868521" cy="789229"/>
          </a:xfrm>
        </p:spPr>
        <p:txBody>
          <a:bodyPr rtlCol="0" anchor="b">
            <a:noAutofit/>
          </a:bodyPr>
          <a:lstStyle>
            <a:lvl1pPr marL="0" indent="0" algn="r">
              <a:buNone/>
              <a:defRPr lang="en-GB" sz="1600"/>
            </a:lvl1pPr>
            <a:lvl2pPr marL="457200" indent="0">
              <a:buNone/>
              <a:defRPr lang="en-GB" sz="1600"/>
            </a:lvl2pPr>
            <a:lvl3pPr marL="914400" indent="0">
              <a:buNone/>
              <a:defRPr lang="en-GB" sz="1600"/>
            </a:lvl3pPr>
            <a:lvl4pPr marL="1371600" indent="0">
              <a:buNone/>
              <a:defRPr lang="en-GB" sz="1600"/>
            </a:lvl4pPr>
            <a:lvl5pPr marL="1828800" indent="0">
              <a:buNone/>
              <a:defRPr lang="en-GB" sz="1600"/>
            </a:lvl5pPr>
          </a:lstStyle>
          <a:p>
            <a:pPr lvl="0" rtl="0"/>
            <a:r>
              <a:rPr lang="en-GB" noProof="0"/>
              <a:t>Caption / Credits for Image Here</a:t>
            </a:r>
          </a:p>
        </p:txBody>
      </p:sp>
    </p:spTree>
    <p:extLst>
      <p:ext uri="{BB962C8B-B14F-4D97-AF65-F5344CB8AC3E}">
        <p14:creationId xmlns:p14="http://schemas.microsoft.com/office/powerpoint/2010/main" val="2059061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red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person&#10;&#10;Description automatically generated">
            <a:extLst>
              <a:ext uri="{FF2B5EF4-FFF2-40B4-BE49-F238E27FC236}">
                <a16:creationId xmlns:a16="http://schemas.microsoft.com/office/drawing/2014/main" id="{A191E976-A3B1-4996-A878-9D1F552FE7A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7FBDC9-CB4E-45DE-91BF-A6DB1CF1F24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9360" y="2092038"/>
            <a:ext cx="4027583" cy="681037"/>
          </a:xfrm>
        </p:spPr>
        <p:txBody>
          <a:bodyPr rtlCol="0">
            <a:noAutofit/>
          </a:bodyPr>
          <a:lstStyle>
            <a:lvl1pPr>
              <a:defRPr lang="en-GB" sz="4000" b="1" spc="-150"/>
            </a:lvl1pPr>
          </a:lstStyle>
          <a:p>
            <a:pPr rtl="0"/>
            <a:r>
              <a:rPr lang="en-GB" noProof="0"/>
              <a:t>Credits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A0F9ECF3-991C-4987-954D-E88766E93546}"/>
              </a:ext>
            </a:extLst>
          </p:cNvPr>
          <p:cNvSpPr>
            <a:spLocks noGrp="1"/>
          </p:cNvSpPr>
          <p:nvPr>
            <p:ph type="tbl" sz="quarter" idx="10" hasCustomPrompt="1"/>
          </p:nvPr>
        </p:nvSpPr>
        <p:spPr>
          <a:xfrm>
            <a:off x="6289457" y="2970213"/>
            <a:ext cx="4027487" cy="2392668"/>
          </a:xfrm>
        </p:spPr>
        <p:txBody>
          <a:bodyPr rtlCol="0">
            <a:normAutofit/>
          </a:bodyPr>
          <a:lstStyle>
            <a:lvl1pPr marL="0" indent="0">
              <a:buNone/>
              <a:defRPr lang="en-GB" sz="1600" i="1"/>
            </a:lvl1pPr>
          </a:lstStyle>
          <a:p>
            <a:pPr rtl="0"/>
            <a:r>
              <a:rPr lang="en-GB" noProof="0"/>
              <a:t>Insert Your Table Here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19B8954-9C99-4571-9B6D-CCD4984E617E}"/>
              </a:ext>
            </a:extLst>
          </p:cNvPr>
          <p:cNvSpPr>
            <a:spLocks/>
          </p:cNvSpPr>
          <p:nvPr userDrawn="1"/>
        </p:nvSpPr>
        <p:spPr>
          <a:xfrm>
            <a:off x="1482433" y="751314"/>
            <a:ext cx="3806312" cy="5355372"/>
          </a:xfrm>
          <a:prstGeom prst="roundRect">
            <a:avLst>
              <a:gd name="adj" fmla="val 305"/>
            </a:avLst>
          </a:prstGeom>
          <a:solidFill>
            <a:schemeClr val="tx1">
              <a:lumMod val="85000"/>
              <a:lumOff val="15000"/>
            </a:schemeClr>
          </a:solidFill>
          <a:ln w="0"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825500" h="10795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E3CB545-A837-4331-A2A1-9C3120265D7D}"/>
              </a:ext>
            </a:extLst>
          </p:cNvPr>
          <p:cNvSpPr>
            <a:spLocks/>
          </p:cNvSpPr>
          <p:nvPr userDrawn="1"/>
        </p:nvSpPr>
        <p:spPr>
          <a:xfrm>
            <a:off x="1759904" y="1048835"/>
            <a:ext cx="3251370" cy="4760331"/>
          </a:xfrm>
          <a:prstGeom prst="roundRect">
            <a:avLst>
              <a:gd name="adj" fmla="val 447"/>
            </a:avLst>
          </a:prstGeom>
          <a:solidFill>
            <a:schemeClr val="bg1">
              <a:lumMod val="95000"/>
            </a:schemeClr>
          </a:solidFill>
          <a:ln w="0">
            <a:noFill/>
          </a:ln>
          <a:effectLst>
            <a:innerShdw blurRad="88900" dist="76200" dir="18900000">
              <a:prstClr val="black">
                <a:alpha val="23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5321A8AC-07A5-439A-93BC-C687E801BF7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303696" y="1633806"/>
            <a:ext cx="2163786" cy="3590393"/>
          </a:xfrm>
          <a:custGeom>
            <a:avLst/>
            <a:gdLst>
              <a:gd name="connsiteX0" fmla="*/ 0 w 2618182"/>
              <a:gd name="connsiteY0" fmla="*/ 0 h 4344375"/>
              <a:gd name="connsiteX1" fmla="*/ 2618182 w 2618182"/>
              <a:gd name="connsiteY1" fmla="*/ 0 h 4344375"/>
              <a:gd name="connsiteX2" fmla="*/ 2618182 w 2618182"/>
              <a:gd name="connsiteY2" fmla="*/ 4344375 h 4344375"/>
              <a:gd name="connsiteX3" fmla="*/ 0 w 2618182"/>
              <a:gd name="connsiteY3" fmla="*/ 4344375 h 4344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18182" h="4344375">
                <a:moveTo>
                  <a:pt x="0" y="0"/>
                </a:moveTo>
                <a:lnTo>
                  <a:pt x="2618182" y="0"/>
                </a:lnTo>
                <a:lnTo>
                  <a:pt x="2618182" y="4344375"/>
                </a:lnTo>
                <a:lnTo>
                  <a:pt x="0" y="4344375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effectLst>
            <a:innerShdw blurRad="25400" dist="25400" dir="18900000">
              <a:prstClr val="black">
                <a:alpha val="20000"/>
              </a:prstClr>
            </a:inn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 i="1"/>
            </a:lvl1pPr>
          </a:lstStyle>
          <a:p>
            <a:pPr rtl="0"/>
            <a:r>
              <a:rPr lang="en-GB" noProof="0"/>
              <a:t>Drag &amp; Drop or Insert your picture here</a:t>
            </a:r>
          </a:p>
        </p:txBody>
      </p:sp>
    </p:spTree>
    <p:extLst>
      <p:ext uri="{BB962C8B-B14F-4D97-AF65-F5344CB8AC3E}">
        <p14:creationId xmlns:p14="http://schemas.microsoft.com/office/powerpoint/2010/main" val="9639403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person&#10;&#10;Description automatically generated">
            <a:extLst>
              <a:ext uri="{FF2B5EF4-FFF2-40B4-BE49-F238E27FC236}">
                <a16:creationId xmlns:a16="http://schemas.microsoft.com/office/drawing/2014/main" id="{A1994302-3A1D-46E9-B387-BBC94DA4808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7FBDC9-CB4E-45DE-91BF-A6DB1CF1F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9C1E-C574-4241-B269-469E1CCDB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593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F9F674-AC01-4CD3-9D13-31DC82A8F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00" y="149225"/>
            <a:ext cx="11925300" cy="3587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66A0C7-ED39-40C2-88F9-29507A3F6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B6488-11B5-4FCE-9C39-03E5F4872A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AB9F26BE-0034-4705-BEAD-FB8ED6A59C36}" type="datetime1">
              <a:rPr lang="en-GB" noProof="0" smtClean="0"/>
              <a:t>23/09/2024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624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5" r:id="rId2"/>
    <p:sldLayoutId id="2147483660" r:id="rId3"/>
    <p:sldLayoutId id="2147483661" r:id="rId4"/>
    <p:sldLayoutId id="2147483662" r:id="rId5"/>
    <p:sldLayoutId id="2147483663" r:id="rId6"/>
    <p:sldLayoutId id="2147483672" r:id="rId7"/>
    <p:sldLayoutId id="2147483664" r:id="rId8"/>
    <p:sldLayoutId id="2147483665" r:id="rId9"/>
    <p:sldLayoutId id="2147483666" r:id="rId10"/>
    <p:sldLayoutId id="2147483667" r:id="rId11"/>
    <p:sldLayoutId id="2147483676" r:id="rId12"/>
    <p:sldLayoutId id="2147483668" r:id="rId13"/>
    <p:sldLayoutId id="2147483670" r:id="rId14"/>
    <p:sldLayoutId id="2147483669" r:id="rId15"/>
    <p:sldLayoutId id="2147483673" r:id="rId16"/>
    <p:sldLayoutId id="2147483674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1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67622-4AD9-4DAB-A3BE-0EEA07D5FA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48957" y="1734905"/>
            <a:ext cx="3844506" cy="2387600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Therapeutic Frame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C4ADBA-A12A-40A9-8F63-B852DEE158D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rtlCol="0">
            <a:normAutofit fontScale="92500" lnSpcReduction="10000"/>
          </a:bodyPr>
          <a:lstStyle>
            <a:defPPr>
              <a:defRPr lang="en-GB"/>
            </a:defPPr>
          </a:lstStyle>
          <a:p>
            <a:pPr rtl="0"/>
            <a:r>
              <a:rPr lang="en-GB" noProof="1"/>
              <a:t>Katie Ruddy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F0154CE-9A76-4869-90CE-F4DC5C3FE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480055" y="4769976"/>
            <a:ext cx="3176659" cy="0"/>
          </a:xfrm>
          <a:prstGeom prst="line">
            <a:avLst/>
          </a:prstGeom>
          <a:ln w="3175">
            <a:solidFill>
              <a:schemeClr val="tx1"/>
            </a:solidFill>
            <a:headEnd type="diamond" w="sm" len="sm"/>
            <a:tailEnd type="diamond" w="sm" len="sm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B3F60626-0C8B-4D55-ABFD-3CE694115661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7349706" y="5352881"/>
            <a:ext cx="3844506" cy="24938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98FCF0BA-91FD-4836-BCBB-4172EE013F75}" type="datetime4">
              <a:rPr lang="en-GB" smtClean="0"/>
              <a:t>23 September 2024</a:t>
            </a:fld>
            <a:endParaRPr lang="en-GB" dirty="0"/>
          </a:p>
        </p:txBody>
      </p:sp>
      <p:pic>
        <p:nvPicPr>
          <p:cNvPr id="1026" name="Picture 2" descr="How childhood attachment style affects adult relationships">
            <a:extLst>
              <a:ext uri="{FF2B5EF4-FFF2-40B4-BE49-F238E27FC236}">
                <a16:creationId xmlns:a16="http://schemas.microsoft.com/office/drawing/2014/main" id="{B549DAD3-1093-E433-5B15-4DFD69AAEFE7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7" b="446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178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505D55-1A4B-3284-73A1-B8A9F648B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02069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Welcome to your first skills session together…</a:t>
            </a:r>
          </a:p>
        </p:txBody>
      </p:sp>
    </p:spTree>
    <p:extLst>
      <p:ext uri="{BB962C8B-B14F-4D97-AF65-F5344CB8AC3E}">
        <p14:creationId xmlns:p14="http://schemas.microsoft.com/office/powerpoint/2010/main" val="3471297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24C9B-1912-4B58-B608-593609686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Any questions or responses to the therapeutic frame reading? 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Theory will be covered in 2 weeks.</a:t>
            </a:r>
          </a:p>
        </p:txBody>
      </p:sp>
      <p:pic>
        <p:nvPicPr>
          <p:cNvPr id="2050" name="Picture 2" descr="Other - fleiadoes">
            <a:extLst>
              <a:ext uri="{FF2B5EF4-FFF2-40B4-BE49-F238E27FC236}">
                <a16:creationId xmlns:a16="http://schemas.microsoft.com/office/drawing/2014/main" id="{872250EC-BEAE-FCDA-41FD-18C5FC31AC95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5" b="582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891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3451860" y="1437640"/>
            <a:ext cx="54864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Plan for today…</a:t>
            </a:r>
          </a:p>
          <a:p>
            <a:pPr algn="ctr"/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Quick PowerPoint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Creative Exercise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Experiential Exercise  </a:t>
            </a:r>
          </a:p>
        </p:txBody>
      </p:sp>
    </p:spTree>
    <p:extLst>
      <p:ext uri="{BB962C8B-B14F-4D97-AF65-F5344CB8AC3E}">
        <p14:creationId xmlns:p14="http://schemas.microsoft.com/office/powerpoint/2010/main" val="3084956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3451860" y="1437640"/>
            <a:ext cx="54864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What is the most powerful, healing and dangerous tool and resource you have in the therapy room? </a:t>
            </a:r>
          </a:p>
        </p:txBody>
      </p:sp>
    </p:spTree>
    <p:extLst>
      <p:ext uri="{BB962C8B-B14F-4D97-AF65-F5344CB8AC3E}">
        <p14:creationId xmlns:p14="http://schemas.microsoft.com/office/powerpoint/2010/main" val="4120436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3441700" y="1325880"/>
            <a:ext cx="54864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“Co-construction” </a:t>
            </a:r>
          </a:p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you are with a client will affect how the client is with you…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Consider how open and available to clients you are…</a:t>
            </a:r>
          </a:p>
        </p:txBody>
      </p:sp>
    </p:spTree>
    <p:extLst>
      <p:ext uri="{BB962C8B-B14F-4D97-AF65-F5344CB8AC3E}">
        <p14:creationId xmlns:p14="http://schemas.microsoft.com/office/powerpoint/2010/main" val="1347469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2199640" y="970280"/>
            <a:ext cx="779272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Contracting… 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will develop over time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today, think about the following…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Introduce yourself, sharing a little bit about what you are offering for the next 6 weeks together.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Confidentiality and its limits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Time /limits boundaries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Anything else?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249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2199640" y="828040"/>
            <a:ext cx="77927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Safe Container…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starts with a regular, predictable physical space, protected from interruptions and extends to a psychological space in which clients can express difficult or uncomfortable thoughts in the trust they will not be dismissed or judged, or rejected.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contract is essential but equally as important is the client experience of a therapist who is consistent, supportive and holds boundaries.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6859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2199640" y="1122680"/>
            <a:ext cx="78587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Creative Exploration 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Shapes, Lines, Colours, Squiggles…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is an invitation to reflect on how you feel about…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personal and professional boundaries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Holding boundaries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experience of being held when you were a child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experience of feeling contained and safe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experience of knowing your limits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experience of saying “Yes” when you feel “Yes” and saying “No” when you feel a “No”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therapeutic frame around your triad work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you need in your triad work to feel safe, comfortable and present</a:t>
            </a:r>
          </a:p>
        </p:txBody>
      </p:sp>
    </p:spTree>
    <p:extLst>
      <p:ext uri="{BB962C8B-B14F-4D97-AF65-F5344CB8AC3E}">
        <p14:creationId xmlns:p14="http://schemas.microsoft.com/office/powerpoint/2010/main" val="2176824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3390900" y="1536174"/>
            <a:ext cx="59766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Experiential Exercise: Playing with Presence</a:t>
            </a:r>
          </a:p>
        </p:txBody>
      </p:sp>
    </p:spTree>
    <p:extLst>
      <p:ext uri="{BB962C8B-B14F-4D97-AF65-F5344CB8AC3E}">
        <p14:creationId xmlns:p14="http://schemas.microsoft.com/office/powerpoint/2010/main" val="2030159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FD508F-DC84-4744-80CD-FA4833C10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Placeholder Title 01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74A0CB-D340-F6E4-D29D-36FE53157798}"/>
              </a:ext>
            </a:extLst>
          </p:cNvPr>
          <p:cNvSpPr txBox="1"/>
          <p:nvPr/>
        </p:nvSpPr>
        <p:spPr>
          <a:xfrm>
            <a:off x="2255520" y="1254760"/>
            <a:ext cx="77927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Paradoxical Theory of Change…</a:t>
            </a:r>
          </a:p>
          <a:p>
            <a:pPr algn="ctr"/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“Change occurs when one becomes what they are, not when they try to become what they are not”…</a:t>
            </a:r>
          </a:p>
          <a:p>
            <a:pPr algn="ctr"/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person fully accepts and embodies who they are. A person needs to step as fully as possible into all aspects of his own experience, bringing them into full awareness. Once you have done this, trusting his organismic self-organisation, change will naturally follow.</a:t>
            </a:r>
          </a:p>
        </p:txBody>
      </p:sp>
    </p:spTree>
    <p:extLst>
      <p:ext uri="{BB962C8B-B14F-4D97-AF65-F5344CB8AC3E}">
        <p14:creationId xmlns:p14="http://schemas.microsoft.com/office/powerpoint/2010/main" val="203241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0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3586033_TF55840591_Win32" id="{26468A4C-C1E7-4F72-855C-A6F456EB6F2E}" vid="{6327514A-596D-4C54-970C-8D03102BF93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5CD1C8E-AEBB-43FC-AEB6-A638B46B7CE0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E9EF330-AB03-4DD3-A622-4C707FE06A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0E387E-0F28-4CA8-BD95-F1E6948E71E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Art photo book </Template>
  <TotalTime>1331</TotalTime>
  <Words>421</Words>
  <Application>Microsoft Office PowerPoint</Application>
  <PresentationFormat>Widescreen</PresentationFormat>
  <Paragraphs>66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Calibri</vt:lpstr>
      <vt:lpstr>Wingdings</vt:lpstr>
      <vt:lpstr>Office Theme</vt:lpstr>
      <vt:lpstr>The Therapeutic Frame </vt:lpstr>
      <vt:lpstr>PowerPoint Presentation</vt:lpstr>
      <vt:lpstr>Any questions or responses to the therapeutic frame reading?    Theory will be covered in 2 weeks.</vt:lpstr>
      <vt:lpstr>Placeholder Title 01</vt:lpstr>
      <vt:lpstr>Placeholder Title 01</vt:lpstr>
      <vt:lpstr>Placeholder Title 01</vt:lpstr>
      <vt:lpstr>Placeholder Title 01</vt:lpstr>
      <vt:lpstr>Placeholder Title 01</vt:lpstr>
      <vt:lpstr>Placeholder Title 01</vt:lpstr>
      <vt:lpstr>Placeholder Title 01</vt:lpstr>
      <vt:lpstr>Placeholder Title 01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Katie Ruddy</dc:creator>
  <cp:lastModifiedBy>Katie Ruddy</cp:lastModifiedBy>
  <cp:revision>1</cp:revision>
  <dcterms:created xsi:type="dcterms:W3CDTF">2024-09-23T09:41:06Z</dcterms:created>
  <dcterms:modified xsi:type="dcterms:W3CDTF">2024-09-24T07:52:19Z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