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801" r:id="rId3"/>
  </p:sldMasterIdLst>
  <p:notesMasterIdLst>
    <p:notesMasterId r:id="rId20"/>
  </p:notesMasterIdLst>
  <p:handoutMasterIdLst>
    <p:handoutMasterId r:id="rId21"/>
  </p:handoutMasterIdLst>
  <p:sldIdLst>
    <p:sldId id="277" r:id="rId4"/>
    <p:sldId id="337" r:id="rId5"/>
    <p:sldId id="376" r:id="rId6"/>
    <p:sldId id="357" r:id="rId7"/>
    <p:sldId id="378" r:id="rId8"/>
    <p:sldId id="379" r:id="rId9"/>
    <p:sldId id="377" r:id="rId10"/>
    <p:sldId id="372" r:id="rId11"/>
    <p:sldId id="373" r:id="rId12"/>
    <p:sldId id="374" r:id="rId13"/>
    <p:sldId id="381" r:id="rId14"/>
    <p:sldId id="383" r:id="rId15"/>
    <p:sldId id="382" r:id="rId16"/>
    <p:sldId id="380" r:id="rId17"/>
    <p:sldId id="375" r:id="rId18"/>
    <p:sldId id="371" r:id="rId19"/>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emi Ademoye" initials="KA" lastIdx="0" clrIdx="0">
    <p:extLst>
      <p:ext uri="{19B8F6BF-5375-455C-9EA6-DF929625EA0E}">
        <p15:presenceInfo xmlns:p15="http://schemas.microsoft.com/office/powerpoint/2012/main" userId="S-1-5-21-809251214-2178901256-4152538893-26684"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E9EBF5"/>
    <a:srgbClr val="FFD400"/>
    <a:srgbClr val="1BC6E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6E8F4B-6947-4994-B1B2-0D14F97FB1AF}" v="10" dt="2025-05-26T22:12:58.89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8608" autoAdjust="0"/>
  </p:normalViewPr>
  <p:slideViewPr>
    <p:cSldViewPr>
      <p:cViewPr varScale="1">
        <p:scale>
          <a:sx n="66" d="100"/>
          <a:sy n="66" d="100"/>
        </p:scale>
        <p:origin x="667" y="72"/>
      </p:cViewPr>
      <p:guideLst>
        <p:guide orient="horz" pos="2160"/>
        <p:guide pos="384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tableStyles" Target="tableStyles.xml"/><Relationship Id="rId3" Type="http://schemas.openxmlformats.org/officeDocument/2006/relationships/slideMaster" Target="slideMasters/slideMaster1.xml"/><Relationship Id="rId21" Type="http://schemas.openxmlformats.org/officeDocument/2006/relationships/handoutMaster" Target="handoutMasters/handoutMaster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3.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commentAuthors" Target="commentAuthors.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erif Salem" userId="93371da5-1b6a-4146-a736-4a3b0c81f0c2" providerId="ADAL" clId="{266E8F4B-6947-4994-B1B2-0D14F97FB1AF}"/>
    <pc:docChg chg="undo custSel addSld delSld modSld sldOrd">
      <pc:chgData name="Serif Salem" userId="93371da5-1b6a-4146-a736-4a3b0c81f0c2" providerId="ADAL" clId="{266E8F4B-6947-4994-B1B2-0D14F97FB1AF}" dt="2025-05-26T22:13:19.799" v="125" actId="20577"/>
      <pc:docMkLst>
        <pc:docMk/>
      </pc:docMkLst>
      <pc:sldChg chg="del">
        <pc:chgData name="Serif Salem" userId="93371da5-1b6a-4146-a736-4a3b0c81f0c2" providerId="ADAL" clId="{266E8F4B-6947-4994-B1B2-0D14F97FB1AF}" dt="2025-05-26T21:51:08.999" v="16" actId="47"/>
        <pc:sldMkLst>
          <pc:docMk/>
          <pc:sldMk cId="2573950212" sldId="257"/>
        </pc:sldMkLst>
      </pc:sldChg>
      <pc:sldChg chg="modSp mod">
        <pc:chgData name="Serif Salem" userId="93371da5-1b6a-4146-a736-4a3b0c81f0c2" providerId="ADAL" clId="{266E8F4B-6947-4994-B1B2-0D14F97FB1AF}" dt="2025-05-26T21:50:54.849" v="15" actId="20577"/>
        <pc:sldMkLst>
          <pc:docMk/>
          <pc:sldMk cId="0" sldId="277"/>
        </pc:sldMkLst>
        <pc:spChg chg="mod">
          <ac:chgData name="Serif Salem" userId="93371da5-1b6a-4146-a736-4a3b0c81f0c2" providerId="ADAL" clId="{266E8F4B-6947-4994-B1B2-0D14F97FB1AF}" dt="2025-05-26T21:50:54.849" v="15" actId="20577"/>
          <ac:spMkLst>
            <pc:docMk/>
            <pc:sldMk cId="0" sldId="277"/>
            <ac:spMk id="4" creationId="{95A4B799-7970-B5CA-F5FE-5F7E308872A1}"/>
          </ac:spMkLst>
        </pc:spChg>
      </pc:sldChg>
      <pc:sldChg chg="del">
        <pc:chgData name="Serif Salem" userId="93371da5-1b6a-4146-a736-4a3b0c81f0c2" providerId="ADAL" clId="{266E8F4B-6947-4994-B1B2-0D14F97FB1AF}" dt="2025-05-26T21:51:30.121" v="17" actId="47"/>
        <pc:sldMkLst>
          <pc:docMk/>
          <pc:sldMk cId="2859139580" sldId="296"/>
        </pc:sldMkLst>
      </pc:sldChg>
      <pc:sldChg chg="del">
        <pc:chgData name="Serif Salem" userId="93371da5-1b6a-4146-a736-4a3b0c81f0c2" providerId="ADAL" clId="{266E8F4B-6947-4994-B1B2-0D14F97FB1AF}" dt="2025-05-26T21:51:30.121" v="17" actId="47"/>
        <pc:sldMkLst>
          <pc:docMk/>
          <pc:sldMk cId="2766300276" sldId="301"/>
        </pc:sldMkLst>
      </pc:sldChg>
      <pc:sldChg chg="del">
        <pc:chgData name="Serif Salem" userId="93371da5-1b6a-4146-a736-4a3b0c81f0c2" providerId="ADAL" clId="{266E8F4B-6947-4994-B1B2-0D14F97FB1AF}" dt="2025-05-26T21:51:30.121" v="17" actId="47"/>
        <pc:sldMkLst>
          <pc:docMk/>
          <pc:sldMk cId="2156371995" sldId="333"/>
        </pc:sldMkLst>
      </pc:sldChg>
      <pc:sldChg chg="del">
        <pc:chgData name="Serif Salem" userId="93371da5-1b6a-4146-a736-4a3b0c81f0c2" providerId="ADAL" clId="{266E8F4B-6947-4994-B1B2-0D14F97FB1AF}" dt="2025-05-26T21:51:30.121" v="17" actId="47"/>
        <pc:sldMkLst>
          <pc:docMk/>
          <pc:sldMk cId="3618778117" sldId="339"/>
        </pc:sldMkLst>
      </pc:sldChg>
      <pc:sldChg chg="del">
        <pc:chgData name="Serif Salem" userId="93371da5-1b6a-4146-a736-4a3b0c81f0c2" providerId="ADAL" clId="{266E8F4B-6947-4994-B1B2-0D14F97FB1AF}" dt="2025-05-26T21:51:30.121" v="17" actId="47"/>
        <pc:sldMkLst>
          <pc:docMk/>
          <pc:sldMk cId="948262650" sldId="340"/>
        </pc:sldMkLst>
      </pc:sldChg>
      <pc:sldChg chg="del">
        <pc:chgData name="Serif Salem" userId="93371da5-1b6a-4146-a736-4a3b0c81f0c2" providerId="ADAL" clId="{266E8F4B-6947-4994-B1B2-0D14F97FB1AF}" dt="2025-05-26T21:51:30.121" v="17" actId="47"/>
        <pc:sldMkLst>
          <pc:docMk/>
          <pc:sldMk cId="12003460" sldId="342"/>
        </pc:sldMkLst>
      </pc:sldChg>
      <pc:sldChg chg="del">
        <pc:chgData name="Serif Salem" userId="93371da5-1b6a-4146-a736-4a3b0c81f0c2" providerId="ADAL" clId="{266E8F4B-6947-4994-B1B2-0D14F97FB1AF}" dt="2025-05-26T21:51:30.121" v="17" actId="47"/>
        <pc:sldMkLst>
          <pc:docMk/>
          <pc:sldMk cId="1954001624" sldId="343"/>
        </pc:sldMkLst>
      </pc:sldChg>
      <pc:sldChg chg="del">
        <pc:chgData name="Serif Salem" userId="93371da5-1b6a-4146-a736-4a3b0c81f0c2" providerId="ADAL" clId="{266E8F4B-6947-4994-B1B2-0D14F97FB1AF}" dt="2025-05-26T21:51:30.121" v="17" actId="47"/>
        <pc:sldMkLst>
          <pc:docMk/>
          <pc:sldMk cId="1021270183" sldId="344"/>
        </pc:sldMkLst>
      </pc:sldChg>
      <pc:sldChg chg="del">
        <pc:chgData name="Serif Salem" userId="93371da5-1b6a-4146-a736-4a3b0c81f0c2" providerId="ADAL" clId="{266E8F4B-6947-4994-B1B2-0D14F97FB1AF}" dt="2025-05-26T21:51:30.121" v="17" actId="47"/>
        <pc:sldMkLst>
          <pc:docMk/>
          <pc:sldMk cId="460694981" sldId="347"/>
        </pc:sldMkLst>
      </pc:sldChg>
      <pc:sldChg chg="del">
        <pc:chgData name="Serif Salem" userId="93371da5-1b6a-4146-a736-4a3b0c81f0c2" providerId="ADAL" clId="{266E8F4B-6947-4994-B1B2-0D14F97FB1AF}" dt="2025-05-26T21:51:30.121" v="17" actId="47"/>
        <pc:sldMkLst>
          <pc:docMk/>
          <pc:sldMk cId="2374352096" sldId="350"/>
        </pc:sldMkLst>
      </pc:sldChg>
      <pc:sldChg chg="del">
        <pc:chgData name="Serif Salem" userId="93371da5-1b6a-4146-a736-4a3b0c81f0c2" providerId="ADAL" clId="{266E8F4B-6947-4994-B1B2-0D14F97FB1AF}" dt="2025-05-26T21:51:30.121" v="17" actId="47"/>
        <pc:sldMkLst>
          <pc:docMk/>
          <pc:sldMk cId="0" sldId="352"/>
        </pc:sldMkLst>
      </pc:sldChg>
      <pc:sldChg chg="del">
        <pc:chgData name="Serif Salem" userId="93371da5-1b6a-4146-a736-4a3b0c81f0c2" providerId="ADAL" clId="{266E8F4B-6947-4994-B1B2-0D14F97FB1AF}" dt="2025-05-26T21:51:30.121" v="17" actId="47"/>
        <pc:sldMkLst>
          <pc:docMk/>
          <pc:sldMk cId="2375145258" sldId="353"/>
        </pc:sldMkLst>
      </pc:sldChg>
      <pc:sldChg chg="del">
        <pc:chgData name="Serif Salem" userId="93371da5-1b6a-4146-a736-4a3b0c81f0c2" providerId="ADAL" clId="{266E8F4B-6947-4994-B1B2-0D14F97FB1AF}" dt="2025-05-26T21:51:30.121" v="17" actId="47"/>
        <pc:sldMkLst>
          <pc:docMk/>
          <pc:sldMk cId="852523254" sldId="354"/>
        </pc:sldMkLst>
      </pc:sldChg>
      <pc:sldChg chg="del">
        <pc:chgData name="Serif Salem" userId="93371da5-1b6a-4146-a736-4a3b0c81f0c2" providerId="ADAL" clId="{266E8F4B-6947-4994-B1B2-0D14F97FB1AF}" dt="2025-05-26T21:51:30.121" v="17" actId="47"/>
        <pc:sldMkLst>
          <pc:docMk/>
          <pc:sldMk cId="927361076" sldId="355"/>
        </pc:sldMkLst>
      </pc:sldChg>
      <pc:sldChg chg="del">
        <pc:chgData name="Serif Salem" userId="93371da5-1b6a-4146-a736-4a3b0c81f0c2" providerId="ADAL" clId="{266E8F4B-6947-4994-B1B2-0D14F97FB1AF}" dt="2025-05-26T21:51:30.121" v="17" actId="47"/>
        <pc:sldMkLst>
          <pc:docMk/>
          <pc:sldMk cId="3635030940" sldId="356"/>
        </pc:sldMkLst>
      </pc:sldChg>
      <pc:sldChg chg="add del">
        <pc:chgData name="Serif Salem" userId="93371da5-1b6a-4146-a736-4a3b0c81f0c2" providerId="ADAL" clId="{266E8F4B-6947-4994-B1B2-0D14F97FB1AF}" dt="2025-05-26T21:57:25.894" v="22"/>
        <pc:sldMkLst>
          <pc:docMk/>
          <pc:sldMk cId="324253150" sldId="357"/>
        </pc:sldMkLst>
      </pc:sldChg>
      <pc:sldChg chg="del">
        <pc:chgData name="Serif Salem" userId="93371da5-1b6a-4146-a736-4a3b0c81f0c2" providerId="ADAL" clId="{266E8F4B-6947-4994-B1B2-0D14F97FB1AF}" dt="2025-05-26T21:51:30.121" v="17" actId="47"/>
        <pc:sldMkLst>
          <pc:docMk/>
          <pc:sldMk cId="936591228" sldId="358"/>
        </pc:sldMkLst>
      </pc:sldChg>
      <pc:sldChg chg="del">
        <pc:chgData name="Serif Salem" userId="93371da5-1b6a-4146-a736-4a3b0c81f0c2" providerId="ADAL" clId="{266E8F4B-6947-4994-B1B2-0D14F97FB1AF}" dt="2025-05-26T21:51:30.121" v="17" actId="47"/>
        <pc:sldMkLst>
          <pc:docMk/>
          <pc:sldMk cId="2831736463" sldId="359"/>
        </pc:sldMkLst>
      </pc:sldChg>
      <pc:sldChg chg="del">
        <pc:chgData name="Serif Salem" userId="93371da5-1b6a-4146-a736-4a3b0c81f0c2" providerId="ADAL" clId="{266E8F4B-6947-4994-B1B2-0D14F97FB1AF}" dt="2025-05-26T21:51:30.121" v="17" actId="47"/>
        <pc:sldMkLst>
          <pc:docMk/>
          <pc:sldMk cId="3426996746" sldId="360"/>
        </pc:sldMkLst>
      </pc:sldChg>
      <pc:sldChg chg="del">
        <pc:chgData name="Serif Salem" userId="93371da5-1b6a-4146-a736-4a3b0c81f0c2" providerId="ADAL" clId="{266E8F4B-6947-4994-B1B2-0D14F97FB1AF}" dt="2025-05-26T21:51:30.121" v="17" actId="47"/>
        <pc:sldMkLst>
          <pc:docMk/>
          <pc:sldMk cId="3320305010" sldId="361"/>
        </pc:sldMkLst>
      </pc:sldChg>
      <pc:sldChg chg="del">
        <pc:chgData name="Serif Salem" userId="93371da5-1b6a-4146-a736-4a3b0c81f0c2" providerId="ADAL" clId="{266E8F4B-6947-4994-B1B2-0D14F97FB1AF}" dt="2025-05-26T21:51:30.121" v="17" actId="47"/>
        <pc:sldMkLst>
          <pc:docMk/>
          <pc:sldMk cId="1934244047" sldId="362"/>
        </pc:sldMkLst>
      </pc:sldChg>
      <pc:sldChg chg="del">
        <pc:chgData name="Serif Salem" userId="93371da5-1b6a-4146-a736-4a3b0c81f0c2" providerId="ADAL" clId="{266E8F4B-6947-4994-B1B2-0D14F97FB1AF}" dt="2025-05-26T21:51:30.121" v="17" actId="47"/>
        <pc:sldMkLst>
          <pc:docMk/>
          <pc:sldMk cId="4082142483" sldId="363"/>
        </pc:sldMkLst>
      </pc:sldChg>
      <pc:sldChg chg="del">
        <pc:chgData name="Serif Salem" userId="93371da5-1b6a-4146-a736-4a3b0c81f0c2" providerId="ADAL" clId="{266E8F4B-6947-4994-B1B2-0D14F97FB1AF}" dt="2025-05-26T21:51:30.121" v="17" actId="47"/>
        <pc:sldMkLst>
          <pc:docMk/>
          <pc:sldMk cId="2614284715" sldId="364"/>
        </pc:sldMkLst>
      </pc:sldChg>
      <pc:sldChg chg="del">
        <pc:chgData name="Serif Salem" userId="93371da5-1b6a-4146-a736-4a3b0c81f0c2" providerId="ADAL" clId="{266E8F4B-6947-4994-B1B2-0D14F97FB1AF}" dt="2025-05-26T21:51:30.121" v="17" actId="47"/>
        <pc:sldMkLst>
          <pc:docMk/>
          <pc:sldMk cId="610480915" sldId="365"/>
        </pc:sldMkLst>
      </pc:sldChg>
      <pc:sldChg chg="del">
        <pc:chgData name="Serif Salem" userId="93371da5-1b6a-4146-a736-4a3b0c81f0c2" providerId="ADAL" clId="{266E8F4B-6947-4994-B1B2-0D14F97FB1AF}" dt="2025-05-26T21:51:30.121" v="17" actId="47"/>
        <pc:sldMkLst>
          <pc:docMk/>
          <pc:sldMk cId="4013423523" sldId="368"/>
        </pc:sldMkLst>
      </pc:sldChg>
      <pc:sldChg chg="del">
        <pc:chgData name="Serif Salem" userId="93371da5-1b6a-4146-a736-4a3b0c81f0c2" providerId="ADAL" clId="{266E8F4B-6947-4994-B1B2-0D14F97FB1AF}" dt="2025-05-26T21:51:30.121" v="17" actId="47"/>
        <pc:sldMkLst>
          <pc:docMk/>
          <pc:sldMk cId="3823676549" sldId="369"/>
        </pc:sldMkLst>
      </pc:sldChg>
      <pc:sldChg chg="del">
        <pc:chgData name="Serif Salem" userId="93371da5-1b6a-4146-a736-4a3b0c81f0c2" providerId="ADAL" clId="{266E8F4B-6947-4994-B1B2-0D14F97FB1AF}" dt="2025-05-26T21:51:39.472" v="18" actId="47"/>
        <pc:sldMkLst>
          <pc:docMk/>
          <pc:sldMk cId="1795929566" sldId="370"/>
        </pc:sldMkLst>
      </pc:sldChg>
      <pc:sldChg chg="modSp new mod">
        <pc:chgData name="Serif Salem" userId="93371da5-1b6a-4146-a736-4a3b0c81f0c2" providerId="ADAL" clId="{266E8F4B-6947-4994-B1B2-0D14F97FB1AF}" dt="2025-05-26T22:13:19.799" v="125" actId="20577"/>
        <pc:sldMkLst>
          <pc:docMk/>
          <pc:sldMk cId="3296128398" sldId="375"/>
        </pc:sldMkLst>
        <pc:spChg chg="mod">
          <ac:chgData name="Serif Salem" userId="93371da5-1b6a-4146-a736-4a3b0c81f0c2" providerId="ADAL" clId="{266E8F4B-6947-4994-B1B2-0D14F97FB1AF}" dt="2025-05-26T22:13:19.799" v="125" actId="20577"/>
          <ac:spMkLst>
            <pc:docMk/>
            <pc:sldMk cId="3296128398" sldId="375"/>
            <ac:spMk id="2" creationId="{65510865-EC04-FBE6-4B34-ADE7387857F4}"/>
          </ac:spMkLst>
        </pc:spChg>
        <pc:spChg chg="mod">
          <ac:chgData name="Serif Salem" userId="93371da5-1b6a-4146-a736-4a3b0c81f0c2" providerId="ADAL" clId="{266E8F4B-6947-4994-B1B2-0D14F97FB1AF}" dt="2025-05-26T22:03:30.709" v="90" actId="15"/>
          <ac:spMkLst>
            <pc:docMk/>
            <pc:sldMk cId="3296128398" sldId="375"/>
            <ac:spMk id="4" creationId="{D5044C65-A929-6F4C-B5F6-364FAE6E11D8}"/>
          </ac:spMkLst>
        </pc:spChg>
      </pc:sldChg>
      <pc:sldChg chg="new del">
        <pc:chgData name="Serif Salem" userId="93371da5-1b6a-4146-a736-4a3b0c81f0c2" providerId="ADAL" clId="{266E8F4B-6947-4994-B1B2-0D14F97FB1AF}" dt="2025-05-26T21:57:20.927" v="21" actId="680"/>
        <pc:sldMkLst>
          <pc:docMk/>
          <pc:sldMk cId="362875421" sldId="376"/>
        </pc:sldMkLst>
      </pc:sldChg>
      <pc:sldChg chg="addSp delSp modSp new mod modClrScheme chgLayout">
        <pc:chgData name="Serif Salem" userId="93371da5-1b6a-4146-a736-4a3b0c81f0c2" providerId="ADAL" clId="{266E8F4B-6947-4994-B1B2-0D14F97FB1AF}" dt="2025-05-26T21:57:51.788" v="47" actId="20577"/>
        <pc:sldMkLst>
          <pc:docMk/>
          <pc:sldMk cId="3916508485" sldId="376"/>
        </pc:sldMkLst>
        <pc:spChg chg="del mod ord">
          <ac:chgData name="Serif Salem" userId="93371da5-1b6a-4146-a736-4a3b0c81f0c2" providerId="ADAL" clId="{266E8F4B-6947-4994-B1B2-0D14F97FB1AF}" dt="2025-05-26T21:57:39.942" v="24" actId="700"/>
          <ac:spMkLst>
            <pc:docMk/>
            <pc:sldMk cId="3916508485" sldId="376"/>
            <ac:spMk id="2" creationId="{EF054AC3-2930-B133-2AC2-BBA68EAAE549}"/>
          </ac:spMkLst>
        </pc:spChg>
        <pc:spChg chg="mod ord">
          <ac:chgData name="Serif Salem" userId="93371da5-1b6a-4146-a736-4a3b0c81f0c2" providerId="ADAL" clId="{266E8F4B-6947-4994-B1B2-0D14F97FB1AF}" dt="2025-05-26T21:57:39.942" v="24" actId="700"/>
          <ac:spMkLst>
            <pc:docMk/>
            <pc:sldMk cId="3916508485" sldId="376"/>
            <ac:spMk id="3" creationId="{F82EFBD3-07D2-709F-128F-53D52632A077}"/>
          </ac:spMkLst>
        </pc:spChg>
        <pc:spChg chg="del mod ord">
          <ac:chgData name="Serif Salem" userId="93371da5-1b6a-4146-a736-4a3b0c81f0c2" providerId="ADAL" clId="{266E8F4B-6947-4994-B1B2-0D14F97FB1AF}" dt="2025-05-26T21:57:39.942" v="24" actId="700"/>
          <ac:spMkLst>
            <pc:docMk/>
            <pc:sldMk cId="3916508485" sldId="376"/>
            <ac:spMk id="4" creationId="{C3B341F3-3F15-F842-3764-F71F28FE0890}"/>
          </ac:spMkLst>
        </pc:spChg>
        <pc:spChg chg="add mod ord">
          <ac:chgData name="Serif Salem" userId="93371da5-1b6a-4146-a736-4a3b0c81f0c2" providerId="ADAL" clId="{266E8F4B-6947-4994-B1B2-0D14F97FB1AF}" dt="2025-05-26T21:57:51.788" v="47" actId="20577"/>
          <ac:spMkLst>
            <pc:docMk/>
            <pc:sldMk cId="3916508485" sldId="376"/>
            <ac:spMk id="5" creationId="{6A3D7DD9-AE0D-97D6-74EE-E87A76DCA59C}"/>
          </ac:spMkLst>
        </pc:spChg>
        <pc:spChg chg="add mod ord">
          <ac:chgData name="Serif Salem" userId="93371da5-1b6a-4146-a736-4a3b0c81f0c2" providerId="ADAL" clId="{266E8F4B-6947-4994-B1B2-0D14F97FB1AF}" dt="2025-05-26T21:57:39.942" v="24" actId="700"/>
          <ac:spMkLst>
            <pc:docMk/>
            <pc:sldMk cId="3916508485" sldId="376"/>
            <ac:spMk id="6" creationId="{43FC20EA-86FD-8FCB-B130-7C9851FF145C}"/>
          </ac:spMkLst>
        </pc:spChg>
      </pc:sldChg>
      <pc:sldChg chg="modSp add mod">
        <pc:chgData name="Serif Salem" userId="93371da5-1b6a-4146-a736-4a3b0c81f0c2" providerId="ADAL" clId="{266E8F4B-6947-4994-B1B2-0D14F97FB1AF}" dt="2025-05-26T21:58:07.238" v="61" actId="20577"/>
        <pc:sldMkLst>
          <pc:docMk/>
          <pc:sldMk cId="722255590" sldId="377"/>
        </pc:sldMkLst>
        <pc:spChg chg="mod">
          <ac:chgData name="Serif Salem" userId="93371da5-1b6a-4146-a736-4a3b0c81f0c2" providerId="ADAL" clId="{266E8F4B-6947-4994-B1B2-0D14F97FB1AF}" dt="2025-05-26T21:58:07.238" v="61" actId="20577"/>
          <ac:spMkLst>
            <pc:docMk/>
            <pc:sldMk cId="722255590" sldId="377"/>
            <ac:spMk id="5" creationId="{E54E5929-643E-70B0-D6C4-C832DC372032}"/>
          </ac:spMkLst>
        </pc:spChg>
      </pc:sldChg>
      <pc:sldChg chg="modSp new mod">
        <pc:chgData name="Serif Salem" userId="93371da5-1b6a-4146-a736-4a3b0c81f0c2" providerId="ADAL" clId="{266E8F4B-6947-4994-B1B2-0D14F97FB1AF}" dt="2025-05-26T22:01:50.976" v="81" actId="113"/>
        <pc:sldMkLst>
          <pc:docMk/>
          <pc:sldMk cId="3526578009" sldId="378"/>
        </pc:sldMkLst>
        <pc:spChg chg="mod">
          <ac:chgData name="Serif Salem" userId="93371da5-1b6a-4146-a736-4a3b0c81f0c2" providerId="ADAL" clId="{266E8F4B-6947-4994-B1B2-0D14F97FB1AF}" dt="2025-05-26T21:58:31.750" v="65"/>
          <ac:spMkLst>
            <pc:docMk/>
            <pc:sldMk cId="3526578009" sldId="378"/>
            <ac:spMk id="2" creationId="{20D673B2-134E-3D0E-B893-BEAD36F6808B}"/>
          </ac:spMkLst>
        </pc:spChg>
        <pc:spChg chg="mod">
          <ac:chgData name="Serif Salem" userId="93371da5-1b6a-4146-a736-4a3b0c81f0c2" providerId="ADAL" clId="{266E8F4B-6947-4994-B1B2-0D14F97FB1AF}" dt="2025-05-26T22:01:50.976" v="81" actId="113"/>
          <ac:spMkLst>
            <pc:docMk/>
            <pc:sldMk cId="3526578009" sldId="378"/>
            <ac:spMk id="4" creationId="{64B84342-BF6B-943E-A8D4-610EFE1FEBAE}"/>
          </ac:spMkLst>
        </pc:spChg>
      </pc:sldChg>
      <pc:sldChg chg="modSp add mod">
        <pc:chgData name="Serif Salem" userId="93371da5-1b6a-4146-a736-4a3b0c81f0c2" providerId="ADAL" clId="{266E8F4B-6947-4994-B1B2-0D14F97FB1AF}" dt="2025-05-26T22:02:19.830" v="82" actId="113"/>
        <pc:sldMkLst>
          <pc:docMk/>
          <pc:sldMk cId="3859101446" sldId="379"/>
        </pc:sldMkLst>
        <pc:spChg chg="mod">
          <ac:chgData name="Serif Salem" userId="93371da5-1b6a-4146-a736-4a3b0c81f0c2" providerId="ADAL" clId="{266E8F4B-6947-4994-B1B2-0D14F97FB1AF}" dt="2025-05-26T21:59:27.316" v="70" actId="27636"/>
          <ac:spMkLst>
            <pc:docMk/>
            <pc:sldMk cId="3859101446" sldId="379"/>
            <ac:spMk id="2" creationId="{262853CC-4BB9-CB7D-C665-F5EAC2632B88}"/>
          </ac:spMkLst>
        </pc:spChg>
        <pc:spChg chg="mod">
          <ac:chgData name="Serif Salem" userId="93371da5-1b6a-4146-a736-4a3b0c81f0c2" providerId="ADAL" clId="{266E8F4B-6947-4994-B1B2-0D14F97FB1AF}" dt="2025-05-26T22:02:19.830" v="82" actId="113"/>
          <ac:spMkLst>
            <pc:docMk/>
            <pc:sldMk cId="3859101446" sldId="379"/>
            <ac:spMk id="4" creationId="{2C580F3F-2078-9332-90D3-B8077F60E4BA}"/>
          </ac:spMkLst>
        </pc:spChg>
      </pc:sldChg>
      <pc:sldChg chg="modSp add mod ord">
        <pc:chgData name="Serif Salem" userId="93371da5-1b6a-4146-a736-4a3b0c81f0c2" providerId="ADAL" clId="{266E8F4B-6947-4994-B1B2-0D14F97FB1AF}" dt="2025-05-26T22:13:07.541" v="123" actId="20577"/>
        <pc:sldMkLst>
          <pc:docMk/>
          <pc:sldMk cId="1687413434" sldId="380"/>
        </pc:sldMkLst>
        <pc:spChg chg="mod">
          <ac:chgData name="Serif Salem" userId="93371da5-1b6a-4146-a736-4a3b0c81f0c2" providerId="ADAL" clId="{266E8F4B-6947-4994-B1B2-0D14F97FB1AF}" dt="2025-05-26T22:13:07.541" v="123" actId="20577"/>
          <ac:spMkLst>
            <pc:docMk/>
            <pc:sldMk cId="1687413434" sldId="380"/>
            <ac:spMk id="2" creationId="{236B093C-9043-7EFE-0B74-F207628A3112}"/>
          </ac:spMkLst>
        </pc:spChg>
        <pc:spChg chg="mod">
          <ac:chgData name="Serif Salem" userId="93371da5-1b6a-4146-a736-4a3b0c81f0c2" providerId="ADAL" clId="{266E8F4B-6947-4994-B1B2-0D14F97FB1AF}" dt="2025-05-26T22:00:43.623" v="78" actId="20577"/>
          <ac:spMkLst>
            <pc:docMk/>
            <pc:sldMk cId="1687413434" sldId="380"/>
            <ac:spMk id="4" creationId="{31E175B3-C926-59DC-CDD6-8B99B58FA414}"/>
          </ac:spMkLst>
        </pc:spChg>
      </pc:sldChg>
      <pc:sldChg chg="modSp new mod">
        <pc:chgData name="Serif Salem" userId="93371da5-1b6a-4146-a736-4a3b0c81f0c2" providerId="ADAL" clId="{266E8F4B-6947-4994-B1B2-0D14F97FB1AF}" dt="2025-05-26T22:12:23.235" v="105" actId="5793"/>
        <pc:sldMkLst>
          <pc:docMk/>
          <pc:sldMk cId="2821195986" sldId="381"/>
        </pc:sldMkLst>
        <pc:spChg chg="mod">
          <ac:chgData name="Serif Salem" userId="93371da5-1b6a-4146-a736-4a3b0c81f0c2" providerId="ADAL" clId="{266E8F4B-6947-4994-B1B2-0D14F97FB1AF}" dt="2025-05-26T22:12:17.680" v="101" actId="27636"/>
          <ac:spMkLst>
            <pc:docMk/>
            <pc:sldMk cId="2821195986" sldId="381"/>
            <ac:spMk id="2" creationId="{62A650D3-34D6-B7CB-F840-0F8141FFE0E9}"/>
          </ac:spMkLst>
        </pc:spChg>
        <pc:spChg chg="mod">
          <ac:chgData name="Serif Salem" userId="93371da5-1b6a-4146-a736-4a3b0c81f0c2" providerId="ADAL" clId="{266E8F4B-6947-4994-B1B2-0D14F97FB1AF}" dt="2025-05-26T22:12:23.235" v="105" actId="5793"/>
          <ac:spMkLst>
            <pc:docMk/>
            <pc:sldMk cId="2821195986" sldId="381"/>
            <ac:spMk id="4" creationId="{D3E21476-BDD0-F809-0349-927EE66E5682}"/>
          </ac:spMkLst>
        </pc:spChg>
      </pc:sldChg>
      <pc:sldChg chg="modSp add mod">
        <pc:chgData name="Serif Salem" userId="93371da5-1b6a-4146-a736-4a3b0c81f0c2" providerId="ADAL" clId="{266E8F4B-6947-4994-B1B2-0D14F97FB1AF}" dt="2025-05-26T22:12:59.974" v="122" actId="27636"/>
        <pc:sldMkLst>
          <pc:docMk/>
          <pc:sldMk cId="1280713467" sldId="382"/>
        </pc:sldMkLst>
        <pc:spChg chg="mod">
          <ac:chgData name="Serif Salem" userId="93371da5-1b6a-4146-a736-4a3b0c81f0c2" providerId="ADAL" clId="{266E8F4B-6947-4994-B1B2-0D14F97FB1AF}" dt="2025-05-26T22:12:59.974" v="122" actId="27636"/>
          <ac:spMkLst>
            <pc:docMk/>
            <pc:sldMk cId="1280713467" sldId="382"/>
            <ac:spMk id="2" creationId="{18C925CD-1172-BA33-952B-A5E112C9E614}"/>
          </ac:spMkLst>
        </pc:spChg>
        <pc:spChg chg="mod">
          <ac:chgData name="Serif Salem" userId="93371da5-1b6a-4146-a736-4a3b0c81f0c2" providerId="ADAL" clId="{266E8F4B-6947-4994-B1B2-0D14F97FB1AF}" dt="2025-05-26T22:12:56.931" v="118" actId="21"/>
          <ac:spMkLst>
            <pc:docMk/>
            <pc:sldMk cId="1280713467" sldId="382"/>
            <ac:spMk id="4" creationId="{8E9C1F36-FDD9-6FAA-18D4-1029631C64E2}"/>
          </ac:spMkLst>
        </pc:spChg>
      </pc:sldChg>
      <pc:sldChg chg="modSp add mod">
        <pc:chgData name="Serif Salem" userId="93371da5-1b6a-4146-a736-4a3b0c81f0c2" providerId="ADAL" clId="{266E8F4B-6947-4994-B1B2-0D14F97FB1AF}" dt="2025-05-26T22:12:43.807" v="115" actId="5793"/>
        <pc:sldMkLst>
          <pc:docMk/>
          <pc:sldMk cId="1848246581" sldId="383"/>
        </pc:sldMkLst>
        <pc:spChg chg="mod">
          <ac:chgData name="Serif Salem" userId="93371da5-1b6a-4146-a736-4a3b0c81f0c2" providerId="ADAL" clId="{266E8F4B-6947-4994-B1B2-0D14F97FB1AF}" dt="2025-05-26T22:12:31.649" v="109" actId="27636"/>
          <ac:spMkLst>
            <pc:docMk/>
            <pc:sldMk cId="1848246581" sldId="383"/>
            <ac:spMk id="2" creationId="{E9534267-5416-B5CB-DD1A-545F46B60E2D}"/>
          </ac:spMkLst>
        </pc:spChg>
        <pc:spChg chg="mod">
          <ac:chgData name="Serif Salem" userId="93371da5-1b6a-4146-a736-4a3b0c81f0c2" providerId="ADAL" clId="{266E8F4B-6947-4994-B1B2-0D14F97FB1AF}" dt="2025-05-26T22:12:43.807" v="115" actId="5793"/>
          <ac:spMkLst>
            <pc:docMk/>
            <pc:sldMk cId="1848246581" sldId="383"/>
            <ac:spMk id="4" creationId="{2476970B-2FD5-DB4E-EB8B-ECC8799468CF}"/>
          </ac:spMkLst>
        </pc:spChg>
      </pc:sldChg>
      <pc:sldMasterChg chg="delSldLayout">
        <pc:chgData name="Serif Salem" userId="93371da5-1b6a-4146-a736-4a3b0c81f0c2" providerId="ADAL" clId="{266E8F4B-6947-4994-B1B2-0D14F97FB1AF}" dt="2025-05-26T21:51:08.999" v="16" actId="47"/>
        <pc:sldMasterMkLst>
          <pc:docMk/>
          <pc:sldMasterMk cId="1741737445" sldId="2147483801"/>
        </pc:sldMasterMkLst>
        <pc:sldLayoutChg chg="del">
          <pc:chgData name="Serif Salem" userId="93371da5-1b6a-4146-a736-4a3b0c81f0c2" providerId="ADAL" clId="{266E8F4B-6947-4994-B1B2-0D14F97FB1AF}" dt="2025-05-26T21:51:08.999" v="16" actId="47"/>
          <pc:sldLayoutMkLst>
            <pc:docMk/>
            <pc:sldMasterMk cId="1741737445" sldId="2147483801"/>
            <pc:sldLayoutMk cId="558633193" sldId="2147483898"/>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859A93B2-AC31-4CC8-8888-43B06E0E59AB}" type="datetimeFigureOut">
              <a:rPr lang="en-GB" smtClean="0"/>
              <a:t>26/05/2025</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E06CB166-AF45-45F0-8AC9-283301A83121}" type="slidenum">
              <a:rPr lang="en-GB" smtClean="0"/>
              <a:t>‹#›</a:t>
            </a:fld>
            <a:endParaRPr lang="en-GB"/>
          </a:p>
        </p:txBody>
      </p:sp>
    </p:spTree>
    <p:extLst>
      <p:ext uri="{BB962C8B-B14F-4D97-AF65-F5344CB8AC3E}">
        <p14:creationId xmlns:p14="http://schemas.microsoft.com/office/powerpoint/2010/main" val="235138552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709BF45-866D-408B-BE41-63D4CBED4D11}" type="datetimeFigureOut">
              <a:rPr lang="en-US" smtClean="0"/>
              <a:pPr/>
              <a:t>5/26/2025</a:t>
            </a:fld>
            <a:endParaRPr lang="en-GB"/>
          </a:p>
        </p:txBody>
      </p:sp>
      <p:sp>
        <p:nvSpPr>
          <p:cNvPr id="4" name="Slide Image Placeholder 3"/>
          <p:cNvSpPr>
            <a:spLocks noGrp="1" noRot="1" noChangeAspect="1"/>
          </p:cNvSpPr>
          <p:nvPr>
            <p:ph type="sldImg" idx="2"/>
          </p:nvPr>
        </p:nvSpPr>
        <p:spPr>
          <a:xfrm>
            <a:off x="90488" y="744538"/>
            <a:ext cx="6616700"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C97F37A7-6CD5-480C-8A9C-8A14678CA55C}" type="slidenum">
              <a:rPr lang="en-GB" smtClean="0"/>
              <a:pPr/>
              <a:t>‹#›</a:t>
            </a:fld>
            <a:endParaRPr lang="en-GB"/>
          </a:p>
        </p:txBody>
      </p:sp>
    </p:spTree>
    <p:extLst>
      <p:ext uri="{BB962C8B-B14F-4D97-AF65-F5344CB8AC3E}">
        <p14:creationId xmlns:p14="http://schemas.microsoft.com/office/powerpoint/2010/main" val="21021626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3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18069C52-4842-B1D1-4515-8D68DA615533}"/>
              </a:ext>
            </a:extLst>
          </p:cNvPr>
          <p:cNvPicPr>
            <a:picLocks noChangeAspect="1"/>
          </p:cNvPicPr>
          <p:nvPr/>
        </p:nvPicPr>
        <p:blipFill>
          <a:blip r:embed="rId3"/>
          <a:stretch>
            <a:fillRect/>
          </a:stretch>
        </p:blipFill>
        <p:spPr>
          <a:xfrm>
            <a:off x="2" y="-6733"/>
            <a:ext cx="12201452" cy="6871465"/>
          </a:xfrm>
          <a:prstGeom prst="rect">
            <a:avLst/>
          </a:prstGeom>
        </p:spPr>
      </p:pic>
      <p:sp>
        <p:nvSpPr>
          <p:cNvPr id="10" name="Right Triangle 9"/>
          <p:cNvSpPr/>
          <p:nvPr/>
        </p:nvSpPr>
        <p:spPr>
          <a:xfrm>
            <a:off x="-2" y="4664147"/>
            <a:ext cx="12201452"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350"/>
          </a:p>
        </p:txBody>
      </p:sp>
      <p:sp>
        <p:nvSpPr>
          <p:cNvPr id="9" name="Title 8"/>
          <p:cNvSpPr>
            <a:spLocks noGrp="1"/>
          </p:cNvSpPr>
          <p:nvPr>
            <p:ph type="ctrTitle"/>
          </p:nvPr>
        </p:nvSpPr>
        <p:spPr>
          <a:xfrm>
            <a:off x="914403" y="1338149"/>
            <a:ext cx="10363199" cy="2419815"/>
          </a:xfrm>
          <a:prstGeom prst="roundRect">
            <a:avLst>
              <a:gd name="adj" fmla="val 9294"/>
            </a:avLst>
          </a:prstGeom>
          <a:ln w="28575">
            <a:noFill/>
          </a:ln>
        </p:spPr>
        <p:txBody>
          <a:bodyPr vert="horz" anchor="b">
            <a:normAutofit/>
          </a:bodyPr>
          <a:lstStyle>
            <a:lvl1pPr algn="ctr">
              <a:defRPr sz="4000" b="1" cap="none" spc="0">
                <a:ln w="12700">
                  <a:solidFill>
                    <a:schemeClr val="bg1"/>
                  </a:solidFill>
                  <a:prstDash val="solid"/>
                </a:ln>
                <a:solidFill>
                  <a:schemeClr val="bg1"/>
                </a:solidFill>
                <a:effectLst/>
                <a:latin typeface="Calibri" panose="020F0502020204030204" pitchFamily="34" charset="0"/>
                <a:ea typeface="Calibri" panose="020F0502020204030204" pitchFamily="34" charset="0"/>
                <a:cs typeface="Calibri" panose="020F0502020204030204" pitchFamily="34" charset="0"/>
              </a:defRPr>
            </a:lvl1pPr>
            <a:extLst/>
          </a:lstStyle>
          <a:p>
            <a:r>
              <a:rPr kumimoji="0" lang="en-US" dirty="0"/>
              <a:t>Click to edit Master title style</a:t>
            </a:r>
          </a:p>
        </p:txBody>
      </p:sp>
      <p:sp>
        <p:nvSpPr>
          <p:cNvPr id="17" name="Subtitle 16"/>
          <p:cNvSpPr>
            <a:spLocks noGrp="1"/>
          </p:cNvSpPr>
          <p:nvPr>
            <p:ph type="subTitle" idx="1"/>
          </p:nvPr>
        </p:nvSpPr>
        <p:spPr>
          <a:xfrm>
            <a:off x="914400" y="4036741"/>
            <a:ext cx="10363200" cy="1374422"/>
          </a:xfrm>
          <a:prstGeom prst="roundRect">
            <a:avLst/>
          </a:prstGeom>
          <a:ln w="28575">
            <a:noFill/>
          </a:ln>
        </p:spPr>
        <p:txBody>
          <a:bodyPr lIns="45720" rIns="45720">
            <a:normAutofit/>
          </a:bodyPr>
          <a:lstStyle>
            <a:lvl1pPr marL="0" marR="48006" indent="0" algn="ctr">
              <a:buNone/>
              <a:defRPr sz="3200" b="1" cap="none" spc="0">
                <a:ln w="12700">
                  <a:solidFill>
                    <a:srgbClr val="FFFF00"/>
                  </a:solidFill>
                  <a:prstDash val="solid"/>
                </a:ln>
                <a:solidFill>
                  <a:srgbClr val="FFFF00"/>
                </a:solidFill>
                <a:effectLst/>
                <a:latin typeface="Calibri" panose="020F0502020204030204" pitchFamily="34" charset="0"/>
                <a:ea typeface="Calibri" panose="020F0502020204030204" pitchFamily="34" charset="0"/>
                <a:cs typeface="Calibri" panose="020F0502020204030204" pitchFamily="34" charset="0"/>
              </a:defRPr>
            </a:lvl1pPr>
            <a:lvl2pPr marL="342900" indent="0" algn="ctr">
              <a:buNone/>
            </a:lvl2pPr>
            <a:lvl3pPr marL="685800" indent="0" algn="ctr">
              <a:buNone/>
            </a:lvl3pPr>
            <a:lvl4pPr marL="1028700" indent="0" algn="ctr">
              <a:buNone/>
            </a:lvl4pPr>
            <a:lvl5pPr marL="1371600" indent="0" algn="ctr">
              <a:buNone/>
            </a:lvl5pPr>
            <a:lvl6pPr marL="1714500" indent="0" algn="ctr">
              <a:buNone/>
            </a:lvl6pPr>
            <a:lvl7pPr marL="2057400" indent="0" algn="ctr">
              <a:buNone/>
            </a:lvl7pPr>
            <a:lvl8pPr marL="2400300" indent="0" algn="ctr">
              <a:buNone/>
            </a:lvl8pPr>
            <a:lvl9pPr marL="2743200" indent="0" algn="ctr">
              <a:buNone/>
            </a:lvl9pPr>
            <a:extLst/>
          </a:lstStyle>
          <a:p>
            <a:r>
              <a:rPr kumimoji="0" lang="en-US" dirty="0"/>
              <a:t>Click to edit Master subtitle style</a:t>
            </a:r>
          </a:p>
        </p:txBody>
      </p:sp>
      <p:sp>
        <p:nvSpPr>
          <p:cNvPr id="30" name="Date Placeholder 29"/>
          <p:cNvSpPr>
            <a:spLocks noGrp="1"/>
          </p:cNvSpPr>
          <p:nvPr>
            <p:ph type="dt" sz="half" idx="10"/>
          </p:nvPr>
        </p:nvSpPr>
        <p:spPr/>
        <p:txBody>
          <a:bodyPr/>
          <a:lstStyle>
            <a:lvl1pPr>
              <a:defRPr>
                <a:solidFill>
                  <a:srgbClr val="E0E6E9"/>
                </a:solidFill>
              </a:defRPr>
            </a:lvl1pPr>
            <a:extLst/>
          </a:lstStyle>
          <a:p>
            <a:fld id="{F76F268E-10B8-4CA1-BC58-E11B631336F8}" type="datetime1">
              <a:rPr lang="en-US" smtClean="0"/>
              <a:t>5/26/2025</a:t>
            </a:fld>
            <a:endParaRPr lang="en-GB"/>
          </a:p>
        </p:txBody>
      </p:sp>
      <p:sp>
        <p:nvSpPr>
          <p:cNvPr id="2" name="Slide Number Placeholder 7">
            <a:extLst>
              <a:ext uri="{FF2B5EF4-FFF2-40B4-BE49-F238E27FC236}">
                <a16:creationId xmlns:a16="http://schemas.microsoft.com/office/drawing/2014/main" id="{52C2EEAF-B2B3-6386-AE4D-57D736786095}"/>
              </a:ext>
            </a:extLst>
          </p:cNvPr>
          <p:cNvSpPr>
            <a:spLocks noGrp="1"/>
          </p:cNvSpPr>
          <p:nvPr>
            <p:ph type="sldNum" sz="quarter" idx="4"/>
          </p:nvPr>
        </p:nvSpPr>
        <p:spPr>
          <a:xfrm>
            <a:off x="11727715" y="5676496"/>
            <a:ext cx="464287" cy="373427"/>
          </a:xfrm>
          <a:prstGeom prst="rect">
            <a:avLst/>
          </a:prstGeom>
        </p:spPr>
        <p:txBody>
          <a:bodyPr vert="horz" lIns="91440" tIns="45720" rIns="91440" bIns="45720" rtlCol="0" anchor="ctr"/>
          <a:lstStyle>
            <a:lvl1pPr algn="r">
              <a:defRPr sz="825" b="1">
                <a:solidFill>
                  <a:srgbClr val="E0E6E9"/>
                </a:solidFill>
              </a:defRPr>
            </a:lvl1pPr>
          </a:lstStyle>
          <a:p>
            <a:fld id="{74D77D2B-B223-4A5F-B2B2-5AE626418F05}" type="slidenum">
              <a:rPr lang="en-GB" smtClean="0"/>
              <a:t>‹#›</a:t>
            </a:fld>
            <a:endParaRPr lang="en-GB"/>
          </a:p>
        </p:txBody>
      </p:sp>
    </p:spTree>
    <p:extLst>
      <p:ext uri="{BB962C8B-B14F-4D97-AF65-F5344CB8AC3E}">
        <p14:creationId xmlns:p14="http://schemas.microsoft.com/office/powerpoint/2010/main" val="41956651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2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98D3AC53-58B1-E026-C836-00259F62B976}"/>
              </a:ext>
            </a:extLst>
          </p:cNvPr>
          <p:cNvSpPr>
            <a:spLocks noGrp="1"/>
          </p:cNvSpPr>
          <p:nvPr>
            <p:ph type="dt" sz="half" idx="2"/>
          </p:nvPr>
        </p:nvSpPr>
        <p:spPr>
          <a:xfrm rot="5400000">
            <a:off x="10651029" y="4114024"/>
            <a:ext cx="2743200" cy="365125"/>
          </a:xfrm>
          <a:prstGeom prst="rect">
            <a:avLst/>
          </a:prstGeom>
        </p:spPr>
        <p:txBody>
          <a:bodyPr vert="horz" lIns="91440" tIns="45720" rIns="91440" bIns="45720" rtlCol="0" anchor="ctr"/>
          <a:lstStyle>
            <a:lvl1pPr algn="r">
              <a:defRPr sz="1050">
                <a:solidFill>
                  <a:srgbClr val="E0E6E9"/>
                </a:solidFill>
              </a:defRPr>
            </a:lvl1pPr>
          </a:lstStyle>
          <a:p>
            <a:fld id="{AE384B78-40A3-425F-BEB2-3E6D8586ABF2}" type="datetime1">
              <a:rPr lang="en-US" smtClean="0"/>
              <a:t>5/26/2025</a:t>
            </a:fld>
            <a:endParaRPr lang="en-GB"/>
          </a:p>
        </p:txBody>
      </p:sp>
      <p:sp>
        <p:nvSpPr>
          <p:cNvPr id="2" name="Footer Placeholder 6">
            <a:extLst>
              <a:ext uri="{FF2B5EF4-FFF2-40B4-BE49-F238E27FC236}">
                <a16:creationId xmlns:a16="http://schemas.microsoft.com/office/drawing/2014/main" id="{7FF1D245-59D2-58BA-6E6F-610A5EA4EC3A}"/>
              </a:ext>
            </a:extLst>
          </p:cNvPr>
          <p:cNvSpPr>
            <a:spLocks noGrp="1"/>
          </p:cNvSpPr>
          <p:nvPr>
            <p:ph type="ftr" sz="quarter" idx="3"/>
          </p:nvPr>
        </p:nvSpPr>
        <p:spPr>
          <a:xfrm>
            <a:off x="2856573" y="6265983"/>
            <a:ext cx="5707567" cy="365125"/>
          </a:xfrm>
          <a:prstGeom prst="rect">
            <a:avLst/>
          </a:prstGeom>
        </p:spPr>
        <p:txBody>
          <a:bodyPr vert="horz" lIns="91440" tIns="45720" rIns="91440" bIns="45720" rtlCol="0" anchor="ctr"/>
          <a:lstStyle>
            <a:lvl1pPr algn="ctr">
              <a:defRPr sz="1050">
                <a:solidFill>
                  <a:srgbClr val="E0E6E9"/>
                </a:solidFill>
              </a:defRPr>
            </a:lvl1pPr>
          </a:lstStyle>
          <a:p>
            <a:endParaRPr lang="en-GB"/>
          </a:p>
        </p:txBody>
      </p:sp>
      <p:sp>
        <p:nvSpPr>
          <p:cNvPr id="6" name="Slide Number Placeholder 7">
            <a:extLst>
              <a:ext uri="{FF2B5EF4-FFF2-40B4-BE49-F238E27FC236}">
                <a16:creationId xmlns:a16="http://schemas.microsoft.com/office/drawing/2014/main" id="{3C91B5C1-2950-CA26-24E2-032EA63DDBAE}"/>
              </a:ext>
            </a:extLst>
          </p:cNvPr>
          <p:cNvSpPr>
            <a:spLocks noGrp="1"/>
          </p:cNvSpPr>
          <p:nvPr>
            <p:ph type="sldNum" sz="quarter" idx="4"/>
          </p:nvPr>
        </p:nvSpPr>
        <p:spPr>
          <a:xfrm>
            <a:off x="11727715" y="5676496"/>
            <a:ext cx="464287" cy="373427"/>
          </a:xfrm>
          <a:prstGeom prst="rect">
            <a:avLst/>
          </a:prstGeom>
        </p:spPr>
        <p:txBody>
          <a:bodyPr vert="horz" lIns="91440" tIns="45720" rIns="91440" bIns="45720" rtlCol="0" anchor="ctr"/>
          <a:lstStyle>
            <a:lvl1pPr algn="r">
              <a:defRPr sz="825" b="1">
                <a:solidFill>
                  <a:srgbClr val="E0E6E9"/>
                </a:solidFill>
              </a:defRPr>
            </a:lvl1pPr>
          </a:lstStyle>
          <a:p>
            <a:fld id="{74D77D2B-B223-4A5F-B2B2-5AE626418F05}" type="slidenum">
              <a:rPr lang="en-GB" smtClean="0"/>
              <a:t>‹#›</a:t>
            </a:fld>
            <a:endParaRPr lang="en-GB"/>
          </a:p>
        </p:txBody>
      </p:sp>
      <p:sp>
        <p:nvSpPr>
          <p:cNvPr id="8" name="Title 8">
            <a:extLst>
              <a:ext uri="{FF2B5EF4-FFF2-40B4-BE49-F238E27FC236}">
                <a16:creationId xmlns:a16="http://schemas.microsoft.com/office/drawing/2014/main" id="{262ED4CD-BBFF-802B-903B-8ABB4EBB480F}"/>
              </a:ext>
            </a:extLst>
          </p:cNvPr>
          <p:cNvSpPr>
            <a:spLocks noGrp="1"/>
          </p:cNvSpPr>
          <p:nvPr>
            <p:ph type="ctrTitle"/>
          </p:nvPr>
        </p:nvSpPr>
        <p:spPr>
          <a:xfrm>
            <a:off x="914403" y="1338149"/>
            <a:ext cx="10363199" cy="1745297"/>
          </a:xfrm>
          <a:prstGeom prst="roundRect">
            <a:avLst>
              <a:gd name="adj" fmla="val 9294"/>
            </a:avLst>
          </a:prstGeom>
          <a:ln w="28575">
            <a:noFill/>
          </a:ln>
        </p:spPr>
        <p:txBody>
          <a:bodyPr vert="horz" anchor="b">
            <a:normAutofit/>
          </a:bodyPr>
          <a:lstStyle>
            <a:lvl1pPr algn="ctr">
              <a:defRPr sz="4000" b="1" cap="none" spc="0">
                <a:ln w="12700">
                  <a:solidFill>
                    <a:schemeClr val="bg1"/>
                  </a:solidFill>
                  <a:prstDash val="solid"/>
                </a:ln>
                <a:solidFill>
                  <a:schemeClr val="bg1"/>
                </a:solidFill>
                <a:effectLst/>
                <a:latin typeface="Calibri" panose="020F0502020204030204" pitchFamily="34" charset="0"/>
                <a:ea typeface="Calibri" panose="020F0502020204030204" pitchFamily="34" charset="0"/>
                <a:cs typeface="Calibri" panose="020F0502020204030204" pitchFamily="34" charset="0"/>
              </a:defRPr>
            </a:lvl1pPr>
            <a:extLst/>
          </a:lstStyle>
          <a:p>
            <a:r>
              <a:rPr kumimoji="0" lang="en-US" dirty="0"/>
              <a:t>Click to edit Master title style</a:t>
            </a:r>
          </a:p>
        </p:txBody>
      </p:sp>
      <p:sp>
        <p:nvSpPr>
          <p:cNvPr id="9" name="Subtitle 16">
            <a:extLst>
              <a:ext uri="{FF2B5EF4-FFF2-40B4-BE49-F238E27FC236}">
                <a16:creationId xmlns:a16="http://schemas.microsoft.com/office/drawing/2014/main" id="{BEBACD6F-2F55-4E93-9540-6443426757C9}"/>
              </a:ext>
            </a:extLst>
          </p:cNvPr>
          <p:cNvSpPr>
            <a:spLocks noGrp="1"/>
          </p:cNvSpPr>
          <p:nvPr>
            <p:ph type="subTitle" idx="1"/>
          </p:nvPr>
        </p:nvSpPr>
        <p:spPr>
          <a:xfrm>
            <a:off x="914400" y="3285464"/>
            <a:ext cx="10363200" cy="2125703"/>
          </a:xfrm>
          <a:prstGeom prst="roundRect">
            <a:avLst/>
          </a:prstGeom>
          <a:ln w="28575">
            <a:noFill/>
          </a:ln>
        </p:spPr>
        <p:txBody>
          <a:bodyPr lIns="45720" rIns="45720">
            <a:normAutofit/>
          </a:bodyPr>
          <a:lstStyle>
            <a:lvl1pPr marL="0" marR="48006" indent="0" algn="ctr">
              <a:buNone/>
              <a:defRPr sz="3200" b="1" cap="none" spc="0">
                <a:ln w="12700">
                  <a:solidFill>
                    <a:srgbClr val="FFFF00"/>
                  </a:solidFill>
                  <a:prstDash val="solid"/>
                </a:ln>
                <a:solidFill>
                  <a:srgbClr val="FFFF00"/>
                </a:solidFill>
                <a:effectLst/>
                <a:latin typeface="Calibri" panose="020F0502020204030204" pitchFamily="34" charset="0"/>
                <a:ea typeface="Calibri" panose="020F0502020204030204" pitchFamily="34" charset="0"/>
                <a:cs typeface="Calibri" panose="020F0502020204030204" pitchFamily="34" charset="0"/>
              </a:defRPr>
            </a:lvl1pPr>
            <a:lvl2pPr marL="342900" indent="0" algn="ctr">
              <a:buNone/>
            </a:lvl2pPr>
            <a:lvl3pPr marL="685800" indent="0" algn="ctr">
              <a:buNone/>
            </a:lvl3pPr>
            <a:lvl4pPr marL="1028700" indent="0" algn="ctr">
              <a:buNone/>
            </a:lvl4pPr>
            <a:lvl5pPr marL="1371600" indent="0" algn="ctr">
              <a:buNone/>
            </a:lvl5pPr>
            <a:lvl6pPr marL="1714500" indent="0" algn="ctr">
              <a:buNone/>
            </a:lvl6pPr>
            <a:lvl7pPr marL="2057400" indent="0" algn="ctr">
              <a:buNone/>
            </a:lvl7pPr>
            <a:lvl8pPr marL="2400300" indent="0" algn="ctr">
              <a:buNone/>
            </a:lvl8pPr>
            <a:lvl9pPr marL="2743200" indent="0" algn="ctr">
              <a:buNone/>
            </a:lvl9pPr>
            <a:extLst/>
          </a:lstStyle>
          <a:p>
            <a:r>
              <a:rPr kumimoji="0" lang="en-US" dirty="0"/>
              <a:t>Click to edit Master subtitle style</a:t>
            </a:r>
          </a:p>
        </p:txBody>
      </p:sp>
    </p:spTree>
    <p:extLst>
      <p:ext uri="{BB962C8B-B14F-4D97-AF65-F5344CB8AC3E}">
        <p14:creationId xmlns:p14="http://schemas.microsoft.com/office/powerpoint/2010/main" val="6794934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5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5F9DE-448A-A9BA-7680-1E296E55E418}"/>
              </a:ext>
            </a:extLst>
          </p:cNvPr>
          <p:cNvSpPr>
            <a:spLocks noGrp="1"/>
          </p:cNvSpPr>
          <p:nvPr>
            <p:ph type="title"/>
          </p:nvPr>
        </p:nvSpPr>
        <p:spPr>
          <a:xfrm>
            <a:off x="815422" y="164077"/>
            <a:ext cx="11031105" cy="778582"/>
          </a:xfrm>
        </p:spPr>
        <p:txBody>
          <a:bodyPr>
            <a:normAutofit/>
          </a:bodyPr>
          <a:lstStyle>
            <a:lvl1pPr>
              <a:defRPr sz="3200">
                <a:solidFill>
                  <a:srgbClr val="004989"/>
                </a:solidFill>
              </a:defRPr>
            </a:lvl1pPr>
          </a:lstStyle>
          <a:p>
            <a:r>
              <a:rPr lang="en-US" dirty="0"/>
              <a:t>Click to edit Master title style</a:t>
            </a:r>
            <a:endParaRPr lang="en-GB" dirty="0"/>
          </a:p>
        </p:txBody>
      </p:sp>
      <p:sp>
        <p:nvSpPr>
          <p:cNvPr id="3" name="Date Placeholder 2">
            <a:extLst>
              <a:ext uri="{FF2B5EF4-FFF2-40B4-BE49-F238E27FC236}">
                <a16:creationId xmlns:a16="http://schemas.microsoft.com/office/drawing/2014/main" id="{67CC1586-21CB-8D5A-5ECA-FD10CCA6098B}"/>
              </a:ext>
            </a:extLst>
          </p:cNvPr>
          <p:cNvSpPr>
            <a:spLocks noGrp="1"/>
          </p:cNvSpPr>
          <p:nvPr>
            <p:ph type="dt" sz="half" idx="10"/>
          </p:nvPr>
        </p:nvSpPr>
        <p:spPr/>
        <p:txBody>
          <a:bodyPr/>
          <a:lstStyle/>
          <a:p>
            <a:fld id="{B70AE7B7-7DFF-49CA-864E-BFD064EDB018}" type="datetime1">
              <a:rPr lang="en-US" smtClean="0"/>
              <a:t>5/26/2025</a:t>
            </a:fld>
            <a:endParaRPr lang="en-GB"/>
          </a:p>
        </p:txBody>
      </p:sp>
      <p:sp>
        <p:nvSpPr>
          <p:cNvPr id="4" name="Footer Placeholder 3">
            <a:extLst>
              <a:ext uri="{FF2B5EF4-FFF2-40B4-BE49-F238E27FC236}">
                <a16:creationId xmlns:a16="http://schemas.microsoft.com/office/drawing/2014/main" id="{14CB4241-5141-2912-885C-240B7C8F589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8C3E424-D1AE-8324-76E4-977FD2E26144}"/>
              </a:ext>
            </a:extLst>
          </p:cNvPr>
          <p:cNvSpPr>
            <a:spLocks noGrp="1"/>
          </p:cNvSpPr>
          <p:nvPr>
            <p:ph type="sldNum" sz="quarter" idx="12"/>
          </p:nvPr>
        </p:nvSpPr>
        <p:spPr/>
        <p:txBody>
          <a:bodyPr/>
          <a:lstStyle/>
          <a:p>
            <a:fld id="{74D77D2B-B223-4A5F-B2B2-5AE626418F05}" type="slidenum">
              <a:rPr lang="en-GB" smtClean="0"/>
              <a:t>‹#›</a:t>
            </a:fld>
            <a:endParaRPr lang="en-GB"/>
          </a:p>
        </p:txBody>
      </p:sp>
      <p:sp>
        <p:nvSpPr>
          <p:cNvPr id="10" name="Text Placeholder 9">
            <a:extLst>
              <a:ext uri="{FF2B5EF4-FFF2-40B4-BE49-F238E27FC236}">
                <a16:creationId xmlns:a16="http://schemas.microsoft.com/office/drawing/2014/main" id="{290886DE-0E97-05F0-5222-D8192B0F17AC}"/>
              </a:ext>
            </a:extLst>
          </p:cNvPr>
          <p:cNvSpPr>
            <a:spLocks noGrp="1"/>
          </p:cNvSpPr>
          <p:nvPr>
            <p:ph type="body" sz="quarter" idx="13"/>
          </p:nvPr>
        </p:nvSpPr>
        <p:spPr>
          <a:xfrm>
            <a:off x="358777" y="1069979"/>
            <a:ext cx="11487151" cy="4975225"/>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8" name="Graphic 7" descr="Clipboard with solid fill">
            <a:extLst>
              <a:ext uri="{FF2B5EF4-FFF2-40B4-BE49-F238E27FC236}">
                <a16:creationId xmlns:a16="http://schemas.microsoft.com/office/drawing/2014/main" id="{3C61A5C2-849A-B063-927F-B9CB2426930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 y="164081"/>
            <a:ext cx="720883" cy="720883"/>
          </a:xfrm>
          <a:prstGeom prst="rect">
            <a:avLst/>
          </a:prstGeom>
        </p:spPr>
      </p:pic>
    </p:spTree>
    <p:extLst>
      <p:ext uri="{BB962C8B-B14F-4D97-AF65-F5344CB8AC3E}">
        <p14:creationId xmlns:p14="http://schemas.microsoft.com/office/powerpoint/2010/main" val="14701182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7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5F9DE-448A-A9BA-7680-1E296E55E418}"/>
              </a:ext>
            </a:extLst>
          </p:cNvPr>
          <p:cNvSpPr>
            <a:spLocks noGrp="1"/>
          </p:cNvSpPr>
          <p:nvPr>
            <p:ph type="title"/>
          </p:nvPr>
        </p:nvSpPr>
        <p:spPr>
          <a:xfrm>
            <a:off x="834015" y="164077"/>
            <a:ext cx="11012511" cy="778582"/>
          </a:xfrm>
        </p:spPr>
        <p:txBody>
          <a:bodyPr>
            <a:normAutofit/>
          </a:bodyPr>
          <a:lstStyle>
            <a:lvl1pPr>
              <a:defRPr sz="3200"/>
            </a:lvl1pPr>
          </a:lstStyle>
          <a:p>
            <a:r>
              <a:rPr lang="en-US" dirty="0"/>
              <a:t>Click to edit Master title style</a:t>
            </a:r>
            <a:endParaRPr lang="en-GB" dirty="0"/>
          </a:p>
        </p:txBody>
      </p:sp>
      <p:sp>
        <p:nvSpPr>
          <p:cNvPr id="3" name="Date Placeholder 2">
            <a:extLst>
              <a:ext uri="{FF2B5EF4-FFF2-40B4-BE49-F238E27FC236}">
                <a16:creationId xmlns:a16="http://schemas.microsoft.com/office/drawing/2014/main" id="{67CC1586-21CB-8D5A-5ECA-FD10CCA6098B}"/>
              </a:ext>
            </a:extLst>
          </p:cNvPr>
          <p:cNvSpPr>
            <a:spLocks noGrp="1"/>
          </p:cNvSpPr>
          <p:nvPr>
            <p:ph type="dt" sz="half" idx="10"/>
          </p:nvPr>
        </p:nvSpPr>
        <p:spPr/>
        <p:txBody>
          <a:bodyPr/>
          <a:lstStyle/>
          <a:p>
            <a:fld id="{38FC1F47-0352-4408-BC62-5C4CD3D7487E}" type="datetime1">
              <a:rPr lang="en-US" smtClean="0"/>
              <a:t>5/26/2025</a:t>
            </a:fld>
            <a:endParaRPr lang="en-GB"/>
          </a:p>
        </p:txBody>
      </p:sp>
      <p:sp>
        <p:nvSpPr>
          <p:cNvPr id="4" name="Footer Placeholder 3">
            <a:extLst>
              <a:ext uri="{FF2B5EF4-FFF2-40B4-BE49-F238E27FC236}">
                <a16:creationId xmlns:a16="http://schemas.microsoft.com/office/drawing/2014/main" id="{14CB4241-5141-2912-885C-240B7C8F589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8C3E424-D1AE-8324-76E4-977FD2E26144}"/>
              </a:ext>
            </a:extLst>
          </p:cNvPr>
          <p:cNvSpPr>
            <a:spLocks noGrp="1"/>
          </p:cNvSpPr>
          <p:nvPr>
            <p:ph type="sldNum" sz="quarter" idx="12"/>
          </p:nvPr>
        </p:nvSpPr>
        <p:spPr/>
        <p:txBody>
          <a:bodyPr/>
          <a:lstStyle/>
          <a:p>
            <a:fld id="{74D77D2B-B223-4A5F-B2B2-5AE626418F05}" type="slidenum">
              <a:rPr lang="en-GB" smtClean="0"/>
              <a:t>‹#›</a:t>
            </a:fld>
            <a:endParaRPr lang="en-GB"/>
          </a:p>
        </p:txBody>
      </p:sp>
      <p:sp>
        <p:nvSpPr>
          <p:cNvPr id="10" name="Text Placeholder 9">
            <a:extLst>
              <a:ext uri="{FF2B5EF4-FFF2-40B4-BE49-F238E27FC236}">
                <a16:creationId xmlns:a16="http://schemas.microsoft.com/office/drawing/2014/main" id="{290886DE-0E97-05F0-5222-D8192B0F17AC}"/>
              </a:ext>
            </a:extLst>
          </p:cNvPr>
          <p:cNvSpPr>
            <a:spLocks noGrp="1"/>
          </p:cNvSpPr>
          <p:nvPr>
            <p:ph type="body" sz="quarter" idx="13"/>
          </p:nvPr>
        </p:nvSpPr>
        <p:spPr>
          <a:xfrm>
            <a:off x="358777" y="1069979"/>
            <a:ext cx="11487151" cy="4975225"/>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7" name="Graphic 6" descr="Chat with solid fill">
            <a:extLst>
              <a:ext uri="{FF2B5EF4-FFF2-40B4-BE49-F238E27FC236}">
                <a16:creationId xmlns:a16="http://schemas.microsoft.com/office/drawing/2014/main" id="{C1B3A237-B989-E423-4627-AB4D474298C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28259"/>
            <a:ext cx="914400" cy="914400"/>
          </a:xfrm>
          <a:prstGeom prst="rect">
            <a:avLst/>
          </a:prstGeom>
        </p:spPr>
      </p:pic>
      <p:cxnSp>
        <p:nvCxnSpPr>
          <p:cNvPr id="6" name="Straight Connector 5">
            <a:extLst>
              <a:ext uri="{FF2B5EF4-FFF2-40B4-BE49-F238E27FC236}">
                <a16:creationId xmlns:a16="http://schemas.microsoft.com/office/drawing/2014/main" id="{891829EA-6FE6-9842-0CC3-3982AA3ECD79}"/>
              </a:ext>
            </a:extLst>
          </p:cNvPr>
          <p:cNvCxnSpPr>
            <a:cxnSpLocks/>
          </p:cNvCxnSpPr>
          <p:nvPr/>
        </p:nvCxnSpPr>
        <p:spPr>
          <a:xfrm>
            <a:off x="0" y="48125"/>
            <a:ext cx="12192000" cy="0"/>
          </a:xfrm>
          <a:prstGeom prst="line">
            <a:avLst/>
          </a:prstGeom>
          <a:ln w="104775">
            <a:solidFill>
              <a:srgbClr val="FFD900"/>
            </a:solidFill>
          </a:ln>
          <a:effectLst>
            <a:glow rad="63500">
              <a:srgbClr val="004989"/>
            </a:glo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556831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80A0FA17-244D-A87D-E136-38973106732B}"/>
              </a:ext>
            </a:extLst>
          </p:cNvPr>
          <p:cNvSpPr>
            <a:spLocks noGrp="1"/>
          </p:cNvSpPr>
          <p:nvPr>
            <p:ph type="ftr" sz="quarter" idx="11"/>
          </p:nvPr>
        </p:nvSpPr>
        <p:spPr/>
        <p:txBody>
          <a:bodyPr/>
          <a:lstStyle/>
          <a:p>
            <a:endParaRPr lang="en-GB"/>
          </a:p>
        </p:txBody>
      </p:sp>
      <p:sp>
        <p:nvSpPr>
          <p:cNvPr id="9" name="Date Placeholder 2">
            <a:extLst>
              <a:ext uri="{FF2B5EF4-FFF2-40B4-BE49-F238E27FC236}">
                <a16:creationId xmlns:a16="http://schemas.microsoft.com/office/drawing/2014/main" id="{C22537E9-854A-1343-5A3E-DE9041A9C684}"/>
              </a:ext>
            </a:extLst>
          </p:cNvPr>
          <p:cNvSpPr>
            <a:spLocks noGrp="1"/>
          </p:cNvSpPr>
          <p:nvPr>
            <p:ph type="dt" sz="half" idx="10"/>
          </p:nvPr>
        </p:nvSpPr>
        <p:spPr>
          <a:xfrm rot="5400000">
            <a:off x="10655347" y="4185247"/>
            <a:ext cx="2743200" cy="356491"/>
          </a:xfrm>
        </p:spPr>
        <p:txBody>
          <a:bodyPr/>
          <a:lstStyle/>
          <a:p>
            <a:fld id="{FE785C83-19F4-4D89-B7BC-135DB55943E0}" type="datetime1">
              <a:rPr lang="en-US" smtClean="0"/>
              <a:t>5/26/2025</a:t>
            </a:fld>
            <a:endParaRPr lang="en-GB"/>
          </a:p>
        </p:txBody>
      </p:sp>
      <p:sp>
        <p:nvSpPr>
          <p:cNvPr id="10" name="Slide Number Placeholder 4">
            <a:extLst>
              <a:ext uri="{FF2B5EF4-FFF2-40B4-BE49-F238E27FC236}">
                <a16:creationId xmlns:a16="http://schemas.microsoft.com/office/drawing/2014/main" id="{1BA5CA9B-C854-379F-CA72-13454A4752CA}"/>
              </a:ext>
            </a:extLst>
          </p:cNvPr>
          <p:cNvSpPr>
            <a:spLocks noGrp="1"/>
          </p:cNvSpPr>
          <p:nvPr>
            <p:ph type="sldNum" sz="quarter" idx="12"/>
          </p:nvPr>
        </p:nvSpPr>
        <p:spPr>
          <a:xfrm>
            <a:off x="11856151" y="5755807"/>
            <a:ext cx="356492" cy="356400"/>
          </a:xfrm>
        </p:spPr>
        <p:txBody>
          <a:bodyPr/>
          <a:lstStyle/>
          <a:p>
            <a:fld id="{74D77D2B-B223-4A5F-B2B2-5AE626418F05}" type="slidenum">
              <a:rPr lang="en-GB" smtClean="0"/>
              <a:t>‹#›</a:t>
            </a:fld>
            <a:endParaRPr lang="en-GB"/>
          </a:p>
        </p:txBody>
      </p:sp>
      <p:sp>
        <p:nvSpPr>
          <p:cNvPr id="11" name="Title 1">
            <a:extLst>
              <a:ext uri="{FF2B5EF4-FFF2-40B4-BE49-F238E27FC236}">
                <a16:creationId xmlns:a16="http://schemas.microsoft.com/office/drawing/2014/main" id="{8013CC0F-541B-515C-FD51-96D7C1CDEDFD}"/>
              </a:ext>
            </a:extLst>
          </p:cNvPr>
          <p:cNvSpPr>
            <a:spLocks noGrp="1"/>
          </p:cNvSpPr>
          <p:nvPr>
            <p:ph type="title"/>
          </p:nvPr>
        </p:nvSpPr>
        <p:spPr>
          <a:xfrm>
            <a:off x="803868" y="164077"/>
            <a:ext cx="11042656" cy="778582"/>
          </a:xfrm>
        </p:spPr>
        <p:txBody>
          <a:bodyPr/>
          <a:lstStyle>
            <a:lvl1pPr>
              <a:defRPr>
                <a:ln w="22225">
                  <a:solidFill>
                    <a:srgbClr val="C00000"/>
                  </a:solidFill>
                  <a:prstDash val="solid"/>
                </a:ln>
                <a:solidFill>
                  <a:srgbClr val="C00000"/>
                </a:solidFill>
              </a:defRPr>
            </a:lvl1pPr>
          </a:lstStyle>
          <a:p>
            <a:r>
              <a:rPr lang="en-US"/>
              <a:t>Click to edit Master title style</a:t>
            </a:r>
            <a:endParaRPr lang="en-GB"/>
          </a:p>
        </p:txBody>
      </p:sp>
      <p:cxnSp>
        <p:nvCxnSpPr>
          <p:cNvPr id="13" name="Straight Connector 12">
            <a:extLst>
              <a:ext uri="{FF2B5EF4-FFF2-40B4-BE49-F238E27FC236}">
                <a16:creationId xmlns:a16="http://schemas.microsoft.com/office/drawing/2014/main" id="{8F690071-E015-2666-8280-8044ECC2045F}"/>
              </a:ext>
            </a:extLst>
          </p:cNvPr>
          <p:cNvCxnSpPr>
            <a:cxnSpLocks/>
          </p:cNvCxnSpPr>
          <p:nvPr/>
        </p:nvCxnSpPr>
        <p:spPr>
          <a:xfrm>
            <a:off x="0" y="48125"/>
            <a:ext cx="12192000" cy="0"/>
          </a:xfrm>
          <a:prstGeom prst="line">
            <a:avLst/>
          </a:prstGeom>
          <a:ln w="104775">
            <a:solidFill>
              <a:srgbClr val="C00000"/>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B23CFC43-085D-ECDB-C94E-5ACBCD8DCE17}"/>
              </a:ext>
            </a:extLst>
          </p:cNvPr>
          <p:cNvSpPr>
            <a:spLocks noGrp="1"/>
          </p:cNvSpPr>
          <p:nvPr>
            <p:ph type="body" sz="quarter" idx="13"/>
          </p:nvPr>
        </p:nvSpPr>
        <p:spPr>
          <a:xfrm>
            <a:off x="358777" y="1103313"/>
            <a:ext cx="11487151" cy="50085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cxnSp>
        <p:nvCxnSpPr>
          <p:cNvPr id="2" name="Straight Connector 1">
            <a:extLst>
              <a:ext uri="{FF2B5EF4-FFF2-40B4-BE49-F238E27FC236}">
                <a16:creationId xmlns:a16="http://schemas.microsoft.com/office/drawing/2014/main" id="{DE0E5074-9C3F-FB3E-2E4D-94B5898C83EE}"/>
              </a:ext>
            </a:extLst>
          </p:cNvPr>
          <p:cNvCxnSpPr>
            <a:cxnSpLocks/>
          </p:cNvCxnSpPr>
          <p:nvPr/>
        </p:nvCxnSpPr>
        <p:spPr>
          <a:xfrm>
            <a:off x="0" y="48125"/>
            <a:ext cx="12192000" cy="0"/>
          </a:xfrm>
          <a:prstGeom prst="line">
            <a:avLst/>
          </a:prstGeom>
          <a:ln w="104775">
            <a:solidFill>
              <a:srgbClr val="C00000"/>
            </a:solidFill>
          </a:ln>
          <a:effectLst>
            <a:glow rad="63500">
              <a:srgbClr val="004989"/>
            </a:glow>
          </a:effectLst>
        </p:spPr>
        <p:style>
          <a:lnRef idx="1">
            <a:schemeClr val="accent1"/>
          </a:lnRef>
          <a:fillRef idx="0">
            <a:schemeClr val="accent1"/>
          </a:fillRef>
          <a:effectRef idx="0">
            <a:schemeClr val="accent1"/>
          </a:effectRef>
          <a:fontRef idx="minor">
            <a:schemeClr val="tx1"/>
          </a:fontRef>
        </p:style>
      </p:cxnSp>
      <p:pic>
        <p:nvPicPr>
          <p:cNvPr id="8" name="Graphic 7" descr="Puzzle pieces with solid fill">
            <a:extLst>
              <a:ext uri="{FF2B5EF4-FFF2-40B4-BE49-F238E27FC236}">
                <a16:creationId xmlns:a16="http://schemas.microsoft.com/office/drawing/2014/main" id="{4890D5CD-044A-9D0A-69AB-92131161260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96168"/>
            <a:ext cx="914400" cy="914400"/>
          </a:xfrm>
          <a:prstGeom prst="rect">
            <a:avLst/>
          </a:prstGeom>
        </p:spPr>
      </p:pic>
    </p:spTree>
    <p:extLst>
      <p:ext uri="{BB962C8B-B14F-4D97-AF65-F5344CB8AC3E}">
        <p14:creationId xmlns:p14="http://schemas.microsoft.com/office/powerpoint/2010/main" val="12051664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6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5F9DE-448A-A9BA-7680-1E296E55E41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7CC1586-21CB-8D5A-5ECA-FD10CCA6098B}"/>
              </a:ext>
            </a:extLst>
          </p:cNvPr>
          <p:cNvSpPr>
            <a:spLocks noGrp="1"/>
          </p:cNvSpPr>
          <p:nvPr>
            <p:ph type="dt" sz="half" idx="10"/>
          </p:nvPr>
        </p:nvSpPr>
        <p:spPr/>
        <p:txBody>
          <a:bodyPr/>
          <a:lstStyle/>
          <a:p>
            <a:fld id="{279AE2D5-7BD2-48A2-B357-F3C809B28FE6}" type="datetime1">
              <a:rPr lang="en-US" smtClean="0"/>
              <a:t>5/26/2025</a:t>
            </a:fld>
            <a:endParaRPr lang="en-GB"/>
          </a:p>
        </p:txBody>
      </p:sp>
      <p:sp>
        <p:nvSpPr>
          <p:cNvPr id="4" name="Footer Placeholder 3">
            <a:extLst>
              <a:ext uri="{FF2B5EF4-FFF2-40B4-BE49-F238E27FC236}">
                <a16:creationId xmlns:a16="http://schemas.microsoft.com/office/drawing/2014/main" id="{14CB4241-5141-2912-885C-240B7C8F589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8C3E424-D1AE-8324-76E4-977FD2E26144}"/>
              </a:ext>
            </a:extLst>
          </p:cNvPr>
          <p:cNvSpPr>
            <a:spLocks noGrp="1"/>
          </p:cNvSpPr>
          <p:nvPr>
            <p:ph type="sldNum" sz="quarter" idx="12"/>
          </p:nvPr>
        </p:nvSpPr>
        <p:spPr/>
        <p:txBody>
          <a:bodyPr/>
          <a:lstStyle/>
          <a:p>
            <a:fld id="{74D77D2B-B223-4A5F-B2B2-5AE626418F05}" type="slidenum">
              <a:rPr lang="en-GB" smtClean="0"/>
              <a:t>‹#›</a:t>
            </a:fld>
            <a:endParaRPr lang="en-GB"/>
          </a:p>
        </p:txBody>
      </p:sp>
    </p:spTree>
    <p:extLst>
      <p:ext uri="{BB962C8B-B14F-4D97-AF65-F5344CB8AC3E}">
        <p14:creationId xmlns:p14="http://schemas.microsoft.com/office/powerpoint/2010/main" val="22547582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p:cSld name="Custom Layout">
    <p:spTree>
      <p:nvGrpSpPr>
        <p:cNvPr id="1" name=""/>
        <p:cNvGrpSpPr/>
        <p:nvPr/>
      </p:nvGrpSpPr>
      <p:grpSpPr>
        <a:xfrm>
          <a:off x="0" y="0"/>
          <a:ext cx="0" cy="0"/>
          <a:chOff x="0" y="0"/>
          <a:chExt cx="0" cy="0"/>
        </a:xfrm>
      </p:grpSpPr>
      <p:sp>
        <p:nvSpPr>
          <p:cNvPr id="7" name="Footer Placeholder 6">
            <a:extLst>
              <a:ext uri="{FF2B5EF4-FFF2-40B4-BE49-F238E27FC236}">
                <a16:creationId xmlns:a16="http://schemas.microsoft.com/office/drawing/2014/main" id="{A99B1C7A-46A7-09DB-C6F2-BC0E0A6AF17C}"/>
              </a:ext>
            </a:extLst>
          </p:cNvPr>
          <p:cNvSpPr>
            <a:spLocks noGrp="1"/>
          </p:cNvSpPr>
          <p:nvPr>
            <p:ph type="ftr" sz="quarter" idx="3"/>
          </p:nvPr>
        </p:nvSpPr>
        <p:spPr>
          <a:xfrm>
            <a:off x="2856573" y="6376598"/>
            <a:ext cx="5707567" cy="365125"/>
          </a:xfrm>
          <a:prstGeom prst="rect">
            <a:avLst/>
          </a:prstGeom>
        </p:spPr>
        <p:txBody>
          <a:bodyPr vert="horz" lIns="91440" tIns="45720" rIns="91440" bIns="45720" rtlCol="0" anchor="ctr"/>
          <a:lstStyle>
            <a:lvl1pPr algn="ctr">
              <a:defRPr sz="1050">
                <a:solidFill>
                  <a:schemeClr val="tx1"/>
                </a:solidFill>
              </a:defRPr>
            </a:lvl1pPr>
          </a:lstStyle>
          <a:p>
            <a:endParaRPr lang="en-GB"/>
          </a:p>
        </p:txBody>
      </p:sp>
      <p:sp>
        <p:nvSpPr>
          <p:cNvPr id="2" name="Title Placeholder 1">
            <a:extLst>
              <a:ext uri="{FF2B5EF4-FFF2-40B4-BE49-F238E27FC236}">
                <a16:creationId xmlns:a16="http://schemas.microsoft.com/office/drawing/2014/main" id="{47A4B5A1-EF64-9729-AEC2-36C3D85FA1F9}"/>
              </a:ext>
            </a:extLst>
          </p:cNvPr>
          <p:cNvSpPr>
            <a:spLocks noGrp="1"/>
          </p:cNvSpPr>
          <p:nvPr>
            <p:ph type="title"/>
          </p:nvPr>
        </p:nvSpPr>
        <p:spPr>
          <a:xfrm>
            <a:off x="358222" y="164077"/>
            <a:ext cx="11488305" cy="778582"/>
          </a:xfrm>
          <a:prstGeom prst="roundRect">
            <a:avLst/>
          </a:prstGeom>
          <a:noFill/>
          <a:ln w="28575">
            <a:noFill/>
          </a:ln>
        </p:spPr>
        <p:txBody>
          <a:bodyPr vert="horz" lIns="91440" tIns="45720" rIns="91440" bIns="45720" rtlCol="0" anchor="ctr">
            <a:normAutofit/>
          </a:bodyPr>
          <a:lstStyle/>
          <a:p>
            <a:r>
              <a:rPr lang="en-US"/>
              <a:t>Click to edit Master title style</a:t>
            </a:r>
          </a:p>
        </p:txBody>
      </p:sp>
      <p:sp>
        <p:nvSpPr>
          <p:cNvPr id="9" name="Date Placeholder 4">
            <a:extLst>
              <a:ext uri="{FF2B5EF4-FFF2-40B4-BE49-F238E27FC236}">
                <a16:creationId xmlns:a16="http://schemas.microsoft.com/office/drawing/2014/main" id="{8DF811DF-0ADD-2F4F-8990-B3AD45C58230}"/>
              </a:ext>
            </a:extLst>
          </p:cNvPr>
          <p:cNvSpPr>
            <a:spLocks noGrp="1"/>
          </p:cNvSpPr>
          <p:nvPr>
            <p:ph type="dt" sz="half" idx="2"/>
          </p:nvPr>
        </p:nvSpPr>
        <p:spPr>
          <a:xfrm rot="5400000">
            <a:off x="10655347" y="4854317"/>
            <a:ext cx="2743200" cy="356491"/>
          </a:xfrm>
          <a:prstGeom prst="rect">
            <a:avLst/>
          </a:prstGeom>
        </p:spPr>
        <p:txBody>
          <a:bodyPr vert="horz" lIns="91440" tIns="45720" rIns="91440" bIns="45720" rtlCol="0" anchor="ctr"/>
          <a:lstStyle>
            <a:lvl1pPr algn="r">
              <a:defRPr sz="825">
                <a:solidFill>
                  <a:schemeClr val="tx1">
                    <a:tint val="82000"/>
                  </a:schemeClr>
                </a:solidFill>
              </a:defRPr>
            </a:lvl1pPr>
          </a:lstStyle>
          <a:p>
            <a:fld id="{FC92806E-0713-4B49-A53A-F8504E10E748}" type="datetime1">
              <a:rPr lang="en-US" smtClean="0"/>
              <a:t>5/26/2025</a:t>
            </a:fld>
            <a:endParaRPr lang="en-GB"/>
          </a:p>
        </p:txBody>
      </p:sp>
      <p:sp>
        <p:nvSpPr>
          <p:cNvPr id="10" name="Slide Number Placeholder 7">
            <a:extLst>
              <a:ext uri="{FF2B5EF4-FFF2-40B4-BE49-F238E27FC236}">
                <a16:creationId xmlns:a16="http://schemas.microsoft.com/office/drawing/2014/main" id="{A5A49E56-298E-C426-9650-8EEEBAD9BD55}"/>
              </a:ext>
            </a:extLst>
          </p:cNvPr>
          <p:cNvSpPr>
            <a:spLocks noGrp="1"/>
          </p:cNvSpPr>
          <p:nvPr>
            <p:ph type="sldNum" sz="quarter" idx="4"/>
          </p:nvPr>
        </p:nvSpPr>
        <p:spPr>
          <a:xfrm>
            <a:off x="11856151" y="6424877"/>
            <a:ext cx="356492" cy="356400"/>
          </a:xfrm>
          <a:prstGeom prst="rect">
            <a:avLst/>
          </a:prstGeom>
        </p:spPr>
        <p:txBody>
          <a:bodyPr vert="horz" lIns="91440" tIns="45720" rIns="91440" bIns="45720" rtlCol="0" anchor="ctr"/>
          <a:lstStyle>
            <a:lvl1pPr algn="ctr">
              <a:defRPr sz="825" b="1">
                <a:solidFill>
                  <a:schemeClr val="tx1">
                    <a:tint val="82000"/>
                  </a:schemeClr>
                </a:solidFill>
              </a:defRPr>
            </a:lvl1pPr>
          </a:lstStyle>
          <a:p>
            <a:fld id="{74D77D2B-B223-4A5F-B2B2-5AE626418F05}" type="slidenum">
              <a:rPr lang="en-GB" smtClean="0"/>
              <a:t>‹#›</a:t>
            </a:fld>
            <a:endParaRPr lang="en-GB"/>
          </a:p>
        </p:txBody>
      </p:sp>
      <p:sp>
        <p:nvSpPr>
          <p:cNvPr id="12" name="Text Placeholder 11">
            <a:extLst>
              <a:ext uri="{FF2B5EF4-FFF2-40B4-BE49-F238E27FC236}">
                <a16:creationId xmlns:a16="http://schemas.microsoft.com/office/drawing/2014/main" id="{9A3EAE59-13ED-B1C7-162D-79A726945AF7}"/>
              </a:ext>
            </a:extLst>
          </p:cNvPr>
          <p:cNvSpPr>
            <a:spLocks noGrp="1"/>
          </p:cNvSpPr>
          <p:nvPr>
            <p:ph type="body" sz="quarter" idx="10"/>
          </p:nvPr>
        </p:nvSpPr>
        <p:spPr>
          <a:xfrm>
            <a:off x="358777" y="1081088"/>
            <a:ext cx="11487151" cy="51752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7906397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p:cSld name="1_Custom Layout">
    <p:bg>
      <p:bgPr>
        <a:solidFill>
          <a:schemeClr val="bg1"/>
        </a:solidFill>
        <a:effectLst/>
      </p:bgPr>
    </p:bg>
    <p:spTree>
      <p:nvGrpSpPr>
        <p:cNvPr id="1" name=""/>
        <p:cNvGrpSpPr/>
        <p:nvPr/>
      </p:nvGrpSpPr>
      <p:grpSpPr>
        <a:xfrm>
          <a:off x="0" y="0"/>
          <a:ext cx="0" cy="0"/>
          <a:chOff x="0" y="0"/>
          <a:chExt cx="0" cy="0"/>
        </a:xfrm>
      </p:grpSpPr>
      <p:sp>
        <p:nvSpPr>
          <p:cNvPr id="2" name="Footer Placeholder 6">
            <a:extLst>
              <a:ext uri="{FF2B5EF4-FFF2-40B4-BE49-F238E27FC236}">
                <a16:creationId xmlns:a16="http://schemas.microsoft.com/office/drawing/2014/main" id="{88708C92-2C79-8912-0B51-14908D411655}"/>
              </a:ext>
            </a:extLst>
          </p:cNvPr>
          <p:cNvSpPr>
            <a:spLocks noGrp="1"/>
          </p:cNvSpPr>
          <p:nvPr>
            <p:ph type="ftr" sz="quarter" idx="3"/>
          </p:nvPr>
        </p:nvSpPr>
        <p:spPr>
          <a:xfrm>
            <a:off x="2856573" y="6422097"/>
            <a:ext cx="5707567" cy="365125"/>
          </a:xfrm>
          <a:prstGeom prst="rect">
            <a:avLst/>
          </a:prstGeom>
        </p:spPr>
        <p:txBody>
          <a:bodyPr vert="horz" lIns="91440" tIns="45720" rIns="91440" bIns="45720" rtlCol="0" anchor="ctr"/>
          <a:lstStyle>
            <a:lvl1pPr algn="ctr">
              <a:defRPr sz="1050">
                <a:solidFill>
                  <a:schemeClr val="tx1"/>
                </a:solidFill>
              </a:defRPr>
            </a:lvl1pPr>
          </a:lstStyle>
          <a:p>
            <a:endParaRPr lang="en-GB"/>
          </a:p>
        </p:txBody>
      </p:sp>
      <p:sp>
        <p:nvSpPr>
          <p:cNvPr id="5" name="Title Placeholder 1">
            <a:extLst>
              <a:ext uri="{FF2B5EF4-FFF2-40B4-BE49-F238E27FC236}">
                <a16:creationId xmlns:a16="http://schemas.microsoft.com/office/drawing/2014/main" id="{2E824191-4574-D2F9-BF4A-543F75393CAA}"/>
              </a:ext>
            </a:extLst>
          </p:cNvPr>
          <p:cNvSpPr>
            <a:spLocks noGrp="1"/>
          </p:cNvSpPr>
          <p:nvPr>
            <p:ph type="title"/>
          </p:nvPr>
        </p:nvSpPr>
        <p:spPr>
          <a:xfrm>
            <a:off x="358222" y="164077"/>
            <a:ext cx="11488305" cy="778582"/>
          </a:xfrm>
          <a:prstGeom prst="roundRect">
            <a:avLst/>
          </a:prstGeom>
          <a:noFill/>
          <a:ln w="28575">
            <a:noFill/>
          </a:ln>
        </p:spPr>
        <p:txBody>
          <a:bodyPr vert="horz" lIns="91440" tIns="45720" rIns="91440" bIns="45720" rtlCol="0" anchor="ctr">
            <a:normAutofit/>
          </a:bodyPr>
          <a:lstStyle/>
          <a:p>
            <a:r>
              <a:rPr lang="en-US"/>
              <a:t>Click to edit Master title style</a:t>
            </a:r>
          </a:p>
        </p:txBody>
      </p:sp>
      <p:sp>
        <p:nvSpPr>
          <p:cNvPr id="7" name="Date Placeholder 2">
            <a:extLst>
              <a:ext uri="{FF2B5EF4-FFF2-40B4-BE49-F238E27FC236}">
                <a16:creationId xmlns:a16="http://schemas.microsoft.com/office/drawing/2014/main" id="{275264DE-D66C-27CC-4667-30A994A9BADC}"/>
              </a:ext>
            </a:extLst>
          </p:cNvPr>
          <p:cNvSpPr>
            <a:spLocks noGrp="1"/>
          </p:cNvSpPr>
          <p:nvPr>
            <p:ph type="dt" sz="half" idx="10"/>
          </p:nvPr>
        </p:nvSpPr>
        <p:spPr>
          <a:xfrm rot="5400000">
            <a:off x="10655347" y="4887770"/>
            <a:ext cx="2743200" cy="356491"/>
          </a:xfrm>
        </p:spPr>
        <p:txBody>
          <a:bodyPr/>
          <a:lstStyle/>
          <a:p>
            <a:fld id="{D7F8A33A-AB57-4191-8840-F1B9572133BC}" type="datetime1">
              <a:rPr lang="en-US" smtClean="0"/>
              <a:t>5/26/2025</a:t>
            </a:fld>
            <a:endParaRPr lang="en-GB"/>
          </a:p>
        </p:txBody>
      </p:sp>
      <p:sp>
        <p:nvSpPr>
          <p:cNvPr id="8" name="Slide Number Placeholder 4">
            <a:extLst>
              <a:ext uri="{FF2B5EF4-FFF2-40B4-BE49-F238E27FC236}">
                <a16:creationId xmlns:a16="http://schemas.microsoft.com/office/drawing/2014/main" id="{5BE756EC-DF41-C17E-EAD6-1B54AEFEC3BD}"/>
              </a:ext>
            </a:extLst>
          </p:cNvPr>
          <p:cNvSpPr>
            <a:spLocks noGrp="1"/>
          </p:cNvSpPr>
          <p:nvPr>
            <p:ph type="sldNum" sz="quarter" idx="12"/>
          </p:nvPr>
        </p:nvSpPr>
        <p:spPr>
          <a:xfrm>
            <a:off x="11856151" y="6458330"/>
            <a:ext cx="356492" cy="356400"/>
          </a:xfrm>
        </p:spPr>
        <p:txBody>
          <a:bodyPr/>
          <a:lstStyle/>
          <a:p>
            <a:fld id="{74D77D2B-B223-4A5F-B2B2-5AE626418F05}" type="slidenum">
              <a:rPr lang="en-GB" smtClean="0"/>
              <a:t>‹#›</a:t>
            </a:fld>
            <a:endParaRPr lang="en-GB"/>
          </a:p>
        </p:txBody>
      </p:sp>
    </p:spTree>
    <p:extLst>
      <p:ext uri="{BB962C8B-B14F-4D97-AF65-F5344CB8AC3E}">
        <p14:creationId xmlns:p14="http://schemas.microsoft.com/office/powerpoint/2010/main" val="24773108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p:cSld name="2_Custom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Footer Placeholder 6">
            <a:extLst>
              <a:ext uri="{FF2B5EF4-FFF2-40B4-BE49-F238E27FC236}">
                <a16:creationId xmlns:a16="http://schemas.microsoft.com/office/drawing/2014/main" id="{D0B93E04-A689-F89D-DC09-6D97F85FA3B3}"/>
              </a:ext>
            </a:extLst>
          </p:cNvPr>
          <p:cNvSpPr>
            <a:spLocks noGrp="1"/>
          </p:cNvSpPr>
          <p:nvPr>
            <p:ph type="ftr" sz="quarter" idx="3"/>
          </p:nvPr>
        </p:nvSpPr>
        <p:spPr>
          <a:xfrm>
            <a:off x="2856573" y="6265983"/>
            <a:ext cx="5707567" cy="365125"/>
          </a:xfrm>
          <a:prstGeom prst="rect">
            <a:avLst/>
          </a:prstGeom>
        </p:spPr>
        <p:txBody>
          <a:bodyPr vert="horz" lIns="91440" tIns="45720" rIns="91440" bIns="45720" rtlCol="0" anchor="ctr"/>
          <a:lstStyle>
            <a:lvl1pPr algn="ctr">
              <a:defRPr sz="1050">
                <a:solidFill>
                  <a:srgbClr val="E0E6E9"/>
                </a:solidFill>
              </a:defRPr>
            </a:lvl1pPr>
          </a:lstStyle>
          <a:p>
            <a:endParaRPr lang="en-GB"/>
          </a:p>
        </p:txBody>
      </p:sp>
      <p:sp>
        <p:nvSpPr>
          <p:cNvPr id="4" name="Date Placeholder 2">
            <a:extLst>
              <a:ext uri="{FF2B5EF4-FFF2-40B4-BE49-F238E27FC236}">
                <a16:creationId xmlns:a16="http://schemas.microsoft.com/office/drawing/2014/main" id="{0E231DB1-2228-4A0C-8FFB-A23234289284}"/>
              </a:ext>
            </a:extLst>
          </p:cNvPr>
          <p:cNvSpPr>
            <a:spLocks noGrp="1"/>
          </p:cNvSpPr>
          <p:nvPr>
            <p:ph type="dt" sz="half" idx="10"/>
          </p:nvPr>
        </p:nvSpPr>
        <p:spPr>
          <a:xfrm rot="5400000">
            <a:off x="10655347" y="4118341"/>
            <a:ext cx="2743200" cy="356491"/>
          </a:xfrm>
        </p:spPr>
        <p:txBody>
          <a:bodyPr/>
          <a:lstStyle/>
          <a:p>
            <a:fld id="{2B6EACFE-978F-4F44-82AC-F4CEDFF6F3C8}" type="datetime1">
              <a:rPr lang="en-US" smtClean="0"/>
              <a:t>5/26/2025</a:t>
            </a:fld>
            <a:endParaRPr lang="en-GB"/>
          </a:p>
        </p:txBody>
      </p:sp>
      <p:sp>
        <p:nvSpPr>
          <p:cNvPr id="5" name="Slide Number Placeholder 4">
            <a:extLst>
              <a:ext uri="{FF2B5EF4-FFF2-40B4-BE49-F238E27FC236}">
                <a16:creationId xmlns:a16="http://schemas.microsoft.com/office/drawing/2014/main" id="{D6DEB7CF-C32B-A454-1FCA-0BC0966F19BD}"/>
              </a:ext>
            </a:extLst>
          </p:cNvPr>
          <p:cNvSpPr>
            <a:spLocks noGrp="1"/>
          </p:cNvSpPr>
          <p:nvPr>
            <p:ph type="sldNum" sz="quarter" idx="12"/>
          </p:nvPr>
        </p:nvSpPr>
        <p:spPr>
          <a:xfrm>
            <a:off x="11856151" y="5688901"/>
            <a:ext cx="356492" cy="356400"/>
          </a:xfrm>
        </p:spPr>
        <p:txBody>
          <a:bodyPr/>
          <a:lstStyle/>
          <a:p>
            <a:fld id="{74D77D2B-B223-4A5F-B2B2-5AE626418F05}" type="slidenum">
              <a:rPr lang="en-GB" smtClean="0"/>
              <a:t>‹#›</a:t>
            </a:fld>
            <a:endParaRPr lang="en-GB"/>
          </a:p>
        </p:txBody>
      </p:sp>
    </p:spTree>
    <p:extLst>
      <p:ext uri="{BB962C8B-B14F-4D97-AF65-F5344CB8AC3E}">
        <p14:creationId xmlns:p14="http://schemas.microsoft.com/office/powerpoint/2010/main" val="36574517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3_logo mono_image bckgrn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4">
            <a:extLst>
              <a:ext uri="{FF2B5EF4-FFF2-40B4-BE49-F238E27FC236}">
                <a16:creationId xmlns:a16="http://schemas.microsoft.com/office/drawing/2014/main" id="{F0639187-0931-DF47-A6C9-095EC4C1221A}"/>
              </a:ext>
            </a:extLst>
          </p:cNvPr>
          <p:cNvSpPr>
            <a:spLocks noGrp="1"/>
          </p:cNvSpPr>
          <p:nvPr>
            <p:ph type="dt" sz="half" idx="2"/>
          </p:nvPr>
        </p:nvSpPr>
        <p:spPr>
          <a:xfrm rot="5400000">
            <a:off x="10680104" y="4143101"/>
            <a:ext cx="2743200" cy="306975"/>
          </a:xfrm>
          <a:prstGeom prst="rect">
            <a:avLst/>
          </a:prstGeom>
        </p:spPr>
        <p:txBody>
          <a:bodyPr vert="horz" lIns="91440" tIns="45720" rIns="91440" bIns="45720" rtlCol="0" anchor="ctr"/>
          <a:lstStyle>
            <a:lvl1pPr algn="r">
              <a:defRPr sz="900">
                <a:solidFill>
                  <a:schemeClr val="tx1">
                    <a:tint val="82000"/>
                  </a:schemeClr>
                </a:solidFill>
              </a:defRPr>
            </a:lvl1pPr>
          </a:lstStyle>
          <a:p>
            <a:fld id="{4249266A-E35E-4FBD-A9DD-B31D3C93BD1B}" type="datetime1">
              <a:rPr lang="en-US" smtClean="0"/>
              <a:t>5/26/2025</a:t>
            </a:fld>
            <a:endParaRPr lang="en-GB"/>
          </a:p>
        </p:txBody>
      </p:sp>
      <p:sp>
        <p:nvSpPr>
          <p:cNvPr id="7" name="Slide Number Placeholder 7">
            <a:extLst>
              <a:ext uri="{FF2B5EF4-FFF2-40B4-BE49-F238E27FC236}">
                <a16:creationId xmlns:a16="http://schemas.microsoft.com/office/drawing/2014/main" id="{5054B617-90D7-3739-9DA1-E306C61A6FAC}"/>
              </a:ext>
            </a:extLst>
          </p:cNvPr>
          <p:cNvSpPr>
            <a:spLocks noGrp="1"/>
          </p:cNvSpPr>
          <p:nvPr>
            <p:ph type="sldNum" sz="quarter" idx="4"/>
          </p:nvPr>
        </p:nvSpPr>
        <p:spPr>
          <a:xfrm>
            <a:off x="11727715" y="6484571"/>
            <a:ext cx="464287" cy="373427"/>
          </a:xfrm>
          <a:prstGeom prst="rect">
            <a:avLst/>
          </a:prstGeom>
        </p:spPr>
        <p:txBody>
          <a:bodyPr vert="horz" lIns="91440" tIns="45720" rIns="91440" bIns="45720" rtlCol="0" anchor="ctr"/>
          <a:lstStyle>
            <a:lvl1pPr algn="r">
              <a:defRPr sz="825" b="1">
                <a:solidFill>
                  <a:schemeClr val="tx1">
                    <a:tint val="82000"/>
                  </a:schemeClr>
                </a:solidFill>
              </a:defRPr>
            </a:lvl1pPr>
          </a:lstStyle>
          <a:p>
            <a:fld id="{74D77D2B-B223-4A5F-B2B2-5AE626418F05}" type="slidenum">
              <a:rPr lang="en-GB" smtClean="0"/>
              <a:t>‹#›</a:t>
            </a:fld>
            <a:endParaRPr lang="en-GB"/>
          </a:p>
        </p:txBody>
      </p:sp>
      <p:pic>
        <p:nvPicPr>
          <p:cNvPr id="9" name="Picture 8" descr="A picture containing screenshot, white, design">
            <a:extLst>
              <a:ext uri="{FF2B5EF4-FFF2-40B4-BE49-F238E27FC236}">
                <a16:creationId xmlns:a16="http://schemas.microsoft.com/office/drawing/2014/main" id="{C98FB062-E638-F131-4AF1-56EF4579A625}"/>
              </a:ext>
            </a:extLst>
          </p:cNvPr>
          <p:cNvPicPr>
            <a:picLocks noChangeAspect="1"/>
          </p:cNvPicPr>
          <p:nvPr/>
        </p:nvPicPr>
        <p:blipFill>
          <a:blip r:embed="rId3"/>
          <a:srcRect l="1831" t="85427" r="82209" b="2635"/>
          <a:stretch/>
        </p:blipFill>
        <p:spPr>
          <a:xfrm>
            <a:off x="1" y="0"/>
            <a:ext cx="1743739" cy="733704"/>
          </a:xfrm>
          <a:prstGeom prst="rect">
            <a:avLst/>
          </a:prstGeom>
        </p:spPr>
      </p:pic>
      <p:pic>
        <p:nvPicPr>
          <p:cNvPr id="2" name="Picture 1" descr="A picture containing screenshot, white, design">
            <a:extLst>
              <a:ext uri="{FF2B5EF4-FFF2-40B4-BE49-F238E27FC236}">
                <a16:creationId xmlns:a16="http://schemas.microsoft.com/office/drawing/2014/main" id="{00AACA88-E471-C83F-2174-E13BD81C697B}"/>
              </a:ext>
            </a:extLst>
          </p:cNvPr>
          <p:cNvPicPr>
            <a:picLocks noChangeAspect="1"/>
          </p:cNvPicPr>
          <p:nvPr/>
        </p:nvPicPr>
        <p:blipFill>
          <a:blip r:embed="rId3"/>
          <a:srcRect l="1831" t="85427" r="82209" b="2635"/>
          <a:stretch/>
        </p:blipFill>
        <p:spPr>
          <a:xfrm>
            <a:off x="1" y="0"/>
            <a:ext cx="1743739" cy="733704"/>
          </a:xfrm>
          <a:prstGeom prst="rect">
            <a:avLst/>
          </a:prstGeom>
        </p:spPr>
      </p:pic>
      <p:sp>
        <p:nvSpPr>
          <p:cNvPr id="3" name="Title Placeholder 1">
            <a:extLst>
              <a:ext uri="{FF2B5EF4-FFF2-40B4-BE49-F238E27FC236}">
                <a16:creationId xmlns:a16="http://schemas.microsoft.com/office/drawing/2014/main" id="{13DD8E46-51D4-9ADA-7AE4-F85AB3C01EF8}"/>
              </a:ext>
            </a:extLst>
          </p:cNvPr>
          <p:cNvSpPr>
            <a:spLocks noGrp="1"/>
          </p:cNvSpPr>
          <p:nvPr>
            <p:ph type="title"/>
          </p:nvPr>
        </p:nvSpPr>
        <p:spPr>
          <a:xfrm>
            <a:off x="1743742" y="168167"/>
            <a:ext cx="10096327" cy="733704"/>
          </a:xfrm>
          <a:prstGeom prst="roundRect">
            <a:avLst/>
          </a:prstGeom>
        </p:spPr>
        <p:txBody>
          <a:bodyPr vert="horz" lIns="91440" tIns="45720" rIns="91440" bIns="45720" rtlCol="0" anchor="ctr">
            <a:normAutofit/>
          </a:bodyPr>
          <a:lstStyle/>
          <a:p>
            <a:r>
              <a:rPr lang="en-US"/>
              <a:t>Click to edit Master title style</a:t>
            </a:r>
          </a:p>
        </p:txBody>
      </p:sp>
      <p:sp>
        <p:nvSpPr>
          <p:cNvPr id="5" name="Footer Placeholder 6">
            <a:extLst>
              <a:ext uri="{FF2B5EF4-FFF2-40B4-BE49-F238E27FC236}">
                <a16:creationId xmlns:a16="http://schemas.microsoft.com/office/drawing/2014/main" id="{060868BD-68AA-3E38-C283-F3144D801865}"/>
              </a:ext>
            </a:extLst>
          </p:cNvPr>
          <p:cNvSpPr>
            <a:spLocks noGrp="1"/>
          </p:cNvSpPr>
          <p:nvPr>
            <p:ph type="ftr" sz="quarter" idx="3"/>
          </p:nvPr>
        </p:nvSpPr>
        <p:spPr>
          <a:xfrm>
            <a:off x="2888103" y="6448546"/>
            <a:ext cx="5707567" cy="365125"/>
          </a:xfrm>
          <a:prstGeom prst="rect">
            <a:avLst/>
          </a:prstGeom>
        </p:spPr>
        <p:txBody>
          <a:bodyPr vert="horz" lIns="91440" tIns="45720" rIns="91440" bIns="45720" rtlCol="0" anchor="ctr"/>
          <a:lstStyle>
            <a:lvl1pPr algn="ctr">
              <a:defRPr sz="1050">
                <a:solidFill>
                  <a:schemeClr val="tx1"/>
                </a:solidFill>
              </a:defRPr>
            </a:lvl1pPr>
          </a:lstStyle>
          <a:p>
            <a:endParaRPr lang="en-GB"/>
          </a:p>
        </p:txBody>
      </p:sp>
    </p:spTree>
    <p:extLst>
      <p:ext uri="{BB962C8B-B14F-4D97-AF65-F5344CB8AC3E}">
        <p14:creationId xmlns:p14="http://schemas.microsoft.com/office/powerpoint/2010/main" val="20743123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logo mono_image bckgrn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9" name="Picture 8" descr="A picture containing screenshot, white, design">
            <a:extLst>
              <a:ext uri="{FF2B5EF4-FFF2-40B4-BE49-F238E27FC236}">
                <a16:creationId xmlns:a16="http://schemas.microsoft.com/office/drawing/2014/main" id="{C98FB062-E638-F131-4AF1-56EF4579A625}"/>
              </a:ext>
            </a:extLst>
          </p:cNvPr>
          <p:cNvPicPr>
            <a:picLocks noChangeAspect="1"/>
          </p:cNvPicPr>
          <p:nvPr/>
        </p:nvPicPr>
        <p:blipFill>
          <a:blip r:embed="rId3"/>
          <a:srcRect l="1831" t="85427" r="82209" b="2635"/>
          <a:stretch/>
        </p:blipFill>
        <p:spPr>
          <a:xfrm>
            <a:off x="1" y="0"/>
            <a:ext cx="1743739" cy="733704"/>
          </a:xfrm>
          <a:prstGeom prst="rect">
            <a:avLst/>
          </a:prstGeom>
        </p:spPr>
      </p:pic>
      <p:pic>
        <p:nvPicPr>
          <p:cNvPr id="2" name="Picture 1" descr="A picture containing screenshot, white, design">
            <a:extLst>
              <a:ext uri="{FF2B5EF4-FFF2-40B4-BE49-F238E27FC236}">
                <a16:creationId xmlns:a16="http://schemas.microsoft.com/office/drawing/2014/main" id="{00AACA88-E471-C83F-2174-E13BD81C697B}"/>
              </a:ext>
            </a:extLst>
          </p:cNvPr>
          <p:cNvPicPr>
            <a:picLocks noChangeAspect="1"/>
          </p:cNvPicPr>
          <p:nvPr/>
        </p:nvPicPr>
        <p:blipFill>
          <a:blip r:embed="rId3"/>
          <a:srcRect l="1831" t="85427" r="82209" b="2635"/>
          <a:stretch/>
        </p:blipFill>
        <p:spPr>
          <a:xfrm>
            <a:off x="1" y="0"/>
            <a:ext cx="1743739" cy="733704"/>
          </a:xfrm>
          <a:prstGeom prst="rect">
            <a:avLst/>
          </a:prstGeom>
        </p:spPr>
      </p:pic>
      <p:sp>
        <p:nvSpPr>
          <p:cNvPr id="4" name="Date Placeholder 2">
            <a:extLst>
              <a:ext uri="{FF2B5EF4-FFF2-40B4-BE49-F238E27FC236}">
                <a16:creationId xmlns:a16="http://schemas.microsoft.com/office/drawing/2014/main" id="{DDBF1FC7-C217-2C8F-9A62-2BC0A0EA6540}"/>
              </a:ext>
            </a:extLst>
          </p:cNvPr>
          <p:cNvSpPr>
            <a:spLocks noGrp="1"/>
          </p:cNvSpPr>
          <p:nvPr>
            <p:ph type="dt" sz="half" idx="10"/>
          </p:nvPr>
        </p:nvSpPr>
        <p:spPr>
          <a:xfrm rot="5400000">
            <a:off x="10655347" y="4898921"/>
            <a:ext cx="2743200" cy="356491"/>
          </a:xfrm>
        </p:spPr>
        <p:txBody>
          <a:bodyPr/>
          <a:lstStyle/>
          <a:p>
            <a:fld id="{F5166392-B936-4C99-BF12-DEA8466CB72C}" type="datetime1">
              <a:rPr lang="en-US" smtClean="0"/>
              <a:t>5/26/2025</a:t>
            </a:fld>
            <a:endParaRPr lang="en-GB"/>
          </a:p>
        </p:txBody>
      </p:sp>
      <p:sp>
        <p:nvSpPr>
          <p:cNvPr id="5" name="Slide Number Placeholder 4">
            <a:extLst>
              <a:ext uri="{FF2B5EF4-FFF2-40B4-BE49-F238E27FC236}">
                <a16:creationId xmlns:a16="http://schemas.microsoft.com/office/drawing/2014/main" id="{2F7C2CFF-4E02-2641-951E-0DF407A3B948}"/>
              </a:ext>
            </a:extLst>
          </p:cNvPr>
          <p:cNvSpPr>
            <a:spLocks noGrp="1"/>
          </p:cNvSpPr>
          <p:nvPr>
            <p:ph type="sldNum" sz="quarter" idx="12"/>
          </p:nvPr>
        </p:nvSpPr>
        <p:spPr>
          <a:xfrm>
            <a:off x="11856151" y="6469481"/>
            <a:ext cx="356492" cy="356400"/>
          </a:xfrm>
        </p:spPr>
        <p:txBody>
          <a:bodyPr/>
          <a:lstStyle/>
          <a:p>
            <a:fld id="{74D77D2B-B223-4A5F-B2B2-5AE626418F05}" type="slidenum">
              <a:rPr lang="en-GB" smtClean="0"/>
              <a:t>‹#›</a:t>
            </a:fld>
            <a:endParaRPr lang="en-GB"/>
          </a:p>
        </p:txBody>
      </p:sp>
    </p:spTree>
    <p:extLst>
      <p:ext uri="{BB962C8B-B14F-4D97-AF65-F5344CB8AC3E}">
        <p14:creationId xmlns:p14="http://schemas.microsoft.com/office/powerpoint/2010/main" val="1114384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logo mono_image bckgrnd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8" name="Picture 7" descr="A picture containing screenshot, white, design">
            <a:extLst>
              <a:ext uri="{FF2B5EF4-FFF2-40B4-BE49-F238E27FC236}">
                <a16:creationId xmlns:a16="http://schemas.microsoft.com/office/drawing/2014/main" id="{D2E35789-51F7-6CD7-8884-F852CB36CD1F}"/>
              </a:ext>
            </a:extLst>
          </p:cNvPr>
          <p:cNvPicPr>
            <a:picLocks noChangeAspect="1"/>
          </p:cNvPicPr>
          <p:nvPr/>
        </p:nvPicPr>
        <p:blipFill>
          <a:blip r:embed="rId3"/>
          <a:srcRect l="1831" t="85427" r="82209" b="2635"/>
          <a:stretch/>
        </p:blipFill>
        <p:spPr>
          <a:xfrm>
            <a:off x="1" y="6124296"/>
            <a:ext cx="1743739" cy="733704"/>
          </a:xfrm>
          <a:prstGeom prst="rect">
            <a:avLst/>
          </a:prstGeom>
        </p:spPr>
      </p:pic>
      <p:pic>
        <p:nvPicPr>
          <p:cNvPr id="2" name="Picture 1" descr="A picture containing screenshot, white, design">
            <a:extLst>
              <a:ext uri="{FF2B5EF4-FFF2-40B4-BE49-F238E27FC236}">
                <a16:creationId xmlns:a16="http://schemas.microsoft.com/office/drawing/2014/main" id="{7A8D60C2-B0CC-2490-D770-6BCE3398238D}"/>
              </a:ext>
            </a:extLst>
          </p:cNvPr>
          <p:cNvPicPr>
            <a:picLocks noChangeAspect="1"/>
          </p:cNvPicPr>
          <p:nvPr/>
        </p:nvPicPr>
        <p:blipFill>
          <a:blip r:embed="rId3"/>
          <a:srcRect l="1831" t="85427" r="82209" b="2635"/>
          <a:stretch/>
        </p:blipFill>
        <p:spPr>
          <a:xfrm>
            <a:off x="1" y="6124296"/>
            <a:ext cx="1743739" cy="733704"/>
          </a:xfrm>
          <a:prstGeom prst="rect">
            <a:avLst/>
          </a:prstGeom>
        </p:spPr>
      </p:pic>
      <p:sp>
        <p:nvSpPr>
          <p:cNvPr id="3" name="Date Placeholder 2">
            <a:extLst>
              <a:ext uri="{FF2B5EF4-FFF2-40B4-BE49-F238E27FC236}">
                <a16:creationId xmlns:a16="http://schemas.microsoft.com/office/drawing/2014/main" id="{72274552-58FE-3BDB-DB27-3FDE19F1A8B0}"/>
              </a:ext>
            </a:extLst>
          </p:cNvPr>
          <p:cNvSpPr>
            <a:spLocks noGrp="1"/>
          </p:cNvSpPr>
          <p:nvPr>
            <p:ph type="dt" sz="half" idx="10"/>
          </p:nvPr>
        </p:nvSpPr>
        <p:spPr>
          <a:xfrm rot="5400000">
            <a:off x="10655347" y="4898925"/>
            <a:ext cx="2743200" cy="356491"/>
          </a:xfrm>
        </p:spPr>
        <p:txBody>
          <a:bodyPr/>
          <a:lstStyle/>
          <a:p>
            <a:fld id="{03A188F9-BAA9-4805-8236-A2EAAD5768CD}" type="datetime1">
              <a:rPr lang="en-US" smtClean="0"/>
              <a:t>5/26/2025</a:t>
            </a:fld>
            <a:endParaRPr lang="en-GB"/>
          </a:p>
        </p:txBody>
      </p:sp>
      <p:sp>
        <p:nvSpPr>
          <p:cNvPr id="4" name="Slide Number Placeholder 4">
            <a:extLst>
              <a:ext uri="{FF2B5EF4-FFF2-40B4-BE49-F238E27FC236}">
                <a16:creationId xmlns:a16="http://schemas.microsoft.com/office/drawing/2014/main" id="{DB3C7BE9-9756-CC10-D22A-EBEA1F3CFD64}"/>
              </a:ext>
            </a:extLst>
          </p:cNvPr>
          <p:cNvSpPr>
            <a:spLocks noGrp="1"/>
          </p:cNvSpPr>
          <p:nvPr>
            <p:ph type="sldNum" sz="quarter" idx="12"/>
          </p:nvPr>
        </p:nvSpPr>
        <p:spPr>
          <a:xfrm>
            <a:off x="11856151" y="6469485"/>
            <a:ext cx="356492" cy="356400"/>
          </a:xfrm>
        </p:spPr>
        <p:txBody>
          <a:bodyPr/>
          <a:lstStyle/>
          <a:p>
            <a:fld id="{74D77D2B-B223-4A5F-B2B2-5AE626418F05}" type="slidenum">
              <a:rPr lang="en-GB" smtClean="0"/>
              <a:t>‹#›</a:t>
            </a:fld>
            <a:endParaRPr lang="en-GB"/>
          </a:p>
        </p:txBody>
      </p:sp>
    </p:spTree>
    <p:extLst>
      <p:ext uri="{BB962C8B-B14F-4D97-AF65-F5344CB8AC3E}">
        <p14:creationId xmlns:p14="http://schemas.microsoft.com/office/powerpoint/2010/main" val="33113722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1_logo mono_image bckgrnd">
    <p:bg>
      <p:bgPr>
        <a:solidFill>
          <a:schemeClr val="bg1"/>
        </a:solidFill>
        <a:effectLst/>
      </p:bgPr>
    </p:bg>
    <p:spTree>
      <p:nvGrpSpPr>
        <p:cNvPr id="1" name=""/>
        <p:cNvGrpSpPr/>
        <p:nvPr/>
      </p:nvGrpSpPr>
      <p:grpSpPr>
        <a:xfrm>
          <a:off x="0" y="0"/>
          <a:ext cx="0" cy="0"/>
          <a:chOff x="0" y="0"/>
          <a:chExt cx="0" cy="0"/>
        </a:xfrm>
      </p:grpSpPr>
      <p:sp>
        <p:nvSpPr>
          <p:cNvPr id="2" name="Date Placeholder 2">
            <a:extLst>
              <a:ext uri="{FF2B5EF4-FFF2-40B4-BE49-F238E27FC236}">
                <a16:creationId xmlns:a16="http://schemas.microsoft.com/office/drawing/2014/main" id="{C99B0D98-C636-EF0B-AE82-F99202777D39}"/>
              </a:ext>
            </a:extLst>
          </p:cNvPr>
          <p:cNvSpPr>
            <a:spLocks noGrp="1"/>
          </p:cNvSpPr>
          <p:nvPr>
            <p:ph type="dt" sz="half" idx="10"/>
          </p:nvPr>
        </p:nvSpPr>
        <p:spPr>
          <a:xfrm rot="5400000">
            <a:off x="10655347" y="4887772"/>
            <a:ext cx="2743200" cy="356491"/>
          </a:xfrm>
        </p:spPr>
        <p:txBody>
          <a:bodyPr/>
          <a:lstStyle/>
          <a:p>
            <a:fld id="{C6DBB105-02A3-453B-AC4C-EC7457F0BBED}" type="datetime1">
              <a:rPr lang="en-US" smtClean="0"/>
              <a:t>5/26/2025</a:t>
            </a:fld>
            <a:endParaRPr lang="en-GB"/>
          </a:p>
        </p:txBody>
      </p:sp>
      <p:sp>
        <p:nvSpPr>
          <p:cNvPr id="3" name="Slide Number Placeholder 4">
            <a:extLst>
              <a:ext uri="{FF2B5EF4-FFF2-40B4-BE49-F238E27FC236}">
                <a16:creationId xmlns:a16="http://schemas.microsoft.com/office/drawing/2014/main" id="{9CA36DEF-4F02-7B14-2317-A234814CEB6B}"/>
              </a:ext>
            </a:extLst>
          </p:cNvPr>
          <p:cNvSpPr>
            <a:spLocks noGrp="1"/>
          </p:cNvSpPr>
          <p:nvPr>
            <p:ph type="sldNum" sz="quarter" idx="12"/>
          </p:nvPr>
        </p:nvSpPr>
        <p:spPr>
          <a:xfrm>
            <a:off x="11856151" y="6458332"/>
            <a:ext cx="356492" cy="356400"/>
          </a:xfrm>
        </p:spPr>
        <p:txBody>
          <a:bodyPr/>
          <a:lstStyle/>
          <a:p>
            <a:fld id="{74D77D2B-B223-4A5F-B2B2-5AE626418F05}" type="slidenum">
              <a:rPr lang="en-GB" smtClean="0"/>
              <a:t>‹#›</a:t>
            </a:fld>
            <a:endParaRPr lang="en-GB"/>
          </a:p>
        </p:txBody>
      </p:sp>
    </p:spTree>
    <p:extLst>
      <p:ext uri="{BB962C8B-B14F-4D97-AF65-F5344CB8AC3E}">
        <p14:creationId xmlns:p14="http://schemas.microsoft.com/office/powerpoint/2010/main" val="9035559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_Custom Layout">
    <p:bg>
      <p:bgPr>
        <a:solidFill>
          <a:srgbClr val="FFFFCC">
            <a:alpha val="48000"/>
          </a:srgbClr>
        </a:solidFill>
        <a:effectLst/>
      </p:bgPr>
    </p:bg>
    <p:spTree>
      <p:nvGrpSpPr>
        <p:cNvPr id="1" name=""/>
        <p:cNvGrpSpPr/>
        <p:nvPr/>
      </p:nvGrpSpPr>
      <p:grpSpPr>
        <a:xfrm>
          <a:off x="0" y="0"/>
          <a:ext cx="0" cy="0"/>
          <a:chOff x="0" y="0"/>
          <a:chExt cx="0" cy="0"/>
        </a:xfrm>
      </p:grpSpPr>
      <p:sp>
        <p:nvSpPr>
          <p:cNvPr id="2" name="Footer Placeholder 6">
            <a:extLst>
              <a:ext uri="{FF2B5EF4-FFF2-40B4-BE49-F238E27FC236}">
                <a16:creationId xmlns:a16="http://schemas.microsoft.com/office/drawing/2014/main" id="{59C318D1-D9A5-8D1F-36C1-DCA1D8703392}"/>
              </a:ext>
            </a:extLst>
          </p:cNvPr>
          <p:cNvSpPr>
            <a:spLocks noGrp="1"/>
          </p:cNvSpPr>
          <p:nvPr>
            <p:ph type="ftr" sz="quarter" idx="3"/>
          </p:nvPr>
        </p:nvSpPr>
        <p:spPr>
          <a:xfrm>
            <a:off x="2856573" y="6265983"/>
            <a:ext cx="5707567" cy="365125"/>
          </a:xfrm>
          <a:prstGeom prst="rect">
            <a:avLst/>
          </a:prstGeom>
        </p:spPr>
        <p:txBody>
          <a:bodyPr vert="horz" lIns="91440" tIns="45720" rIns="91440" bIns="45720" rtlCol="0" anchor="ctr"/>
          <a:lstStyle>
            <a:lvl1pPr algn="ctr">
              <a:defRPr sz="1050">
                <a:solidFill>
                  <a:srgbClr val="E0E6E9"/>
                </a:solidFill>
              </a:defRPr>
            </a:lvl1pPr>
          </a:lstStyle>
          <a:p>
            <a:endParaRPr lang="en-GB"/>
          </a:p>
        </p:txBody>
      </p:sp>
      <p:sp>
        <p:nvSpPr>
          <p:cNvPr id="3" name="Date Placeholder 2">
            <a:extLst>
              <a:ext uri="{FF2B5EF4-FFF2-40B4-BE49-F238E27FC236}">
                <a16:creationId xmlns:a16="http://schemas.microsoft.com/office/drawing/2014/main" id="{3B7D59DD-5410-DA56-6F80-D064267A9793}"/>
              </a:ext>
            </a:extLst>
          </p:cNvPr>
          <p:cNvSpPr>
            <a:spLocks noGrp="1"/>
          </p:cNvSpPr>
          <p:nvPr>
            <p:ph type="dt" sz="half" idx="10"/>
          </p:nvPr>
        </p:nvSpPr>
        <p:spPr>
          <a:xfrm rot="5400000">
            <a:off x="10655347" y="4185247"/>
            <a:ext cx="2743200" cy="356491"/>
          </a:xfrm>
        </p:spPr>
        <p:txBody>
          <a:bodyPr/>
          <a:lstStyle/>
          <a:p>
            <a:fld id="{28BA3CAB-3B18-47D8-AEDE-69317AB98186}" type="datetime1">
              <a:rPr lang="en-US" smtClean="0"/>
              <a:t>5/26/2025</a:t>
            </a:fld>
            <a:endParaRPr lang="en-GB"/>
          </a:p>
        </p:txBody>
      </p:sp>
      <p:sp>
        <p:nvSpPr>
          <p:cNvPr id="6" name="Slide Number Placeholder 4">
            <a:extLst>
              <a:ext uri="{FF2B5EF4-FFF2-40B4-BE49-F238E27FC236}">
                <a16:creationId xmlns:a16="http://schemas.microsoft.com/office/drawing/2014/main" id="{E5BC8D80-C98C-B0D8-FD5A-CFDCD699BCF8}"/>
              </a:ext>
            </a:extLst>
          </p:cNvPr>
          <p:cNvSpPr>
            <a:spLocks noGrp="1"/>
          </p:cNvSpPr>
          <p:nvPr>
            <p:ph type="sldNum" sz="quarter" idx="12"/>
          </p:nvPr>
        </p:nvSpPr>
        <p:spPr>
          <a:xfrm>
            <a:off x="11856151" y="5755807"/>
            <a:ext cx="356492" cy="356400"/>
          </a:xfrm>
        </p:spPr>
        <p:txBody>
          <a:bodyPr/>
          <a:lstStyle/>
          <a:p>
            <a:fld id="{74D77D2B-B223-4A5F-B2B2-5AE626418F05}" type="slidenum">
              <a:rPr lang="en-GB" smtClean="0"/>
              <a:t>‹#›</a:t>
            </a:fld>
            <a:endParaRPr lang="en-GB"/>
          </a:p>
        </p:txBody>
      </p:sp>
    </p:spTree>
    <p:extLst>
      <p:ext uri="{BB962C8B-B14F-4D97-AF65-F5344CB8AC3E}">
        <p14:creationId xmlns:p14="http://schemas.microsoft.com/office/powerpoint/2010/main" val="17465840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2_logo mono_image bckgrn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8332636-384D-F42B-3E16-F4450B8AB983}"/>
              </a:ext>
            </a:extLst>
          </p:cNvPr>
          <p:cNvPicPr>
            <a:picLocks noChangeAspect="1"/>
          </p:cNvPicPr>
          <p:nvPr/>
        </p:nvPicPr>
        <p:blipFill>
          <a:blip r:embed="rId2"/>
          <a:stretch>
            <a:fillRect/>
          </a:stretch>
        </p:blipFill>
        <p:spPr>
          <a:xfrm>
            <a:off x="10526" y="6230683"/>
            <a:ext cx="627321" cy="627321"/>
          </a:xfrm>
          <a:prstGeom prst="rect">
            <a:avLst/>
          </a:prstGeom>
        </p:spPr>
      </p:pic>
      <p:sp>
        <p:nvSpPr>
          <p:cNvPr id="3" name="Text Placeholder 2">
            <a:extLst>
              <a:ext uri="{FF2B5EF4-FFF2-40B4-BE49-F238E27FC236}">
                <a16:creationId xmlns:a16="http://schemas.microsoft.com/office/drawing/2014/main" id="{1AA66330-4577-6481-7DC1-F2B0773BE4AA}"/>
              </a:ext>
            </a:extLst>
          </p:cNvPr>
          <p:cNvSpPr>
            <a:spLocks noGrp="1"/>
          </p:cNvSpPr>
          <p:nvPr>
            <p:ph idx="1"/>
          </p:nvPr>
        </p:nvSpPr>
        <p:spPr>
          <a:xfrm>
            <a:off x="637845" y="6305107"/>
            <a:ext cx="11089867" cy="510364"/>
          </a:xfrm>
          <a:prstGeom prst="roundRect">
            <a:avLst>
              <a:gd name="adj" fmla="val 4257"/>
            </a:avLst>
          </a:prstGeom>
        </p:spPr>
        <p:txBody>
          <a:bodyPr vert="horz" lIns="91440" tIns="45720" rIns="91440" bIns="45720" rtlCol="0" anchor="ctr">
            <a:normAutofit/>
          </a:bodyPr>
          <a:lstStyle>
            <a:lvl1pPr marL="0" indent="0">
              <a:lnSpc>
                <a:spcPct val="100000"/>
              </a:lnSpc>
              <a:buNone/>
              <a:defRPr sz="1800">
                <a:solidFill>
                  <a:srgbClr val="0142A5"/>
                </a:solidFill>
              </a:defRPr>
            </a:lvl1pPr>
          </a:lstStyle>
          <a:p>
            <a:pPr lvl="0"/>
            <a:r>
              <a:rPr lang="en-US"/>
              <a:t>Click to edit Master text styles</a:t>
            </a:r>
          </a:p>
        </p:txBody>
      </p:sp>
      <p:sp>
        <p:nvSpPr>
          <p:cNvPr id="4" name="Date Placeholder 2">
            <a:extLst>
              <a:ext uri="{FF2B5EF4-FFF2-40B4-BE49-F238E27FC236}">
                <a16:creationId xmlns:a16="http://schemas.microsoft.com/office/drawing/2014/main" id="{A82E766D-2562-27F2-2A1A-D66333DD4024}"/>
              </a:ext>
            </a:extLst>
          </p:cNvPr>
          <p:cNvSpPr>
            <a:spLocks noGrp="1"/>
          </p:cNvSpPr>
          <p:nvPr>
            <p:ph type="dt" sz="half" idx="10"/>
          </p:nvPr>
        </p:nvSpPr>
        <p:spPr>
          <a:xfrm rot="5400000">
            <a:off x="10655347" y="4898922"/>
            <a:ext cx="2743200" cy="356491"/>
          </a:xfrm>
        </p:spPr>
        <p:txBody>
          <a:bodyPr/>
          <a:lstStyle/>
          <a:p>
            <a:fld id="{8C50E4EB-BBD9-43EE-A911-D35D23621D3F}" type="datetime1">
              <a:rPr lang="en-US" smtClean="0"/>
              <a:t>5/26/2025</a:t>
            </a:fld>
            <a:endParaRPr lang="en-GB"/>
          </a:p>
        </p:txBody>
      </p:sp>
      <p:sp>
        <p:nvSpPr>
          <p:cNvPr id="5" name="Slide Number Placeholder 4">
            <a:extLst>
              <a:ext uri="{FF2B5EF4-FFF2-40B4-BE49-F238E27FC236}">
                <a16:creationId xmlns:a16="http://schemas.microsoft.com/office/drawing/2014/main" id="{B4295D9C-2A80-2CA1-9340-2EC836F226E4}"/>
              </a:ext>
            </a:extLst>
          </p:cNvPr>
          <p:cNvSpPr>
            <a:spLocks noGrp="1"/>
          </p:cNvSpPr>
          <p:nvPr>
            <p:ph type="sldNum" sz="quarter" idx="12"/>
          </p:nvPr>
        </p:nvSpPr>
        <p:spPr>
          <a:xfrm>
            <a:off x="11856151" y="6469482"/>
            <a:ext cx="356492" cy="356400"/>
          </a:xfrm>
        </p:spPr>
        <p:txBody>
          <a:bodyPr/>
          <a:lstStyle/>
          <a:p>
            <a:fld id="{74D77D2B-B223-4A5F-B2B2-5AE626418F05}" type="slidenum">
              <a:rPr lang="en-GB" smtClean="0"/>
              <a:t>‹#›</a:t>
            </a:fld>
            <a:endParaRPr lang="en-GB"/>
          </a:p>
        </p:txBody>
      </p:sp>
    </p:spTree>
    <p:extLst>
      <p:ext uri="{BB962C8B-B14F-4D97-AF65-F5344CB8AC3E}">
        <p14:creationId xmlns:p14="http://schemas.microsoft.com/office/powerpoint/2010/main" val="24780186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1030" name="Picture 6" descr="Questions Transparent Png">
            <a:extLst>
              <a:ext uri="{FF2B5EF4-FFF2-40B4-BE49-F238E27FC236}">
                <a16:creationId xmlns:a16="http://schemas.microsoft.com/office/drawing/2014/main" id="{C6A16EE1-D3FD-3B39-C1BD-B5082D397D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58635" y="581374"/>
            <a:ext cx="5485007" cy="3631074"/>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6" descr="Questions Transparent Png">
            <a:extLst>
              <a:ext uri="{FF2B5EF4-FFF2-40B4-BE49-F238E27FC236}">
                <a16:creationId xmlns:a16="http://schemas.microsoft.com/office/drawing/2014/main" id="{4543B017-0323-6F4E-1BB2-E28C90FEE0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58635" y="581374"/>
            <a:ext cx="5485007" cy="36310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02591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18787851-193D-C95B-70ED-D7ABAB87797D}"/>
              </a:ext>
            </a:extLst>
          </p:cNvPr>
          <p:cNvSpPr>
            <a:spLocks noGrp="1"/>
          </p:cNvSpPr>
          <p:nvPr>
            <p:ph type="dt" sz="half" idx="2"/>
          </p:nvPr>
        </p:nvSpPr>
        <p:spPr>
          <a:xfrm rot="5400000">
            <a:off x="10691121" y="4154116"/>
            <a:ext cx="2743200" cy="284941"/>
          </a:xfrm>
          <a:prstGeom prst="rect">
            <a:avLst/>
          </a:prstGeom>
        </p:spPr>
        <p:txBody>
          <a:bodyPr vert="horz" lIns="91440" tIns="45720" rIns="91440" bIns="45720" rtlCol="0" anchor="ctr"/>
          <a:lstStyle>
            <a:lvl1pPr algn="r">
              <a:defRPr sz="1050">
                <a:solidFill>
                  <a:srgbClr val="E0E6E9"/>
                </a:solidFill>
              </a:defRPr>
            </a:lvl1pPr>
          </a:lstStyle>
          <a:p>
            <a:fld id="{400DA570-EAE0-499B-92CE-5683AEC7AD4D}" type="datetime1">
              <a:rPr lang="en-US" smtClean="0"/>
              <a:t>5/26/2025</a:t>
            </a:fld>
            <a:endParaRPr lang="en-GB"/>
          </a:p>
        </p:txBody>
      </p:sp>
      <p:sp>
        <p:nvSpPr>
          <p:cNvPr id="3" name="Footer Placeholder 6">
            <a:extLst>
              <a:ext uri="{FF2B5EF4-FFF2-40B4-BE49-F238E27FC236}">
                <a16:creationId xmlns:a16="http://schemas.microsoft.com/office/drawing/2014/main" id="{0EC9CB92-4118-851C-89E8-DBE5EA8EF0C3}"/>
              </a:ext>
            </a:extLst>
          </p:cNvPr>
          <p:cNvSpPr>
            <a:spLocks noGrp="1"/>
          </p:cNvSpPr>
          <p:nvPr>
            <p:ph type="ftr" sz="quarter" idx="3"/>
          </p:nvPr>
        </p:nvSpPr>
        <p:spPr>
          <a:xfrm>
            <a:off x="2856573" y="6265983"/>
            <a:ext cx="5707567" cy="365125"/>
          </a:xfrm>
          <a:prstGeom prst="rect">
            <a:avLst/>
          </a:prstGeom>
        </p:spPr>
        <p:txBody>
          <a:bodyPr vert="horz" lIns="91440" tIns="45720" rIns="91440" bIns="45720" rtlCol="0" anchor="ctr"/>
          <a:lstStyle>
            <a:lvl1pPr algn="ctr">
              <a:defRPr sz="1050">
                <a:solidFill>
                  <a:srgbClr val="E0E6E9"/>
                </a:solidFill>
              </a:defRPr>
            </a:lvl1pPr>
          </a:lstStyle>
          <a:p>
            <a:endParaRPr lang="en-GB"/>
          </a:p>
        </p:txBody>
      </p:sp>
      <p:sp>
        <p:nvSpPr>
          <p:cNvPr id="6" name="Slide Number Placeholder 7">
            <a:extLst>
              <a:ext uri="{FF2B5EF4-FFF2-40B4-BE49-F238E27FC236}">
                <a16:creationId xmlns:a16="http://schemas.microsoft.com/office/drawing/2014/main" id="{B0FBD2D1-1B21-8069-D036-CD4FFEB27B33}"/>
              </a:ext>
            </a:extLst>
          </p:cNvPr>
          <p:cNvSpPr>
            <a:spLocks noGrp="1"/>
          </p:cNvSpPr>
          <p:nvPr>
            <p:ph type="sldNum" sz="quarter" idx="4"/>
          </p:nvPr>
        </p:nvSpPr>
        <p:spPr>
          <a:xfrm>
            <a:off x="11727715" y="5676496"/>
            <a:ext cx="464287" cy="373427"/>
          </a:xfrm>
          <a:prstGeom prst="rect">
            <a:avLst/>
          </a:prstGeom>
        </p:spPr>
        <p:txBody>
          <a:bodyPr vert="horz" lIns="91440" tIns="45720" rIns="91440" bIns="45720" rtlCol="0" anchor="ctr"/>
          <a:lstStyle>
            <a:lvl1pPr algn="r">
              <a:defRPr sz="825" b="1">
                <a:solidFill>
                  <a:srgbClr val="E0E6E9"/>
                </a:solidFill>
              </a:defRPr>
            </a:lvl1pPr>
          </a:lstStyle>
          <a:p>
            <a:fld id="{74D77D2B-B223-4A5F-B2B2-5AE626418F05}" type="slidenum">
              <a:rPr lang="en-GB" smtClean="0"/>
              <a:t>‹#›</a:t>
            </a:fld>
            <a:endParaRPr lang="en-GB"/>
          </a:p>
        </p:txBody>
      </p:sp>
      <p:pic>
        <p:nvPicPr>
          <p:cNvPr id="2" name="Picture 1" descr="A blue background with white text">
            <a:extLst>
              <a:ext uri="{FF2B5EF4-FFF2-40B4-BE49-F238E27FC236}">
                <a16:creationId xmlns:a16="http://schemas.microsoft.com/office/drawing/2014/main" id="{91BAE83C-150A-6713-8DFB-2DD534FA76B8}"/>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1560397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22" y="164077"/>
            <a:ext cx="11488305" cy="778582"/>
          </a:xfrm>
          <a:prstGeom prst="roundRect">
            <a:avLst/>
          </a:prstGeom>
          <a:noFill/>
          <a:ln w="28575">
            <a:noFill/>
          </a:ln>
        </p:spPr>
        <p:txBody>
          <a:bodyPr vert="horz" lIns="91440" tIns="45720" rIns="91440" bIns="45720" rtlCol="0" anchor="ctr">
            <a:normAutofit/>
          </a:bodyPr>
          <a:lstStyle/>
          <a:p>
            <a:r>
              <a:rPr lang="en-US" dirty="0"/>
              <a:t>Click to edit Master title style</a:t>
            </a:r>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19"/>
          <a:srcRect t="86719" b="2946"/>
          <a:stretch/>
        </p:blipFill>
        <p:spPr>
          <a:xfrm>
            <a:off x="0" y="6149230"/>
            <a:ext cx="12192000" cy="708770"/>
          </a:xfrm>
          <a:prstGeom prst="rect">
            <a:avLst/>
          </a:prstGeom>
        </p:spPr>
      </p:pic>
      <p:sp>
        <p:nvSpPr>
          <p:cNvPr id="5" name="Date Placeholder 4">
            <a:extLst>
              <a:ext uri="{FF2B5EF4-FFF2-40B4-BE49-F238E27FC236}">
                <a16:creationId xmlns:a16="http://schemas.microsoft.com/office/drawing/2014/main" id="{ED8FD4A5-EA27-AEE2-EEE4-1FCEEE29BDAC}"/>
              </a:ext>
            </a:extLst>
          </p:cNvPr>
          <p:cNvSpPr>
            <a:spLocks noGrp="1"/>
          </p:cNvSpPr>
          <p:nvPr>
            <p:ph type="dt" sz="half" idx="2"/>
          </p:nvPr>
        </p:nvSpPr>
        <p:spPr>
          <a:xfrm rot="5400000">
            <a:off x="10655347" y="4118341"/>
            <a:ext cx="2743200" cy="356491"/>
          </a:xfrm>
          <a:prstGeom prst="rect">
            <a:avLst/>
          </a:prstGeom>
        </p:spPr>
        <p:txBody>
          <a:bodyPr vert="horz" lIns="91440" tIns="45720" rIns="91440" bIns="45720" rtlCol="0" anchor="ctr"/>
          <a:lstStyle>
            <a:lvl1pPr algn="r">
              <a:defRPr sz="825" baseline="0">
                <a:solidFill>
                  <a:schemeClr val="tx1">
                    <a:tint val="82000"/>
                  </a:schemeClr>
                </a:solidFill>
                <a:latin typeface="Calibri" panose="020F0502020204030204" pitchFamily="34" charset="0"/>
                <a:cs typeface="Calibri" panose="020F0502020204030204" pitchFamily="34" charset="0"/>
              </a:defRPr>
            </a:lvl1pPr>
          </a:lstStyle>
          <a:p>
            <a:fld id="{3B6E449A-F03F-4743-9362-CFF4994F1B0C}" type="datetime1">
              <a:rPr lang="en-US" smtClean="0"/>
              <a:t>5/26/2025</a:t>
            </a:fld>
            <a:endParaRPr lang="en-GB"/>
          </a:p>
        </p:txBody>
      </p:sp>
      <p:sp>
        <p:nvSpPr>
          <p:cNvPr id="7" name="Footer Placeholder 6">
            <a:extLst>
              <a:ext uri="{FF2B5EF4-FFF2-40B4-BE49-F238E27FC236}">
                <a16:creationId xmlns:a16="http://schemas.microsoft.com/office/drawing/2014/main" id="{B0F3E49B-A226-1DB6-6223-32D0981F6FF1}"/>
              </a:ext>
            </a:extLst>
          </p:cNvPr>
          <p:cNvSpPr>
            <a:spLocks noGrp="1"/>
          </p:cNvSpPr>
          <p:nvPr>
            <p:ph type="ftr" sz="quarter" idx="3"/>
          </p:nvPr>
        </p:nvSpPr>
        <p:spPr>
          <a:xfrm>
            <a:off x="2856573" y="6265983"/>
            <a:ext cx="5707567" cy="365125"/>
          </a:xfrm>
          <a:prstGeom prst="rect">
            <a:avLst/>
          </a:prstGeom>
        </p:spPr>
        <p:txBody>
          <a:bodyPr vert="horz" lIns="91440" tIns="45720" rIns="91440" bIns="45720" rtlCol="0" anchor="ctr"/>
          <a:lstStyle>
            <a:lvl1pPr algn="ctr">
              <a:defRPr sz="1050">
                <a:solidFill>
                  <a:srgbClr val="E0E6E9"/>
                </a:solidFill>
              </a:defRPr>
            </a:lvl1pPr>
          </a:lstStyle>
          <a:p>
            <a:endParaRPr lang="en-GB"/>
          </a:p>
        </p:txBody>
      </p:sp>
      <p:sp>
        <p:nvSpPr>
          <p:cNvPr id="8" name="Slide Number Placeholder 7">
            <a:extLst>
              <a:ext uri="{FF2B5EF4-FFF2-40B4-BE49-F238E27FC236}">
                <a16:creationId xmlns:a16="http://schemas.microsoft.com/office/drawing/2014/main" id="{2EE013FC-8320-3431-6CF1-186F717AE21F}"/>
              </a:ext>
            </a:extLst>
          </p:cNvPr>
          <p:cNvSpPr>
            <a:spLocks noGrp="1"/>
          </p:cNvSpPr>
          <p:nvPr>
            <p:ph type="sldNum" sz="quarter" idx="4"/>
          </p:nvPr>
        </p:nvSpPr>
        <p:spPr>
          <a:xfrm>
            <a:off x="11856151" y="5688901"/>
            <a:ext cx="356492" cy="356400"/>
          </a:xfrm>
          <a:prstGeom prst="rect">
            <a:avLst/>
          </a:prstGeom>
        </p:spPr>
        <p:txBody>
          <a:bodyPr vert="horz" lIns="91440" tIns="45720" rIns="91440" bIns="45720" rtlCol="0" anchor="ctr"/>
          <a:lstStyle>
            <a:lvl1pPr algn="ctr">
              <a:defRPr sz="825" b="1" baseline="0">
                <a:solidFill>
                  <a:schemeClr val="tx1">
                    <a:tint val="82000"/>
                  </a:schemeClr>
                </a:solidFill>
                <a:latin typeface="Calibri" panose="020F0502020204030204" pitchFamily="34" charset="0"/>
                <a:cs typeface="Calibri" panose="020F0502020204030204" pitchFamily="34" charset="0"/>
              </a:defRPr>
            </a:lvl1pPr>
          </a:lstStyle>
          <a:p>
            <a:fld id="{74D77D2B-B223-4A5F-B2B2-5AE626418F05}" type="slidenum">
              <a:rPr lang="en-GB" smtClean="0"/>
              <a:t>‹#›</a:t>
            </a:fld>
            <a:endParaRPr lang="en-GB"/>
          </a:p>
        </p:txBody>
      </p:sp>
      <p:cxnSp>
        <p:nvCxnSpPr>
          <p:cNvPr id="9" name="Straight Connector 8">
            <a:extLst>
              <a:ext uri="{FF2B5EF4-FFF2-40B4-BE49-F238E27FC236}">
                <a16:creationId xmlns:a16="http://schemas.microsoft.com/office/drawing/2014/main" id="{3430A051-8BEF-1418-DB2F-94B3F31D81FD}"/>
              </a:ext>
            </a:extLst>
          </p:cNvPr>
          <p:cNvCxnSpPr>
            <a:cxnSpLocks/>
          </p:cNvCxnSpPr>
          <p:nvPr/>
        </p:nvCxnSpPr>
        <p:spPr>
          <a:xfrm>
            <a:off x="0" y="48125"/>
            <a:ext cx="12192000" cy="0"/>
          </a:xfrm>
          <a:prstGeom prst="line">
            <a:avLst/>
          </a:prstGeom>
          <a:ln w="104775">
            <a:solidFill>
              <a:srgbClr val="004989"/>
            </a:solidFill>
          </a:ln>
        </p:spPr>
        <p:style>
          <a:lnRef idx="1">
            <a:schemeClr val="accent1"/>
          </a:lnRef>
          <a:fillRef idx="0">
            <a:schemeClr val="accent1"/>
          </a:fillRef>
          <a:effectRef idx="0">
            <a:schemeClr val="accent1"/>
          </a:effectRef>
          <a:fontRef idx="minor">
            <a:schemeClr val="tx1"/>
          </a:fontRef>
        </p:style>
      </p:cxn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22" y="1058610"/>
            <a:ext cx="11488305" cy="4985464"/>
          </a:xfrm>
          <a:prstGeom prst="roundRect">
            <a:avLst>
              <a:gd name="adj" fmla="val 3871"/>
            </a:avLst>
          </a:prstGeom>
          <a:noFill/>
          <a:ln w="28575">
            <a:noFill/>
          </a:ln>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4" name="Straight Connector 3">
            <a:extLst>
              <a:ext uri="{FF2B5EF4-FFF2-40B4-BE49-F238E27FC236}">
                <a16:creationId xmlns:a16="http://schemas.microsoft.com/office/drawing/2014/main" id="{0241BCB9-C2B2-7B93-E5F7-1A145D795383}"/>
              </a:ext>
            </a:extLst>
          </p:cNvPr>
          <p:cNvCxnSpPr>
            <a:cxnSpLocks/>
          </p:cNvCxnSpPr>
          <p:nvPr/>
        </p:nvCxnSpPr>
        <p:spPr>
          <a:xfrm>
            <a:off x="0" y="48125"/>
            <a:ext cx="12192000" cy="0"/>
          </a:xfrm>
          <a:prstGeom prst="line">
            <a:avLst/>
          </a:prstGeom>
          <a:ln w="104775">
            <a:solidFill>
              <a:srgbClr val="00498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1737445"/>
      </p:ext>
    </p:extLst>
  </p:cSld>
  <p:clrMap bg1="lt1" tx1="dk1" bg2="lt2" tx2="dk2" accent1="accent1" accent2="accent2" accent3="accent3" accent4="accent4" accent5="accent5" accent6="accent6" hlink="hlink" folHlink="folHlink"/>
  <p:sldLayoutIdLst>
    <p:sldLayoutId id="2147483802" r:id="rId1"/>
    <p:sldLayoutId id="2147483803" r:id="rId2"/>
    <p:sldLayoutId id="2147483804" r:id="rId3"/>
    <p:sldLayoutId id="2147483805" r:id="rId4"/>
    <p:sldLayoutId id="2147483806" r:id="rId5"/>
    <p:sldLayoutId id="2147483807" r:id="rId6"/>
    <p:sldLayoutId id="2147483808" r:id="rId7"/>
    <p:sldLayoutId id="2147483809" r:id="rId8"/>
    <p:sldLayoutId id="2147483810" r:id="rId9"/>
    <p:sldLayoutId id="2147483811" r:id="rId10"/>
    <p:sldLayoutId id="2147483812" r:id="rId11"/>
    <p:sldLayoutId id="2147483813" r:id="rId12"/>
    <p:sldLayoutId id="2147483814" r:id="rId13"/>
    <p:sldLayoutId id="2147483815" r:id="rId14"/>
    <p:sldLayoutId id="2147483816" r:id="rId15"/>
    <p:sldLayoutId id="2147483817" r:id="rId16"/>
    <p:sldLayoutId id="2147483818" r:id="rId17"/>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ftr="0" dt="0"/>
  <p:txStyles>
    <p:titleStyle>
      <a:lvl1pPr algn="ctr" defTabSz="685800" rtl="0" eaLnBrk="1" latinLnBrk="0" hangingPunct="1">
        <a:lnSpc>
          <a:spcPct val="90000"/>
        </a:lnSpc>
        <a:spcBef>
          <a:spcPct val="0"/>
        </a:spcBef>
        <a:buNone/>
        <a:defRPr sz="3200" b="1" kern="1200" cap="none" spc="0">
          <a:ln w="22225">
            <a:solidFill>
              <a:srgbClr val="004989"/>
            </a:solidFill>
            <a:prstDash val="solid"/>
          </a:ln>
          <a:solidFill>
            <a:srgbClr val="004989"/>
          </a:solidFill>
          <a:effectLst/>
          <a:latin typeface="+mj-lt"/>
          <a:ea typeface="+mj-ea"/>
          <a:cs typeface="+mj-cs"/>
        </a:defRPr>
      </a:lvl1pPr>
    </p:titleStyle>
    <p:bodyStyle>
      <a:lvl1pPr marL="171450" indent="-171450" algn="l" defTabSz="685800" rtl="0" eaLnBrk="1" latinLnBrk="0" hangingPunct="1">
        <a:lnSpc>
          <a:spcPct val="90000"/>
        </a:lnSpc>
        <a:spcBef>
          <a:spcPts val="750"/>
        </a:spcBef>
        <a:buSzPct val="80000"/>
        <a:buFont typeface="Calibri" panose="020F0502020204030204" pitchFamily="34" charset="0"/>
        <a:buChar char="●"/>
        <a:defRPr sz="2400" kern="1200">
          <a:solidFill>
            <a:schemeClr val="tx1"/>
          </a:solidFill>
          <a:latin typeface="+mn-lt"/>
          <a:ea typeface="+mn-ea"/>
          <a:cs typeface="+mn-cs"/>
        </a:defRPr>
      </a:lvl1pPr>
      <a:lvl2pPr marL="401241" indent="-171450" algn="l" defTabSz="685800" rtl="0" eaLnBrk="1" latinLnBrk="0" hangingPunct="1">
        <a:lnSpc>
          <a:spcPct val="90000"/>
        </a:lnSpc>
        <a:spcBef>
          <a:spcPts val="375"/>
        </a:spcBef>
        <a:buSzPct val="60000"/>
        <a:buFont typeface="Wingdings" panose="05000000000000000000" pitchFamily="2" charset="2"/>
        <a:buChar char="q"/>
        <a:defRPr sz="2200" kern="1200">
          <a:solidFill>
            <a:srgbClr val="004989"/>
          </a:solidFill>
          <a:latin typeface="+mn-lt"/>
          <a:ea typeface="+mn-ea"/>
          <a:cs typeface="+mn-cs"/>
        </a:defRPr>
      </a:lvl2pPr>
      <a:lvl3pPr marL="669131" indent="-171450" algn="l" defTabSz="685800" rtl="0" eaLnBrk="1" latinLnBrk="0" hangingPunct="1">
        <a:lnSpc>
          <a:spcPct val="90000"/>
        </a:lnSpc>
        <a:spcBef>
          <a:spcPts val="375"/>
        </a:spcBef>
        <a:buSzPct val="80000"/>
        <a:buFont typeface="Wingdings" panose="05000000000000000000" pitchFamily="2" charset="2"/>
        <a:buChar char="§"/>
        <a:defRPr sz="2200" kern="1200">
          <a:solidFill>
            <a:srgbClr val="00B050"/>
          </a:solidFill>
          <a:latin typeface="+mn-lt"/>
          <a:ea typeface="+mn-ea"/>
          <a:cs typeface="+mn-cs"/>
        </a:defRPr>
      </a:lvl3pPr>
      <a:lvl4pPr marL="945356" indent="-171450" algn="l" defTabSz="685800" rtl="0" eaLnBrk="1" latinLnBrk="0" hangingPunct="1">
        <a:lnSpc>
          <a:spcPct val="90000"/>
        </a:lnSpc>
        <a:spcBef>
          <a:spcPts val="375"/>
        </a:spcBef>
        <a:buFont typeface="Arial" panose="020B0604020202020204" pitchFamily="34" charset="0"/>
        <a:buChar char="•"/>
        <a:defRPr sz="2000" kern="1200">
          <a:solidFill>
            <a:srgbClr val="7030A0"/>
          </a:solidFill>
          <a:latin typeface="+mn-lt"/>
          <a:ea typeface="+mn-ea"/>
          <a:cs typeface="+mn-cs"/>
        </a:defRPr>
      </a:lvl4pPr>
      <a:lvl5pPr marL="1279922"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D955D944-7FD2-698B-AA46-457559F93737}"/>
              </a:ext>
            </a:extLst>
          </p:cNvPr>
          <p:cNvSpPr>
            <a:spLocks noGrp="1"/>
          </p:cNvSpPr>
          <p:nvPr>
            <p:ph type="ctrTitle"/>
          </p:nvPr>
        </p:nvSpPr>
        <p:spPr/>
        <p:txBody>
          <a:bodyPr>
            <a:normAutofit/>
          </a:bodyPr>
          <a:lstStyle/>
          <a:p>
            <a:r>
              <a:rPr lang="en-GB" sz="4000" dirty="0">
                <a:solidFill>
                  <a:schemeClr val="bg1"/>
                </a:solidFill>
              </a:rPr>
              <a:t>Analysing and Solving Problems (ACCA4019)</a:t>
            </a:r>
            <a:br>
              <a:rPr lang="en-GB" sz="4000" dirty="0">
                <a:solidFill>
                  <a:schemeClr val="bg1"/>
                </a:solidFill>
              </a:rPr>
            </a:br>
            <a:br>
              <a:rPr lang="en-GB" sz="4000" dirty="0">
                <a:solidFill>
                  <a:schemeClr val="bg1"/>
                </a:solidFill>
              </a:rPr>
            </a:br>
            <a:r>
              <a:rPr lang="en-GB" sz="4000" dirty="0">
                <a:solidFill>
                  <a:schemeClr val="bg1"/>
                </a:solidFill>
              </a:rPr>
              <a:t>Week3</a:t>
            </a:r>
            <a:endParaRPr lang="en-GB" sz="4000" dirty="0">
              <a:solidFill>
                <a:srgbClr val="004989"/>
              </a:solidFill>
            </a:endParaRPr>
          </a:p>
        </p:txBody>
      </p:sp>
      <p:sp>
        <p:nvSpPr>
          <p:cNvPr id="4" name="Subtitle 3">
            <a:extLst>
              <a:ext uri="{FF2B5EF4-FFF2-40B4-BE49-F238E27FC236}">
                <a16:creationId xmlns:a16="http://schemas.microsoft.com/office/drawing/2014/main" id="{95A4B799-7970-B5CA-F5FE-5F7E308872A1}"/>
              </a:ext>
            </a:extLst>
          </p:cNvPr>
          <p:cNvSpPr>
            <a:spLocks noGrp="1"/>
          </p:cNvSpPr>
          <p:nvPr>
            <p:ph type="subTitle" idx="1"/>
          </p:nvPr>
        </p:nvSpPr>
        <p:spPr/>
        <p:txBody>
          <a:bodyPr>
            <a:normAutofit fontScale="85000" lnSpcReduction="20000"/>
          </a:bodyPr>
          <a:lstStyle/>
          <a:p>
            <a:r>
              <a:rPr lang="en-GB" altLang="en-US" dirty="0"/>
              <a:t>Decomposition</a:t>
            </a:r>
          </a:p>
          <a:p>
            <a:r>
              <a:rPr lang="en-GB" altLang="en-US" dirty="0"/>
              <a:t>Input and Output</a:t>
            </a:r>
          </a:p>
          <a:p>
            <a:r>
              <a:rPr lang="en-GB" dirty="0"/>
              <a:t>(Tutorial)</a:t>
            </a:r>
            <a:endParaRPr lang="en-US" dirty="0"/>
          </a:p>
        </p:txBody>
      </p:sp>
      <p:sp>
        <p:nvSpPr>
          <p:cNvPr id="2" name="Rectangle 1">
            <a:extLst>
              <a:ext uri="{FF2B5EF4-FFF2-40B4-BE49-F238E27FC236}">
                <a16:creationId xmlns:a16="http://schemas.microsoft.com/office/drawing/2014/main" id="{1C0AA4FA-279D-D8F7-4B2D-883ADD7181EA}"/>
              </a:ext>
            </a:extLst>
          </p:cNvPr>
          <p:cNvSpPr/>
          <p:nvPr/>
        </p:nvSpPr>
        <p:spPr>
          <a:xfrm>
            <a:off x="5232400" y="2600326"/>
            <a:ext cx="184731" cy="830997"/>
          </a:xfrm>
          <a:prstGeom prst="rect">
            <a:avLst/>
          </a:prstGeom>
        </p:spPr>
        <p:txBody>
          <a:bodyPr wrap="none">
            <a:spAutoFit/>
          </a:bodyPr>
          <a:lstStyle/>
          <a:p>
            <a:pPr>
              <a:defRPr/>
            </a:pPr>
            <a:endParaRPr lang="en-GB" altLang="en-US" sz="2400" b="1"/>
          </a:p>
          <a:p>
            <a:pPr>
              <a:defRPr/>
            </a:pPr>
            <a:endParaRPr lang="en-GB" altLang="en-US" sz="2400" b="1"/>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4F023-D6C0-AF7F-E547-81436FFB648D}"/>
              </a:ext>
            </a:extLst>
          </p:cNvPr>
          <p:cNvSpPr>
            <a:spLocks noGrp="1"/>
          </p:cNvSpPr>
          <p:nvPr>
            <p:ph type="title"/>
          </p:nvPr>
        </p:nvSpPr>
        <p:spPr/>
        <p:txBody>
          <a:bodyPr/>
          <a:lstStyle/>
          <a:p>
            <a:r>
              <a:rPr lang="en-US" altLang="en-US"/>
              <a:t>Weekly schedule</a:t>
            </a:r>
            <a:endParaRPr lang="en-GB"/>
          </a:p>
        </p:txBody>
      </p:sp>
      <p:sp>
        <p:nvSpPr>
          <p:cNvPr id="4" name="Slide Number Placeholder 3">
            <a:extLst>
              <a:ext uri="{FF2B5EF4-FFF2-40B4-BE49-F238E27FC236}">
                <a16:creationId xmlns:a16="http://schemas.microsoft.com/office/drawing/2014/main" id="{4EB95BA3-6785-E066-C67C-CCF4DBD10C8D}"/>
              </a:ext>
            </a:extLst>
          </p:cNvPr>
          <p:cNvSpPr>
            <a:spLocks noGrp="1"/>
          </p:cNvSpPr>
          <p:nvPr>
            <p:ph type="sldNum" sz="quarter" idx="12"/>
          </p:nvPr>
        </p:nvSpPr>
        <p:spPr/>
        <p:txBody>
          <a:bodyPr/>
          <a:lstStyle/>
          <a:p>
            <a:fld id="{14355555-1AB2-4C5A-9135-4E25C9227EF3}" type="slidenum">
              <a:rPr lang="en-GB" smtClean="0"/>
              <a:pPr/>
              <a:t>2</a:t>
            </a:fld>
            <a:endParaRPr lang="en-GB"/>
          </a:p>
        </p:txBody>
      </p:sp>
      <p:graphicFrame>
        <p:nvGraphicFramePr>
          <p:cNvPr id="10" name="Table 9">
            <a:extLst>
              <a:ext uri="{FF2B5EF4-FFF2-40B4-BE49-F238E27FC236}">
                <a16:creationId xmlns:a16="http://schemas.microsoft.com/office/drawing/2014/main" id="{1880D74B-47A9-6774-E271-38E158600C1B}"/>
              </a:ext>
            </a:extLst>
          </p:cNvPr>
          <p:cNvGraphicFramePr>
            <a:graphicFrameLocks noGrp="1"/>
          </p:cNvGraphicFramePr>
          <p:nvPr>
            <p:extLst>
              <p:ext uri="{D42A27DB-BD31-4B8C-83A1-F6EECF244321}">
                <p14:modId xmlns:p14="http://schemas.microsoft.com/office/powerpoint/2010/main" val="4292406893"/>
              </p:ext>
            </p:extLst>
          </p:nvPr>
        </p:nvGraphicFramePr>
        <p:xfrm>
          <a:off x="777961" y="942975"/>
          <a:ext cx="10636078" cy="5029200"/>
        </p:xfrm>
        <a:graphic>
          <a:graphicData uri="http://schemas.openxmlformats.org/drawingml/2006/table">
            <a:tbl>
              <a:tblPr firstRow="1" bandRow="1">
                <a:tableStyleId>{5C22544A-7EE6-4342-B048-85BDC9FD1C3A}</a:tableStyleId>
              </a:tblPr>
              <a:tblGrid>
                <a:gridCol w="2262995">
                  <a:extLst>
                    <a:ext uri="{9D8B030D-6E8A-4147-A177-3AD203B41FA5}">
                      <a16:colId xmlns:a16="http://schemas.microsoft.com/office/drawing/2014/main" val="3057948719"/>
                    </a:ext>
                  </a:extLst>
                </a:gridCol>
                <a:gridCol w="8373083">
                  <a:extLst>
                    <a:ext uri="{9D8B030D-6E8A-4147-A177-3AD203B41FA5}">
                      <a16:colId xmlns:a16="http://schemas.microsoft.com/office/drawing/2014/main" val="3015195872"/>
                    </a:ext>
                  </a:extLst>
                </a:gridCol>
              </a:tblGrid>
              <a:tr h="245110">
                <a:tc>
                  <a:txBody>
                    <a:bodyPr/>
                    <a:lstStyle/>
                    <a:p>
                      <a:pPr marL="81280">
                        <a:lnSpc>
                          <a:spcPct val="115000"/>
                        </a:lnSpc>
                        <a:spcAft>
                          <a:spcPts val="800"/>
                        </a:spcAft>
                        <a:buNone/>
                      </a:pPr>
                      <a:r>
                        <a:rPr lang="en-US" sz="2200" kern="1200">
                          <a:effectLst/>
                        </a:rPr>
                        <a:t>Week</a:t>
                      </a:r>
                      <a:endParaRPr lang="en-GB" sz="2200" kern="100">
                        <a:effectLst/>
                        <a:latin typeface="Aptos" panose="020B0004020202020204" pitchFamily="34" charset="0"/>
                        <a:ea typeface="Aptos" panose="020B0004020202020204" pitchFamily="34" charset="0"/>
                        <a:cs typeface="Arial" panose="020B0604020202020204" pitchFamily="34" charset="0"/>
                      </a:endParaRPr>
                    </a:p>
                  </a:txBody>
                  <a:tcPr/>
                </a:tc>
                <a:tc>
                  <a:txBody>
                    <a:bodyPr/>
                    <a:lstStyle/>
                    <a:p>
                      <a:pPr>
                        <a:lnSpc>
                          <a:spcPct val="115000"/>
                        </a:lnSpc>
                        <a:spcAft>
                          <a:spcPts val="800"/>
                        </a:spcAft>
                        <a:buNone/>
                      </a:pPr>
                      <a:r>
                        <a:rPr lang="en-US" sz="2200" kern="1200">
                          <a:effectLst/>
                        </a:rPr>
                        <a:t>Topics </a:t>
                      </a:r>
                      <a:endParaRPr lang="en-GB" sz="2200" kern="100">
                        <a:effectLst/>
                        <a:latin typeface="Aptos" panose="020B0004020202020204" pitchFamily="34" charset="0"/>
                        <a:ea typeface="Aptos" panose="020B0004020202020204" pitchFamily="34" charset="0"/>
                        <a:cs typeface="Arial" panose="020B0604020202020204" pitchFamily="34" charset="0"/>
                      </a:endParaRPr>
                    </a:p>
                  </a:txBody>
                  <a:tcPr/>
                </a:tc>
                <a:extLst>
                  <a:ext uri="{0D108BD9-81ED-4DB2-BD59-A6C34878D82A}">
                    <a16:rowId xmlns:a16="http://schemas.microsoft.com/office/drawing/2014/main" val="1324732260"/>
                  </a:ext>
                </a:extLst>
              </a:tr>
              <a:tr h="249555">
                <a:tc>
                  <a:txBody>
                    <a:bodyPr/>
                    <a:lstStyle/>
                    <a:p>
                      <a:pPr marL="168910">
                        <a:lnSpc>
                          <a:spcPct val="115000"/>
                        </a:lnSpc>
                        <a:spcAft>
                          <a:spcPts val="800"/>
                        </a:spcAft>
                        <a:buNone/>
                      </a:pPr>
                      <a:r>
                        <a:rPr lang="en-US" sz="2200" kern="1200">
                          <a:solidFill>
                            <a:schemeClr val="bg1">
                              <a:lumMod val="50000"/>
                            </a:schemeClr>
                          </a:solidFill>
                          <a:effectLst/>
                        </a:rPr>
                        <a:t>Week 1</a:t>
                      </a:r>
                      <a:endParaRPr lang="en-GB" sz="2200" kern="100">
                        <a:solidFill>
                          <a:schemeClr val="bg1">
                            <a:lumMod val="50000"/>
                          </a:schemeClr>
                        </a:solidFill>
                        <a:effectLst/>
                        <a:latin typeface="Aptos" panose="020B0004020202020204" pitchFamily="34" charset="0"/>
                        <a:ea typeface="Aptos" panose="020B0004020202020204" pitchFamily="34" charset="0"/>
                        <a:cs typeface="Arial" panose="020B0604020202020204" pitchFamily="34" charset="0"/>
                      </a:endParaRPr>
                    </a:p>
                  </a:txBody>
                  <a:tcPr marL="0" marR="0" marT="0" marB="0" anchor="ctr">
                    <a:solidFill>
                      <a:srgbClr val="CFD5EA"/>
                    </a:solidFill>
                  </a:tcPr>
                </a:tc>
                <a:tc>
                  <a:txBody>
                    <a:bodyPr/>
                    <a:lstStyle/>
                    <a:p>
                      <a:pPr>
                        <a:lnSpc>
                          <a:spcPct val="115000"/>
                        </a:lnSpc>
                        <a:spcAft>
                          <a:spcPts val="800"/>
                        </a:spcAft>
                        <a:buNone/>
                      </a:pPr>
                      <a:r>
                        <a:rPr lang="en-GB" sz="2200" kern="1200" dirty="0">
                          <a:solidFill>
                            <a:schemeClr val="bg1">
                              <a:lumMod val="50000"/>
                            </a:schemeClr>
                          </a:solidFill>
                          <a:effectLst/>
                        </a:rPr>
                        <a:t>Introduction to Module - Abstract Thinking</a:t>
                      </a:r>
                      <a:endParaRPr lang="en-GB" sz="2200" kern="100" dirty="0">
                        <a:solidFill>
                          <a:schemeClr val="bg1">
                            <a:lumMod val="50000"/>
                          </a:schemeClr>
                        </a:solidFill>
                        <a:effectLst/>
                        <a:latin typeface="Aptos" panose="020B0004020202020204" pitchFamily="34" charset="0"/>
                        <a:ea typeface="Aptos" panose="020B0004020202020204" pitchFamily="34" charset="0"/>
                        <a:cs typeface="Arial" panose="020B0604020202020204" pitchFamily="34" charset="0"/>
                      </a:endParaRPr>
                    </a:p>
                  </a:txBody>
                  <a:tcPr>
                    <a:solidFill>
                      <a:srgbClr val="CFD5EA"/>
                    </a:solidFill>
                  </a:tcPr>
                </a:tc>
                <a:extLst>
                  <a:ext uri="{0D108BD9-81ED-4DB2-BD59-A6C34878D82A}">
                    <a16:rowId xmlns:a16="http://schemas.microsoft.com/office/drawing/2014/main" val="595731072"/>
                  </a:ext>
                </a:extLst>
              </a:tr>
              <a:tr h="245110">
                <a:tc>
                  <a:txBody>
                    <a:bodyPr/>
                    <a:lstStyle/>
                    <a:p>
                      <a:pPr marL="168910">
                        <a:lnSpc>
                          <a:spcPct val="115000"/>
                        </a:lnSpc>
                        <a:spcAft>
                          <a:spcPts val="800"/>
                        </a:spcAft>
                        <a:buNone/>
                      </a:pPr>
                      <a:r>
                        <a:rPr lang="en-US" sz="2200" kern="1200" dirty="0">
                          <a:solidFill>
                            <a:schemeClr val="bg1">
                              <a:lumMod val="50000"/>
                            </a:schemeClr>
                          </a:solidFill>
                          <a:effectLst/>
                        </a:rPr>
                        <a:t>Week 2</a:t>
                      </a:r>
                      <a:endParaRPr lang="en-GB" sz="2200" kern="100" dirty="0">
                        <a:solidFill>
                          <a:schemeClr val="bg1">
                            <a:lumMod val="50000"/>
                          </a:schemeClr>
                        </a:solidFill>
                        <a:effectLst/>
                        <a:latin typeface="Aptos" panose="020B0004020202020204" pitchFamily="34" charset="0"/>
                        <a:ea typeface="+mn-ea"/>
                        <a:cs typeface="Arial" panose="020B0604020202020204" pitchFamily="34" charset="0"/>
                      </a:endParaRPr>
                    </a:p>
                  </a:txBody>
                  <a:tcPr marL="0" marR="0" marT="0" marB="0" anchor="ctr">
                    <a:solidFill>
                      <a:srgbClr val="E9EBF5"/>
                    </a:solidFill>
                  </a:tcPr>
                </a:tc>
                <a:tc>
                  <a:txBody>
                    <a:bodyPr/>
                    <a:lstStyle/>
                    <a:p>
                      <a:pPr>
                        <a:lnSpc>
                          <a:spcPct val="115000"/>
                        </a:lnSpc>
                        <a:spcAft>
                          <a:spcPts val="800"/>
                        </a:spcAft>
                        <a:buNone/>
                      </a:pPr>
                      <a:r>
                        <a:rPr lang="en-GB" sz="2200" kern="1200" dirty="0">
                          <a:solidFill>
                            <a:schemeClr val="bg1">
                              <a:lumMod val="50000"/>
                            </a:schemeClr>
                          </a:solidFill>
                          <a:effectLst/>
                        </a:rPr>
                        <a:t>Requirement Analysis - </a:t>
                      </a:r>
                      <a:r>
                        <a:rPr lang="en-GB" sz="2200" kern="1200" dirty="0" err="1">
                          <a:solidFill>
                            <a:schemeClr val="bg1">
                              <a:lumMod val="50000"/>
                            </a:schemeClr>
                          </a:solidFill>
                          <a:effectLst/>
                        </a:rPr>
                        <a:t>MoSCoW</a:t>
                      </a:r>
                      <a:r>
                        <a:rPr lang="en-GB" sz="2200" kern="1200" dirty="0">
                          <a:solidFill>
                            <a:schemeClr val="bg1">
                              <a:lumMod val="50000"/>
                            </a:schemeClr>
                          </a:solidFill>
                          <a:effectLst/>
                        </a:rPr>
                        <a:t> Method</a:t>
                      </a:r>
                      <a:endParaRPr lang="en-GB" sz="2200" kern="100" dirty="0">
                        <a:solidFill>
                          <a:schemeClr val="bg1">
                            <a:lumMod val="50000"/>
                          </a:schemeClr>
                        </a:solidFill>
                        <a:effectLst/>
                        <a:latin typeface="Aptos" panose="020B0004020202020204" pitchFamily="34" charset="0"/>
                        <a:ea typeface="+mn-ea"/>
                        <a:cs typeface="Arial" panose="020B0604020202020204" pitchFamily="34" charset="0"/>
                      </a:endParaRPr>
                    </a:p>
                  </a:txBody>
                  <a:tcPr>
                    <a:solidFill>
                      <a:srgbClr val="E9EBF5"/>
                    </a:solidFill>
                  </a:tcPr>
                </a:tc>
                <a:extLst>
                  <a:ext uri="{0D108BD9-81ED-4DB2-BD59-A6C34878D82A}">
                    <a16:rowId xmlns:a16="http://schemas.microsoft.com/office/drawing/2014/main" val="1998691034"/>
                  </a:ext>
                </a:extLst>
              </a:tr>
              <a:tr h="245110">
                <a:tc>
                  <a:txBody>
                    <a:bodyPr/>
                    <a:lstStyle/>
                    <a:p>
                      <a:pPr marL="168910">
                        <a:lnSpc>
                          <a:spcPct val="115000"/>
                        </a:lnSpc>
                        <a:spcAft>
                          <a:spcPts val="800"/>
                        </a:spcAft>
                        <a:buNone/>
                      </a:pPr>
                      <a:r>
                        <a:rPr lang="en-US" sz="2200" kern="1200" dirty="0">
                          <a:solidFill>
                            <a:schemeClr val="tx1"/>
                          </a:solidFill>
                          <a:effectLst/>
                        </a:rPr>
                        <a:t>Week 3</a:t>
                      </a:r>
                      <a:endParaRPr lang="en-GB" sz="2200" kern="100" dirty="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0" marR="0" marT="0" marB="0" anchor="ctr">
                    <a:solidFill>
                      <a:srgbClr val="FFD400"/>
                    </a:solidFill>
                  </a:tcPr>
                </a:tc>
                <a:tc>
                  <a:txBody>
                    <a:bodyPr/>
                    <a:lstStyle/>
                    <a:p>
                      <a:pPr>
                        <a:lnSpc>
                          <a:spcPct val="115000"/>
                        </a:lnSpc>
                        <a:spcAft>
                          <a:spcPts val="800"/>
                        </a:spcAft>
                        <a:buNone/>
                      </a:pPr>
                      <a:r>
                        <a:rPr lang="en-US" sz="2200" kern="1200" dirty="0">
                          <a:solidFill>
                            <a:schemeClr val="tx1"/>
                          </a:solidFill>
                          <a:effectLst/>
                        </a:rPr>
                        <a:t>Decomposition of Problems</a:t>
                      </a:r>
                      <a:endParaRPr lang="en-GB" sz="2200" kern="100" dirty="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a:solidFill>
                      <a:srgbClr val="FFD400"/>
                    </a:solidFill>
                  </a:tcPr>
                </a:tc>
                <a:extLst>
                  <a:ext uri="{0D108BD9-81ED-4DB2-BD59-A6C34878D82A}">
                    <a16:rowId xmlns:a16="http://schemas.microsoft.com/office/drawing/2014/main" val="4066642114"/>
                  </a:ext>
                </a:extLst>
              </a:tr>
              <a:tr h="245110">
                <a:tc>
                  <a:txBody>
                    <a:bodyPr/>
                    <a:lstStyle/>
                    <a:p>
                      <a:pPr marL="168910">
                        <a:lnSpc>
                          <a:spcPct val="115000"/>
                        </a:lnSpc>
                        <a:spcAft>
                          <a:spcPts val="800"/>
                        </a:spcAft>
                        <a:buNone/>
                      </a:pPr>
                      <a:r>
                        <a:rPr lang="en-US" sz="2200" kern="1200" dirty="0">
                          <a:solidFill>
                            <a:schemeClr val="tx1"/>
                          </a:solidFill>
                          <a:effectLst/>
                        </a:rPr>
                        <a:t>Week 4</a:t>
                      </a:r>
                      <a:endParaRPr lang="en-GB" sz="2200" kern="100" dirty="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0" marR="0" marT="0" marB="0" anchor="ctr"/>
                </a:tc>
                <a:tc>
                  <a:txBody>
                    <a:bodyPr/>
                    <a:lstStyle/>
                    <a:p>
                      <a:pPr>
                        <a:lnSpc>
                          <a:spcPct val="115000"/>
                        </a:lnSpc>
                        <a:spcAft>
                          <a:spcPts val="800"/>
                        </a:spcAft>
                        <a:buNone/>
                      </a:pPr>
                      <a:r>
                        <a:rPr lang="en-US" sz="2200" kern="1200" dirty="0">
                          <a:solidFill>
                            <a:schemeClr val="tx1"/>
                          </a:solidFill>
                          <a:effectLst/>
                        </a:rPr>
                        <a:t>Variables</a:t>
                      </a:r>
                      <a:endParaRPr lang="en-GB" sz="2200" kern="100" dirty="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a:solidFill>
                      <a:srgbClr val="CFD5EA"/>
                    </a:solidFill>
                  </a:tcPr>
                </a:tc>
                <a:extLst>
                  <a:ext uri="{0D108BD9-81ED-4DB2-BD59-A6C34878D82A}">
                    <a16:rowId xmlns:a16="http://schemas.microsoft.com/office/drawing/2014/main" val="3006812496"/>
                  </a:ext>
                </a:extLst>
              </a:tr>
              <a:tr h="245110">
                <a:tc>
                  <a:txBody>
                    <a:bodyPr/>
                    <a:lstStyle/>
                    <a:p>
                      <a:pPr marL="168910">
                        <a:lnSpc>
                          <a:spcPct val="115000"/>
                        </a:lnSpc>
                        <a:spcAft>
                          <a:spcPts val="800"/>
                        </a:spcAft>
                        <a:buNone/>
                      </a:pPr>
                      <a:r>
                        <a:rPr lang="en-US" sz="2200" kern="1200" dirty="0">
                          <a:solidFill>
                            <a:schemeClr val="tx1"/>
                          </a:solidFill>
                          <a:effectLst/>
                        </a:rPr>
                        <a:t>Week 5</a:t>
                      </a:r>
                      <a:endParaRPr lang="en-GB" sz="2200" kern="100" dirty="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0" marR="0" marT="0" marB="0" anchor="ctr"/>
                </a:tc>
                <a:tc>
                  <a:txBody>
                    <a:bodyPr/>
                    <a:lstStyle/>
                    <a:p>
                      <a:pPr>
                        <a:lnSpc>
                          <a:spcPct val="115000"/>
                        </a:lnSpc>
                        <a:spcAft>
                          <a:spcPts val="800"/>
                        </a:spcAft>
                        <a:buNone/>
                      </a:pPr>
                      <a:r>
                        <a:rPr lang="en-US" sz="2200" kern="1200" dirty="0">
                          <a:solidFill>
                            <a:schemeClr val="tx1"/>
                          </a:solidFill>
                          <a:effectLst/>
                        </a:rPr>
                        <a:t>Pseudocode and Program Output</a:t>
                      </a:r>
                      <a:endParaRPr lang="en-GB" sz="2200" kern="100" dirty="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a:tc>
                <a:extLst>
                  <a:ext uri="{0D108BD9-81ED-4DB2-BD59-A6C34878D82A}">
                    <a16:rowId xmlns:a16="http://schemas.microsoft.com/office/drawing/2014/main" val="161583615"/>
                  </a:ext>
                </a:extLst>
              </a:tr>
              <a:tr h="245110">
                <a:tc>
                  <a:txBody>
                    <a:bodyPr/>
                    <a:lstStyle/>
                    <a:p>
                      <a:pPr marL="168910">
                        <a:lnSpc>
                          <a:spcPct val="115000"/>
                        </a:lnSpc>
                        <a:spcAft>
                          <a:spcPts val="800"/>
                        </a:spcAft>
                        <a:buNone/>
                      </a:pPr>
                      <a:r>
                        <a:rPr lang="en-US" sz="2200" kern="1200">
                          <a:solidFill>
                            <a:schemeClr val="tx1"/>
                          </a:solidFill>
                          <a:effectLst/>
                        </a:rPr>
                        <a:t>Week 6</a:t>
                      </a:r>
                      <a:endParaRPr lang="en-GB" sz="2200" kern="10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0" marR="0" marT="0" marB="0" anchor="ctr"/>
                </a:tc>
                <a:tc>
                  <a:txBody>
                    <a:bodyPr/>
                    <a:lstStyle/>
                    <a:p>
                      <a:pPr>
                        <a:lnSpc>
                          <a:spcPct val="115000"/>
                        </a:lnSpc>
                        <a:spcAft>
                          <a:spcPts val="800"/>
                        </a:spcAft>
                        <a:buNone/>
                      </a:pPr>
                      <a:r>
                        <a:rPr lang="en-GB" sz="2200" kern="1200">
                          <a:solidFill>
                            <a:schemeClr val="tx1"/>
                          </a:solidFill>
                          <a:effectLst/>
                        </a:rPr>
                        <a:t>Tracing Tables</a:t>
                      </a:r>
                      <a:endParaRPr lang="en-GB" sz="2200" kern="10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a:tc>
                <a:extLst>
                  <a:ext uri="{0D108BD9-81ED-4DB2-BD59-A6C34878D82A}">
                    <a16:rowId xmlns:a16="http://schemas.microsoft.com/office/drawing/2014/main" val="314862421"/>
                  </a:ext>
                </a:extLst>
              </a:tr>
              <a:tr h="245110">
                <a:tc>
                  <a:txBody>
                    <a:bodyPr/>
                    <a:lstStyle/>
                    <a:p>
                      <a:pPr marL="168910">
                        <a:lnSpc>
                          <a:spcPct val="115000"/>
                        </a:lnSpc>
                        <a:spcAft>
                          <a:spcPts val="800"/>
                        </a:spcAft>
                        <a:buNone/>
                      </a:pPr>
                      <a:r>
                        <a:rPr lang="en-US" sz="2200" kern="1200">
                          <a:solidFill>
                            <a:schemeClr val="tx1"/>
                          </a:solidFill>
                          <a:effectLst/>
                        </a:rPr>
                        <a:t>Week 7</a:t>
                      </a:r>
                      <a:endParaRPr lang="en-GB" sz="2200" kern="10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0" marR="0" marT="0" marB="0" anchor="ctr"/>
                </a:tc>
                <a:tc>
                  <a:txBody>
                    <a:bodyPr/>
                    <a:lstStyle/>
                    <a:p>
                      <a:pPr>
                        <a:lnSpc>
                          <a:spcPct val="115000"/>
                        </a:lnSpc>
                        <a:spcAft>
                          <a:spcPts val="800"/>
                        </a:spcAft>
                        <a:buNone/>
                      </a:pPr>
                      <a:r>
                        <a:rPr lang="en-US" sz="2200" kern="1200">
                          <a:solidFill>
                            <a:schemeClr val="tx1"/>
                          </a:solidFill>
                          <a:effectLst/>
                        </a:rPr>
                        <a:t>Flowcharts</a:t>
                      </a:r>
                      <a:endParaRPr lang="en-GB" sz="2200" kern="10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a:tc>
                <a:extLst>
                  <a:ext uri="{0D108BD9-81ED-4DB2-BD59-A6C34878D82A}">
                    <a16:rowId xmlns:a16="http://schemas.microsoft.com/office/drawing/2014/main" val="2974741380"/>
                  </a:ext>
                </a:extLst>
              </a:tr>
              <a:tr h="245110">
                <a:tc>
                  <a:txBody>
                    <a:bodyPr/>
                    <a:lstStyle/>
                    <a:p>
                      <a:pPr marL="168910">
                        <a:lnSpc>
                          <a:spcPct val="115000"/>
                        </a:lnSpc>
                        <a:spcAft>
                          <a:spcPts val="800"/>
                        </a:spcAft>
                        <a:buNone/>
                      </a:pPr>
                      <a:r>
                        <a:rPr lang="en-US" sz="2200" kern="1200">
                          <a:solidFill>
                            <a:schemeClr val="tx1"/>
                          </a:solidFill>
                          <a:effectLst/>
                        </a:rPr>
                        <a:t>Week 8</a:t>
                      </a:r>
                      <a:endParaRPr lang="en-GB" sz="2200" kern="10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0" marR="0" marT="0" marB="0" anchor="ctr"/>
                </a:tc>
                <a:tc>
                  <a:txBody>
                    <a:bodyPr/>
                    <a:lstStyle/>
                    <a:p>
                      <a:pPr>
                        <a:lnSpc>
                          <a:spcPct val="115000"/>
                        </a:lnSpc>
                        <a:spcAft>
                          <a:spcPts val="800"/>
                        </a:spcAft>
                        <a:buNone/>
                      </a:pPr>
                      <a:r>
                        <a:rPr lang="en-GB" sz="2200" kern="1200" noProof="0">
                          <a:solidFill>
                            <a:schemeClr val="tx1"/>
                          </a:solidFill>
                          <a:effectLst/>
                        </a:rPr>
                        <a:t>Modularisation</a:t>
                      </a:r>
                      <a:r>
                        <a:rPr lang="en-US" sz="2200" kern="1200">
                          <a:solidFill>
                            <a:schemeClr val="tx1"/>
                          </a:solidFill>
                          <a:effectLst/>
                        </a:rPr>
                        <a:t> &amp; Sub Processes in Flowcharts</a:t>
                      </a:r>
                      <a:endParaRPr lang="en-GB" sz="2200" kern="10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a:tc>
                <a:extLst>
                  <a:ext uri="{0D108BD9-81ED-4DB2-BD59-A6C34878D82A}">
                    <a16:rowId xmlns:a16="http://schemas.microsoft.com/office/drawing/2014/main" val="2179128621"/>
                  </a:ext>
                </a:extLst>
              </a:tr>
              <a:tr h="245110">
                <a:tc>
                  <a:txBody>
                    <a:bodyPr/>
                    <a:lstStyle/>
                    <a:p>
                      <a:pPr marL="168910">
                        <a:lnSpc>
                          <a:spcPct val="115000"/>
                        </a:lnSpc>
                        <a:spcAft>
                          <a:spcPts val="800"/>
                        </a:spcAft>
                        <a:buNone/>
                      </a:pPr>
                      <a:r>
                        <a:rPr lang="en-US" sz="2200" kern="1200">
                          <a:solidFill>
                            <a:schemeClr val="tx1"/>
                          </a:solidFill>
                          <a:effectLst/>
                        </a:rPr>
                        <a:t>Week 9</a:t>
                      </a:r>
                      <a:endParaRPr lang="en-GB" sz="2200" kern="10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0" marR="0" marT="0" marB="0" anchor="ctr"/>
                </a:tc>
                <a:tc>
                  <a:txBody>
                    <a:bodyPr/>
                    <a:lstStyle/>
                    <a:p>
                      <a:pPr>
                        <a:lnSpc>
                          <a:spcPct val="115000"/>
                        </a:lnSpc>
                        <a:spcAft>
                          <a:spcPts val="800"/>
                        </a:spcAft>
                        <a:buNone/>
                      </a:pPr>
                      <a:r>
                        <a:rPr lang="en-GB" sz="2200" kern="1200">
                          <a:solidFill>
                            <a:schemeClr val="tx1"/>
                          </a:solidFill>
                          <a:effectLst/>
                        </a:rPr>
                        <a:t>Mock Exam &amp; Assessment</a:t>
                      </a:r>
                      <a:endParaRPr lang="en-GB" sz="2200" kern="10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a:tc>
                <a:extLst>
                  <a:ext uri="{0D108BD9-81ED-4DB2-BD59-A6C34878D82A}">
                    <a16:rowId xmlns:a16="http://schemas.microsoft.com/office/drawing/2014/main" val="4171605429"/>
                  </a:ext>
                </a:extLst>
              </a:tr>
              <a:tr h="319405">
                <a:tc>
                  <a:txBody>
                    <a:bodyPr/>
                    <a:lstStyle/>
                    <a:p>
                      <a:pPr marL="81280">
                        <a:lnSpc>
                          <a:spcPct val="115000"/>
                        </a:lnSpc>
                        <a:spcAft>
                          <a:spcPts val="800"/>
                        </a:spcAft>
                        <a:buNone/>
                      </a:pPr>
                      <a:r>
                        <a:rPr lang="en-US" sz="2200" kern="1200">
                          <a:solidFill>
                            <a:schemeClr val="tx1"/>
                          </a:solidFill>
                          <a:effectLst/>
                        </a:rPr>
                        <a:t>Week 10</a:t>
                      </a:r>
                      <a:endParaRPr lang="en-GB" sz="2200" kern="10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a:tc>
                <a:tc>
                  <a:txBody>
                    <a:bodyPr/>
                    <a:lstStyle/>
                    <a:p>
                      <a:pPr>
                        <a:lnSpc>
                          <a:spcPct val="115000"/>
                        </a:lnSpc>
                        <a:spcAft>
                          <a:spcPts val="800"/>
                        </a:spcAft>
                        <a:buNone/>
                      </a:pPr>
                      <a:r>
                        <a:rPr lang="en-GB" sz="2200" kern="1200" dirty="0">
                          <a:solidFill>
                            <a:schemeClr val="tx1"/>
                          </a:solidFill>
                          <a:effectLst/>
                        </a:rPr>
                        <a:t>Revision</a:t>
                      </a:r>
                      <a:endParaRPr lang="en-GB" sz="2200" kern="100" dirty="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a:tc>
                <a:extLst>
                  <a:ext uri="{0D108BD9-81ED-4DB2-BD59-A6C34878D82A}">
                    <a16:rowId xmlns:a16="http://schemas.microsoft.com/office/drawing/2014/main" val="2536031385"/>
                  </a:ext>
                </a:extLst>
              </a:tr>
            </a:tbl>
          </a:graphicData>
        </a:graphic>
      </p:graphicFrame>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F82EFBD3-07D2-709F-128F-53D52632A077}"/>
              </a:ext>
            </a:extLst>
          </p:cNvPr>
          <p:cNvSpPr>
            <a:spLocks noGrp="1"/>
          </p:cNvSpPr>
          <p:nvPr>
            <p:ph type="sldNum" sz="quarter" idx="4"/>
          </p:nvPr>
        </p:nvSpPr>
        <p:spPr/>
        <p:txBody>
          <a:bodyPr/>
          <a:lstStyle/>
          <a:p>
            <a:fld id="{74D77D2B-B223-4A5F-B2B2-5AE626418F05}" type="slidenum">
              <a:rPr lang="en-GB" smtClean="0"/>
              <a:t>3</a:t>
            </a:fld>
            <a:endParaRPr lang="en-GB"/>
          </a:p>
        </p:txBody>
      </p:sp>
      <p:sp>
        <p:nvSpPr>
          <p:cNvPr id="5" name="Title 4">
            <a:extLst>
              <a:ext uri="{FF2B5EF4-FFF2-40B4-BE49-F238E27FC236}">
                <a16:creationId xmlns:a16="http://schemas.microsoft.com/office/drawing/2014/main" id="{6A3D7DD9-AE0D-97D6-74EE-E87A76DCA59C}"/>
              </a:ext>
            </a:extLst>
          </p:cNvPr>
          <p:cNvSpPr>
            <a:spLocks noGrp="1"/>
          </p:cNvSpPr>
          <p:nvPr>
            <p:ph type="ctrTitle"/>
          </p:nvPr>
        </p:nvSpPr>
        <p:spPr/>
        <p:txBody>
          <a:bodyPr/>
          <a:lstStyle/>
          <a:p>
            <a:r>
              <a:rPr lang="en-GB" dirty="0"/>
              <a:t>Decomposition Practices</a:t>
            </a:r>
          </a:p>
        </p:txBody>
      </p:sp>
      <p:sp>
        <p:nvSpPr>
          <p:cNvPr id="6" name="Subtitle 5">
            <a:extLst>
              <a:ext uri="{FF2B5EF4-FFF2-40B4-BE49-F238E27FC236}">
                <a16:creationId xmlns:a16="http://schemas.microsoft.com/office/drawing/2014/main" id="{43FC20EA-86FD-8FCB-B130-7C9851FF145C}"/>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9165084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9728944-608C-4AC3-5A52-C41D4F7635D9}"/>
              </a:ext>
            </a:extLst>
          </p:cNvPr>
          <p:cNvSpPr>
            <a:spLocks noGrp="1"/>
          </p:cNvSpPr>
          <p:nvPr>
            <p:ph type="title"/>
          </p:nvPr>
        </p:nvSpPr>
        <p:spPr/>
        <p:txBody>
          <a:bodyPr/>
          <a:lstStyle/>
          <a:p>
            <a:r>
              <a:rPr lang="en-GB" dirty="0"/>
              <a:t>Decomposition Example: Sending an Email (Hierarchical Format)</a:t>
            </a:r>
          </a:p>
        </p:txBody>
      </p:sp>
      <p:sp>
        <p:nvSpPr>
          <p:cNvPr id="3" name="Slide Number Placeholder 2">
            <a:extLst>
              <a:ext uri="{FF2B5EF4-FFF2-40B4-BE49-F238E27FC236}">
                <a16:creationId xmlns:a16="http://schemas.microsoft.com/office/drawing/2014/main" id="{7AAE3A43-0633-B4D2-AAEA-8243372D7FBF}"/>
              </a:ext>
            </a:extLst>
          </p:cNvPr>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74D77D2B-B223-4A5F-B2B2-5AE626418F05}" type="slidenum">
              <a:rPr kumimoji="0" lang="en-GB" sz="825" b="1" i="0" u="none" strike="noStrike" kern="1200" cap="none" spc="0" normalizeH="0" baseline="0" noProof="0" smtClean="0">
                <a:ln>
                  <a:noFill/>
                </a:ln>
                <a:solidFill>
                  <a:prstClr val="black">
                    <a:tint val="82000"/>
                  </a:prstClr>
                </a:solidFill>
                <a:effectLst/>
                <a:uLnTx/>
                <a:uFillTx/>
                <a:latin typeface="Calibri" panose="020F0502020204030204" pitchFamily="34" charset="0"/>
                <a:ea typeface="+mn-ea"/>
                <a:cs typeface="Calibri" panose="020F0502020204030204" pitchFamily="34" charset="0"/>
              </a:rPr>
              <a:pPr marL="0" marR="0" lvl="0" indent="0" algn="ctr" defTabSz="914400" rtl="0" eaLnBrk="1" fontAlgn="auto" latinLnBrk="0" hangingPunct="1">
                <a:lnSpc>
                  <a:spcPct val="100000"/>
                </a:lnSpc>
                <a:spcBef>
                  <a:spcPts val="0"/>
                </a:spcBef>
                <a:spcAft>
                  <a:spcPts val="0"/>
                </a:spcAft>
                <a:buClrTx/>
                <a:buSzTx/>
                <a:buFontTx/>
                <a:buNone/>
                <a:tabLst/>
                <a:defRPr/>
              </a:pPr>
              <a:t>4</a:t>
            </a:fld>
            <a:endParaRPr kumimoji="0" lang="en-GB" sz="825" b="1" i="0" u="none" strike="noStrike" kern="1200" cap="none" spc="0" normalizeH="0" baseline="0" noProof="0">
              <a:ln>
                <a:noFill/>
              </a:ln>
              <a:solidFill>
                <a:prstClr val="black">
                  <a:tint val="82000"/>
                </a:prstClr>
              </a:solidFill>
              <a:effectLst/>
              <a:uLnTx/>
              <a:uFillTx/>
              <a:latin typeface="Calibri" panose="020F0502020204030204" pitchFamily="34" charset="0"/>
              <a:ea typeface="+mn-ea"/>
              <a:cs typeface="Calibri" panose="020F0502020204030204" pitchFamily="34" charset="0"/>
            </a:endParaRPr>
          </a:p>
        </p:txBody>
      </p:sp>
      <p:sp>
        <p:nvSpPr>
          <p:cNvPr id="6" name="Text Placeholder 5">
            <a:extLst>
              <a:ext uri="{FF2B5EF4-FFF2-40B4-BE49-F238E27FC236}">
                <a16:creationId xmlns:a16="http://schemas.microsoft.com/office/drawing/2014/main" id="{0B7FE29E-BE94-970C-3DFA-7E34D934AE4A}"/>
              </a:ext>
            </a:extLst>
          </p:cNvPr>
          <p:cNvSpPr>
            <a:spLocks noGrp="1"/>
          </p:cNvSpPr>
          <p:nvPr>
            <p:ph type="body" sz="quarter" idx="13"/>
          </p:nvPr>
        </p:nvSpPr>
        <p:spPr>
          <a:xfrm>
            <a:off x="358778" y="1069979"/>
            <a:ext cx="6337804" cy="4975225"/>
          </a:xfrm>
        </p:spPr>
        <p:txBody>
          <a:bodyPr>
            <a:normAutofit fontScale="92500" lnSpcReduction="20000"/>
          </a:bodyPr>
          <a:lstStyle/>
          <a:p>
            <a:pPr>
              <a:buNone/>
            </a:pPr>
            <a:r>
              <a:rPr lang="en-GB" b="1" dirty="0"/>
              <a:t>1. Open Email Platform</a:t>
            </a:r>
          </a:p>
          <a:p>
            <a:pPr>
              <a:buNone/>
            </a:pPr>
            <a:r>
              <a:rPr lang="en-GB" dirty="0"/>
              <a:t>	   </a:t>
            </a:r>
            <a:r>
              <a:rPr lang="en-GB" dirty="0">
                <a:solidFill>
                  <a:schemeClr val="accent5">
                    <a:lumMod val="50000"/>
                  </a:schemeClr>
                </a:solidFill>
              </a:rPr>
              <a:t> 1.1 Open your device (laptop, phone, etc.)</a:t>
            </a:r>
            <a:br>
              <a:rPr lang="en-GB" dirty="0">
                <a:solidFill>
                  <a:schemeClr val="accent5">
                    <a:lumMod val="50000"/>
                  </a:schemeClr>
                </a:solidFill>
              </a:rPr>
            </a:br>
            <a:r>
              <a:rPr lang="en-GB" dirty="0">
                <a:solidFill>
                  <a:schemeClr val="accent5">
                    <a:lumMod val="50000"/>
                  </a:schemeClr>
                </a:solidFill>
              </a:rPr>
              <a:t>    1.2 Launch email application or website</a:t>
            </a:r>
            <a:br>
              <a:rPr lang="en-GB" dirty="0">
                <a:solidFill>
                  <a:schemeClr val="accent5">
                    <a:lumMod val="50000"/>
                  </a:schemeClr>
                </a:solidFill>
              </a:rPr>
            </a:br>
            <a:r>
              <a:rPr lang="en-GB" dirty="0">
                <a:solidFill>
                  <a:schemeClr val="accent5">
                    <a:lumMod val="50000"/>
                  </a:schemeClr>
                </a:solidFill>
              </a:rPr>
              <a:t>    1.3 Log in if required</a:t>
            </a:r>
          </a:p>
          <a:p>
            <a:pPr>
              <a:buNone/>
            </a:pPr>
            <a:r>
              <a:rPr lang="en-GB" b="1" dirty="0"/>
              <a:t>2. Compose the Email</a:t>
            </a:r>
          </a:p>
          <a:p>
            <a:pPr>
              <a:buNone/>
            </a:pPr>
            <a:r>
              <a:rPr lang="en-GB" dirty="0"/>
              <a:t>	    </a:t>
            </a:r>
            <a:r>
              <a:rPr lang="en-GB" dirty="0">
                <a:solidFill>
                  <a:schemeClr val="accent5">
                    <a:lumMod val="50000"/>
                  </a:schemeClr>
                </a:solidFill>
              </a:rPr>
              <a:t>2.1 Click “Compose” or “New Message”</a:t>
            </a:r>
            <a:br>
              <a:rPr lang="en-GB" dirty="0">
                <a:solidFill>
                  <a:schemeClr val="accent5">
                    <a:lumMod val="50000"/>
                  </a:schemeClr>
                </a:solidFill>
              </a:rPr>
            </a:br>
            <a:r>
              <a:rPr lang="en-GB" dirty="0">
                <a:solidFill>
                  <a:schemeClr val="accent5">
                    <a:lumMod val="50000"/>
                  </a:schemeClr>
                </a:solidFill>
              </a:rPr>
              <a:t>    2.2 Enter recipient’s email address</a:t>
            </a:r>
            <a:br>
              <a:rPr lang="en-GB" dirty="0">
                <a:solidFill>
                  <a:schemeClr val="accent5">
                    <a:lumMod val="50000"/>
                  </a:schemeClr>
                </a:solidFill>
              </a:rPr>
            </a:br>
            <a:r>
              <a:rPr lang="en-GB" dirty="0">
                <a:solidFill>
                  <a:schemeClr val="accent5">
                    <a:lumMod val="50000"/>
                  </a:schemeClr>
                </a:solidFill>
              </a:rPr>
              <a:t>    2.3 Add a subject line</a:t>
            </a:r>
            <a:br>
              <a:rPr lang="en-GB" dirty="0">
                <a:solidFill>
                  <a:schemeClr val="accent5">
                    <a:lumMod val="50000"/>
                  </a:schemeClr>
                </a:solidFill>
              </a:rPr>
            </a:br>
            <a:r>
              <a:rPr lang="en-GB" dirty="0">
                <a:solidFill>
                  <a:schemeClr val="accent5">
                    <a:lumMod val="50000"/>
                  </a:schemeClr>
                </a:solidFill>
              </a:rPr>
              <a:t>    2.4 Write the body content of the email</a:t>
            </a:r>
          </a:p>
          <a:p>
            <a:pPr>
              <a:buNone/>
            </a:pPr>
            <a:r>
              <a:rPr lang="en-GB" b="1" dirty="0"/>
              <a:t>3. Review and Finalise</a:t>
            </a:r>
          </a:p>
          <a:p>
            <a:pPr>
              <a:buNone/>
            </a:pPr>
            <a:r>
              <a:rPr lang="en-GB" b="1" dirty="0"/>
              <a:t>	</a:t>
            </a:r>
            <a:r>
              <a:rPr lang="en-GB" dirty="0"/>
              <a:t>    </a:t>
            </a:r>
            <a:r>
              <a:rPr lang="en-GB" dirty="0">
                <a:solidFill>
                  <a:schemeClr val="accent5">
                    <a:lumMod val="50000"/>
                  </a:schemeClr>
                </a:solidFill>
              </a:rPr>
              <a:t>3.1 Check for spelling and grammar</a:t>
            </a:r>
            <a:br>
              <a:rPr lang="en-GB" dirty="0">
                <a:solidFill>
                  <a:schemeClr val="accent5">
                    <a:lumMod val="50000"/>
                  </a:schemeClr>
                </a:solidFill>
              </a:rPr>
            </a:br>
            <a:r>
              <a:rPr lang="en-GB" dirty="0">
                <a:solidFill>
                  <a:schemeClr val="accent5">
                    <a:lumMod val="50000"/>
                  </a:schemeClr>
                </a:solidFill>
              </a:rPr>
              <a:t>    3.2 Make sure the tone and message are appropriate</a:t>
            </a:r>
            <a:br>
              <a:rPr lang="en-GB" dirty="0">
                <a:solidFill>
                  <a:schemeClr val="accent5">
                    <a:lumMod val="50000"/>
                  </a:schemeClr>
                </a:solidFill>
              </a:rPr>
            </a:br>
            <a:r>
              <a:rPr lang="en-GB" dirty="0">
                <a:solidFill>
                  <a:schemeClr val="accent5">
                    <a:lumMod val="50000"/>
                  </a:schemeClr>
                </a:solidFill>
              </a:rPr>
              <a:t>    3.3 Add attachments (if needed)</a:t>
            </a:r>
          </a:p>
          <a:p>
            <a:pPr marL="0" indent="0">
              <a:buNone/>
            </a:pPr>
            <a:r>
              <a:rPr lang="en-GB" b="1" dirty="0"/>
              <a:t>4. Send the Email</a:t>
            </a:r>
          </a:p>
          <a:p>
            <a:pPr marL="0" indent="0">
              <a:buNone/>
            </a:pPr>
            <a:r>
              <a:rPr lang="en-GB" dirty="0"/>
              <a:t>    </a:t>
            </a:r>
            <a:r>
              <a:rPr lang="en-GB" dirty="0">
                <a:solidFill>
                  <a:schemeClr val="accent5">
                    <a:lumMod val="50000"/>
                  </a:schemeClr>
                </a:solidFill>
              </a:rPr>
              <a:t>4.1 Click “Send”</a:t>
            </a:r>
            <a:br>
              <a:rPr lang="en-GB" dirty="0">
                <a:solidFill>
                  <a:schemeClr val="accent5">
                    <a:lumMod val="50000"/>
                  </a:schemeClr>
                </a:solidFill>
              </a:rPr>
            </a:br>
            <a:r>
              <a:rPr lang="en-GB" dirty="0">
                <a:solidFill>
                  <a:schemeClr val="accent5">
                    <a:lumMod val="50000"/>
                  </a:schemeClr>
                </a:solidFill>
              </a:rPr>
              <a:t>    4.2 Wait for confirmation or check “Sent Items”</a:t>
            </a:r>
          </a:p>
        </p:txBody>
      </p:sp>
      <p:pic>
        <p:nvPicPr>
          <p:cNvPr id="3074" name="Picture 2" descr="Free Email Clipart The Cliparts Clip Art Library - vrogue.co">
            <a:extLst>
              <a:ext uri="{FF2B5EF4-FFF2-40B4-BE49-F238E27FC236}">
                <a16:creationId xmlns:a16="http://schemas.microsoft.com/office/drawing/2014/main" id="{AF17E1F3-9BD9-19D2-6DDA-267EF0245F9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4960"/>
          <a:stretch>
            <a:fillRect/>
          </a:stretch>
        </p:blipFill>
        <p:spPr bwMode="auto">
          <a:xfrm>
            <a:off x="6904502" y="1300476"/>
            <a:ext cx="4743729" cy="3344676"/>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42531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barn(inVertical)">
                                      <p:cBhvr>
                                        <p:cTn id="7" dur="500"/>
                                        <p:tgtEl>
                                          <p:spTgt spid="6">
                                            <p:txEl>
                                              <p:pRg st="0" end="0"/>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6">
                                            <p:txEl>
                                              <p:pRg st="2" end="2"/>
                                            </p:txEl>
                                          </p:spTgt>
                                        </p:tgtEl>
                                        <p:attrNameLst>
                                          <p:attrName>style.visibility</p:attrName>
                                        </p:attrNameLst>
                                      </p:cBhvr>
                                      <p:to>
                                        <p:strVal val="visible"/>
                                      </p:to>
                                    </p:set>
                                    <p:animEffect transition="in" filter="barn(inVertical)">
                                      <p:cBhvr>
                                        <p:cTn id="10" dur="500"/>
                                        <p:tgtEl>
                                          <p:spTgt spid="6">
                                            <p:txEl>
                                              <p:pRg st="2" end="2"/>
                                            </p:txEl>
                                          </p:spTgt>
                                        </p:tgtEl>
                                      </p:cBhvr>
                                    </p:animEffect>
                                  </p:childTnLst>
                                </p:cTn>
                              </p:par>
                              <p:par>
                                <p:cTn id="11" presetID="16" presetClass="entr" presetSubtype="21" fill="hold" nodeType="withEffect">
                                  <p:stCondLst>
                                    <p:cond delay="0"/>
                                  </p:stCondLst>
                                  <p:childTnLst>
                                    <p:set>
                                      <p:cBhvr>
                                        <p:cTn id="12" dur="1" fill="hold">
                                          <p:stCondLst>
                                            <p:cond delay="0"/>
                                          </p:stCondLst>
                                        </p:cTn>
                                        <p:tgtEl>
                                          <p:spTgt spid="6">
                                            <p:txEl>
                                              <p:pRg st="4" end="4"/>
                                            </p:txEl>
                                          </p:spTgt>
                                        </p:tgtEl>
                                        <p:attrNameLst>
                                          <p:attrName>style.visibility</p:attrName>
                                        </p:attrNameLst>
                                      </p:cBhvr>
                                      <p:to>
                                        <p:strVal val="visible"/>
                                      </p:to>
                                    </p:set>
                                    <p:animEffect transition="in" filter="barn(inVertical)">
                                      <p:cBhvr>
                                        <p:cTn id="13" dur="500"/>
                                        <p:tgtEl>
                                          <p:spTgt spid="6">
                                            <p:txEl>
                                              <p:pRg st="4" end="4"/>
                                            </p:txEl>
                                          </p:spTgt>
                                        </p:tgtEl>
                                      </p:cBhvr>
                                    </p:animEffect>
                                  </p:childTnLst>
                                </p:cTn>
                              </p:par>
                              <p:par>
                                <p:cTn id="14" presetID="16" presetClass="entr" presetSubtype="21" fill="hold" nodeType="withEffect">
                                  <p:stCondLst>
                                    <p:cond delay="0"/>
                                  </p:stCondLst>
                                  <p:childTnLst>
                                    <p:set>
                                      <p:cBhvr>
                                        <p:cTn id="15" dur="1" fill="hold">
                                          <p:stCondLst>
                                            <p:cond delay="0"/>
                                          </p:stCondLst>
                                        </p:cTn>
                                        <p:tgtEl>
                                          <p:spTgt spid="6">
                                            <p:txEl>
                                              <p:pRg st="6" end="6"/>
                                            </p:txEl>
                                          </p:spTgt>
                                        </p:tgtEl>
                                        <p:attrNameLst>
                                          <p:attrName>style.visibility</p:attrName>
                                        </p:attrNameLst>
                                      </p:cBhvr>
                                      <p:to>
                                        <p:strVal val="visible"/>
                                      </p:to>
                                    </p:set>
                                    <p:animEffect transition="in" filter="barn(inVertical)">
                                      <p:cBhvr>
                                        <p:cTn id="16" dur="500"/>
                                        <p:tgtEl>
                                          <p:spTgt spid="6">
                                            <p:txEl>
                                              <p:pRg st="6" end="6"/>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nodeType="clickEffect">
                                  <p:stCondLst>
                                    <p:cond delay="0"/>
                                  </p:stCondLst>
                                  <p:childTnLst>
                                    <p:set>
                                      <p:cBhvr>
                                        <p:cTn id="20" dur="1" fill="hold">
                                          <p:stCondLst>
                                            <p:cond delay="0"/>
                                          </p:stCondLst>
                                        </p:cTn>
                                        <p:tgtEl>
                                          <p:spTgt spid="6">
                                            <p:txEl>
                                              <p:pRg st="1" end="1"/>
                                            </p:txEl>
                                          </p:spTgt>
                                        </p:tgtEl>
                                        <p:attrNameLst>
                                          <p:attrName>style.visibility</p:attrName>
                                        </p:attrNameLst>
                                      </p:cBhvr>
                                      <p:to>
                                        <p:strVal val="visible"/>
                                      </p:to>
                                    </p:set>
                                    <p:animEffect transition="in" filter="barn(inVertical)">
                                      <p:cBhvr>
                                        <p:cTn id="21" dur="500"/>
                                        <p:tgtEl>
                                          <p:spTgt spid="6">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6" presetClass="entr" presetSubtype="21" fill="hold" nodeType="clickEffect">
                                  <p:stCondLst>
                                    <p:cond delay="0"/>
                                  </p:stCondLst>
                                  <p:childTnLst>
                                    <p:set>
                                      <p:cBhvr>
                                        <p:cTn id="25" dur="1" fill="hold">
                                          <p:stCondLst>
                                            <p:cond delay="0"/>
                                          </p:stCondLst>
                                        </p:cTn>
                                        <p:tgtEl>
                                          <p:spTgt spid="6">
                                            <p:txEl>
                                              <p:pRg st="3" end="3"/>
                                            </p:txEl>
                                          </p:spTgt>
                                        </p:tgtEl>
                                        <p:attrNameLst>
                                          <p:attrName>style.visibility</p:attrName>
                                        </p:attrNameLst>
                                      </p:cBhvr>
                                      <p:to>
                                        <p:strVal val="visible"/>
                                      </p:to>
                                    </p:set>
                                    <p:animEffect transition="in" filter="barn(inVertical)">
                                      <p:cBhvr>
                                        <p:cTn id="26" dur="500"/>
                                        <p:tgtEl>
                                          <p:spTgt spid="6">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6" presetClass="entr" presetSubtype="21" fill="hold" nodeType="clickEffect">
                                  <p:stCondLst>
                                    <p:cond delay="0"/>
                                  </p:stCondLst>
                                  <p:childTnLst>
                                    <p:set>
                                      <p:cBhvr>
                                        <p:cTn id="30" dur="1" fill="hold">
                                          <p:stCondLst>
                                            <p:cond delay="0"/>
                                          </p:stCondLst>
                                        </p:cTn>
                                        <p:tgtEl>
                                          <p:spTgt spid="6">
                                            <p:txEl>
                                              <p:pRg st="5" end="5"/>
                                            </p:txEl>
                                          </p:spTgt>
                                        </p:tgtEl>
                                        <p:attrNameLst>
                                          <p:attrName>style.visibility</p:attrName>
                                        </p:attrNameLst>
                                      </p:cBhvr>
                                      <p:to>
                                        <p:strVal val="visible"/>
                                      </p:to>
                                    </p:set>
                                    <p:animEffect transition="in" filter="barn(inVertical)">
                                      <p:cBhvr>
                                        <p:cTn id="31" dur="500"/>
                                        <p:tgtEl>
                                          <p:spTgt spid="6">
                                            <p:txEl>
                                              <p:pRg st="5" end="5"/>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6" presetClass="entr" presetSubtype="21" fill="hold" nodeType="clickEffect">
                                  <p:stCondLst>
                                    <p:cond delay="0"/>
                                  </p:stCondLst>
                                  <p:childTnLst>
                                    <p:set>
                                      <p:cBhvr>
                                        <p:cTn id="35" dur="1" fill="hold">
                                          <p:stCondLst>
                                            <p:cond delay="0"/>
                                          </p:stCondLst>
                                        </p:cTn>
                                        <p:tgtEl>
                                          <p:spTgt spid="6">
                                            <p:txEl>
                                              <p:pRg st="7" end="7"/>
                                            </p:txEl>
                                          </p:spTgt>
                                        </p:tgtEl>
                                        <p:attrNameLst>
                                          <p:attrName>style.visibility</p:attrName>
                                        </p:attrNameLst>
                                      </p:cBhvr>
                                      <p:to>
                                        <p:strVal val="visible"/>
                                      </p:to>
                                    </p:set>
                                    <p:animEffect transition="in" filter="barn(inVertical)">
                                      <p:cBhvr>
                                        <p:cTn id="36" dur="500"/>
                                        <p:tgtEl>
                                          <p:spTgt spid="6">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D673B2-134E-3D0E-B893-BEAD36F6808B}"/>
              </a:ext>
            </a:extLst>
          </p:cNvPr>
          <p:cNvSpPr>
            <a:spLocks noGrp="1"/>
          </p:cNvSpPr>
          <p:nvPr>
            <p:ph type="title"/>
          </p:nvPr>
        </p:nvSpPr>
        <p:spPr/>
        <p:txBody>
          <a:bodyPr/>
          <a:lstStyle/>
          <a:p>
            <a:r>
              <a:rPr lang="en-GB" dirty="0"/>
              <a:t>Exercise 1: Preparing a Healthy Dinner </a:t>
            </a:r>
          </a:p>
        </p:txBody>
      </p:sp>
      <p:sp>
        <p:nvSpPr>
          <p:cNvPr id="3" name="Slide Number Placeholder 2">
            <a:extLst>
              <a:ext uri="{FF2B5EF4-FFF2-40B4-BE49-F238E27FC236}">
                <a16:creationId xmlns:a16="http://schemas.microsoft.com/office/drawing/2014/main" id="{D87E20E9-AA2A-A6F9-A3E8-B3B9E76DF572}"/>
              </a:ext>
            </a:extLst>
          </p:cNvPr>
          <p:cNvSpPr>
            <a:spLocks noGrp="1"/>
          </p:cNvSpPr>
          <p:nvPr>
            <p:ph type="sldNum" sz="quarter" idx="12"/>
          </p:nvPr>
        </p:nvSpPr>
        <p:spPr/>
        <p:txBody>
          <a:bodyPr/>
          <a:lstStyle/>
          <a:p>
            <a:fld id="{74D77D2B-B223-4A5F-B2B2-5AE626418F05}" type="slidenum">
              <a:rPr lang="en-GB" smtClean="0"/>
              <a:t>5</a:t>
            </a:fld>
            <a:endParaRPr lang="en-GB"/>
          </a:p>
        </p:txBody>
      </p:sp>
      <p:sp>
        <p:nvSpPr>
          <p:cNvPr id="4" name="Text Placeholder 3">
            <a:extLst>
              <a:ext uri="{FF2B5EF4-FFF2-40B4-BE49-F238E27FC236}">
                <a16:creationId xmlns:a16="http://schemas.microsoft.com/office/drawing/2014/main" id="{64B84342-BF6B-943E-A8D4-610EFE1FEBAE}"/>
              </a:ext>
            </a:extLst>
          </p:cNvPr>
          <p:cNvSpPr>
            <a:spLocks noGrp="1"/>
          </p:cNvSpPr>
          <p:nvPr>
            <p:ph type="body" sz="quarter" idx="13"/>
          </p:nvPr>
        </p:nvSpPr>
        <p:spPr/>
        <p:txBody>
          <a:bodyPr/>
          <a:lstStyle/>
          <a:p>
            <a:r>
              <a:rPr lang="en-GB" dirty="0"/>
              <a:t>During lockdown some are trying to be health conscious. Jack has been tasked with making some new fancy healthy dish he has never heard of for tomorrow’s dinner. </a:t>
            </a:r>
            <a:r>
              <a:rPr lang="en-GB" b="1" dirty="0"/>
              <a:t>Break down the task into smaller steps</a:t>
            </a:r>
            <a:r>
              <a:rPr lang="en-GB" dirty="0"/>
              <a:t>. You are to assume that the fridge and food cupboards are all empty. </a:t>
            </a:r>
          </a:p>
        </p:txBody>
      </p:sp>
    </p:spTree>
    <p:extLst>
      <p:ext uri="{BB962C8B-B14F-4D97-AF65-F5344CB8AC3E}">
        <p14:creationId xmlns:p14="http://schemas.microsoft.com/office/powerpoint/2010/main" val="35265780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D82DC2-3E38-A846-9F9D-BC5A88B2A7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2853CC-4BB9-CB7D-C665-F5EAC2632B88}"/>
              </a:ext>
            </a:extLst>
          </p:cNvPr>
          <p:cNvSpPr>
            <a:spLocks noGrp="1"/>
          </p:cNvSpPr>
          <p:nvPr>
            <p:ph type="title"/>
          </p:nvPr>
        </p:nvSpPr>
        <p:spPr/>
        <p:txBody>
          <a:bodyPr>
            <a:normAutofit/>
          </a:bodyPr>
          <a:lstStyle/>
          <a:p>
            <a:r>
              <a:rPr lang="en-GB" dirty="0"/>
              <a:t>Exercise 2: Completing an Assignment Report</a:t>
            </a:r>
          </a:p>
        </p:txBody>
      </p:sp>
      <p:sp>
        <p:nvSpPr>
          <p:cNvPr id="3" name="Slide Number Placeholder 2">
            <a:extLst>
              <a:ext uri="{FF2B5EF4-FFF2-40B4-BE49-F238E27FC236}">
                <a16:creationId xmlns:a16="http://schemas.microsoft.com/office/drawing/2014/main" id="{6F18D168-62B1-B1E7-C0ED-6CC274D14F4B}"/>
              </a:ext>
            </a:extLst>
          </p:cNvPr>
          <p:cNvSpPr>
            <a:spLocks noGrp="1"/>
          </p:cNvSpPr>
          <p:nvPr>
            <p:ph type="sldNum" sz="quarter" idx="12"/>
          </p:nvPr>
        </p:nvSpPr>
        <p:spPr/>
        <p:txBody>
          <a:bodyPr/>
          <a:lstStyle/>
          <a:p>
            <a:fld id="{74D77D2B-B223-4A5F-B2B2-5AE626418F05}" type="slidenum">
              <a:rPr lang="en-GB" smtClean="0"/>
              <a:t>6</a:t>
            </a:fld>
            <a:endParaRPr lang="en-GB"/>
          </a:p>
        </p:txBody>
      </p:sp>
      <p:sp>
        <p:nvSpPr>
          <p:cNvPr id="4" name="Text Placeholder 3">
            <a:extLst>
              <a:ext uri="{FF2B5EF4-FFF2-40B4-BE49-F238E27FC236}">
                <a16:creationId xmlns:a16="http://schemas.microsoft.com/office/drawing/2014/main" id="{2C580F3F-2078-9332-90D3-B8077F60E4BA}"/>
              </a:ext>
            </a:extLst>
          </p:cNvPr>
          <p:cNvSpPr>
            <a:spLocks noGrp="1"/>
          </p:cNvSpPr>
          <p:nvPr>
            <p:ph type="body" sz="quarter" idx="13"/>
          </p:nvPr>
        </p:nvSpPr>
        <p:spPr/>
        <p:txBody>
          <a:bodyPr/>
          <a:lstStyle/>
          <a:p>
            <a:r>
              <a:rPr lang="en-GB" dirty="0"/>
              <a:t>You have to produce an assignment report for one of your modules. The lecturer for this module is quite picky. For example, in the last feedback you received from the lecturer, lots of spelling mistakes and grammatical errors were highlighted and the lecturer also suggested that you use the formatting features to improve the presentation of your reports in future. </a:t>
            </a:r>
            <a:r>
              <a:rPr lang="en-GB" b="1" dirty="0"/>
              <a:t>Write out the steps you may take to complete your assignment in your Word program and also make the suggested improvements.</a:t>
            </a:r>
          </a:p>
          <a:p>
            <a:endParaRPr lang="en-GB" dirty="0"/>
          </a:p>
        </p:txBody>
      </p:sp>
    </p:spTree>
    <p:extLst>
      <p:ext uri="{BB962C8B-B14F-4D97-AF65-F5344CB8AC3E}">
        <p14:creationId xmlns:p14="http://schemas.microsoft.com/office/powerpoint/2010/main" val="385910144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BFA7A1-BE56-420A-15E8-84DD835907F3}"/>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4B292416-790D-412C-94D2-6EF8D9093825}"/>
              </a:ext>
            </a:extLst>
          </p:cNvPr>
          <p:cNvSpPr>
            <a:spLocks noGrp="1"/>
          </p:cNvSpPr>
          <p:nvPr>
            <p:ph type="sldNum" sz="quarter" idx="4"/>
          </p:nvPr>
        </p:nvSpPr>
        <p:spPr/>
        <p:txBody>
          <a:bodyPr/>
          <a:lstStyle/>
          <a:p>
            <a:fld id="{74D77D2B-B223-4A5F-B2B2-5AE626418F05}" type="slidenum">
              <a:rPr lang="en-GB" smtClean="0"/>
              <a:t>7</a:t>
            </a:fld>
            <a:endParaRPr lang="en-GB"/>
          </a:p>
        </p:txBody>
      </p:sp>
      <p:sp>
        <p:nvSpPr>
          <p:cNvPr id="5" name="Title 4">
            <a:extLst>
              <a:ext uri="{FF2B5EF4-FFF2-40B4-BE49-F238E27FC236}">
                <a16:creationId xmlns:a16="http://schemas.microsoft.com/office/drawing/2014/main" id="{E54E5929-643E-70B0-D6C4-C832DC372032}"/>
              </a:ext>
            </a:extLst>
          </p:cNvPr>
          <p:cNvSpPr>
            <a:spLocks noGrp="1"/>
          </p:cNvSpPr>
          <p:nvPr>
            <p:ph type="ctrTitle"/>
          </p:nvPr>
        </p:nvSpPr>
        <p:spPr/>
        <p:txBody>
          <a:bodyPr/>
          <a:lstStyle/>
          <a:p>
            <a:r>
              <a:rPr lang="en-GB" dirty="0"/>
              <a:t>IPO Discovery Practices</a:t>
            </a:r>
          </a:p>
        </p:txBody>
      </p:sp>
      <p:sp>
        <p:nvSpPr>
          <p:cNvPr id="6" name="Subtitle 5">
            <a:extLst>
              <a:ext uri="{FF2B5EF4-FFF2-40B4-BE49-F238E27FC236}">
                <a16:creationId xmlns:a16="http://schemas.microsoft.com/office/drawing/2014/main" id="{FA63BC0E-D5FA-F2EE-2227-9C6B08399129}"/>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7222555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A698B-A5CE-EB36-E54E-ACF6FEBBC638}"/>
              </a:ext>
            </a:extLst>
          </p:cNvPr>
          <p:cNvSpPr>
            <a:spLocks noGrp="1"/>
          </p:cNvSpPr>
          <p:nvPr>
            <p:ph type="title"/>
          </p:nvPr>
        </p:nvSpPr>
        <p:spPr/>
        <p:txBody>
          <a:bodyPr/>
          <a:lstStyle/>
          <a:p>
            <a:r>
              <a:rPr lang="en-GB" dirty="0"/>
              <a:t>IPO Discovery Process Example - Buying Items from Amazon</a:t>
            </a:r>
          </a:p>
        </p:txBody>
      </p:sp>
      <p:sp>
        <p:nvSpPr>
          <p:cNvPr id="3" name="Slide Number Placeholder 2">
            <a:extLst>
              <a:ext uri="{FF2B5EF4-FFF2-40B4-BE49-F238E27FC236}">
                <a16:creationId xmlns:a16="http://schemas.microsoft.com/office/drawing/2014/main" id="{48498773-6D8C-2481-3DB1-BF8703F69C6E}"/>
              </a:ext>
            </a:extLst>
          </p:cNvPr>
          <p:cNvSpPr>
            <a:spLocks noGrp="1"/>
          </p:cNvSpPr>
          <p:nvPr>
            <p:ph type="sldNum" sz="quarter" idx="12"/>
          </p:nvPr>
        </p:nvSpPr>
        <p:spPr/>
        <p:txBody>
          <a:bodyPr/>
          <a:lstStyle/>
          <a:p>
            <a:fld id="{74D77D2B-B223-4A5F-B2B2-5AE626418F05}" type="slidenum">
              <a:rPr lang="en-GB" smtClean="0"/>
              <a:t>8</a:t>
            </a:fld>
            <a:endParaRPr lang="en-GB"/>
          </a:p>
        </p:txBody>
      </p:sp>
      <p:sp>
        <p:nvSpPr>
          <p:cNvPr id="4" name="Text Placeholder 3">
            <a:extLst>
              <a:ext uri="{FF2B5EF4-FFF2-40B4-BE49-F238E27FC236}">
                <a16:creationId xmlns:a16="http://schemas.microsoft.com/office/drawing/2014/main" id="{D26DDB47-B4C4-E6F7-DFB3-4F5F1E4AFCC0}"/>
              </a:ext>
            </a:extLst>
          </p:cNvPr>
          <p:cNvSpPr>
            <a:spLocks noGrp="1"/>
          </p:cNvSpPr>
          <p:nvPr>
            <p:ph type="body" sz="quarter" idx="13"/>
          </p:nvPr>
        </p:nvSpPr>
        <p:spPr/>
        <p:txBody>
          <a:bodyPr/>
          <a:lstStyle/>
          <a:p>
            <a:r>
              <a:rPr lang="en-GB" b="1" dirty="0"/>
              <a:t>Problem Statement</a:t>
            </a:r>
          </a:p>
          <a:p>
            <a:pPr lvl="1"/>
            <a:r>
              <a:rPr lang="en-GB" dirty="0"/>
              <a:t>Create a simple shopping assistant for an online store. The user should be able to search for items, add them to a cart, and proceed to checkout. The system must then collect delivery details, process the payment, and send an order confirmation to the user.</a:t>
            </a:r>
          </a:p>
          <a:p>
            <a:pPr lvl="1"/>
            <a:endParaRPr lang="en-GB" dirty="0"/>
          </a:p>
          <a:p>
            <a:r>
              <a:rPr lang="en-GB" b="1" dirty="0"/>
              <a:t>Identify Nouns</a:t>
            </a:r>
          </a:p>
          <a:p>
            <a:pPr lvl="1"/>
            <a:r>
              <a:rPr lang="en-GB" dirty="0">
                <a:solidFill>
                  <a:srgbClr val="C00000"/>
                </a:solidFill>
              </a:rPr>
              <a:t>User</a:t>
            </a:r>
          </a:p>
          <a:p>
            <a:pPr lvl="1"/>
            <a:r>
              <a:rPr lang="en-GB" dirty="0">
                <a:solidFill>
                  <a:srgbClr val="C00000"/>
                </a:solidFill>
              </a:rPr>
              <a:t>Items</a:t>
            </a:r>
          </a:p>
          <a:p>
            <a:pPr lvl="1"/>
            <a:r>
              <a:rPr lang="en-GB" dirty="0">
                <a:solidFill>
                  <a:srgbClr val="C00000"/>
                </a:solidFill>
              </a:rPr>
              <a:t>Cart</a:t>
            </a:r>
          </a:p>
          <a:p>
            <a:pPr lvl="1"/>
            <a:r>
              <a:rPr lang="en-GB" dirty="0">
                <a:solidFill>
                  <a:srgbClr val="C00000"/>
                </a:solidFill>
              </a:rPr>
              <a:t>Delivery details</a:t>
            </a:r>
          </a:p>
          <a:p>
            <a:pPr lvl="1"/>
            <a:r>
              <a:rPr lang="en-GB" dirty="0">
                <a:solidFill>
                  <a:srgbClr val="C00000"/>
                </a:solidFill>
              </a:rPr>
              <a:t>Payment</a:t>
            </a:r>
          </a:p>
          <a:p>
            <a:pPr lvl="1"/>
            <a:r>
              <a:rPr lang="en-GB" dirty="0">
                <a:solidFill>
                  <a:srgbClr val="C00000"/>
                </a:solidFill>
              </a:rPr>
              <a:t>Order confirmation</a:t>
            </a:r>
          </a:p>
        </p:txBody>
      </p:sp>
      <p:sp>
        <p:nvSpPr>
          <p:cNvPr id="6" name="TextBox 5">
            <a:extLst>
              <a:ext uri="{FF2B5EF4-FFF2-40B4-BE49-F238E27FC236}">
                <a16:creationId xmlns:a16="http://schemas.microsoft.com/office/drawing/2014/main" id="{4F799441-1FA6-F407-D48A-50F4905FEC5D}"/>
              </a:ext>
            </a:extLst>
          </p:cNvPr>
          <p:cNvSpPr txBox="1"/>
          <p:nvPr/>
        </p:nvSpPr>
        <p:spPr>
          <a:xfrm>
            <a:off x="407368" y="1558475"/>
            <a:ext cx="11044090" cy="1006429"/>
          </a:xfrm>
          <a:prstGeom prst="rect">
            <a:avLst/>
          </a:prstGeom>
          <a:solidFill>
            <a:schemeClr val="bg1"/>
          </a:solidFill>
        </p:spPr>
        <p:txBody>
          <a:bodyPr wrap="square">
            <a:spAutoFit/>
          </a:bodyPr>
          <a:lstStyle/>
          <a:p>
            <a:pPr marL="401241" lvl="1" indent="-171450" defTabSz="685800">
              <a:lnSpc>
                <a:spcPct val="90000"/>
              </a:lnSpc>
              <a:spcBef>
                <a:spcPts val="375"/>
              </a:spcBef>
              <a:buSzPct val="60000"/>
              <a:buFont typeface="Wingdings" panose="05000000000000000000" pitchFamily="2" charset="2"/>
              <a:buChar char="q"/>
            </a:pPr>
            <a:r>
              <a:rPr lang="en-GB" sz="2200" dirty="0">
                <a:solidFill>
                  <a:srgbClr val="004989"/>
                </a:solidFill>
              </a:rPr>
              <a:t>Create a simple shopping assistant for an online store. The </a:t>
            </a:r>
            <a:r>
              <a:rPr lang="en-GB" sz="2200" dirty="0">
                <a:solidFill>
                  <a:srgbClr val="C00000"/>
                </a:solidFill>
              </a:rPr>
              <a:t>user</a:t>
            </a:r>
            <a:r>
              <a:rPr lang="en-GB" sz="2200" dirty="0">
                <a:solidFill>
                  <a:srgbClr val="004989"/>
                </a:solidFill>
              </a:rPr>
              <a:t> should be able to search for </a:t>
            </a:r>
            <a:r>
              <a:rPr lang="en-GB" sz="2200" dirty="0">
                <a:solidFill>
                  <a:srgbClr val="C00000"/>
                </a:solidFill>
              </a:rPr>
              <a:t>items</a:t>
            </a:r>
            <a:r>
              <a:rPr lang="en-GB" sz="2200" dirty="0">
                <a:solidFill>
                  <a:srgbClr val="004989"/>
                </a:solidFill>
              </a:rPr>
              <a:t>, add them to a </a:t>
            </a:r>
            <a:r>
              <a:rPr lang="en-GB" sz="2200" dirty="0">
                <a:solidFill>
                  <a:srgbClr val="C00000"/>
                </a:solidFill>
              </a:rPr>
              <a:t>cart</a:t>
            </a:r>
            <a:r>
              <a:rPr lang="en-GB" sz="2200" dirty="0">
                <a:solidFill>
                  <a:srgbClr val="004989"/>
                </a:solidFill>
              </a:rPr>
              <a:t>, and proceed to checkout. The system must then collect </a:t>
            </a:r>
            <a:r>
              <a:rPr lang="en-GB" sz="2200" dirty="0">
                <a:solidFill>
                  <a:srgbClr val="C00000"/>
                </a:solidFill>
              </a:rPr>
              <a:t>delivery details</a:t>
            </a:r>
            <a:r>
              <a:rPr lang="en-GB" sz="2200" dirty="0">
                <a:solidFill>
                  <a:srgbClr val="004989"/>
                </a:solidFill>
              </a:rPr>
              <a:t>, process the </a:t>
            </a:r>
            <a:r>
              <a:rPr lang="en-GB" sz="2200" dirty="0">
                <a:solidFill>
                  <a:srgbClr val="C00000"/>
                </a:solidFill>
              </a:rPr>
              <a:t>payment</a:t>
            </a:r>
            <a:r>
              <a:rPr lang="en-GB" sz="2200" dirty="0">
                <a:solidFill>
                  <a:srgbClr val="004989"/>
                </a:solidFill>
              </a:rPr>
              <a:t>, and send an </a:t>
            </a:r>
            <a:r>
              <a:rPr lang="en-GB" sz="2200" dirty="0">
                <a:solidFill>
                  <a:srgbClr val="C00000"/>
                </a:solidFill>
              </a:rPr>
              <a:t>order confirmation </a:t>
            </a:r>
            <a:r>
              <a:rPr lang="en-GB" sz="2200" dirty="0">
                <a:solidFill>
                  <a:srgbClr val="004989"/>
                </a:solidFill>
              </a:rPr>
              <a:t>to the user.</a:t>
            </a:r>
          </a:p>
        </p:txBody>
      </p:sp>
      <p:sp>
        <p:nvSpPr>
          <p:cNvPr id="8" name="TextBox 7">
            <a:extLst>
              <a:ext uri="{FF2B5EF4-FFF2-40B4-BE49-F238E27FC236}">
                <a16:creationId xmlns:a16="http://schemas.microsoft.com/office/drawing/2014/main" id="{F8955513-5741-96F2-C431-5A5C6C8CDDC2}"/>
              </a:ext>
            </a:extLst>
          </p:cNvPr>
          <p:cNvSpPr txBox="1"/>
          <p:nvPr/>
        </p:nvSpPr>
        <p:spPr>
          <a:xfrm>
            <a:off x="6330974" y="2924944"/>
            <a:ext cx="4603495" cy="2492990"/>
          </a:xfrm>
          <a:prstGeom prst="rect">
            <a:avLst/>
          </a:prstGeom>
          <a:noFill/>
        </p:spPr>
        <p:txBody>
          <a:bodyPr wrap="square">
            <a:spAutoFit/>
          </a:bodyPr>
          <a:lstStyle/>
          <a:p>
            <a:pPr>
              <a:buNone/>
            </a:pPr>
            <a:r>
              <a:rPr lang="en-GB" sz="2400" b="1" dirty="0"/>
              <a:t>Verbs (Actions / Processes):</a:t>
            </a:r>
          </a:p>
          <a:p>
            <a:pPr marL="342900" indent="-342900">
              <a:buSzPct val="60000"/>
              <a:buFont typeface="Wingdings" panose="05000000000000000000" pitchFamily="2" charset="2"/>
              <a:buChar char="q"/>
            </a:pPr>
            <a:r>
              <a:rPr lang="en-GB" sz="2200" dirty="0">
                <a:solidFill>
                  <a:srgbClr val="00B050"/>
                </a:solidFill>
              </a:rPr>
              <a:t>Search</a:t>
            </a:r>
          </a:p>
          <a:p>
            <a:pPr marL="342900" indent="-342900">
              <a:buSzPct val="60000"/>
              <a:buFont typeface="Wingdings" panose="05000000000000000000" pitchFamily="2" charset="2"/>
              <a:buChar char="q"/>
            </a:pPr>
            <a:r>
              <a:rPr lang="en-GB" sz="2200" dirty="0">
                <a:solidFill>
                  <a:srgbClr val="00B050"/>
                </a:solidFill>
              </a:rPr>
              <a:t>Add</a:t>
            </a:r>
          </a:p>
          <a:p>
            <a:pPr marL="342900" indent="-342900">
              <a:buSzPct val="60000"/>
              <a:buFont typeface="Wingdings" panose="05000000000000000000" pitchFamily="2" charset="2"/>
              <a:buChar char="q"/>
            </a:pPr>
            <a:r>
              <a:rPr lang="en-GB" sz="2200" dirty="0">
                <a:solidFill>
                  <a:srgbClr val="00B050"/>
                </a:solidFill>
              </a:rPr>
              <a:t>Proceed</a:t>
            </a:r>
          </a:p>
          <a:p>
            <a:pPr marL="342900" indent="-342900">
              <a:buSzPct val="60000"/>
              <a:buFont typeface="Wingdings" panose="05000000000000000000" pitchFamily="2" charset="2"/>
              <a:buChar char="q"/>
            </a:pPr>
            <a:r>
              <a:rPr lang="en-GB" sz="2200" dirty="0">
                <a:solidFill>
                  <a:srgbClr val="00B050"/>
                </a:solidFill>
              </a:rPr>
              <a:t>Collect</a:t>
            </a:r>
          </a:p>
          <a:p>
            <a:pPr marL="342900" indent="-342900">
              <a:buSzPct val="60000"/>
              <a:buFont typeface="Wingdings" panose="05000000000000000000" pitchFamily="2" charset="2"/>
              <a:buChar char="q"/>
            </a:pPr>
            <a:r>
              <a:rPr lang="en-GB" sz="2200" dirty="0">
                <a:solidFill>
                  <a:srgbClr val="00B050"/>
                </a:solidFill>
              </a:rPr>
              <a:t>Process</a:t>
            </a:r>
          </a:p>
          <a:p>
            <a:pPr marL="342900" indent="-342900">
              <a:buSzPct val="60000"/>
              <a:buFont typeface="Wingdings" panose="05000000000000000000" pitchFamily="2" charset="2"/>
              <a:buChar char="q"/>
            </a:pPr>
            <a:r>
              <a:rPr lang="en-GB" sz="2200" dirty="0">
                <a:solidFill>
                  <a:srgbClr val="00B050"/>
                </a:solidFill>
              </a:rPr>
              <a:t>Send</a:t>
            </a:r>
          </a:p>
        </p:txBody>
      </p:sp>
      <p:sp>
        <p:nvSpPr>
          <p:cNvPr id="9" name="TextBox 8">
            <a:extLst>
              <a:ext uri="{FF2B5EF4-FFF2-40B4-BE49-F238E27FC236}">
                <a16:creationId xmlns:a16="http://schemas.microsoft.com/office/drawing/2014/main" id="{E1A9782A-8DBB-C4C9-E5F1-DDCF137AA8F8}"/>
              </a:ext>
            </a:extLst>
          </p:cNvPr>
          <p:cNvSpPr txBox="1"/>
          <p:nvPr/>
        </p:nvSpPr>
        <p:spPr>
          <a:xfrm>
            <a:off x="407368" y="1583514"/>
            <a:ext cx="11044090" cy="1006429"/>
          </a:xfrm>
          <a:prstGeom prst="rect">
            <a:avLst/>
          </a:prstGeom>
          <a:solidFill>
            <a:schemeClr val="bg1"/>
          </a:solidFill>
        </p:spPr>
        <p:txBody>
          <a:bodyPr wrap="square">
            <a:spAutoFit/>
          </a:bodyPr>
          <a:lstStyle/>
          <a:p>
            <a:pPr marL="401241" lvl="1" indent="-171450" defTabSz="685800">
              <a:lnSpc>
                <a:spcPct val="90000"/>
              </a:lnSpc>
              <a:spcBef>
                <a:spcPts val="375"/>
              </a:spcBef>
              <a:buSzPct val="60000"/>
              <a:buFont typeface="Wingdings" panose="05000000000000000000" pitchFamily="2" charset="2"/>
              <a:buChar char="q"/>
            </a:pPr>
            <a:r>
              <a:rPr lang="en-GB" sz="2200" dirty="0">
                <a:solidFill>
                  <a:srgbClr val="004989"/>
                </a:solidFill>
              </a:rPr>
              <a:t>Create a simple shopping assistant for an online store. The </a:t>
            </a:r>
            <a:r>
              <a:rPr lang="en-GB" sz="2200" dirty="0">
                <a:solidFill>
                  <a:srgbClr val="C00000"/>
                </a:solidFill>
              </a:rPr>
              <a:t>user</a:t>
            </a:r>
            <a:r>
              <a:rPr lang="en-GB" sz="2200" dirty="0">
                <a:solidFill>
                  <a:srgbClr val="004989"/>
                </a:solidFill>
              </a:rPr>
              <a:t> should be able to </a:t>
            </a:r>
            <a:r>
              <a:rPr lang="en-GB" sz="2200" dirty="0">
                <a:solidFill>
                  <a:srgbClr val="00B050"/>
                </a:solidFill>
              </a:rPr>
              <a:t>search</a:t>
            </a:r>
            <a:r>
              <a:rPr lang="en-GB" sz="2200" dirty="0">
                <a:solidFill>
                  <a:srgbClr val="004989"/>
                </a:solidFill>
              </a:rPr>
              <a:t> for </a:t>
            </a:r>
            <a:r>
              <a:rPr lang="en-GB" sz="2200" dirty="0">
                <a:solidFill>
                  <a:srgbClr val="C00000"/>
                </a:solidFill>
              </a:rPr>
              <a:t>items</a:t>
            </a:r>
            <a:r>
              <a:rPr lang="en-GB" sz="2200" dirty="0">
                <a:solidFill>
                  <a:srgbClr val="004989"/>
                </a:solidFill>
              </a:rPr>
              <a:t>, </a:t>
            </a:r>
            <a:r>
              <a:rPr lang="en-GB" sz="2200" dirty="0">
                <a:solidFill>
                  <a:srgbClr val="00B050"/>
                </a:solidFill>
              </a:rPr>
              <a:t>add</a:t>
            </a:r>
            <a:r>
              <a:rPr lang="en-GB" sz="2200" dirty="0">
                <a:solidFill>
                  <a:srgbClr val="004989"/>
                </a:solidFill>
              </a:rPr>
              <a:t> them to a </a:t>
            </a:r>
            <a:r>
              <a:rPr lang="en-GB" sz="2200" dirty="0">
                <a:solidFill>
                  <a:srgbClr val="C00000"/>
                </a:solidFill>
              </a:rPr>
              <a:t>cart</a:t>
            </a:r>
            <a:r>
              <a:rPr lang="en-GB" sz="2200" dirty="0">
                <a:solidFill>
                  <a:srgbClr val="004989"/>
                </a:solidFill>
              </a:rPr>
              <a:t>, and </a:t>
            </a:r>
            <a:r>
              <a:rPr lang="en-GB" sz="2200" dirty="0">
                <a:solidFill>
                  <a:srgbClr val="00B050"/>
                </a:solidFill>
              </a:rPr>
              <a:t>proceed</a:t>
            </a:r>
            <a:r>
              <a:rPr lang="en-GB" sz="2200" dirty="0">
                <a:solidFill>
                  <a:srgbClr val="004989"/>
                </a:solidFill>
              </a:rPr>
              <a:t> to checkout. The system must then </a:t>
            </a:r>
            <a:r>
              <a:rPr lang="en-GB" sz="2200" dirty="0">
                <a:solidFill>
                  <a:srgbClr val="00B050"/>
                </a:solidFill>
              </a:rPr>
              <a:t>collect</a:t>
            </a:r>
            <a:r>
              <a:rPr lang="en-GB" sz="2200" dirty="0">
                <a:solidFill>
                  <a:srgbClr val="004989"/>
                </a:solidFill>
              </a:rPr>
              <a:t> </a:t>
            </a:r>
            <a:r>
              <a:rPr lang="en-GB" sz="2200" dirty="0">
                <a:solidFill>
                  <a:srgbClr val="C00000"/>
                </a:solidFill>
              </a:rPr>
              <a:t>delivery details</a:t>
            </a:r>
            <a:r>
              <a:rPr lang="en-GB" sz="2200" dirty="0">
                <a:solidFill>
                  <a:srgbClr val="004989"/>
                </a:solidFill>
              </a:rPr>
              <a:t>, </a:t>
            </a:r>
            <a:r>
              <a:rPr lang="en-GB" sz="2200" dirty="0">
                <a:solidFill>
                  <a:srgbClr val="00B050"/>
                </a:solidFill>
              </a:rPr>
              <a:t>process</a:t>
            </a:r>
            <a:r>
              <a:rPr lang="en-GB" sz="2200" dirty="0">
                <a:solidFill>
                  <a:srgbClr val="004989"/>
                </a:solidFill>
              </a:rPr>
              <a:t> the </a:t>
            </a:r>
            <a:r>
              <a:rPr lang="en-GB" sz="2200" dirty="0">
                <a:solidFill>
                  <a:srgbClr val="C00000"/>
                </a:solidFill>
              </a:rPr>
              <a:t>payment</a:t>
            </a:r>
            <a:r>
              <a:rPr lang="en-GB" sz="2200" dirty="0">
                <a:solidFill>
                  <a:srgbClr val="004989"/>
                </a:solidFill>
              </a:rPr>
              <a:t>, and </a:t>
            </a:r>
            <a:r>
              <a:rPr lang="en-GB" sz="2200" dirty="0">
                <a:solidFill>
                  <a:srgbClr val="00B050"/>
                </a:solidFill>
              </a:rPr>
              <a:t>send</a:t>
            </a:r>
            <a:r>
              <a:rPr lang="en-GB" sz="2200" dirty="0">
                <a:solidFill>
                  <a:srgbClr val="004989"/>
                </a:solidFill>
              </a:rPr>
              <a:t> an </a:t>
            </a:r>
            <a:r>
              <a:rPr lang="en-GB" sz="2200" dirty="0">
                <a:solidFill>
                  <a:srgbClr val="C00000"/>
                </a:solidFill>
              </a:rPr>
              <a:t>order confirmation </a:t>
            </a:r>
            <a:r>
              <a:rPr lang="en-GB" sz="2200" dirty="0">
                <a:solidFill>
                  <a:srgbClr val="004989"/>
                </a:solidFill>
              </a:rPr>
              <a:t>to the user.</a:t>
            </a:r>
          </a:p>
        </p:txBody>
      </p:sp>
    </p:spTree>
    <p:extLst>
      <p:ext uri="{BB962C8B-B14F-4D97-AF65-F5344CB8AC3E}">
        <p14:creationId xmlns:p14="http://schemas.microsoft.com/office/powerpoint/2010/main" val="3141666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xEl>
                                              <p:pRg st="3" end="3"/>
                                            </p:txEl>
                                          </p:spTgt>
                                        </p:tgtEl>
                                        <p:attrNameLst>
                                          <p:attrName>style.visibility</p:attrName>
                                        </p:attrNameLst>
                                      </p:cBhvr>
                                      <p:to>
                                        <p:strVal val="visible"/>
                                      </p:to>
                                    </p:set>
                                    <p:animEffect transition="in" filter="barn(inVertical)">
                                      <p:cBhvr>
                                        <p:cTn id="7" dur="500"/>
                                        <p:tgtEl>
                                          <p:spTgt spid="4">
                                            <p:txEl>
                                              <p:pRg st="3" end="3"/>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4">
                                            <p:txEl>
                                              <p:pRg st="4" end="4"/>
                                            </p:txEl>
                                          </p:spTgt>
                                        </p:tgtEl>
                                        <p:attrNameLst>
                                          <p:attrName>style.visibility</p:attrName>
                                        </p:attrNameLst>
                                      </p:cBhvr>
                                      <p:to>
                                        <p:strVal val="visible"/>
                                      </p:to>
                                    </p:set>
                                    <p:animEffect transition="in" filter="barn(inVertical)">
                                      <p:cBhvr>
                                        <p:cTn id="12" dur="500"/>
                                        <p:tgtEl>
                                          <p:spTgt spid="4">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animEffect transition="in" filter="barn(inVertical)">
                                      <p:cBhvr>
                                        <p:cTn id="17" dur="500"/>
                                        <p:tgtEl>
                                          <p:spTgt spid="4">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4">
                                            <p:txEl>
                                              <p:pRg st="6" end="6"/>
                                            </p:txEl>
                                          </p:spTgt>
                                        </p:tgtEl>
                                        <p:attrNameLst>
                                          <p:attrName>style.visibility</p:attrName>
                                        </p:attrNameLst>
                                      </p:cBhvr>
                                      <p:to>
                                        <p:strVal val="visible"/>
                                      </p:to>
                                    </p:set>
                                    <p:animEffect transition="in" filter="barn(inVertical)">
                                      <p:cBhvr>
                                        <p:cTn id="22" dur="500"/>
                                        <p:tgtEl>
                                          <p:spTgt spid="4">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4">
                                            <p:txEl>
                                              <p:pRg st="7" end="7"/>
                                            </p:txEl>
                                          </p:spTgt>
                                        </p:tgtEl>
                                        <p:attrNameLst>
                                          <p:attrName>style.visibility</p:attrName>
                                        </p:attrNameLst>
                                      </p:cBhvr>
                                      <p:to>
                                        <p:strVal val="visible"/>
                                      </p:to>
                                    </p:set>
                                    <p:animEffect transition="in" filter="barn(inVertical)">
                                      <p:cBhvr>
                                        <p:cTn id="27" dur="500"/>
                                        <p:tgtEl>
                                          <p:spTgt spid="4">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nodeType="clickEffect">
                                  <p:stCondLst>
                                    <p:cond delay="0"/>
                                  </p:stCondLst>
                                  <p:childTnLst>
                                    <p:set>
                                      <p:cBhvr>
                                        <p:cTn id="31" dur="1" fill="hold">
                                          <p:stCondLst>
                                            <p:cond delay="0"/>
                                          </p:stCondLst>
                                        </p:cTn>
                                        <p:tgtEl>
                                          <p:spTgt spid="4">
                                            <p:txEl>
                                              <p:pRg st="8" end="8"/>
                                            </p:txEl>
                                          </p:spTgt>
                                        </p:tgtEl>
                                        <p:attrNameLst>
                                          <p:attrName>style.visibility</p:attrName>
                                        </p:attrNameLst>
                                      </p:cBhvr>
                                      <p:to>
                                        <p:strVal val="visible"/>
                                      </p:to>
                                    </p:set>
                                    <p:animEffect transition="in" filter="barn(inVertical)">
                                      <p:cBhvr>
                                        <p:cTn id="32" dur="500"/>
                                        <p:tgtEl>
                                          <p:spTgt spid="4">
                                            <p:txEl>
                                              <p:pRg st="8" end="8"/>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nodeType="clickEffect">
                                  <p:stCondLst>
                                    <p:cond delay="0"/>
                                  </p:stCondLst>
                                  <p:childTnLst>
                                    <p:set>
                                      <p:cBhvr>
                                        <p:cTn id="36" dur="1" fill="hold">
                                          <p:stCondLst>
                                            <p:cond delay="0"/>
                                          </p:stCondLst>
                                        </p:cTn>
                                        <p:tgtEl>
                                          <p:spTgt spid="4">
                                            <p:txEl>
                                              <p:pRg st="9" end="9"/>
                                            </p:txEl>
                                          </p:spTgt>
                                        </p:tgtEl>
                                        <p:attrNameLst>
                                          <p:attrName>style.visibility</p:attrName>
                                        </p:attrNameLst>
                                      </p:cBhvr>
                                      <p:to>
                                        <p:strVal val="visible"/>
                                      </p:to>
                                    </p:set>
                                    <p:animEffect transition="in" filter="barn(inVertical)">
                                      <p:cBhvr>
                                        <p:cTn id="37" dur="500"/>
                                        <p:tgtEl>
                                          <p:spTgt spid="4">
                                            <p:txEl>
                                              <p:pRg st="9" end="9"/>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6" presetClass="entr" presetSubtype="21" fill="hold" grpId="0" nodeType="clickEffect">
                                  <p:stCondLst>
                                    <p:cond delay="0"/>
                                  </p:stCondLst>
                                  <p:childTnLst>
                                    <p:set>
                                      <p:cBhvr>
                                        <p:cTn id="41" dur="1" fill="hold">
                                          <p:stCondLst>
                                            <p:cond delay="0"/>
                                          </p:stCondLst>
                                        </p:cTn>
                                        <p:tgtEl>
                                          <p:spTgt spid="6"/>
                                        </p:tgtEl>
                                        <p:attrNameLst>
                                          <p:attrName>style.visibility</p:attrName>
                                        </p:attrNameLst>
                                      </p:cBhvr>
                                      <p:to>
                                        <p:strVal val="visible"/>
                                      </p:to>
                                    </p:set>
                                    <p:animEffect transition="in" filter="barn(inVertical)">
                                      <p:cBhvr>
                                        <p:cTn id="42" dur="500"/>
                                        <p:tgtEl>
                                          <p:spTgt spid="6"/>
                                        </p:tgtEl>
                                      </p:cBhvr>
                                    </p:animEffect>
                                  </p:childTnLst>
                                </p:cTn>
                              </p:par>
                            </p:childTnLst>
                          </p:cTn>
                        </p:par>
                      </p:childTnLst>
                    </p:cTn>
                  </p:par>
                  <p:par>
                    <p:cTn id="43" fill="hold">
                      <p:stCondLst>
                        <p:cond delay="indefinite"/>
                      </p:stCondLst>
                      <p:childTnLst>
                        <p:par>
                          <p:cTn id="44" fill="hold">
                            <p:stCondLst>
                              <p:cond delay="0"/>
                            </p:stCondLst>
                            <p:childTnLst>
                              <p:par>
                                <p:cTn id="45" presetID="16" presetClass="entr" presetSubtype="21" fill="hold" nodeType="clickEffect">
                                  <p:stCondLst>
                                    <p:cond delay="0"/>
                                  </p:stCondLst>
                                  <p:childTnLst>
                                    <p:set>
                                      <p:cBhvr>
                                        <p:cTn id="46" dur="1" fill="hold">
                                          <p:stCondLst>
                                            <p:cond delay="0"/>
                                          </p:stCondLst>
                                        </p:cTn>
                                        <p:tgtEl>
                                          <p:spTgt spid="8">
                                            <p:txEl>
                                              <p:pRg st="0" end="0"/>
                                            </p:txEl>
                                          </p:spTgt>
                                        </p:tgtEl>
                                        <p:attrNameLst>
                                          <p:attrName>style.visibility</p:attrName>
                                        </p:attrNameLst>
                                      </p:cBhvr>
                                      <p:to>
                                        <p:strVal val="visible"/>
                                      </p:to>
                                    </p:set>
                                    <p:animEffect transition="in" filter="barn(inVertical)">
                                      <p:cBhvr>
                                        <p:cTn id="47" dur="500"/>
                                        <p:tgtEl>
                                          <p:spTgt spid="8">
                                            <p:txEl>
                                              <p:pRg st="0" end="0"/>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6" presetClass="entr" presetSubtype="21" fill="hold" nodeType="clickEffect">
                                  <p:stCondLst>
                                    <p:cond delay="0"/>
                                  </p:stCondLst>
                                  <p:childTnLst>
                                    <p:set>
                                      <p:cBhvr>
                                        <p:cTn id="51" dur="1" fill="hold">
                                          <p:stCondLst>
                                            <p:cond delay="0"/>
                                          </p:stCondLst>
                                        </p:cTn>
                                        <p:tgtEl>
                                          <p:spTgt spid="8">
                                            <p:txEl>
                                              <p:pRg st="1" end="1"/>
                                            </p:txEl>
                                          </p:spTgt>
                                        </p:tgtEl>
                                        <p:attrNameLst>
                                          <p:attrName>style.visibility</p:attrName>
                                        </p:attrNameLst>
                                      </p:cBhvr>
                                      <p:to>
                                        <p:strVal val="visible"/>
                                      </p:to>
                                    </p:set>
                                    <p:animEffect transition="in" filter="barn(inVertical)">
                                      <p:cBhvr>
                                        <p:cTn id="52" dur="500"/>
                                        <p:tgtEl>
                                          <p:spTgt spid="8">
                                            <p:txEl>
                                              <p:pRg st="1" end="1"/>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6" presetClass="entr" presetSubtype="21" fill="hold" nodeType="clickEffect">
                                  <p:stCondLst>
                                    <p:cond delay="0"/>
                                  </p:stCondLst>
                                  <p:childTnLst>
                                    <p:set>
                                      <p:cBhvr>
                                        <p:cTn id="56" dur="1" fill="hold">
                                          <p:stCondLst>
                                            <p:cond delay="0"/>
                                          </p:stCondLst>
                                        </p:cTn>
                                        <p:tgtEl>
                                          <p:spTgt spid="8">
                                            <p:txEl>
                                              <p:pRg st="2" end="2"/>
                                            </p:txEl>
                                          </p:spTgt>
                                        </p:tgtEl>
                                        <p:attrNameLst>
                                          <p:attrName>style.visibility</p:attrName>
                                        </p:attrNameLst>
                                      </p:cBhvr>
                                      <p:to>
                                        <p:strVal val="visible"/>
                                      </p:to>
                                    </p:set>
                                    <p:animEffect transition="in" filter="barn(inVertical)">
                                      <p:cBhvr>
                                        <p:cTn id="57" dur="500"/>
                                        <p:tgtEl>
                                          <p:spTgt spid="8">
                                            <p:txEl>
                                              <p:pRg st="2" end="2"/>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6" presetClass="entr" presetSubtype="21" fill="hold" nodeType="clickEffect">
                                  <p:stCondLst>
                                    <p:cond delay="0"/>
                                  </p:stCondLst>
                                  <p:childTnLst>
                                    <p:set>
                                      <p:cBhvr>
                                        <p:cTn id="61" dur="1" fill="hold">
                                          <p:stCondLst>
                                            <p:cond delay="0"/>
                                          </p:stCondLst>
                                        </p:cTn>
                                        <p:tgtEl>
                                          <p:spTgt spid="8">
                                            <p:txEl>
                                              <p:pRg st="3" end="3"/>
                                            </p:txEl>
                                          </p:spTgt>
                                        </p:tgtEl>
                                        <p:attrNameLst>
                                          <p:attrName>style.visibility</p:attrName>
                                        </p:attrNameLst>
                                      </p:cBhvr>
                                      <p:to>
                                        <p:strVal val="visible"/>
                                      </p:to>
                                    </p:set>
                                    <p:animEffect transition="in" filter="barn(inVertical)">
                                      <p:cBhvr>
                                        <p:cTn id="62" dur="500"/>
                                        <p:tgtEl>
                                          <p:spTgt spid="8">
                                            <p:txEl>
                                              <p:pRg st="3" end="3"/>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6" presetClass="entr" presetSubtype="21" fill="hold" nodeType="clickEffect">
                                  <p:stCondLst>
                                    <p:cond delay="0"/>
                                  </p:stCondLst>
                                  <p:childTnLst>
                                    <p:set>
                                      <p:cBhvr>
                                        <p:cTn id="66" dur="1" fill="hold">
                                          <p:stCondLst>
                                            <p:cond delay="0"/>
                                          </p:stCondLst>
                                        </p:cTn>
                                        <p:tgtEl>
                                          <p:spTgt spid="8">
                                            <p:txEl>
                                              <p:pRg st="4" end="4"/>
                                            </p:txEl>
                                          </p:spTgt>
                                        </p:tgtEl>
                                        <p:attrNameLst>
                                          <p:attrName>style.visibility</p:attrName>
                                        </p:attrNameLst>
                                      </p:cBhvr>
                                      <p:to>
                                        <p:strVal val="visible"/>
                                      </p:to>
                                    </p:set>
                                    <p:animEffect transition="in" filter="barn(inVertical)">
                                      <p:cBhvr>
                                        <p:cTn id="67" dur="500"/>
                                        <p:tgtEl>
                                          <p:spTgt spid="8">
                                            <p:txEl>
                                              <p:pRg st="4" end="4"/>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16" presetClass="entr" presetSubtype="21" fill="hold" nodeType="clickEffect">
                                  <p:stCondLst>
                                    <p:cond delay="0"/>
                                  </p:stCondLst>
                                  <p:childTnLst>
                                    <p:set>
                                      <p:cBhvr>
                                        <p:cTn id="71" dur="1" fill="hold">
                                          <p:stCondLst>
                                            <p:cond delay="0"/>
                                          </p:stCondLst>
                                        </p:cTn>
                                        <p:tgtEl>
                                          <p:spTgt spid="8">
                                            <p:txEl>
                                              <p:pRg st="5" end="5"/>
                                            </p:txEl>
                                          </p:spTgt>
                                        </p:tgtEl>
                                        <p:attrNameLst>
                                          <p:attrName>style.visibility</p:attrName>
                                        </p:attrNameLst>
                                      </p:cBhvr>
                                      <p:to>
                                        <p:strVal val="visible"/>
                                      </p:to>
                                    </p:set>
                                    <p:animEffect transition="in" filter="barn(inVertical)">
                                      <p:cBhvr>
                                        <p:cTn id="72" dur="500"/>
                                        <p:tgtEl>
                                          <p:spTgt spid="8">
                                            <p:txEl>
                                              <p:pRg st="5" end="5"/>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16" presetClass="entr" presetSubtype="21" fill="hold" nodeType="clickEffect">
                                  <p:stCondLst>
                                    <p:cond delay="0"/>
                                  </p:stCondLst>
                                  <p:childTnLst>
                                    <p:set>
                                      <p:cBhvr>
                                        <p:cTn id="76" dur="1" fill="hold">
                                          <p:stCondLst>
                                            <p:cond delay="0"/>
                                          </p:stCondLst>
                                        </p:cTn>
                                        <p:tgtEl>
                                          <p:spTgt spid="8">
                                            <p:txEl>
                                              <p:pRg st="6" end="6"/>
                                            </p:txEl>
                                          </p:spTgt>
                                        </p:tgtEl>
                                        <p:attrNameLst>
                                          <p:attrName>style.visibility</p:attrName>
                                        </p:attrNameLst>
                                      </p:cBhvr>
                                      <p:to>
                                        <p:strVal val="visible"/>
                                      </p:to>
                                    </p:set>
                                    <p:animEffect transition="in" filter="barn(inVertical)">
                                      <p:cBhvr>
                                        <p:cTn id="77" dur="500"/>
                                        <p:tgtEl>
                                          <p:spTgt spid="8">
                                            <p:txEl>
                                              <p:pRg st="6" end="6"/>
                                            </p:txEl>
                                          </p:spTgt>
                                        </p:tgtEl>
                                      </p:cBhvr>
                                    </p:animEffect>
                                  </p:childTnLst>
                                </p:cTn>
                              </p:par>
                            </p:childTnLst>
                          </p:cTn>
                        </p:par>
                      </p:childTnLst>
                    </p:cTn>
                  </p:par>
                  <p:par>
                    <p:cTn id="78" fill="hold">
                      <p:stCondLst>
                        <p:cond delay="indefinite"/>
                      </p:stCondLst>
                      <p:childTnLst>
                        <p:par>
                          <p:cTn id="79" fill="hold">
                            <p:stCondLst>
                              <p:cond delay="0"/>
                            </p:stCondLst>
                            <p:childTnLst>
                              <p:par>
                                <p:cTn id="80" presetID="16" presetClass="entr" presetSubtype="21" fill="hold" grpId="0" nodeType="clickEffect">
                                  <p:stCondLst>
                                    <p:cond delay="0"/>
                                  </p:stCondLst>
                                  <p:childTnLst>
                                    <p:set>
                                      <p:cBhvr>
                                        <p:cTn id="81" dur="1" fill="hold">
                                          <p:stCondLst>
                                            <p:cond delay="0"/>
                                          </p:stCondLst>
                                        </p:cTn>
                                        <p:tgtEl>
                                          <p:spTgt spid="9"/>
                                        </p:tgtEl>
                                        <p:attrNameLst>
                                          <p:attrName>style.visibility</p:attrName>
                                        </p:attrNameLst>
                                      </p:cBhvr>
                                      <p:to>
                                        <p:strVal val="visible"/>
                                      </p:to>
                                    </p:set>
                                    <p:animEffect transition="in" filter="barn(inVertical)">
                                      <p:cBhvr>
                                        <p:cTn id="8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9"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C842F-422B-CA40-0EBE-D59DB6723ED4}"/>
              </a:ext>
            </a:extLst>
          </p:cNvPr>
          <p:cNvSpPr>
            <a:spLocks noGrp="1"/>
          </p:cNvSpPr>
          <p:nvPr>
            <p:ph type="title"/>
          </p:nvPr>
        </p:nvSpPr>
        <p:spPr/>
        <p:txBody>
          <a:bodyPr/>
          <a:lstStyle/>
          <a:p>
            <a:r>
              <a:rPr lang="en-GB" dirty="0"/>
              <a:t>IPO Discovery Process Example - Buying Items from Amazon</a:t>
            </a:r>
          </a:p>
        </p:txBody>
      </p:sp>
      <p:sp>
        <p:nvSpPr>
          <p:cNvPr id="3" name="Slide Number Placeholder 2">
            <a:extLst>
              <a:ext uri="{FF2B5EF4-FFF2-40B4-BE49-F238E27FC236}">
                <a16:creationId xmlns:a16="http://schemas.microsoft.com/office/drawing/2014/main" id="{002173E6-BB96-217D-7496-8057B8F65757}"/>
              </a:ext>
            </a:extLst>
          </p:cNvPr>
          <p:cNvSpPr>
            <a:spLocks noGrp="1"/>
          </p:cNvSpPr>
          <p:nvPr>
            <p:ph type="sldNum" sz="quarter" idx="12"/>
          </p:nvPr>
        </p:nvSpPr>
        <p:spPr/>
        <p:txBody>
          <a:bodyPr/>
          <a:lstStyle/>
          <a:p>
            <a:fld id="{74D77D2B-B223-4A5F-B2B2-5AE626418F05}" type="slidenum">
              <a:rPr lang="en-GB" smtClean="0"/>
              <a:t>9</a:t>
            </a:fld>
            <a:endParaRPr lang="en-GB"/>
          </a:p>
        </p:txBody>
      </p:sp>
      <p:sp>
        <p:nvSpPr>
          <p:cNvPr id="4" name="Text Placeholder 3">
            <a:extLst>
              <a:ext uri="{FF2B5EF4-FFF2-40B4-BE49-F238E27FC236}">
                <a16:creationId xmlns:a16="http://schemas.microsoft.com/office/drawing/2014/main" id="{208B7CE4-6669-265F-3A0C-3274C28245BD}"/>
              </a:ext>
            </a:extLst>
          </p:cNvPr>
          <p:cNvSpPr>
            <a:spLocks noGrp="1"/>
          </p:cNvSpPr>
          <p:nvPr>
            <p:ph type="body" sz="quarter" idx="13"/>
          </p:nvPr>
        </p:nvSpPr>
        <p:spPr/>
        <p:txBody>
          <a:bodyPr/>
          <a:lstStyle/>
          <a:p>
            <a:r>
              <a:rPr lang="en-GB" b="1" dirty="0"/>
              <a:t>Classify for IPO</a:t>
            </a:r>
          </a:p>
          <a:p>
            <a:endParaRPr lang="en-GB" b="1" dirty="0"/>
          </a:p>
          <a:p>
            <a:endParaRPr lang="en-GB" b="1" dirty="0"/>
          </a:p>
          <a:p>
            <a:endParaRPr lang="en-GB" b="1" dirty="0"/>
          </a:p>
          <a:p>
            <a:endParaRPr lang="en-GB" b="1" dirty="0"/>
          </a:p>
          <a:p>
            <a:r>
              <a:rPr lang="en-GB" b="1" dirty="0"/>
              <a:t>IPO Chart – Table Format</a:t>
            </a:r>
          </a:p>
          <a:p>
            <a:endParaRPr lang="en-GB" b="1" dirty="0"/>
          </a:p>
        </p:txBody>
      </p:sp>
      <p:graphicFrame>
        <p:nvGraphicFramePr>
          <p:cNvPr id="5" name="Table 4">
            <a:extLst>
              <a:ext uri="{FF2B5EF4-FFF2-40B4-BE49-F238E27FC236}">
                <a16:creationId xmlns:a16="http://schemas.microsoft.com/office/drawing/2014/main" id="{DD275E9B-8445-3ECE-F10E-E5093224BE3D}"/>
              </a:ext>
            </a:extLst>
          </p:cNvPr>
          <p:cNvGraphicFramePr>
            <a:graphicFrameLocks noGrp="1"/>
          </p:cNvGraphicFramePr>
          <p:nvPr>
            <p:extLst>
              <p:ext uri="{D42A27DB-BD31-4B8C-83A1-F6EECF244321}">
                <p14:modId xmlns:p14="http://schemas.microsoft.com/office/powerpoint/2010/main" val="3857074138"/>
              </p:ext>
            </p:extLst>
          </p:nvPr>
        </p:nvGraphicFramePr>
        <p:xfrm>
          <a:off x="547247" y="1628800"/>
          <a:ext cx="9725217" cy="1368152"/>
        </p:xfrm>
        <a:graphic>
          <a:graphicData uri="http://schemas.openxmlformats.org/drawingml/2006/table">
            <a:tbl>
              <a:tblPr/>
              <a:tblGrid>
                <a:gridCol w="2015288">
                  <a:extLst>
                    <a:ext uri="{9D8B030D-6E8A-4147-A177-3AD203B41FA5}">
                      <a16:colId xmlns:a16="http://schemas.microsoft.com/office/drawing/2014/main" val="2831499087"/>
                    </a:ext>
                  </a:extLst>
                </a:gridCol>
                <a:gridCol w="7709929">
                  <a:extLst>
                    <a:ext uri="{9D8B030D-6E8A-4147-A177-3AD203B41FA5}">
                      <a16:colId xmlns:a16="http://schemas.microsoft.com/office/drawing/2014/main" val="4166765667"/>
                    </a:ext>
                  </a:extLst>
                </a:gridCol>
              </a:tblGrid>
              <a:tr h="342038">
                <a:tc>
                  <a:txBody>
                    <a:bodyPr/>
                    <a:lstStyle/>
                    <a:p>
                      <a:pPr>
                        <a:lnSpc>
                          <a:spcPct val="80000"/>
                        </a:lnSpc>
                      </a:pPr>
                      <a:r>
                        <a:rPr lang="en-GB" sz="2000" b="1"/>
                        <a:t>Category</a:t>
                      </a:r>
                      <a:endParaRPr lang="en-GB" sz="2000"/>
                    </a:p>
                  </a:txBody>
                  <a:tcPr anchor="ctr">
                    <a:lnL>
                      <a:noFill/>
                    </a:lnL>
                    <a:lnR>
                      <a:noFill/>
                    </a:lnR>
                    <a:lnT>
                      <a:noFill/>
                    </a:lnT>
                    <a:lnB>
                      <a:noFill/>
                    </a:lnB>
                    <a:noFill/>
                  </a:tcPr>
                </a:tc>
                <a:tc>
                  <a:txBody>
                    <a:bodyPr/>
                    <a:lstStyle/>
                    <a:p>
                      <a:pPr>
                        <a:lnSpc>
                          <a:spcPct val="80000"/>
                        </a:lnSpc>
                      </a:pPr>
                      <a:r>
                        <a:rPr lang="en-GB" sz="2000" b="1"/>
                        <a:t>Words from the Statement</a:t>
                      </a:r>
                      <a:endParaRPr lang="en-GB" sz="2000"/>
                    </a:p>
                  </a:txBody>
                  <a:tcPr anchor="ctr">
                    <a:lnL>
                      <a:noFill/>
                    </a:lnL>
                    <a:lnR>
                      <a:noFill/>
                    </a:lnR>
                    <a:lnT>
                      <a:noFill/>
                    </a:lnT>
                    <a:lnB>
                      <a:noFill/>
                    </a:lnB>
                    <a:noFill/>
                  </a:tcPr>
                </a:tc>
                <a:extLst>
                  <a:ext uri="{0D108BD9-81ED-4DB2-BD59-A6C34878D82A}">
                    <a16:rowId xmlns:a16="http://schemas.microsoft.com/office/drawing/2014/main" val="4119457363"/>
                  </a:ext>
                </a:extLst>
              </a:tr>
              <a:tr h="342038">
                <a:tc>
                  <a:txBody>
                    <a:bodyPr/>
                    <a:lstStyle/>
                    <a:p>
                      <a:pPr>
                        <a:lnSpc>
                          <a:spcPct val="80000"/>
                        </a:lnSpc>
                      </a:pPr>
                      <a:r>
                        <a:rPr lang="en-GB" sz="2000" b="1"/>
                        <a:t>Inputs</a:t>
                      </a:r>
                      <a:endParaRPr lang="en-GB" sz="2000"/>
                    </a:p>
                  </a:txBody>
                  <a:tcPr anchor="ctr">
                    <a:lnL>
                      <a:noFill/>
                    </a:lnL>
                    <a:lnR>
                      <a:noFill/>
                    </a:lnR>
                    <a:lnT>
                      <a:noFill/>
                    </a:lnT>
                    <a:lnB>
                      <a:noFill/>
                    </a:lnB>
                    <a:noFill/>
                  </a:tcPr>
                </a:tc>
                <a:tc>
                  <a:txBody>
                    <a:bodyPr/>
                    <a:lstStyle/>
                    <a:p>
                      <a:pPr>
                        <a:lnSpc>
                          <a:spcPct val="80000"/>
                        </a:lnSpc>
                      </a:pPr>
                      <a:r>
                        <a:rPr lang="en-GB" sz="2000" dirty="0"/>
                        <a:t>Items, Cart, Delivery details, Payment</a:t>
                      </a:r>
                    </a:p>
                  </a:txBody>
                  <a:tcPr anchor="ctr">
                    <a:lnL>
                      <a:noFill/>
                    </a:lnL>
                    <a:lnR>
                      <a:noFill/>
                    </a:lnR>
                    <a:lnT>
                      <a:noFill/>
                    </a:lnT>
                    <a:lnB>
                      <a:noFill/>
                    </a:lnB>
                    <a:noFill/>
                  </a:tcPr>
                </a:tc>
                <a:extLst>
                  <a:ext uri="{0D108BD9-81ED-4DB2-BD59-A6C34878D82A}">
                    <a16:rowId xmlns:a16="http://schemas.microsoft.com/office/drawing/2014/main" val="629237057"/>
                  </a:ext>
                </a:extLst>
              </a:tr>
              <a:tr h="342038">
                <a:tc>
                  <a:txBody>
                    <a:bodyPr/>
                    <a:lstStyle/>
                    <a:p>
                      <a:pPr>
                        <a:lnSpc>
                          <a:spcPct val="80000"/>
                        </a:lnSpc>
                      </a:pPr>
                      <a:r>
                        <a:rPr lang="en-GB" sz="2000" b="1"/>
                        <a:t>Processes</a:t>
                      </a:r>
                      <a:endParaRPr lang="en-GB" sz="2000"/>
                    </a:p>
                  </a:txBody>
                  <a:tcPr anchor="ctr">
                    <a:lnL>
                      <a:noFill/>
                    </a:lnL>
                    <a:lnR>
                      <a:noFill/>
                    </a:lnR>
                    <a:lnT>
                      <a:noFill/>
                    </a:lnT>
                    <a:lnB>
                      <a:noFill/>
                    </a:lnB>
                    <a:noFill/>
                  </a:tcPr>
                </a:tc>
                <a:tc>
                  <a:txBody>
                    <a:bodyPr/>
                    <a:lstStyle/>
                    <a:p>
                      <a:pPr>
                        <a:lnSpc>
                          <a:spcPct val="80000"/>
                        </a:lnSpc>
                      </a:pPr>
                      <a:r>
                        <a:rPr lang="en-GB" sz="2000" dirty="0"/>
                        <a:t>Search, Add, Proceed, Collect, Process, Send</a:t>
                      </a:r>
                    </a:p>
                  </a:txBody>
                  <a:tcPr anchor="ctr">
                    <a:lnL>
                      <a:noFill/>
                    </a:lnL>
                    <a:lnR>
                      <a:noFill/>
                    </a:lnR>
                    <a:lnT>
                      <a:noFill/>
                    </a:lnT>
                    <a:lnB>
                      <a:noFill/>
                    </a:lnB>
                    <a:noFill/>
                  </a:tcPr>
                </a:tc>
                <a:extLst>
                  <a:ext uri="{0D108BD9-81ED-4DB2-BD59-A6C34878D82A}">
                    <a16:rowId xmlns:a16="http://schemas.microsoft.com/office/drawing/2014/main" val="1705661647"/>
                  </a:ext>
                </a:extLst>
              </a:tr>
              <a:tr h="342038">
                <a:tc>
                  <a:txBody>
                    <a:bodyPr/>
                    <a:lstStyle/>
                    <a:p>
                      <a:pPr>
                        <a:lnSpc>
                          <a:spcPct val="80000"/>
                        </a:lnSpc>
                      </a:pPr>
                      <a:r>
                        <a:rPr lang="en-GB" sz="2000" b="1"/>
                        <a:t>Outputs</a:t>
                      </a:r>
                      <a:endParaRPr lang="en-GB" sz="2000"/>
                    </a:p>
                  </a:txBody>
                  <a:tcPr anchor="ctr">
                    <a:lnL>
                      <a:noFill/>
                    </a:lnL>
                    <a:lnR>
                      <a:noFill/>
                    </a:lnR>
                    <a:lnT>
                      <a:noFill/>
                    </a:lnT>
                    <a:lnB>
                      <a:noFill/>
                    </a:lnB>
                    <a:noFill/>
                  </a:tcPr>
                </a:tc>
                <a:tc>
                  <a:txBody>
                    <a:bodyPr/>
                    <a:lstStyle/>
                    <a:p>
                      <a:pPr>
                        <a:lnSpc>
                          <a:spcPct val="80000"/>
                        </a:lnSpc>
                      </a:pPr>
                      <a:r>
                        <a:rPr lang="en-GB" sz="2000" dirty="0"/>
                        <a:t>Order confirmation</a:t>
                      </a:r>
                    </a:p>
                  </a:txBody>
                  <a:tcPr anchor="ctr">
                    <a:lnL>
                      <a:noFill/>
                    </a:lnL>
                    <a:lnR>
                      <a:noFill/>
                    </a:lnR>
                    <a:lnT>
                      <a:noFill/>
                    </a:lnT>
                    <a:lnB>
                      <a:noFill/>
                    </a:lnB>
                    <a:noFill/>
                  </a:tcPr>
                </a:tc>
                <a:extLst>
                  <a:ext uri="{0D108BD9-81ED-4DB2-BD59-A6C34878D82A}">
                    <a16:rowId xmlns:a16="http://schemas.microsoft.com/office/drawing/2014/main" val="1389299898"/>
                  </a:ext>
                </a:extLst>
              </a:tr>
            </a:tbl>
          </a:graphicData>
        </a:graphic>
      </p:graphicFrame>
      <p:graphicFrame>
        <p:nvGraphicFramePr>
          <p:cNvPr id="6" name="Table 5">
            <a:extLst>
              <a:ext uri="{FF2B5EF4-FFF2-40B4-BE49-F238E27FC236}">
                <a16:creationId xmlns:a16="http://schemas.microsoft.com/office/drawing/2014/main" id="{FE6A8350-A972-F420-D291-7F3967C80187}"/>
              </a:ext>
            </a:extLst>
          </p:cNvPr>
          <p:cNvGraphicFramePr>
            <a:graphicFrameLocks noGrp="1"/>
          </p:cNvGraphicFramePr>
          <p:nvPr>
            <p:extLst>
              <p:ext uri="{D42A27DB-BD31-4B8C-83A1-F6EECF244321}">
                <p14:modId xmlns:p14="http://schemas.microsoft.com/office/powerpoint/2010/main" val="2808419250"/>
              </p:ext>
            </p:extLst>
          </p:nvPr>
        </p:nvGraphicFramePr>
        <p:xfrm>
          <a:off x="695400" y="3834538"/>
          <a:ext cx="10551534" cy="2048256"/>
        </p:xfrm>
        <a:graphic>
          <a:graphicData uri="http://schemas.openxmlformats.org/drawingml/2006/table">
            <a:tbl>
              <a:tblPr>
                <a:tableStyleId>{22838BEF-8BB2-4498-84A7-C5851F593DF1}</a:tableStyleId>
              </a:tblPr>
              <a:tblGrid>
                <a:gridCol w="2617568">
                  <a:extLst>
                    <a:ext uri="{9D8B030D-6E8A-4147-A177-3AD203B41FA5}">
                      <a16:colId xmlns:a16="http://schemas.microsoft.com/office/drawing/2014/main" val="1214855658"/>
                    </a:ext>
                  </a:extLst>
                </a:gridCol>
                <a:gridCol w="4416788">
                  <a:extLst>
                    <a:ext uri="{9D8B030D-6E8A-4147-A177-3AD203B41FA5}">
                      <a16:colId xmlns:a16="http://schemas.microsoft.com/office/drawing/2014/main" val="2424263431"/>
                    </a:ext>
                  </a:extLst>
                </a:gridCol>
                <a:gridCol w="3517178">
                  <a:extLst>
                    <a:ext uri="{9D8B030D-6E8A-4147-A177-3AD203B41FA5}">
                      <a16:colId xmlns:a16="http://schemas.microsoft.com/office/drawing/2014/main" val="3097703285"/>
                    </a:ext>
                  </a:extLst>
                </a:gridCol>
              </a:tblGrid>
              <a:tr h="0">
                <a:tc>
                  <a:txBody>
                    <a:bodyPr/>
                    <a:lstStyle/>
                    <a:p>
                      <a:pPr>
                        <a:lnSpc>
                          <a:spcPct val="80000"/>
                        </a:lnSpc>
                      </a:pPr>
                      <a:r>
                        <a:rPr lang="en-GB" sz="2000" b="1"/>
                        <a:t>Input</a:t>
                      </a:r>
                      <a:endParaRPr lang="en-GB" sz="2000"/>
                    </a:p>
                  </a:txBody>
                  <a:tcPr anchor="ctr"/>
                </a:tc>
                <a:tc>
                  <a:txBody>
                    <a:bodyPr/>
                    <a:lstStyle/>
                    <a:p>
                      <a:pPr>
                        <a:lnSpc>
                          <a:spcPct val="80000"/>
                        </a:lnSpc>
                      </a:pPr>
                      <a:r>
                        <a:rPr lang="en-GB" sz="2000" b="1"/>
                        <a:t>Process</a:t>
                      </a:r>
                      <a:endParaRPr lang="en-GB" sz="2000"/>
                    </a:p>
                  </a:txBody>
                  <a:tcPr anchor="ctr"/>
                </a:tc>
                <a:tc>
                  <a:txBody>
                    <a:bodyPr/>
                    <a:lstStyle/>
                    <a:p>
                      <a:pPr>
                        <a:lnSpc>
                          <a:spcPct val="80000"/>
                        </a:lnSpc>
                      </a:pPr>
                      <a:r>
                        <a:rPr lang="en-GB" sz="2000" b="1"/>
                        <a:t>Output</a:t>
                      </a:r>
                      <a:endParaRPr lang="en-GB" sz="2000"/>
                    </a:p>
                  </a:txBody>
                  <a:tcPr anchor="ctr"/>
                </a:tc>
                <a:extLst>
                  <a:ext uri="{0D108BD9-81ED-4DB2-BD59-A6C34878D82A}">
                    <a16:rowId xmlns:a16="http://schemas.microsoft.com/office/drawing/2014/main" val="2018448275"/>
                  </a:ext>
                </a:extLst>
              </a:tr>
              <a:tr h="0">
                <a:tc>
                  <a:txBody>
                    <a:bodyPr/>
                    <a:lstStyle/>
                    <a:p>
                      <a:pPr>
                        <a:lnSpc>
                          <a:spcPct val="80000"/>
                        </a:lnSpc>
                      </a:pPr>
                      <a:r>
                        <a:rPr lang="en-GB" sz="2000"/>
                        <a:t>- Items to search</a:t>
                      </a:r>
                    </a:p>
                  </a:txBody>
                  <a:tcPr anchor="ctr"/>
                </a:tc>
                <a:tc>
                  <a:txBody>
                    <a:bodyPr/>
                    <a:lstStyle/>
                    <a:p>
                      <a:pPr>
                        <a:lnSpc>
                          <a:spcPct val="80000"/>
                        </a:lnSpc>
                      </a:pPr>
                      <a:r>
                        <a:rPr lang="en-GB" sz="2000"/>
                        <a:t>- Search for items</a:t>
                      </a:r>
                    </a:p>
                  </a:txBody>
                  <a:tcPr anchor="ctr"/>
                </a:tc>
                <a:tc>
                  <a:txBody>
                    <a:bodyPr/>
                    <a:lstStyle/>
                    <a:p>
                      <a:pPr>
                        <a:lnSpc>
                          <a:spcPct val="80000"/>
                        </a:lnSpc>
                      </a:pPr>
                      <a:r>
                        <a:rPr lang="en-GB" sz="2000"/>
                        <a:t>- Displayed search results</a:t>
                      </a:r>
                    </a:p>
                  </a:txBody>
                  <a:tcPr anchor="ctr"/>
                </a:tc>
                <a:extLst>
                  <a:ext uri="{0D108BD9-81ED-4DB2-BD59-A6C34878D82A}">
                    <a16:rowId xmlns:a16="http://schemas.microsoft.com/office/drawing/2014/main" val="1413139246"/>
                  </a:ext>
                </a:extLst>
              </a:tr>
              <a:tr h="0">
                <a:tc>
                  <a:txBody>
                    <a:bodyPr/>
                    <a:lstStyle/>
                    <a:p>
                      <a:pPr>
                        <a:lnSpc>
                          <a:spcPct val="80000"/>
                        </a:lnSpc>
                      </a:pPr>
                      <a:r>
                        <a:rPr lang="en-GB" sz="2000"/>
                        <a:t>- Items selected in cart</a:t>
                      </a:r>
                    </a:p>
                  </a:txBody>
                  <a:tcPr anchor="ctr"/>
                </a:tc>
                <a:tc>
                  <a:txBody>
                    <a:bodyPr/>
                    <a:lstStyle/>
                    <a:p>
                      <a:pPr>
                        <a:lnSpc>
                          <a:spcPct val="80000"/>
                        </a:lnSpc>
                      </a:pPr>
                      <a:r>
                        <a:rPr lang="en-GB" sz="2000"/>
                        <a:t>- Add selected items to cart</a:t>
                      </a:r>
                    </a:p>
                  </a:txBody>
                  <a:tcPr anchor="ctr"/>
                </a:tc>
                <a:tc>
                  <a:txBody>
                    <a:bodyPr/>
                    <a:lstStyle/>
                    <a:p>
                      <a:pPr>
                        <a:lnSpc>
                          <a:spcPct val="80000"/>
                        </a:lnSpc>
                      </a:pPr>
                      <a:r>
                        <a:rPr lang="en-GB" sz="2000"/>
                        <a:t>- Updated shopping cart</a:t>
                      </a:r>
                    </a:p>
                  </a:txBody>
                  <a:tcPr anchor="ctr"/>
                </a:tc>
                <a:extLst>
                  <a:ext uri="{0D108BD9-81ED-4DB2-BD59-A6C34878D82A}">
                    <a16:rowId xmlns:a16="http://schemas.microsoft.com/office/drawing/2014/main" val="4176079040"/>
                  </a:ext>
                </a:extLst>
              </a:tr>
              <a:tr h="0">
                <a:tc>
                  <a:txBody>
                    <a:bodyPr/>
                    <a:lstStyle/>
                    <a:p>
                      <a:pPr>
                        <a:lnSpc>
                          <a:spcPct val="80000"/>
                        </a:lnSpc>
                      </a:pPr>
                      <a:r>
                        <a:rPr lang="en-GB" sz="2000"/>
                        <a:t>- Delivery details</a:t>
                      </a:r>
                    </a:p>
                  </a:txBody>
                  <a:tcPr anchor="ctr"/>
                </a:tc>
                <a:tc>
                  <a:txBody>
                    <a:bodyPr/>
                    <a:lstStyle/>
                    <a:p>
                      <a:pPr>
                        <a:lnSpc>
                          <a:spcPct val="80000"/>
                        </a:lnSpc>
                      </a:pPr>
                      <a:r>
                        <a:rPr lang="en-GB" sz="2000"/>
                        <a:t>- Collect delivery details</a:t>
                      </a:r>
                    </a:p>
                  </a:txBody>
                  <a:tcPr anchor="ctr"/>
                </a:tc>
                <a:tc>
                  <a:txBody>
                    <a:bodyPr/>
                    <a:lstStyle/>
                    <a:p>
                      <a:pPr>
                        <a:lnSpc>
                          <a:spcPct val="80000"/>
                        </a:lnSpc>
                      </a:pPr>
                      <a:r>
                        <a:rPr lang="en-GB" sz="2000"/>
                        <a:t>- Confirmed delivery info</a:t>
                      </a:r>
                    </a:p>
                  </a:txBody>
                  <a:tcPr anchor="ctr"/>
                </a:tc>
                <a:extLst>
                  <a:ext uri="{0D108BD9-81ED-4DB2-BD59-A6C34878D82A}">
                    <a16:rowId xmlns:a16="http://schemas.microsoft.com/office/drawing/2014/main" val="773435883"/>
                  </a:ext>
                </a:extLst>
              </a:tr>
              <a:tr h="0">
                <a:tc>
                  <a:txBody>
                    <a:bodyPr/>
                    <a:lstStyle/>
                    <a:p>
                      <a:pPr>
                        <a:lnSpc>
                          <a:spcPct val="80000"/>
                        </a:lnSpc>
                      </a:pPr>
                      <a:r>
                        <a:rPr lang="en-GB" sz="2000"/>
                        <a:t>- Payment information</a:t>
                      </a:r>
                    </a:p>
                  </a:txBody>
                  <a:tcPr anchor="ctr"/>
                </a:tc>
                <a:tc>
                  <a:txBody>
                    <a:bodyPr/>
                    <a:lstStyle/>
                    <a:p>
                      <a:pPr>
                        <a:lnSpc>
                          <a:spcPct val="80000"/>
                        </a:lnSpc>
                      </a:pPr>
                      <a:r>
                        <a:rPr lang="en-GB" sz="2000"/>
                        <a:t>- Process payment</a:t>
                      </a:r>
                    </a:p>
                  </a:txBody>
                  <a:tcPr anchor="ctr"/>
                </a:tc>
                <a:tc>
                  <a:txBody>
                    <a:bodyPr/>
                    <a:lstStyle/>
                    <a:p>
                      <a:pPr>
                        <a:lnSpc>
                          <a:spcPct val="80000"/>
                        </a:lnSpc>
                      </a:pPr>
                      <a:r>
                        <a:rPr lang="en-GB" sz="2000"/>
                        <a:t>- Payment confirmation</a:t>
                      </a:r>
                    </a:p>
                  </a:txBody>
                  <a:tcPr anchor="ctr"/>
                </a:tc>
                <a:extLst>
                  <a:ext uri="{0D108BD9-81ED-4DB2-BD59-A6C34878D82A}">
                    <a16:rowId xmlns:a16="http://schemas.microsoft.com/office/drawing/2014/main" val="2373340277"/>
                  </a:ext>
                </a:extLst>
              </a:tr>
              <a:tr h="0">
                <a:tc>
                  <a:txBody>
                    <a:bodyPr/>
                    <a:lstStyle/>
                    <a:p>
                      <a:pPr>
                        <a:lnSpc>
                          <a:spcPct val="80000"/>
                        </a:lnSpc>
                      </a:pPr>
                      <a:endParaRPr lang="en-GB" sz="2000"/>
                    </a:p>
                  </a:txBody>
                  <a:tcPr anchor="ctr"/>
                </a:tc>
                <a:tc>
                  <a:txBody>
                    <a:bodyPr/>
                    <a:lstStyle/>
                    <a:p>
                      <a:pPr>
                        <a:lnSpc>
                          <a:spcPct val="80000"/>
                        </a:lnSpc>
                      </a:pPr>
                      <a:r>
                        <a:rPr lang="en-GB" sz="2000"/>
                        <a:t>- Send order confirmation email to user</a:t>
                      </a:r>
                    </a:p>
                  </a:txBody>
                  <a:tcPr anchor="ctr"/>
                </a:tc>
                <a:tc>
                  <a:txBody>
                    <a:bodyPr/>
                    <a:lstStyle/>
                    <a:p>
                      <a:pPr>
                        <a:lnSpc>
                          <a:spcPct val="80000"/>
                        </a:lnSpc>
                      </a:pPr>
                      <a:r>
                        <a:rPr lang="en-GB" sz="2000" dirty="0"/>
                        <a:t>- Order confirmation email</a:t>
                      </a:r>
                    </a:p>
                  </a:txBody>
                  <a:tcPr anchor="ctr"/>
                </a:tc>
                <a:extLst>
                  <a:ext uri="{0D108BD9-81ED-4DB2-BD59-A6C34878D82A}">
                    <a16:rowId xmlns:a16="http://schemas.microsoft.com/office/drawing/2014/main" val="4058648911"/>
                  </a:ext>
                </a:extLst>
              </a:tr>
            </a:tbl>
          </a:graphicData>
        </a:graphic>
      </p:graphicFrame>
    </p:spTree>
    <p:extLst>
      <p:ext uri="{BB962C8B-B14F-4D97-AF65-F5344CB8AC3E}">
        <p14:creationId xmlns:p14="http://schemas.microsoft.com/office/powerpoint/2010/main" val="22722345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arn(inVertic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arn(inVertical)">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animEffect transition="in" filter="barn(inVertical)">
                                      <p:cBhvr>
                                        <p:cTn id="17" dur="500"/>
                                        <p:tgtEl>
                                          <p:spTgt spid="4">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barn(inVertical)">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38DF67-099B-2AD8-678A-2661889FC3D4}"/>
              </a:ext>
            </a:extLst>
          </p:cNvPr>
          <p:cNvSpPr>
            <a:spLocks noGrp="1"/>
          </p:cNvSpPr>
          <p:nvPr>
            <p:ph type="title"/>
          </p:nvPr>
        </p:nvSpPr>
        <p:spPr/>
        <p:txBody>
          <a:bodyPr/>
          <a:lstStyle/>
          <a:p>
            <a:r>
              <a:rPr lang="en-GB" dirty="0"/>
              <a:t>IPO Discovery Process Example - Buying Items from Amazon</a:t>
            </a:r>
          </a:p>
        </p:txBody>
      </p:sp>
      <p:sp>
        <p:nvSpPr>
          <p:cNvPr id="3" name="Slide Number Placeholder 2">
            <a:extLst>
              <a:ext uri="{FF2B5EF4-FFF2-40B4-BE49-F238E27FC236}">
                <a16:creationId xmlns:a16="http://schemas.microsoft.com/office/drawing/2014/main" id="{4D4898F7-7EDC-AD74-983F-6998BA949975}"/>
              </a:ext>
            </a:extLst>
          </p:cNvPr>
          <p:cNvSpPr>
            <a:spLocks noGrp="1"/>
          </p:cNvSpPr>
          <p:nvPr>
            <p:ph type="sldNum" sz="quarter" idx="12"/>
          </p:nvPr>
        </p:nvSpPr>
        <p:spPr/>
        <p:txBody>
          <a:bodyPr/>
          <a:lstStyle/>
          <a:p>
            <a:fld id="{74D77D2B-B223-4A5F-B2B2-5AE626418F05}" type="slidenum">
              <a:rPr lang="en-GB" smtClean="0"/>
              <a:t>10</a:t>
            </a:fld>
            <a:endParaRPr lang="en-GB"/>
          </a:p>
        </p:txBody>
      </p:sp>
      <p:sp>
        <p:nvSpPr>
          <p:cNvPr id="4" name="Text Placeholder 3">
            <a:extLst>
              <a:ext uri="{FF2B5EF4-FFF2-40B4-BE49-F238E27FC236}">
                <a16:creationId xmlns:a16="http://schemas.microsoft.com/office/drawing/2014/main" id="{46955A15-C5E6-87BC-7E64-67A8C03EF0AA}"/>
              </a:ext>
            </a:extLst>
          </p:cNvPr>
          <p:cNvSpPr>
            <a:spLocks noGrp="1"/>
          </p:cNvSpPr>
          <p:nvPr>
            <p:ph type="body" sz="quarter" idx="13"/>
          </p:nvPr>
        </p:nvSpPr>
        <p:spPr/>
        <p:txBody>
          <a:bodyPr/>
          <a:lstStyle/>
          <a:p>
            <a:r>
              <a:rPr lang="en-GB" b="1" dirty="0"/>
              <a:t>IPO Chart – Visual Format</a:t>
            </a:r>
          </a:p>
          <a:p>
            <a:endParaRPr lang="en-GB" b="1" dirty="0"/>
          </a:p>
        </p:txBody>
      </p:sp>
      <p:pic>
        <p:nvPicPr>
          <p:cNvPr id="6" name="Picture 5">
            <a:extLst>
              <a:ext uri="{FF2B5EF4-FFF2-40B4-BE49-F238E27FC236}">
                <a16:creationId xmlns:a16="http://schemas.microsoft.com/office/drawing/2014/main" id="{94E53183-7D0F-A615-7017-A40B719CD6CF}"/>
              </a:ext>
            </a:extLst>
          </p:cNvPr>
          <p:cNvPicPr>
            <a:picLocks noChangeAspect="1"/>
          </p:cNvPicPr>
          <p:nvPr/>
        </p:nvPicPr>
        <p:blipFill>
          <a:blip r:embed="rId2"/>
          <a:srcRect t="13746"/>
          <a:stretch>
            <a:fillRect/>
          </a:stretch>
        </p:blipFill>
        <p:spPr>
          <a:xfrm>
            <a:off x="2300114" y="1679702"/>
            <a:ext cx="7591772" cy="4365502"/>
          </a:xfrm>
          <a:prstGeom prst="rect">
            <a:avLst/>
          </a:prstGeom>
        </p:spPr>
      </p:pic>
    </p:spTree>
    <p:extLst>
      <p:ext uri="{BB962C8B-B14F-4D97-AF65-F5344CB8AC3E}">
        <p14:creationId xmlns:p14="http://schemas.microsoft.com/office/powerpoint/2010/main" val="29254731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arn(inVertic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arn(inVertical)">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650D3-34D6-B7CB-F840-0F8141FFE0E9}"/>
              </a:ext>
            </a:extLst>
          </p:cNvPr>
          <p:cNvSpPr>
            <a:spLocks noGrp="1"/>
          </p:cNvSpPr>
          <p:nvPr>
            <p:ph type="title"/>
          </p:nvPr>
        </p:nvSpPr>
        <p:spPr/>
        <p:txBody>
          <a:bodyPr>
            <a:normAutofit/>
          </a:bodyPr>
          <a:lstStyle/>
          <a:p>
            <a:r>
              <a:rPr lang="en-GB" dirty="0"/>
              <a:t>Exercise 3: A computer program 1</a:t>
            </a:r>
          </a:p>
        </p:txBody>
      </p:sp>
      <p:sp>
        <p:nvSpPr>
          <p:cNvPr id="3" name="Slide Number Placeholder 2">
            <a:extLst>
              <a:ext uri="{FF2B5EF4-FFF2-40B4-BE49-F238E27FC236}">
                <a16:creationId xmlns:a16="http://schemas.microsoft.com/office/drawing/2014/main" id="{02896097-9641-D1A6-B427-A24C155B72BA}"/>
              </a:ext>
            </a:extLst>
          </p:cNvPr>
          <p:cNvSpPr>
            <a:spLocks noGrp="1"/>
          </p:cNvSpPr>
          <p:nvPr>
            <p:ph type="sldNum" sz="quarter" idx="12"/>
          </p:nvPr>
        </p:nvSpPr>
        <p:spPr/>
        <p:txBody>
          <a:bodyPr/>
          <a:lstStyle/>
          <a:p>
            <a:fld id="{74D77D2B-B223-4A5F-B2B2-5AE626418F05}" type="slidenum">
              <a:rPr lang="en-GB" smtClean="0"/>
              <a:t>11</a:t>
            </a:fld>
            <a:endParaRPr lang="en-GB"/>
          </a:p>
        </p:txBody>
      </p:sp>
      <p:sp>
        <p:nvSpPr>
          <p:cNvPr id="4" name="Text Placeholder 3">
            <a:extLst>
              <a:ext uri="{FF2B5EF4-FFF2-40B4-BE49-F238E27FC236}">
                <a16:creationId xmlns:a16="http://schemas.microsoft.com/office/drawing/2014/main" id="{D3E21476-BDD0-F809-0349-927EE66E5682}"/>
              </a:ext>
            </a:extLst>
          </p:cNvPr>
          <p:cNvSpPr>
            <a:spLocks noGrp="1"/>
          </p:cNvSpPr>
          <p:nvPr>
            <p:ph type="body" sz="quarter" idx="13"/>
          </p:nvPr>
        </p:nvSpPr>
        <p:spPr/>
        <p:txBody>
          <a:bodyPr>
            <a:normAutofit/>
          </a:bodyPr>
          <a:lstStyle/>
          <a:p>
            <a:r>
              <a:rPr lang="en-GB" dirty="0"/>
              <a:t>Create IPO Chart for a computer program which will accept the ages of four boys and calculate their total age and average age. The program must display both the total age and the average age.</a:t>
            </a:r>
          </a:p>
          <a:p>
            <a:pPr marL="0" indent="0">
              <a:buNone/>
            </a:pPr>
            <a:endParaRPr lang="en-GB" dirty="0"/>
          </a:p>
        </p:txBody>
      </p:sp>
    </p:spTree>
    <p:extLst>
      <p:ext uri="{BB962C8B-B14F-4D97-AF65-F5344CB8AC3E}">
        <p14:creationId xmlns:p14="http://schemas.microsoft.com/office/powerpoint/2010/main" val="28211959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0BBDE3-3F5D-B337-DE31-16DBAD4976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9534267-5416-B5CB-DD1A-545F46B60E2D}"/>
              </a:ext>
            </a:extLst>
          </p:cNvPr>
          <p:cNvSpPr>
            <a:spLocks noGrp="1"/>
          </p:cNvSpPr>
          <p:nvPr>
            <p:ph type="title"/>
          </p:nvPr>
        </p:nvSpPr>
        <p:spPr/>
        <p:txBody>
          <a:bodyPr>
            <a:normAutofit/>
          </a:bodyPr>
          <a:lstStyle/>
          <a:p>
            <a:r>
              <a:rPr lang="en-GB" dirty="0"/>
              <a:t>Exercise 4: A computer program 2</a:t>
            </a:r>
          </a:p>
        </p:txBody>
      </p:sp>
      <p:sp>
        <p:nvSpPr>
          <p:cNvPr id="3" name="Slide Number Placeholder 2">
            <a:extLst>
              <a:ext uri="{FF2B5EF4-FFF2-40B4-BE49-F238E27FC236}">
                <a16:creationId xmlns:a16="http://schemas.microsoft.com/office/drawing/2014/main" id="{CC341223-2C02-7F2A-9CE5-54AD10413C0C}"/>
              </a:ext>
            </a:extLst>
          </p:cNvPr>
          <p:cNvSpPr>
            <a:spLocks noGrp="1"/>
          </p:cNvSpPr>
          <p:nvPr>
            <p:ph type="sldNum" sz="quarter" idx="12"/>
          </p:nvPr>
        </p:nvSpPr>
        <p:spPr/>
        <p:txBody>
          <a:bodyPr/>
          <a:lstStyle/>
          <a:p>
            <a:fld id="{74D77D2B-B223-4A5F-B2B2-5AE626418F05}" type="slidenum">
              <a:rPr lang="en-GB" smtClean="0"/>
              <a:t>12</a:t>
            </a:fld>
            <a:endParaRPr lang="en-GB"/>
          </a:p>
        </p:txBody>
      </p:sp>
      <p:sp>
        <p:nvSpPr>
          <p:cNvPr id="4" name="Text Placeholder 3">
            <a:extLst>
              <a:ext uri="{FF2B5EF4-FFF2-40B4-BE49-F238E27FC236}">
                <a16:creationId xmlns:a16="http://schemas.microsoft.com/office/drawing/2014/main" id="{2476970B-2FD5-DB4E-EB8B-ECC8799468CF}"/>
              </a:ext>
            </a:extLst>
          </p:cNvPr>
          <p:cNvSpPr>
            <a:spLocks noGrp="1"/>
          </p:cNvSpPr>
          <p:nvPr>
            <p:ph type="body" sz="quarter" idx="13"/>
          </p:nvPr>
        </p:nvSpPr>
        <p:spPr/>
        <p:txBody>
          <a:bodyPr>
            <a:normAutofit/>
          </a:bodyPr>
          <a:lstStyle/>
          <a:p>
            <a:r>
              <a:rPr lang="en-GB" dirty="0"/>
              <a:t>Create an IPO Chart for a computer program which will accept the number of hours worked by an employee as well as the rate at which he is to be paid. It will then calculate the wages due. The program will then display the hours worked, the wages rate and the wages owed to the employee.</a:t>
            </a:r>
          </a:p>
          <a:p>
            <a:pPr marL="0" indent="0">
              <a:buNone/>
            </a:pPr>
            <a:endParaRPr lang="en-GB" dirty="0"/>
          </a:p>
        </p:txBody>
      </p:sp>
    </p:spTree>
    <p:extLst>
      <p:ext uri="{BB962C8B-B14F-4D97-AF65-F5344CB8AC3E}">
        <p14:creationId xmlns:p14="http://schemas.microsoft.com/office/powerpoint/2010/main" val="184824658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B5BA1A-5205-6EDA-03DA-C6CF40FC171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8C925CD-1172-BA33-952B-A5E112C9E614}"/>
              </a:ext>
            </a:extLst>
          </p:cNvPr>
          <p:cNvSpPr>
            <a:spLocks noGrp="1"/>
          </p:cNvSpPr>
          <p:nvPr>
            <p:ph type="title"/>
          </p:nvPr>
        </p:nvSpPr>
        <p:spPr/>
        <p:txBody>
          <a:bodyPr>
            <a:normAutofit/>
          </a:bodyPr>
          <a:lstStyle/>
          <a:p>
            <a:r>
              <a:rPr lang="en-GB" dirty="0"/>
              <a:t>Exercise 5: A computer program 3</a:t>
            </a:r>
          </a:p>
        </p:txBody>
      </p:sp>
      <p:sp>
        <p:nvSpPr>
          <p:cNvPr id="3" name="Slide Number Placeholder 2">
            <a:extLst>
              <a:ext uri="{FF2B5EF4-FFF2-40B4-BE49-F238E27FC236}">
                <a16:creationId xmlns:a16="http://schemas.microsoft.com/office/drawing/2014/main" id="{C90D412C-9730-F9EC-718B-5F4634AFBDF0}"/>
              </a:ext>
            </a:extLst>
          </p:cNvPr>
          <p:cNvSpPr>
            <a:spLocks noGrp="1"/>
          </p:cNvSpPr>
          <p:nvPr>
            <p:ph type="sldNum" sz="quarter" idx="12"/>
          </p:nvPr>
        </p:nvSpPr>
        <p:spPr/>
        <p:txBody>
          <a:bodyPr/>
          <a:lstStyle/>
          <a:p>
            <a:fld id="{74D77D2B-B223-4A5F-B2B2-5AE626418F05}" type="slidenum">
              <a:rPr lang="en-GB" smtClean="0"/>
              <a:t>13</a:t>
            </a:fld>
            <a:endParaRPr lang="en-GB"/>
          </a:p>
        </p:txBody>
      </p:sp>
      <p:sp>
        <p:nvSpPr>
          <p:cNvPr id="4" name="Text Placeholder 3">
            <a:extLst>
              <a:ext uri="{FF2B5EF4-FFF2-40B4-BE49-F238E27FC236}">
                <a16:creationId xmlns:a16="http://schemas.microsoft.com/office/drawing/2014/main" id="{8E9C1F36-FDD9-6FAA-18D4-1029631C64E2}"/>
              </a:ext>
            </a:extLst>
          </p:cNvPr>
          <p:cNvSpPr>
            <a:spLocks noGrp="1"/>
          </p:cNvSpPr>
          <p:nvPr>
            <p:ph type="body" sz="quarter" idx="13"/>
          </p:nvPr>
        </p:nvSpPr>
        <p:spPr/>
        <p:txBody>
          <a:bodyPr>
            <a:normAutofit/>
          </a:bodyPr>
          <a:lstStyle/>
          <a:p>
            <a:r>
              <a:rPr lang="en-GB" dirty="0"/>
              <a:t>Create an IPO Chart for a computer program that accept marks of 4 students in a test and calculates average of the marks and prints it. </a:t>
            </a:r>
          </a:p>
        </p:txBody>
      </p:sp>
    </p:spTree>
    <p:extLst>
      <p:ext uri="{BB962C8B-B14F-4D97-AF65-F5344CB8AC3E}">
        <p14:creationId xmlns:p14="http://schemas.microsoft.com/office/powerpoint/2010/main" val="128071346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4AB262-D54E-E6B3-16CC-CEE76F333CA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36B093C-9043-7EFE-0B74-F207628A3112}"/>
              </a:ext>
            </a:extLst>
          </p:cNvPr>
          <p:cNvSpPr>
            <a:spLocks noGrp="1"/>
          </p:cNvSpPr>
          <p:nvPr>
            <p:ph type="title"/>
          </p:nvPr>
        </p:nvSpPr>
        <p:spPr/>
        <p:txBody>
          <a:bodyPr/>
          <a:lstStyle/>
          <a:p>
            <a:r>
              <a:rPr lang="en-GB" dirty="0"/>
              <a:t>Exercise 6: Buy 2, Get 1 Free</a:t>
            </a:r>
          </a:p>
        </p:txBody>
      </p:sp>
      <p:sp>
        <p:nvSpPr>
          <p:cNvPr id="3" name="Slide Number Placeholder 2">
            <a:extLst>
              <a:ext uri="{FF2B5EF4-FFF2-40B4-BE49-F238E27FC236}">
                <a16:creationId xmlns:a16="http://schemas.microsoft.com/office/drawing/2014/main" id="{86547620-21CC-1983-3629-47274A45E4AB}"/>
              </a:ext>
            </a:extLst>
          </p:cNvPr>
          <p:cNvSpPr>
            <a:spLocks noGrp="1"/>
          </p:cNvSpPr>
          <p:nvPr>
            <p:ph type="sldNum" sz="quarter" idx="12"/>
          </p:nvPr>
        </p:nvSpPr>
        <p:spPr/>
        <p:txBody>
          <a:bodyPr/>
          <a:lstStyle/>
          <a:p>
            <a:fld id="{74D77D2B-B223-4A5F-B2B2-5AE626418F05}" type="slidenum">
              <a:rPr lang="en-GB" smtClean="0"/>
              <a:t>14</a:t>
            </a:fld>
            <a:endParaRPr lang="en-GB"/>
          </a:p>
        </p:txBody>
      </p:sp>
      <p:sp>
        <p:nvSpPr>
          <p:cNvPr id="4" name="Text Placeholder 3">
            <a:extLst>
              <a:ext uri="{FF2B5EF4-FFF2-40B4-BE49-F238E27FC236}">
                <a16:creationId xmlns:a16="http://schemas.microsoft.com/office/drawing/2014/main" id="{31E175B3-C926-59DC-CDD6-8B99B58FA414}"/>
              </a:ext>
            </a:extLst>
          </p:cNvPr>
          <p:cNvSpPr>
            <a:spLocks noGrp="1"/>
          </p:cNvSpPr>
          <p:nvPr>
            <p:ph type="body" sz="quarter" idx="13"/>
          </p:nvPr>
        </p:nvSpPr>
        <p:spPr/>
        <p:txBody>
          <a:bodyPr/>
          <a:lstStyle/>
          <a:p>
            <a:r>
              <a:rPr lang="en-GB" dirty="0"/>
              <a:t>Create a simple calculator that will help a shop to calculate the final cost in a Buy 2, Get 1 free promotion. It should prompt for the item prices being purchased by the customer. The calculator will then calculate which item price is cheapest and display the discounted price and the final, total cost to pay.</a:t>
            </a:r>
          </a:p>
          <a:p>
            <a:pPr lvl="1"/>
            <a:r>
              <a:rPr lang="en-GB" dirty="0"/>
              <a:t>Complete an IPO Chart for the problem.</a:t>
            </a:r>
          </a:p>
          <a:p>
            <a:pPr lvl="1"/>
            <a:r>
              <a:rPr lang="en-GB" dirty="0"/>
              <a:t>Is there any missing, or implied, information? If yes, what is it?</a:t>
            </a:r>
          </a:p>
          <a:p>
            <a:endParaRPr lang="en-GB" dirty="0"/>
          </a:p>
        </p:txBody>
      </p:sp>
    </p:spTree>
    <p:extLst>
      <p:ext uri="{BB962C8B-B14F-4D97-AF65-F5344CB8AC3E}">
        <p14:creationId xmlns:p14="http://schemas.microsoft.com/office/powerpoint/2010/main" val="168741343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10865-EC04-FBE6-4B34-ADE7387857F4}"/>
              </a:ext>
            </a:extLst>
          </p:cNvPr>
          <p:cNvSpPr>
            <a:spLocks noGrp="1"/>
          </p:cNvSpPr>
          <p:nvPr>
            <p:ph type="title"/>
          </p:nvPr>
        </p:nvSpPr>
        <p:spPr/>
        <p:txBody>
          <a:bodyPr>
            <a:normAutofit/>
          </a:bodyPr>
          <a:lstStyle/>
          <a:p>
            <a:r>
              <a:rPr lang="en-GB"/>
              <a:t>Exercise 7: </a:t>
            </a:r>
            <a:r>
              <a:rPr lang="en-GB" dirty="0"/>
              <a:t>Student Options</a:t>
            </a:r>
          </a:p>
        </p:txBody>
      </p:sp>
      <p:sp>
        <p:nvSpPr>
          <p:cNvPr id="3" name="Slide Number Placeholder 2">
            <a:extLst>
              <a:ext uri="{FF2B5EF4-FFF2-40B4-BE49-F238E27FC236}">
                <a16:creationId xmlns:a16="http://schemas.microsoft.com/office/drawing/2014/main" id="{049F11D9-C699-6604-F5DA-2C61C30F3E67}"/>
              </a:ext>
            </a:extLst>
          </p:cNvPr>
          <p:cNvSpPr>
            <a:spLocks noGrp="1"/>
          </p:cNvSpPr>
          <p:nvPr>
            <p:ph type="sldNum" sz="quarter" idx="12"/>
          </p:nvPr>
        </p:nvSpPr>
        <p:spPr/>
        <p:txBody>
          <a:bodyPr/>
          <a:lstStyle/>
          <a:p>
            <a:fld id="{74D77D2B-B223-4A5F-B2B2-5AE626418F05}" type="slidenum">
              <a:rPr lang="en-GB" smtClean="0"/>
              <a:t>15</a:t>
            </a:fld>
            <a:endParaRPr lang="en-GB"/>
          </a:p>
        </p:txBody>
      </p:sp>
      <p:sp>
        <p:nvSpPr>
          <p:cNvPr id="4" name="Text Placeholder 3">
            <a:extLst>
              <a:ext uri="{FF2B5EF4-FFF2-40B4-BE49-F238E27FC236}">
                <a16:creationId xmlns:a16="http://schemas.microsoft.com/office/drawing/2014/main" id="{D5044C65-A929-6F4C-B5F6-364FAE6E11D8}"/>
              </a:ext>
            </a:extLst>
          </p:cNvPr>
          <p:cNvSpPr>
            <a:spLocks noGrp="1"/>
          </p:cNvSpPr>
          <p:nvPr>
            <p:ph type="body" sz="quarter" idx="13"/>
          </p:nvPr>
        </p:nvSpPr>
        <p:spPr/>
        <p:txBody>
          <a:bodyPr/>
          <a:lstStyle/>
          <a:p>
            <a:r>
              <a:rPr lang="en-GB" dirty="0"/>
              <a:t>Create a simple application for students to check if they have studied and passed enough credits to graduate. The application will need to get some basic information from the student. This information should include the student number, the student’s name and course and the module credits passed till date. The application will then calculate how many credits the student still needs to graduate. It should display the student name and number, course name and the total credits the student currently has and how many credits left to graduate.</a:t>
            </a:r>
          </a:p>
          <a:p>
            <a:pPr lvl="1"/>
            <a:r>
              <a:rPr lang="en-GB" dirty="0"/>
              <a:t>Complete an IPO Chart for the problem.</a:t>
            </a:r>
          </a:p>
          <a:p>
            <a:pPr lvl="1"/>
            <a:r>
              <a:rPr lang="en-GB" dirty="0"/>
              <a:t>Is there any missing, or implied, information? If yes, what is it?</a:t>
            </a:r>
          </a:p>
          <a:p>
            <a:endParaRPr lang="en-GB" dirty="0"/>
          </a:p>
        </p:txBody>
      </p:sp>
    </p:spTree>
    <p:extLst>
      <p:ext uri="{BB962C8B-B14F-4D97-AF65-F5344CB8AC3E}">
        <p14:creationId xmlns:p14="http://schemas.microsoft.com/office/powerpoint/2010/main" val="32961283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C9E267EB-4A62-C07A-AE00-BF3AAE330244}"/>
              </a:ext>
            </a:extLst>
          </p:cNvPr>
          <p:cNvSpPr>
            <a:spLocks noGrp="1"/>
          </p:cNvSpPr>
          <p:nvPr>
            <p:ph type="sldNum" sz="quarter" idx="4294967295"/>
          </p:nvPr>
        </p:nvSpPr>
        <p:spPr>
          <a:xfrm>
            <a:off x="11834813" y="5689600"/>
            <a:ext cx="357187" cy="355600"/>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74D77D2B-B223-4A5F-B2B2-5AE626418F05}" type="slidenum">
              <a:rPr kumimoji="0" lang="en-GB" sz="825" b="1" i="0" u="none" strike="noStrike" kern="1200" cap="none" spc="0" normalizeH="0" baseline="0" noProof="0" smtClean="0">
                <a:ln>
                  <a:noFill/>
                </a:ln>
                <a:solidFill>
                  <a:prstClr val="black">
                    <a:tint val="82000"/>
                  </a:prstClr>
                </a:solidFill>
                <a:effectLst/>
                <a:uLnTx/>
                <a:uFillTx/>
                <a:latin typeface="Calibri" panose="020F0502020204030204" pitchFamily="34" charset="0"/>
                <a:ea typeface="+mn-ea"/>
                <a:cs typeface="Calibri" panose="020F0502020204030204" pitchFamily="34" charset="0"/>
              </a:rPr>
              <a:pPr marL="0" marR="0" lvl="0" indent="0" algn="ctr" defTabSz="914400" rtl="0" eaLnBrk="1" fontAlgn="auto" latinLnBrk="0" hangingPunct="1">
                <a:lnSpc>
                  <a:spcPct val="100000"/>
                </a:lnSpc>
                <a:spcBef>
                  <a:spcPts val="0"/>
                </a:spcBef>
                <a:spcAft>
                  <a:spcPts val="0"/>
                </a:spcAft>
                <a:buClrTx/>
                <a:buSzTx/>
                <a:buFontTx/>
                <a:buNone/>
                <a:tabLst/>
                <a:defRPr/>
              </a:pPr>
              <a:t>16</a:t>
            </a:fld>
            <a:endParaRPr kumimoji="0" lang="en-GB" sz="825" b="1" i="0" u="none" strike="noStrike" kern="1200" cap="none" spc="0" normalizeH="0" baseline="0" noProof="0">
              <a:ln>
                <a:noFill/>
              </a:ln>
              <a:solidFill>
                <a:prstClr val="black">
                  <a:tint val="82000"/>
                </a:prstClr>
              </a:solidFill>
              <a:effectLst/>
              <a:uLnTx/>
              <a:uFillTx/>
              <a:latin typeface="Calibri" panose="020F0502020204030204" pitchFamily="34" charset="0"/>
              <a:ea typeface="+mn-ea"/>
              <a:cs typeface="Calibri" panose="020F0502020204030204" pitchFamily="34" charset="0"/>
            </a:endParaRPr>
          </a:p>
        </p:txBody>
      </p:sp>
    </p:spTree>
    <p:extLst>
      <p:ext uri="{BB962C8B-B14F-4D97-AF65-F5344CB8AC3E}">
        <p14:creationId xmlns:p14="http://schemas.microsoft.com/office/powerpoint/2010/main" val="2202168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1_UWTSD Serif 2025_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Serif 2025_2" id="{B6913785-96E4-4712-8393-7C5A02A3851A}" vid="{1865C400-15EC-4F82-9CB3-FF32190DBFC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ontrol xmlns="http://schemas.microsoft.com/VisualStudio/2011/storyboarding/control">
  <Id Name="System.Storyboarding.Backgrounds.WebBrowser" Revision="1" Stencil="System.Storyboarding.Backgrounds" StencilVersion="0.1"/>
</Control>
</file>

<file path=customXml/item2.xml><?xml version="1.0" encoding="utf-8"?>
<Control xmlns="http://schemas.microsoft.com/VisualStudio/2011/storyboarding/control">
  <Id Name="System.Storyboarding.Common.TextInput" Revision="1" Stencil="System.Storyboarding.Common" StencilVersion="0.1"/>
</Control>
</file>

<file path=customXml/itemProps1.xml><?xml version="1.0" encoding="utf-8"?>
<ds:datastoreItem xmlns:ds="http://schemas.openxmlformats.org/officeDocument/2006/customXml" ds:itemID="{EB7B554C-29BD-42EC-82E7-C9EE7367E9A1}">
  <ds:schemaRefs>
    <ds:schemaRef ds:uri="http://schemas.microsoft.com/VisualStudio/2011/storyboarding/control"/>
  </ds:schemaRefs>
</ds:datastoreItem>
</file>

<file path=customXml/itemProps2.xml><?xml version="1.0" encoding="utf-8"?>
<ds:datastoreItem xmlns:ds="http://schemas.openxmlformats.org/officeDocument/2006/customXml" ds:itemID="{69CA5B40-25F3-41C0-8BBC-13DDE9C63212}">
  <ds:schemaRefs>
    <ds:schemaRef ds:uri="http://schemas.microsoft.com/VisualStudio/2011/storyboarding/control"/>
  </ds:schemaRefs>
</ds:datastoreItem>
</file>

<file path=docProps/app.xml><?xml version="1.0" encoding="utf-8"?>
<Properties xmlns="http://schemas.openxmlformats.org/officeDocument/2006/extended-properties" xmlns:vt="http://schemas.openxmlformats.org/officeDocument/2006/docPropsVTypes">
  <Template>UWTSD Serif 2025_2</Template>
  <TotalTime>1242</TotalTime>
  <Words>1062</Words>
  <Application>Microsoft Office PowerPoint</Application>
  <PresentationFormat>Widescreen</PresentationFormat>
  <Paragraphs>125</Paragraphs>
  <Slides>16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Aptos</vt:lpstr>
      <vt:lpstr>Arial</vt:lpstr>
      <vt:lpstr>Calibri</vt:lpstr>
      <vt:lpstr>Calibri Light</vt:lpstr>
      <vt:lpstr>Wingdings</vt:lpstr>
      <vt:lpstr>1_UWTSD Serif 2025_2</vt:lpstr>
      <vt:lpstr>Analysing and Solving Problems (ACCA4019)  Week3</vt:lpstr>
      <vt:lpstr>Weekly schedule</vt:lpstr>
      <vt:lpstr>Decomposition Practices</vt:lpstr>
      <vt:lpstr>Decomposition Example: Sending an Email (Hierarchical Format)</vt:lpstr>
      <vt:lpstr>Exercise 1: Preparing a Healthy Dinner </vt:lpstr>
      <vt:lpstr>Exercise 2: Completing an Assignment Report</vt:lpstr>
      <vt:lpstr>IPO Discovery Practices</vt:lpstr>
      <vt:lpstr>IPO Discovery Process Example - Buying Items from Amazon</vt:lpstr>
      <vt:lpstr>IPO Discovery Process Example - Buying Items from Amazon</vt:lpstr>
      <vt:lpstr>IPO Discovery Process Example - Buying Items from Amazon</vt:lpstr>
      <vt:lpstr>Exercise 3: A computer program 1</vt:lpstr>
      <vt:lpstr>Exercise 4: A computer program 2</vt:lpstr>
      <vt:lpstr>Exercise 5: A computer program 3</vt:lpstr>
      <vt:lpstr>Exercise 6: Buy 2, Get 1 Free</vt:lpstr>
      <vt:lpstr>Exercise 7: Student Options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Kemi Ademoye</dc:creator>
  <cp:lastModifiedBy>Serif Salem</cp:lastModifiedBy>
  <cp:revision>1637</cp:revision>
  <cp:lastPrinted>2014-09-29T16:21:25Z</cp:lastPrinted>
  <dcterms:created xsi:type="dcterms:W3CDTF">2013-09-18T07:00:31Z</dcterms:created>
  <dcterms:modified xsi:type="dcterms:W3CDTF">2025-05-26T22:13:20Z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fs.IsStoryboard">
    <vt:bool>true</vt:bool>
  </property>
</Properties>
</file>