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3" r:id="rId2"/>
    <p:sldMasterId id="2147483685" r:id="rId3"/>
    <p:sldMasterId id="2147483698" r:id="rId4"/>
  </p:sldMasterIdLst>
  <p:notesMasterIdLst>
    <p:notesMasterId r:id="rId25"/>
  </p:notesMasterIdLst>
  <p:sldIdLst>
    <p:sldId id="266" r:id="rId5"/>
    <p:sldId id="267" r:id="rId6"/>
    <p:sldId id="256" r:id="rId7"/>
    <p:sldId id="259" r:id="rId8"/>
    <p:sldId id="268" r:id="rId9"/>
    <p:sldId id="269" r:id="rId10"/>
    <p:sldId id="270" r:id="rId11"/>
    <p:sldId id="273" r:id="rId12"/>
    <p:sldId id="272" r:id="rId13"/>
    <p:sldId id="274" r:id="rId14"/>
    <p:sldId id="260" r:id="rId15"/>
    <p:sldId id="275" r:id="rId16"/>
    <p:sldId id="263" r:id="rId17"/>
    <p:sldId id="271" r:id="rId18"/>
    <p:sldId id="261" r:id="rId19"/>
    <p:sldId id="276" r:id="rId20"/>
    <p:sldId id="277" r:id="rId21"/>
    <p:sldId id="262" r:id="rId22"/>
    <p:sldId id="264" r:id="rId23"/>
    <p:sldId id="265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B8B1F0-DC9E-0654-D233-A24E387DB05B}" v="12" dt="2025-09-05T08:26:09.025"/>
    <p1510:client id="{65037606-9035-4650-A411-22798635C46B}" v="21" dt="2025-09-04T20:39:39.4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183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han Mendis" userId="c590b05b-806f-48e0-8880-74553b9cb7e4" providerId="ADAL" clId="{65037606-9035-4650-A411-22798635C46B}"/>
    <pc:docChg chg="undo custSel addSld delSld modSld sldOrd">
      <pc:chgData name="Yohan Mendis" userId="c590b05b-806f-48e0-8880-74553b9cb7e4" providerId="ADAL" clId="{65037606-9035-4650-A411-22798635C46B}" dt="2025-09-04T20:48:26.806" v="1182" actId="113"/>
      <pc:docMkLst>
        <pc:docMk/>
      </pc:docMkLst>
      <pc:sldChg chg="modSp mod">
        <pc:chgData name="Yohan Mendis" userId="c590b05b-806f-48e0-8880-74553b9cb7e4" providerId="ADAL" clId="{65037606-9035-4650-A411-22798635C46B}" dt="2025-09-04T09:50:30.367" v="85" actId="313"/>
        <pc:sldMkLst>
          <pc:docMk/>
          <pc:sldMk cId="0" sldId="256"/>
        </pc:sldMkLst>
        <pc:spChg chg="mod">
          <ac:chgData name="Yohan Mendis" userId="c590b05b-806f-48e0-8880-74553b9cb7e4" providerId="ADAL" clId="{65037606-9035-4650-A411-22798635C46B}" dt="2025-09-04T09:50:30.367" v="85" actId="313"/>
          <ac:spMkLst>
            <pc:docMk/>
            <pc:sldMk cId="0" sldId="256"/>
            <ac:spMk id="2" creationId="{00000000-0000-0000-0000-000000000000}"/>
          </ac:spMkLst>
        </pc:spChg>
        <pc:spChg chg="mod">
          <ac:chgData name="Yohan Mendis" userId="c590b05b-806f-48e0-8880-74553b9cb7e4" providerId="ADAL" clId="{65037606-9035-4650-A411-22798635C46B}" dt="2025-09-04T09:44:26.740" v="58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Yohan Mendis" userId="c590b05b-806f-48e0-8880-74553b9cb7e4" providerId="ADAL" clId="{65037606-9035-4650-A411-22798635C46B}" dt="2025-09-04T09:50:53.096" v="86" actId="47"/>
        <pc:sldMkLst>
          <pc:docMk/>
          <pc:sldMk cId="0" sldId="257"/>
        </pc:sldMkLst>
      </pc:sldChg>
      <pc:sldChg chg="del">
        <pc:chgData name="Yohan Mendis" userId="c590b05b-806f-48e0-8880-74553b9cb7e4" providerId="ADAL" clId="{65037606-9035-4650-A411-22798635C46B}" dt="2025-09-04T09:50:55.123" v="87" actId="47"/>
        <pc:sldMkLst>
          <pc:docMk/>
          <pc:sldMk cId="0" sldId="258"/>
        </pc:sldMkLst>
      </pc:sldChg>
      <pc:sldChg chg="modSp mod">
        <pc:chgData name="Yohan Mendis" userId="c590b05b-806f-48e0-8880-74553b9cb7e4" providerId="ADAL" clId="{65037606-9035-4650-A411-22798635C46B}" dt="2025-09-04T09:51:20.371" v="96" actId="20577"/>
        <pc:sldMkLst>
          <pc:docMk/>
          <pc:sldMk cId="0" sldId="259"/>
        </pc:sldMkLst>
        <pc:spChg chg="mod">
          <ac:chgData name="Yohan Mendis" userId="c590b05b-806f-48e0-8880-74553b9cb7e4" providerId="ADAL" clId="{65037606-9035-4650-A411-22798635C46B}" dt="2025-09-04T09:51:20.371" v="96" actId="20577"/>
          <ac:spMkLst>
            <pc:docMk/>
            <pc:sldMk cId="0" sldId="259"/>
            <ac:spMk id="2" creationId="{00000000-0000-0000-0000-000000000000}"/>
          </ac:spMkLst>
        </pc:spChg>
      </pc:sldChg>
      <pc:sldChg chg="addSp delSp modSp mod">
        <pc:chgData name="Yohan Mendis" userId="c590b05b-806f-48e0-8880-74553b9cb7e4" providerId="ADAL" clId="{65037606-9035-4650-A411-22798635C46B}" dt="2025-09-04T15:14:41.138" v="922" actId="20577"/>
        <pc:sldMkLst>
          <pc:docMk/>
          <pc:sldMk cId="0" sldId="260"/>
        </pc:sldMkLst>
        <pc:spChg chg="mod">
          <ac:chgData name="Yohan Mendis" userId="c590b05b-806f-48e0-8880-74553b9cb7e4" providerId="ADAL" clId="{65037606-9035-4650-A411-22798635C46B}" dt="2025-09-04T15:14:41.138" v="922" actId="20577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Yohan Mendis" userId="c590b05b-806f-48e0-8880-74553b9cb7e4" providerId="ADAL" clId="{65037606-9035-4650-A411-22798635C46B}" dt="2025-09-04T15:13:35.822" v="904" actId="478"/>
          <ac:spMkLst>
            <pc:docMk/>
            <pc:sldMk cId="0" sldId="260"/>
            <ac:spMk id="3" creationId="{00000000-0000-0000-0000-000000000000}"/>
          </ac:spMkLst>
        </pc:spChg>
        <pc:spChg chg="add del mod">
          <ac:chgData name="Yohan Mendis" userId="c590b05b-806f-48e0-8880-74553b9cb7e4" providerId="ADAL" clId="{65037606-9035-4650-A411-22798635C46B}" dt="2025-09-04T15:13:42.652" v="905" actId="478"/>
          <ac:spMkLst>
            <pc:docMk/>
            <pc:sldMk cId="0" sldId="260"/>
            <ac:spMk id="5" creationId="{3CFE7E2F-2E77-3EE3-DA01-17E1240E4D3D}"/>
          </ac:spMkLst>
        </pc:spChg>
        <pc:picChg chg="add mod">
          <ac:chgData name="Yohan Mendis" userId="c590b05b-806f-48e0-8880-74553b9cb7e4" providerId="ADAL" clId="{65037606-9035-4650-A411-22798635C46B}" dt="2025-09-04T15:14:31.197" v="908" actId="26606"/>
          <ac:picMkLst>
            <pc:docMk/>
            <pc:sldMk cId="0" sldId="260"/>
            <ac:picMk id="7" creationId="{133BBAF1-C4D9-6627-8139-B436E1151645}"/>
          </ac:picMkLst>
        </pc:picChg>
        <pc:picChg chg="add">
          <ac:chgData name="Yohan Mendis" userId="c590b05b-806f-48e0-8880-74553b9cb7e4" providerId="ADAL" clId="{65037606-9035-4650-A411-22798635C46B}" dt="2025-09-04T15:13:45.207" v="906"/>
          <ac:picMkLst>
            <pc:docMk/>
            <pc:sldMk cId="0" sldId="260"/>
            <ac:picMk id="1026" creationId="{AAB9C8A7-DE46-749B-F072-21BF6C741F60}"/>
          </ac:picMkLst>
        </pc:picChg>
      </pc:sldChg>
      <pc:sldChg chg="addSp delSp modSp mod chgLayout">
        <pc:chgData name="Yohan Mendis" userId="c590b05b-806f-48e0-8880-74553b9cb7e4" providerId="ADAL" clId="{65037606-9035-4650-A411-22798635C46B}" dt="2025-09-04T20:29:52.865" v="1043" actId="20577"/>
        <pc:sldMkLst>
          <pc:docMk/>
          <pc:sldMk cId="0" sldId="261"/>
        </pc:sldMkLst>
        <pc:spChg chg="mod ord">
          <ac:chgData name="Yohan Mendis" userId="c590b05b-806f-48e0-8880-74553b9cb7e4" providerId="ADAL" clId="{65037606-9035-4650-A411-22798635C46B}" dt="2025-09-04T20:29:40.526" v="1039" actId="700"/>
          <ac:spMkLst>
            <pc:docMk/>
            <pc:sldMk cId="0" sldId="261"/>
            <ac:spMk id="2" creationId="{00000000-0000-0000-0000-000000000000}"/>
          </ac:spMkLst>
        </pc:spChg>
        <pc:spChg chg="add mod ord">
          <ac:chgData name="Yohan Mendis" userId="c590b05b-806f-48e0-8880-74553b9cb7e4" providerId="ADAL" clId="{65037606-9035-4650-A411-22798635C46B}" dt="2025-09-04T20:29:52.865" v="1043" actId="20577"/>
          <ac:spMkLst>
            <pc:docMk/>
            <pc:sldMk cId="0" sldId="261"/>
            <ac:spMk id="3" creationId="{8E826513-9A4C-C674-69A2-DCA3AB006341}"/>
          </ac:spMkLst>
        </pc:spChg>
        <pc:spChg chg="del">
          <ac:chgData name="Yohan Mendis" userId="c590b05b-806f-48e0-8880-74553b9cb7e4" providerId="ADAL" clId="{65037606-9035-4650-A411-22798635C46B}" dt="2025-09-04T10:18:28.880" v="440" actId="478"/>
          <ac:spMkLst>
            <pc:docMk/>
            <pc:sldMk cId="0" sldId="261"/>
            <ac:spMk id="6" creationId="{1A4388D1-82DE-1CA2-EF00-D5903A4B85BD}"/>
          </ac:spMkLst>
        </pc:spChg>
        <pc:picChg chg="del">
          <ac:chgData name="Yohan Mendis" userId="c590b05b-806f-48e0-8880-74553b9cb7e4" providerId="ADAL" clId="{65037606-9035-4650-A411-22798635C46B}" dt="2025-09-04T10:18:23.515" v="439" actId="478"/>
          <ac:picMkLst>
            <pc:docMk/>
            <pc:sldMk cId="0" sldId="261"/>
            <ac:picMk id="5" creationId="{455307C8-DD60-79F2-4D47-446AC04A97DF}"/>
          </ac:picMkLst>
        </pc:picChg>
      </pc:sldChg>
      <pc:sldChg chg="modSp mod">
        <pc:chgData name="Yohan Mendis" userId="c590b05b-806f-48e0-8880-74553b9cb7e4" providerId="ADAL" clId="{65037606-9035-4650-A411-22798635C46B}" dt="2025-09-04T20:48:26.806" v="1182" actId="113"/>
        <pc:sldMkLst>
          <pc:docMk/>
          <pc:sldMk cId="0" sldId="262"/>
        </pc:sldMkLst>
        <pc:spChg chg="mod">
          <ac:chgData name="Yohan Mendis" userId="c590b05b-806f-48e0-8880-74553b9cb7e4" providerId="ADAL" clId="{65037606-9035-4650-A411-22798635C46B}" dt="2025-09-04T20:47:20.564" v="1105" actId="6549"/>
          <ac:spMkLst>
            <pc:docMk/>
            <pc:sldMk cId="0" sldId="262"/>
            <ac:spMk id="2" creationId="{00000000-0000-0000-0000-000000000000}"/>
          </ac:spMkLst>
        </pc:spChg>
        <pc:spChg chg="mod">
          <ac:chgData name="Yohan Mendis" userId="c590b05b-806f-48e0-8880-74553b9cb7e4" providerId="ADAL" clId="{65037606-9035-4650-A411-22798635C46B}" dt="2025-09-04T20:48:26.806" v="1182" actId="113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Yohan Mendis" userId="c590b05b-806f-48e0-8880-74553b9cb7e4" providerId="ADAL" clId="{65037606-9035-4650-A411-22798635C46B}" dt="2025-09-04T10:19:54.286" v="446" actId="20577"/>
        <pc:sldMkLst>
          <pc:docMk/>
          <pc:sldMk cId="0" sldId="265"/>
        </pc:sldMkLst>
        <pc:spChg chg="mod">
          <ac:chgData name="Yohan Mendis" userId="c590b05b-806f-48e0-8880-74553b9cb7e4" providerId="ADAL" clId="{65037606-9035-4650-A411-22798635C46B}" dt="2025-09-04T10:19:54.286" v="446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Yohan Mendis" userId="c590b05b-806f-48e0-8880-74553b9cb7e4" providerId="ADAL" clId="{65037606-9035-4650-A411-22798635C46B}" dt="2025-09-04T09:41:49.879" v="3"/>
        <pc:sldMkLst>
          <pc:docMk/>
          <pc:sldMk cId="4204483782" sldId="266"/>
        </pc:sldMkLst>
        <pc:spChg chg="mod">
          <ac:chgData name="Yohan Mendis" userId="c590b05b-806f-48e0-8880-74553b9cb7e4" providerId="ADAL" clId="{65037606-9035-4650-A411-22798635C46B}" dt="2025-09-04T09:41:49.879" v="3"/>
          <ac:spMkLst>
            <pc:docMk/>
            <pc:sldMk cId="4204483782" sldId="266"/>
            <ac:spMk id="4" creationId="{A99F86DF-5C1A-5EE5-5796-0AB73D824481}"/>
          </ac:spMkLst>
        </pc:spChg>
      </pc:sldChg>
      <pc:sldChg chg="modSp mod">
        <pc:chgData name="Yohan Mendis" userId="c590b05b-806f-48e0-8880-74553b9cb7e4" providerId="ADAL" clId="{65037606-9035-4650-A411-22798635C46B}" dt="2025-09-04T09:42:57.672" v="11" actId="20577"/>
        <pc:sldMkLst>
          <pc:docMk/>
          <pc:sldMk cId="3063505027" sldId="267"/>
        </pc:sldMkLst>
        <pc:spChg chg="mod">
          <ac:chgData name="Yohan Mendis" userId="c590b05b-806f-48e0-8880-74553b9cb7e4" providerId="ADAL" clId="{65037606-9035-4650-A411-22798635C46B}" dt="2025-09-04T09:42:57.672" v="11" actId="20577"/>
          <ac:spMkLst>
            <pc:docMk/>
            <pc:sldMk cId="3063505027" sldId="267"/>
            <ac:spMk id="3" creationId="{1653698A-74E5-4B1A-5659-CAECA2106177}"/>
          </ac:spMkLst>
        </pc:spChg>
      </pc:sldChg>
      <pc:sldChg chg="delSp modSp mod">
        <pc:chgData name="Yohan Mendis" userId="c590b05b-806f-48e0-8880-74553b9cb7e4" providerId="ADAL" clId="{65037606-9035-4650-A411-22798635C46B}" dt="2025-09-04T13:45:20.831" v="647" actId="20577"/>
        <pc:sldMkLst>
          <pc:docMk/>
          <pc:sldMk cId="626781694" sldId="268"/>
        </pc:sldMkLst>
        <pc:spChg chg="mod">
          <ac:chgData name="Yohan Mendis" userId="c590b05b-806f-48e0-8880-74553b9cb7e4" providerId="ADAL" clId="{65037606-9035-4650-A411-22798635C46B}" dt="2025-09-04T09:51:52.979" v="114" actId="20577"/>
          <ac:spMkLst>
            <pc:docMk/>
            <pc:sldMk cId="626781694" sldId="268"/>
            <ac:spMk id="2" creationId="{F51E6B05-7017-5E80-4109-DD3ACE19DFC6}"/>
          </ac:spMkLst>
        </pc:spChg>
        <pc:spChg chg="mod">
          <ac:chgData name="Yohan Mendis" userId="c590b05b-806f-48e0-8880-74553b9cb7e4" providerId="ADAL" clId="{65037606-9035-4650-A411-22798635C46B}" dt="2025-09-04T13:45:20.831" v="647" actId="20577"/>
          <ac:spMkLst>
            <pc:docMk/>
            <pc:sldMk cId="626781694" sldId="268"/>
            <ac:spMk id="3" creationId="{DECAF744-E9AF-782D-37C3-66940D93EA0B}"/>
          </ac:spMkLst>
        </pc:spChg>
        <pc:picChg chg="del">
          <ac:chgData name="Yohan Mendis" userId="c590b05b-806f-48e0-8880-74553b9cb7e4" providerId="ADAL" clId="{65037606-9035-4650-A411-22798635C46B}" dt="2025-09-04T09:52:02.756" v="116" actId="478"/>
          <ac:picMkLst>
            <pc:docMk/>
            <pc:sldMk cId="626781694" sldId="268"/>
            <ac:picMk id="5" creationId="{9CD3913C-6CE9-9533-9F9C-F877B14CA255}"/>
          </ac:picMkLst>
        </pc:picChg>
      </pc:sldChg>
      <pc:sldChg chg="addSp modSp mod">
        <pc:chgData name="Yohan Mendis" userId="c590b05b-806f-48e0-8880-74553b9cb7e4" providerId="ADAL" clId="{65037606-9035-4650-A411-22798635C46B}" dt="2025-09-04T13:48:51.196" v="728" actId="22"/>
        <pc:sldMkLst>
          <pc:docMk/>
          <pc:sldMk cId="2534375512" sldId="269"/>
        </pc:sldMkLst>
        <pc:spChg chg="mod">
          <ac:chgData name="Yohan Mendis" userId="c590b05b-806f-48e0-8880-74553b9cb7e4" providerId="ADAL" clId="{65037606-9035-4650-A411-22798635C46B}" dt="2025-09-04T09:52:45.179" v="140" actId="108"/>
          <ac:spMkLst>
            <pc:docMk/>
            <pc:sldMk cId="2534375512" sldId="269"/>
            <ac:spMk id="2" creationId="{61D2DF08-60BD-4BC2-9693-82BA1B4C1B59}"/>
          </ac:spMkLst>
        </pc:spChg>
        <pc:spChg chg="mod">
          <ac:chgData name="Yohan Mendis" userId="c590b05b-806f-48e0-8880-74553b9cb7e4" providerId="ADAL" clId="{65037606-9035-4650-A411-22798635C46B}" dt="2025-09-04T13:48:25.882" v="727" actId="20577"/>
          <ac:spMkLst>
            <pc:docMk/>
            <pc:sldMk cId="2534375512" sldId="269"/>
            <ac:spMk id="3" creationId="{792E8036-1869-74FE-1E35-271755AEDF3E}"/>
          </ac:spMkLst>
        </pc:spChg>
        <pc:picChg chg="add">
          <ac:chgData name="Yohan Mendis" userId="c590b05b-806f-48e0-8880-74553b9cb7e4" providerId="ADAL" clId="{65037606-9035-4650-A411-22798635C46B}" dt="2025-09-04T13:48:51.196" v="728" actId="22"/>
          <ac:picMkLst>
            <pc:docMk/>
            <pc:sldMk cId="2534375512" sldId="269"/>
            <ac:picMk id="5" creationId="{B23D4235-EE23-68CE-71FF-37BF782F8856}"/>
          </ac:picMkLst>
        </pc:picChg>
      </pc:sldChg>
      <pc:sldChg chg="modSp mod">
        <pc:chgData name="Yohan Mendis" userId="c590b05b-806f-48e0-8880-74553b9cb7e4" providerId="ADAL" clId="{65037606-9035-4650-A411-22798635C46B}" dt="2025-09-04T14:12:31.803" v="790" actId="20577"/>
        <pc:sldMkLst>
          <pc:docMk/>
          <pc:sldMk cId="3125035318" sldId="270"/>
        </pc:sldMkLst>
        <pc:spChg chg="mod">
          <ac:chgData name="Yohan Mendis" userId="c590b05b-806f-48e0-8880-74553b9cb7e4" providerId="ADAL" clId="{65037606-9035-4650-A411-22798635C46B}" dt="2025-09-04T09:53:27.003" v="174" actId="20577"/>
          <ac:spMkLst>
            <pc:docMk/>
            <pc:sldMk cId="3125035318" sldId="270"/>
            <ac:spMk id="2" creationId="{D06B2181-B93B-47CB-1A11-6F9423E181F1}"/>
          </ac:spMkLst>
        </pc:spChg>
        <pc:spChg chg="mod">
          <ac:chgData name="Yohan Mendis" userId="c590b05b-806f-48e0-8880-74553b9cb7e4" providerId="ADAL" clId="{65037606-9035-4650-A411-22798635C46B}" dt="2025-09-04T14:12:31.803" v="790" actId="20577"/>
          <ac:spMkLst>
            <pc:docMk/>
            <pc:sldMk cId="3125035318" sldId="270"/>
            <ac:spMk id="3" creationId="{68F5D760-373F-2C3A-7C77-A3138B82FB3D}"/>
          </ac:spMkLst>
        </pc:spChg>
      </pc:sldChg>
      <pc:sldChg chg="modSp mod">
        <pc:chgData name="Yohan Mendis" userId="c590b05b-806f-48e0-8880-74553b9cb7e4" providerId="ADAL" clId="{65037606-9035-4650-A411-22798635C46B}" dt="2025-09-04T20:24:57.285" v="1038" actId="20577"/>
        <pc:sldMkLst>
          <pc:docMk/>
          <pc:sldMk cId="54982187" sldId="271"/>
        </pc:sldMkLst>
        <pc:spChg chg="mod">
          <ac:chgData name="Yohan Mendis" userId="c590b05b-806f-48e0-8880-74553b9cb7e4" providerId="ADAL" clId="{65037606-9035-4650-A411-22798635C46B}" dt="2025-09-04T10:17:31.266" v="409" actId="20577"/>
          <ac:spMkLst>
            <pc:docMk/>
            <pc:sldMk cId="54982187" sldId="271"/>
            <ac:spMk id="2" creationId="{C7220525-53BB-9ECC-BB1D-724EEF82D6D3}"/>
          </ac:spMkLst>
        </pc:spChg>
        <pc:spChg chg="mod">
          <ac:chgData name="Yohan Mendis" userId="c590b05b-806f-48e0-8880-74553b9cb7e4" providerId="ADAL" clId="{65037606-9035-4650-A411-22798635C46B}" dt="2025-09-04T20:24:57.285" v="1038" actId="20577"/>
          <ac:spMkLst>
            <pc:docMk/>
            <pc:sldMk cId="54982187" sldId="271"/>
            <ac:spMk id="3" creationId="{7B025C73-3898-83B3-4805-4BD7CE331A7B}"/>
          </ac:spMkLst>
        </pc:spChg>
      </pc:sldChg>
      <pc:sldChg chg="addSp delSp modSp new mod ord">
        <pc:chgData name="Yohan Mendis" userId="c590b05b-806f-48e0-8880-74553b9cb7e4" providerId="ADAL" clId="{65037606-9035-4650-A411-22798635C46B}" dt="2025-09-04T14:15:05.924" v="793" actId="26606"/>
        <pc:sldMkLst>
          <pc:docMk/>
          <pc:sldMk cId="4236176872" sldId="272"/>
        </pc:sldMkLst>
        <pc:spChg chg="mod">
          <ac:chgData name="Yohan Mendis" userId="c590b05b-806f-48e0-8880-74553b9cb7e4" providerId="ADAL" clId="{65037606-9035-4650-A411-22798635C46B}" dt="2025-09-04T14:15:05.924" v="793" actId="26606"/>
          <ac:spMkLst>
            <pc:docMk/>
            <pc:sldMk cId="4236176872" sldId="272"/>
            <ac:spMk id="2" creationId="{740295F9-E121-9F4F-760D-09DCB733EAC4}"/>
          </ac:spMkLst>
        </pc:spChg>
        <pc:spChg chg="del">
          <ac:chgData name="Yohan Mendis" userId="c590b05b-806f-48e0-8880-74553b9cb7e4" providerId="ADAL" clId="{65037606-9035-4650-A411-22798635C46B}" dt="2025-09-04T14:15:03.114" v="792" actId="478"/>
          <ac:spMkLst>
            <pc:docMk/>
            <pc:sldMk cId="4236176872" sldId="272"/>
            <ac:spMk id="3" creationId="{C991B167-1C8D-B6B5-5BD9-9DE81DF6B148}"/>
          </ac:spMkLst>
        </pc:spChg>
        <pc:picChg chg="add mod">
          <ac:chgData name="Yohan Mendis" userId="c590b05b-806f-48e0-8880-74553b9cb7e4" providerId="ADAL" clId="{65037606-9035-4650-A411-22798635C46B}" dt="2025-09-04T14:15:05.924" v="793" actId="26606"/>
          <ac:picMkLst>
            <pc:docMk/>
            <pc:sldMk cId="4236176872" sldId="272"/>
            <ac:picMk id="4" creationId="{59EFF0C6-B9FC-DC0C-F94B-4FA6512A6FF4}"/>
          </ac:picMkLst>
        </pc:picChg>
      </pc:sldChg>
      <pc:sldChg chg="modSp add mod">
        <pc:chgData name="Yohan Mendis" userId="c590b05b-806f-48e0-8880-74553b9cb7e4" providerId="ADAL" clId="{65037606-9035-4650-A411-22798635C46B}" dt="2025-09-04T09:55:31.140" v="276" actId="20577"/>
        <pc:sldMkLst>
          <pc:docMk/>
          <pc:sldMk cId="1297631931" sldId="273"/>
        </pc:sldMkLst>
        <pc:spChg chg="mod">
          <ac:chgData name="Yohan Mendis" userId="c590b05b-806f-48e0-8880-74553b9cb7e4" providerId="ADAL" clId="{65037606-9035-4650-A411-22798635C46B}" dt="2025-09-04T09:55:31.140" v="276" actId="20577"/>
          <ac:spMkLst>
            <pc:docMk/>
            <pc:sldMk cId="1297631931" sldId="273"/>
            <ac:spMk id="2" creationId="{CCC86051-D4D0-FADF-9DEC-90DC58A5C615}"/>
          </ac:spMkLst>
        </pc:spChg>
      </pc:sldChg>
      <pc:sldChg chg="addSp delSp modSp new mod">
        <pc:chgData name="Yohan Mendis" userId="c590b05b-806f-48e0-8880-74553b9cb7e4" providerId="ADAL" clId="{65037606-9035-4650-A411-22798635C46B}" dt="2025-09-04T15:11:15.860" v="902" actId="20577"/>
        <pc:sldMkLst>
          <pc:docMk/>
          <pc:sldMk cId="4099667710" sldId="274"/>
        </pc:sldMkLst>
        <pc:spChg chg="mod">
          <ac:chgData name="Yohan Mendis" userId="c590b05b-806f-48e0-8880-74553b9cb7e4" providerId="ADAL" clId="{65037606-9035-4650-A411-22798635C46B}" dt="2025-09-04T14:20:56.359" v="798" actId="26606"/>
          <ac:spMkLst>
            <pc:docMk/>
            <pc:sldMk cId="4099667710" sldId="274"/>
            <ac:spMk id="2" creationId="{92263CE4-E3E3-90AF-9B60-D24BB41668C5}"/>
          </ac:spMkLst>
        </pc:spChg>
        <pc:spChg chg="del mod">
          <ac:chgData name="Yohan Mendis" userId="c590b05b-806f-48e0-8880-74553b9cb7e4" providerId="ADAL" clId="{65037606-9035-4650-A411-22798635C46B}" dt="2025-09-04T14:20:56.359" v="798" actId="26606"/>
          <ac:spMkLst>
            <pc:docMk/>
            <pc:sldMk cId="4099667710" sldId="274"/>
            <ac:spMk id="3" creationId="{A2BED52D-395A-1122-CF07-4473286845A5}"/>
          </ac:spMkLst>
        </pc:spChg>
        <pc:spChg chg="add mod">
          <ac:chgData name="Yohan Mendis" userId="c590b05b-806f-48e0-8880-74553b9cb7e4" providerId="ADAL" clId="{65037606-9035-4650-A411-22798635C46B}" dt="2025-09-04T15:05:41.997" v="836" actId="20577"/>
          <ac:spMkLst>
            <pc:docMk/>
            <pc:sldMk cId="4099667710" sldId="274"/>
            <ac:spMk id="6" creationId="{F6161482-B42D-14C5-8616-1E8E4FB7EAAC}"/>
          </ac:spMkLst>
        </pc:spChg>
        <pc:spChg chg="add mod">
          <ac:chgData name="Yohan Mendis" userId="c590b05b-806f-48e0-8880-74553b9cb7e4" providerId="ADAL" clId="{65037606-9035-4650-A411-22798635C46B}" dt="2025-09-04T15:07:01.331" v="851" actId="208"/>
          <ac:spMkLst>
            <pc:docMk/>
            <pc:sldMk cId="4099667710" sldId="274"/>
            <ac:spMk id="7" creationId="{451D847C-9BDD-C491-8215-3728B1EB91AC}"/>
          </ac:spMkLst>
        </pc:spChg>
        <pc:spChg chg="add mod">
          <ac:chgData name="Yohan Mendis" userId="c590b05b-806f-48e0-8880-74553b9cb7e4" providerId="ADAL" clId="{65037606-9035-4650-A411-22798635C46B}" dt="2025-09-04T15:08:36.412" v="861" actId="1037"/>
          <ac:spMkLst>
            <pc:docMk/>
            <pc:sldMk cId="4099667710" sldId="274"/>
            <ac:spMk id="8" creationId="{5ABD0522-E9FF-AE98-4071-8D71E3A64D8A}"/>
          </ac:spMkLst>
        </pc:spChg>
        <pc:spChg chg="add mod">
          <ac:chgData name="Yohan Mendis" userId="c590b05b-806f-48e0-8880-74553b9cb7e4" providerId="ADAL" clId="{65037606-9035-4650-A411-22798635C46B}" dt="2025-09-04T15:08:52.421" v="870" actId="1036"/>
          <ac:spMkLst>
            <pc:docMk/>
            <pc:sldMk cId="4099667710" sldId="274"/>
            <ac:spMk id="9" creationId="{47ABB677-E697-670B-A9A8-0C3F4A87B9D3}"/>
          </ac:spMkLst>
        </pc:spChg>
        <pc:spChg chg="add mod">
          <ac:chgData name="Yohan Mendis" userId="c590b05b-806f-48e0-8880-74553b9cb7e4" providerId="ADAL" clId="{65037606-9035-4650-A411-22798635C46B}" dt="2025-09-04T15:09:17.410" v="872" actId="1076"/>
          <ac:spMkLst>
            <pc:docMk/>
            <pc:sldMk cId="4099667710" sldId="274"/>
            <ac:spMk id="10" creationId="{040D7E98-9C79-9CB2-A945-77FFD0DBECF8}"/>
          </ac:spMkLst>
        </pc:spChg>
        <pc:spChg chg="add mod">
          <ac:chgData name="Yohan Mendis" userId="c590b05b-806f-48e0-8880-74553b9cb7e4" providerId="ADAL" clId="{65037606-9035-4650-A411-22798635C46B}" dt="2025-09-04T15:11:15.860" v="902" actId="20577"/>
          <ac:spMkLst>
            <pc:docMk/>
            <pc:sldMk cId="4099667710" sldId="274"/>
            <ac:spMk id="11" creationId="{744CC010-BFC0-7514-DEFC-752683D8342C}"/>
          </ac:spMkLst>
        </pc:spChg>
        <pc:picChg chg="add mod">
          <ac:chgData name="Yohan Mendis" userId="c590b05b-806f-48e0-8880-74553b9cb7e4" providerId="ADAL" clId="{65037606-9035-4650-A411-22798635C46B}" dt="2025-09-04T15:05:59.985" v="838" actId="14100"/>
          <ac:picMkLst>
            <pc:docMk/>
            <pc:sldMk cId="4099667710" sldId="274"/>
            <ac:picMk id="5" creationId="{C6605B64-74A4-B836-CE45-D030FA35E858}"/>
          </ac:picMkLst>
        </pc:picChg>
      </pc:sldChg>
      <pc:sldChg chg="addSp delSp modSp new mod">
        <pc:chgData name="Yohan Mendis" userId="c590b05b-806f-48e0-8880-74553b9cb7e4" providerId="ADAL" clId="{65037606-9035-4650-A411-22798635C46B}" dt="2025-09-04T15:16:36.468" v="940" actId="14100"/>
        <pc:sldMkLst>
          <pc:docMk/>
          <pc:sldMk cId="2767280885" sldId="275"/>
        </pc:sldMkLst>
        <pc:spChg chg="mod">
          <ac:chgData name="Yohan Mendis" userId="c590b05b-806f-48e0-8880-74553b9cb7e4" providerId="ADAL" clId="{65037606-9035-4650-A411-22798635C46B}" dt="2025-09-04T15:16:20.019" v="938" actId="20577"/>
          <ac:spMkLst>
            <pc:docMk/>
            <pc:sldMk cId="2767280885" sldId="275"/>
            <ac:spMk id="2" creationId="{1A1D88A3-0E84-B973-9E56-2B38DD7CDE70}"/>
          </ac:spMkLst>
        </pc:spChg>
        <pc:spChg chg="del">
          <ac:chgData name="Yohan Mendis" userId="c590b05b-806f-48e0-8880-74553b9cb7e4" providerId="ADAL" clId="{65037606-9035-4650-A411-22798635C46B}" dt="2025-09-04T15:16:04.328" v="923" actId="478"/>
          <ac:spMkLst>
            <pc:docMk/>
            <pc:sldMk cId="2767280885" sldId="275"/>
            <ac:spMk id="3" creationId="{B2500FE8-4476-4E5B-56E0-0D8765A6207B}"/>
          </ac:spMkLst>
        </pc:spChg>
        <pc:picChg chg="add mod">
          <ac:chgData name="Yohan Mendis" userId="c590b05b-806f-48e0-8880-74553b9cb7e4" providerId="ADAL" clId="{65037606-9035-4650-A411-22798635C46B}" dt="2025-09-04T15:16:36.468" v="940" actId="14100"/>
          <ac:picMkLst>
            <pc:docMk/>
            <pc:sldMk cId="2767280885" sldId="275"/>
            <ac:picMk id="5" creationId="{E560A280-3E6D-3D59-B30C-42DF17AB6E62}"/>
          </ac:picMkLst>
        </pc:picChg>
      </pc:sldChg>
      <pc:sldChg chg="addSp delSp modSp new mod">
        <pc:chgData name="Yohan Mendis" userId="c590b05b-806f-48e0-8880-74553b9cb7e4" providerId="ADAL" clId="{65037606-9035-4650-A411-22798635C46B}" dt="2025-09-04T20:30:45.691" v="1092" actId="26606"/>
        <pc:sldMkLst>
          <pc:docMk/>
          <pc:sldMk cId="2917215127" sldId="276"/>
        </pc:sldMkLst>
        <pc:spChg chg="mod">
          <ac:chgData name="Yohan Mendis" userId="c590b05b-806f-48e0-8880-74553b9cb7e4" providerId="ADAL" clId="{65037606-9035-4650-A411-22798635C46B}" dt="2025-09-04T20:30:45.691" v="1092" actId="26606"/>
          <ac:spMkLst>
            <pc:docMk/>
            <pc:sldMk cId="2917215127" sldId="276"/>
            <ac:spMk id="2" creationId="{A8E62E45-2F53-9ECC-C3A8-0E36B825009D}"/>
          </ac:spMkLst>
        </pc:spChg>
        <pc:spChg chg="del">
          <ac:chgData name="Yohan Mendis" userId="c590b05b-806f-48e0-8880-74553b9cb7e4" providerId="ADAL" clId="{65037606-9035-4650-A411-22798635C46B}" dt="2025-09-04T20:30:36.836" v="1088" actId="478"/>
          <ac:spMkLst>
            <pc:docMk/>
            <pc:sldMk cId="2917215127" sldId="276"/>
            <ac:spMk id="3" creationId="{EA9B5CCB-A7D7-B7B2-A1FF-8461E3189C88}"/>
          </ac:spMkLst>
        </pc:spChg>
        <pc:picChg chg="add mod">
          <ac:chgData name="Yohan Mendis" userId="c590b05b-806f-48e0-8880-74553b9cb7e4" providerId="ADAL" clId="{65037606-9035-4650-A411-22798635C46B}" dt="2025-09-04T20:30:45.691" v="1092" actId="26606"/>
          <ac:picMkLst>
            <pc:docMk/>
            <pc:sldMk cId="2917215127" sldId="276"/>
            <ac:picMk id="2050" creationId="{166A06F0-D6FE-B845-372D-35CAE621147D}"/>
          </ac:picMkLst>
        </pc:picChg>
      </pc:sldChg>
      <pc:sldChg chg="addSp delSp modSp new mod">
        <pc:chgData name="Yohan Mendis" userId="c590b05b-806f-48e0-8880-74553b9cb7e4" providerId="ADAL" clId="{65037606-9035-4650-A411-22798635C46B}" dt="2025-09-04T20:40:27.087" v="1104" actId="14100"/>
        <pc:sldMkLst>
          <pc:docMk/>
          <pc:sldMk cId="3076312542" sldId="277"/>
        </pc:sldMkLst>
        <pc:spChg chg="del">
          <ac:chgData name="Yohan Mendis" userId="c590b05b-806f-48e0-8880-74553b9cb7e4" providerId="ADAL" clId="{65037606-9035-4650-A411-22798635C46B}" dt="2025-09-04T20:39:39.462" v="1094"/>
          <ac:spMkLst>
            <pc:docMk/>
            <pc:sldMk cId="3076312542" sldId="277"/>
            <ac:spMk id="3" creationId="{79E7C2AF-6CEC-0260-0730-D8B09DEB9E42}"/>
          </ac:spMkLst>
        </pc:spChg>
        <pc:graphicFrameChg chg="add mod modGraphic">
          <ac:chgData name="Yohan Mendis" userId="c590b05b-806f-48e0-8880-74553b9cb7e4" providerId="ADAL" clId="{65037606-9035-4650-A411-22798635C46B}" dt="2025-09-04T20:40:27.087" v="1104" actId="14100"/>
          <ac:graphicFrameMkLst>
            <pc:docMk/>
            <pc:sldMk cId="3076312542" sldId="277"/>
            <ac:graphicFrameMk id="4" creationId="{921BE7F2-2B81-9045-ECC9-56241D3EBDCC}"/>
          </ac:graphicFrameMkLst>
        </pc:graphicFrameChg>
      </pc:sldChg>
    </pc:docChg>
  </pc:docChgLst>
  <pc:docChgLst>
    <pc:chgData name="Yohan Mendis" userId="S::y.mendis@uwtsd.ac.uk::c590b05b-806f-48e0-8880-74553b9cb7e4" providerId="AD" clId="Web-{1FB8B1F0-DC9E-0654-D233-A24E387DB05B}"/>
    <pc:docChg chg="modSld sldOrd">
      <pc:chgData name="Yohan Mendis" userId="S::y.mendis@uwtsd.ac.uk::c590b05b-806f-48e0-8880-74553b9cb7e4" providerId="AD" clId="Web-{1FB8B1F0-DC9E-0654-D233-A24E387DB05B}" dt="2025-09-05T08:26:08.791" v="10" actId="20577"/>
      <pc:docMkLst>
        <pc:docMk/>
      </pc:docMkLst>
      <pc:sldChg chg="ord">
        <pc:chgData name="Yohan Mendis" userId="S::y.mendis@uwtsd.ac.uk::c590b05b-806f-48e0-8880-74553b9cb7e4" providerId="AD" clId="Web-{1FB8B1F0-DC9E-0654-D233-A24E387DB05B}" dt="2025-09-05T08:25:18.338" v="1"/>
        <pc:sldMkLst>
          <pc:docMk/>
          <pc:sldMk cId="0" sldId="263"/>
        </pc:sldMkLst>
      </pc:sldChg>
      <pc:sldChg chg="modSp">
        <pc:chgData name="Yohan Mendis" userId="S::y.mendis@uwtsd.ac.uk::c590b05b-806f-48e0-8880-74553b9cb7e4" providerId="AD" clId="Web-{1FB8B1F0-DC9E-0654-D233-A24E387DB05B}" dt="2025-09-05T08:26:08.791" v="10" actId="20577"/>
        <pc:sldMkLst>
          <pc:docMk/>
          <pc:sldMk cId="0" sldId="264"/>
        </pc:sldMkLst>
        <pc:spChg chg="mod">
          <ac:chgData name="Yohan Mendis" userId="S::y.mendis@uwtsd.ac.uk::c590b05b-806f-48e0-8880-74553b9cb7e4" providerId="AD" clId="Web-{1FB8B1F0-DC9E-0654-D233-A24E387DB05B}" dt="2025-09-05T08:26:08.791" v="10" actId="20577"/>
          <ac:spMkLst>
            <pc:docMk/>
            <pc:sldMk cId="0" sldId="264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BC46C-DFBF-4BD4-813B-3B4A37090458}" type="datetimeFigureOut">
              <a:rPr lang="en-GB" smtClean="0"/>
              <a:t>05/09/2025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E648D-4223-481F-B648-C0265C83C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8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to lecturers – This activity is to be done with minimal guidance. Students should simply explain a decision they have made and explain why they thought it involved strategic thinking. Once everyone had a chance it would a great starting point to discuss what is a strategic decision and what is not. But this reflection should be done after the completion of the next few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999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the video - https://www.youtube.com/watch?v=_11zOZTA59U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10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CE97DE-6440-F45A-8BB7-1DB9BE3DCD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4D80E5-8818-E9AA-B04F-D97EB1B151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5A0384-2557-2439-2FF2-EF9F5A54D5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textbook is available on the digital Library and can be accessed via the reading list.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4BC877-5092-C5B9-81CC-D71BBBBD8D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1215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EC8402-62A1-782C-814E-2811338DAB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31A5E8-A61C-2D86-66EE-C2FD06EB47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184813-FC7D-8C88-8425-E1052736A9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textbook is available on the digital Library and can be accessed via the reading list.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551E46-B413-1155-2E2B-F009F4F931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327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2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572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8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25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2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071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2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12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54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0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16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69414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3060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523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3752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8615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4980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2941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5270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46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3681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0602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2511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8820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3705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6533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78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2639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969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307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7238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4743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6406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1214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177065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6780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4756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89389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9834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53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63669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26878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89967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54805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20474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635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68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730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9/5/2025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92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05/09/2025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783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trategyinstitute.org/insights/porters-five-forces-the-ultimate-competitive-strategy-blueprint" TargetMode="External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9F86DF-5C1A-5EE5-5796-0AB73D8244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875" y="1988842"/>
            <a:ext cx="8791575" cy="1470025"/>
          </a:xfrm>
        </p:spPr>
        <p:txBody>
          <a:bodyPr>
            <a:noAutofit/>
          </a:bodyPr>
          <a:lstStyle/>
          <a:p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2 :</a:t>
            </a:r>
            <a:b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Analysis – Understanding the Business Environment</a:t>
            </a:r>
            <a:endParaRPr lang="en-GB" sz="4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190A056-B8C1-25C4-0A88-363EF5D498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535190"/>
            <a:ext cx="6400800" cy="1027410"/>
          </a:xfrm>
        </p:spPr>
        <p:txBody>
          <a:bodyPr/>
          <a:lstStyle/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Management for Business</a:t>
            </a:r>
          </a:p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 6001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8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A5DB-FDDA-4F17-DCA1-C0616939E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698A-74E5-4B1A-5659-CAECA2106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36827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/>
              <a:t>Recap</a:t>
            </a:r>
          </a:p>
          <a:p>
            <a:r>
              <a:rPr lang="en-GB" dirty="0"/>
              <a:t>Understand the role of strategic analysis</a:t>
            </a:r>
          </a:p>
          <a:p>
            <a:r>
              <a:rPr lang="en-GB" dirty="0"/>
              <a:t>Explore internal and external environments</a:t>
            </a:r>
          </a:p>
          <a:p>
            <a:r>
              <a:rPr lang="en-GB" dirty="0"/>
              <a:t>Apply PESTLE and SWOT frameworks</a:t>
            </a:r>
          </a:p>
          <a:p>
            <a:r>
              <a:rPr lang="en-GB" dirty="0"/>
              <a:t>Collaborate and reflect on strategic insight</a:t>
            </a:r>
          </a:p>
        </p:txBody>
      </p:sp>
    </p:spTree>
    <p:extLst>
      <p:ext uri="{BB962C8B-B14F-4D97-AF65-F5344CB8AC3E}">
        <p14:creationId xmlns:p14="http://schemas.microsoft.com/office/powerpoint/2010/main" val="306350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refresh your memory!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quiz on Moodle under week 2</a:t>
            </a: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Strategic </a:t>
            </a:r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Analysis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E6B05-7017-5E80-4109-DD3ACE19D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</a:t>
            </a:r>
            <a:r>
              <a:rPr lang="en-GB" dirty="0">
                <a:latin typeface="Berlin Sans FB Demi" panose="020E0802020502020306" pitchFamily="34" charset="0"/>
              </a:rPr>
              <a:t>Strategic Analysis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AF744-E9AF-782D-37C3-66940D93E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Find out what is strategic analysis and the steps involved using the link to “The strategy Institute (TSI)” available on Moodle.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Once you have read it share your points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626781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C181A0-FA15-D9E3-A68D-60B2DA605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2DF08-60BD-4BC2-9693-82BA1B4C1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is </a:t>
            </a:r>
            <a:r>
              <a:rPr lang="en-GB" dirty="0">
                <a:latin typeface="Berlin Sans FB Demi" panose="020E0802020502020306" pitchFamily="34" charset="0"/>
              </a:rPr>
              <a:t>strategic analysis </a:t>
            </a:r>
            <a:r>
              <a:rPr lang="en-GB" dirty="0"/>
              <a:t>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E8036-1869-74FE-1E35-271755AED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you recall these benefits which were listed in on the TSI website?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3D4235-EE23-68CE-71FF-37BF782F8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968" y="2481130"/>
            <a:ext cx="7802064" cy="18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375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193740-3DC6-3F60-344C-8C45BF6C2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B2181-B93B-47CB-1A11-6F9423E18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Activity: What happened to Kodak?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5D760-373F-2C3A-7C77-A3138B82F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mini case study on Kodak available on Moodle</a:t>
            </a:r>
            <a:endParaRPr lang="en-US" sz="28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your answers with the class.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(30 Minutes)</a:t>
            </a:r>
          </a:p>
        </p:txBody>
      </p:sp>
    </p:spTree>
    <p:extLst>
      <p:ext uri="{BB962C8B-B14F-4D97-AF65-F5344CB8AC3E}">
        <p14:creationId xmlns:p14="http://schemas.microsoft.com/office/powerpoint/2010/main" val="3125035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630B74-1AB8-F586-BB85-9F6CE61E1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86051-D4D0-FADF-9DEC-90DC58A5C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The elements of the Business Environment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76319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295F9-E121-9F4F-760D-09DCB733E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What makes up the business environment?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9EFF0C6-B9FC-DC0C-F94B-4FA6512A6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54685" y="1600201"/>
            <a:ext cx="4234629" cy="3917032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6176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63CE4-E3E3-90AF-9B60-D24BB4166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What tools can we use to analyse the business environment?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605B64-74A4-B836-CE45-D030FA35E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263" y="1282934"/>
            <a:ext cx="6539461" cy="423430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161482-B42D-14C5-8616-1E8E4FB7EAAC}"/>
              </a:ext>
            </a:extLst>
          </p:cNvPr>
          <p:cNvSpPr txBox="1"/>
          <p:nvPr/>
        </p:nvSpPr>
        <p:spPr>
          <a:xfrm>
            <a:off x="7400926" y="5363344"/>
            <a:ext cx="15430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Lynch, 2018. p68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51D847C-9BDD-C491-8215-3728B1EB91AC}"/>
              </a:ext>
            </a:extLst>
          </p:cNvPr>
          <p:cNvSpPr/>
          <p:nvPr/>
        </p:nvSpPr>
        <p:spPr>
          <a:xfrm>
            <a:off x="5743575" y="2676524"/>
            <a:ext cx="1228725" cy="8286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ABD0522-E9FF-AE98-4071-8D71E3A64D8A}"/>
              </a:ext>
            </a:extLst>
          </p:cNvPr>
          <p:cNvSpPr/>
          <p:nvPr/>
        </p:nvSpPr>
        <p:spPr>
          <a:xfrm>
            <a:off x="2628900" y="2657474"/>
            <a:ext cx="1228725" cy="8286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7ABB677-E697-670B-A9A8-0C3F4A87B9D3}"/>
              </a:ext>
            </a:extLst>
          </p:cNvPr>
          <p:cNvSpPr/>
          <p:nvPr/>
        </p:nvSpPr>
        <p:spPr>
          <a:xfrm>
            <a:off x="3095626" y="1885948"/>
            <a:ext cx="1228725" cy="8286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40D7E98-9C79-9CB2-A945-77FFD0DBECF8}"/>
              </a:ext>
            </a:extLst>
          </p:cNvPr>
          <p:cNvSpPr/>
          <p:nvPr/>
        </p:nvSpPr>
        <p:spPr>
          <a:xfrm>
            <a:off x="4185689" y="1490658"/>
            <a:ext cx="1228725" cy="8286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44CC010-BFC0-7514-DEFC-752683D8342C}"/>
              </a:ext>
            </a:extLst>
          </p:cNvPr>
          <p:cNvSpPr/>
          <p:nvPr/>
        </p:nvSpPr>
        <p:spPr>
          <a:xfrm>
            <a:off x="219076" y="3933823"/>
            <a:ext cx="1228725" cy="8286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tx1"/>
                </a:solidFill>
              </a:rPr>
              <a:t>Covered in Level 4/5</a:t>
            </a:r>
          </a:p>
        </p:txBody>
      </p:sp>
    </p:spTree>
    <p:extLst>
      <p:ext uri="{BB962C8B-B14F-4D97-AF65-F5344CB8AC3E}">
        <p14:creationId xmlns:p14="http://schemas.microsoft.com/office/powerpoint/2010/main" val="4099667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Internal Environment – SWOT Framework (Quick recap)</a:t>
            </a:r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3BBAF1-C4D9-6627-8139-B436E11516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999" y="1600201"/>
            <a:ext cx="4156002" cy="3917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D88A3-0E84-B973-9E56-2B38DD7CD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Environment – PESTLE Framework (Quick Recap)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60A280-3E6D-3D59-B30C-42DF17AB6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6" y="1590418"/>
            <a:ext cx="7862814" cy="396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280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Break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Take a 30-minute break.</a:t>
            </a:r>
          </a:p>
          <a:p>
            <a:r>
              <a:t>Stretch, grab a snack, and recharge for the second half of the session.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20525-53BB-9ECC-BB1D-724EEF82D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The case of Greggs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25C73-3898-83B3-4805-4BD7CE331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groups read the case study and prepare a SWOT analysis and a PESTLE analysis for Greggs.</a:t>
            </a:r>
          </a:p>
        </p:txBody>
      </p:sp>
    </p:spTree>
    <p:extLst>
      <p:ext uri="{BB962C8B-B14F-4D97-AF65-F5344CB8AC3E}">
        <p14:creationId xmlns:p14="http://schemas.microsoft.com/office/powerpoint/2010/main" val="549821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The Porter’s Five Forces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26513-9A4C-C674-69A2-DCA3AB006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u="sng" dirty="0">
              <a:hlinkClick r:id="rId2"/>
            </a:endParaRPr>
          </a:p>
          <a:p>
            <a:pPr marL="0" indent="0">
              <a:buNone/>
            </a:pPr>
            <a:endParaRPr lang="en-GB" b="1" u="sng" dirty="0">
              <a:hlinkClick r:id="rId2"/>
            </a:endParaRPr>
          </a:p>
          <a:p>
            <a:pPr marL="0" indent="0">
              <a:buNone/>
            </a:pPr>
            <a:r>
              <a:rPr lang="en-GB" b="1" u="sng" dirty="0">
                <a:hlinkClick r:id="rId2"/>
              </a:rPr>
              <a:t>Porter's five forces framework</a:t>
            </a:r>
            <a:r>
              <a:rPr lang="en-GB" dirty="0"/>
              <a:t> is a strategic analysis tool that is used to </a:t>
            </a:r>
            <a:r>
              <a:rPr lang="en-GB" dirty="0" err="1"/>
              <a:t>analyze</a:t>
            </a:r>
            <a:r>
              <a:rPr lang="en-GB" dirty="0"/>
              <a:t> the level of competition within an industry and develop a business strategy accordingly. 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62E45-2F53-9ECC-C3A8-0E36B8250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What are the 5 forces identified by Porter?</a:t>
            </a:r>
          </a:p>
        </p:txBody>
      </p:sp>
      <p:pic>
        <p:nvPicPr>
          <p:cNvPr id="2050" name="Picture 2" descr="Porter’s Five Forces Framework">
            <a:extLst>
              <a:ext uri="{FF2B5EF4-FFF2-40B4-BE49-F238E27FC236}">
                <a16:creationId xmlns:a16="http://schemas.microsoft.com/office/drawing/2014/main" id="{166A06F0-D6FE-B845-372D-35CAE62114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06"/>
          <a:stretch>
            <a:fillRect/>
          </a:stretch>
        </p:blipFill>
        <p:spPr bwMode="auto">
          <a:xfrm>
            <a:off x="457200" y="1600201"/>
            <a:ext cx="8229600" cy="391703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9172151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3FAFD-BC2E-E2B6-5D57-9DB060080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21BE7F2-2B81-9045-ECC9-56241D3EBD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1712358"/>
              </p:ext>
            </p:extLst>
          </p:nvPr>
        </p:nvGraphicFramePr>
        <p:xfrm>
          <a:off x="0" y="0"/>
          <a:ext cx="9144000" cy="57348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47850">
                  <a:extLst>
                    <a:ext uri="{9D8B030D-6E8A-4147-A177-3AD203B41FA5}">
                      <a16:colId xmlns:a16="http://schemas.microsoft.com/office/drawing/2014/main" val="3142940453"/>
                    </a:ext>
                  </a:extLst>
                </a:gridCol>
                <a:gridCol w="3495675">
                  <a:extLst>
                    <a:ext uri="{9D8B030D-6E8A-4147-A177-3AD203B41FA5}">
                      <a16:colId xmlns:a16="http://schemas.microsoft.com/office/drawing/2014/main" val="3159489748"/>
                    </a:ext>
                  </a:extLst>
                </a:gridCol>
                <a:gridCol w="3800475">
                  <a:extLst>
                    <a:ext uri="{9D8B030D-6E8A-4147-A177-3AD203B41FA5}">
                      <a16:colId xmlns:a16="http://schemas.microsoft.com/office/drawing/2014/main" val="1958080173"/>
                    </a:ext>
                  </a:extLst>
                </a:gridCol>
              </a:tblGrid>
              <a:tr h="415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Force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Factors That Increase Power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Factors That Decrease Power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extLst>
                  <a:ext uri="{0D108BD9-81ED-4DB2-BD59-A6C34878D82A}">
                    <a16:rowId xmlns:a16="http://schemas.microsoft.com/office/drawing/2014/main" val="1975007997"/>
                  </a:ext>
                </a:extLst>
              </a:tr>
              <a:tr h="1065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Competitive Rivalry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Many competitors; Low product differentiation; Slow market growth; High fixed costs; Low switching costs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Few competitors; High differentiation; Strong brand loyalty; Fast market growth; High switching costs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extLst>
                  <a:ext uri="{0D108BD9-81ED-4DB2-BD59-A6C34878D82A}">
                    <a16:rowId xmlns:a16="http://schemas.microsoft.com/office/drawing/2014/main" val="3016133925"/>
                  </a:ext>
                </a:extLst>
              </a:tr>
              <a:tr h="1065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Threat of New Entrants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Low startup costs; Few barriers; Easy distribution access; Low customer loyalty; Weak brand identity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High capital needs; Strong brand loyalty; Economies of scale; Regulations; Proprietary tech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extLst>
                  <a:ext uri="{0D108BD9-81ED-4DB2-BD59-A6C34878D82A}">
                    <a16:rowId xmlns:a16="http://schemas.microsoft.com/office/drawing/2014/main" val="462167865"/>
                  </a:ext>
                </a:extLst>
              </a:tr>
              <a:tr h="10628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Bargaining Power of Buyers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Few large buyers; Standard products; Easy switching; Informed buyers; Low switching costs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Many small buyers; Unique products; High switching costs; Limited alternatives; Fragmented buyers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extLst>
                  <a:ext uri="{0D108BD9-81ED-4DB2-BD59-A6C34878D82A}">
                    <a16:rowId xmlns:a16="http://schemas.microsoft.com/office/drawing/2014/main" val="1173147521"/>
                  </a:ext>
                </a:extLst>
              </a:tr>
              <a:tr h="10628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Bargaining Power of Suppliers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Few suppliers; No substitutes; High switching costs; Forward integration; Critical input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Many suppliers; Substitute inputs; Low switching costs; Backward integration; Non-critical input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extLst>
                  <a:ext uri="{0D108BD9-81ED-4DB2-BD59-A6C34878D82A}">
                    <a16:rowId xmlns:a16="http://schemas.microsoft.com/office/drawing/2014/main" val="2049427721"/>
                  </a:ext>
                </a:extLst>
              </a:tr>
              <a:tr h="10628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Threat of Substitutes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Many alternatives; Low switching costs; Better price/performance; Price-sensitive customers</a:t>
                      </a:r>
                      <a:endParaRPr lang="en-GB" sz="16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Few substitutes; High switching costs; Inferior alternatives; Strong brand loyalty; Essential product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9309" marR="59309" marT="0" marB="0"/>
                </a:tc>
                <a:extLst>
                  <a:ext uri="{0D108BD9-81ED-4DB2-BD59-A6C34878D82A}">
                    <a16:rowId xmlns:a16="http://schemas.microsoft.com/office/drawing/2014/main" val="1259551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63125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Mini Strategy Lab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</a:t>
            </a:r>
            <a:r>
              <a:rPr lang="en-GB" b="1" dirty="0"/>
              <a:t>Lemonade stand challenge </a:t>
            </a:r>
            <a:r>
              <a:rPr lang="en-GB" dirty="0"/>
              <a:t>based on the instructions provided by the lecturer.</a:t>
            </a:r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Activity: Strategic Selfie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Write down one strategic insight you learned and one question you still have</a:t>
            </a:r>
            <a:r>
              <a:rPr lang="en-US" dirty="0"/>
              <a:t> from todays lesson</a:t>
            </a:r>
            <a:r>
              <a:rPr dirty="0"/>
              <a:t>.</a:t>
            </a:r>
          </a:p>
          <a:p>
            <a:r>
              <a:rPr dirty="0"/>
              <a:t>Share in pairs or small groups.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&amp; What's Next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Summary of today's session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- </a:t>
            </a:r>
            <a:r>
              <a:rPr lang="en-GB" b="1" dirty="0"/>
              <a:t>Next Week: </a:t>
            </a:r>
            <a:r>
              <a:rPr lang="en-GB" dirty="0"/>
              <a:t>Strategy formulation and goal setting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2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2EE9309-6D76-4DE7-A47D-578E74FED4FE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705</TotalTime>
  <Words>660</Words>
  <Application>Microsoft Office PowerPoint</Application>
  <PresentationFormat>On-screen Show (4:3)</PresentationFormat>
  <Paragraphs>86</Paragraphs>
  <Slides>20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UWTSD</vt:lpstr>
      <vt:lpstr>2_20140311PresentationUWTSDTemplate</vt:lpstr>
      <vt:lpstr>1_UWTSD</vt:lpstr>
      <vt:lpstr>3_20140311PresentationUWTSDTemplate</vt:lpstr>
      <vt:lpstr>Week 2 : Strategic Analysis – Understanding the Business Environment</vt:lpstr>
      <vt:lpstr>Session plan</vt:lpstr>
      <vt:lpstr>Let’s refresh your memory!</vt:lpstr>
      <vt:lpstr>Strategic Analysis</vt:lpstr>
      <vt:lpstr>What is Strategic Analysis?</vt:lpstr>
      <vt:lpstr>Why is strategic analysis important?</vt:lpstr>
      <vt:lpstr>Activity: What happened to Kodak?</vt:lpstr>
      <vt:lpstr>The elements of the Business Environment</vt:lpstr>
      <vt:lpstr>What makes up the business environment?</vt:lpstr>
      <vt:lpstr>What tools can we use to analyse the business environment?</vt:lpstr>
      <vt:lpstr>Internal Environment – SWOT Framework (Quick recap)</vt:lpstr>
      <vt:lpstr>External Environment – PESTLE Framework (Quick Recap)</vt:lpstr>
      <vt:lpstr>Break Time</vt:lpstr>
      <vt:lpstr>Activity: The case of Greggs</vt:lpstr>
      <vt:lpstr>The Porter’s Five Forces</vt:lpstr>
      <vt:lpstr>What are the 5 forces identified by Porter?</vt:lpstr>
      <vt:lpstr>PowerPoint Presentation</vt:lpstr>
      <vt:lpstr>Mini Strategy Lab</vt:lpstr>
      <vt:lpstr>Activity: Strategic Selfie</vt:lpstr>
      <vt:lpstr>Wrap-Up &amp; What's Next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Yohan Mendis</cp:lastModifiedBy>
  <cp:revision>8</cp:revision>
  <dcterms:created xsi:type="dcterms:W3CDTF">2013-01-27T09:14:16Z</dcterms:created>
  <dcterms:modified xsi:type="dcterms:W3CDTF">2025-09-05T08:26:15Z</dcterms:modified>
  <cp:category/>
</cp:coreProperties>
</file>