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96" r:id="rId1"/>
  </p:sldMasterIdLst>
  <p:notesMasterIdLst>
    <p:notesMasterId r:id="rId48"/>
  </p:notesMasterIdLst>
  <p:handoutMasterIdLst>
    <p:handoutMasterId r:id="rId49"/>
  </p:handoutMasterIdLst>
  <p:sldIdLst>
    <p:sldId id="371" r:id="rId2"/>
    <p:sldId id="432" r:id="rId3"/>
    <p:sldId id="433" r:id="rId4"/>
    <p:sldId id="407" r:id="rId5"/>
    <p:sldId id="408" r:id="rId6"/>
    <p:sldId id="467" r:id="rId7"/>
    <p:sldId id="481" r:id="rId8"/>
    <p:sldId id="409" r:id="rId9"/>
    <p:sldId id="410" r:id="rId10"/>
    <p:sldId id="411" r:id="rId11"/>
    <p:sldId id="438" r:id="rId12"/>
    <p:sldId id="439" r:id="rId13"/>
    <p:sldId id="440" r:id="rId14"/>
    <p:sldId id="441" r:id="rId15"/>
    <p:sldId id="442" r:id="rId16"/>
    <p:sldId id="431" r:id="rId17"/>
    <p:sldId id="445" r:id="rId18"/>
    <p:sldId id="482" r:id="rId19"/>
    <p:sldId id="446" r:id="rId20"/>
    <p:sldId id="470" r:id="rId21"/>
    <p:sldId id="471" r:id="rId22"/>
    <p:sldId id="474" r:id="rId23"/>
    <p:sldId id="475" r:id="rId24"/>
    <p:sldId id="473" r:id="rId25"/>
    <p:sldId id="472" r:id="rId26"/>
    <p:sldId id="447" r:id="rId27"/>
    <p:sldId id="483" r:id="rId28"/>
    <p:sldId id="448" r:id="rId29"/>
    <p:sldId id="484" r:id="rId30"/>
    <p:sldId id="449" r:id="rId31"/>
    <p:sldId id="450" r:id="rId32"/>
    <p:sldId id="451" r:id="rId33"/>
    <p:sldId id="452" r:id="rId34"/>
    <p:sldId id="453" r:id="rId35"/>
    <p:sldId id="454" r:id="rId36"/>
    <p:sldId id="455" r:id="rId37"/>
    <p:sldId id="456" r:id="rId38"/>
    <p:sldId id="458" r:id="rId39"/>
    <p:sldId id="459" r:id="rId40"/>
    <p:sldId id="460" r:id="rId41"/>
    <p:sldId id="461" r:id="rId42"/>
    <p:sldId id="462" r:id="rId43"/>
    <p:sldId id="463" r:id="rId44"/>
    <p:sldId id="464" r:id="rId45"/>
    <p:sldId id="465" r:id="rId46"/>
    <p:sldId id="480" r:id="rId47"/>
  </p:sldIdLst>
  <p:sldSz cx="9144000" cy="6858000" type="screen4x3"/>
  <p:notesSz cx="6934200" cy="92329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08">
          <p15:clr>
            <a:srgbClr val="A4A3A4"/>
          </p15:clr>
        </p15:guide>
        <p15:guide id="2" pos="218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7600"/>
    <a:srgbClr val="638600"/>
    <a:srgbClr val="99FF66"/>
    <a:srgbClr val="000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6C51DF-5644-BB84-A800-13E5186A9E5C}" v="141" dt="2020-03-13T13:34:22.845"/>
    <p1510:client id="{451F1948-7D3F-AF51-5FAF-4329A7903A85}" v="121" dt="2020-07-27T14:17:57.538"/>
    <p1510:client id="{CE961749-9E83-16C2-DE45-87C87C57395B}" v="37" dt="2020-08-12T15:12:20.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72955" autoAdjust="0"/>
  </p:normalViewPr>
  <p:slideViewPr>
    <p:cSldViewPr>
      <p:cViewPr varScale="1">
        <p:scale>
          <a:sx n="100" d="100"/>
          <a:sy n="100" d="100"/>
        </p:scale>
        <p:origin x="931"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842" y="-72"/>
      </p:cViewPr>
      <p:guideLst>
        <p:guide orient="horz" pos="2908"/>
        <p:guide pos="2184"/>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1DABF51B-CF53-27F6-B5FB-1460793A7A7D}"/>
    <pc:docChg chg="modSld">
      <pc:chgData name="Peter Doyle" userId="S::p.doyle@uwtsd.ac.uk::9eb13c6d-8f51-46c9-bcaf-0558aa31b953" providerId="AD" clId="Web-{1DABF51B-CF53-27F6-B5FB-1460793A7A7D}" dt="2019-08-07T12:50:15.215" v="1" actId="20577"/>
      <pc:docMkLst>
        <pc:docMk/>
      </pc:docMkLst>
      <pc:sldChg chg="modSp">
        <pc:chgData name="Peter Doyle" userId="S::p.doyle@uwtsd.ac.uk::9eb13c6d-8f51-46c9-bcaf-0558aa31b953" providerId="AD" clId="Web-{1DABF51B-CF53-27F6-B5FB-1460793A7A7D}" dt="2019-08-07T12:50:15.215" v="0" actId="20577"/>
        <pc:sldMkLst>
          <pc:docMk/>
          <pc:sldMk cId="3300962999" sldId="431"/>
        </pc:sldMkLst>
        <pc:spChg chg="mod">
          <ac:chgData name="Peter Doyle" userId="S::p.doyle@uwtsd.ac.uk::9eb13c6d-8f51-46c9-bcaf-0558aa31b953" providerId="AD" clId="Web-{1DABF51B-CF53-27F6-B5FB-1460793A7A7D}" dt="2019-08-07T12:50:15.215" v="0" actId="20577"/>
          <ac:spMkLst>
            <pc:docMk/>
            <pc:sldMk cId="3300962999" sldId="431"/>
            <ac:spMk id="3" creationId="{00000000-0000-0000-0000-000000000000}"/>
          </ac:spMkLst>
        </pc:spChg>
      </pc:sldChg>
    </pc:docChg>
  </pc:docChgLst>
  <pc:docChgLst>
    <pc:chgData name="Peter Doyle" userId="S::p.doyle@uwtsd.ac.uk::9eb13c6d-8f51-46c9-bcaf-0558aa31b953" providerId="AD" clId="Web-{E091DB91-9045-6F8E-CC98-81B0AD626F4F}"/>
    <pc:docChg chg="delSld">
      <pc:chgData name="Peter Doyle" userId="S::p.doyle@uwtsd.ac.uk::9eb13c6d-8f51-46c9-bcaf-0558aa31b953" providerId="AD" clId="Web-{E091DB91-9045-6F8E-CC98-81B0AD626F4F}" dt="2019-08-12T14:03:28.730" v="0"/>
      <pc:docMkLst>
        <pc:docMk/>
      </pc:docMkLst>
      <pc:sldChg chg="del">
        <pc:chgData name="Peter Doyle" userId="S::p.doyle@uwtsd.ac.uk::9eb13c6d-8f51-46c9-bcaf-0558aa31b953" providerId="AD" clId="Web-{E091DB91-9045-6F8E-CC98-81B0AD626F4F}" dt="2019-08-12T14:03:28.730" v="0"/>
        <pc:sldMkLst>
          <pc:docMk/>
          <pc:sldMk cId="1764885684" sldId="457"/>
        </pc:sldMkLst>
      </pc:sldChg>
    </pc:docChg>
  </pc:docChgLst>
  <pc:docChgLst>
    <pc:chgData name="Peter Doyle" userId="S::p.doyle@uwtsd.ac.uk::9eb13c6d-8f51-46c9-bcaf-0558aa31b953" providerId="AD" clId="Web-{D1B0F63A-D074-2960-E96D-16889233A7FD}"/>
    <pc:docChg chg="modSld">
      <pc:chgData name="Peter Doyle" userId="S::p.doyle@uwtsd.ac.uk::9eb13c6d-8f51-46c9-bcaf-0558aa31b953" providerId="AD" clId="Web-{D1B0F63A-D074-2960-E96D-16889233A7FD}" dt="2019-08-06T13:40:54.512" v="22" actId="20577"/>
      <pc:docMkLst>
        <pc:docMk/>
      </pc:docMkLst>
      <pc:sldChg chg="addSp modSp mod setBg delDesignElem">
        <pc:chgData name="Peter Doyle" userId="S::p.doyle@uwtsd.ac.uk::9eb13c6d-8f51-46c9-bcaf-0558aa31b953" providerId="AD" clId="Web-{D1B0F63A-D074-2960-E96D-16889233A7FD}" dt="2019-08-06T13:40:52.997" v="20" actId="20577"/>
        <pc:sldMkLst>
          <pc:docMk/>
          <pc:sldMk cId="0" sldId="371"/>
        </pc:sldMkLst>
        <pc:spChg chg="add">
          <ac:chgData name="Peter Doyle" userId="S::p.doyle@uwtsd.ac.uk::9eb13c6d-8f51-46c9-bcaf-0558aa31b953" providerId="AD" clId="Web-{D1B0F63A-D074-2960-E96D-16889233A7FD}" dt="2019-08-06T13:40:01.590" v="1"/>
          <ac:spMkLst>
            <pc:docMk/>
            <pc:sldMk cId="0" sldId="371"/>
            <ac:spMk id="71" creationId="{23962611-DFD5-4092-AAFD-559E3DFCE2C9}"/>
          </ac:spMkLst>
        </pc:spChg>
        <pc:spChg chg="mod">
          <ac:chgData name="Peter Doyle" userId="S::p.doyle@uwtsd.ac.uk::9eb13c6d-8f51-46c9-bcaf-0558aa31b953" providerId="AD" clId="Web-{D1B0F63A-D074-2960-E96D-16889233A7FD}" dt="2019-08-06T13:40:52.997" v="20" actId="20577"/>
          <ac:spMkLst>
            <pc:docMk/>
            <pc:sldMk cId="0" sldId="371"/>
            <ac:spMk id="17409" creationId="{00000000-0000-0000-0000-000000000000}"/>
          </ac:spMkLst>
        </pc:spChg>
        <pc:spChg chg="mod">
          <ac:chgData name="Peter Doyle" userId="S::p.doyle@uwtsd.ac.uk::9eb13c6d-8f51-46c9-bcaf-0558aa31b953" providerId="AD" clId="Web-{D1B0F63A-D074-2960-E96D-16889233A7FD}" dt="2019-08-06T13:40:44.747" v="17" actId="20577"/>
          <ac:spMkLst>
            <pc:docMk/>
            <pc:sldMk cId="0" sldId="371"/>
            <ac:spMk id="17410" creationId="{00000000-0000-0000-0000-000000000000}"/>
          </ac:spMkLst>
        </pc:spChg>
        <pc:spChg chg="add">
          <ac:chgData name="Peter Doyle" userId="S::p.doyle@uwtsd.ac.uk::9eb13c6d-8f51-46c9-bcaf-0558aa31b953" providerId="AD" clId="Web-{D1B0F63A-D074-2960-E96D-16889233A7FD}" dt="2019-08-06T13:40:27.231" v="9"/>
          <ac:spMkLst>
            <pc:docMk/>
            <pc:sldMk cId="0" sldId="371"/>
            <ac:spMk id="17412" creationId="{23962611-DFD5-4092-AAFD-559E3DFCE2C9}"/>
          </ac:spMkLst>
        </pc:spChg>
        <pc:picChg chg="add">
          <ac:chgData name="Peter Doyle" userId="S::p.doyle@uwtsd.ac.uk::9eb13c6d-8f51-46c9-bcaf-0558aa31b953" providerId="AD" clId="Web-{D1B0F63A-D074-2960-E96D-16889233A7FD}" dt="2019-08-06T13:40:01.590" v="1"/>
          <ac:picMkLst>
            <pc:docMk/>
            <pc:sldMk cId="0" sldId="371"/>
            <ac:picMk id="73" creationId="{2270F1FA-0425-408F-9861-80BF5AFB276D}"/>
          </ac:picMkLst>
        </pc:picChg>
        <pc:picChg chg="add">
          <ac:chgData name="Peter Doyle" userId="S::p.doyle@uwtsd.ac.uk::9eb13c6d-8f51-46c9-bcaf-0558aa31b953" providerId="AD" clId="Web-{D1B0F63A-D074-2960-E96D-16889233A7FD}" dt="2019-08-06T13:40:27.231" v="9"/>
          <ac:picMkLst>
            <pc:docMk/>
            <pc:sldMk cId="0" sldId="371"/>
            <ac:picMk id="17413" creationId="{2270F1FA-0425-408F-9861-80BF5AFB276D}"/>
          </ac:picMkLst>
        </pc:picChg>
      </pc:sldChg>
      <pc:sldChg chg="addSp modSp mod setBg delDesignElem">
        <pc:chgData name="Peter Doyle" userId="S::p.doyle@uwtsd.ac.uk::9eb13c6d-8f51-46c9-bcaf-0558aa31b953" providerId="AD" clId="Web-{D1B0F63A-D074-2960-E96D-16889233A7FD}" dt="2019-08-06T13:40:14.137" v="4" actId="14100"/>
        <pc:sldMkLst>
          <pc:docMk/>
          <pc:sldMk cId="1564130824" sldId="432"/>
        </pc:sldMkLst>
        <pc:spChg chg="mod">
          <ac:chgData name="Peter Doyle" userId="S::p.doyle@uwtsd.ac.uk::9eb13c6d-8f51-46c9-bcaf-0558aa31b953" providerId="AD" clId="Web-{D1B0F63A-D074-2960-E96D-16889233A7FD}" dt="2019-08-06T13:39:54.731" v="0"/>
          <ac:spMkLst>
            <pc:docMk/>
            <pc:sldMk cId="1564130824" sldId="432"/>
            <ac:spMk id="2" creationId="{00000000-0000-0000-0000-000000000000}"/>
          </ac:spMkLst>
        </pc:spChg>
        <pc:spChg chg="mod">
          <ac:chgData name="Peter Doyle" userId="S::p.doyle@uwtsd.ac.uk::9eb13c6d-8f51-46c9-bcaf-0558aa31b953" providerId="AD" clId="Web-{D1B0F63A-D074-2960-E96D-16889233A7FD}" dt="2019-08-06T13:40:14.137" v="4" actId="14100"/>
          <ac:spMkLst>
            <pc:docMk/>
            <pc:sldMk cId="1564130824" sldId="432"/>
            <ac:spMk id="3" creationId="{00000000-0000-0000-0000-000000000000}"/>
          </ac:spMkLst>
        </pc:spChg>
        <pc:spChg chg="mod">
          <ac:chgData name="Peter Doyle" userId="S::p.doyle@uwtsd.ac.uk::9eb13c6d-8f51-46c9-bcaf-0558aa31b953" providerId="AD" clId="Web-{D1B0F63A-D074-2960-E96D-16889233A7FD}" dt="2019-08-06T13:39:54.731" v="0"/>
          <ac:spMkLst>
            <pc:docMk/>
            <pc:sldMk cId="1564130824" sldId="432"/>
            <ac:spMk id="4" creationId="{00000000-0000-0000-0000-000000000000}"/>
          </ac:spMkLst>
        </pc:spChg>
        <pc:spChg chg="add">
          <ac:chgData name="Peter Doyle" userId="S::p.doyle@uwtsd.ac.uk::9eb13c6d-8f51-46c9-bcaf-0558aa31b953" providerId="AD" clId="Web-{D1B0F63A-D074-2960-E96D-16889233A7FD}" dt="2019-08-06T13:39:54.731" v="0"/>
          <ac:spMkLst>
            <pc:docMk/>
            <pc:sldMk cId="1564130824" sldId="432"/>
            <ac:spMk id="9" creationId="{3B854194-185D-494D-905C-7C7CB2E30F6E}"/>
          </ac:spMkLst>
        </pc:spChg>
        <pc:spChg chg="add">
          <ac:chgData name="Peter Doyle" userId="S::p.doyle@uwtsd.ac.uk::9eb13c6d-8f51-46c9-bcaf-0558aa31b953" providerId="AD" clId="Web-{D1B0F63A-D074-2960-E96D-16889233A7FD}" dt="2019-08-06T13:39:54.731" v="0"/>
          <ac:spMkLst>
            <pc:docMk/>
            <pc:sldMk cId="1564130824" sldId="432"/>
            <ac:spMk id="11" creationId="{B4F5FA0D-0104-4987-8241-EFF7C85B88DE}"/>
          </ac:spMkLst>
        </pc:spChg>
        <pc:picChg chg="add">
          <ac:chgData name="Peter Doyle" userId="S::p.doyle@uwtsd.ac.uk::9eb13c6d-8f51-46c9-bcaf-0558aa31b953" providerId="AD" clId="Web-{D1B0F63A-D074-2960-E96D-16889233A7FD}" dt="2019-08-06T13:39:54.731" v="0"/>
          <ac:picMkLst>
            <pc:docMk/>
            <pc:sldMk cId="1564130824" sldId="432"/>
            <ac:picMk id="13" creationId="{2897127E-6CEF-446C-BE87-93B7C46E49D1}"/>
          </ac:picMkLst>
        </pc:picChg>
      </pc:sldChg>
      <pc:sldChg chg="modSp">
        <pc:chgData name="Peter Doyle" userId="S::p.doyle@uwtsd.ac.uk::9eb13c6d-8f51-46c9-bcaf-0558aa31b953" providerId="AD" clId="Web-{D1B0F63A-D074-2960-E96D-16889233A7FD}" dt="2019-08-06T13:40:24.793" v="7" actId="20577"/>
        <pc:sldMkLst>
          <pc:docMk/>
          <pc:sldMk cId="544788225" sldId="433"/>
        </pc:sldMkLst>
        <pc:spChg chg="mod">
          <ac:chgData name="Peter Doyle" userId="S::p.doyle@uwtsd.ac.uk::9eb13c6d-8f51-46c9-bcaf-0558aa31b953" providerId="AD" clId="Web-{D1B0F63A-D074-2960-E96D-16889233A7FD}" dt="2019-08-06T13:40:24.793" v="7" actId="20577"/>
          <ac:spMkLst>
            <pc:docMk/>
            <pc:sldMk cId="544788225" sldId="433"/>
            <ac:spMk id="3" creationId="{00000000-0000-0000-0000-000000000000}"/>
          </ac:spMkLst>
        </pc:spChg>
      </pc:sldChg>
    </pc:docChg>
  </pc:docChgLst>
  <pc:docChgLst>
    <pc:chgData name="Peter Doyle" userId="S::p.doyle@uwtsd.ac.uk::9eb13c6d-8f51-46c9-bcaf-0558aa31b953" providerId="AD" clId="Web-{45911944-2633-B0FF-DD82-EFA7CE368B8D}"/>
    <pc:docChg chg="addSld delSld">
      <pc:chgData name="Peter Doyle" userId="S::p.doyle@uwtsd.ac.uk::9eb13c6d-8f51-46c9-bcaf-0558aa31b953" providerId="AD" clId="Web-{45911944-2633-B0FF-DD82-EFA7CE368B8D}" dt="2019-08-12T12:30:49.297" v="3"/>
      <pc:docMkLst>
        <pc:docMk/>
      </pc:docMkLst>
      <pc:sldChg chg="new del">
        <pc:chgData name="Peter Doyle" userId="S::p.doyle@uwtsd.ac.uk::9eb13c6d-8f51-46c9-bcaf-0558aa31b953" providerId="AD" clId="Web-{45911944-2633-B0FF-DD82-EFA7CE368B8D}" dt="2019-08-12T12:30:30.735" v="1"/>
        <pc:sldMkLst>
          <pc:docMk/>
          <pc:sldMk cId="818076120" sldId="458"/>
        </pc:sldMkLst>
      </pc:sldChg>
      <pc:sldChg chg="new del">
        <pc:chgData name="Peter Doyle" userId="S::p.doyle@uwtsd.ac.uk::9eb13c6d-8f51-46c9-bcaf-0558aa31b953" providerId="AD" clId="Web-{45911944-2633-B0FF-DD82-EFA7CE368B8D}" dt="2019-08-12T12:30:49.297" v="3"/>
        <pc:sldMkLst>
          <pc:docMk/>
          <pc:sldMk cId="1216866651" sldId="458"/>
        </pc:sldMkLst>
      </pc:sldChg>
    </pc:docChg>
  </pc:docChgLst>
  <pc:docChgLst>
    <pc:chgData name="Peter Doyle" userId="S::p.doyle@uwtsd.ac.uk::9eb13c6d-8f51-46c9-bcaf-0558aa31b953" providerId="AD" clId="Web-{CE961749-9E83-16C2-DE45-87C87C57395B}"/>
    <pc:docChg chg="modSld">
      <pc:chgData name="Peter Doyle" userId="S::p.doyle@uwtsd.ac.uk::9eb13c6d-8f51-46c9-bcaf-0558aa31b953" providerId="AD" clId="Web-{CE961749-9E83-16C2-DE45-87C87C57395B}" dt="2020-08-12T15:12:20.279" v="35" actId="20577"/>
      <pc:docMkLst>
        <pc:docMk/>
      </pc:docMkLst>
      <pc:sldChg chg="modSp">
        <pc:chgData name="Peter Doyle" userId="S::p.doyle@uwtsd.ac.uk::9eb13c6d-8f51-46c9-bcaf-0558aa31b953" providerId="AD" clId="Web-{CE961749-9E83-16C2-DE45-87C87C57395B}" dt="2020-08-12T15:11:52.763" v="31" actId="20577"/>
        <pc:sldMkLst>
          <pc:docMk/>
          <pc:sldMk cId="519756751" sldId="472"/>
        </pc:sldMkLst>
        <pc:spChg chg="mod">
          <ac:chgData name="Peter Doyle" userId="S::p.doyle@uwtsd.ac.uk::9eb13c6d-8f51-46c9-bcaf-0558aa31b953" providerId="AD" clId="Web-{CE961749-9E83-16C2-DE45-87C87C57395B}" dt="2020-08-12T15:11:52.763" v="31" actId="20577"/>
          <ac:spMkLst>
            <pc:docMk/>
            <pc:sldMk cId="519756751" sldId="472"/>
            <ac:spMk id="2" creationId="{00000000-0000-0000-0000-000000000000}"/>
          </ac:spMkLst>
        </pc:spChg>
      </pc:sldChg>
      <pc:sldChg chg="modSp">
        <pc:chgData name="Peter Doyle" userId="S::p.doyle@uwtsd.ac.uk::9eb13c6d-8f51-46c9-bcaf-0558aa31b953" providerId="AD" clId="Web-{CE961749-9E83-16C2-DE45-87C87C57395B}" dt="2020-08-12T15:08:57.118" v="0" actId="20577"/>
        <pc:sldMkLst>
          <pc:docMk/>
          <pc:sldMk cId="241635167" sldId="481"/>
        </pc:sldMkLst>
        <pc:spChg chg="mod">
          <ac:chgData name="Peter Doyle" userId="S::p.doyle@uwtsd.ac.uk::9eb13c6d-8f51-46c9-bcaf-0558aa31b953" providerId="AD" clId="Web-{CE961749-9E83-16C2-DE45-87C87C57395B}" dt="2020-08-12T15:08:57.118" v="0" actId="20577"/>
          <ac:spMkLst>
            <pc:docMk/>
            <pc:sldMk cId="241635167" sldId="481"/>
            <ac:spMk id="3" creationId="{633EC68C-8C12-4FEE-972C-E2C1F9581B16}"/>
          </ac:spMkLst>
        </pc:spChg>
      </pc:sldChg>
      <pc:sldChg chg="modSp">
        <pc:chgData name="Peter Doyle" userId="S::p.doyle@uwtsd.ac.uk::9eb13c6d-8f51-46c9-bcaf-0558aa31b953" providerId="AD" clId="Web-{CE961749-9E83-16C2-DE45-87C87C57395B}" dt="2020-08-12T15:11:09.887" v="3" actId="20577"/>
        <pc:sldMkLst>
          <pc:docMk/>
          <pc:sldMk cId="1807689564" sldId="482"/>
        </pc:sldMkLst>
        <pc:spChg chg="mod">
          <ac:chgData name="Peter Doyle" userId="S::p.doyle@uwtsd.ac.uk::9eb13c6d-8f51-46c9-bcaf-0558aa31b953" providerId="AD" clId="Web-{CE961749-9E83-16C2-DE45-87C87C57395B}" dt="2020-08-12T15:11:09.887" v="3" actId="20577"/>
          <ac:spMkLst>
            <pc:docMk/>
            <pc:sldMk cId="1807689564" sldId="482"/>
            <ac:spMk id="3" creationId="{DD9A9FA1-90BB-4861-B40E-7DF9B7899C4D}"/>
          </ac:spMkLst>
        </pc:spChg>
      </pc:sldChg>
      <pc:sldChg chg="modSp">
        <pc:chgData name="Peter Doyle" userId="S::p.doyle@uwtsd.ac.uk::9eb13c6d-8f51-46c9-bcaf-0558aa31b953" providerId="AD" clId="Web-{CE961749-9E83-16C2-DE45-87C87C57395B}" dt="2020-08-12T15:12:18.857" v="33" actId="20577"/>
        <pc:sldMkLst>
          <pc:docMk/>
          <pc:sldMk cId="1114267396" sldId="484"/>
        </pc:sldMkLst>
        <pc:spChg chg="mod">
          <ac:chgData name="Peter Doyle" userId="S::p.doyle@uwtsd.ac.uk::9eb13c6d-8f51-46c9-bcaf-0558aa31b953" providerId="AD" clId="Web-{CE961749-9E83-16C2-DE45-87C87C57395B}" dt="2020-08-12T15:12:18.857" v="33" actId="20577"/>
          <ac:spMkLst>
            <pc:docMk/>
            <pc:sldMk cId="1114267396" sldId="484"/>
            <ac:spMk id="3" creationId="{8DC569AD-AB4E-4CC6-90D1-75CACEA884ED}"/>
          </ac:spMkLst>
        </pc:spChg>
      </pc:sldChg>
    </pc:docChg>
  </pc:docChgLst>
  <pc:docChgLst>
    <pc:chgData name="Peter Doyle" userId="S::p.doyle@uwtsd.ac.uk::9eb13c6d-8f51-46c9-bcaf-0558aa31b953" providerId="AD" clId="Web-{076C51DF-5644-BB84-A800-13E5186A9E5C}"/>
    <pc:docChg chg="addSld delSld modSld sldOrd">
      <pc:chgData name="Peter Doyle" userId="S::p.doyle@uwtsd.ac.uk::9eb13c6d-8f51-46c9-bcaf-0558aa31b953" providerId="AD" clId="Web-{076C51DF-5644-BB84-A800-13E5186A9E5C}" dt="2020-03-13T13:34:22.845" v="138" actId="1076"/>
      <pc:docMkLst>
        <pc:docMk/>
      </pc:docMkLst>
      <pc:sldChg chg="del">
        <pc:chgData name="Peter Doyle" userId="S::p.doyle@uwtsd.ac.uk::9eb13c6d-8f51-46c9-bcaf-0558aa31b953" providerId="AD" clId="Web-{076C51DF-5644-BB84-A800-13E5186A9E5C}" dt="2020-03-13T13:33:34.658" v="101"/>
        <pc:sldMkLst>
          <pc:docMk/>
          <pc:sldMk cId="1564725048" sldId="406"/>
        </pc:sldMkLst>
      </pc:sldChg>
      <pc:sldChg chg="addAnim modAnim">
        <pc:chgData name="Peter Doyle" userId="S::p.doyle@uwtsd.ac.uk::9eb13c6d-8f51-46c9-bcaf-0558aa31b953" providerId="AD" clId="Web-{076C51DF-5644-BB84-A800-13E5186A9E5C}" dt="2020-03-13T13:21:55.560" v="5"/>
        <pc:sldMkLst>
          <pc:docMk/>
          <pc:sldMk cId="3715489923" sldId="407"/>
        </pc:sldMkLst>
      </pc:sldChg>
      <pc:sldChg chg="addAnim modAnim">
        <pc:chgData name="Peter Doyle" userId="S::p.doyle@uwtsd.ac.uk::9eb13c6d-8f51-46c9-bcaf-0558aa31b953" providerId="AD" clId="Web-{076C51DF-5644-BB84-A800-13E5186A9E5C}" dt="2020-03-13T13:21:59.669" v="8"/>
        <pc:sldMkLst>
          <pc:docMk/>
          <pc:sldMk cId="2235255185" sldId="408"/>
        </pc:sldMkLst>
      </pc:sldChg>
      <pc:sldChg chg="addAnim modAnim">
        <pc:chgData name="Peter Doyle" userId="S::p.doyle@uwtsd.ac.uk::9eb13c6d-8f51-46c9-bcaf-0558aa31b953" providerId="AD" clId="Web-{076C51DF-5644-BB84-A800-13E5186A9E5C}" dt="2020-03-13T13:21:49.763" v="2"/>
        <pc:sldMkLst>
          <pc:docMk/>
          <pc:sldMk cId="544788225" sldId="433"/>
        </pc:sldMkLst>
      </pc:sldChg>
      <pc:sldChg chg="addAnim modAnim">
        <pc:chgData name="Peter Doyle" userId="S::p.doyle@uwtsd.ac.uk::9eb13c6d-8f51-46c9-bcaf-0558aa31b953" providerId="AD" clId="Web-{076C51DF-5644-BB84-A800-13E5186A9E5C}" dt="2020-03-13T13:27:49.117" v="28"/>
        <pc:sldMkLst>
          <pc:docMk/>
          <pc:sldMk cId="2950373317" sldId="446"/>
        </pc:sldMkLst>
      </pc:sldChg>
      <pc:sldChg chg="addAnim modAnim">
        <pc:chgData name="Peter Doyle" userId="S::p.doyle@uwtsd.ac.uk::9eb13c6d-8f51-46c9-bcaf-0558aa31b953" providerId="AD" clId="Web-{076C51DF-5644-BB84-A800-13E5186A9E5C}" dt="2020-03-13T13:29:06.022" v="43"/>
        <pc:sldMkLst>
          <pc:docMk/>
          <pc:sldMk cId="3634957274" sldId="447"/>
        </pc:sldMkLst>
      </pc:sldChg>
      <pc:sldChg chg="addAnim modAnim">
        <pc:chgData name="Peter Doyle" userId="S::p.doyle@uwtsd.ac.uk::9eb13c6d-8f51-46c9-bcaf-0558aa31b953" providerId="AD" clId="Web-{076C51DF-5644-BB84-A800-13E5186A9E5C}" dt="2020-03-13T13:29:12.069" v="46"/>
        <pc:sldMkLst>
          <pc:docMk/>
          <pc:sldMk cId="4204549722" sldId="448"/>
        </pc:sldMkLst>
      </pc:sldChg>
      <pc:sldChg chg="addAnim modAnim">
        <pc:chgData name="Peter Doyle" userId="S::p.doyle@uwtsd.ac.uk::9eb13c6d-8f51-46c9-bcaf-0558aa31b953" providerId="AD" clId="Web-{076C51DF-5644-BB84-A800-13E5186A9E5C}" dt="2020-03-13T13:30:59.161" v="59"/>
        <pc:sldMkLst>
          <pc:docMk/>
          <pc:sldMk cId="1347886911" sldId="449"/>
        </pc:sldMkLst>
      </pc:sldChg>
      <pc:sldChg chg="addAnim modAnim">
        <pc:chgData name="Peter Doyle" userId="S::p.doyle@uwtsd.ac.uk::9eb13c6d-8f51-46c9-bcaf-0558aa31b953" providerId="AD" clId="Web-{076C51DF-5644-BB84-A800-13E5186A9E5C}" dt="2020-03-13T13:30:53.692" v="56"/>
        <pc:sldMkLst>
          <pc:docMk/>
          <pc:sldMk cId="4045611637" sldId="450"/>
        </pc:sldMkLst>
      </pc:sldChg>
      <pc:sldChg chg="addAnim modAnim">
        <pc:chgData name="Peter Doyle" userId="S::p.doyle@uwtsd.ac.uk::9eb13c6d-8f51-46c9-bcaf-0558aa31b953" providerId="AD" clId="Web-{076C51DF-5644-BB84-A800-13E5186A9E5C}" dt="2020-03-13T13:31:03.598" v="62"/>
        <pc:sldMkLst>
          <pc:docMk/>
          <pc:sldMk cId="1300151872" sldId="451"/>
        </pc:sldMkLst>
      </pc:sldChg>
      <pc:sldChg chg="addAnim modAnim">
        <pc:chgData name="Peter Doyle" userId="S::p.doyle@uwtsd.ac.uk::9eb13c6d-8f51-46c9-bcaf-0558aa31b953" providerId="AD" clId="Web-{076C51DF-5644-BB84-A800-13E5186A9E5C}" dt="2020-03-13T13:31:09.942" v="65"/>
        <pc:sldMkLst>
          <pc:docMk/>
          <pc:sldMk cId="2337407817" sldId="452"/>
        </pc:sldMkLst>
      </pc:sldChg>
      <pc:sldChg chg="addAnim modAnim">
        <pc:chgData name="Peter Doyle" userId="S::p.doyle@uwtsd.ac.uk::9eb13c6d-8f51-46c9-bcaf-0558aa31b953" providerId="AD" clId="Web-{076C51DF-5644-BB84-A800-13E5186A9E5C}" dt="2020-03-13T13:31:16.879" v="68"/>
        <pc:sldMkLst>
          <pc:docMk/>
          <pc:sldMk cId="2864074829" sldId="453"/>
        </pc:sldMkLst>
      </pc:sldChg>
      <pc:sldChg chg="addAnim modAnim">
        <pc:chgData name="Peter Doyle" userId="S::p.doyle@uwtsd.ac.uk::9eb13c6d-8f51-46c9-bcaf-0558aa31b953" providerId="AD" clId="Web-{076C51DF-5644-BB84-A800-13E5186A9E5C}" dt="2020-03-13T13:31:21.192" v="71"/>
        <pc:sldMkLst>
          <pc:docMk/>
          <pc:sldMk cId="335301261" sldId="454"/>
        </pc:sldMkLst>
      </pc:sldChg>
      <pc:sldChg chg="addAnim modAnim">
        <pc:chgData name="Peter Doyle" userId="S::p.doyle@uwtsd.ac.uk::9eb13c6d-8f51-46c9-bcaf-0558aa31b953" providerId="AD" clId="Web-{076C51DF-5644-BB84-A800-13E5186A9E5C}" dt="2020-03-13T13:31:48.113" v="74"/>
        <pc:sldMkLst>
          <pc:docMk/>
          <pc:sldMk cId="2922943939" sldId="455"/>
        </pc:sldMkLst>
      </pc:sldChg>
      <pc:sldChg chg="addAnim modAnim">
        <pc:chgData name="Peter Doyle" userId="S::p.doyle@uwtsd.ac.uk::9eb13c6d-8f51-46c9-bcaf-0558aa31b953" providerId="AD" clId="Web-{076C51DF-5644-BB84-A800-13E5186A9E5C}" dt="2020-03-13T13:31:53.316" v="77"/>
        <pc:sldMkLst>
          <pc:docMk/>
          <pc:sldMk cId="638960716" sldId="456"/>
        </pc:sldMkLst>
      </pc:sldChg>
      <pc:sldChg chg="addAnim modAnim">
        <pc:chgData name="Peter Doyle" userId="S::p.doyle@uwtsd.ac.uk::9eb13c6d-8f51-46c9-bcaf-0558aa31b953" providerId="AD" clId="Web-{076C51DF-5644-BB84-A800-13E5186A9E5C}" dt="2020-03-13T13:32:04.550" v="80"/>
        <pc:sldMkLst>
          <pc:docMk/>
          <pc:sldMk cId="3266351016" sldId="459"/>
        </pc:sldMkLst>
      </pc:sldChg>
      <pc:sldChg chg="addAnim modAnim">
        <pc:chgData name="Peter Doyle" userId="S::p.doyle@uwtsd.ac.uk::9eb13c6d-8f51-46c9-bcaf-0558aa31b953" providerId="AD" clId="Web-{076C51DF-5644-BB84-A800-13E5186A9E5C}" dt="2020-03-13T13:32:11.066" v="83"/>
        <pc:sldMkLst>
          <pc:docMk/>
          <pc:sldMk cId="2465515904" sldId="460"/>
        </pc:sldMkLst>
      </pc:sldChg>
      <pc:sldChg chg="modSp addAnim modAnim">
        <pc:chgData name="Peter Doyle" userId="S::p.doyle@uwtsd.ac.uk::9eb13c6d-8f51-46c9-bcaf-0558aa31b953" providerId="AD" clId="Web-{076C51DF-5644-BB84-A800-13E5186A9E5C}" dt="2020-03-13T13:32:23.534" v="87"/>
        <pc:sldMkLst>
          <pc:docMk/>
          <pc:sldMk cId="3064690534" sldId="461"/>
        </pc:sldMkLst>
        <pc:spChg chg="mod">
          <ac:chgData name="Peter Doyle" userId="S::p.doyle@uwtsd.ac.uk::9eb13c6d-8f51-46c9-bcaf-0558aa31b953" providerId="AD" clId="Web-{076C51DF-5644-BB84-A800-13E5186A9E5C}" dt="2020-03-13T13:32:19.722" v="84" actId="1076"/>
          <ac:spMkLst>
            <pc:docMk/>
            <pc:sldMk cId="3064690534" sldId="461"/>
            <ac:spMk id="2" creationId="{00000000-0000-0000-0000-000000000000}"/>
          </ac:spMkLst>
        </pc:spChg>
      </pc:sldChg>
      <pc:sldChg chg="addAnim modAnim">
        <pc:chgData name="Peter Doyle" userId="S::p.doyle@uwtsd.ac.uk::9eb13c6d-8f51-46c9-bcaf-0558aa31b953" providerId="AD" clId="Web-{076C51DF-5644-BB84-A800-13E5186A9E5C}" dt="2020-03-13T13:32:41.706" v="90"/>
        <pc:sldMkLst>
          <pc:docMk/>
          <pc:sldMk cId="2331591866" sldId="462"/>
        </pc:sldMkLst>
      </pc:sldChg>
      <pc:sldChg chg="addAnim modAnim">
        <pc:chgData name="Peter Doyle" userId="S::p.doyle@uwtsd.ac.uk::9eb13c6d-8f51-46c9-bcaf-0558aa31b953" providerId="AD" clId="Web-{076C51DF-5644-BB84-A800-13E5186A9E5C}" dt="2020-03-13T13:32:49.878" v="93"/>
        <pc:sldMkLst>
          <pc:docMk/>
          <pc:sldMk cId="1512286535" sldId="463"/>
        </pc:sldMkLst>
      </pc:sldChg>
      <pc:sldChg chg="addAnim modAnim">
        <pc:chgData name="Peter Doyle" userId="S::p.doyle@uwtsd.ac.uk::9eb13c6d-8f51-46c9-bcaf-0558aa31b953" providerId="AD" clId="Web-{076C51DF-5644-BB84-A800-13E5186A9E5C}" dt="2020-03-13T13:32:55.550" v="96"/>
        <pc:sldMkLst>
          <pc:docMk/>
          <pc:sldMk cId="2098013196" sldId="464"/>
        </pc:sldMkLst>
      </pc:sldChg>
      <pc:sldChg chg="addAnim modAnim">
        <pc:chgData name="Peter Doyle" userId="S::p.doyle@uwtsd.ac.uk::9eb13c6d-8f51-46c9-bcaf-0558aa31b953" providerId="AD" clId="Web-{076C51DF-5644-BB84-A800-13E5186A9E5C}" dt="2020-03-13T13:33:03.174" v="99"/>
        <pc:sldMkLst>
          <pc:docMk/>
          <pc:sldMk cId="1555147117" sldId="465"/>
        </pc:sldMkLst>
      </pc:sldChg>
      <pc:sldChg chg="modSp ord">
        <pc:chgData name="Peter Doyle" userId="S::p.doyle@uwtsd.ac.uk::9eb13c6d-8f51-46c9-bcaf-0558aa31b953" providerId="AD" clId="Web-{076C51DF-5644-BB84-A800-13E5186A9E5C}" dt="2020-03-13T13:24:00.245" v="16" actId="20577"/>
        <pc:sldMkLst>
          <pc:docMk/>
          <pc:sldMk cId="3794644285" sldId="467"/>
        </pc:sldMkLst>
        <pc:spChg chg="mod">
          <ac:chgData name="Peter Doyle" userId="S::p.doyle@uwtsd.ac.uk::9eb13c6d-8f51-46c9-bcaf-0558aa31b953" providerId="AD" clId="Web-{076C51DF-5644-BB84-A800-13E5186A9E5C}" dt="2020-03-13T13:24:00.245" v="16" actId="20577"/>
          <ac:spMkLst>
            <pc:docMk/>
            <pc:sldMk cId="3794644285" sldId="467"/>
            <ac:spMk id="3" creationId="{00000000-0000-0000-0000-000000000000}"/>
          </ac:spMkLst>
        </pc:spChg>
      </pc:sldChg>
      <pc:sldChg chg="del">
        <pc:chgData name="Peter Doyle" userId="S::p.doyle@uwtsd.ac.uk::9eb13c6d-8f51-46c9-bcaf-0558aa31b953" providerId="AD" clId="Web-{076C51DF-5644-BB84-A800-13E5186A9E5C}" dt="2020-03-13T13:27:40.023" v="25"/>
        <pc:sldMkLst>
          <pc:docMk/>
          <pc:sldMk cId="3239971825" sldId="468"/>
        </pc:sldMkLst>
      </pc:sldChg>
      <pc:sldChg chg="del">
        <pc:chgData name="Peter Doyle" userId="S::p.doyle@uwtsd.ac.uk::9eb13c6d-8f51-46c9-bcaf-0558aa31b953" providerId="AD" clId="Web-{076C51DF-5644-BB84-A800-13E5186A9E5C}" dt="2020-03-13T13:30:43.708" v="53"/>
        <pc:sldMkLst>
          <pc:docMk/>
          <pc:sldMk cId="1040050796" sldId="469"/>
        </pc:sldMkLst>
      </pc:sldChg>
      <pc:sldChg chg="addAnim modAnim">
        <pc:chgData name="Peter Doyle" userId="S::p.doyle@uwtsd.ac.uk::9eb13c6d-8f51-46c9-bcaf-0558aa31b953" providerId="AD" clId="Web-{076C51DF-5644-BB84-A800-13E5186A9E5C}" dt="2020-03-13T13:27:56.492" v="31"/>
        <pc:sldMkLst>
          <pc:docMk/>
          <pc:sldMk cId="1006572715" sldId="470"/>
        </pc:sldMkLst>
      </pc:sldChg>
      <pc:sldChg chg="addAnim modAnim">
        <pc:chgData name="Peter Doyle" userId="S::p.doyle@uwtsd.ac.uk::9eb13c6d-8f51-46c9-bcaf-0558aa31b953" providerId="AD" clId="Web-{076C51DF-5644-BB84-A800-13E5186A9E5C}" dt="2020-03-13T13:28:02.007" v="34"/>
        <pc:sldMkLst>
          <pc:docMk/>
          <pc:sldMk cId="3966316633" sldId="471"/>
        </pc:sldMkLst>
      </pc:sldChg>
      <pc:sldChg chg="addAnim modAnim">
        <pc:chgData name="Peter Doyle" userId="S::p.doyle@uwtsd.ac.uk::9eb13c6d-8f51-46c9-bcaf-0558aa31b953" providerId="AD" clId="Web-{076C51DF-5644-BB84-A800-13E5186A9E5C}" dt="2020-03-13T13:28:09.071" v="37"/>
        <pc:sldMkLst>
          <pc:docMk/>
          <pc:sldMk cId="576907144" sldId="474"/>
        </pc:sldMkLst>
      </pc:sldChg>
      <pc:sldChg chg="addAnim modAnim">
        <pc:chgData name="Peter Doyle" userId="S::p.doyle@uwtsd.ac.uk::9eb13c6d-8f51-46c9-bcaf-0558aa31b953" providerId="AD" clId="Web-{076C51DF-5644-BB84-A800-13E5186A9E5C}" dt="2020-03-13T13:28:34.647" v="40"/>
        <pc:sldMkLst>
          <pc:docMk/>
          <pc:sldMk cId="4288455616" sldId="475"/>
        </pc:sldMkLst>
      </pc:sldChg>
      <pc:sldChg chg="del">
        <pc:chgData name="Peter Doyle" userId="S::p.doyle@uwtsd.ac.uk::9eb13c6d-8f51-46c9-bcaf-0558aa31b953" providerId="AD" clId="Web-{076C51DF-5644-BB84-A800-13E5186A9E5C}" dt="2020-03-13T13:33:31.158" v="100"/>
        <pc:sldMkLst>
          <pc:docMk/>
          <pc:sldMk cId="2067003309" sldId="476"/>
        </pc:sldMkLst>
      </pc:sldChg>
      <pc:sldChg chg="addSp delSp modSp new">
        <pc:chgData name="Peter Doyle" userId="S::p.doyle@uwtsd.ac.uk::9eb13c6d-8f51-46c9-bcaf-0558aa31b953" providerId="AD" clId="Web-{076C51DF-5644-BB84-A800-13E5186A9E5C}" dt="2020-03-13T13:23:45.308" v="14" actId="14100"/>
        <pc:sldMkLst>
          <pc:docMk/>
          <pc:sldMk cId="1224197036" sldId="477"/>
        </pc:sldMkLst>
        <pc:spChg chg="del">
          <ac:chgData name="Peter Doyle" userId="S::p.doyle@uwtsd.ac.uk::9eb13c6d-8f51-46c9-bcaf-0558aa31b953" providerId="AD" clId="Web-{076C51DF-5644-BB84-A800-13E5186A9E5C}" dt="2020-03-13T13:23:29.543" v="10"/>
          <ac:spMkLst>
            <pc:docMk/>
            <pc:sldMk cId="1224197036" sldId="477"/>
            <ac:spMk id="3" creationId="{065EC284-C185-4FFF-A80E-F1487D2E23B0}"/>
          </ac:spMkLst>
        </pc:spChg>
        <pc:picChg chg="add mod ord">
          <ac:chgData name="Peter Doyle" userId="S::p.doyle@uwtsd.ac.uk::9eb13c6d-8f51-46c9-bcaf-0558aa31b953" providerId="AD" clId="Web-{076C51DF-5644-BB84-A800-13E5186A9E5C}" dt="2020-03-13T13:23:45.308" v="14" actId="14100"/>
          <ac:picMkLst>
            <pc:docMk/>
            <pc:sldMk cId="1224197036" sldId="477"/>
            <ac:picMk id="6" creationId="{AB6DD749-B46A-4055-B461-688CA7F431E7}"/>
          </ac:picMkLst>
        </pc:picChg>
      </pc:sldChg>
      <pc:sldChg chg="addSp delSp modSp new">
        <pc:chgData name="Peter Doyle" userId="S::p.doyle@uwtsd.ac.uk::9eb13c6d-8f51-46c9-bcaf-0558aa31b953" providerId="AD" clId="Web-{076C51DF-5644-BB84-A800-13E5186A9E5C}" dt="2020-03-13T13:24:41.307" v="24" actId="14100"/>
        <pc:sldMkLst>
          <pc:docMk/>
          <pc:sldMk cId="4144602662" sldId="478"/>
        </pc:sldMkLst>
        <pc:spChg chg="del">
          <ac:chgData name="Peter Doyle" userId="S::p.doyle@uwtsd.ac.uk::9eb13c6d-8f51-46c9-bcaf-0558aa31b953" providerId="AD" clId="Web-{076C51DF-5644-BB84-A800-13E5186A9E5C}" dt="2020-03-13T13:24:24.620" v="20"/>
          <ac:spMkLst>
            <pc:docMk/>
            <pc:sldMk cId="4144602662" sldId="478"/>
            <ac:spMk id="3" creationId="{3E74E544-AAA5-4712-B21F-04FBC910CF9E}"/>
          </ac:spMkLst>
        </pc:spChg>
        <pc:picChg chg="add mod ord">
          <ac:chgData name="Peter Doyle" userId="S::p.doyle@uwtsd.ac.uk::9eb13c6d-8f51-46c9-bcaf-0558aa31b953" providerId="AD" clId="Web-{076C51DF-5644-BB84-A800-13E5186A9E5C}" dt="2020-03-13T13:24:41.307" v="24" actId="14100"/>
          <ac:picMkLst>
            <pc:docMk/>
            <pc:sldMk cId="4144602662" sldId="478"/>
            <ac:picMk id="6" creationId="{78D258D8-8679-4009-A9FD-AB4464609B5F}"/>
          </ac:picMkLst>
        </pc:picChg>
      </pc:sldChg>
      <pc:sldChg chg="addSp delSp modSp new">
        <pc:chgData name="Peter Doyle" userId="S::p.doyle@uwtsd.ac.uk::9eb13c6d-8f51-46c9-bcaf-0558aa31b953" providerId="AD" clId="Web-{076C51DF-5644-BB84-A800-13E5186A9E5C}" dt="2020-03-13T13:30:41.817" v="52" actId="14100"/>
        <pc:sldMkLst>
          <pc:docMk/>
          <pc:sldMk cId="1377665749" sldId="479"/>
        </pc:sldMkLst>
        <pc:spChg chg="del">
          <ac:chgData name="Peter Doyle" userId="S::p.doyle@uwtsd.ac.uk::9eb13c6d-8f51-46c9-bcaf-0558aa31b953" providerId="AD" clId="Web-{076C51DF-5644-BB84-A800-13E5186A9E5C}" dt="2020-03-13T13:30:27.864" v="48"/>
          <ac:spMkLst>
            <pc:docMk/>
            <pc:sldMk cId="1377665749" sldId="479"/>
            <ac:spMk id="3" creationId="{36F23BF4-AEDA-4D99-AFB2-9087E2F344E9}"/>
          </ac:spMkLst>
        </pc:spChg>
        <pc:picChg chg="add mod ord">
          <ac:chgData name="Peter Doyle" userId="S::p.doyle@uwtsd.ac.uk::9eb13c6d-8f51-46c9-bcaf-0558aa31b953" providerId="AD" clId="Web-{076C51DF-5644-BB84-A800-13E5186A9E5C}" dt="2020-03-13T13:30:41.817" v="52" actId="14100"/>
          <ac:picMkLst>
            <pc:docMk/>
            <pc:sldMk cId="1377665749" sldId="479"/>
            <ac:picMk id="6" creationId="{ABB6B785-6457-427A-8463-F90947FCB141}"/>
          </ac:picMkLst>
        </pc:picChg>
      </pc:sldChg>
      <pc:sldChg chg="modSp new">
        <pc:chgData name="Peter Doyle" userId="S::p.doyle@uwtsd.ac.uk::9eb13c6d-8f51-46c9-bcaf-0558aa31b953" providerId="AD" clId="Web-{076C51DF-5644-BB84-A800-13E5186A9E5C}" dt="2020-03-13T13:34:22.845" v="138" actId="1076"/>
        <pc:sldMkLst>
          <pc:docMk/>
          <pc:sldMk cId="429465034" sldId="480"/>
        </pc:sldMkLst>
        <pc:spChg chg="mod">
          <ac:chgData name="Peter Doyle" userId="S::p.doyle@uwtsd.ac.uk::9eb13c6d-8f51-46c9-bcaf-0558aa31b953" providerId="AD" clId="Web-{076C51DF-5644-BB84-A800-13E5186A9E5C}" dt="2020-03-13T13:33:44.486" v="107" actId="20577"/>
          <ac:spMkLst>
            <pc:docMk/>
            <pc:sldMk cId="429465034" sldId="480"/>
            <ac:spMk id="2" creationId="{318EA85A-D3EC-42CF-85BA-0D7D36FF0643}"/>
          </ac:spMkLst>
        </pc:spChg>
        <pc:spChg chg="mod">
          <ac:chgData name="Peter Doyle" userId="S::p.doyle@uwtsd.ac.uk::9eb13c6d-8f51-46c9-bcaf-0558aa31b953" providerId="AD" clId="Web-{076C51DF-5644-BB84-A800-13E5186A9E5C}" dt="2020-03-13T13:34:22.845" v="138" actId="1076"/>
          <ac:spMkLst>
            <pc:docMk/>
            <pc:sldMk cId="429465034" sldId="480"/>
            <ac:spMk id="3" creationId="{27097708-A55D-4D26-96C1-938B8686E92A}"/>
          </ac:spMkLst>
        </pc:spChg>
      </pc:sldChg>
    </pc:docChg>
  </pc:docChgLst>
  <pc:docChgLst>
    <pc:chgData name="Peter Doyle" userId="S::p.doyle@uwtsd.ac.uk::9eb13c6d-8f51-46c9-bcaf-0558aa31b953" providerId="AD" clId="Web-{451F1948-7D3F-AF51-5FAF-4329A7903A85}"/>
    <pc:docChg chg="addSld delSld modSld">
      <pc:chgData name="Peter Doyle" userId="S::p.doyle@uwtsd.ac.uk::9eb13c6d-8f51-46c9-bcaf-0558aa31b953" providerId="AD" clId="Web-{451F1948-7D3F-AF51-5FAF-4329A7903A85}" dt="2020-07-27T14:17:57.538" v="119" actId="20577"/>
      <pc:docMkLst>
        <pc:docMk/>
      </pc:docMkLst>
      <pc:sldChg chg="addSp delSp modSp">
        <pc:chgData name="Peter Doyle" userId="S::p.doyle@uwtsd.ac.uk::9eb13c6d-8f51-46c9-bcaf-0558aa31b953" providerId="AD" clId="Web-{451F1948-7D3F-AF51-5FAF-4329A7903A85}" dt="2020-07-27T14:12:48.865" v="10"/>
        <pc:sldMkLst>
          <pc:docMk/>
          <pc:sldMk cId="0" sldId="371"/>
        </pc:sldMkLst>
        <pc:spChg chg="add">
          <ac:chgData name="Peter Doyle" userId="S::p.doyle@uwtsd.ac.uk::9eb13c6d-8f51-46c9-bcaf-0558aa31b953" providerId="AD" clId="Web-{451F1948-7D3F-AF51-5FAF-4329A7903A85}" dt="2020-07-27T14:12:48.865" v="10"/>
          <ac:spMkLst>
            <pc:docMk/>
            <pc:sldMk cId="0" sldId="371"/>
            <ac:spMk id="74" creationId="{D278ADA9-6383-4BDD-80D2-8899A402687B}"/>
          </ac:spMkLst>
        </pc:spChg>
        <pc:spChg chg="add">
          <ac:chgData name="Peter Doyle" userId="S::p.doyle@uwtsd.ac.uk::9eb13c6d-8f51-46c9-bcaf-0558aa31b953" providerId="AD" clId="Web-{451F1948-7D3F-AF51-5FAF-4329A7903A85}" dt="2020-07-27T14:12:48.865" v="10"/>
          <ac:spMkLst>
            <pc:docMk/>
            <pc:sldMk cId="0" sldId="371"/>
            <ac:spMk id="76" creationId="{484B7147-B0F6-40ED-B5A2-FF72BC8198B6}"/>
          </ac:spMkLst>
        </pc:spChg>
        <pc:spChg chg="add">
          <ac:chgData name="Peter Doyle" userId="S::p.doyle@uwtsd.ac.uk::9eb13c6d-8f51-46c9-bcaf-0558aa31b953" providerId="AD" clId="Web-{451F1948-7D3F-AF51-5FAF-4329A7903A85}" dt="2020-07-27T14:12:48.865" v="10"/>
          <ac:spMkLst>
            <pc:docMk/>
            <pc:sldMk cId="0" sldId="371"/>
            <ac:spMk id="78" creationId="{B36D2DE0-0628-4A9A-A59D-7BA8B5EB3022}"/>
          </ac:spMkLst>
        </pc:spChg>
        <pc:spChg chg="add">
          <ac:chgData name="Peter Doyle" userId="S::p.doyle@uwtsd.ac.uk::9eb13c6d-8f51-46c9-bcaf-0558aa31b953" providerId="AD" clId="Web-{451F1948-7D3F-AF51-5FAF-4329A7903A85}" dt="2020-07-27T14:12:48.865" v="10"/>
          <ac:spMkLst>
            <pc:docMk/>
            <pc:sldMk cId="0" sldId="371"/>
            <ac:spMk id="80" creationId="{48E405C9-94BE-41DA-928C-DEC9A8550E9F}"/>
          </ac:spMkLst>
        </pc:spChg>
        <pc:spChg chg="add">
          <ac:chgData name="Peter Doyle" userId="S::p.doyle@uwtsd.ac.uk::9eb13c6d-8f51-46c9-bcaf-0558aa31b953" providerId="AD" clId="Web-{451F1948-7D3F-AF51-5FAF-4329A7903A85}" dt="2020-07-27T14:12:48.865" v="10"/>
          <ac:spMkLst>
            <pc:docMk/>
            <pc:sldMk cId="0" sldId="371"/>
            <ac:spMk id="82" creationId="{D2091A72-D5BB-42AC-8FD3-F7747D90861E}"/>
          </ac:spMkLst>
        </pc:spChg>
        <pc:spChg chg="add">
          <ac:chgData name="Peter Doyle" userId="S::p.doyle@uwtsd.ac.uk::9eb13c6d-8f51-46c9-bcaf-0558aa31b953" providerId="AD" clId="Web-{451F1948-7D3F-AF51-5FAF-4329A7903A85}" dt="2020-07-27T14:12:48.865" v="10"/>
          <ac:spMkLst>
            <pc:docMk/>
            <pc:sldMk cId="0" sldId="371"/>
            <ac:spMk id="84" creationId="{6ED12BFC-A737-46AF-8411-481112D54B0C}"/>
          </ac:spMkLst>
        </pc:spChg>
        <pc:spChg chg="mod">
          <ac:chgData name="Peter Doyle" userId="S::p.doyle@uwtsd.ac.uk::9eb13c6d-8f51-46c9-bcaf-0558aa31b953" providerId="AD" clId="Web-{451F1948-7D3F-AF51-5FAF-4329A7903A85}" dt="2020-07-27T14:12:48.865" v="10"/>
          <ac:spMkLst>
            <pc:docMk/>
            <pc:sldMk cId="0" sldId="371"/>
            <ac:spMk id="17409" creationId="{00000000-0000-0000-0000-000000000000}"/>
          </ac:spMkLst>
        </pc:spChg>
        <pc:spChg chg="mod">
          <ac:chgData name="Peter Doyle" userId="S::p.doyle@uwtsd.ac.uk::9eb13c6d-8f51-46c9-bcaf-0558aa31b953" providerId="AD" clId="Web-{451F1948-7D3F-AF51-5FAF-4329A7903A85}" dt="2020-07-27T14:12:48.865" v="10"/>
          <ac:spMkLst>
            <pc:docMk/>
            <pc:sldMk cId="0" sldId="371"/>
            <ac:spMk id="17410" creationId="{00000000-0000-0000-0000-000000000000}"/>
          </ac:spMkLst>
        </pc:spChg>
        <pc:spChg chg="del">
          <ac:chgData name="Peter Doyle" userId="S::p.doyle@uwtsd.ac.uk::9eb13c6d-8f51-46c9-bcaf-0558aa31b953" providerId="AD" clId="Web-{451F1948-7D3F-AF51-5FAF-4329A7903A85}" dt="2020-07-27T14:12:48.865" v="10"/>
          <ac:spMkLst>
            <pc:docMk/>
            <pc:sldMk cId="0" sldId="371"/>
            <ac:spMk id="17412" creationId="{23962611-DFD5-4092-AAFD-559E3DFCE2C9}"/>
          </ac:spMkLst>
        </pc:spChg>
        <pc:picChg chg="del">
          <ac:chgData name="Peter Doyle" userId="S::p.doyle@uwtsd.ac.uk::9eb13c6d-8f51-46c9-bcaf-0558aa31b953" providerId="AD" clId="Web-{451F1948-7D3F-AF51-5FAF-4329A7903A85}" dt="2020-07-27T14:12:48.865" v="10"/>
          <ac:picMkLst>
            <pc:docMk/>
            <pc:sldMk cId="0" sldId="371"/>
            <ac:picMk id="17413" creationId="{2270F1FA-0425-408F-9861-80BF5AFB276D}"/>
          </ac:picMkLst>
        </pc:picChg>
      </pc:sldChg>
      <pc:sldChg chg="del">
        <pc:chgData name="Peter Doyle" userId="S::p.doyle@uwtsd.ac.uk::9eb13c6d-8f51-46c9-bcaf-0558aa31b953" providerId="AD" clId="Web-{451F1948-7D3F-AF51-5FAF-4329A7903A85}" dt="2020-07-27T14:14:22.069" v="50"/>
        <pc:sldMkLst>
          <pc:docMk/>
          <pc:sldMk cId="1224197036" sldId="477"/>
        </pc:sldMkLst>
      </pc:sldChg>
      <pc:sldChg chg="del">
        <pc:chgData name="Peter Doyle" userId="S::p.doyle@uwtsd.ac.uk::9eb13c6d-8f51-46c9-bcaf-0558aa31b953" providerId="AD" clId="Web-{451F1948-7D3F-AF51-5FAF-4329A7903A85}" dt="2020-07-27T14:15:19.475" v="79"/>
        <pc:sldMkLst>
          <pc:docMk/>
          <pc:sldMk cId="4144602662" sldId="478"/>
        </pc:sldMkLst>
      </pc:sldChg>
      <pc:sldChg chg="del">
        <pc:chgData name="Peter Doyle" userId="S::p.doyle@uwtsd.ac.uk::9eb13c6d-8f51-46c9-bcaf-0558aa31b953" providerId="AD" clId="Web-{451F1948-7D3F-AF51-5FAF-4329A7903A85}" dt="2020-07-27T14:16:54.882" v="113"/>
        <pc:sldMkLst>
          <pc:docMk/>
          <pc:sldMk cId="1377665749" sldId="479"/>
        </pc:sldMkLst>
      </pc:sldChg>
      <pc:sldChg chg="modSp new">
        <pc:chgData name="Peter Doyle" userId="S::p.doyle@uwtsd.ac.uk::9eb13c6d-8f51-46c9-bcaf-0558aa31b953" providerId="AD" clId="Web-{451F1948-7D3F-AF51-5FAF-4329A7903A85}" dt="2020-07-27T14:14:01.256" v="47" actId="20577"/>
        <pc:sldMkLst>
          <pc:docMk/>
          <pc:sldMk cId="241635167" sldId="481"/>
        </pc:sldMkLst>
        <pc:spChg chg="mod">
          <ac:chgData name="Peter Doyle" userId="S::p.doyle@uwtsd.ac.uk::9eb13c6d-8f51-46c9-bcaf-0558aa31b953" providerId="AD" clId="Web-{451F1948-7D3F-AF51-5FAF-4329A7903A85}" dt="2020-07-27T14:14:01.256" v="47" actId="20577"/>
          <ac:spMkLst>
            <pc:docMk/>
            <pc:sldMk cId="241635167" sldId="481"/>
            <ac:spMk id="2" creationId="{2CADB29A-43BC-4A88-BB3E-0B4A60888640}"/>
          </ac:spMkLst>
        </pc:spChg>
        <pc:spChg chg="mod">
          <ac:chgData name="Peter Doyle" userId="S::p.doyle@uwtsd.ac.uk::9eb13c6d-8f51-46c9-bcaf-0558aa31b953" providerId="AD" clId="Web-{451F1948-7D3F-AF51-5FAF-4329A7903A85}" dt="2020-07-27T14:13:36.850" v="14" actId="20577"/>
          <ac:spMkLst>
            <pc:docMk/>
            <pc:sldMk cId="241635167" sldId="481"/>
            <ac:spMk id="3" creationId="{633EC68C-8C12-4FEE-972C-E2C1F9581B16}"/>
          </ac:spMkLst>
        </pc:spChg>
      </pc:sldChg>
      <pc:sldChg chg="modSp new">
        <pc:chgData name="Peter Doyle" userId="S::p.doyle@uwtsd.ac.uk::9eb13c6d-8f51-46c9-bcaf-0558aa31b953" providerId="AD" clId="Web-{451F1948-7D3F-AF51-5FAF-4329A7903A85}" dt="2020-07-27T14:15:03.288" v="76" actId="20577"/>
        <pc:sldMkLst>
          <pc:docMk/>
          <pc:sldMk cId="1807689564" sldId="482"/>
        </pc:sldMkLst>
        <pc:spChg chg="mod">
          <ac:chgData name="Peter Doyle" userId="S::p.doyle@uwtsd.ac.uk::9eb13c6d-8f51-46c9-bcaf-0558aa31b953" providerId="AD" clId="Web-{451F1948-7D3F-AF51-5FAF-4329A7903A85}" dt="2020-07-27T14:14:58.475" v="73" actId="20577"/>
          <ac:spMkLst>
            <pc:docMk/>
            <pc:sldMk cId="1807689564" sldId="482"/>
            <ac:spMk id="2" creationId="{6D5A6014-3CC6-46AC-9A17-F2182431C3BF}"/>
          </ac:spMkLst>
        </pc:spChg>
        <pc:spChg chg="mod">
          <ac:chgData name="Peter Doyle" userId="S::p.doyle@uwtsd.ac.uk::9eb13c6d-8f51-46c9-bcaf-0558aa31b953" providerId="AD" clId="Web-{451F1948-7D3F-AF51-5FAF-4329A7903A85}" dt="2020-07-27T14:15:03.288" v="76" actId="20577"/>
          <ac:spMkLst>
            <pc:docMk/>
            <pc:sldMk cId="1807689564" sldId="482"/>
            <ac:spMk id="3" creationId="{DD9A9FA1-90BB-4861-B40E-7DF9B7899C4D}"/>
          </ac:spMkLst>
        </pc:spChg>
      </pc:sldChg>
      <pc:sldChg chg="addSp modSp new mod setBg">
        <pc:chgData name="Peter Doyle" userId="S::p.doyle@uwtsd.ac.uk::9eb13c6d-8f51-46c9-bcaf-0558aa31b953" providerId="AD" clId="Web-{451F1948-7D3F-AF51-5FAF-4329A7903A85}" dt="2020-07-27T14:16:15.475" v="87"/>
        <pc:sldMkLst>
          <pc:docMk/>
          <pc:sldMk cId="3470262252" sldId="483"/>
        </pc:sldMkLst>
        <pc:spChg chg="mod">
          <ac:chgData name="Peter Doyle" userId="S::p.doyle@uwtsd.ac.uk::9eb13c6d-8f51-46c9-bcaf-0558aa31b953" providerId="AD" clId="Web-{451F1948-7D3F-AF51-5FAF-4329A7903A85}" dt="2020-07-27T14:16:15.475" v="87"/>
          <ac:spMkLst>
            <pc:docMk/>
            <pc:sldMk cId="3470262252" sldId="483"/>
            <ac:spMk id="2" creationId="{F91E209D-EE69-4349-9A47-0630419BF0E9}"/>
          </ac:spMkLst>
        </pc:spChg>
        <pc:spChg chg="mod ord">
          <ac:chgData name="Peter Doyle" userId="S::p.doyle@uwtsd.ac.uk::9eb13c6d-8f51-46c9-bcaf-0558aa31b953" providerId="AD" clId="Web-{451F1948-7D3F-AF51-5FAF-4329A7903A85}" dt="2020-07-27T14:16:15.475" v="87"/>
          <ac:spMkLst>
            <pc:docMk/>
            <pc:sldMk cId="3470262252" sldId="483"/>
            <ac:spMk id="3" creationId="{B42D48DE-EA39-431D-93E8-CB4B9697244E}"/>
          </ac:spMkLst>
        </pc:spChg>
        <pc:spChg chg="mod">
          <ac:chgData name="Peter Doyle" userId="S::p.doyle@uwtsd.ac.uk::9eb13c6d-8f51-46c9-bcaf-0558aa31b953" providerId="AD" clId="Web-{451F1948-7D3F-AF51-5FAF-4329A7903A85}" dt="2020-07-27T14:16:15.475" v="87"/>
          <ac:spMkLst>
            <pc:docMk/>
            <pc:sldMk cId="3470262252" sldId="483"/>
            <ac:spMk id="4" creationId="{E3B886B9-84CB-44E1-BF78-D4488127C333}"/>
          </ac:spMkLst>
        </pc:spChg>
        <pc:spChg chg="mod">
          <ac:chgData name="Peter Doyle" userId="S::p.doyle@uwtsd.ac.uk::9eb13c6d-8f51-46c9-bcaf-0558aa31b953" providerId="AD" clId="Web-{451F1948-7D3F-AF51-5FAF-4329A7903A85}" dt="2020-07-27T14:16:15.475" v="87"/>
          <ac:spMkLst>
            <pc:docMk/>
            <pc:sldMk cId="3470262252" sldId="483"/>
            <ac:spMk id="5" creationId="{07FE94C7-E53A-4D94-BCA1-8137A6B9BB2F}"/>
          </ac:spMkLst>
        </pc:spChg>
        <pc:spChg chg="add">
          <ac:chgData name="Peter Doyle" userId="S::p.doyle@uwtsd.ac.uk::9eb13c6d-8f51-46c9-bcaf-0558aa31b953" providerId="AD" clId="Web-{451F1948-7D3F-AF51-5FAF-4329A7903A85}" dt="2020-07-27T14:16:15.475" v="87"/>
          <ac:spMkLst>
            <pc:docMk/>
            <pc:sldMk cId="3470262252" sldId="483"/>
            <ac:spMk id="10" creationId="{389575E1-3389-451A-A5F7-27854C25C599}"/>
          </ac:spMkLst>
        </pc:spChg>
        <pc:spChg chg="add">
          <ac:chgData name="Peter Doyle" userId="S::p.doyle@uwtsd.ac.uk::9eb13c6d-8f51-46c9-bcaf-0558aa31b953" providerId="AD" clId="Web-{451F1948-7D3F-AF51-5FAF-4329A7903A85}" dt="2020-07-27T14:16:15.475" v="87"/>
          <ac:spMkLst>
            <pc:docMk/>
            <pc:sldMk cId="3470262252" sldId="483"/>
            <ac:spMk id="12" creationId="{A53CCC5C-D88E-40FB-B30B-23DCDBD01D37}"/>
          </ac:spMkLst>
        </pc:spChg>
        <pc:spChg chg="add">
          <ac:chgData name="Peter Doyle" userId="S::p.doyle@uwtsd.ac.uk::9eb13c6d-8f51-46c9-bcaf-0558aa31b953" providerId="AD" clId="Web-{451F1948-7D3F-AF51-5FAF-4329A7903A85}" dt="2020-07-27T14:16:15.475" v="87"/>
          <ac:spMkLst>
            <pc:docMk/>
            <pc:sldMk cId="3470262252" sldId="483"/>
            <ac:spMk id="14" creationId="{081E4A58-353D-44AE-B2FC-2A74E2E400F7}"/>
          </ac:spMkLst>
        </pc:spChg>
      </pc:sldChg>
      <pc:sldChg chg="modSp new">
        <pc:chgData name="Peter Doyle" userId="S::p.doyle@uwtsd.ac.uk::9eb13c6d-8f51-46c9-bcaf-0558aa31b953" providerId="AD" clId="Web-{451F1948-7D3F-AF51-5FAF-4329A7903A85}" dt="2020-07-27T14:17:53.617" v="117" actId="20577"/>
        <pc:sldMkLst>
          <pc:docMk/>
          <pc:sldMk cId="1114267396" sldId="484"/>
        </pc:sldMkLst>
        <pc:spChg chg="mod">
          <ac:chgData name="Peter Doyle" userId="S::p.doyle@uwtsd.ac.uk::9eb13c6d-8f51-46c9-bcaf-0558aa31b953" providerId="AD" clId="Web-{451F1948-7D3F-AF51-5FAF-4329A7903A85}" dt="2020-07-27T14:16:52.413" v="110" actId="20577"/>
          <ac:spMkLst>
            <pc:docMk/>
            <pc:sldMk cId="1114267396" sldId="484"/>
            <ac:spMk id="2" creationId="{393FF6E5-B84B-422D-A434-D0028C32E735}"/>
          </ac:spMkLst>
        </pc:spChg>
        <pc:spChg chg="mod">
          <ac:chgData name="Peter Doyle" userId="S::p.doyle@uwtsd.ac.uk::9eb13c6d-8f51-46c9-bcaf-0558aa31b953" providerId="AD" clId="Web-{451F1948-7D3F-AF51-5FAF-4329A7903A85}" dt="2020-07-27T14:17:53.617" v="117" actId="20577"/>
          <ac:spMkLst>
            <pc:docMk/>
            <pc:sldMk cId="1114267396" sldId="484"/>
            <ac:spMk id="3" creationId="{8DC569AD-AB4E-4CC6-90D1-75CACEA884E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3538" name="Rectangle 2"/>
          <p:cNvSpPr>
            <a:spLocks noGrp="1" noChangeArrowheads="1"/>
          </p:cNvSpPr>
          <p:nvPr>
            <p:ph type="hdr" sz="quarter"/>
          </p:nvPr>
        </p:nvSpPr>
        <p:spPr bwMode="auto">
          <a:xfrm>
            <a:off x="0" y="0"/>
            <a:ext cx="3886200"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defTabSz="923925" eaLnBrk="1" hangingPunct="1">
              <a:defRPr sz="1200">
                <a:latin typeface="Times New Roman" pitchFamily="18" charset="0"/>
              </a:defRPr>
            </a:lvl1pPr>
          </a:lstStyle>
          <a:p>
            <a:pPr>
              <a:defRPr/>
            </a:pPr>
            <a:r>
              <a:rPr lang="en-US"/>
              <a:t>Police Foundation, 2003: Grant #2002-CK-WX-0303</a:t>
            </a:r>
          </a:p>
          <a:p>
            <a:pPr>
              <a:defRPr/>
            </a:pPr>
            <a:endParaRPr lang="en-US"/>
          </a:p>
        </p:txBody>
      </p:sp>
      <p:sp>
        <p:nvSpPr>
          <p:cNvPr id="193539" name="Rectangle 3"/>
          <p:cNvSpPr>
            <a:spLocks noGrp="1" noChangeArrowheads="1"/>
          </p:cNvSpPr>
          <p:nvPr>
            <p:ph type="dt" sz="quarter" idx="1"/>
          </p:nvPr>
        </p:nvSpPr>
        <p:spPr bwMode="auto">
          <a:xfrm>
            <a:off x="3929063" y="0"/>
            <a:ext cx="3005137"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algn="r" defTabSz="923925" eaLnBrk="1" hangingPunct="1">
              <a:defRPr sz="1200">
                <a:latin typeface="Times New Roman" pitchFamily="18" charset="0"/>
              </a:defRPr>
            </a:lvl1pPr>
          </a:lstStyle>
          <a:p>
            <a:pPr>
              <a:defRPr/>
            </a:pPr>
            <a:endParaRPr lang="en-US"/>
          </a:p>
        </p:txBody>
      </p:sp>
      <p:sp>
        <p:nvSpPr>
          <p:cNvPr id="193540" name="Rectangle 4"/>
          <p:cNvSpPr>
            <a:spLocks noGrp="1" noChangeArrowheads="1"/>
          </p:cNvSpPr>
          <p:nvPr>
            <p:ph type="ftr" sz="quarter" idx="2"/>
          </p:nvPr>
        </p:nvSpPr>
        <p:spPr bwMode="auto">
          <a:xfrm>
            <a:off x="1981200" y="8770938"/>
            <a:ext cx="3005138"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algn="ctr" defTabSz="923925" eaLnBrk="1" hangingPunct="1">
              <a:defRPr sz="1200">
                <a:latin typeface="Times New Roman" pitchFamily="18" charset="0"/>
              </a:defRPr>
            </a:lvl1pPr>
          </a:lstStyle>
          <a:p>
            <a:pPr>
              <a:defRPr/>
            </a:pPr>
            <a:r>
              <a:rPr lang="en-US"/>
              <a:t>Descriptive Spatial Analysis</a:t>
            </a:r>
          </a:p>
        </p:txBody>
      </p:sp>
    </p:spTree>
    <p:extLst>
      <p:ext uri="{BB962C8B-B14F-4D97-AF65-F5344CB8AC3E}">
        <p14:creationId xmlns:p14="http://schemas.microsoft.com/office/powerpoint/2010/main" val="874359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bwMode="auto">
          <a:xfrm>
            <a:off x="0" y="0"/>
            <a:ext cx="3005138"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defTabSz="923925" eaLnBrk="1" hangingPunct="1">
              <a:defRPr sz="1200">
                <a:latin typeface="Times New Roman" pitchFamily="18" charset="0"/>
              </a:defRPr>
            </a:lvl1pPr>
          </a:lstStyle>
          <a:p>
            <a:pPr>
              <a:defRPr/>
            </a:pPr>
            <a:endParaRPr lang="en-US"/>
          </a:p>
        </p:txBody>
      </p:sp>
      <p:sp>
        <p:nvSpPr>
          <p:cNvPr id="59395" name="Rectangle 3"/>
          <p:cNvSpPr>
            <a:spLocks noGrp="1" noChangeArrowheads="1"/>
          </p:cNvSpPr>
          <p:nvPr>
            <p:ph type="dt" idx="1"/>
          </p:nvPr>
        </p:nvSpPr>
        <p:spPr bwMode="auto">
          <a:xfrm>
            <a:off x="3929063" y="0"/>
            <a:ext cx="3005137"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algn="r" defTabSz="923925" eaLnBrk="1" hangingPunct="1">
              <a:defRPr sz="1200">
                <a:latin typeface="Times New Roman" pitchFamily="18" charset="0"/>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158875" y="692150"/>
            <a:ext cx="4616450" cy="3462338"/>
          </a:xfrm>
          <a:prstGeom prst="rect">
            <a:avLst/>
          </a:prstGeom>
          <a:noFill/>
          <a:ln w="9525">
            <a:solidFill>
              <a:srgbClr val="000000"/>
            </a:solidFill>
            <a:miter lim="800000"/>
            <a:headEnd/>
            <a:tailEnd/>
          </a:ln>
        </p:spPr>
      </p:sp>
      <p:sp>
        <p:nvSpPr>
          <p:cNvPr id="59397" name="Rectangle 5"/>
          <p:cNvSpPr>
            <a:spLocks noGrp="1" noChangeArrowheads="1"/>
          </p:cNvSpPr>
          <p:nvPr>
            <p:ph type="body" sz="quarter" idx="3"/>
          </p:nvPr>
        </p:nvSpPr>
        <p:spPr bwMode="auto">
          <a:xfrm>
            <a:off x="923925" y="4386263"/>
            <a:ext cx="5086350" cy="4154487"/>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9398" name="Rectangle 6"/>
          <p:cNvSpPr>
            <a:spLocks noGrp="1" noChangeArrowheads="1"/>
          </p:cNvSpPr>
          <p:nvPr>
            <p:ph type="ftr" sz="quarter" idx="4"/>
          </p:nvPr>
        </p:nvSpPr>
        <p:spPr bwMode="auto">
          <a:xfrm>
            <a:off x="0" y="8770938"/>
            <a:ext cx="3005138"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defTabSz="923925" eaLnBrk="1" hangingPunct="1">
              <a:defRPr sz="1200">
                <a:latin typeface="Times New Roman" pitchFamily="18" charset="0"/>
              </a:defRPr>
            </a:lvl1pPr>
          </a:lstStyle>
          <a:p>
            <a:pPr>
              <a:defRPr/>
            </a:pPr>
            <a:endParaRPr lang="en-US"/>
          </a:p>
        </p:txBody>
      </p:sp>
      <p:sp>
        <p:nvSpPr>
          <p:cNvPr id="59399" name="Rectangle 7"/>
          <p:cNvSpPr>
            <a:spLocks noGrp="1" noChangeArrowheads="1"/>
          </p:cNvSpPr>
          <p:nvPr>
            <p:ph type="sldNum" sz="quarter" idx="5"/>
          </p:nvPr>
        </p:nvSpPr>
        <p:spPr bwMode="auto">
          <a:xfrm>
            <a:off x="3929063" y="8770938"/>
            <a:ext cx="3005137"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algn="r" defTabSz="923925" eaLnBrk="1" hangingPunct="1">
              <a:defRPr sz="1200">
                <a:latin typeface="Times New Roman" pitchFamily="18" charset="0"/>
              </a:defRPr>
            </a:lvl1pPr>
          </a:lstStyle>
          <a:p>
            <a:pPr>
              <a:defRPr/>
            </a:pPr>
            <a:fld id="{BB03DC98-6B70-4519-830D-7E77D620BE4D}" type="slidenum">
              <a:rPr lang="en-US"/>
              <a:pPr>
                <a:defRPr/>
              </a:pPr>
              <a:t>‹#›</a:t>
            </a:fld>
            <a:endParaRPr lang="en-US"/>
          </a:p>
        </p:txBody>
      </p:sp>
    </p:spTree>
    <p:extLst>
      <p:ext uri="{BB962C8B-B14F-4D97-AF65-F5344CB8AC3E}">
        <p14:creationId xmlns:p14="http://schemas.microsoft.com/office/powerpoint/2010/main" val="203831132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ln/>
        </p:spPr>
      </p:sp>
      <p:sp>
        <p:nvSpPr>
          <p:cNvPr id="18434" name="Notes Placeholder 2"/>
          <p:cNvSpPr>
            <a:spLocks noGrp="1"/>
          </p:cNvSpPr>
          <p:nvPr>
            <p:ph type="body" idx="1"/>
          </p:nvPr>
        </p:nvSpPr>
        <p:spPr>
          <a:noFill/>
          <a:ln/>
        </p:spPr>
        <p:txBody>
          <a:bodyPr/>
          <a:lstStyle/>
          <a:p>
            <a:endParaRPr lang="en-US"/>
          </a:p>
        </p:txBody>
      </p:sp>
      <p:sp>
        <p:nvSpPr>
          <p:cNvPr id="18435" name="Slide Number Placeholder 3"/>
          <p:cNvSpPr>
            <a:spLocks noGrp="1"/>
          </p:cNvSpPr>
          <p:nvPr>
            <p:ph type="sldNum" sz="quarter" idx="5"/>
          </p:nvPr>
        </p:nvSpPr>
        <p:spPr>
          <a:noFill/>
        </p:spPr>
        <p:txBody>
          <a:bodyPr/>
          <a:lstStyle/>
          <a:p>
            <a:fld id="{57DC111F-06A1-4F72-B1A5-7C3522CAF326}" type="slidenum">
              <a:rPr lang="en-US" smtClean="0"/>
              <a:pPr/>
              <a:t>1</a:t>
            </a:fld>
            <a:endParaRPr lang="en-US"/>
          </a:p>
        </p:txBody>
      </p:sp>
    </p:spTree>
    <p:extLst>
      <p:ext uri="{BB962C8B-B14F-4D97-AF65-F5344CB8AC3E}">
        <p14:creationId xmlns:p14="http://schemas.microsoft.com/office/powerpoint/2010/main" val="1239335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8/12/2020</a:t>
            </a:fld>
            <a:endParaRPr lang="en-US" dirty="0"/>
          </a:p>
        </p:txBody>
      </p:sp>
      <p:sp>
        <p:nvSpPr>
          <p:cNvPr id="5" name="Footer Placeholder 4"/>
          <p:cNvSpPr>
            <a:spLocks noGrp="1"/>
          </p:cNvSpPr>
          <p:nvPr>
            <p:ph type="ftr" sz="quarter" idx="11"/>
          </p:nvPr>
        </p:nvSpPr>
        <p:spPr/>
        <p:txBody>
          <a:bodyPr/>
          <a:lstStyle/>
          <a:p>
            <a:r>
              <a:rPr lang="en-US"/>
              <a:t>Boba, Crime Analysis and Crime Mapping, 4th edition. SAGE Publications, 2017</a:t>
            </a:r>
          </a:p>
        </p:txBody>
      </p:sp>
      <p:sp>
        <p:nvSpPr>
          <p:cNvPr id="6" name="Slide Number Placeholder 5"/>
          <p:cNvSpPr>
            <a:spLocks noGrp="1"/>
          </p:cNvSpPr>
          <p:nvPr>
            <p:ph type="sldNum" sz="quarter" idx="12"/>
          </p:nvPr>
        </p:nvSpPr>
        <p:spPr/>
        <p:txBody>
          <a:bodyPr/>
          <a:lstStyle/>
          <a:p>
            <a:fld id="{6DBB0159-74C4-4C09-ACD0-C0BDA59A8E24}" type="slidenum">
              <a:rPr lang="en-US" smtClean="0"/>
              <a:pPr/>
              <a:t>‹#›</a:t>
            </a:fld>
            <a:endParaRPr lang="en-US"/>
          </a:p>
        </p:txBody>
      </p:sp>
    </p:spTree>
    <p:extLst>
      <p:ext uri="{BB962C8B-B14F-4D97-AF65-F5344CB8AC3E}">
        <p14:creationId xmlns:p14="http://schemas.microsoft.com/office/powerpoint/2010/main" val="1064656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normAutofit/>
          </a:bodyPr>
          <a:lstStyle>
            <a:lvl1pPr>
              <a:defRPr sz="2000"/>
            </a:lvl1pPr>
            <a:lvl2pPr>
              <a:defRPr sz="2000"/>
            </a:lvl2pPr>
            <a:lvl3pPr>
              <a:defRPr sz="20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8/12/2020</a:t>
            </a:fld>
            <a:endParaRPr lang="en-US" dirty="0"/>
          </a:p>
        </p:txBody>
      </p:sp>
      <p:sp>
        <p:nvSpPr>
          <p:cNvPr id="5" name="Footer Placeholder 4"/>
          <p:cNvSpPr>
            <a:spLocks noGrp="1"/>
          </p:cNvSpPr>
          <p:nvPr>
            <p:ph type="ftr" sz="quarter" idx="11"/>
          </p:nvPr>
        </p:nvSpPr>
        <p:spPr/>
        <p:txBody>
          <a:bodyPr/>
          <a:lstStyle/>
          <a:p>
            <a:r>
              <a:rPr lang="en-US"/>
              <a:t>Boba, Crime Analysis and Crime Mapping, 4th edition. SAGE Publications, 2017</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360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8/12/2020</a:t>
            </a:fld>
            <a:endParaRPr lang="en-US" dirty="0"/>
          </a:p>
        </p:txBody>
      </p:sp>
      <p:sp>
        <p:nvSpPr>
          <p:cNvPr id="3" name="Footer Placeholder 2"/>
          <p:cNvSpPr>
            <a:spLocks noGrp="1"/>
          </p:cNvSpPr>
          <p:nvPr>
            <p:ph type="ftr" sz="quarter" idx="11"/>
          </p:nvPr>
        </p:nvSpPr>
        <p:spPr/>
        <p:txBody>
          <a:bodyPr/>
          <a:lstStyle/>
          <a:p>
            <a:r>
              <a:rPr lang="en-US"/>
              <a:t>Boba, Crime Analysis and Crime Mapping, 4th edition. SAGE Publications, 2017</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786852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8/12/2020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Boba, Crime Analysis and Crime Mapping, 4th edition. SAGE Publications, 2017</a:t>
            </a:r>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3216635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nzAfaVwIQL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nzAfaVwIQLE&amp;feature=youtu.b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B2h_PO9subA&amp;feature=youtu.b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ons.gov.uk/peoplepopulationandcommunity/crimeandjustice/bulletins/domesticabuseinenglandandwales/yearendingmarch2018"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RNYPGwmOxnY"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8" name="Rectangle 77">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1946" y="148929"/>
            <a:ext cx="4920107"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7409" name="Rectangle 6"/>
          <p:cNvSpPr>
            <a:spLocks noGrp="1" noChangeArrowheads="1"/>
          </p:cNvSpPr>
          <p:nvPr>
            <p:ph type="ctrTitle"/>
          </p:nvPr>
        </p:nvSpPr>
        <p:spPr>
          <a:xfrm>
            <a:off x="2486273" y="1380754"/>
            <a:ext cx="4171453" cy="2513516"/>
          </a:xfrm>
        </p:spPr>
        <p:txBody>
          <a:bodyPr>
            <a:normAutofit/>
          </a:bodyPr>
          <a:lstStyle/>
          <a:p>
            <a:r>
              <a:rPr lang="en-US" sz="4200" b="1"/>
              <a:t>Crime Analysis and Crime Mapping – Session 1 </a:t>
            </a:r>
            <a:br>
              <a:rPr lang="en-US" sz="4200" b="1"/>
            </a:br>
            <a:endParaRPr lang="en-US" sz="4200" b="1">
              <a:cs typeface="Calibri Light"/>
            </a:endParaRPr>
          </a:p>
        </p:txBody>
      </p:sp>
      <p:sp>
        <p:nvSpPr>
          <p:cNvPr id="17410" name="Rectangle 10"/>
          <p:cNvSpPr>
            <a:spLocks noGrp="1" noChangeArrowheads="1"/>
          </p:cNvSpPr>
          <p:nvPr>
            <p:ph type="subTitle" idx="1"/>
          </p:nvPr>
        </p:nvSpPr>
        <p:spPr>
          <a:xfrm>
            <a:off x="2486273" y="4076802"/>
            <a:ext cx="4171453" cy="1534587"/>
          </a:xfrm>
        </p:spPr>
        <p:txBody>
          <a:bodyPr vert="horz" lIns="91440" tIns="45720" rIns="91440" bIns="45720" rtlCol="0">
            <a:normAutofit/>
          </a:bodyPr>
          <a:lstStyle/>
          <a:p>
            <a:r>
              <a:rPr lang="en-US" i="1"/>
              <a:t>Peter Doyle, M.A.</a:t>
            </a:r>
            <a:endParaRPr lang="en-US" dirty="0"/>
          </a:p>
        </p:txBody>
      </p:sp>
      <p:sp>
        <p:nvSpPr>
          <p:cNvPr id="82" name="Arc 81">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1870589" y="6170"/>
            <a:ext cx="5112196"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4" name="Oval 83">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0746" y="5310973"/>
            <a:ext cx="529461"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0059" y="2053641"/>
            <a:ext cx="2751871" cy="2760098"/>
          </a:xfrm>
        </p:spPr>
        <p:txBody>
          <a:bodyPr>
            <a:normAutofit/>
          </a:bodyPr>
          <a:lstStyle/>
          <a:p>
            <a:r>
              <a:rPr lang="en-US">
                <a:solidFill>
                  <a:srgbClr val="FFFFFF"/>
                </a:solidFill>
              </a:rPr>
              <a:t>Crime Analysis Purpose</a:t>
            </a:r>
          </a:p>
        </p:txBody>
      </p:sp>
      <p:sp>
        <p:nvSpPr>
          <p:cNvPr id="3" name="Content Placeholder 2"/>
          <p:cNvSpPr>
            <a:spLocks noGrp="1"/>
          </p:cNvSpPr>
          <p:nvPr>
            <p:ph idx="1"/>
          </p:nvPr>
        </p:nvSpPr>
        <p:spPr>
          <a:xfrm>
            <a:off x="354889" y="801866"/>
            <a:ext cx="8192604" cy="5230634"/>
          </a:xfrm>
        </p:spPr>
        <p:txBody>
          <a:bodyPr anchor="ctr">
            <a:normAutofit/>
          </a:bodyPr>
          <a:lstStyle/>
          <a:p>
            <a:pPr>
              <a:buFont typeface="Wingdings" panose="05000000000000000000" pitchFamily="2" charset="2"/>
              <a:buChar char="Ø"/>
            </a:pPr>
            <a:r>
              <a:rPr lang="en-US" sz="2100">
                <a:solidFill>
                  <a:srgbClr val="000000"/>
                </a:solidFill>
              </a:rPr>
              <a:t>Within each problem category (immediate, short-term, long-term), crime analysis results are created to be used for different purposes by different audiences</a:t>
            </a:r>
          </a:p>
          <a:p>
            <a:pPr marL="0" indent="0">
              <a:buNone/>
            </a:pPr>
            <a:endParaRPr lang="en-US" sz="2100">
              <a:solidFill>
                <a:srgbClr val="000000"/>
              </a:solidFill>
            </a:endParaRPr>
          </a:p>
        </p:txBody>
      </p:sp>
      <p:sp>
        <p:nvSpPr>
          <p:cNvPr id="4" name="Footer Placeholder 3"/>
          <p:cNvSpPr>
            <a:spLocks noGrp="1"/>
          </p:cNvSpPr>
          <p:nvPr>
            <p:ph type="ftr" sz="quarter" idx="11"/>
          </p:nvPr>
        </p:nvSpPr>
        <p:spPr>
          <a:xfrm>
            <a:off x="4152275" y="6223702"/>
            <a:ext cx="3967171" cy="314067"/>
          </a:xfrm>
        </p:spPr>
        <p:txBody>
          <a:bodyPr>
            <a:normAutofit/>
          </a:bodyPr>
          <a:lstStyle/>
          <a:p>
            <a:pPr algn="r">
              <a:spcAft>
                <a:spcPts val="600"/>
              </a:spcAft>
            </a:pPr>
            <a:r>
              <a:rPr lang="en-US" sz="800">
                <a:solidFill>
                  <a:srgbClr val="898989"/>
                </a:solidFill>
              </a:rPr>
              <a:t>Santos, Crime Analysis and Crime Mapping, 4th edition. SAGE Publications, 2017</a:t>
            </a:r>
          </a:p>
        </p:txBody>
      </p:sp>
    </p:spTree>
    <p:extLst>
      <p:ext uri="{BB962C8B-B14F-4D97-AF65-F5344CB8AC3E}">
        <p14:creationId xmlns:p14="http://schemas.microsoft.com/office/powerpoint/2010/main" val="1564130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Situational Awareness</a:t>
            </a:r>
          </a:p>
        </p:txBody>
      </p:sp>
      <p:sp>
        <p:nvSpPr>
          <p:cNvPr id="3" name="Content Placeholder 2"/>
          <p:cNvSpPr>
            <a:spLocks noGrp="1"/>
          </p:cNvSpPr>
          <p:nvPr>
            <p:ph idx="1"/>
          </p:nvPr>
        </p:nvSpPr>
        <p:spPr>
          <a:xfrm>
            <a:off x="990600" y="1219200"/>
            <a:ext cx="8001000" cy="5157216"/>
          </a:xfrm>
        </p:spPr>
        <p:txBody>
          <a:bodyPr vert="horz" lIns="91440" tIns="45720" rIns="91440" bIns="45720" rtlCol="0" anchor="t">
            <a:normAutofit/>
          </a:bodyPr>
          <a:lstStyle/>
          <a:p>
            <a:pPr>
              <a:buFont typeface="Wingdings" panose="05000000000000000000" pitchFamily="2" charset="2"/>
              <a:buChar char="Ø"/>
            </a:pPr>
            <a:endParaRPr lang="en-US" dirty="0"/>
          </a:p>
          <a:p>
            <a:pPr>
              <a:buFont typeface="Wingdings" panose="05000000000000000000" pitchFamily="2" charset="2"/>
              <a:buChar char="Ø"/>
            </a:pPr>
            <a:r>
              <a:rPr lang="en-US" dirty="0"/>
              <a:t>The development of a perception of the environment in which an officer, no matter the rank, works</a:t>
            </a:r>
          </a:p>
          <a:p>
            <a:pPr>
              <a:buFont typeface="Wingdings" panose="05000000000000000000" pitchFamily="2" charset="2"/>
              <a:buChar char="Ø"/>
            </a:pPr>
            <a:endParaRPr lang="en-US" dirty="0"/>
          </a:p>
          <a:p>
            <a:pPr>
              <a:buFont typeface="Wingdings" panose="05000000000000000000" pitchFamily="2" charset="2"/>
              <a:buChar char="Ø"/>
            </a:pPr>
            <a:r>
              <a:rPr lang="en-US" dirty="0"/>
              <a:t>Crime analysts produce “information” for police personnel about crime</a:t>
            </a:r>
          </a:p>
          <a:p>
            <a:pPr lvl="1">
              <a:buFont typeface="Wingdings" panose="05000000000000000000" pitchFamily="2" charset="2"/>
              <a:buChar char="Ø"/>
            </a:pPr>
            <a:endParaRPr lang="en-US" dirty="0"/>
          </a:p>
          <a:p>
            <a:pPr lvl="1">
              <a:buFont typeface="Wingdings" panose="05000000000000000000" pitchFamily="2" charset="2"/>
              <a:buChar char="Ø"/>
            </a:pPr>
            <a:r>
              <a:rPr lang="en-US" dirty="0"/>
              <a:t>Details about individual incidents or aggregate counts of incidents by different time periods</a:t>
            </a:r>
          </a:p>
          <a:p>
            <a:pPr lvl="1">
              <a:buFont typeface="Wingdings" panose="05000000000000000000" pitchFamily="2" charset="2"/>
              <a:buChar char="Ø"/>
            </a:pPr>
            <a:r>
              <a:rPr lang="en-US" dirty="0"/>
              <a:t>Report facts but do not present conclusions about what the facts mean</a:t>
            </a:r>
          </a:p>
        </p:txBody>
      </p:sp>
      <p:sp>
        <p:nvSpPr>
          <p:cNvPr id="4"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544788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Crime Reduction</a:t>
            </a:r>
          </a:p>
        </p:txBody>
      </p:sp>
      <p:sp>
        <p:nvSpPr>
          <p:cNvPr id="3" name="Content Placeholder 2"/>
          <p:cNvSpPr>
            <a:spLocks noGrp="1"/>
          </p:cNvSpPr>
          <p:nvPr>
            <p:ph idx="1"/>
          </p:nvPr>
        </p:nvSpPr>
        <p:spPr>
          <a:xfrm>
            <a:off x="914400" y="1371600"/>
            <a:ext cx="8001000" cy="4572000"/>
          </a:xfrm>
        </p:spPr>
        <p:txBody>
          <a:bodyPr/>
          <a:lstStyle/>
          <a:p>
            <a:pPr>
              <a:buFont typeface="Wingdings" panose="05000000000000000000" pitchFamily="2" charset="2"/>
              <a:buChar char="Ø"/>
            </a:pPr>
            <a:endParaRPr lang="en-US" dirty="0"/>
          </a:p>
          <a:p>
            <a:pPr>
              <a:buFont typeface="Wingdings" panose="05000000000000000000" pitchFamily="2" charset="2"/>
              <a:buChar char="Ø"/>
            </a:pPr>
            <a:r>
              <a:rPr lang="en-US" dirty="0"/>
              <a:t>The crime analysis results are created with the intention of guiding police in implementing specific strategies for crime reduction</a:t>
            </a:r>
          </a:p>
          <a:p>
            <a:pPr>
              <a:buFont typeface="Wingdings" panose="05000000000000000000" pitchFamily="2" charset="2"/>
              <a:buChar char="Ø"/>
            </a:pPr>
            <a:endParaRPr lang="en-US" dirty="0"/>
          </a:p>
          <a:p>
            <a:pPr>
              <a:buFont typeface="Wingdings" panose="05000000000000000000" pitchFamily="2" charset="2"/>
              <a:buChar char="Ø"/>
            </a:pPr>
            <a:r>
              <a:rPr lang="en-US" dirty="0"/>
              <a:t>Conclusions are presented about the relationships that exist among the facts – results are “action-oriented”</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71548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8001000" cy="1311275"/>
          </a:xfrm>
        </p:spPr>
        <p:txBody>
          <a:bodyPr/>
          <a:lstStyle/>
          <a:p>
            <a:r>
              <a:rPr lang="en-US" dirty="0"/>
              <a:t>Contrasting the Purposes of Crime Analysis Results</a:t>
            </a:r>
          </a:p>
        </p:txBody>
      </p:sp>
      <p:sp>
        <p:nvSpPr>
          <p:cNvPr id="3" name="Content Placeholder 2"/>
          <p:cNvSpPr>
            <a:spLocks noGrp="1"/>
          </p:cNvSpPr>
          <p:nvPr>
            <p:ph idx="1"/>
          </p:nvPr>
        </p:nvSpPr>
        <p:spPr>
          <a:xfrm>
            <a:off x="838200" y="1600200"/>
            <a:ext cx="8001000" cy="4495800"/>
          </a:xfrm>
        </p:spPr>
        <p:txBody>
          <a:bodyPr/>
          <a:lstStyle/>
          <a:p>
            <a:pPr>
              <a:buFont typeface="Wingdings" panose="05000000000000000000" pitchFamily="2" charset="2"/>
              <a:buChar char="Ø"/>
            </a:pPr>
            <a:endParaRPr lang="en-US" dirty="0"/>
          </a:p>
          <a:p>
            <a:pPr>
              <a:buFont typeface="Wingdings" panose="05000000000000000000" pitchFamily="2" charset="2"/>
              <a:buChar char="Ø"/>
            </a:pPr>
            <a:endParaRPr lang="en-US" dirty="0"/>
          </a:p>
          <a:p>
            <a:pPr>
              <a:buFont typeface="Wingdings" panose="05000000000000000000" pitchFamily="2" charset="2"/>
              <a:buChar char="Ø"/>
            </a:pPr>
            <a:r>
              <a:rPr lang="en-US" dirty="0"/>
              <a:t>Distinguished by the process by which they are developed</a:t>
            </a:r>
          </a:p>
          <a:p>
            <a:pPr>
              <a:buFont typeface="Wingdings" panose="05000000000000000000" pitchFamily="2" charset="2"/>
              <a:buChar char="Ø"/>
            </a:pPr>
            <a:endParaRPr lang="en-US" dirty="0"/>
          </a:p>
          <a:p>
            <a:pPr>
              <a:buFont typeface="Wingdings" panose="05000000000000000000" pitchFamily="2" charset="2"/>
              <a:buChar char="Ø"/>
            </a:pPr>
            <a:r>
              <a:rPr lang="en-US" dirty="0"/>
              <a:t>The systematic use of both types of results critical for agencies to effectively fight crime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235255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Crime Analyst (NCA)</a:t>
            </a:r>
          </a:p>
        </p:txBody>
      </p:sp>
      <p:sp>
        <p:nvSpPr>
          <p:cNvPr id="3" name="Content Placeholder 2"/>
          <p:cNvSpPr>
            <a:spLocks noGrp="1"/>
          </p:cNvSpPr>
          <p:nvPr>
            <p:ph idx="1"/>
          </p:nvPr>
        </p:nvSpPr>
        <p:spPr/>
        <p:txBody>
          <a:bodyPr vert="horz" lIns="91440" tIns="45720" rIns="91440" bIns="45720" rtlCol="0" anchor="t">
            <a:normAutofit/>
          </a:bodyPr>
          <a:lstStyle/>
          <a:p>
            <a:pPr marL="0" indent="0" algn="ctr">
              <a:buNone/>
            </a:pPr>
            <a:endParaRPr lang="en-GB" dirty="0">
              <a:hlinkClick r:id="rId2"/>
            </a:endParaRPr>
          </a:p>
          <a:p>
            <a:pPr marL="0" indent="0" algn="ctr">
              <a:buNone/>
            </a:pPr>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6</a:t>
            </a:fld>
            <a:endParaRPr lang="en-US" dirty="0"/>
          </a:p>
        </p:txBody>
      </p:sp>
    </p:spTree>
    <p:extLst>
      <p:ext uri="{BB962C8B-B14F-4D97-AF65-F5344CB8AC3E}">
        <p14:creationId xmlns:p14="http://schemas.microsoft.com/office/powerpoint/2010/main" val="3794644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DB29A-43BC-4A88-BB3E-0B4A60888640}"/>
              </a:ext>
            </a:extLst>
          </p:cNvPr>
          <p:cNvSpPr>
            <a:spLocks noGrp="1"/>
          </p:cNvSpPr>
          <p:nvPr>
            <p:ph type="title"/>
          </p:nvPr>
        </p:nvSpPr>
        <p:spPr/>
        <p:txBody>
          <a:bodyPr/>
          <a:lstStyle/>
          <a:p>
            <a:r>
              <a:rPr lang="en-GB" dirty="0">
                <a:cs typeface="Calibri Light"/>
              </a:rPr>
              <a:t>Watch the Film – The Crime Analyst</a:t>
            </a:r>
            <a:endParaRPr lang="en-GB" dirty="0"/>
          </a:p>
        </p:txBody>
      </p:sp>
      <p:sp>
        <p:nvSpPr>
          <p:cNvPr id="3" name="Content Placeholder 2">
            <a:extLst>
              <a:ext uri="{FF2B5EF4-FFF2-40B4-BE49-F238E27FC236}">
                <a16:creationId xmlns:a16="http://schemas.microsoft.com/office/drawing/2014/main" id="{633EC68C-8C12-4FEE-972C-E2C1F9581B16}"/>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https://www.youtube.com/watch?v=nzAfaVwIQLE&amp;feature=youtu.be</a:t>
            </a:r>
            <a:endParaRPr lang="en-US"/>
          </a:p>
        </p:txBody>
      </p:sp>
      <p:sp>
        <p:nvSpPr>
          <p:cNvPr id="4" name="Footer Placeholder 3">
            <a:extLst>
              <a:ext uri="{FF2B5EF4-FFF2-40B4-BE49-F238E27FC236}">
                <a16:creationId xmlns:a16="http://schemas.microsoft.com/office/drawing/2014/main" id="{7BEB8C1C-69A8-4C78-BB81-B3F1493317BF}"/>
              </a:ext>
            </a:extLst>
          </p:cNvPr>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a:extLst>
              <a:ext uri="{FF2B5EF4-FFF2-40B4-BE49-F238E27FC236}">
                <a16:creationId xmlns:a16="http://schemas.microsoft.com/office/drawing/2014/main" id="{6943C282-F993-40C8-98ED-E57ED7FE6D9B}"/>
              </a:ext>
            </a:extLst>
          </p:cNvPr>
          <p:cNvSpPr>
            <a:spLocks noGrp="1"/>
          </p:cNvSpPr>
          <p:nvPr>
            <p:ph type="sldNum" sz="quarter" idx="12"/>
          </p:nvPr>
        </p:nvSpPr>
        <p:spPr/>
        <p:txBody>
          <a:bodyPr/>
          <a:lstStyle/>
          <a:p>
            <a:fld id="{48F63A3B-78C7-47BE-AE5E-E10140E04643}" type="slidenum">
              <a:rPr lang="en-US" dirty="0"/>
              <a:t>7</a:t>
            </a:fld>
            <a:endParaRPr lang="en-US" dirty="0"/>
          </a:p>
        </p:txBody>
      </p:sp>
    </p:spTree>
    <p:extLst>
      <p:ext uri="{BB962C8B-B14F-4D97-AF65-F5344CB8AC3E}">
        <p14:creationId xmlns:p14="http://schemas.microsoft.com/office/powerpoint/2010/main" val="241635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Crime Analysis Audiences</a:t>
            </a:r>
          </a:p>
        </p:txBody>
      </p:sp>
      <p:sp>
        <p:nvSpPr>
          <p:cNvPr id="3" name="Content Placeholder 2"/>
          <p:cNvSpPr>
            <a:spLocks noGrp="1"/>
          </p:cNvSpPr>
          <p:nvPr>
            <p:ph idx="1"/>
          </p:nvPr>
        </p:nvSpPr>
        <p:spPr>
          <a:xfrm>
            <a:off x="990600" y="1447800"/>
            <a:ext cx="8001000" cy="4572000"/>
          </a:xfrm>
        </p:spPr>
        <p:txBody>
          <a:bodyPr>
            <a:normAutofit/>
          </a:bodyPr>
          <a:lstStyle/>
          <a:p>
            <a:pPr>
              <a:buFont typeface="Wingdings" panose="05000000000000000000" pitchFamily="2" charset="2"/>
              <a:buChar char="Ø"/>
            </a:pPr>
            <a:endParaRPr lang="en-US" dirty="0"/>
          </a:p>
          <a:p>
            <a:pPr>
              <a:buFont typeface="Wingdings" panose="05000000000000000000" pitchFamily="2" charset="2"/>
              <a:buChar char="Ø"/>
            </a:pPr>
            <a:r>
              <a:rPr lang="en-US" dirty="0"/>
              <a:t>Audiences within a police agency require different types of analysis for situational awareness and crime reduction</a:t>
            </a:r>
          </a:p>
          <a:p>
            <a:pPr>
              <a:buFont typeface="Wingdings" panose="05000000000000000000" pitchFamily="2" charset="2"/>
              <a:buChar char="Ø"/>
            </a:pPr>
            <a:endParaRPr lang="en-US" dirty="0"/>
          </a:p>
          <a:p>
            <a:pPr>
              <a:buFont typeface="Wingdings" panose="05000000000000000000" pitchFamily="2" charset="2"/>
              <a:buChar char="Ø"/>
            </a:pPr>
            <a:r>
              <a:rPr lang="en-US" dirty="0"/>
              <a:t>Consider job responsibilities </a:t>
            </a:r>
          </a:p>
          <a:p>
            <a:pPr lvl="1">
              <a:buFont typeface="Wingdings" panose="05000000000000000000" pitchFamily="2" charset="2"/>
              <a:buChar char="Ø"/>
            </a:pPr>
            <a:endParaRPr lang="en-US" dirty="0"/>
          </a:p>
          <a:p>
            <a:pPr lvl="1">
              <a:buFont typeface="Wingdings" panose="05000000000000000000" pitchFamily="2" charset="2"/>
              <a:buChar char="Ø"/>
            </a:pPr>
            <a:r>
              <a:rPr lang="en-US" dirty="0"/>
              <a:t>Operational personnel</a:t>
            </a:r>
          </a:p>
          <a:p>
            <a:pPr lvl="1">
              <a:buFont typeface="Wingdings" panose="05000000000000000000" pitchFamily="2" charset="2"/>
              <a:buChar char="Ø"/>
            </a:pPr>
            <a:r>
              <a:rPr lang="en-US" dirty="0"/>
              <a:t>Management personnel</a:t>
            </a:r>
          </a:p>
          <a:p>
            <a:pPr lvl="1">
              <a:buFont typeface="Wingdings" panose="05000000000000000000" pitchFamily="2" charset="2"/>
              <a:buChar char="Ø"/>
            </a:pPr>
            <a:r>
              <a:rPr lang="en-US" dirty="0"/>
              <a:t>Command personnel</a:t>
            </a:r>
          </a:p>
          <a:p>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745494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8016"/>
            <a:ext cx="7886700" cy="1325563"/>
          </a:xfrm>
        </p:spPr>
        <p:txBody>
          <a:bodyPr/>
          <a:lstStyle/>
          <a:p>
            <a:r>
              <a:rPr lang="en-US" dirty="0"/>
              <a:t>Crime Analysis Typology</a:t>
            </a:r>
          </a:p>
        </p:txBody>
      </p:sp>
      <p:sp>
        <p:nvSpPr>
          <p:cNvPr id="3" name="Content Placeholder 2"/>
          <p:cNvSpPr>
            <a:spLocks noGrp="1"/>
          </p:cNvSpPr>
          <p:nvPr>
            <p:ph idx="1"/>
          </p:nvPr>
        </p:nvSpPr>
        <p:spPr>
          <a:xfrm>
            <a:off x="228600" y="1143000"/>
            <a:ext cx="8686800" cy="1447800"/>
          </a:xfrm>
        </p:spPr>
        <p:txBody>
          <a:bodyPr>
            <a:normAutofit/>
          </a:bodyPr>
          <a:lstStyle/>
          <a:p>
            <a:pPr>
              <a:buFont typeface="Wingdings" panose="05000000000000000000" pitchFamily="2" charset="2"/>
              <a:buChar char="Ø"/>
            </a:pPr>
            <a:r>
              <a:rPr lang="en-US" dirty="0"/>
              <a:t>Break down potential crime analysis results by:</a:t>
            </a:r>
          </a:p>
          <a:p>
            <a:pPr lvl="1">
              <a:buFont typeface="Wingdings" panose="05000000000000000000" pitchFamily="2" charset="2"/>
              <a:buChar char="§"/>
            </a:pPr>
            <a:r>
              <a:rPr lang="en-US" dirty="0"/>
              <a:t>Category of problem</a:t>
            </a:r>
          </a:p>
          <a:p>
            <a:pPr lvl="1">
              <a:buFont typeface="Wingdings" panose="05000000000000000000" pitchFamily="2" charset="2"/>
              <a:buChar char="§"/>
            </a:pPr>
            <a:r>
              <a:rPr lang="en-US" dirty="0"/>
              <a:t>Purpose of crime analysis</a:t>
            </a:r>
          </a:p>
          <a:p>
            <a:pPr lvl="1">
              <a:buFont typeface="Wingdings" panose="05000000000000000000" pitchFamily="2" charset="2"/>
              <a:buChar char="§"/>
            </a:pPr>
            <a:r>
              <a:rPr lang="en-US" dirty="0"/>
              <a:t>Time of internal police audience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971800"/>
            <a:ext cx="8686800" cy="33836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8569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
            <a:ext cx="8001000" cy="1311275"/>
          </a:xfrm>
        </p:spPr>
        <p:txBody>
          <a:bodyPr/>
          <a:lstStyle/>
          <a:p>
            <a:r>
              <a:rPr lang="en-US" dirty="0"/>
              <a:t>Situational Awareness Examples</a:t>
            </a:r>
          </a:p>
        </p:txBody>
      </p:sp>
      <p:sp>
        <p:nvSpPr>
          <p:cNvPr id="3" name="Content Placeholder 2"/>
          <p:cNvSpPr>
            <a:spLocks noGrp="1"/>
          </p:cNvSpPr>
          <p:nvPr>
            <p:ph idx="1"/>
          </p:nvPr>
        </p:nvSpPr>
        <p:spPr>
          <a:xfrm>
            <a:off x="838200" y="1447800"/>
            <a:ext cx="8001000" cy="4572000"/>
          </a:xfrm>
        </p:spPr>
        <p:txBody>
          <a:bodyPr/>
          <a:lstStyle/>
          <a:p>
            <a:pPr>
              <a:buFont typeface="Wingdings" panose="05000000000000000000" pitchFamily="2" charset="2"/>
              <a:buChar char="Ø"/>
            </a:pPr>
            <a:r>
              <a:rPr lang="en-US" dirty="0"/>
              <a:t>Immediate – isolated incidents that are resolved relatively quickly</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875453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Situational Awareness Examples</a:t>
            </a:r>
          </a:p>
        </p:txBody>
      </p:sp>
      <p:sp>
        <p:nvSpPr>
          <p:cNvPr id="3" name="Content Placeholder 2"/>
          <p:cNvSpPr>
            <a:spLocks noGrp="1"/>
          </p:cNvSpPr>
          <p:nvPr>
            <p:ph idx="1"/>
          </p:nvPr>
        </p:nvSpPr>
        <p:spPr>
          <a:xfrm>
            <a:off x="914400" y="1447800"/>
            <a:ext cx="8001000" cy="4572000"/>
          </a:xfrm>
        </p:spPr>
        <p:txBody>
          <a:bodyPr/>
          <a:lstStyle/>
          <a:p>
            <a:pPr>
              <a:buFont typeface="Wingdings" panose="05000000000000000000" pitchFamily="2" charset="2"/>
              <a:buChar char="Ø"/>
            </a:pPr>
            <a:endParaRPr lang="en-US" dirty="0"/>
          </a:p>
          <a:p>
            <a:pPr>
              <a:buFont typeface="Wingdings" panose="05000000000000000000" pitchFamily="2" charset="2"/>
              <a:buChar char="Ø"/>
            </a:pPr>
            <a:r>
              <a:rPr lang="en-US" dirty="0"/>
              <a:t>Short-term– repeat incidents and patterns</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772516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Situational Awareness Examples</a:t>
            </a:r>
          </a:p>
        </p:txBody>
      </p:sp>
      <p:sp>
        <p:nvSpPr>
          <p:cNvPr id="3" name="Content Placeholder 2"/>
          <p:cNvSpPr>
            <a:spLocks noGrp="1"/>
          </p:cNvSpPr>
          <p:nvPr>
            <p:ph idx="1"/>
          </p:nvPr>
        </p:nvSpPr>
        <p:spPr>
          <a:xfrm>
            <a:off x="838200" y="1447800"/>
            <a:ext cx="8001000" cy="4572000"/>
          </a:xfrm>
        </p:spPr>
        <p:txBody>
          <a:bodyPr/>
          <a:lstStyle/>
          <a:p>
            <a:pPr>
              <a:buFont typeface="Wingdings" panose="05000000000000000000" pitchFamily="2" charset="2"/>
              <a:buChar char="Ø"/>
            </a:pPr>
            <a:r>
              <a:rPr lang="en-US" dirty="0"/>
              <a:t>Long-term – a set of related activity that occurs over time that stems from systematic opportunities</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815976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878"/>
            <a:ext cx="8001000" cy="1311275"/>
          </a:xfrm>
        </p:spPr>
        <p:txBody>
          <a:bodyPr/>
          <a:lstStyle/>
          <a:p>
            <a:r>
              <a:rPr lang="en-US" dirty="0"/>
              <a:t>Crime Reduction Examples</a:t>
            </a:r>
          </a:p>
        </p:txBody>
      </p:sp>
      <p:sp>
        <p:nvSpPr>
          <p:cNvPr id="3" name="Content Placeholder 2"/>
          <p:cNvSpPr>
            <a:spLocks noGrp="1"/>
          </p:cNvSpPr>
          <p:nvPr>
            <p:ph idx="1"/>
          </p:nvPr>
        </p:nvSpPr>
        <p:spPr>
          <a:xfrm>
            <a:off x="990600" y="1447800"/>
            <a:ext cx="8001000" cy="4572000"/>
          </a:xfrm>
        </p:spPr>
        <p:txBody>
          <a:bodyPr/>
          <a:lstStyle/>
          <a:p>
            <a:pPr marL="0" indent="0">
              <a:buNone/>
            </a:pPr>
            <a:r>
              <a:rPr lang="en-US" dirty="0"/>
              <a:t>Immediate – Public Order Situation </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386353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
            <a:ext cx="8001000" cy="1311275"/>
          </a:xfrm>
        </p:spPr>
        <p:txBody>
          <a:bodyPr/>
          <a:lstStyle/>
          <a:p>
            <a:r>
              <a:rPr lang="en-US" dirty="0"/>
              <a:t>Crime Reduction Examples</a:t>
            </a:r>
          </a:p>
        </p:txBody>
      </p:sp>
      <p:sp>
        <p:nvSpPr>
          <p:cNvPr id="3" name="Content Placeholder 2"/>
          <p:cNvSpPr>
            <a:spLocks noGrp="1"/>
          </p:cNvSpPr>
          <p:nvPr>
            <p:ph idx="1"/>
          </p:nvPr>
        </p:nvSpPr>
        <p:spPr>
          <a:xfrm>
            <a:off x="838200" y="1524000"/>
            <a:ext cx="8001000" cy="4572000"/>
          </a:xfrm>
        </p:spPr>
        <p:txBody>
          <a:bodyPr/>
          <a:lstStyle/>
          <a:p>
            <a:pPr>
              <a:buFont typeface="Wingdings" panose="05000000000000000000" pitchFamily="2" charset="2"/>
              <a:buChar char="Ø"/>
            </a:pPr>
            <a:r>
              <a:rPr lang="en-US" dirty="0"/>
              <a:t>Short-Term – Drugs Death Spike</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438420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878"/>
            <a:ext cx="8001000" cy="1311275"/>
          </a:xfrm>
        </p:spPr>
        <p:txBody>
          <a:bodyPr/>
          <a:lstStyle/>
          <a:p>
            <a:r>
              <a:rPr lang="en-US" dirty="0"/>
              <a:t>Crime Reduction Examples</a:t>
            </a:r>
          </a:p>
        </p:txBody>
      </p:sp>
      <p:sp>
        <p:nvSpPr>
          <p:cNvPr id="3" name="Content Placeholder 2"/>
          <p:cNvSpPr>
            <a:spLocks noGrp="1"/>
          </p:cNvSpPr>
          <p:nvPr>
            <p:ph idx="1"/>
          </p:nvPr>
        </p:nvSpPr>
        <p:spPr>
          <a:xfrm>
            <a:off x="914400" y="1524000"/>
            <a:ext cx="8001000" cy="4572000"/>
          </a:xfrm>
        </p:spPr>
        <p:txBody>
          <a:bodyPr/>
          <a:lstStyle/>
          <a:p>
            <a:pPr marL="0" indent="0">
              <a:buNone/>
            </a:pPr>
            <a:r>
              <a:rPr lang="en-US" dirty="0"/>
              <a:t>Long-Term – continued Burglary problem</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561630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#3</a:t>
            </a:r>
          </a:p>
        </p:txBody>
      </p:sp>
      <p:sp>
        <p:nvSpPr>
          <p:cNvPr id="3" name="Content Placeholder 2"/>
          <p:cNvSpPr>
            <a:spLocks noGrp="1"/>
          </p:cNvSpPr>
          <p:nvPr>
            <p:ph idx="1"/>
          </p:nvPr>
        </p:nvSpPr>
        <p:spPr>
          <a:xfrm>
            <a:off x="914400" y="1524000"/>
            <a:ext cx="8001000" cy="4572000"/>
          </a:xfrm>
        </p:spPr>
        <p:txBody>
          <a:bodyPr vert="horz" lIns="91440" tIns="45720" rIns="91440" bIns="45720" rtlCol="0" anchor="t">
            <a:normAutofit/>
          </a:bodyPr>
          <a:lstStyle/>
          <a:p>
            <a:pPr marL="0" indent="0">
              <a:buNone/>
            </a:pPr>
            <a:r>
              <a:rPr lang="en-US" dirty="0"/>
              <a:t>Contrast the types of analysis for crime reduction that the different audiences within a police agency require. </a:t>
            </a:r>
          </a:p>
          <a:p>
            <a:pPr lvl="1">
              <a:buFont typeface="Wingdings" panose="05000000000000000000" pitchFamily="2" charset="2"/>
              <a:buChar char="§"/>
            </a:pPr>
            <a:endParaRPr lang="en-US" dirty="0"/>
          </a:p>
          <a:p>
            <a:pPr lvl="1">
              <a:buFont typeface="Wingdings" panose="05000000000000000000" pitchFamily="2" charset="2"/>
              <a:buChar char="§"/>
            </a:pPr>
            <a:r>
              <a:rPr lang="en-US" dirty="0"/>
              <a:t>What are the key differences? </a:t>
            </a:r>
          </a:p>
          <a:p>
            <a:pPr lvl="1">
              <a:buFont typeface="Wingdings" panose="05000000000000000000" pitchFamily="2" charset="2"/>
              <a:buChar char="§"/>
            </a:pPr>
            <a:endParaRPr lang="en-US" dirty="0"/>
          </a:p>
          <a:p>
            <a:pPr lvl="1">
              <a:buFont typeface="Wingdings" panose="05000000000000000000" pitchFamily="2" charset="2"/>
              <a:buChar char="§"/>
            </a:pPr>
            <a:r>
              <a:rPr lang="en-US" dirty="0"/>
              <a:t>How do their requirements overlap? </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300962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Repeat Incidents</a:t>
            </a:r>
          </a:p>
        </p:txBody>
      </p:sp>
      <p:sp>
        <p:nvSpPr>
          <p:cNvPr id="3" name="Content Placeholder 2"/>
          <p:cNvSpPr>
            <a:spLocks noGrp="1"/>
          </p:cNvSpPr>
          <p:nvPr>
            <p:ph idx="1"/>
          </p:nvPr>
        </p:nvSpPr>
        <p:spPr>
          <a:xfrm>
            <a:off x="914400" y="1295400"/>
            <a:ext cx="8001000" cy="5004816"/>
          </a:xfrm>
        </p:spPr>
        <p:txBody>
          <a:bodyPr/>
          <a:lstStyle/>
          <a:p>
            <a:endParaRPr lang="en-US" dirty="0"/>
          </a:p>
          <a:p>
            <a:pPr marL="0" indent="0">
              <a:buNone/>
            </a:pPr>
            <a:r>
              <a:rPr lang="en-US" dirty="0"/>
              <a:t>A cluster of two or more incidents that are similar in nature and have happened at the same place or by the same person</a:t>
            </a:r>
          </a:p>
          <a:p>
            <a:endParaRPr lang="en-US" dirty="0"/>
          </a:p>
          <a:p>
            <a:r>
              <a:rPr lang="en-US" dirty="0"/>
              <a:t>To address repeat incidents:</a:t>
            </a:r>
          </a:p>
          <a:p>
            <a:pPr lvl="1"/>
            <a:endParaRPr lang="en-US" dirty="0"/>
          </a:p>
          <a:p>
            <a:pPr lvl="1"/>
            <a:r>
              <a:rPr lang="en-US" dirty="0"/>
              <a:t>Identify addresses of multiple calls for service</a:t>
            </a:r>
          </a:p>
          <a:p>
            <a:pPr lvl="1"/>
            <a:r>
              <a:rPr lang="en-US" dirty="0"/>
              <a:t>Engage in qualitative data analysis (e.g., observation, interviews) to understand cause of calls </a:t>
            </a:r>
          </a:p>
          <a:p>
            <a:pPr lvl="1"/>
            <a:endParaRPr lang="en-US" dirty="0"/>
          </a:p>
          <a:p>
            <a:pPr marL="457200" lvl="1" indent="0" algn="ctr">
              <a:buNone/>
            </a:pPr>
            <a:endParaRPr lang="en-US" dirty="0">
              <a:solidFill>
                <a:srgbClr val="FF0000"/>
              </a:solidFill>
            </a:endParaRPr>
          </a:p>
          <a:p>
            <a:pPr marL="457200" lvl="1" indent="0" algn="ctr">
              <a:buNone/>
            </a:pPr>
            <a:r>
              <a:rPr lang="en-US" dirty="0">
                <a:solidFill>
                  <a:srgbClr val="FF0000"/>
                </a:solidFill>
              </a:rPr>
              <a:t>Can you give an example of a common repeat incident?</a:t>
            </a:r>
          </a:p>
          <a:p>
            <a:pPr marL="0" indent="0" algn="ctr">
              <a:buNone/>
            </a:pPr>
            <a:endParaRPr lang="en-US" dirty="0">
              <a:solidFill>
                <a:srgbClr val="FF0000"/>
              </a:solidFill>
            </a:endParaRPr>
          </a:p>
        </p:txBody>
      </p:sp>
      <p:sp>
        <p:nvSpPr>
          <p:cNvPr id="4"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3098866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A6014-3CC6-46AC-9A17-F2182431C3BF}"/>
              </a:ext>
            </a:extLst>
          </p:cNvPr>
          <p:cNvSpPr>
            <a:spLocks noGrp="1"/>
          </p:cNvSpPr>
          <p:nvPr>
            <p:ph type="title"/>
          </p:nvPr>
        </p:nvSpPr>
        <p:spPr/>
        <p:txBody>
          <a:bodyPr/>
          <a:lstStyle/>
          <a:p>
            <a:r>
              <a:rPr lang="en-GB" dirty="0">
                <a:cs typeface="Calibri Light"/>
              </a:rPr>
              <a:t>Watch the Film – Domestic Abuse</a:t>
            </a:r>
            <a:endParaRPr lang="en-GB" dirty="0"/>
          </a:p>
        </p:txBody>
      </p:sp>
      <p:sp>
        <p:nvSpPr>
          <p:cNvPr id="3" name="Content Placeholder 2">
            <a:extLst>
              <a:ext uri="{FF2B5EF4-FFF2-40B4-BE49-F238E27FC236}">
                <a16:creationId xmlns:a16="http://schemas.microsoft.com/office/drawing/2014/main" id="{DD9A9FA1-90BB-4861-B40E-7DF9B7899C4D}"/>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https://www.youtube.com/watch?v=B2h_PO9subA&amp;feature=youtu.be</a:t>
            </a:r>
            <a:endParaRPr lang="en-GB"/>
          </a:p>
        </p:txBody>
      </p:sp>
      <p:sp>
        <p:nvSpPr>
          <p:cNvPr id="4" name="Footer Placeholder 3">
            <a:extLst>
              <a:ext uri="{FF2B5EF4-FFF2-40B4-BE49-F238E27FC236}">
                <a16:creationId xmlns:a16="http://schemas.microsoft.com/office/drawing/2014/main" id="{8768C45F-4025-4B35-BD2D-5E6CF0BD176D}"/>
              </a:ext>
            </a:extLst>
          </p:cNvPr>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a:extLst>
              <a:ext uri="{FF2B5EF4-FFF2-40B4-BE49-F238E27FC236}">
                <a16:creationId xmlns:a16="http://schemas.microsoft.com/office/drawing/2014/main" id="{C7240989-521E-462A-9BC7-FEF1C4DA8533}"/>
              </a:ext>
            </a:extLst>
          </p:cNvPr>
          <p:cNvSpPr>
            <a:spLocks noGrp="1"/>
          </p:cNvSpPr>
          <p:nvPr>
            <p:ph type="sldNum" sz="quarter" idx="12"/>
          </p:nvPr>
        </p:nvSpPr>
        <p:spPr/>
        <p:txBody>
          <a:bodyPr/>
          <a:lstStyle/>
          <a:p>
            <a:fld id="{48F63A3B-78C7-47BE-AE5E-E10140E04643}" type="slidenum">
              <a:rPr lang="en-US" dirty="0"/>
              <a:t>18</a:t>
            </a:fld>
            <a:endParaRPr lang="en-US" dirty="0"/>
          </a:p>
        </p:txBody>
      </p:sp>
    </p:spTree>
    <p:extLst>
      <p:ext uri="{BB962C8B-B14F-4D97-AF65-F5344CB8AC3E}">
        <p14:creationId xmlns:p14="http://schemas.microsoft.com/office/powerpoint/2010/main" val="1807689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Repeat Incident Data</a:t>
            </a:r>
          </a:p>
        </p:txBody>
      </p:sp>
      <p:sp>
        <p:nvSpPr>
          <p:cNvPr id="3" name="Content Placeholder 2"/>
          <p:cNvSpPr>
            <a:spLocks noGrp="1"/>
          </p:cNvSpPr>
          <p:nvPr>
            <p:ph idx="1"/>
          </p:nvPr>
        </p:nvSpPr>
        <p:spPr>
          <a:xfrm>
            <a:off x="914400" y="1219200"/>
            <a:ext cx="8001000" cy="5157216"/>
          </a:xfrm>
        </p:spPr>
        <p:txBody>
          <a:bodyPr/>
          <a:lstStyle/>
          <a:p>
            <a:endParaRPr lang="en-US" dirty="0"/>
          </a:p>
          <a:p>
            <a:endParaRPr lang="en-US" dirty="0"/>
          </a:p>
          <a:p>
            <a:endParaRPr lang="en-US" dirty="0"/>
          </a:p>
          <a:p>
            <a:r>
              <a:rPr lang="en-US" dirty="0"/>
              <a:t>Complements pattern analysis</a:t>
            </a:r>
          </a:p>
          <a:p>
            <a:endParaRPr lang="en-US" dirty="0"/>
          </a:p>
          <a:p>
            <a:r>
              <a:rPr lang="en-US" dirty="0"/>
              <a:t>Calls for service relating to disorder, quality of life, and interpersonal disputes are examined</a:t>
            </a:r>
          </a:p>
          <a:p>
            <a:endParaRPr lang="en-US" dirty="0"/>
          </a:p>
          <a:p>
            <a:r>
              <a:rPr lang="en-US" dirty="0"/>
              <a:t>Each agency would conduct analysis based on its own codes, the nature of activity in its jurisdiction, and in line with crime reduction efforts</a:t>
            </a:r>
          </a:p>
          <a:p>
            <a:endParaRPr lang="en-US" dirty="0"/>
          </a:p>
        </p:txBody>
      </p:sp>
      <p:sp>
        <p:nvSpPr>
          <p:cNvPr id="4"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2950373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Domestic Abuse Statistics UK (ONS 2018)</a:t>
            </a:r>
          </a:p>
        </p:txBody>
      </p:sp>
      <p:sp>
        <p:nvSpPr>
          <p:cNvPr id="3" name="Content Placeholder 2"/>
          <p:cNvSpPr>
            <a:spLocks noGrp="1"/>
          </p:cNvSpPr>
          <p:nvPr>
            <p:ph idx="1"/>
          </p:nvPr>
        </p:nvSpPr>
        <p:spPr/>
        <p:txBody>
          <a:bodyPr/>
          <a:lstStyle/>
          <a:p>
            <a:r>
              <a:rPr lang="en-GB" dirty="0"/>
              <a:t>The latest figures from the Crime Survey for England and Wales show little change in the prevalence of domestic abuse in recent years. In the year ending March 2018, an estimated 2.0 million adults aged 16 to 59 years experienced domestic abuse in the last year (1.3 million women, 695,000 men).</a:t>
            </a:r>
          </a:p>
          <a:p>
            <a:endParaRPr lang="en-GB" dirty="0"/>
          </a:p>
          <a:p>
            <a:r>
              <a:rPr lang="en-GB" dirty="0"/>
              <a:t>The police recorded 599,549 domestic abuse-related crimes in the year ending March 2018. This was an increase of 23% from the previous year. This in part reflects police forces improving their identification and recording of domestic abuse incidents as crimes and an increased willingness by victims to come forward.</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20</a:t>
            </a:fld>
            <a:endParaRPr lang="en-US" dirty="0"/>
          </a:p>
        </p:txBody>
      </p:sp>
    </p:spTree>
    <p:extLst>
      <p:ext uri="{BB962C8B-B14F-4D97-AF65-F5344CB8AC3E}">
        <p14:creationId xmlns:p14="http://schemas.microsoft.com/office/powerpoint/2010/main" val="100657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The percentage of convictions secured for domestic abuse-related prosecutions is at its highest level since the year ending March 2010. In the year ending March 2018, 76% of prosecutions resulted in a conviction.</a:t>
            </a:r>
          </a:p>
          <a:p>
            <a:endParaRPr lang="en-GB" dirty="0"/>
          </a:p>
          <a:p>
            <a:endParaRPr lang="en-GB" dirty="0"/>
          </a:p>
          <a:p>
            <a:endParaRPr lang="en-GB" dirty="0"/>
          </a:p>
          <a:p>
            <a:pPr marL="0" indent="0" algn="ctr">
              <a:buNone/>
            </a:pPr>
            <a:r>
              <a:rPr lang="en-GB" dirty="0">
                <a:solidFill>
                  <a:srgbClr val="FF0000"/>
                </a:solidFill>
              </a:rPr>
              <a:t>Why is the Evidence Based Approach so critical here?</a:t>
            </a:r>
          </a:p>
          <a:p>
            <a:pPr algn="ctr"/>
            <a:endParaRPr lang="en-GB" dirty="0">
              <a:solidFill>
                <a:srgbClr val="FF0000"/>
              </a:solidFill>
            </a:endParaRP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21</a:t>
            </a:fld>
            <a:endParaRPr lang="en-US" dirty="0"/>
          </a:p>
        </p:txBody>
      </p:sp>
    </p:spTree>
    <p:extLst>
      <p:ext uri="{BB962C8B-B14F-4D97-AF65-F5344CB8AC3E}">
        <p14:creationId xmlns:p14="http://schemas.microsoft.com/office/powerpoint/2010/main" val="3966316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Domestic Homicide</a:t>
            </a:r>
          </a:p>
        </p:txBody>
      </p:sp>
      <p:sp>
        <p:nvSpPr>
          <p:cNvPr id="3" name="Content Placeholder 2"/>
          <p:cNvSpPr>
            <a:spLocks noGrp="1"/>
          </p:cNvSpPr>
          <p:nvPr>
            <p:ph idx="1"/>
          </p:nvPr>
        </p:nvSpPr>
        <p:spPr/>
        <p:txBody>
          <a:bodyPr>
            <a:normAutofit lnSpcReduction="10000"/>
          </a:bodyPr>
          <a:lstStyle/>
          <a:p>
            <a:pPr marL="0" indent="0">
              <a:buNone/>
            </a:pPr>
            <a:r>
              <a:rPr lang="en-GB" dirty="0"/>
              <a:t>“Domestic” homicides from the Homicide Index include any homicide where the relationship between an adult victim, including;</a:t>
            </a:r>
          </a:p>
          <a:p>
            <a:r>
              <a:rPr lang="en-GB" dirty="0"/>
              <a:t>spouse</a:t>
            </a:r>
          </a:p>
          <a:p>
            <a:r>
              <a:rPr lang="en-GB" dirty="0"/>
              <a:t>common-law spouse</a:t>
            </a:r>
          </a:p>
          <a:p>
            <a:r>
              <a:rPr lang="en-GB" dirty="0"/>
              <a:t>cohabiting partner</a:t>
            </a:r>
          </a:p>
          <a:p>
            <a:r>
              <a:rPr lang="en-GB" dirty="0"/>
              <a:t>boyfriend or girlfriend</a:t>
            </a:r>
          </a:p>
          <a:p>
            <a:r>
              <a:rPr lang="en-GB" dirty="0"/>
              <a:t>ex-spouse, ex-cohabiting partner or ex-boyfriend or girlfriend</a:t>
            </a:r>
          </a:p>
          <a:p>
            <a:r>
              <a:rPr lang="en-GB" dirty="0"/>
              <a:t>adulterous relationship</a:t>
            </a:r>
          </a:p>
          <a:p>
            <a:r>
              <a:rPr lang="en-GB" dirty="0"/>
              <a:t>son or daughter (including step and adopted relationships)</a:t>
            </a:r>
          </a:p>
          <a:p>
            <a:r>
              <a:rPr lang="en-GB" dirty="0"/>
              <a:t>parent (including step and adopted relationships)</a:t>
            </a:r>
          </a:p>
          <a:p>
            <a:r>
              <a:rPr lang="en-GB" dirty="0"/>
              <a:t>brother or sister</a:t>
            </a:r>
          </a:p>
          <a:p>
            <a:r>
              <a:rPr lang="en-GB" dirty="0"/>
              <a:t>other relatives</a:t>
            </a:r>
          </a:p>
          <a:p>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22</a:t>
            </a:fld>
            <a:endParaRPr lang="en-US" dirty="0"/>
          </a:p>
        </p:txBody>
      </p:sp>
    </p:spTree>
    <p:extLst>
      <p:ext uri="{BB962C8B-B14F-4D97-AF65-F5344CB8AC3E}">
        <p14:creationId xmlns:p14="http://schemas.microsoft.com/office/powerpoint/2010/main" val="57690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There were a total of 400 domestic homicides recorded by the police in England and Wales between April 2014 and March 2017; this represents 25% of all homicides where the victim was aged 16 years and over during this time period</a:t>
            </a:r>
          </a:p>
          <a:p>
            <a:endParaRPr lang="en-GB" dirty="0"/>
          </a:p>
          <a:p>
            <a:r>
              <a:rPr lang="en-GB" dirty="0"/>
              <a:t>Four in five female victims of domestic homicide were killed by a partner or ex-partner (239, 82%); of which the majority of the suspects were male (238)</a:t>
            </a:r>
          </a:p>
          <a:p>
            <a:endParaRPr lang="en-GB" dirty="0"/>
          </a:p>
          <a:p>
            <a:pPr marL="0" indent="0">
              <a:buNone/>
            </a:pPr>
            <a:endParaRPr lang="en-GB" dirty="0"/>
          </a:p>
          <a:p>
            <a:pPr marL="0" indent="0" algn="ctr">
              <a:buNone/>
            </a:pPr>
            <a:r>
              <a:rPr lang="en-GB" dirty="0">
                <a:solidFill>
                  <a:srgbClr val="FF0000"/>
                </a:solidFill>
              </a:rPr>
              <a:t>Therefore the vast majority of people who are murdered are killed by someone they know</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23</a:t>
            </a:fld>
            <a:endParaRPr lang="en-US" dirty="0"/>
          </a:p>
        </p:txBody>
      </p:sp>
    </p:spTree>
    <p:extLst>
      <p:ext uri="{BB962C8B-B14F-4D97-AF65-F5344CB8AC3E}">
        <p14:creationId xmlns:p14="http://schemas.microsoft.com/office/powerpoint/2010/main" val="428845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6858000"/>
          </a:xfrm>
        </p:spPr>
      </p:pic>
      <p:sp>
        <p:nvSpPr>
          <p:cNvPr id="4" name="Footer Placeholder 3"/>
          <p:cNvSpPr>
            <a:spLocks noGrp="1"/>
          </p:cNvSpPr>
          <p:nvPr>
            <p:ph type="ftr" sz="quarter" idx="11"/>
          </p:nvPr>
        </p:nvSpPr>
        <p:spPr>
          <a:xfrm flipV="1">
            <a:off x="3028950" y="6721476"/>
            <a:ext cx="3086100" cy="45719"/>
          </a:xfrm>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24</a:t>
            </a:fld>
            <a:endParaRPr lang="en-US" dirty="0"/>
          </a:p>
        </p:txBody>
      </p:sp>
    </p:spTree>
    <p:extLst>
      <p:ext uri="{BB962C8B-B14F-4D97-AF65-F5344CB8AC3E}">
        <p14:creationId xmlns:p14="http://schemas.microsoft.com/office/powerpoint/2010/main" val="23739281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Dataset Tool (Office National Statistics 2018)</a:t>
            </a:r>
          </a:p>
        </p:txBody>
      </p:sp>
      <p:sp>
        <p:nvSpPr>
          <p:cNvPr id="3" name="Content Placeholder 2"/>
          <p:cNvSpPr>
            <a:spLocks noGrp="1"/>
          </p:cNvSpPr>
          <p:nvPr>
            <p:ph idx="1"/>
          </p:nvPr>
        </p:nvSpPr>
        <p:spPr/>
        <p:txBody>
          <a:bodyPr/>
          <a:lstStyle/>
          <a:p>
            <a:endParaRPr lang="en-GB" dirty="0">
              <a:hlinkClick r:id="rId2"/>
            </a:endParaRPr>
          </a:p>
          <a:p>
            <a:endParaRPr lang="en-GB" dirty="0">
              <a:hlinkClick r:id="rId2"/>
            </a:endParaRPr>
          </a:p>
          <a:p>
            <a:pPr marL="0" indent="0">
              <a:buNone/>
            </a:pPr>
            <a:endParaRPr lang="en-GB" dirty="0">
              <a:hlinkClick r:id="rId2"/>
            </a:endParaRPr>
          </a:p>
          <a:p>
            <a:pPr marL="0" indent="0">
              <a:buNone/>
            </a:pPr>
            <a:r>
              <a:rPr lang="en-GB" dirty="0">
                <a:hlinkClick r:id="rId2"/>
              </a:rPr>
              <a:t>https://www.ons.gov.uk/peoplepopulationandcommunity/crimeandjustice/bulletins/domesticabuseinenglandandwales/yearendingmarch2018</a:t>
            </a:r>
            <a:endParaRPr lang="en-GB" dirty="0"/>
          </a:p>
          <a:p>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25</a:t>
            </a:fld>
            <a:endParaRPr lang="en-US" dirty="0"/>
          </a:p>
        </p:txBody>
      </p:sp>
    </p:spTree>
    <p:extLst>
      <p:ext uri="{BB962C8B-B14F-4D97-AF65-F5344CB8AC3E}">
        <p14:creationId xmlns:p14="http://schemas.microsoft.com/office/powerpoint/2010/main" val="5197567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Repeat Incident Location Report</a:t>
            </a:r>
          </a:p>
        </p:txBody>
      </p:sp>
      <p:sp>
        <p:nvSpPr>
          <p:cNvPr id="3" name="Content Placeholder 2"/>
          <p:cNvSpPr>
            <a:spLocks noGrp="1"/>
          </p:cNvSpPr>
          <p:nvPr>
            <p:ph idx="1"/>
          </p:nvPr>
        </p:nvSpPr>
        <p:spPr/>
        <p:txBody>
          <a:bodyPr/>
          <a:lstStyle/>
          <a:p>
            <a:r>
              <a:rPr lang="en-US" dirty="0"/>
              <a:t>Time period reported should be short term</a:t>
            </a:r>
          </a:p>
          <a:p>
            <a:endParaRPr lang="en-US" dirty="0"/>
          </a:p>
          <a:p>
            <a:r>
              <a:rPr lang="en-US" dirty="0"/>
              <a:t>Goal to identify and resolve the issues as soon as possible</a:t>
            </a:r>
          </a:p>
          <a:p>
            <a:pPr lvl="1"/>
            <a:r>
              <a:rPr lang="en-US" dirty="0"/>
              <a:t>A “rolling report” over 2-4 weeks</a:t>
            </a:r>
          </a:p>
          <a:p>
            <a:pPr lvl="1"/>
            <a:r>
              <a:rPr lang="en-US" dirty="0"/>
              <a:t>Analysis will determine crime reduction strategies</a:t>
            </a:r>
          </a:p>
          <a:p>
            <a:endParaRPr lang="en-US" dirty="0"/>
          </a:p>
          <a:p>
            <a:r>
              <a:rPr lang="en-US" dirty="0"/>
              <a:t>Most agencies have 5-10 new repeat incident addresses each week</a:t>
            </a:r>
          </a:p>
          <a:p>
            <a:pPr marL="457200" lvl="1" indent="0">
              <a:buNone/>
            </a:pPr>
            <a:endParaRPr lang="en-US" sz="2400" dirty="0"/>
          </a:p>
          <a:p>
            <a:pPr lvl="1"/>
            <a:endParaRPr lang="en-US" dirty="0"/>
          </a:p>
          <a:p>
            <a:endParaRPr lang="en-US" sz="2800"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363495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E209D-EE69-4349-9A47-0630419BF0E9}"/>
              </a:ext>
            </a:extLst>
          </p:cNvPr>
          <p:cNvSpPr>
            <a:spLocks noGrp="1"/>
          </p:cNvSpPr>
          <p:nvPr>
            <p:ph type="title"/>
          </p:nvPr>
        </p:nvSpPr>
        <p:spPr>
          <a:xfrm>
            <a:off x="515125" y="591344"/>
            <a:ext cx="2400300" cy="5585619"/>
          </a:xfrm>
        </p:spPr>
        <p:txBody>
          <a:bodyPr>
            <a:normAutofit/>
          </a:bodyPr>
          <a:lstStyle/>
          <a:p>
            <a:r>
              <a:rPr lang="en-GB">
                <a:solidFill>
                  <a:srgbClr val="FFFFFF"/>
                </a:solidFill>
                <a:cs typeface="Calibri Light"/>
              </a:rPr>
              <a:t>Session 2 </a:t>
            </a:r>
            <a:endParaRPr lang="en-GB">
              <a:solidFill>
                <a:srgbClr val="FFFFFF"/>
              </a:solidFill>
            </a:endParaRPr>
          </a:p>
        </p:txBody>
      </p:sp>
      <p:sp>
        <p:nvSpPr>
          <p:cNvPr id="4" name="Footer Placeholder 3">
            <a:extLst>
              <a:ext uri="{FF2B5EF4-FFF2-40B4-BE49-F238E27FC236}">
                <a16:creationId xmlns:a16="http://schemas.microsoft.com/office/drawing/2014/main" id="{E3B886B9-84CB-44E1-BF78-D4488127C333}"/>
              </a:ext>
            </a:extLst>
          </p:cNvPr>
          <p:cNvSpPr>
            <a:spLocks noGrp="1"/>
          </p:cNvSpPr>
          <p:nvPr>
            <p:ph type="ftr" sz="quarter" idx="11"/>
          </p:nvPr>
        </p:nvSpPr>
        <p:spPr>
          <a:xfrm>
            <a:off x="3335481" y="6356350"/>
            <a:ext cx="3631849" cy="365125"/>
          </a:xfrm>
        </p:spPr>
        <p:txBody>
          <a:bodyPr>
            <a:normAutofit/>
          </a:bodyPr>
          <a:lstStyle/>
          <a:p>
            <a:pPr>
              <a:lnSpc>
                <a:spcPct val="90000"/>
              </a:lnSpc>
              <a:spcAft>
                <a:spcPts val="600"/>
              </a:spcAft>
            </a:pPr>
            <a:r>
              <a:rPr lang="en-US" sz="900"/>
              <a:t>Boba, Crime Analysis and Crime Mapping, 4th edition. SAGE Publications, 2017</a:t>
            </a:r>
          </a:p>
        </p:txBody>
      </p:sp>
      <p:sp>
        <p:nvSpPr>
          <p:cNvPr id="5" name="Slide Number Placeholder 4">
            <a:extLst>
              <a:ext uri="{FF2B5EF4-FFF2-40B4-BE49-F238E27FC236}">
                <a16:creationId xmlns:a16="http://schemas.microsoft.com/office/drawing/2014/main" id="{07FE94C7-E53A-4D94-BCA1-8137A6B9BB2F}"/>
              </a:ext>
            </a:extLst>
          </p:cNvPr>
          <p:cNvSpPr>
            <a:spLocks noGrp="1"/>
          </p:cNvSpPr>
          <p:nvPr>
            <p:ph type="sldNum" sz="quarter" idx="12"/>
          </p:nvPr>
        </p:nvSpPr>
        <p:spPr>
          <a:xfrm>
            <a:off x="7364895" y="6356350"/>
            <a:ext cx="1150454" cy="365125"/>
          </a:xfrm>
        </p:spPr>
        <p:txBody>
          <a:bodyPr>
            <a:normAutofit/>
          </a:bodyPr>
          <a:lstStyle/>
          <a:p>
            <a:pPr>
              <a:spcAft>
                <a:spcPts val="600"/>
              </a:spcAft>
            </a:pPr>
            <a:fld id="{48F63A3B-78C7-47BE-AE5E-E10140E04643}" type="slidenum">
              <a:rPr lang="en-US" dirty="0"/>
              <a:pPr>
                <a:spcAft>
                  <a:spcPts val="600"/>
                </a:spcAft>
              </a:pPr>
              <a:t>27</a:t>
            </a:fld>
            <a:endParaRPr lang="en-US"/>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42D48DE-EA39-431D-93E8-CB4B9697244E}"/>
              </a:ext>
            </a:extLst>
          </p:cNvPr>
          <p:cNvSpPr>
            <a:spLocks noGrp="1"/>
          </p:cNvSpPr>
          <p:nvPr>
            <p:ph idx="1"/>
          </p:nvPr>
        </p:nvSpPr>
        <p:spPr>
          <a:xfrm>
            <a:off x="3335481" y="591344"/>
            <a:ext cx="5179868" cy="5585619"/>
          </a:xfrm>
        </p:spPr>
        <p:txBody>
          <a:bodyPr anchor="ctr">
            <a:normAutofit/>
          </a:bodyPr>
          <a:lstStyle/>
          <a:p>
            <a:endParaRPr lang="en-GB"/>
          </a:p>
        </p:txBody>
      </p:sp>
    </p:spTree>
    <p:extLst>
      <p:ext uri="{BB962C8B-B14F-4D97-AF65-F5344CB8AC3E}">
        <p14:creationId xmlns:p14="http://schemas.microsoft.com/office/powerpoint/2010/main" val="34702622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8600"/>
            <a:ext cx="8001000" cy="1311275"/>
          </a:xfrm>
        </p:spPr>
        <p:txBody>
          <a:bodyPr/>
          <a:lstStyle/>
          <a:p>
            <a:r>
              <a:rPr lang="en-US" dirty="0"/>
              <a:t>Collection and Collation of Tactical Crime Analysis Data</a:t>
            </a:r>
          </a:p>
        </p:txBody>
      </p:sp>
      <p:sp>
        <p:nvSpPr>
          <p:cNvPr id="3" name="Content Placeholder 2"/>
          <p:cNvSpPr>
            <a:spLocks noGrp="1"/>
          </p:cNvSpPr>
          <p:nvPr>
            <p:ph idx="1"/>
          </p:nvPr>
        </p:nvSpPr>
        <p:spPr>
          <a:xfrm>
            <a:off x="914400" y="1752600"/>
            <a:ext cx="8001000" cy="4267200"/>
          </a:xfrm>
        </p:spPr>
        <p:txBody>
          <a:bodyPr/>
          <a:lstStyle/>
          <a:p>
            <a:r>
              <a:rPr lang="en-US" sz="2800" dirty="0"/>
              <a:t>First step to tactical crime analysis is collecting necessary data</a:t>
            </a:r>
          </a:p>
          <a:p>
            <a:r>
              <a:rPr lang="en-US" sz="2800" dirty="0"/>
              <a:t>To identify patterns, need information on how, when, and where crimes have occurred</a:t>
            </a:r>
          </a:p>
          <a:p>
            <a:r>
              <a:rPr lang="en-US" sz="2800" dirty="0"/>
              <a:t>Information pulled from both quantitative and qualitative information within police reports </a:t>
            </a:r>
          </a:p>
          <a:p>
            <a:pPr lvl="1"/>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4204549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FF6E5-B84B-422D-A434-D0028C32E735}"/>
              </a:ext>
            </a:extLst>
          </p:cNvPr>
          <p:cNvSpPr>
            <a:spLocks noGrp="1"/>
          </p:cNvSpPr>
          <p:nvPr>
            <p:ph type="title"/>
          </p:nvPr>
        </p:nvSpPr>
        <p:spPr/>
        <p:txBody>
          <a:bodyPr/>
          <a:lstStyle/>
          <a:p>
            <a:r>
              <a:rPr lang="en-GB" dirty="0">
                <a:cs typeface="Calibri Light"/>
              </a:rPr>
              <a:t>Watch the Film – The Child Victims</a:t>
            </a:r>
            <a:endParaRPr lang="en-GB" dirty="0"/>
          </a:p>
        </p:txBody>
      </p:sp>
      <p:sp>
        <p:nvSpPr>
          <p:cNvPr id="3" name="Content Placeholder 2">
            <a:extLst>
              <a:ext uri="{FF2B5EF4-FFF2-40B4-BE49-F238E27FC236}">
                <a16:creationId xmlns:a16="http://schemas.microsoft.com/office/drawing/2014/main" id="{8DC569AD-AB4E-4CC6-90D1-75CACEA884ED}"/>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https://www.youtube.com/watch?v=RNYPGwmOxnY</a:t>
            </a:r>
            <a:endParaRPr lang="en-GB">
              <a:cs typeface="Calibri" panose="020F0502020204030204"/>
            </a:endParaRPr>
          </a:p>
        </p:txBody>
      </p:sp>
      <p:sp>
        <p:nvSpPr>
          <p:cNvPr id="4" name="Footer Placeholder 3">
            <a:extLst>
              <a:ext uri="{FF2B5EF4-FFF2-40B4-BE49-F238E27FC236}">
                <a16:creationId xmlns:a16="http://schemas.microsoft.com/office/drawing/2014/main" id="{4E1F6330-64F5-4EED-A14D-6BEBFB0009F5}"/>
              </a:ext>
            </a:extLst>
          </p:cNvPr>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a:extLst>
              <a:ext uri="{FF2B5EF4-FFF2-40B4-BE49-F238E27FC236}">
                <a16:creationId xmlns:a16="http://schemas.microsoft.com/office/drawing/2014/main" id="{3CA81B81-179E-4BFD-8880-4AE1F81ED29A}"/>
              </a:ext>
            </a:extLst>
          </p:cNvPr>
          <p:cNvSpPr>
            <a:spLocks noGrp="1"/>
          </p:cNvSpPr>
          <p:nvPr>
            <p:ph type="sldNum" sz="quarter" idx="12"/>
          </p:nvPr>
        </p:nvSpPr>
        <p:spPr/>
        <p:txBody>
          <a:bodyPr/>
          <a:lstStyle/>
          <a:p>
            <a:fld id="{48F63A3B-78C7-47BE-AE5E-E10140E04643}" type="slidenum">
              <a:rPr lang="en-US" dirty="0"/>
              <a:t>29</a:t>
            </a:fld>
            <a:endParaRPr lang="en-US" dirty="0"/>
          </a:p>
        </p:txBody>
      </p:sp>
    </p:spTree>
    <p:extLst>
      <p:ext uri="{BB962C8B-B14F-4D97-AF65-F5344CB8AC3E}">
        <p14:creationId xmlns:p14="http://schemas.microsoft.com/office/powerpoint/2010/main" val="11142673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Crime Report Data</a:t>
            </a:r>
          </a:p>
        </p:txBody>
      </p:sp>
      <p:sp>
        <p:nvSpPr>
          <p:cNvPr id="3" name="Content Placeholder 2"/>
          <p:cNvSpPr>
            <a:spLocks noGrp="1"/>
          </p:cNvSpPr>
          <p:nvPr>
            <p:ph idx="1"/>
          </p:nvPr>
        </p:nvSpPr>
        <p:spPr/>
        <p:txBody>
          <a:bodyPr/>
          <a:lstStyle/>
          <a:p>
            <a:r>
              <a:rPr lang="en-US" dirty="0"/>
              <a:t>Tactical crime analysis seeks to identify patterns of crimes that are not easily linked together</a:t>
            </a:r>
          </a:p>
          <a:p>
            <a:endParaRPr lang="en-US" dirty="0"/>
          </a:p>
          <a:p>
            <a:r>
              <a:rPr lang="en-US" dirty="0"/>
              <a:t>Focuses on crimes in which the offender and the victim do not know one another</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1347886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Modus Operandi (MO)</a:t>
            </a:r>
          </a:p>
        </p:txBody>
      </p:sp>
      <p:sp>
        <p:nvSpPr>
          <p:cNvPr id="3" name="Content Placeholder 2"/>
          <p:cNvSpPr>
            <a:spLocks noGrp="1"/>
          </p:cNvSpPr>
          <p:nvPr>
            <p:ph idx="1"/>
          </p:nvPr>
        </p:nvSpPr>
        <p:spPr>
          <a:xfrm>
            <a:off x="914400" y="1295400"/>
            <a:ext cx="8001000" cy="4800600"/>
          </a:xfrm>
        </p:spPr>
        <p:txBody>
          <a:bodyPr/>
          <a:lstStyle/>
          <a:p>
            <a:endParaRPr lang="en-US" dirty="0"/>
          </a:p>
          <a:p>
            <a:endParaRPr lang="en-US" dirty="0"/>
          </a:p>
          <a:p>
            <a:r>
              <a:rPr lang="en-US" dirty="0"/>
              <a:t>”Method of Operation”</a:t>
            </a:r>
          </a:p>
          <a:p>
            <a:endParaRPr lang="en-US" dirty="0"/>
          </a:p>
          <a:p>
            <a:r>
              <a:rPr lang="en-US" dirty="0"/>
              <a:t>The key elements of the crime incident itself</a:t>
            </a:r>
          </a:p>
          <a:p>
            <a:endParaRPr lang="en-US" dirty="0"/>
          </a:p>
          <a:p>
            <a:r>
              <a:rPr lang="en-US" dirty="0"/>
              <a:t>May also include qualitative information about incidents</a:t>
            </a:r>
          </a:p>
          <a:p>
            <a:endParaRPr lang="en-US" dirty="0"/>
          </a:p>
          <a:p>
            <a:r>
              <a:rPr lang="en-US" dirty="0"/>
              <a:t>The habits and procedures adopted by offenders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4045611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Persons Involved in the Crime</a:t>
            </a:r>
          </a:p>
        </p:txBody>
      </p:sp>
      <p:sp>
        <p:nvSpPr>
          <p:cNvPr id="3" name="Content Placeholder 2"/>
          <p:cNvSpPr>
            <a:spLocks noGrp="1"/>
          </p:cNvSpPr>
          <p:nvPr>
            <p:ph idx="1"/>
          </p:nvPr>
        </p:nvSpPr>
        <p:spPr/>
        <p:txBody>
          <a:bodyPr/>
          <a:lstStyle/>
          <a:p>
            <a:r>
              <a:rPr lang="en-US" dirty="0"/>
              <a:t>Data about a person </a:t>
            </a:r>
          </a:p>
          <a:p>
            <a:pPr lvl="1"/>
            <a:r>
              <a:rPr lang="en-US" dirty="0"/>
              <a:t>Type of contact</a:t>
            </a:r>
          </a:p>
          <a:p>
            <a:pPr lvl="1"/>
            <a:r>
              <a:rPr lang="en-US" dirty="0"/>
              <a:t>Name and address</a:t>
            </a:r>
          </a:p>
          <a:p>
            <a:pPr lvl="1"/>
            <a:r>
              <a:rPr lang="en-US" dirty="0"/>
              <a:t>Physical description</a:t>
            </a:r>
          </a:p>
          <a:p>
            <a:r>
              <a:rPr lang="en-US" dirty="0"/>
              <a:t>Photograph of the person attached to the case record</a:t>
            </a:r>
          </a:p>
          <a:p>
            <a:r>
              <a:rPr lang="en-US" dirty="0"/>
              <a:t>Additional qualitative information can be included</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130015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Vehicle Involved in the Crime</a:t>
            </a:r>
          </a:p>
        </p:txBody>
      </p:sp>
      <p:sp>
        <p:nvSpPr>
          <p:cNvPr id="3" name="Content Placeholder 2"/>
          <p:cNvSpPr>
            <a:spLocks noGrp="1"/>
          </p:cNvSpPr>
          <p:nvPr>
            <p:ph idx="1"/>
          </p:nvPr>
        </p:nvSpPr>
        <p:spPr/>
        <p:txBody>
          <a:bodyPr/>
          <a:lstStyle/>
          <a:p>
            <a:r>
              <a:rPr lang="en-US" dirty="0"/>
              <a:t>Vehicles may be used as transportation, weapons, methods of entry, etc.</a:t>
            </a:r>
          </a:p>
          <a:p>
            <a:r>
              <a:rPr lang="en-US" dirty="0"/>
              <a:t>Info collected includes:</a:t>
            </a:r>
          </a:p>
          <a:p>
            <a:pPr lvl="1"/>
            <a:r>
              <a:rPr lang="en-US" dirty="0"/>
              <a:t>Official info (VIN, license plate, etc.)</a:t>
            </a:r>
          </a:p>
          <a:p>
            <a:pPr lvl="1"/>
            <a:r>
              <a:rPr lang="en-US" dirty="0"/>
              <a:t>Physical description</a:t>
            </a:r>
          </a:p>
          <a:p>
            <a:pPr lvl="1"/>
            <a:r>
              <a:rPr lang="en-US" dirty="0"/>
              <a:t>Nature of vehicle at time of incident</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2337407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Field Information</a:t>
            </a:r>
          </a:p>
        </p:txBody>
      </p:sp>
      <p:sp>
        <p:nvSpPr>
          <p:cNvPr id="3" name="Content Placeholder 2"/>
          <p:cNvSpPr>
            <a:spLocks noGrp="1"/>
          </p:cNvSpPr>
          <p:nvPr>
            <p:ph idx="1"/>
          </p:nvPr>
        </p:nvSpPr>
        <p:spPr/>
        <p:txBody>
          <a:bodyPr/>
          <a:lstStyle/>
          <a:p>
            <a:r>
              <a:rPr lang="en-US" dirty="0"/>
              <a:t>Used when an official police report is not necessary, but additional information is worth collecting</a:t>
            </a:r>
          </a:p>
          <a:p>
            <a:r>
              <a:rPr lang="en-US" dirty="0"/>
              <a:t>In many agencies, officers fill out FI Cards (field information or field interview cards) when responding to calls</a:t>
            </a:r>
          </a:p>
          <a:p>
            <a:pPr marL="0"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2864074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8001000" cy="1311275"/>
          </a:xfrm>
        </p:spPr>
        <p:txBody>
          <a:bodyPr/>
          <a:lstStyle/>
          <a:p>
            <a:r>
              <a:rPr lang="en-US" dirty="0"/>
              <a:t>Field Information Used in Tactical Crime Analysis</a:t>
            </a:r>
          </a:p>
        </p:txBody>
      </p:sp>
      <p:sp>
        <p:nvSpPr>
          <p:cNvPr id="3" name="Content Placeholder 2"/>
          <p:cNvSpPr>
            <a:spLocks noGrp="1"/>
          </p:cNvSpPr>
          <p:nvPr>
            <p:ph idx="1"/>
          </p:nvPr>
        </p:nvSpPr>
        <p:spPr>
          <a:xfrm>
            <a:off x="914400" y="1905000"/>
            <a:ext cx="8001000" cy="4267200"/>
          </a:xfrm>
        </p:spPr>
        <p:txBody>
          <a:bodyPr/>
          <a:lstStyle/>
          <a:p>
            <a:r>
              <a:rPr lang="en-US" dirty="0"/>
              <a:t>Suspicious persons</a:t>
            </a:r>
          </a:p>
          <a:p>
            <a:r>
              <a:rPr lang="en-US" dirty="0"/>
              <a:t>Suspicious vehicles</a:t>
            </a:r>
          </a:p>
          <a:p>
            <a:r>
              <a:rPr lang="en-US" dirty="0"/>
              <a:t>Persons warned for trespassing</a:t>
            </a:r>
          </a:p>
          <a:p>
            <a:r>
              <a:rPr lang="en-US" dirty="0"/>
              <a:t>Individuals with unique scars, marks, or tattoos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33530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#1</a:t>
            </a:r>
          </a:p>
        </p:txBody>
      </p:sp>
      <p:sp>
        <p:nvSpPr>
          <p:cNvPr id="3" name="Content Placeholder 2"/>
          <p:cNvSpPr>
            <a:spLocks noGrp="1"/>
          </p:cNvSpPr>
          <p:nvPr>
            <p:ph idx="1"/>
          </p:nvPr>
        </p:nvSpPr>
        <p:spPr/>
        <p:txBody>
          <a:bodyPr/>
          <a:lstStyle/>
          <a:p>
            <a:r>
              <a:rPr lang="en-US" sz="2400" dirty="0"/>
              <a:t>You have been asked to develop a repeat incident location report that helps to identify domestic violence situations before they get too serious. These situations include disputes between parents, between parents and children, and between children. </a:t>
            </a:r>
          </a:p>
          <a:p>
            <a:r>
              <a:rPr lang="en-US" sz="2400" dirty="0"/>
              <a:t>Decide the following in the development of the report: types of calls for service to be included, timeframe of the report (e.g., 2 weeks versus 6 weeks), number of calls to make a repeat incident location, format of the report, timing of the report (e.g., how often it is provided to officers).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2922943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#2</a:t>
            </a:r>
          </a:p>
        </p:txBody>
      </p:sp>
      <p:sp>
        <p:nvSpPr>
          <p:cNvPr id="3" name="Content Placeholder 2"/>
          <p:cNvSpPr>
            <a:spLocks noGrp="1"/>
          </p:cNvSpPr>
          <p:nvPr>
            <p:ph idx="1"/>
          </p:nvPr>
        </p:nvSpPr>
        <p:spPr>
          <a:xfrm>
            <a:off x="914400" y="1295400"/>
            <a:ext cx="8001000" cy="4572000"/>
          </a:xfrm>
        </p:spPr>
        <p:txBody>
          <a:bodyPr>
            <a:normAutofit/>
          </a:bodyPr>
          <a:lstStyle/>
          <a:p>
            <a:r>
              <a:rPr lang="en-US" dirty="0"/>
              <a:t>For each of the following crimes, list (in order of importance) 10 to 15 characteristics described in this chapter from MO, suspect, or vehicle information that are important for pattern analysis of that crime. There may be additional characteristics that are important, but list only the top 10 by importance.</a:t>
            </a:r>
          </a:p>
          <a:p>
            <a:pPr lvl="1"/>
            <a:endParaRPr lang="en-US"/>
          </a:p>
          <a:p>
            <a:pPr lvl="1"/>
            <a:r>
              <a:rPr lang="en-US"/>
              <a:t>Robbery</a:t>
            </a:r>
            <a:endParaRPr lang="en-US" dirty="0"/>
          </a:p>
          <a:p>
            <a:pPr lvl="1"/>
            <a:r>
              <a:rPr lang="en-US" dirty="0"/>
              <a:t>Theft from vehicle </a:t>
            </a:r>
          </a:p>
          <a:p>
            <a:pPr lvl="1"/>
            <a:r>
              <a:rPr lang="en-US" dirty="0"/>
              <a:t>Residential burglary </a:t>
            </a:r>
          </a:p>
          <a:p>
            <a:pPr lvl="1"/>
            <a:r>
              <a:rPr lang="en-US" dirty="0"/>
              <a:t>Stranger rape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638960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Maintaining professional standards and reflective practice</a:t>
            </a:r>
            <a:r>
              <a:rPr lang="en-GB" dirty="0"/>
              <a:t> </a:t>
            </a:r>
          </a:p>
        </p:txBody>
      </p:sp>
      <p:sp>
        <p:nvSpPr>
          <p:cNvPr id="3" name="Subtitle 2"/>
          <p:cNvSpPr>
            <a:spLocks noGrp="1"/>
          </p:cNvSpPr>
          <p:nvPr>
            <p:ph type="subTitle" idx="1"/>
          </p:nvPr>
        </p:nvSpPr>
        <p:spPr/>
        <p:txBody>
          <a:bodyPr>
            <a:normAutofit lnSpcReduction="10000"/>
          </a:bodyPr>
          <a:lstStyle/>
          <a:p>
            <a:endParaRPr lang="en-GB" dirty="0"/>
          </a:p>
          <a:p>
            <a:endParaRPr lang="en-GB" dirty="0"/>
          </a:p>
          <a:p>
            <a:endParaRPr lang="en-GB" dirty="0"/>
          </a:p>
          <a:p>
            <a:r>
              <a:rPr lang="en-GB" dirty="0"/>
              <a:t>Peter Doyle, M.A.</a:t>
            </a:r>
          </a:p>
          <a:p>
            <a:endParaRPr lang="en-GB" dirty="0"/>
          </a:p>
        </p:txBody>
      </p:sp>
    </p:spTree>
    <p:extLst>
      <p:ext uri="{BB962C8B-B14F-4D97-AF65-F5344CB8AC3E}">
        <p14:creationId xmlns:p14="http://schemas.microsoft.com/office/powerpoint/2010/main" val="24812105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Way Forward</a:t>
            </a:r>
          </a:p>
        </p:txBody>
      </p:sp>
      <p:sp>
        <p:nvSpPr>
          <p:cNvPr id="3" name="Content Placeholder 2"/>
          <p:cNvSpPr>
            <a:spLocks noGrp="1"/>
          </p:cNvSpPr>
          <p:nvPr>
            <p:ph idx="1"/>
          </p:nvPr>
        </p:nvSpPr>
        <p:spPr/>
        <p:txBody>
          <a:bodyPr/>
          <a:lstStyle/>
          <a:p>
            <a:r>
              <a:rPr lang="en-GB" dirty="0"/>
              <a:t>Focusing upon reflective practice as the means by which professional standards can be achieved within policing. </a:t>
            </a:r>
          </a:p>
          <a:p>
            <a:endParaRPr lang="en-GB" dirty="0"/>
          </a:p>
          <a:p>
            <a:r>
              <a:rPr lang="en-GB" dirty="0"/>
              <a:t>We will examine how as the police service evolves to focus on evidence based policing, as well as introducing the Police Educational Qualifications Framework (PEQF)</a:t>
            </a:r>
          </a:p>
          <a:p>
            <a:endParaRPr lang="en-GB" dirty="0"/>
          </a:p>
          <a:p>
            <a:r>
              <a:rPr lang="en-GB" dirty="0"/>
              <a:t>the importance of reflective practice will need to be further embedded within mainstream policing to ensure its impact and success along with the well-deserved recognition of the professionalism of the service. </a:t>
            </a:r>
          </a:p>
        </p:txBody>
      </p:sp>
    </p:spTree>
    <p:extLst>
      <p:ext uri="{BB962C8B-B14F-4D97-AF65-F5344CB8AC3E}">
        <p14:creationId xmlns:p14="http://schemas.microsoft.com/office/powerpoint/2010/main" val="326635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Way Forward</a:t>
            </a:r>
          </a:p>
        </p:txBody>
      </p:sp>
      <p:sp>
        <p:nvSpPr>
          <p:cNvPr id="3" name="Content Placeholder 2"/>
          <p:cNvSpPr>
            <a:spLocks noGrp="1"/>
          </p:cNvSpPr>
          <p:nvPr>
            <p:ph idx="1"/>
          </p:nvPr>
        </p:nvSpPr>
        <p:spPr/>
        <p:txBody>
          <a:bodyPr/>
          <a:lstStyle/>
          <a:p>
            <a:r>
              <a:rPr lang="en-GB" dirty="0"/>
              <a:t>The introduction of the Policing Education Qualifications Framework (PEQF) in England and Wales marks an important milestone in the history of British policing.</a:t>
            </a:r>
          </a:p>
          <a:p>
            <a:endParaRPr lang="en-GB" dirty="0"/>
          </a:p>
          <a:p>
            <a:r>
              <a:rPr lang="en-GB" dirty="0"/>
              <a:t>For the first time there will be mechanisms in place that link explicitly higher levels of knowledge and understanding to the performance of a police officer and the professional standards expected within policing.</a:t>
            </a:r>
          </a:p>
          <a:p>
            <a:endParaRPr lang="en-GB" dirty="0"/>
          </a:p>
          <a:p>
            <a:r>
              <a:rPr lang="en-GB" dirty="0"/>
              <a:t>The PEQF thus goes hand in hand with the drive towards evidenced based policing; both assume that knowledge plays an important role in establishing what is good policing and what makes a good police officer.</a:t>
            </a:r>
          </a:p>
        </p:txBody>
      </p:sp>
    </p:spTree>
    <p:extLst>
      <p:ext uri="{BB962C8B-B14F-4D97-AF65-F5344CB8AC3E}">
        <p14:creationId xmlns:p14="http://schemas.microsoft.com/office/powerpoint/2010/main" val="2465515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22509"/>
            <a:ext cx="7886700" cy="721238"/>
          </a:xfrm>
        </p:spPr>
        <p:txBody>
          <a:bodyPr/>
          <a:lstStyle/>
          <a:p>
            <a:r>
              <a:rPr lang="en-GB" dirty="0"/>
              <a:t>Reflection, recognition &amp; improvement</a:t>
            </a:r>
          </a:p>
        </p:txBody>
      </p:sp>
      <p:sp>
        <p:nvSpPr>
          <p:cNvPr id="3" name="Content Placeholder 2"/>
          <p:cNvSpPr>
            <a:spLocks noGrp="1"/>
          </p:cNvSpPr>
          <p:nvPr>
            <p:ph idx="1"/>
          </p:nvPr>
        </p:nvSpPr>
        <p:spPr/>
        <p:txBody>
          <a:bodyPr>
            <a:normAutofit lnSpcReduction="10000"/>
          </a:bodyPr>
          <a:lstStyle/>
          <a:p>
            <a:r>
              <a:rPr lang="en-GB" dirty="0"/>
              <a:t>Moreover, this requires police organisations to encourage, enable and ensure such reflection is embedded within the idea of what it means to be a police officer.</a:t>
            </a:r>
          </a:p>
          <a:p>
            <a:endParaRPr lang="en-GB" dirty="0"/>
          </a:p>
          <a:p>
            <a:r>
              <a:rPr lang="en-GB" dirty="0"/>
              <a:t>The seminal text in this area of study is </a:t>
            </a:r>
            <a:r>
              <a:rPr lang="en-GB" dirty="0" err="1"/>
              <a:t>Schön’s</a:t>
            </a:r>
            <a:r>
              <a:rPr lang="en-GB" dirty="0"/>
              <a:t> (1983) </a:t>
            </a:r>
            <a:r>
              <a:rPr lang="en-GB" i="1" dirty="0"/>
              <a:t>The Reflective Practitioner: How professionals think in action</a:t>
            </a:r>
            <a:r>
              <a:rPr lang="en-GB" dirty="0"/>
              <a:t>. This publication built upon </a:t>
            </a:r>
            <a:r>
              <a:rPr lang="en-GB" dirty="0" err="1"/>
              <a:t>Schön’s</a:t>
            </a:r>
            <a:r>
              <a:rPr lang="en-GB" dirty="0"/>
              <a:t> earlier work with </a:t>
            </a:r>
            <a:r>
              <a:rPr lang="en-GB" dirty="0" err="1"/>
              <a:t>Argyis</a:t>
            </a:r>
            <a:r>
              <a:rPr lang="en-GB" dirty="0"/>
              <a:t> from the 1970s, which focused on the development of knowledge within organisational practices (</a:t>
            </a:r>
            <a:r>
              <a:rPr lang="en-GB" dirty="0" err="1"/>
              <a:t>Argyis</a:t>
            </a:r>
            <a:r>
              <a:rPr lang="en-GB" dirty="0"/>
              <a:t> &amp; </a:t>
            </a:r>
            <a:r>
              <a:rPr lang="en-GB" dirty="0" err="1"/>
              <a:t>Schön</a:t>
            </a:r>
            <a:r>
              <a:rPr lang="en-GB" dirty="0"/>
              <a:t>, 1974, 1978).</a:t>
            </a:r>
          </a:p>
          <a:p>
            <a:endParaRPr lang="en-GB" dirty="0"/>
          </a:p>
          <a:p>
            <a:r>
              <a:rPr lang="en-GB" dirty="0"/>
              <a:t>This work was important in breaking down the division between theory and practice, building upon the earlier philosophical perspectives of Dewey (1904; 1916) and Piaget (1977) that had challenged traditional ways of understanding how people learn.   </a:t>
            </a:r>
          </a:p>
          <a:p>
            <a:endParaRPr lang="en-GB" dirty="0"/>
          </a:p>
          <a:p>
            <a:endParaRPr lang="en-GB" dirty="0"/>
          </a:p>
        </p:txBody>
      </p:sp>
    </p:spTree>
    <p:extLst>
      <p:ext uri="{BB962C8B-B14F-4D97-AF65-F5344CB8AC3E}">
        <p14:creationId xmlns:p14="http://schemas.microsoft.com/office/powerpoint/2010/main" val="3064690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&amp; Learning</a:t>
            </a:r>
          </a:p>
        </p:txBody>
      </p:sp>
      <p:sp>
        <p:nvSpPr>
          <p:cNvPr id="3" name="Content Placeholder 2"/>
          <p:cNvSpPr>
            <a:spLocks noGrp="1"/>
          </p:cNvSpPr>
          <p:nvPr>
            <p:ph idx="1"/>
          </p:nvPr>
        </p:nvSpPr>
        <p:spPr/>
        <p:txBody>
          <a:bodyPr>
            <a:normAutofit lnSpcReduction="10000"/>
          </a:bodyPr>
          <a:lstStyle/>
          <a:p>
            <a:r>
              <a:rPr lang="en-GB" dirty="0"/>
              <a:t>Jean Piaget (1977) in particular believed that from a very young age we develop what he called ‘schemas’ or way of thinking (ideas) we test them, if they work we carry them forward and in general if they do not we dismiss them.</a:t>
            </a:r>
          </a:p>
          <a:p>
            <a:endParaRPr lang="en-GB" dirty="0"/>
          </a:p>
          <a:p>
            <a:r>
              <a:rPr lang="en-GB" dirty="0"/>
              <a:t>In an adult professional context we gain knowledge and understanding from doing things, although we cannot easily articulate what this knowledge and understanding is.</a:t>
            </a:r>
          </a:p>
          <a:p>
            <a:endParaRPr lang="en-GB" dirty="0"/>
          </a:p>
          <a:p>
            <a:r>
              <a:rPr lang="en-GB" dirty="0"/>
              <a:t>This is what makes it tacit knowledge: </a:t>
            </a:r>
            <a:r>
              <a:rPr lang="en-GB" dirty="0">
                <a:solidFill>
                  <a:srgbClr val="FF0000"/>
                </a:solidFill>
              </a:rPr>
              <a:t>we know without knowing how we know.</a:t>
            </a:r>
          </a:p>
          <a:p>
            <a:endParaRPr lang="en-GB" dirty="0">
              <a:solidFill>
                <a:srgbClr val="FF0000"/>
              </a:solidFill>
            </a:endParaRPr>
          </a:p>
          <a:p>
            <a:r>
              <a:rPr lang="en-GB" dirty="0" err="1"/>
              <a:t>Schön</a:t>
            </a:r>
            <a:r>
              <a:rPr lang="en-GB" dirty="0"/>
              <a:t> (1983) develops his thinking further by situating knowing and reflecting in action within a concept of professional practice. </a:t>
            </a:r>
            <a:endParaRPr lang="en-GB" dirty="0">
              <a:solidFill>
                <a:srgbClr val="FF0000"/>
              </a:solidFill>
            </a:endParaRPr>
          </a:p>
          <a:p>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2331591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Knowing &amp; Learning</a:t>
            </a:r>
          </a:p>
        </p:txBody>
      </p:sp>
      <p:sp>
        <p:nvSpPr>
          <p:cNvPr id="3" name="Content Placeholder 2"/>
          <p:cNvSpPr>
            <a:spLocks noGrp="1"/>
          </p:cNvSpPr>
          <p:nvPr>
            <p:ph idx="1"/>
          </p:nvPr>
        </p:nvSpPr>
        <p:spPr/>
        <p:txBody>
          <a:bodyPr>
            <a:normAutofit lnSpcReduction="10000"/>
          </a:bodyPr>
          <a:lstStyle/>
          <a:p>
            <a:r>
              <a:rPr lang="en-GB" dirty="0" err="1"/>
              <a:t>Schön’s</a:t>
            </a:r>
            <a:r>
              <a:rPr lang="en-GB" dirty="0"/>
              <a:t> (1983) idea of reflective practice has been widely established within different professional areas, in particular within education and the health professions. Indeed, its influence has been perceived as widespread and uncritically accepted (</a:t>
            </a:r>
            <a:r>
              <a:rPr lang="en-GB" dirty="0" err="1"/>
              <a:t>Halpin</a:t>
            </a:r>
            <a:r>
              <a:rPr lang="en-GB" dirty="0"/>
              <a:t>, 2015). </a:t>
            </a:r>
          </a:p>
          <a:p>
            <a:endParaRPr lang="en-GB" dirty="0"/>
          </a:p>
          <a:p>
            <a:r>
              <a:rPr lang="en-GB" dirty="0"/>
              <a:t>However, whilst in some areas of professional life the idea of the reflective practitioner is embraced perhaps too readily, within policing the opposite is true. </a:t>
            </a:r>
          </a:p>
          <a:p>
            <a:endParaRPr lang="en-GB" dirty="0"/>
          </a:p>
          <a:p>
            <a:r>
              <a:rPr lang="en-GB" dirty="0"/>
              <a:t>Reflexivity is largely absent in the policing literature (Christopher 2015a).</a:t>
            </a:r>
          </a:p>
          <a:p>
            <a:endParaRPr lang="en-GB" dirty="0"/>
          </a:p>
          <a:p>
            <a:r>
              <a:rPr lang="en-GB" dirty="0"/>
              <a:t>It is therefore difficult to discuss in detail how reflective practice currently informs professional practice. </a:t>
            </a:r>
          </a:p>
        </p:txBody>
      </p:sp>
    </p:spTree>
    <p:extLst>
      <p:ext uri="{BB962C8B-B14F-4D97-AF65-F5344CB8AC3E}">
        <p14:creationId xmlns:p14="http://schemas.microsoft.com/office/powerpoint/2010/main" val="1512286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Knowledge </a:t>
            </a:r>
            <a:r>
              <a:rPr lang="en-GB" dirty="0"/>
              <a:t>to Practice</a:t>
            </a:r>
          </a:p>
        </p:txBody>
      </p:sp>
      <p:sp>
        <p:nvSpPr>
          <p:cNvPr id="3" name="Content Placeholder 2"/>
          <p:cNvSpPr>
            <a:spLocks noGrp="1"/>
          </p:cNvSpPr>
          <p:nvPr>
            <p:ph idx="1"/>
          </p:nvPr>
        </p:nvSpPr>
        <p:spPr/>
        <p:txBody>
          <a:bodyPr>
            <a:normAutofit fontScale="92500" lnSpcReduction="10000"/>
          </a:bodyPr>
          <a:lstStyle/>
          <a:p>
            <a:r>
              <a:rPr lang="en-GB" dirty="0"/>
              <a:t>The problem with this is discussed by Waddington (2013) when he notes that professional standards deal with unethical behaviour but do little to promote ethical behaviour, noting that such standards set only minimum expectations.</a:t>
            </a:r>
          </a:p>
          <a:p>
            <a:endParaRPr lang="en-GB" dirty="0"/>
          </a:p>
          <a:p>
            <a:r>
              <a:rPr lang="en-GB" dirty="0"/>
              <a:t>Negating unethical behaviour does not in itself produce ethical behaviour, nor does it promote reflective practice. </a:t>
            </a:r>
          </a:p>
          <a:p>
            <a:endParaRPr lang="en-GB" dirty="0"/>
          </a:p>
          <a:p>
            <a:r>
              <a:rPr lang="en-GB" dirty="0"/>
              <a:t>The focus on professional standards, encourages not ethically informed decision making, but rather compliance with minimal standards, risk aversion and a cautionary approach that falls short of the noble calling emphasised by Waddington (2013)</a:t>
            </a:r>
          </a:p>
          <a:p>
            <a:endParaRPr lang="en-GB" dirty="0"/>
          </a:p>
          <a:p>
            <a:r>
              <a:rPr lang="en-GB" dirty="0"/>
              <a:t>This needs to be at the core of policing degrees and the PEQF more generally. </a:t>
            </a:r>
          </a:p>
        </p:txBody>
      </p:sp>
    </p:spTree>
    <p:extLst>
      <p:ext uri="{BB962C8B-B14F-4D97-AF65-F5344CB8AC3E}">
        <p14:creationId xmlns:p14="http://schemas.microsoft.com/office/powerpoint/2010/main" val="2098013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Reflection</a:t>
            </a:r>
          </a:p>
        </p:txBody>
      </p:sp>
      <p:sp>
        <p:nvSpPr>
          <p:cNvPr id="3" name="Content Placeholder 2"/>
          <p:cNvSpPr>
            <a:spLocks noGrp="1"/>
          </p:cNvSpPr>
          <p:nvPr>
            <p:ph idx="1"/>
          </p:nvPr>
        </p:nvSpPr>
        <p:spPr/>
        <p:txBody>
          <a:bodyPr>
            <a:normAutofit lnSpcReduction="10000"/>
          </a:bodyPr>
          <a:lstStyle/>
          <a:p>
            <a:r>
              <a:rPr lang="en-GB" dirty="0"/>
              <a:t>Why is reflection important in any walk of life?</a:t>
            </a:r>
          </a:p>
          <a:p>
            <a:endParaRPr lang="en-GB" dirty="0"/>
          </a:p>
          <a:p>
            <a:r>
              <a:rPr lang="en-GB" dirty="0"/>
              <a:t>Reflexivity understood in this way draws upon a quality identified by Aristotle as </a:t>
            </a:r>
            <a:r>
              <a:rPr lang="en-GB" b="1" i="1" dirty="0" err="1">
                <a:solidFill>
                  <a:srgbClr val="FF0000"/>
                </a:solidFill>
              </a:rPr>
              <a:t>phronesis</a:t>
            </a:r>
            <a:r>
              <a:rPr lang="en-GB" dirty="0"/>
              <a:t> (</a:t>
            </a:r>
            <a:r>
              <a:rPr lang="en-GB" dirty="0" err="1"/>
              <a:t>Grint</a:t>
            </a:r>
            <a:r>
              <a:rPr lang="en-GB" dirty="0"/>
              <a:t>, 2007).</a:t>
            </a:r>
          </a:p>
          <a:p>
            <a:endParaRPr lang="en-GB" dirty="0"/>
          </a:p>
          <a:p>
            <a:r>
              <a:rPr lang="en-GB" dirty="0"/>
              <a:t>Does anyone know what </a:t>
            </a:r>
            <a:r>
              <a:rPr lang="en-GB" dirty="0" err="1"/>
              <a:t>phronesis</a:t>
            </a:r>
            <a:r>
              <a:rPr lang="en-GB" dirty="0"/>
              <a:t> means?</a:t>
            </a:r>
          </a:p>
          <a:p>
            <a:endParaRPr lang="en-GB" dirty="0"/>
          </a:p>
          <a:p>
            <a:r>
              <a:rPr lang="en-GB" b="1" dirty="0" err="1"/>
              <a:t>Phronesis</a:t>
            </a:r>
            <a:r>
              <a:rPr lang="en-GB" dirty="0"/>
              <a:t> is a Greek team which means ‘practical wisdom’ that has been derived from learning and evidence of practical things.</a:t>
            </a:r>
          </a:p>
          <a:p>
            <a:endParaRPr lang="en-GB" dirty="0"/>
          </a:p>
          <a:p>
            <a:r>
              <a:rPr lang="en-GB" dirty="0"/>
              <a:t>In other words the ability to learn a subject and then combine the learning with practical experience to get the best result.</a:t>
            </a:r>
          </a:p>
        </p:txBody>
      </p:sp>
    </p:spTree>
    <p:extLst>
      <p:ext uri="{BB962C8B-B14F-4D97-AF65-F5344CB8AC3E}">
        <p14:creationId xmlns:p14="http://schemas.microsoft.com/office/powerpoint/2010/main" val="1555147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EA85A-D3EC-42CF-85BA-0D7D36FF0643}"/>
              </a:ext>
            </a:extLst>
          </p:cNvPr>
          <p:cNvSpPr>
            <a:spLocks noGrp="1"/>
          </p:cNvSpPr>
          <p:nvPr>
            <p:ph type="title"/>
          </p:nvPr>
        </p:nvSpPr>
        <p:spPr/>
        <p:txBody>
          <a:bodyPr/>
          <a:lstStyle/>
          <a:p>
            <a:r>
              <a:rPr lang="en-GB" dirty="0">
                <a:cs typeface="Calibri Light"/>
              </a:rPr>
              <a:t>Thank You</a:t>
            </a:r>
            <a:endParaRPr lang="en-GB" dirty="0"/>
          </a:p>
        </p:txBody>
      </p:sp>
      <p:sp>
        <p:nvSpPr>
          <p:cNvPr id="3" name="Content Placeholder 2">
            <a:extLst>
              <a:ext uri="{FF2B5EF4-FFF2-40B4-BE49-F238E27FC236}">
                <a16:creationId xmlns:a16="http://schemas.microsoft.com/office/drawing/2014/main" id="{27097708-A55D-4D26-96C1-938B8686E92A}"/>
              </a:ext>
            </a:extLst>
          </p:cNvPr>
          <p:cNvSpPr>
            <a:spLocks noGrp="1"/>
          </p:cNvSpPr>
          <p:nvPr>
            <p:ph idx="1"/>
          </p:nvPr>
        </p:nvSpPr>
        <p:spPr>
          <a:xfrm>
            <a:off x="668580" y="1256621"/>
            <a:ext cx="7886700" cy="4351338"/>
          </a:xfrm>
        </p:spPr>
        <p:txBody>
          <a:bodyPr vert="horz" lIns="91440" tIns="45720" rIns="91440" bIns="45720" rtlCol="0" anchor="t">
            <a:normAutofit/>
          </a:bodyPr>
          <a:lstStyle/>
          <a:p>
            <a:endParaRPr lang="en-GB" dirty="0">
              <a:cs typeface="Calibri"/>
            </a:endParaRPr>
          </a:p>
          <a:p>
            <a:pPr marL="0" indent="0" algn="ctr">
              <a:buNone/>
            </a:pPr>
            <a:endParaRPr lang="en-GB" b="1" dirty="0">
              <a:solidFill>
                <a:srgbClr val="FF0000"/>
              </a:solidFill>
              <a:cs typeface="Calibri"/>
            </a:endParaRPr>
          </a:p>
          <a:p>
            <a:pPr marL="0" indent="0" algn="ctr">
              <a:buNone/>
            </a:pPr>
            <a:endParaRPr lang="en-GB" b="1" dirty="0">
              <a:solidFill>
                <a:srgbClr val="FF0000"/>
              </a:solidFill>
              <a:cs typeface="Calibri"/>
            </a:endParaRPr>
          </a:p>
          <a:p>
            <a:pPr marL="0" indent="0" algn="ctr">
              <a:buNone/>
            </a:pPr>
            <a:endParaRPr lang="en-GB" sz="3600" b="1" dirty="0">
              <a:solidFill>
                <a:srgbClr val="FF0000"/>
              </a:solidFill>
              <a:cs typeface="Calibri"/>
            </a:endParaRPr>
          </a:p>
          <a:p>
            <a:pPr marL="0" indent="0" algn="ctr">
              <a:buNone/>
            </a:pPr>
            <a:r>
              <a:rPr lang="en-GB" sz="3600" b="1" dirty="0">
                <a:solidFill>
                  <a:srgbClr val="FF0000"/>
                </a:solidFill>
                <a:cs typeface="Calibri"/>
              </a:rPr>
              <a:t>Any Questions</a:t>
            </a:r>
            <a:endParaRPr lang="en-GB" sz="3600" dirty="0"/>
          </a:p>
        </p:txBody>
      </p:sp>
      <p:sp>
        <p:nvSpPr>
          <p:cNvPr id="4" name="Footer Placeholder 3">
            <a:extLst>
              <a:ext uri="{FF2B5EF4-FFF2-40B4-BE49-F238E27FC236}">
                <a16:creationId xmlns:a16="http://schemas.microsoft.com/office/drawing/2014/main" id="{EC2927B1-E4DF-4E25-A4A3-51FC3AD9F771}"/>
              </a:ext>
            </a:extLst>
          </p:cNvPr>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a:extLst>
              <a:ext uri="{FF2B5EF4-FFF2-40B4-BE49-F238E27FC236}">
                <a16:creationId xmlns:a16="http://schemas.microsoft.com/office/drawing/2014/main" id="{36A38D99-2023-4724-AFE0-483B736CF6C9}"/>
              </a:ext>
            </a:extLst>
          </p:cNvPr>
          <p:cNvSpPr>
            <a:spLocks noGrp="1"/>
          </p:cNvSpPr>
          <p:nvPr>
            <p:ph type="sldNum" sz="quarter" idx="12"/>
          </p:nvPr>
        </p:nvSpPr>
        <p:spPr/>
        <p:txBody>
          <a:bodyPr/>
          <a:lstStyle/>
          <a:p>
            <a:fld id="{48F63A3B-78C7-47BE-AE5E-E10140E04643}" type="slidenum">
              <a:rPr lang="en-US" dirty="0"/>
              <a:t>46</a:t>
            </a:fld>
            <a:endParaRPr lang="en-US" dirty="0"/>
          </a:p>
        </p:txBody>
      </p:sp>
    </p:spTree>
    <p:extLst>
      <p:ext uri="{BB962C8B-B14F-4D97-AF65-F5344CB8AC3E}">
        <p14:creationId xmlns:p14="http://schemas.microsoft.com/office/powerpoint/2010/main" val="4294650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9169</TotalTime>
  <Words>2023</Words>
  <Application>Microsoft Office PowerPoint</Application>
  <PresentationFormat>On-screen Show (4:3)</PresentationFormat>
  <Paragraphs>329</Paragraphs>
  <Slides>46</Slides>
  <Notes>1</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Crime Analysis and Crime Mapping – Session 1  </vt:lpstr>
      <vt:lpstr>Crime Analysis Purpose</vt:lpstr>
      <vt:lpstr>Situational Awareness</vt:lpstr>
      <vt:lpstr>Crime Reduction</vt:lpstr>
      <vt:lpstr>Contrasting the Purposes of Crime Analysis Results</vt:lpstr>
      <vt:lpstr>The Crime Analyst (NCA)</vt:lpstr>
      <vt:lpstr>Watch the Film – The Crime Analyst</vt:lpstr>
      <vt:lpstr>Crime Analysis Audiences</vt:lpstr>
      <vt:lpstr>Crime Analysis Typology</vt:lpstr>
      <vt:lpstr>Situational Awareness Examples</vt:lpstr>
      <vt:lpstr>Situational Awareness Examples</vt:lpstr>
      <vt:lpstr>Situational Awareness Examples</vt:lpstr>
      <vt:lpstr>Crime Reduction Examples</vt:lpstr>
      <vt:lpstr>Crime Reduction Examples</vt:lpstr>
      <vt:lpstr>Crime Reduction Examples</vt:lpstr>
      <vt:lpstr>Discussion Exercise #3</vt:lpstr>
      <vt:lpstr>Repeat Incidents</vt:lpstr>
      <vt:lpstr>Watch the Film – Domestic Abuse</vt:lpstr>
      <vt:lpstr>Repeat Incident Data</vt:lpstr>
      <vt:lpstr>Domestic Abuse Statistics UK (ONS 2018)</vt:lpstr>
      <vt:lpstr>Continued…</vt:lpstr>
      <vt:lpstr>Domestic Homicide</vt:lpstr>
      <vt:lpstr>Continued</vt:lpstr>
      <vt:lpstr>PowerPoint Presentation</vt:lpstr>
      <vt:lpstr>Dataset Tool (Office National Statistics 2018)</vt:lpstr>
      <vt:lpstr>Repeat Incident Location Report</vt:lpstr>
      <vt:lpstr>Session 2 </vt:lpstr>
      <vt:lpstr>Collection and Collation of Tactical Crime Analysis Data</vt:lpstr>
      <vt:lpstr>Watch the Film – The Child Victims</vt:lpstr>
      <vt:lpstr>Crime Report Data</vt:lpstr>
      <vt:lpstr>Modus Operandi (MO)</vt:lpstr>
      <vt:lpstr>Persons Involved in the Crime</vt:lpstr>
      <vt:lpstr>Vehicle Involved in the Crime</vt:lpstr>
      <vt:lpstr>Field Information</vt:lpstr>
      <vt:lpstr>Field Information Used in Tactical Crime Analysis</vt:lpstr>
      <vt:lpstr>Discussion Exercise #1</vt:lpstr>
      <vt:lpstr>Discussion Exercise #2</vt:lpstr>
      <vt:lpstr>Maintaining professional standards and reflective practice </vt:lpstr>
      <vt:lpstr>The Way Forward</vt:lpstr>
      <vt:lpstr>The Way Forward</vt:lpstr>
      <vt:lpstr>Reflection, recognition &amp; improvement</vt:lpstr>
      <vt:lpstr>Knowledge &amp; Learning</vt:lpstr>
      <vt:lpstr>Knowing &amp; Learning</vt:lpstr>
      <vt:lpstr>Knowledge to Practice</vt:lpstr>
      <vt:lpstr>Reflection</vt:lpstr>
      <vt:lpstr>Thank You</vt:lpstr>
    </vt:vector>
  </TitlesOfParts>
  <Company>Dell Computer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Introduction to Crime Mapping</dc:title>
  <dc:creator>Rachel Boba</dc:creator>
  <cp:lastModifiedBy>Peter Doyle</cp:lastModifiedBy>
  <cp:revision>549</cp:revision>
  <cp:lastPrinted>1998-09-21T16:02:30Z</cp:lastPrinted>
  <dcterms:created xsi:type="dcterms:W3CDTF">1998-09-21T12:07:34Z</dcterms:created>
  <dcterms:modified xsi:type="dcterms:W3CDTF">2020-08-12T15:12:24Z</dcterms:modified>
</cp:coreProperties>
</file>