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81" r:id="rId3"/>
    <p:sldId id="271" r:id="rId4"/>
    <p:sldId id="268" r:id="rId5"/>
    <p:sldId id="276" r:id="rId6"/>
    <p:sldId id="280" r:id="rId7"/>
    <p:sldId id="259" r:id="rId8"/>
    <p:sldId id="257" r:id="rId9"/>
    <p:sldId id="273" r:id="rId10"/>
    <p:sldId id="275" r:id="rId11"/>
    <p:sldId id="263" r:id="rId12"/>
    <p:sldId id="258" r:id="rId13"/>
    <p:sldId id="262" r:id="rId14"/>
    <p:sldId id="267" r:id="rId15"/>
    <p:sldId id="274" r:id="rId16"/>
    <p:sldId id="266" r:id="rId17"/>
    <p:sldId id="260" r:id="rId18"/>
    <p:sldId id="277" r:id="rId19"/>
    <p:sldId id="261" r:id="rId20"/>
    <p:sldId id="269" r:id="rId21"/>
    <p:sldId id="272" r:id="rId22"/>
    <p:sldId id="264" r:id="rId23"/>
    <p:sldId id="279" r:id="rId24"/>
    <p:sldId id="270" r:id="rId25"/>
    <p:sldId id="278" r:id="rId26"/>
    <p:sldId id="26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4F17"/>
    <a:srgbClr val="168E9E"/>
    <a:srgbClr val="FF6699"/>
    <a:srgbClr val="9ED5FA"/>
    <a:srgbClr val="EA7EB4"/>
    <a:srgbClr val="ACFB1F"/>
    <a:srgbClr val="FF0000"/>
    <a:srgbClr val="D248D2"/>
    <a:srgbClr val="45CFEF"/>
    <a:srgbClr val="99FF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8C1561-EC58-4D77-B4A5-867D0CF93E50}" v="3947" dt="2023-12-16T16:27:18.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6" d="100"/>
          <a:sy n="86" d="100"/>
        </p:scale>
        <p:origin x="71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Hales-Owen" userId="7e3a4e23da3821d8" providerId="LiveId" clId="{D28C1561-EC58-4D77-B4A5-867D0CF93E50}"/>
    <pc:docChg chg="undo redo custSel addSld delSld modSld sldOrd">
      <pc:chgData name="Alex Hales-Owen" userId="7e3a4e23da3821d8" providerId="LiveId" clId="{D28C1561-EC58-4D77-B4A5-867D0CF93E50}" dt="2023-12-16T22:53:06.952" v="20566" actId="21"/>
      <pc:docMkLst>
        <pc:docMk/>
      </pc:docMkLst>
      <pc:sldChg chg="delSp modSp mod">
        <pc:chgData name="Alex Hales-Owen" userId="7e3a4e23da3821d8" providerId="LiveId" clId="{D28C1561-EC58-4D77-B4A5-867D0CF93E50}" dt="2023-12-16T13:44:10.347" v="20297" actId="21"/>
        <pc:sldMkLst>
          <pc:docMk/>
          <pc:sldMk cId="3879906046" sldId="256"/>
        </pc:sldMkLst>
        <pc:spChg chg="del">
          <ac:chgData name="Alex Hales-Owen" userId="7e3a4e23da3821d8" providerId="LiveId" clId="{D28C1561-EC58-4D77-B4A5-867D0CF93E50}" dt="2023-12-16T13:44:10.347" v="20297" actId="21"/>
          <ac:spMkLst>
            <pc:docMk/>
            <pc:sldMk cId="3879906046" sldId="256"/>
            <ac:spMk id="2" creationId="{0116FDBD-90B3-F2CC-D4D9-66E781640722}"/>
          </ac:spMkLst>
        </pc:spChg>
        <pc:spChg chg="mod">
          <ac:chgData name="Alex Hales-Owen" userId="7e3a4e23da3821d8" providerId="LiveId" clId="{D28C1561-EC58-4D77-B4A5-867D0CF93E50}" dt="2023-12-04T15:19:40.856" v="1961" actId="14100"/>
          <ac:spMkLst>
            <pc:docMk/>
            <pc:sldMk cId="3879906046" sldId="256"/>
            <ac:spMk id="3" creationId="{18A0A615-3CA1-67A0-C662-94B8236DB5ED}"/>
          </ac:spMkLst>
        </pc:spChg>
        <pc:picChg chg="mod">
          <ac:chgData name="Alex Hales-Owen" userId="7e3a4e23da3821d8" providerId="LiveId" clId="{D28C1561-EC58-4D77-B4A5-867D0CF93E50}" dt="2023-12-06T14:50:43.511" v="5440" actId="1076"/>
          <ac:picMkLst>
            <pc:docMk/>
            <pc:sldMk cId="3879906046" sldId="256"/>
            <ac:picMk id="1026" creationId="{1FEECF1F-E22D-3577-3622-859CAFA02C5E}"/>
          </ac:picMkLst>
        </pc:picChg>
      </pc:sldChg>
      <pc:sldChg chg="addSp delSp modSp mod">
        <pc:chgData name="Alex Hales-Owen" userId="7e3a4e23da3821d8" providerId="LiveId" clId="{D28C1561-EC58-4D77-B4A5-867D0CF93E50}" dt="2023-12-16T14:47:31.661" v="20309" actId="20577"/>
        <pc:sldMkLst>
          <pc:docMk/>
          <pc:sldMk cId="3855990368" sldId="257"/>
        </pc:sldMkLst>
        <pc:spChg chg="add mod">
          <ac:chgData name="Alex Hales-Owen" userId="7e3a4e23da3821d8" providerId="LiveId" clId="{D28C1561-EC58-4D77-B4A5-867D0CF93E50}" dt="2023-12-12T15:33:41.426" v="15013" actId="20577"/>
          <ac:spMkLst>
            <pc:docMk/>
            <pc:sldMk cId="3855990368" sldId="257"/>
            <ac:spMk id="3" creationId="{2B06DBD9-5386-F55C-4800-E32480CC12E2}"/>
          </ac:spMkLst>
        </pc:spChg>
        <pc:spChg chg="add mod">
          <ac:chgData name="Alex Hales-Owen" userId="7e3a4e23da3821d8" providerId="LiveId" clId="{D28C1561-EC58-4D77-B4A5-867D0CF93E50}" dt="2023-12-16T14:40:48.871" v="20300" actId="20577"/>
          <ac:spMkLst>
            <pc:docMk/>
            <pc:sldMk cId="3855990368" sldId="257"/>
            <ac:spMk id="9" creationId="{AF50E43E-EE3E-74F5-693C-97BAFA86F652}"/>
          </ac:spMkLst>
        </pc:spChg>
        <pc:spChg chg="add mod">
          <ac:chgData name="Alex Hales-Owen" userId="7e3a4e23da3821d8" providerId="LiveId" clId="{D28C1561-EC58-4D77-B4A5-867D0CF93E50}" dt="2023-12-16T14:47:31.661" v="20309" actId="20577"/>
          <ac:spMkLst>
            <pc:docMk/>
            <pc:sldMk cId="3855990368" sldId="257"/>
            <ac:spMk id="10" creationId="{9E763097-268A-4959-E5E8-A9BEBBCEB4E8}"/>
          </ac:spMkLst>
        </pc:spChg>
        <pc:spChg chg="add mod">
          <ac:chgData name="Alex Hales-Owen" userId="7e3a4e23da3821d8" providerId="LiveId" clId="{D28C1561-EC58-4D77-B4A5-867D0CF93E50}" dt="2023-12-09T19:27:43.040" v="14127" actId="208"/>
          <ac:spMkLst>
            <pc:docMk/>
            <pc:sldMk cId="3855990368" sldId="257"/>
            <ac:spMk id="13" creationId="{6EB3ACCA-DDB2-D913-D678-AA3233BF2103}"/>
          </ac:spMkLst>
        </pc:spChg>
        <pc:spChg chg="mod">
          <ac:chgData name="Alex Hales-Owen" userId="7e3a4e23da3821d8" providerId="LiveId" clId="{D28C1561-EC58-4D77-B4A5-867D0CF93E50}" dt="2023-12-09T18:21:09.879" v="11674" actId="208"/>
          <ac:spMkLst>
            <pc:docMk/>
            <pc:sldMk cId="3855990368" sldId="257"/>
            <ac:spMk id="16" creationId="{402A37F0-80C7-08F1-57AC-A2C65A896884}"/>
          </ac:spMkLst>
        </pc:spChg>
        <pc:picChg chg="mod ord">
          <ac:chgData name="Alex Hales-Owen" userId="7e3a4e23da3821d8" providerId="LiveId" clId="{D28C1561-EC58-4D77-B4A5-867D0CF93E50}" dt="2023-12-16T14:41:20.496" v="20301" actId="166"/>
          <ac:picMkLst>
            <pc:docMk/>
            <pc:sldMk cId="3855990368" sldId="257"/>
            <ac:picMk id="4" creationId="{8BEC263D-9115-6FEE-7DB3-4D00E2E04AD4}"/>
          </ac:picMkLst>
        </pc:picChg>
        <pc:picChg chg="add mod ord">
          <ac:chgData name="Alex Hales-Owen" userId="7e3a4e23da3821d8" providerId="LiveId" clId="{D28C1561-EC58-4D77-B4A5-867D0CF93E50}" dt="2023-12-09T19:26:01.713" v="13980" actId="1076"/>
          <ac:picMkLst>
            <pc:docMk/>
            <pc:sldMk cId="3855990368" sldId="257"/>
            <ac:picMk id="5" creationId="{193DB279-A10D-E5A4-5023-8EF942E60031}"/>
          </ac:picMkLst>
        </pc:picChg>
        <pc:picChg chg="add del">
          <ac:chgData name="Alex Hales-Owen" userId="7e3a4e23da3821d8" providerId="LiveId" clId="{D28C1561-EC58-4D77-B4A5-867D0CF93E50}" dt="2023-12-09T19:26:06.305" v="13982" actId="478"/>
          <ac:picMkLst>
            <pc:docMk/>
            <pc:sldMk cId="3855990368" sldId="257"/>
            <ac:picMk id="7" creationId="{83D7C496-5A1D-E0E7-3F91-2E3BD8814E59}"/>
          </ac:picMkLst>
        </pc:picChg>
        <pc:picChg chg="del mod">
          <ac:chgData name="Alex Hales-Owen" userId="7e3a4e23da3821d8" providerId="LiveId" clId="{D28C1561-EC58-4D77-B4A5-867D0CF93E50}" dt="2023-12-07T15:20:09.811" v="7750" actId="478"/>
          <ac:picMkLst>
            <pc:docMk/>
            <pc:sldMk cId="3855990368" sldId="257"/>
            <ac:picMk id="7" creationId="{F7ADEA7E-D59E-7C75-1E1C-9C470CBB5BC1}"/>
          </ac:picMkLst>
        </pc:picChg>
        <pc:picChg chg="add mod ord">
          <ac:chgData name="Alex Hales-Owen" userId="7e3a4e23da3821d8" providerId="LiveId" clId="{D28C1561-EC58-4D77-B4A5-867D0CF93E50}" dt="2023-12-07T15:28:46.222" v="8170" actId="1076"/>
          <ac:picMkLst>
            <pc:docMk/>
            <pc:sldMk cId="3855990368" sldId="257"/>
            <ac:picMk id="8" creationId="{DB49BC2C-E06E-263B-2F15-C4553C16B7FC}"/>
          </ac:picMkLst>
        </pc:picChg>
        <pc:picChg chg="add mod">
          <ac:chgData name="Alex Hales-Owen" userId="7e3a4e23da3821d8" providerId="LiveId" clId="{D28C1561-EC58-4D77-B4A5-867D0CF93E50}" dt="2023-12-09T19:27:20.147" v="14123" actId="1076"/>
          <ac:picMkLst>
            <pc:docMk/>
            <pc:sldMk cId="3855990368" sldId="257"/>
            <ac:picMk id="12" creationId="{3360E33A-1ADA-6E9C-737F-E81D497A3467}"/>
          </ac:picMkLst>
        </pc:picChg>
      </pc:sldChg>
      <pc:sldChg chg="addSp delSp modSp mod ord">
        <pc:chgData name="Alex Hales-Owen" userId="7e3a4e23da3821d8" providerId="LiveId" clId="{D28C1561-EC58-4D77-B4A5-867D0CF93E50}" dt="2023-12-12T20:08:55.849" v="16784" actId="20577"/>
        <pc:sldMkLst>
          <pc:docMk/>
          <pc:sldMk cId="2824176452" sldId="258"/>
        </pc:sldMkLst>
        <pc:spChg chg="mod">
          <ac:chgData name="Alex Hales-Owen" userId="7e3a4e23da3821d8" providerId="LiveId" clId="{D28C1561-EC58-4D77-B4A5-867D0CF93E50}" dt="2023-12-07T16:16:21.055" v="10320"/>
          <ac:spMkLst>
            <pc:docMk/>
            <pc:sldMk cId="2824176452" sldId="258"/>
            <ac:spMk id="2" creationId="{73DFFAAC-08A4-E41B-3C14-EE6A61957653}"/>
          </ac:spMkLst>
        </pc:spChg>
        <pc:spChg chg="mod">
          <ac:chgData name="Alex Hales-Owen" userId="7e3a4e23da3821d8" providerId="LiveId" clId="{D28C1561-EC58-4D77-B4A5-867D0CF93E50}" dt="2023-12-12T20:08:55.849" v="16784" actId="20577"/>
          <ac:spMkLst>
            <pc:docMk/>
            <pc:sldMk cId="2824176452" sldId="258"/>
            <ac:spMk id="3" creationId="{36A056EE-5159-08F5-2F5E-4A8946BB00BB}"/>
          </ac:spMkLst>
        </pc:spChg>
        <pc:spChg chg="add del mod">
          <ac:chgData name="Alex Hales-Owen" userId="7e3a4e23da3821d8" providerId="LiveId" clId="{D28C1561-EC58-4D77-B4A5-867D0CF93E50}" dt="2023-12-09T19:23:16.917" v="13956" actId="767"/>
          <ac:spMkLst>
            <pc:docMk/>
            <pc:sldMk cId="2824176452" sldId="258"/>
            <ac:spMk id="8" creationId="{3C6297D3-6627-DB23-AD93-758744F02B5D}"/>
          </ac:spMkLst>
        </pc:spChg>
        <pc:picChg chg="mod">
          <ac:chgData name="Alex Hales-Owen" userId="7e3a4e23da3821d8" providerId="LiveId" clId="{D28C1561-EC58-4D77-B4A5-867D0CF93E50}" dt="2023-12-09T19:23:21.004" v="13964" actId="1076"/>
          <ac:picMkLst>
            <pc:docMk/>
            <pc:sldMk cId="2824176452" sldId="258"/>
            <ac:picMk id="4" creationId="{66B3E11F-DC1F-97EA-6959-27F6060B9C64}"/>
          </ac:picMkLst>
        </pc:picChg>
        <pc:picChg chg="mod">
          <ac:chgData name="Alex Hales-Owen" userId="7e3a4e23da3821d8" providerId="LiveId" clId="{D28C1561-EC58-4D77-B4A5-867D0CF93E50}" dt="2023-12-09T19:23:19.842" v="13963" actId="14100"/>
          <ac:picMkLst>
            <pc:docMk/>
            <pc:sldMk cId="2824176452" sldId="258"/>
            <ac:picMk id="6" creationId="{BC8629F1-25D9-99B8-87D5-DC471B1BC82A}"/>
          </ac:picMkLst>
        </pc:picChg>
        <pc:picChg chg="add del mod">
          <ac:chgData name="Alex Hales-Owen" userId="7e3a4e23da3821d8" providerId="LiveId" clId="{D28C1561-EC58-4D77-B4A5-867D0CF93E50}" dt="2023-12-09T19:23:22.902" v="13969" actId="22"/>
          <ac:picMkLst>
            <pc:docMk/>
            <pc:sldMk cId="2824176452" sldId="258"/>
            <ac:picMk id="7" creationId="{386A1799-8E30-012C-C3F8-EDBC7743F3D8}"/>
          </ac:picMkLst>
        </pc:picChg>
        <pc:picChg chg="add del mod">
          <ac:chgData name="Alex Hales-Owen" userId="7e3a4e23da3821d8" providerId="LiveId" clId="{D28C1561-EC58-4D77-B4A5-867D0CF93E50}" dt="2023-12-02T12:05:27.179" v="465" actId="21"/>
          <ac:picMkLst>
            <pc:docMk/>
            <pc:sldMk cId="2824176452" sldId="258"/>
            <ac:picMk id="7" creationId="{B0DB3BFE-F23A-0AD8-E053-51188EAC15B3}"/>
          </ac:picMkLst>
        </pc:picChg>
      </pc:sldChg>
      <pc:sldChg chg="addSp delSp modSp mod ord setBg">
        <pc:chgData name="Alex Hales-Owen" userId="7e3a4e23da3821d8" providerId="LiveId" clId="{D28C1561-EC58-4D77-B4A5-867D0CF93E50}" dt="2023-12-16T15:19:21.240" v="20367" actId="1076"/>
        <pc:sldMkLst>
          <pc:docMk/>
          <pc:sldMk cId="4091887794" sldId="259"/>
        </pc:sldMkLst>
        <pc:spChg chg="mod">
          <ac:chgData name="Alex Hales-Owen" userId="7e3a4e23da3821d8" providerId="LiveId" clId="{D28C1561-EC58-4D77-B4A5-867D0CF93E50}" dt="2023-12-16T15:19:21.240" v="20367" actId="1076"/>
          <ac:spMkLst>
            <pc:docMk/>
            <pc:sldMk cId="4091887794" sldId="259"/>
            <ac:spMk id="3" creationId="{860F8EF9-D9EF-8336-D186-4CC486A91170}"/>
          </ac:spMkLst>
        </pc:spChg>
        <pc:spChg chg="mod">
          <ac:chgData name="Alex Hales-Owen" userId="7e3a4e23da3821d8" providerId="LiveId" clId="{D28C1561-EC58-4D77-B4A5-867D0CF93E50}" dt="2023-12-07T16:04:00.265" v="9681" actId="14100"/>
          <ac:spMkLst>
            <pc:docMk/>
            <pc:sldMk cId="4091887794" sldId="259"/>
            <ac:spMk id="6" creationId="{32B4150C-A9E4-BB38-4019-82F873D762B7}"/>
          </ac:spMkLst>
        </pc:spChg>
        <pc:spChg chg="add mod">
          <ac:chgData name="Alex Hales-Owen" userId="7e3a4e23da3821d8" providerId="LiveId" clId="{D28C1561-EC58-4D77-B4A5-867D0CF93E50}" dt="2023-12-07T16:05:26.560" v="9726" actId="1076"/>
          <ac:spMkLst>
            <pc:docMk/>
            <pc:sldMk cId="4091887794" sldId="259"/>
            <ac:spMk id="9" creationId="{C201B390-B685-AE40-E149-E3682014E57B}"/>
          </ac:spMkLst>
        </pc:spChg>
        <pc:picChg chg="add mod">
          <ac:chgData name="Alex Hales-Owen" userId="7e3a4e23da3821d8" providerId="LiveId" clId="{D28C1561-EC58-4D77-B4A5-867D0CF93E50}" dt="2023-12-04T15:22:49.184" v="1971" actId="14100"/>
          <ac:picMkLst>
            <pc:docMk/>
            <pc:sldMk cId="4091887794" sldId="259"/>
            <ac:picMk id="4" creationId="{F3C4CA8D-FD99-137E-29CE-EA7B54228C3D}"/>
          </ac:picMkLst>
        </pc:picChg>
        <pc:picChg chg="del mod">
          <ac:chgData name="Alex Hales-Owen" userId="7e3a4e23da3821d8" providerId="LiveId" clId="{D28C1561-EC58-4D77-B4A5-867D0CF93E50}" dt="2023-12-04T15:31:27.419" v="2161" actId="21"/>
          <ac:picMkLst>
            <pc:docMk/>
            <pc:sldMk cId="4091887794" sldId="259"/>
            <ac:picMk id="5" creationId="{C1493B55-A18A-2CCB-10D6-7A80950AE228}"/>
          </ac:picMkLst>
        </pc:picChg>
        <pc:picChg chg="add mod modCrop">
          <ac:chgData name="Alex Hales-Owen" userId="7e3a4e23da3821d8" providerId="LiveId" clId="{D28C1561-EC58-4D77-B4A5-867D0CF93E50}" dt="2023-12-04T15:22:58.636" v="1975" actId="1076"/>
          <ac:picMkLst>
            <pc:docMk/>
            <pc:sldMk cId="4091887794" sldId="259"/>
            <ac:picMk id="8" creationId="{A1A38FB2-4520-B4F3-19A2-A83EF8CD10DE}"/>
          </ac:picMkLst>
        </pc:picChg>
        <pc:picChg chg="add mod">
          <ac:chgData name="Alex Hales-Owen" userId="7e3a4e23da3821d8" providerId="LiveId" clId="{D28C1561-EC58-4D77-B4A5-867D0CF93E50}" dt="2023-12-04T15:30:27.816" v="2160" actId="1076"/>
          <ac:picMkLst>
            <pc:docMk/>
            <pc:sldMk cId="4091887794" sldId="259"/>
            <ac:picMk id="13" creationId="{8DE450E4-71D4-713E-1F48-73F71CE1CE9A}"/>
          </ac:picMkLst>
        </pc:picChg>
        <pc:cxnChg chg="add mod">
          <ac:chgData name="Alex Hales-Owen" userId="7e3a4e23da3821d8" providerId="LiveId" clId="{D28C1561-EC58-4D77-B4A5-867D0CF93E50}" dt="2023-12-07T16:05:38.845" v="9728" actId="14100"/>
          <ac:cxnSpMkLst>
            <pc:docMk/>
            <pc:sldMk cId="4091887794" sldId="259"/>
            <ac:cxnSpMk id="11" creationId="{DCF14F96-B146-0E9B-AAC5-ACE48186D33D}"/>
          </ac:cxnSpMkLst>
        </pc:cxnChg>
      </pc:sldChg>
      <pc:sldChg chg="addSp delSp modSp mod">
        <pc:chgData name="Alex Hales-Owen" userId="7e3a4e23da3821d8" providerId="LiveId" clId="{D28C1561-EC58-4D77-B4A5-867D0CF93E50}" dt="2023-12-16T13:27:44.285" v="20284" actId="14100"/>
        <pc:sldMkLst>
          <pc:docMk/>
          <pc:sldMk cId="2660178474" sldId="260"/>
        </pc:sldMkLst>
        <pc:spChg chg="del mod">
          <ac:chgData name="Alex Hales-Owen" userId="7e3a4e23da3821d8" providerId="LiveId" clId="{D28C1561-EC58-4D77-B4A5-867D0CF93E50}" dt="2023-12-04T15:41:02.623" v="2832" actId="21"/>
          <ac:spMkLst>
            <pc:docMk/>
            <pc:sldMk cId="2660178474" sldId="260"/>
            <ac:spMk id="2" creationId="{EA55AECD-97B0-4843-2086-CB6BE5742E80}"/>
          </ac:spMkLst>
        </pc:spChg>
        <pc:spChg chg="del mod">
          <ac:chgData name="Alex Hales-Owen" userId="7e3a4e23da3821d8" providerId="LiveId" clId="{D28C1561-EC58-4D77-B4A5-867D0CF93E50}" dt="2023-12-04T15:40:53.755" v="2830" actId="478"/>
          <ac:spMkLst>
            <pc:docMk/>
            <pc:sldMk cId="2660178474" sldId="260"/>
            <ac:spMk id="3" creationId="{C4B72449-4443-F592-D5E2-F19C9814E4E2}"/>
          </ac:spMkLst>
        </pc:spChg>
        <pc:spChg chg="add mod">
          <ac:chgData name="Alex Hales-Owen" userId="7e3a4e23da3821d8" providerId="LiveId" clId="{D28C1561-EC58-4D77-B4A5-867D0CF93E50}" dt="2023-12-04T14:55:40.095" v="1560" actId="208"/>
          <ac:spMkLst>
            <pc:docMk/>
            <pc:sldMk cId="2660178474" sldId="260"/>
            <ac:spMk id="10" creationId="{20EA6B35-C519-1CA0-A9BA-14D9998E5D79}"/>
          </ac:spMkLst>
        </pc:spChg>
        <pc:spChg chg="add mod">
          <ac:chgData name="Alex Hales-Owen" userId="7e3a4e23da3821d8" providerId="LiveId" clId="{D28C1561-EC58-4D77-B4A5-867D0CF93E50}" dt="2023-12-07T16:58:20.082" v="11626" actId="404"/>
          <ac:spMkLst>
            <pc:docMk/>
            <pc:sldMk cId="2660178474" sldId="260"/>
            <ac:spMk id="13" creationId="{1B33F447-16A6-EB55-B8BE-09CAF818036C}"/>
          </ac:spMkLst>
        </pc:spChg>
        <pc:spChg chg="add mod">
          <ac:chgData name="Alex Hales-Owen" userId="7e3a4e23da3821d8" providerId="LiveId" clId="{D28C1561-EC58-4D77-B4A5-867D0CF93E50}" dt="2023-12-04T15:37:53.861" v="2758" actId="1076"/>
          <ac:spMkLst>
            <pc:docMk/>
            <pc:sldMk cId="2660178474" sldId="260"/>
            <ac:spMk id="15" creationId="{B34F5476-E09D-EDD9-C43B-D670D16940DB}"/>
          </ac:spMkLst>
        </pc:spChg>
        <pc:spChg chg="add mod">
          <ac:chgData name="Alex Hales-Owen" userId="7e3a4e23da3821d8" providerId="LiveId" clId="{D28C1561-EC58-4D77-B4A5-867D0CF93E50}" dt="2023-12-07T15:46:07.270" v="8712" actId="207"/>
          <ac:spMkLst>
            <pc:docMk/>
            <pc:sldMk cId="2660178474" sldId="260"/>
            <ac:spMk id="19" creationId="{AB7ACDDF-B627-47CE-458C-D210F2CA2B07}"/>
          </ac:spMkLst>
        </pc:spChg>
        <pc:spChg chg="add mod">
          <ac:chgData name="Alex Hales-Owen" userId="7e3a4e23da3821d8" providerId="LiveId" clId="{D28C1561-EC58-4D77-B4A5-867D0CF93E50}" dt="2023-12-07T15:44:35.607" v="8699" actId="1076"/>
          <ac:spMkLst>
            <pc:docMk/>
            <pc:sldMk cId="2660178474" sldId="260"/>
            <ac:spMk id="22" creationId="{26FBB322-FDEB-420A-B667-233F81DA2541}"/>
          </ac:spMkLst>
        </pc:spChg>
        <pc:spChg chg="add mod">
          <ac:chgData name="Alex Hales-Owen" userId="7e3a4e23da3821d8" providerId="LiveId" clId="{D28C1561-EC58-4D77-B4A5-867D0CF93E50}" dt="2023-12-07T15:49:07.718" v="8827" actId="208"/>
          <ac:spMkLst>
            <pc:docMk/>
            <pc:sldMk cId="2660178474" sldId="260"/>
            <ac:spMk id="29" creationId="{D7567E07-A2F6-D7E5-54CA-283129AD8A41}"/>
          </ac:spMkLst>
        </pc:spChg>
        <pc:spChg chg="add mod">
          <ac:chgData name="Alex Hales-Owen" userId="7e3a4e23da3821d8" providerId="LiveId" clId="{D28C1561-EC58-4D77-B4A5-867D0CF93E50}" dt="2023-12-04T15:40:34.069" v="2827" actId="208"/>
          <ac:spMkLst>
            <pc:docMk/>
            <pc:sldMk cId="2660178474" sldId="260"/>
            <ac:spMk id="31" creationId="{0AB0F43C-11F1-F66D-B826-874402FDB67C}"/>
          </ac:spMkLst>
        </pc:spChg>
        <pc:spChg chg="add mod">
          <ac:chgData name="Alex Hales-Owen" userId="7e3a4e23da3821d8" providerId="LiveId" clId="{D28C1561-EC58-4D77-B4A5-867D0CF93E50}" dt="2023-12-07T15:31:20.206" v="8290" actId="20577"/>
          <ac:spMkLst>
            <pc:docMk/>
            <pc:sldMk cId="2660178474" sldId="260"/>
            <ac:spMk id="32" creationId="{72FE7ECE-1E39-8CF5-EF3B-179A37DBCFEA}"/>
          </ac:spMkLst>
        </pc:spChg>
        <pc:spChg chg="add mod">
          <ac:chgData name="Alex Hales-Owen" userId="7e3a4e23da3821d8" providerId="LiveId" clId="{D28C1561-EC58-4D77-B4A5-867D0CF93E50}" dt="2023-12-06T14:49:42.643" v="5433" actId="113"/>
          <ac:spMkLst>
            <pc:docMk/>
            <pc:sldMk cId="2660178474" sldId="260"/>
            <ac:spMk id="33" creationId="{6104FC83-FA63-7E45-F3BC-D93F3DC18D55}"/>
          </ac:spMkLst>
        </pc:spChg>
        <pc:spChg chg="add del mod">
          <ac:chgData name="Alex Hales-Owen" userId="7e3a4e23da3821d8" providerId="LiveId" clId="{D28C1561-EC58-4D77-B4A5-867D0CF93E50}" dt="2023-12-04T15:42:44.143" v="2870" actId="478"/>
          <ac:spMkLst>
            <pc:docMk/>
            <pc:sldMk cId="2660178474" sldId="260"/>
            <ac:spMk id="35" creationId="{9AA01F8B-9B0D-181C-EE4D-A7FA56801A05}"/>
          </ac:spMkLst>
        </pc:spChg>
        <pc:spChg chg="add del mod">
          <ac:chgData name="Alex Hales-Owen" userId="7e3a4e23da3821d8" providerId="LiveId" clId="{D28C1561-EC58-4D77-B4A5-867D0CF93E50}" dt="2023-12-04T15:41:15.899" v="2838" actId="478"/>
          <ac:spMkLst>
            <pc:docMk/>
            <pc:sldMk cId="2660178474" sldId="260"/>
            <ac:spMk id="36" creationId="{83C34AD2-B969-AD5B-7FBC-8328107052D6}"/>
          </ac:spMkLst>
        </pc:spChg>
        <pc:spChg chg="add mod">
          <ac:chgData name="Alex Hales-Owen" userId="7e3a4e23da3821d8" providerId="LiveId" clId="{D28C1561-EC58-4D77-B4A5-867D0CF93E50}" dt="2023-12-07T16:58:41.993" v="11628" actId="1076"/>
          <ac:spMkLst>
            <pc:docMk/>
            <pc:sldMk cId="2660178474" sldId="260"/>
            <ac:spMk id="36" creationId="{C22566A3-3577-D989-3EB0-9363B7C7B525}"/>
          </ac:spMkLst>
        </pc:spChg>
        <pc:picChg chg="add mod">
          <ac:chgData name="Alex Hales-Owen" userId="7e3a4e23da3821d8" providerId="LiveId" clId="{D28C1561-EC58-4D77-B4A5-867D0CF93E50}" dt="2023-12-07T15:46:13.981" v="8714" actId="14100"/>
          <ac:picMkLst>
            <pc:docMk/>
            <pc:sldMk cId="2660178474" sldId="260"/>
            <ac:picMk id="3" creationId="{0650B2B1-C5A1-126C-3362-5A3C5BE9509E}"/>
          </ac:picMkLst>
        </pc:picChg>
        <pc:picChg chg="add mod">
          <ac:chgData name="Alex Hales-Owen" userId="7e3a4e23da3821d8" providerId="LiveId" clId="{D28C1561-EC58-4D77-B4A5-867D0CF93E50}" dt="2023-12-07T15:44:49.617" v="8702" actId="14100"/>
          <ac:picMkLst>
            <pc:docMk/>
            <pc:sldMk cId="2660178474" sldId="260"/>
            <ac:picMk id="5" creationId="{4E21A896-4FFF-9B27-0EE4-8D0ED10A07F7}"/>
          </ac:picMkLst>
        </pc:picChg>
        <pc:picChg chg="add mod">
          <ac:chgData name="Alex Hales-Owen" userId="7e3a4e23da3821d8" providerId="LiveId" clId="{D28C1561-EC58-4D77-B4A5-867D0CF93E50}" dt="2023-12-07T15:44:06.950" v="8694" actId="1076"/>
          <ac:picMkLst>
            <pc:docMk/>
            <pc:sldMk cId="2660178474" sldId="260"/>
            <ac:picMk id="7" creationId="{5035B139-7F59-E05B-ECA3-02A7AEF904E7}"/>
          </ac:picMkLst>
        </pc:picChg>
        <pc:picChg chg="add mod">
          <ac:chgData name="Alex Hales-Owen" userId="7e3a4e23da3821d8" providerId="LiveId" clId="{D28C1561-EC58-4D77-B4A5-867D0CF93E50}" dt="2023-12-04T14:48:42.271" v="1541" actId="1076"/>
          <ac:picMkLst>
            <pc:docMk/>
            <pc:sldMk cId="2660178474" sldId="260"/>
            <ac:picMk id="9" creationId="{FDB13909-AFD6-F07D-FF1C-65AC8F0949FD}"/>
          </ac:picMkLst>
        </pc:picChg>
        <pc:picChg chg="add mod">
          <ac:chgData name="Alex Hales-Owen" userId="7e3a4e23da3821d8" providerId="LiveId" clId="{D28C1561-EC58-4D77-B4A5-867D0CF93E50}" dt="2023-12-04T15:38:24.570" v="2766" actId="1076"/>
          <ac:picMkLst>
            <pc:docMk/>
            <pc:sldMk cId="2660178474" sldId="260"/>
            <ac:picMk id="28" creationId="{B8BAA95F-DD89-70C7-974E-0550702FD891}"/>
          </ac:picMkLst>
        </pc:picChg>
        <pc:cxnChg chg="add mod">
          <ac:chgData name="Alex Hales-Owen" userId="7e3a4e23da3821d8" providerId="LiveId" clId="{D28C1561-EC58-4D77-B4A5-867D0CF93E50}" dt="2023-12-04T14:56:09.693" v="1565" actId="14100"/>
          <ac:cxnSpMkLst>
            <pc:docMk/>
            <pc:sldMk cId="2660178474" sldId="260"/>
            <ac:cxnSpMk id="12" creationId="{EA67FC96-C791-6553-08DA-CF2C5BB852AB}"/>
          </ac:cxnSpMkLst>
        </pc:cxnChg>
        <pc:cxnChg chg="add mod">
          <ac:chgData name="Alex Hales-Owen" userId="7e3a4e23da3821d8" providerId="LiveId" clId="{D28C1561-EC58-4D77-B4A5-867D0CF93E50}" dt="2023-12-07T15:50:27.509" v="8833" actId="14100"/>
          <ac:cxnSpMkLst>
            <pc:docMk/>
            <pc:sldMk cId="2660178474" sldId="260"/>
            <ac:cxnSpMk id="17" creationId="{09964A56-C1C4-5E3C-943E-777BE77A2FEB}"/>
          </ac:cxnSpMkLst>
        </pc:cxnChg>
        <pc:cxnChg chg="add mod">
          <ac:chgData name="Alex Hales-Owen" userId="7e3a4e23da3821d8" providerId="LiveId" clId="{D28C1561-EC58-4D77-B4A5-867D0CF93E50}" dt="2023-12-16T13:27:44.285" v="20284" actId="14100"/>
          <ac:cxnSpMkLst>
            <pc:docMk/>
            <pc:sldMk cId="2660178474" sldId="260"/>
            <ac:cxnSpMk id="21" creationId="{8876EEB8-794E-AAED-4C0A-702F355C1519}"/>
          </ac:cxnSpMkLst>
        </pc:cxnChg>
        <pc:cxnChg chg="add mod">
          <ac:chgData name="Alex Hales-Owen" userId="7e3a4e23da3821d8" providerId="LiveId" clId="{D28C1561-EC58-4D77-B4A5-867D0CF93E50}" dt="2023-12-04T15:40:17.445" v="2824" actId="208"/>
          <ac:cxnSpMkLst>
            <pc:docMk/>
            <pc:sldMk cId="2660178474" sldId="260"/>
            <ac:cxnSpMk id="30" creationId="{6F0C026A-329C-67A2-C3DB-9CB2E8A68DA6}"/>
          </ac:cxnSpMkLst>
        </pc:cxnChg>
        <pc:cxnChg chg="add mod">
          <ac:chgData name="Alex Hales-Owen" userId="7e3a4e23da3821d8" providerId="LiveId" clId="{D28C1561-EC58-4D77-B4A5-867D0CF93E50}" dt="2023-12-07T15:49:00.925" v="8826" actId="14100"/>
          <ac:cxnSpMkLst>
            <pc:docMk/>
            <pc:sldMk cId="2660178474" sldId="260"/>
            <ac:cxnSpMk id="35" creationId="{C1B6EA69-256C-DC13-C068-60CC617BF92D}"/>
          </ac:cxnSpMkLst>
        </pc:cxnChg>
      </pc:sldChg>
      <pc:sldChg chg="addSp delSp modSp new mod setBg">
        <pc:chgData name="Alex Hales-Owen" userId="7e3a4e23da3821d8" providerId="LiveId" clId="{D28C1561-EC58-4D77-B4A5-867D0CF93E50}" dt="2023-12-16T13:29:01.409" v="20296" actId="20577"/>
        <pc:sldMkLst>
          <pc:docMk/>
          <pc:sldMk cId="2297426747" sldId="261"/>
        </pc:sldMkLst>
        <pc:spChg chg="mod">
          <ac:chgData name="Alex Hales-Owen" userId="7e3a4e23da3821d8" providerId="LiveId" clId="{D28C1561-EC58-4D77-B4A5-867D0CF93E50}" dt="2023-12-12T19:35:41.587" v="16569" actId="1076"/>
          <ac:spMkLst>
            <pc:docMk/>
            <pc:sldMk cId="2297426747" sldId="261"/>
            <ac:spMk id="2" creationId="{D5307260-5439-E89B-F2CE-91294AFFE2C9}"/>
          </ac:spMkLst>
        </pc:spChg>
        <pc:spChg chg="del mod">
          <ac:chgData name="Alex Hales-Owen" userId="7e3a4e23da3821d8" providerId="LiveId" clId="{D28C1561-EC58-4D77-B4A5-867D0CF93E50}" dt="2023-12-12T20:15:34.167" v="16989" actId="21"/>
          <ac:spMkLst>
            <pc:docMk/>
            <pc:sldMk cId="2297426747" sldId="261"/>
            <ac:spMk id="3" creationId="{5399BB94-97AD-462A-A337-428A5885CCC7}"/>
          </ac:spMkLst>
        </pc:spChg>
        <pc:spChg chg="add mod">
          <ac:chgData name="Alex Hales-Owen" userId="7e3a4e23da3821d8" providerId="LiveId" clId="{D28C1561-EC58-4D77-B4A5-867D0CF93E50}" dt="2023-12-12T15:34:37.711" v="15041" actId="1076"/>
          <ac:spMkLst>
            <pc:docMk/>
            <pc:sldMk cId="2297426747" sldId="261"/>
            <ac:spMk id="4" creationId="{76C95380-243E-71A8-60D6-C463183CDE9F}"/>
          </ac:spMkLst>
        </pc:spChg>
        <pc:spChg chg="add mod">
          <ac:chgData name="Alex Hales-Owen" userId="7e3a4e23da3821d8" providerId="LiveId" clId="{D28C1561-EC58-4D77-B4A5-867D0CF93E50}" dt="2023-12-12T15:34:28.196" v="15039" actId="1076"/>
          <ac:spMkLst>
            <pc:docMk/>
            <pc:sldMk cId="2297426747" sldId="261"/>
            <ac:spMk id="6" creationId="{F3601A12-E15A-20AD-168A-33DFC5E20E81}"/>
          </ac:spMkLst>
        </pc:spChg>
        <pc:spChg chg="add mod">
          <ac:chgData name="Alex Hales-Owen" userId="7e3a4e23da3821d8" providerId="LiveId" clId="{D28C1561-EC58-4D77-B4A5-867D0CF93E50}" dt="2023-12-12T15:36:17.625" v="15138" actId="1076"/>
          <ac:spMkLst>
            <pc:docMk/>
            <pc:sldMk cId="2297426747" sldId="261"/>
            <ac:spMk id="9" creationId="{8EB3EAAE-54BB-46A1-0ED2-8AF1754E526A}"/>
          </ac:spMkLst>
        </pc:spChg>
        <pc:spChg chg="add mod">
          <ac:chgData name="Alex Hales-Owen" userId="7e3a4e23da3821d8" providerId="LiveId" clId="{D28C1561-EC58-4D77-B4A5-867D0CF93E50}" dt="2023-12-16T13:29:01.409" v="20296" actId="20577"/>
          <ac:spMkLst>
            <pc:docMk/>
            <pc:sldMk cId="2297426747" sldId="261"/>
            <ac:spMk id="10" creationId="{4A082DFB-C4CE-F0D8-1858-4F2386AA565F}"/>
          </ac:spMkLst>
        </pc:spChg>
        <pc:spChg chg="add del mod">
          <ac:chgData name="Alex Hales-Owen" userId="7e3a4e23da3821d8" providerId="LiveId" clId="{D28C1561-EC58-4D77-B4A5-867D0CF93E50}" dt="2023-12-02T12:24:50.576" v="502"/>
          <ac:spMkLst>
            <pc:docMk/>
            <pc:sldMk cId="2297426747" sldId="261"/>
            <ac:spMk id="12" creationId="{96C81CBD-2425-B7F9-9A01-003244AFA5FB}"/>
          </ac:spMkLst>
        </pc:spChg>
        <pc:spChg chg="add mod">
          <ac:chgData name="Alex Hales-Owen" userId="7e3a4e23da3821d8" providerId="LiveId" clId="{D28C1561-EC58-4D77-B4A5-867D0CF93E50}" dt="2023-12-16T13:28:22.929" v="20285" actId="20577"/>
          <ac:spMkLst>
            <pc:docMk/>
            <pc:sldMk cId="2297426747" sldId="261"/>
            <ac:spMk id="15" creationId="{D13EE98C-0D28-F240-831E-C87626CA8A0E}"/>
          </ac:spMkLst>
        </pc:spChg>
        <pc:picChg chg="add mod ord">
          <ac:chgData name="Alex Hales-Owen" userId="7e3a4e23da3821d8" providerId="LiveId" clId="{D28C1561-EC58-4D77-B4A5-867D0CF93E50}" dt="2023-12-06T15:34:35.901" v="5766" actId="1076"/>
          <ac:picMkLst>
            <pc:docMk/>
            <pc:sldMk cId="2297426747" sldId="261"/>
            <ac:picMk id="5" creationId="{CB4D6A98-0637-F200-5CE3-903DA0517BD2}"/>
          </ac:picMkLst>
        </pc:picChg>
        <pc:picChg chg="add mod ord">
          <ac:chgData name="Alex Hales-Owen" userId="7e3a4e23da3821d8" providerId="LiveId" clId="{D28C1561-EC58-4D77-B4A5-867D0CF93E50}" dt="2023-12-06T15:33:51.707" v="5759" actId="166"/>
          <ac:picMkLst>
            <pc:docMk/>
            <pc:sldMk cId="2297426747" sldId="261"/>
            <ac:picMk id="7" creationId="{AAA9EFB0-B464-2C67-6192-79464245D0AB}"/>
          </ac:picMkLst>
        </pc:picChg>
        <pc:picChg chg="add mod ord">
          <ac:chgData name="Alex Hales-Owen" userId="7e3a4e23da3821d8" providerId="LiveId" clId="{D28C1561-EC58-4D77-B4A5-867D0CF93E50}" dt="2023-12-06T15:33:48.307" v="5758" actId="166"/>
          <ac:picMkLst>
            <pc:docMk/>
            <pc:sldMk cId="2297426747" sldId="261"/>
            <ac:picMk id="8" creationId="{68022864-6E93-0424-9466-357F812FB8E3}"/>
          </ac:picMkLst>
        </pc:picChg>
        <pc:picChg chg="add mod ord">
          <ac:chgData name="Alex Hales-Owen" userId="7e3a4e23da3821d8" providerId="LiveId" clId="{D28C1561-EC58-4D77-B4A5-867D0CF93E50}" dt="2023-12-12T15:34:31.910" v="15040" actId="1076"/>
          <ac:picMkLst>
            <pc:docMk/>
            <pc:sldMk cId="2297426747" sldId="261"/>
            <ac:picMk id="11" creationId="{6ACE388A-601D-A40E-5734-939E572E8600}"/>
          </ac:picMkLst>
        </pc:picChg>
        <pc:picChg chg="add mod ord">
          <ac:chgData name="Alex Hales-Owen" userId="7e3a4e23da3821d8" providerId="LiveId" clId="{D28C1561-EC58-4D77-B4A5-867D0CF93E50}" dt="2023-12-06T15:34:06.449" v="5761" actId="166"/>
          <ac:picMkLst>
            <pc:docMk/>
            <pc:sldMk cId="2297426747" sldId="261"/>
            <ac:picMk id="14" creationId="{21D2C2D4-4E97-D012-3169-FFE199B4AE80}"/>
          </ac:picMkLst>
        </pc:picChg>
      </pc:sldChg>
      <pc:sldChg chg="addSp modSp new mod ord setBg">
        <pc:chgData name="Alex Hales-Owen" userId="7e3a4e23da3821d8" providerId="LiveId" clId="{D28C1561-EC58-4D77-B4A5-867D0CF93E50}" dt="2023-12-16T15:08:28.810" v="20361" actId="20577"/>
        <pc:sldMkLst>
          <pc:docMk/>
          <pc:sldMk cId="864586681" sldId="262"/>
        </pc:sldMkLst>
        <pc:spChg chg="mod">
          <ac:chgData name="Alex Hales-Owen" userId="7e3a4e23da3821d8" providerId="LiveId" clId="{D28C1561-EC58-4D77-B4A5-867D0CF93E50}" dt="2023-12-12T20:10:38.561" v="16896" actId="114"/>
          <ac:spMkLst>
            <pc:docMk/>
            <pc:sldMk cId="864586681" sldId="262"/>
            <ac:spMk id="2" creationId="{1E5197EA-B3A3-67C8-B829-14A08DA63E63}"/>
          </ac:spMkLst>
        </pc:spChg>
        <pc:spChg chg="mod">
          <ac:chgData name="Alex Hales-Owen" userId="7e3a4e23da3821d8" providerId="LiveId" clId="{D28C1561-EC58-4D77-B4A5-867D0CF93E50}" dt="2023-12-16T15:08:28.810" v="20361" actId="20577"/>
          <ac:spMkLst>
            <pc:docMk/>
            <pc:sldMk cId="864586681" sldId="262"/>
            <ac:spMk id="3" creationId="{D799E382-77A2-EC3B-5333-A3C4B3F4F425}"/>
          </ac:spMkLst>
        </pc:spChg>
        <pc:spChg chg="add mod">
          <ac:chgData name="Alex Hales-Owen" userId="7e3a4e23da3821d8" providerId="LiveId" clId="{D28C1561-EC58-4D77-B4A5-867D0CF93E50}" dt="2023-12-05T16:52:21.304" v="4454" actId="20577"/>
          <ac:spMkLst>
            <pc:docMk/>
            <pc:sldMk cId="864586681" sldId="262"/>
            <ac:spMk id="8" creationId="{6BCBCE99-5BF0-483D-263F-218031BAF98D}"/>
          </ac:spMkLst>
        </pc:spChg>
        <pc:picChg chg="add mod">
          <ac:chgData name="Alex Hales-Owen" userId="7e3a4e23da3821d8" providerId="LiveId" clId="{D28C1561-EC58-4D77-B4A5-867D0CF93E50}" dt="2023-12-05T16:46:57.769" v="4261" actId="14100"/>
          <ac:picMkLst>
            <pc:docMk/>
            <pc:sldMk cId="864586681" sldId="262"/>
            <ac:picMk id="5" creationId="{9BDA2EBC-4E4D-CEBE-1282-D9E42E2860D6}"/>
          </ac:picMkLst>
        </pc:picChg>
        <pc:picChg chg="add mod ord">
          <ac:chgData name="Alex Hales-Owen" userId="7e3a4e23da3821d8" providerId="LiveId" clId="{D28C1561-EC58-4D77-B4A5-867D0CF93E50}" dt="2023-12-06T15:37:41.404" v="5774" actId="14100"/>
          <ac:picMkLst>
            <pc:docMk/>
            <pc:sldMk cId="864586681" sldId="262"/>
            <ac:picMk id="6" creationId="{61F57319-EDBA-289A-0E30-E0D33F3D4CD6}"/>
          </ac:picMkLst>
        </pc:picChg>
        <pc:picChg chg="add mod">
          <ac:chgData name="Alex Hales-Owen" userId="7e3a4e23da3821d8" providerId="LiveId" clId="{D28C1561-EC58-4D77-B4A5-867D0CF93E50}" dt="2023-12-05T16:47:23.789" v="4265" actId="1076"/>
          <ac:picMkLst>
            <pc:docMk/>
            <pc:sldMk cId="864586681" sldId="262"/>
            <ac:picMk id="7" creationId="{7DC00FFF-6C1A-67BB-366B-E0DEFF962232}"/>
          </ac:picMkLst>
        </pc:picChg>
      </pc:sldChg>
      <pc:sldChg chg="addSp delSp modSp new mod setBg">
        <pc:chgData name="Alex Hales-Owen" userId="7e3a4e23da3821d8" providerId="LiveId" clId="{D28C1561-EC58-4D77-B4A5-867D0CF93E50}" dt="2023-12-16T13:26:27.790" v="20283" actId="27636"/>
        <pc:sldMkLst>
          <pc:docMk/>
          <pc:sldMk cId="2175713371" sldId="263"/>
        </pc:sldMkLst>
        <pc:spChg chg="add mod">
          <ac:chgData name="Alex Hales-Owen" userId="7e3a4e23da3821d8" providerId="LiveId" clId="{D28C1561-EC58-4D77-B4A5-867D0CF93E50}" dt="2023-12-16T13:24:50.701" v="20254" actId="114"/>
          <ac:spMkLst>
            <pc:docMk/>
            <pc:sldMk cId="2175713371" sldId="263"/>
            <ac:spMk id="2" creationId="{BFB7B71D-ED92-DBF3-D75F-D73A66029B04}"/>
          </ac:spMkLst>
        </pc:spChg>
        <pc:spChg chg="add mod">
          <ac:chgData name="Alex Hales-Owen" userId="7e3a4e23da3821d8" providerId="LiveId" clId="{D28C1561-EC58-4D77-B4A5-867D0CF93E50}" dt="2023-12-16T13:26:27.790" v="20283" actId="27636"/>
          <ac:spMkLst>
            <pc:docMk/>
            <pc:sldMk cId="2175713371" sldId="263"/>
            <ac:spMk id="3" creationId="{6CCF6F19-9BA2-1E0C-F1C1-9934EC057504}"/>
          </ac:spMkLst>
        </pc:spChg>
        <pc:spChg chg="add del mod">
          <ac:chgData name="Alex Hales-Owen" userId="7e3a4e23da3821d8" providerId="LiveId" clId="{D28C1561-EC58-4D77-B4A5-867D0CF93E50}" dt="2023-12-09T18:22:36.496" v="11681" actId="26606"/>
          <ac:spMkLst>
            <pc:docMk/>
            <pc:sldMk cId="2175713371" sldId="263"/>
            <ac:spMk id="6" creationId="{85AD6BCC-0575-8270-B3BB-944FD3C1CD2F}"/>
          </ac:spMkLst>
        </pc:spChg>
        <pc:spChg chg="add del mod">
          <ac:chgData name="Alex Hales-Owen" userId="7e3a4e23da3821d8" providerId="LiveId" clId="{D28C1561-EC58-4D77-B4A5-867D0CF93E50}" dt="2023-12-09T18:22:36.496" v="11681" actId="26606"/>
          <ac:spMkLst>
            <pc:docMk/>
            <pc:sldMk cId="2175713371" sldId="263"/>
            <ac:spMk id="7" creationId="{2451D518-E4AD-E7A0-9E8C-F78805AF51E4}"/>
          </ac:spMkLst>
        </pc:spChg>
        <pc:spChg chg="del mod replId">
          <ac:chgData name="Alex Hales-Owen" userId="7e3a4e23da3821d8" providerId="LiveId" clId="{D28C1561-EC58-4D77-B4A5-867D0CF93E50}" dt="2023-12-09T18:22:36.496" v="11681" actId="26606"/>
          <ac:spMkLst>
            <pc:docMk/>
            <pc:sldMk cId="2175713371" sldId="263"/>
            <ac:spMk id="9" creationId="{22A544DC-3704-47F2-F043-23D0427C32D5}"/>
          </ac:spMkLst>
        </pc:spChg>
        <pc:spChg chg="del mod replId">
          <ac:chgData name="Alex Hales-Owen" userId="7e3a4e23da3821d8" providerId="LiveId" clId="{D28C1561-EC58-4D77-B4A5-867D0CF93E50}" dt="2023-12-09T18:22:36.496" v="11681" actId="26606"/>
          <ac:spMkLst>
            <pc:docMk/>
            <pc:sldMk cId="2175713371" sldId="263"/>
            <ac:spMk id="10" creationId="{DA0B22A2-7017-082D-2592-4700BFA151A9}"/>
          </ac:spMkLst>
        </pc:spChg>
        <pc:picChg chg="add mod">
          <ac:chgData name="Alex Hales-Owen" userId="7e3a4e23da3821d8" providerId="LiveId" clId="{D28C1561-EC58-4D77-B4A5-867D0CF93E50}" dt="2023-12-09T18:46:13.705" v="11918" actId="14100"/>
          <ac:picMkLst>
            <pc:docMk/>
            <pc:sldMk cId="2175713371" sldId="263"/>
            <ac:picMk id="5" creationId="{247FE890-7CB5-FCE5-C69A-58082A86DDE3}"/>
          </ac:picMkLst>
        </pc:picChg>
        <pc:picChg chg="add del mod replId">
          <ac:chgData name="Alex Hales-Owen" userId="7e3a4e23da3821d8" providerId="LiveId" clId="{D28C1561-EC58-4D77-B4A5-867D0CF93E50}" dt="2023-12-09T18:22:36.496" v="11681" actId="26606"/>
          <ac:picMkLst>
            <pc:docMk/>
            <pc:sldMk cId="2175713371" sldId="263"/>
            <ac:picMk id="11" creationId="{F5D0A2FA-5AD4-5292-56DD-84129C0D9D94}"/>
          </ac:picMkLst>
        </pc:picChg>
      </pc:sldChg>
      <pc:sldChg chg="addSp modSp new mod ord setBg">
        <pc:chgData name="Alex Hales-Owen" userId="7e3a4e23da3821d8" providerId="LiveId" clId="{D28C1561-EC58-4D77-B4A5-867D0CF93E50}" dt="2023-12-12T20:11:39.289" v="16983" actId="20577"/>
        <pc:sldMkLst>
          <pc:docMk/>
          <pc:sldMk cId="4129352638" sldId="264"/>
        </pc:sldMkLst>
        <pc:spChg chg="mod">
          <ac:chgData name="Alex Hales-Owen" userId="7e3a4e23da3821d8" providerId="LiveId" clId="{D28C1561-EC58-4D77-B4A5-867D0CF93E50}" dt="2023-12-12T15:46:39.431" v="15285" actId="20577"/>
          <ac:spMkLst>
            <pc:docMk/>
            <pc:sldMk cId="4129352638" sldId="264"/>
            <ac:spMk id="2" creationId="{108194CE-E515-E719-80BD-DF8BC92EE950}"/>
          </ac:spMkLst>
        </pc:spChg>
        <pc:spChg chg="mod">
          <ac:chgData name="Alex Hales-Owen" userId="7e3a4e23da3821d8" providerId="LiveId" clId="{D28C1561-EC58-4D77-B4A5-867D0CF93E50}" dt="2023-12-12T20:11:39.289" v="16983" actId="20577"/>
          <ac:spMkLst>
            <pc:docMk/>
            <pc:sldMk cId="4129352638" sldId="264"/>
            <ac:spMk id="3" creationId="{7E78B269-D489-E174-F5C2-01434E3E1292}"/>
          </ac:spMkLst>
        </pc:spChg>
        <pc:spChg chg="add mod">
          <ac:chgData name="Alex Hales-Owen" userId="7e3a4e23da3821d8" providerId="LiveId" clId="{D28C1561-EC58-4D77-B4A5-867D0CF93E50}" dt="2023-12-09T19:10:27.506" v="13275" actId="208"/>
          <ac:spMkLst>
            <pc:docMk/>
            <pc:sldMk cId="4129352638" sldId="264"/>
            <ac:spMk id="6" creationId="{C470C212-52C0-7FBD-3C40-674E4E44FA38}"/>
          </ac:spMkLst>
        </pc:spChg>
        <pc:spChg chg="add mod">
          <ac:chgData name="Alex Hales-Owen" userId="7e3a4e23da3821d8" providerId="LiveId" clId="{D28C1561-EC58-4D77-B4A5-867D0CF93E50}" dt="2023-12-12T15:46:57.745" v="15301" actId="20577"/>
          <ac:spMkLst>
            <pc:docMk/>
            <pc:sldMk cId="4129352638" sldId="264"/>
            <ac:spMk id="7" creationId="{0F4CAD9E-A1DF-B9C7-A186-24DBD43CBA5F}"/>
          </ac:spMkLst>
        </pc:spChg>
        <pc:picChg chg="add mod">
          <ac:chgData name="Alex Hales-Owen" userId="7e3a4e23da3821d8" providerId="LiveId" clId="{D28C1561-EC58-4D77-B4A5-867D0CF93E50}" dt="2023-12-09T19:09:59.917" v="13274" actId="14100"/>
          <ac:picMkLst>
            <pc:docMk/>
            <pc:sldMk cId="4129352638" sldId="264"/>
            <ac:picMk id="4" creationId="{32558D98-F25C-7DFF-CD9E-645721EAD1E8}"/>
          </ac:picMkLst>
        </pc:picChg>
        <pc:picChg chg="add mod">
          <ac:chgData name="Alex Hales-Owen" userId="7e3a4e23da3821d8" providerId="LiveId" clId="{D28C1561-EC58-4D77-B4A5-867D0CF93E50}" dt="2023-12-05T16:22:56.529" v="3348" actId="1076"/>
          <ac:picMkLst>
            <pc:docMk/>
            <pc:sldMk cId="4129352638" sldId="264"/>
            <ac:picMk id="5" creationId="{9517FA46-6C45-3DFC-35C7-812F5E83FD13}"/>
          </ac:picMkLst>
        </pc:picChg>
        <pc:picChg chg="add mod">
          <ac:chgData name="Alex Hales-Owen" userId="7e3a4e23da3821d8" providerId="LiveId" clId="{D28C1561-EC58-4D77-B4A5-867D0CF93E50}" dt="2023-12-09T19:09:41.908" v="13268" actId="1076"/>
          <ac:picMkLst>
            <pc:docMk/>
            <pc:sldMk cId="4129352638" sldId="264"/>
            <ac:picMk id="8" creationId="{393AE5D3-7F51-043D-580A-2B8C185D9978}"/>
          </ac:picMkLst>
        </pc:picChg>
        <pc:picChg chg="add mod">
          <ac:chgData name="Alex Hales-Owen" userId="7e3a4e23da3821d8" providerId="LiveId" clId="{D28C1561-EC58-4D77-B4A5-867D0CF93E50}" dt="2023-12-09T19:09:48.854" v="13269" actId="14100"/>
          <ac:picMkLst>
            <pc:docMk/>
            <pc:sldMk cId="4129352638" sldId="264"/>
            <ac:picMk id="10" creationId="{9127F423-0EAC-C59C-F98A-400093971087}"/>
          </ac:picMkLst>
        </pc:picChg>
      </pc:sldChg>
      <pc:sldChg chg="modSp new mod setBg">
        <pc:chgData name="Alex Hales-Owen" userId="7e3a4e23da3821d8" providerId="LiveId" clId="{D28C1561-EC58-4D77-B4A5-867D0CF93E50}" dt="2023-12-12T19:57:39.785" v="16613" actId="207"/>
        <pc:sldMkLst>
          <pc:docMk/>
          <pc:sldMk cId="438696582" sldId="265"/>
        </pc:sldMkLst>
        <pc:spChg chg="mod">
          <ac:chgData name="Alex Hales-Owen" userId="7e3a4e23da3821d8" providerId="LiveId" clId="{D28C1561-EC58-4D77-B4A5-867D0CF93E50}" dt="2023-12-07T16:52:38.235" v="11528" actId="113"/>
          <ac:spMkLst>
            <pc:docMk/>
            <pc:sldMk cId="438696582" sldId="265"/>
            <ac:spMk id="2" creationId="{94C98B59-88CD-FFEA-EAED-E579BCC268C6}"/>
          </ac:spMkLst>
        </pc:spChg>
        <pc:spChg chg="mod">
          <ac:chgData name="Alex Hales-Owen" userId="7e3a4e23da3821d8" providerId="LiveId" clId="{D28C1561-EC58-4D77-B4A5-867D0CF93E50}" dt="2023-12-12T19:57:39.785" v="16613" actId="207"/>
          <ac:spMkLst>
            <pc:docMk/>
            <pc:sldMk cId="438696582" sldId="265"/>
            <ac:spMk id="3" creationId="{BEBD4355-37D0-3343-66FE-27F71FE54FC2}"/>
          </ac:spMkLst>
        </pc:spChg>
      </pc:sldChg>
      <pc:sldChg chg="addSp modSp new mod setBg">
        <pc:chgData name="Alex Hales-Owen" userId="7e3a4e23da3821d8" providerId="LiveId" clId="{D28C1561-EC58-4D77-B4A5-867D0CF93E50}" dt="2023-12-12T20:13:25.787" v="16985" actId="20577"/>
        <pc:sldMkLst>
          <pc:docMk/>
          <pc:sldMk cId="3624350980" sldId="266"/>
        </pc:sldMkLst>
        <pc:spChg chg="mod">
          <ac:chgData name="Alex Hales-Owen" userId="7e3a4e23da3821d8" providerId="LiveId" clId="{D28C1561-EC58-4D77-B4A5-867D0CF93E50}" dt="2023-12-07T16:16:21.055" v="10320"/>
          <ac:spMkLst>
            <pc:docMk/>
            <pc:sldMk cId="3624350980" sldId="266"/>
            <ac:spMk id="2" creationId="{F1EED1F7-6147-AA57-353F-C8A5CB9A7A63}"/>
          </ac:spMkLst>
        </pc:spChg>
        <pc:spChg chg="mod">
          <ac:chgData name="Alex Hales-Owen" userId="7e3a4e23da3821d8" providerId="LiveId" clId="{D28C1561-EC58-4D77-B4A5-867D0CF93E50}" dt="2023-12-12T20:13:25.787" v="16985" actId="20577"/>
          <ac:spMkLst>
            <pc:docMk/>
            <pc:sldMk cId="3624350980" sldId="266"/>
            <ac:spMk id="3" creationId="{0660A271-EDF7-0413-B3C6-64DF06DEFF99}"/>
          </ac:spMkLst>
        </pc:spChg>
        <pc:picChg chg="add mod">
          <ac:chgData name="Alex Hales-Owen" userId="7e3a4e23da3821d8" providerId="LiveId" clId="{D28C1561-EC58-4D77-B4A5-867D0CF93E50}" dt="2023-12-07T16:14:53.258" v="10306" actId="14100"/>
          <ac:picMkLst>
            <pc:docMk/>
            <pc:sldMk cId="3624350980" sldId="266"/>
            <ac:picMk id="5" creationId="{9271D394-2FE2-AC4A-28AE-1E6BEF0BA21E}"/>
          </ac:picMkLst>
        </pc:picChg>
      </pc:sldChg>
      <pc:sldChg chg="addSp delSp modSp new mod ord setBg">
        <pc:chgData name="Alex Hales-Owen" userId="7e3a4e23da3821d8" providerId="LiveId" clId="{D28C1561-EC58-4D77-B4A5-867D0CF93E50}" dt="2023-12-12T19:28:05.075" v="16557" actId="20577"/>
        <pc:sldMkLst>
          <pc:docMk/>
          <pc:sldMk cId="2132207373" sldId="267"/>
        </pc:sldMkLst>
        <pc:spChg chg="mod">
          <ac:chgData name="Alex Hales-Owen" userId="7e3a4e23da3821d8" providerId="LiveId" clId="{D28C1561-EC58-4D77-B4A5-867D0CF93E50}" dt="2023-12-07T16:16:21.055" v="10320"/>
          <ac:spMkLst>
            <pc:docMk/>
            <pc:sldMk cId="2132207373" sldId="267"/>
            <ac:spMk id="2" creationId="{16A7481F-DC51-1190-0F16-DA4A8939F7FC}"/>
          </ac:spMkLst>
        </pc:spChg>
        <pc:spChg chg="mod">
          <ac:chgData name="Alex Hales-Owen" userId="7e3a4e23da3821d8" providerId="LiveId" clId="{D28C1561-EC58-4D77-B4A5-867D0CF93E50}" dt="2023-12-12T19:28:05.075" v="16557" actId="20577"/>
          <ac:spMkLst>
            <pc:docMk/>
            <pc:sldMk cId="2132207373" sldId="267"/>
            <ac:spMk id="3" creationId="{AC6E6DF6-00B3-C9D9-4957-1B4B64C79D11}"/>
          </ac:spMkLst>
        </pc:spChg>
        <pc:picChg chg="add del mod">
          <ac:chgData name="Alex Hales-Owen" userId="7e3a4e23da3821d8" providerId="LiveId" clId="{D28C1561-EC58-4D77-B4A5-867D0CF93E50}" dt="2023-12-04T15:30:15.866" v="2156" actId="21"/>
          <ac:picMkLst>
            <pc:docMk/>
            <pc:sldMk cId="2132207373" sldId="267"/>
            <ac:picMk id="5" creationId="{4FE75B2A-5FB8-7853-86D0-D9CBAB48FB55}"/>
          </ac:picMkLst>
        </pc:picChg>
        <pc:picChg chg="add mod">
          <ac:chgData name="Alex Hales-Owen" userId="7e3a4e23da3821d8" providerId="LiveId" clId="{D28C1561-EC58-4D77-B4A5-867D0CF93E50}" dt="2023-12-05T16:44:32.894" v="4251" actId="1076"/>
          <ac:picMkLst>
            <pc:docMk/>
            <pc:sldMk cId="2132207373" sldId="267"/>
            <ac:picMk id="5" creationId="{699EAC3A-0273-BD4D-67E1-72E92B425C1B}"/>
          </ac:picMkLst>
        </pc:picChg>
        <pc:picChg chg="add mod">
          <ac:chgData name="Alex Hales-Owen" userId="7e3a4e23da3821d8" providerId="LiveId" clId="{D28C1561-EC58-4D77-B4A5-867D0CF93E50}" dt="2023-12-05T16:44:34.558" v="4252" actId="1076"/>
          <ac:picMkLst>
            <pc:docMk/>
            <pc:sldMk cId="2132207373" sldId="267"/>
            <ac:picMk id="6" creationId="{2E0A20FF-FDCC-18A5-F0B2-0B1B2CDE5CC1}"/>
          </ac:picMkLst>
        </pc:picChg>
      </pc:sldChg>
      <pc:sldChg chg="addSp delSp modSp new mod setBg">
        <pc:chgData name="Alex Hales-Owen" userId="7e3a4e23da3821d8" providerId="LiveId" clId="{D28C1561-EC58-4D77-B4A5-867D0CF93E50}" dt="2023-12-12T20:01:47.411" v="16622" actId="20577"/>
        <pc:sldMkLst>
          <pc:docMk/>
          <pc:sldMk cId="2749790516" sldId="268"/>
        </pc:sldMkLst>
        <pc:spChg chg="mod">
          <ac:chgData name="Alex Hales-Owen" userId="7e3a4e23da3821d8" providerId="LiveId" clId="{D28C1561-EC58-4D77-B4A5-867D0CF93E50}" dt="2023-12-07T16:16:21.055" v="10320"/>
          <ac:spMkLst>
            <pc:docMk/>
            <pc:sldMk cId="2749790516" sldId="268"/>
            <ac:spMk id="2" creationId="{B88118BD-9808-A453-5606-81CEE59BBB39}"/>
          </ac:spMkLst>
        </pc:spChg>
        <pc:spChg chg="mod">
          <ac:chgData name="Alex Hales-Owen" userId="7e3a4e23da3821d8" providerId="LiveId" clId="{D28C1561-EC58-4D77-B4A5-867D0CF93E50}" dt="2023-12-12T20:01:47.411" v="16622" actId="20577"/>
          <ac:spMkLst>
            <pc:docMk/>
            <pc:sldMk cId="2749790516" sldId="268"/>
            <ac:spMk id="3" creationId="{09094386-8179-6F53-00C7-DCF936BD7F27}"/>
          </ac:spMkLst>
        </pc:spChg>
        <pc:spChg chg="add mod">
          <ac:chgData name="Alex Hales-Owen" userId="7e3a4e23da3821d8" providerId="LiveId" clId="{D28C1561-EC58-4D77-B4A5-867D0CF93E50}" dt="2023-12-07T14:50:33.570" v="6839" actId="14100"/>
          <ac:spMkLst>
            <pc:docMk/>
            <pc:sldMk cId="2749790516" sldId="268"/>
            <ac:spMk id="4" creationId="{2064E242-5715-B545-E63A-E3CEDC27B1F7}"/>
          </ac:spMkLst>
        </pc:spChg>
        <pc:spChg chg="add del mod">
          <ac:chgData name="Alex Hales-Owen" userId="7e3a4e23da3821d8" providerId="LiveId" clId="{D28C1561-EC58-4D77-B4A5-867D0CF93E50}" dt="2023-12-06T14:56:50.293" v="5467" actId="478"/>
          <ac:spMkLst>
            <pc:docMk/>
            <pc:sldMk cId="2749790516" sldId="268"/>
            <ac:spMk id="5" creationId="{5C938B49-327A-5E61-9D50-A523872F2C3B}"/>
          </ac:spMkLst>
        </pc:spChg>
        <pc:picChg chg="add del mod">
          <ac:chgData name="Alex Hales-Owen" userId="7e3a4e23da3821d8" providerId="LiveId" clId="{D28C1561-EC58-4D77-B4A5-867D0CF93E50}" dt="2023-12-06T14:50:55.203" v="5443" actId="478"/>
          <ac:picMkLst>
            <pc:docMk/>
            <pc:sldMk cId="2749790516" sldId="268"/>
            <ac:picMk id="4" creationId="{87E73D79-596C-1B24-E38B-82015F028DA7}"/>
          </ac:picMkLst>
        </pc:picChg>
        <pc:picChg chg="add mod">
          <ac:chgData name="Alex Hales-Owen" userId="7e3a4e23da3821d8" providerId="LiveId" clId="{D28C1561-EC58-4D77-B4A5-867D0CF93E50}" dt="2023-12-07T14:49:48.789" v="6820" actId="14100"/>
          <ac:picMkLst>
            <pc:docMk/>
            <pc:sldMk cId="2749790516" sldId="268"/>
            <ac:picMk id="1026" creationId="{6C27066C-3763-695D-E758-5739A03B2C39}"/>
          </ac:picMkLst>
        </pc:picChg>
        <pc:picChg chg="add mod">
          <ac:chgData name="Alex Hales-Owen" userId="7e3a4e23da3821d8" providerId="LiveId" clId="{D28C1561-EC58-4D77-B4A5-867D0CF93E50}" dt="2023-12-07T14:50:20.216" v="6836" actId="1076"/>
          <ac:picMkLst>
            <pc:docMk/>
            <pc:sldMk cId="2749790516" sldId="268"/>
            <ac:picMk id="1028" creationId="{566814E8-AEEF-8914-7174-4FFBE7970914}"/>
          </ac:picMkLst>
        </pc:picChg>
        <pc:picChg chg="add mod">
          <ac:chgData name="Alex Hales-Owen" userId="7e3a4e23da3821d8" providerId="LiveId" clId="{D28C1561-EC58-4D77-B4A5-867D0CF93E50}" dt="2023-12-07T14:49:50.485" v="6821" actId="1076"/>
          <ac:picMkLst>
            <pc:docMk/>
            <pc:sldMk cId="2749790516" sldId="268"/>
            <ac:picMk id="1030" creationId="{96C3AF8F-60DF-34D3-0CF7-6BDD10F37E1E}"/>
          </ac:picMkLst>
        </pc:picChg>
      </pc:sldChg>
      <pc:sldChg chg="modSp new mod setBg">
        <pc:chgData name="Alex Hales-Owen" userId="7e3a4e23da3821d8" providerId="LiveId" clId="{D28C1561-EC58-4D77-B4A5-867D0CF93E50}" dt="2023-12-12T19:36:29.861" v="16576" actId="20577"/>
        <pc:sldMkLst>
          <pc:docMk/>
          <pc:sldMk cId="715403413" sldId="269"/>
        </pc:sldMkLst>
        <pc:spChg chg="mod">
          <ac:chgData name="Alex Hales-Owen" userId="7e3a4e23da3821d8" providerId="LiveId" clId="{D28C1561-EC58-4D77-B4A5-867D0CF93E50}" dt="2023-12-07T16:16:21.055" v="10320"/>
          <ac:spMkLst>
            <pc:docMk/>
            <pc:sldMk cId="715403413" sldId="269"/>
            <ac:spMk id="2" creationId="{6D0E4487-2186-EE23-68BE-11191041D7B1}"/>
          </ac:spMkLst>
        </pc:spChg>
        <pc:spChg chg="mod">
          <ac:chgData name="Alex Hales-Owen" userId="7e3a4e23da3821d8" providerId="LiveId" clId="{D28C1561-EC58-4D77-B4A5-867D0CF93E50}" dt="2023-12-12T19:36:29.861" v="16576" actId="20577"/>
          <ac:spMkLst>
            <pc:docMk/>
            <pc:sldMk cId="715403413" sldId="269"/>
            <ac:spMk id="3" creationId="{7E745C9A-E014-5128-AE39-8A96094C2F90}"/>
          </ac:spMkLst>
        </pc:spChg>
      </pc:sldChg>
      <pc:sldChg chg="addSp modSp new mod ord setBg">
        <pc:chgData name="Alex Hales-Owen" userId="7e3a4e23da3821d8" providerId="LiveId" clId="{D28C1561-EC58-4D77-B4A5-867D0CF93E50}" dt="2023-12-16T15:42:39.609" v="20423" actId="20577"/>
        <pc:sldMkLst>
          <pc:docMk/>
          <pc:sldMk cId="2423804987" sldId="270"/>
        </pc:sldMkLst>
        <pc:spChg chg="mod">
          <ac:chgData name="Alex Hales-Owen" userId="7e3a4e23da3821d8" providerId="LiveId" clId="{D28C1561-EC58-4D77-B4A5-867D0CF93E50}" dt="2023-12-07T16:16:21.055" v="10320"/>
          <ac:spMkLst>
            <pc:docMk/>
            <pc:sldMk cId="2423804987" sldId="270"/>
            <ac:spMk id="2" creationId="{3895E158-A14D-6EC2-5DAC-B6B6340B0FF8}"/>
          </ac:spMkLst>
        </pc:spChg>
        <pc:spChg chg="mod ord">
          <ac:chgData name="Alex Hales-Owen" userId="7e3a4e23da3821d8" providerId="LiveId" clId="{D28C1561-EC58-4D77-B4A5-867D0CF93E50}" dt="2023-12-16T15:42:39.609" v="20423" actId="20577"/>
          <ac:spMkLst>
            <pc:docMk/>
            <pc:sldMk cId="2423804987" sldId="270"/>
            <ac:spMk id="3" creationId="{75895BD0-B8F1-7618-CB18-9D1BD093F50C}"/>
          </ac:spMkLst>
        </pc:spChg>
        <pc:spChg chg="add mod">
          <ac:chgData name="Alex Hales-Owen" userId="7e3a4e23da3821d8" providerId="LiveId" clId="{D28C1561-EC58-4D77-B4A5-867D0CF93E50}" dt="2023-12-06T15:35:43.542" v="5772" actId="207"/>
          <ac:spMkLst>
            <pc:docMk/>
            <pc:sldMk cId="2423804987" sldId="270"/>
            <ac:spMk id="10" creationId="{BF8F3D51-13C8-C869-D4A8-9AF9565F1546}"/>
          </ac:spMkLst>
        </pc:spChg>
        <pc:picChg chg="add mod">
          <ac:chgData name="Alex Hales-Owen" userId="7e3a4e23da3821d8" providerId="LiveId" clId="{D28C1561-EC58-4D77-B4A5-867D0CF93E50}" dt="2023-12-06T12:47:32.331" v="4911" actId="1076"/>
          <ac:picMkLst>
            <pc:docMk/>
            <pc:sldMk cId="2423804987" sldId="270"/>
            <ac:picMk id="5" creationId="{6088F859-BF24-22EB-E26B-CE5003FC455D}"/>
          </ac:picMkLst>
        </pc:picChg>
        <pc:picChg chg="add mod">
          <ac:chgData name="Alex Hales-Owen" userId="7e3a4e23da3821d8" providerId="LiveId" clId="{D28C1561-EC58-4D77-B4A5-867D0CF93E50}" dt="2023-12-06T12:47:30.071" v="4910" actId="1076"/>
          <ac:picMkLst>
            <pc:docMk/>
            <pc:sldMk cId="2423804987" sldId="270"/>
            <ac:picMk id="7" creationId="{B7D528EF-FDD5-65A2-03C2-EE81E75C3CE4}"/>
          </ac:picMkLst>
        </pc:picChg>
        <pc:picChg chg="add mod ord">
          <ac:chgData name="Alex Hales-Owen" userId="7e3a4e23da3821d8" providerId="LiveId" clId="{D28C1561-EC58-4D77-B4A5-867D0CF93E50}" dt="2023-12-06T14:48:55.647" v="5425" actId="166"/>
          <ac:picMkLst>
            <pc:docMk/>
            <pc:sldMk cId="2423804987" sldId="270"/>
            <ac:picMk id="9" creationId="{EAC5446C-6AD0-1711-C98D-A87625EB5CF4}"/>
          </ac:picMkLst>
        </pc:picChg>
      </pc:sldChg>
      <pc:sldChg chg="addSp delSp modSp new mod setBg delDesignElem">
        <pc:chgData name="Alex Hales-Owen" userId="7e3a4e23da3821d8" providerId="LiveId" clId="{D28C1561-EC58-4D77-B4A5-867D0CF93E50}" dt="2023-12-09T18:20:13.804" v="11672" actId="20577"/>
        <pc:sldMkLst>
          <pc:docMk/>
          <pc:sldMk cId="2609498038" sldId="271"/>
        </pc:sldMkLst>
        <pc:spChg chg="mod">
          <ac:chgData name="Alex Hales-Owen" userId="7e3a4e23da3821d8" providerId="LiveId" clId="{D28C1561-EC58-4D77-B4A5-867D0CF93E50}" dt="2023-12-07T14:37:52.506" v="6468" actId="207"/>
          <ac:spMkLst>
            <pc:docMk/>
            <pc:sldMk cId="2609498038" sldId="271"/>
            <ac:spMk id="2" creationId="{0A204BA5-96AC-74D8-FCD2-47F154ECD2FC}"/>
          </ac:spMkLst>
        </pc:spChg>
        <pc:spChg chg="mod ord">
          <ac:chgData name="Alex Hales-Owen" userId="7e3a4e23da3821d8" providerId="LiveId" clId="{D28C1561-EC58-4D77-B4A5-867D0CF93E50}" dt="2023-12-09T18:20:13.804" v="11672" actId="20577"/>
          <ac:spMkLst>
            <pc:docMk/>
            <pc:sldMk cId="2609498038" sldId="271"/>
            <ac:spMk id="3" creationId="{207C674B-6428-E371-CEFE-19A7A78D5ECB}"/>
          </ac:spMkLst>
        </pc:spChg>
        <pc:grpChg chg="add del">
          <ac:chgData name="Alex Hales-Owen" userId="7e3a4e23da3821d8" providerId="LiveId" clId="{D28C1561-EC58-4D77-B4A5-867D0CF93E50}" dt="2023-12-07T16:16:17.626" v="10319"/>
          <ac:grpSpMkLst>
            <pc:docMk/>
            <pc:sldMk cId="2609498038" sldId="271"/>
            <ac:grpSpMk id="9" creationId="{9AE4726C-1831-4FE3-9A11-227F0DC2F0BC}"/>
          </ac:grpSpMkLst>
        </pc:grpChg>
        <pc:grpChg chg="add del">
          <ac:chgData name="Alex Hales-Owen" userId="7e3a4e23da3821d8" providerId="LiveId" clId="{D28C1561-EC58-4D77-B4A5-867D0CF93E50}" dt="2023-12-07T16:16:17.626" v="10319"/>
          <ac:grpSpMkLst>
            <pc:docMk/>
            <pc:sldMk cId="2609498038" sldId="271"/>
            <ac:grpSpMk id="13" creationId="{E916825F-759B-4F1A-BA80-AF7137691EC5}"/>
          </ac:grpSpMkLst>
        </pc:grpChg>
        <pc:picChg chg="add mod">
          <ac:chgData name="Alex Hales-Owen" userId="7e3a4e23da3821d8" providerId="LiveId" clId="{D28C1561-EC58-4D77-B4A5-867D0CF93E50}" dt="2023-12-07T14:36:49.734" v="6457" actId="26606"/>
          <ac:picMkLst>
            <pc:docMk/>
            <pc:sldMk cId="2609498038" sldId="271"/>
            <ac:picMk id="4" creationId="{CE0E4385-42F1-2B4C-2141-C424A7BD181F}"/>
          </ac:picMkLst>
        </pc:picChg>
        <pc:picChg chg="add mod">
          <ac:chgData name="Alex Hales-Owen" userId="7e3a4e23da3821d8" providerId="LiveId" clId="{D28C1561-EC58-4D77-B4A5-867D0CF93E50}" dt="2023-12-07T16:46:32.528" v="11488" actId="1076"/>
          <ac:picMkLst>
            <pc:docMk/>
            <pc:sldMk cId="2609498038" sldId="271"/>
            <ac:picMk id="1026" creationId="{78F68E74-BDE3-B22C-28E3-AC8D43583897}"/>
          </ac:picMkLst>
        </pc:picChg>
        <pc:picChg chg="add mod">
          <ac:chgData name="Alex Hales-Owen" userId="7e3a4e23da3821d8" providerId="LiveId" clId="{D28C1561-EC58-4D77-B4A5-867D0CF93E50}" dt="2023-12-07T16:47:09.914" v="11491" actId="1076"/>
          <ac:picMkLst>
            <pc:docMk/>
            <pc:sldMk cId="2609498038" sldId="271"/>
            <ac:picMk id="1028" creationId="{81ADCDAE-F624-3BF3-A232-4135BCADCD56}"/>
          </ac:picMkLst>
        </pc:picChg>
        <pc:picChg chg="add mod">
          <ac:chgData name="Alex Hales-Owen" userId="7e3a4e23da3821d8" providerId="LiveId" clId="{D28C1561-EC58-4D77-B4A5-867D0CF93E50}" dt="2023-12-07T16:47:53.681" v="11497" actId="14100"/>
          <ac:picMkLst>
            <pc:docMk/>
            <pc:sldMk cId="2609498038" sldId="271"/>
            <ac:picMk id="1030" creationId="{A70CB9D8-47B5-0AFF-92B1-1AC22FE43C8F}"/>
          </ac:picMkLst>
        </pc:picChg>
        <pc:picChg chg="add mod">
          <ac:chgData name="Alex Hales-Owen" userId="7e3a4e23da3821d8" providerId="LiveId" clId="{D28C1561-EC58-4D77-B4A5-867D0CF93E50}" dt="2023-12-07T16:51:08.773" v="11507" actId="1076"/>
          <ac:picMkLst>
            <pc:docMk/>
            <pc:sldMk cId="2609498038" sldId="271"/>
            <ac:picMk id="1032" creationId="{273D6526-D601-44C3-5AC9-ED4CB4B751E9}"/>
          </ac:picMkLst>
        </pc:picChg>
        <pc:picChg chg="add mod">
          <ac:chgData name="Alex Hales-Owen" userId="7e3a4e23da3821d8" providerId="LiveId" clId="{D28C1561-EC58-4D77-B4A5-867D0CF93E50}" dt="2023-12-07T16:51:02.209" v="11506" actId="1076"/>
          <ac:picMkLst>
            <pc:docMk/>
            <pc:sldMk cId="2609498038" sldId="271"/>
            <ac:picMk id="1034" creationId="{3CD66F26-D9EE-39AC-1853-6F2A0B067FF5}"/>
          </ac:picMkLst>
        </pc:picChg>
      </pc:sldChg>
      <pc:sldChg chg="addSp modSp new mod setBg">
        <pc:chgData name="Alex Hales-Owen" userId="7e3a4e23da3821d8" providerId="LiveId" clId="{D28C1561-EC58-4D77-B4A5-867D0CF93E50}" dt="2023-12-12T15:35:40.385" v="15112" actId="20577"/>
        <pc:sldMkLst>
          <pc:docMk/>
          <pc:sldMk cId="1013963565" sldId="272"/>
        </pc:sldMkLst>
        <pc:spChg chg="mod">
          <ac:chgData name="Alex Hales-Owen" userId="7e3a4e23da3821d8" providerId="LiveId" clId="{D28C1561-EC58-4D77-B4A5-867D0CF93E50}" dt="2023-12-07T16:16:21.055" v="10320"/>
          <ac:spMkLst>
            <pc:docMk/>
            <pc:sldMk cId="1013963565" sldId="272"/>
            <ac:spMk id="2" creationId="{4606450C-FDEA-ED07-4A15-2856E8FD853C}"/>
          </ac:spMkLst>
        </pc:spChg>
        <pc:spChg chg="mod">
          <ac:chgData name="Alex Hales-Owen" userId="7e3a4e23da3821d8" providerId="LiveId" clId="{D28C1561-EC58-4D77-B4A5-867D0CF93E50}" dt="2023-12-12T15:35:40.385" v="15112" actId="20577"/>
          <ac:spMkLst>
            <pc:docMk/>
            <pc:sldMk cId="1013963565" sldId="272"/>
            <ac:spMk id="3" creationId="{27C66D96-87F7-A42B-5395-5FA2D69A2DDD}"/>
          </ac:spMkLst>
        </pc:spChg>
        <pc:spChg chg="add mod">
          <ac:chgData name="Alex Hales-Owen" userId="7e3a4e23da3821d8" providerId="LiveId" clId="{D28C1561-EC58-4D77-B4A5-867D0CF93E50}" dt="2023-12-07T15:04:57.868" v="7341" actId="14100"/>
          <ac:spMkLst>
            <pc:docMk/>
            <pc:sldMk cId="1013963565" sldId="272"/>
            <ac:spMk id="6" creationId="{1C9EF702-1A43-E852-408E-8090C8C59C21}"/>
          </ac:spMkLst>
        </pc:spChg>
        <pc:spChg chg="add mod">
          <ac:chgData name="Alex Hales-Owen" userId="7e3a4e23da3821d8" providerId="LiveId" clId="{D28C1561-EC58-4D77-B4A5-867D0CF93E50}" dt="2023-12-07T15:32:51.136" v="8439" actId="1076"/>
          <ac:spMkLst>
            <pc:docMk/>
            <pc:sldMk cId="1013963565" sldId="272"/>
            <ac:spMk id="12" creationId="{50A0CF22-9907-B8CB-193E-B0895B7952EB}"/>
          </ac:spMkLst>
        </pc:spChg>
        <pc:picChg chg="add mod">
          <ac:chgData name="Alex Hales-Owen" userId="7e3a4e23da3821d8" providerId="LiveId" clId="{D28C1561-EC58-4D77-B4A5-867D0CF93E50}" dt="2023-12-07T15:03:59.443" v="7253" actId="1076"/>
          <ac:picMkLst>
            <pc:docMk/>
            <pc:sldMk cId="1013963565" sldId="272"/>
            <ac:picMk id="5" creationId="{E4268E60-3293-2074-C031-C7594DB08C9C}"/>
          </ac:picMkLst>
        </pc:picChg>
        <pc:cxnChg chg="add mod">
          <ac:chgData name="Alex Hales-Owen" userId="7e3a4e23da3821d8" providerId="LiveId" clId="{D28C1561-EC58-4D77-B4A5-867D0CF93E50}" dt="2023-12-07T15:32:51.136" v="8439" actId="1076"/>
          <ac:cxnSpMkLst>
            <pc:docMk/>
            <pc:sldMk cId="1013963565" sldId="272"/>
            <ac:cxnSpMk id="8" creationId="{573BD22A-78DF-B2CD-81A8-C167CB62096B}"/>
          </ac:cxnSpMkLst>
        </pc:cxnChg>
      </pc:sldChg>
      <pc:sldChg chg="addSp delSp modSp new mod ord setBg">
        <pc:chgData name="Alex Hales-Owen" userId="7e3a4e23da3821d8" providerId="LiveId" clId="{D28C1561-EC58-4D77-B4A5-867D0CF93E50}" dt="2023-12-12T20:05:16.976" v="16633" actId="20577"/>
        <pc:sldMkLst>
          <pc:docMk/>
          <pc:sldMk cId="532752039" sldId="273"/>
        </pc:sldMkLst>
        <pc:spChg chg="del mod">
          <ac:chgData name="Alex Hales-Owen" userId="7e3a4e23da3821d8" providerId="LiveId" clId="{D28C1561-EC58-4D77-B4A5-867D0CF93E50}" dt="2023-12-12T20:04:45.311" v="16629" actId="21"/>
          <ac:spMkLst>
            <pc:docMk/>
            <pc:sldMk cId="532752039" sldId="273"/>
            <ac:spMk id="2" creationId="{38B5F2EB-33C2-E240-3899-D22245468CB4}"/>
          </ac:spMkLst>
        </pc:spChg>
        <pc:spChg chg="del mod">
          <ac:chgData name="Alex Hales-Owen" userId="7e3a4e23da3821d8" providerId="LiveId" clId="{D28C1561-EC58-4D77-B4A5-867D0CF93E50}" dt="2023-12-12T20:04:36.452" v="16628" actId="21"/>
          <ac:spMkLst>
            <pc:docMk/>
            <pc:sldMk cId="532752039" sldId="273"/>
            <ac:spMk id="3" creationId="{E49551A4-677F-0A4F-D3C4-B114CD22635D}"/>
          </ac:spMkLst>
        </pc:spChg>
        <pc:spChg chg="add mod">
          <ac:chgData name="Alex Hales-Owen" userId="7e3a4e23da3821d8" providerId="LiveId" clId="{D28C1561-EC58-4D77-B4A5-867D0CF93E50}" dt="2023-12-07T15:18:01.954" v="7743" actId="339"/>
          <ac:spMkLst>
            <pc:docMk/>
            <pc:sldMk cId="532752039" sldId="273"/>
            <ac:spMk id="4" creationId="{BED8A286-A168-0646-65D7-4EAFA6FE59CF}"/>
          </ac:spMkLst>
        </pc:spChg>
        <pc:spChg chg="add del">
          <ac:chgData name="Alex Hales-Owen" userId="7e3a4e23da3821d8" providerId="LiveId" clId="{D28C1561-EC58-4D77-B4A5-867D0CF93E50}" dt="2023-12-07T16:20:58.437" v="10481" actId="478"/>
          <ac:spMkLst>
            <pc:docMk/>
            <pc:sldMk cId="532752039" sldId="273"/>
            <ac:spMk id="6" creationId="{50EDDDD8-580F-8BA7-ED83-36D4735551DD}"/>
          </ac:spMkLst>
        </pc:spChg>
        <pc:spChg chg="add mod">
          <ac:chgData name="Alex Hales-Owen" userId="7e3a4e23da3821d8" providerId="LiveId" clId="{D28C1561-EC58-4D77-B4A5-867D0CF93E50}" dt="2023-12-12T20:05:16.976" v="16633" actId="20577"/>
          <ac:spMkLst>
            <pc:docMk/>
            <pc:sldMk cId="532752039" sldId="273"/>
            <ac:spMk id="8" creationId="{5BD73763-55D9-8619-BC3E-29938C826014}"/>
          </ac:spMkLst>
        </pc:spChg>
        <pc:spChg chg="add mod">
          <ac:chgData name="Alex Hales-Owen" userId="7e3a4e23da3821d8" providerId="LiveId" clId="{D28C1561-EC58-4D77-B4A5-867D0CF93E50}" dt="2023-12-09T19:17:24.821" v="13890" actId="208"/>
          <ac:spMkLst>
            <pc:docMk/>
            <pc:sldMk cId="532752039" sldId="273"/>
            <ac:spMk id="9" creationId="{1457B3B6-BA3D-A674-CB5B-58F149B6EFA0}"/>
          </ac:spMkLst>
        </pc:spChg>
        <pc:spChg chg="add del mod">
          <ac:chgData name="Alex Hales-Owen" userId="7e3a4e23da3821d8" providerId="LiveId" clId="{D28C1561-EC58-4D77-B4A5-867D0CF93E50}" dt="2023-12-07T16:24:02.036" v="10496" actId="478"/>
          <ac:spMkLst>
            <pc:docMk/>
            <pc:sldMk cId="532752039" sldId="273"/>
            <ac:spMk id="9" creationId="{E01F1076-8338-CEC3-F600-F1BE9F6FD920}"/>
          </ac:spMkLst>
        </pc:spChg>
        <pc:picChg chg="add mod">
          <ac:chgData name="Alex Hales-Owen" userId="7e3a4e23da3821d8" providerId="LiveId" clId="{D28C1561-EC58-4D77-B4A5-867D0CF93E50}" dt="2023-12-07T16:20:41.374" v="10479"/>
          <ac:picMkLst>
            <pc:docMk/>
            <pc:sldMk cId="532752039" sldId="273"/>
            <ac:picMk id="5" creationId="{A09C6DE2-3B54-7591-8466-CA26E22DDE97}"/>
          </ac:picMkLst>
        </pc:picChg>
        <pc:picChg chg="add mod">
          <ac:chgData name="Alex Hales-Owen" userId="7e3a4e23da3821d8" providerId="LiveId" clId="{D28C1561-EC58-4D77-B4A5-867D0CF93E50}" dt="2023-12-09T19:08:12.664" v="13250" actId="1076"/>
          <ac:picMkLst>
            <pc:docMk/>
            <pc:sldMk cId="532752039" sldId="273"/>
            <ac:picMk id="7" creationId="{A80BF51D-82C6-18C6-3B38-A63ADDF53603}"/>
          </ac:picMkLst>
        </pc:picChg>
        <pc:picChg chg="add del mod">
          <ac:chgData name="Alex Hales-Owen" userId="7e3a4e23da3821d8" providerId="LiveId" clId="{D28C1561-EC58-4D77-B4A5-867D0CF93E50}" dt="2023-12-07T16:24:04.528" v="10497" actId="21"/>
          <ac:picMkLst>
            <pc:docMk/>
            <pc:sldMk cId="532752039" sldId="273"/>
            <ac:picMk id="8" creationId="{B1EC89C4-610A-7F90-85C1-A9E4E4F2C325}"/>
          </ac:picMkLst>
        </pc:picChg>
        <pc:picChg chg="add del mod">
          <ac:chgData name="Alex Hales-Owen" userId="7e3a4e23da3821d8" providerId="LiveId" clId="{D28C1561-EC58-4D77-B4A5-867D0CF93E50}" dt="2023-12-09T19:20:11.121" v="13895" actId="478"/>
          <ac:picMkLst>
            <pc:docMk/>
            <pc:sldMk cId="532752039" sldId="273"/>
            <ac:picMk id="11" creationId="{2854E36E-1762-2786-2269-57CBB46893E2}"/>
          </ac:picMkLst>
        </pc:picChg>
      </pc:sldChg>
      <pc:sldChg chg="addSp delSp modSp new mod setBg">
        <pc:chgData name="Alex Hales-Owen" userId="7e3a4e23da3821d8" providerId="LiveId" clId="{D28C1561-EC58-4D77-B4A5-867D0CF93E50}" dt="2023-12-12T15:45:36.611" v="15267" actId="207"/>
        <pc:sldMkLst>
          <pc:docMk/>
          <pc:sldMk cId="1375624131" sldId="274"/>
        </pc:sldMkLst>
        <pc:spChg chg="mod">
          <ac:chgData name="Alex Hales-Owen" userId="7e3a4e23da3821d8" providerId="LiveId" clId="{D28C1561-EC58-4D77-B4A5-867D0CF93E50}" dt="2023-12-12T15:45:36.611" v="15267" actId="207"/>
          <ac:spMkLst>
            <pc:docMk/>
            <pc:sldMk cId="1375624131" sldId="274"/>
            <ac:spMk id="2" creationId="{1E9C5A24-81F5-FF45-579D-2C058D8EBC31}"/>
          </ac:spMkLst>
        </pc:spChg>
        <pc:spChg chg="mod">
          <ac:chgData name="Alex Hales-Owen" userId="7e3a4e23da3821d8" providerId="LiveId" clId="{D28C1561-EC58-4D77-B4A5-867D0CF93E50}" dt="2023-12-12T15:45:18.412" v="15266" actId="207"/>
          <ac:spMkLst>
            <pc:docMk/>
            <pc:sldMk cId="1375624131" sldId="274"/>
            <ac:spMk id="3" creationId="{5985A91C-4665-4392-8537-951E8CB9BC1D}"/>
          </ac:spMkLst>
        </pc:spChg>
        <pc:grpChg chg="add del">
          <ac:chgData name="Alex Hales-Owen" userId="7e3a4e23da3821d8" providerId="LiveId" clId="{D28C1561-EC58-4D77-B4A5-867D0CF93E50}" dt="2023-12-07T15:58:36.129" v="9213" actId="26606"/>
          <ac:grpSpMkLst>
            <pc:docMk/>
            <pc:sldMk cId="1375624131" sldId="274"/>
            <ac:grpSpMk id="10" creationId="{A0B38558-5389-4817-936F-FD62560CAC11}"/>
          </ac:grpSpMkLst>
        </pc:grpChg>
        <pc:grpChg chg="add del">
          <ac:chgData name="Alex Hales-Owen" userId="7e3a4e23da3821d8" providerId="LiveId" clId="{D28C1561-EC58-4D77-B4A5-867D0CF93E50}" dt="2023-12-07T15:58:36.129" v="9213" actId="26606"/>
          <ac:grpSpMkLst>
            <pc:docMk/>
            <pc:sldMk cId="1375624131" sldId="274"/>
            <ac:grpSpMk id="14" creationId="{15502586-682B-4EDF-9515-674BB4E1CD13}"/>
          </ac:grpSpMkLst>
        </pc:grpChg>
        <pc:picChg chg="add del mod ord">
          <ac:chgData name="Alex Hales-Owen" userId="7e3a4e23da3821d8" providerId="LiveId" clId="{D28C1561-EC58-4D77-B4A5-867D0CF93E50}" dt="2023-12-07T15:58:41.170" v="9216" actId="22"/>
          <ac:picMkLst>
            <pc:docMk/>
            <pc:sldMk cId="1375624131" sldId="274"/>
            <ac:picMk id="5" creationId="{5B2C834A-B8D6-CAD8-B81E-646331E64715}"/>
          </ac:picMkLst>
        </pc:picChg>
        <pc:picChg chg="add mod">
          <ac:chgData name="Alex Hales-Owen" userId="7e3a4e23da3821d8" providerId="LiveId" clId="{D28C1561-EC58-4D77-B4A5-867D0CF93E50}" dt="2023-12-07T15:59:36.686" v="9425" actId="1076"/>
          <ac:picMkLst>
            <pc:docMk/>
            <pc:sldMk cId="1375624131" sldId="274"/>
            <ac:picMk id="7" creationId="{0A66436E-DD55-F321-62E7-395E9860F93C}"/>
          </ac:picMkLst>
        </pc:picChg>
        <pc:picChg chg="add mod">
          <ac:chgData name="Alex Hales-Owen" userId="7e3a4e23da3821d8" providerId="LiveId" clId="{D28C1561-EC58-4D77-B4A5-867D0CF93E50}" dt="2023-12-09T19:18:06.013" v="13892" actId="1076"/>
          <ac:picMkLst>
            <pc:docMk/>
            <pc:sldMk cId="1375624131" sldId="274"/>
            <ac:picMk id="9" creationId="{E9DA87DE-1488-1BD1-E2D1-F70DCE0D321A}"/>
          </ac:picMkLst>
        </pc:picChg>
      </pc:sldChg>
      <pc:sldChg chg="addSp modSp new mod setBg">
        <pc:chgData name="Alex Hales-Owen" userId="7e3a4e23da3821d8" providerId="LiveId" clId="{D28C1561-EC58-4D77-B4A5-867D0CF93E50}" dt="2023-12-16T13:23:25.658" v="20248" actId="208"/>
        <pc:sldMkLst>
          <pc:docMk/>
          <pc:sldMk cId="2430948638" sldId="275"/>
        </pc:sldMkLst>
        <pc:spChg chg="mod">
          <ac:chgData name="Alex Hales-Owen" userId="7e3a4e23da3821d8" providerId="LiveId" clId="{D28C1561-EC58-4D77-B4A5-867D0CF93E50}" dt="2023-12-15T17:45:56.861" v="19752" actId="207"/>
          <ac:spMkLst>
            <pc:docMk/>
            <pc:sldMk cId="2430948638" sldId="275"/>
            <ac:spMk id="2" creationId="{2B503B20-9B10-337B-E8E9-E384FC08486D}"/>
          </ac:spMkLst>
        </pc:spChg>
        <pc:spChg chg="mod">
          <ac:chgData name="Alex Hales-Owen" userId="7e3a4e23da3821d8" providerId="LiveId" clId="{D28C1561-EC58-4D77-B4A5-867D0CF93E50}" dt="2023-12-09T18:59:18.005" v="12940" actId="5793"/>
          <ac:spMkLst>
            <pc:docMk/>
            <pc:sldMk cId="2430948638" sldId="275"/>
            <ac:spMk id="3" creationId="{BE526D38-B52B-28F5-2298-F9FED2E05195}"/>
          </ac:spMkLst>
        </pc:spChg>
        <pc:spChg chg="add mod">
          <ac:chgData name="Alex Hales-Owen" userId="7e3a4e23da3821d8" providerId="LiveId" clId="{D28C1561-EC58-4D77-B4A5-867D0CF93E50}" dt="2023-12-16T13:23:25.658" v="20248" actId="208"/>
          <ac:spMkLst>
            <pc:docMk/>
            <pc:sldMk cId="2430948638" sldId="275"/>
            <ac:spMk id="7" creationId="{86F8E26E-9F2E-A038-4259-345051619324}"/>
          </ac:spMkLst>
        </pc:spChg>
        <pc:spChg chg="add mod">
          <ac:chgData name="Alex Hales-Owen" userId="7e3a4e23da3821d8" providerId="LiveId" clId="{D28C1561-EC58-4D77-B4A5-867D0CF93E50}" dt="2023-12-15T17:45:41.057" v="19749" actId="208"/>
          <ac:spMkLst>
            <pc:docMk/>
            <pc:sldMk cId="2430948638" sldId="275"/>
            <ac:spMk id="9" creationId="{F7251E92-C502-421F-8018-DD03BAF1A461}"/>
          </ac:spMkLst>
        </pc:spChg>
        <pc:picChg chg="add mod">
          <ac:chgData name="Alex Hales-Owen" userId="7e3a4e23da3821d8" providerId="LiveId" clId="{D28C1561-EC58-4D77-B4A5-867D0CF93E50}" dt="2023-12-09T18:59:11.046" v="12938" actId="14100"/>
          <ac:picMkLst>
            <pc:docMk/>
            <pc:sldMk cId="2430948638" sldId="275"/>
            <ac:picMk id="5" creationId="{DED92DF7-CE8D-17B4-9F03-D56264D58969}"/>
          </ac:picMkLst>
        </pc:picChg>
        <pc:picChg chg="add mod">
          <ac:chgData name="Alex Hales-Owen" userId="7e3a4e23da3821d8" providerId="LiveId" clId="{D28C1561-EC58-4D77-B4A5-867D0CF93E50}" dt="2023-12-09T18:59:28.609" v="12942" actId="14100"/>
          <ac:picMkLst>
            <pc:docMk/>
            <pc:sldMk cId="2430948638" sldId="275"/>
            <ac:picMk id="6" creationId="{BDE9D03E-E7AF-C226-F654-5BCE6537C140}"/>
          </ac:picMkLst>
        </pc:picChg>
        <pc:picChg chg="add mod">
          <ac:chgData name="Alex Hales-Owen" userId="7e3a4e23da3821d8" providerId="LiveId" clId="{D28C1561-EC58-4D77-B4A5-867D0CF93E50}" dt="2023-12-15T17:45:46.049" v="19751" actId="1076"/>
          <ac:picMkLst>
            <pc:docMk/>
            <pc:sldMk cId="2430948638" sldId="275"/>
            <ac:picMk id="8" creationId="{28CDDDD1-6A03-62D2-5369-34715AF18733}"/>
          </ac:picMkLst>
        </pc:picChg>
      </pc:sldChg>
      <pc:sldChg chg="addSp modSp new mod setBg">
        <pc:chgData name="Alex Hales-Owen" userId="7e3a4e23da3821d8" providerId="LiveId" clId="{D28C1561-EC58-4D77-B4A5-867D0CF93E50}" dt="2023-12-16T13:20:42.967" v="20236" actId="207"/>
        <pc:sldMkLst>
          <pc:docMk/>
          <pc:sldMk cId="2322695711" sldId="276"/>
        </pc:sldMkLst>
        <pc:spChg chg="mod">
          <ac:chgData name="Alex Hales-Owen" userId="7e3a4e23da3821d8" providerId="LiveId" clId="{D28C1561-EC58-4D77-B4A5-867D0CF93E50}" dt="2023-12-09T18:56:41.335" v="12929" actId="207"/>
          <ac:spMkLst>
            <pc:docMk/>
            <pc:sldMk cId="2322695711" sldId="276"/>
            <ac:spMk id="2" creationId="{9C3433FB-3FD9-9991-CC75-BD8606A5892A}"/>
          </ac:spMkLst>
        </pc:spChg>
        <pc:spChg chg="mod">
          <ac:chgData name="Alex Hales-Owen" userId="7e3a4e23da3821d8" providerId="LiveId" clId="{D28C1561-EC58-4D77-B4A5-867D0CF93E50}" dt="2023-12-16T13:20:42.967" v="20236" actId="207"/>
          <ac:spMkLst>
            <pc:docMk/>
            <pc:sldMk cId="2322695711" sldId="276"/>
            <ac:spMk id="3" creationId="{141FDCDB-717B-35ED-9B43-6ECD1BFDC4A8}"/>
          </ac:spMkLst>
        </pc:spChg>
        <pc:picChg chg="add mod">
          <ac:chgData name="Alex Hales-Owen" userId="7e3a4e23da3821d8" providerId="LiveId" clId="{D28C1561-EC58-4D77-B4A5-867D0CF93E50}" dt="2023-12-12T15:30:03.701" v="14934" actId="1076"/>
          <ac:picMkLst>
            <pc:docMk/>
            <pc:sldMk cId="2322695711" sldId="276"/>
            <ac:picMk id="5" creationId="{6ADD9368-1FEC-42AA-6BBA-EA2ACAB0D056}"/>
          </ac:picMkLst>
        </pc:picChg>
        <pc:picChg chg="add mod">
          <ac:chgData name="Alex Hales-Owen" userId="7e3a4e23da3821d8" providerId="LiveId" clId="{D28C1561-EC58-4D77-B4A5-867D0CF93E50}" dt="2023-12-15T18:15:40.079" v="20235" actId="14100"/>
          <ac:picMkLst>
            <pc:docMk/>
            <pc:sldMk cId="2322695711" sldId="276"/>
            <ac:picMk id="6" creationId="{682F7A8F-7344-0B55-F90D-475123AADD3B}"/>
          </ac:picMkLst>
        </pc:picChg>
        <pc:picChg chg="add mod">
          <ac:chgData name="Alex Hales-Owen" userId="7e3a4e23da3821d8" providerId="LiveId" clId="{D28C1561-EC58-4D77-B4A5-867D0CF93E50}" dt="2023-12-12T19:42:20.933" v="16581" actId="1076"/>
          <ac:picMkLst>
            <pc:docMk/>
            <pc:sldMk cId="2322695711" sldId="276"/>
            <ac:picMk id="7" creationId="{5FBE7C5E-B69B-3B8A-9496-93747AA1E55F}"/>
          </ac:picMkLst>
        </pc:picChg>
      </pc:sldChg>
      <pc:sldChg chg="addSp delSp modSp new mod ord setBg">
        <pc:chgData name="Alex Hales-Owen" userId="7e3a4e23da3821d8" providerId="LiveId" clId="{D28C1561-EC58-4D77-B4A5-867D0CF93E50}" dt="2023-12-12T20:15:11.043" v="16988" actId="20577"/>
        <pc:sldMkLst>
          <pc:docMk/>
          <pc:sldMk cId="1390139118" sldId="277"/>
        </pc:sldMkLst>
        <pc:spChg chg="mod">
          <ac:chgData name="Alex Hales-Owen" userId="7e3a4e23da3821d8" providerId="LiveId" clId="{D28C1561-EC58-4D77-B4A5-867D0CF93E50}" dt="2023-12-12T16:49:49.338" v="15713" actId="20577"/>
          <ac:spMkLst>
            <pc:docMk/>
            <pc:sldMk cId="1390139118" sldId="277"/>
            <ac:spMk id="2" creationId="{664E41F9-609A-5F8F-4EC5-F64812EAF427}"/>
          </ac:spMkLst>
        </pc:spChg>
        <pc:spChg chg="mod">
          <ac:chgData name="Alex Hales-Owen" userId="7e3a4e23da3821d8" providerId="LiveId" clId="{D28C1561-EC58-4D77-B4A5-867D0CF93E50}" dt="2023-12-12T20:15:11.043" v="16988" actId="20577"/>
          <ac:spMkLst>
            <pc:docMk/>
            <pc:sldMk cId="1390139118" sldId="277"/>
            <ac:spMk id="3" creationId="{37CC0D8A-64CE-0416-CF94-457DA264AACC}"/>
          </ac:spMkLst>
        </pc:spChg>
        <pc:spChg chg="add del mod">
          <ac:chgData name="Alex Hales-Owen" userId="7e3a4e23da3821d8" providerId="LiveId" clId="{D28C1561-EC58-4D77-B4A5-867D0CF93E50}" dt="2023-12-12T16:49:14.711" v="15673"/>
          <ac:spMkLst>
            <pc:docMk/>
            <pc:sldMk cId="1390139118" sldId="277"/>
            <ac:spMk id="7" creationId="{71282F70-5503-A63A-C904-599C9A6244EA}"/>
          </ac:spMkLst>
        </pc:spChg>
        <pc:spChg chg="add mod">
          <ac:chgData name="Alex Hales-Owen" userId="7e3a4e23da3821d8" providerId="LiveId" clId="{D28C1561-EC58-4D77-B4A5-867D0CF93E50}" dt="2023-12-12T17:08:31.947" v="16479" actId="20577"/>
          <ac:spMkLst>
            <pc:docMk/>
            <pc:sldMk cId="1390139118" sldId="277"/>
            <ac:spMk id="10" creationId="{95E83FF7-EBCA-470D-B68A-81735C1DE4AB}"/>
          </ac:spMkLst>
        </pc:spChg>
        <pc:spChg chg="add mod">
          <ac:chgData name="Alex Hales-Owen" userId="7e3a4e23da3821d8" providerId="LiveId" clId="{D28C1561-EC58-4D77-B4A5-867D0CF93E50}" dt="2023-12-12T17:20:33.772" v="16528" actId="207"/>
          <ac:spMkLst>
            <pc:docMk/>
            <pc:sldMk cId="1390139118" sldId="277"/>
            <ac:spMk id="11" creationId="{3AE8406F-8585-1FDA-9C64-21B398D54E89}"/>
          </ac:spMkLst>
        </pc:spChg>
        <pc:picChg chg="add mod ord">
          <ac:chgData name="Alex Hales-Owen" userId="7e3a4e23da3821d8" providerId="LiveId" clId="{D28C1561-EC58-4D77-B4A5-867D0CF93E50}" dt="2023-12-12T17:06:31.132" v="16461" actId="1076"/>
          <ac:picMkLst>
            <pc:docMk/>
            <pc:sldMk cId="1390139118" sldId="277"/>
            <ac:picMk id="4" creationId="{BA5E81F5-CE30-2C2E-7766-04FCF57BADCA}"/>
          </ac:picMkLst>
        </pc:picChg>
        <pc:picChg chg="add mod ord">
          <ac:chgData name="Alex Hales-Owen" userId="7e3a4e23da3821d8" providerId="LiveId" clId="{D28C1561-EC58-4D77-B4A5-867D0CF93E50}" dt="2023-12-12T17:06:28.393" v="16460" actId="1076"/>
          <ac:picMkLst>
            <pc:docMk/>
            <pc:sldMk cId="1390139118" sldId="277"/>
            <ac:picMk id="6" creationId="{6DC996DF-1D19-6E40-49A1-C89FA9D873F3}"/>
          </ac:picMkLst>
        </pc:picChg>
        <pc:picChg chg="add mod">
          <ac:chgData name="Alex Hales-Owen" userId="7e3a4e23da3821d8" providerId="LiveId" clId="{D28C1561-EC58-4D77-B4A5-867D0CF93E50}" dt="2023-12-12T16:51:18.427" v="15747" actId="14100"/>
          <ac:picMkLst>
            <pc:docMk/>
            <pc:sldMk cId="1390139118" sldId="277"/>
            <ac:picMk id="9" creationId="{23CF9072-8910-380C-0224-BDE8B8685612}"/>
          </ac:picMkLst>
        </pc:picChg>
        <pc:picChg chg="add mod">
          <ac:chgData name="Alex Hales-Owen" userId="7e3a4e23da3821d8" providerId="LiveId" clId="{D28C1561-EC58-4D77-B4A5-867D0CF93E50}" dt="2023-12-12T17:03:02.776" v="16291" actId="1076"/>
          <ac:picMkLst>
            <pc:docMk/>
            <pc:sldMk cId="1390139118" sldId="277"/>
            <ac:picMk id="12" creationId="{408F312E-4892-5511-C19F-801D837BA784}"/>
          </ac:picMkLst>
        </pc:picChg>
        <pc:picChg chg="add mod">
          <ac:chgData name="Alex Hales-Owen" userId="7e3a4e23da3821d8" providerId="LiveId" clId="{D28C1561-EC58-4D77-B4A5-867D0CF93E50}" dt="2023-12-12T17:07:11.785" v="16464" actId="14100"/>
          <ac:picMkLst>
            <pc:docMk/>
            <pc:sldMk cId="1390139118" sldId="277"/>
            <ac:picMk id="13" creationId="{5B4F2065-3405-D94C-FA56-3D2FD8A0D4D4}"/>
          </ac:picMkLst>
        </pc:picChg>
      </pc:sldChg>
      <pc:sldChg chg="addSp modSp new mod setBg">
        <pc:chgData name="Alex Hales-Owen" userId="7e3a4e23da3821d8" providerId="LiveId" clId="{D28C1561-EC58-4D77-B4A5-867D0CF93E50}" dt="2023-12-13T16:07:06.051" v="19650" actId="14100"/>
        <pc:sldMkLst>
          <pc:docMk/>
          <pc:sldMk cId="304857255" sldId="278"/>
        </pc:sldMkLst>
        <pc:spChg chg="mod">
          <ac:chgData name="Alex Hales-Owen" userId="7e3a4e23da3821d8" providerId="LiveId" clId="{D28C1561-EC58-4D77-B4A5-867D0CF93E50}" dt="2023-12-12T20:34:02.492" v="17572" actId="1076"/>
          <ac:spMkLst>
            <pc:docMk/>
            <pc:sldMk cId="304857255" sldId="278"/>
            <ac:spMk id="2" creationId="{1468ECBA-5F82-95CC-8106-51008F3641EA}"/>
          </ac:spMkLst>
        </pc:spChg>
        <pc:spChg chg="mod">
          <ac:chgData name="Alex Hales-Owen" userId="7e3a4e23da3821d8" providerId="LiveId" clId="{D28C1561-EC58-4D77-B4A5-867D0CF93E50}" dt="2023-12-12T20:43:11.677" v="18173" actId="20577"/>
          <ac:spMkLst>
            <pc:docMk/>
            <pc:sldMk cId="304857255" sldId="278"/>
            <ac:spMk id="3" creationId="{8EA5C3B9-333D-5232-6959-0F13467D65F6}"/>
          </ac:spMkLst>
        </pc:spChg>
        <pc:spChg chg="add">
          <ac:chgData name="Alex Hales-Owen" userId="7e3a4e23da3821d8" providerId="LiveId" clId="{D28C1561-EC58-4D77-B4A5-867D0CF93E50}" dt="2023-12-12T20:31:12.768" v="17420" actId="26606"/>
          <ac:spMkLst>
            <pc:docMk/>
            <pc:sldMk cId="304857255" sldId="278"/>
            <ac:spMk id="1031" creationId="{C2E4E997-8672-4FFD-B8EC-9932A8E4714B}"/>
          </ac:spMkLst>
        </pc:spChg>
        <pc:grpChg chg="add">
          <ac:chgData name="Alex Hales-Owen" userId="7e3a4e23da3821d8" providerId="LiveId" clId="{D28C1561-EC58-4D77-B4A5-867D0CF93E50}" dt="2023-12-12T20:31:12.768" v="17420" actId="26606"/>
          <ac:grpSpMkLst>
            <pc:docMk/>
            <pc:sldMk cId="304857255" sldId="278"/>
            <ac:grpSpMk id="1035" creationId="{453E4DEE-E996-40F8-8635-0FF43D7348F9}"/>
          </ac:grpSpMkLst>
        </pc:grpChg>
        <pc:picChg chg="add mod">
          <ac:chgData name="Alex Hales-Owen" userId="7e3a4e23da3821d8" providerId="LiveId" clId="{D28C1561-EC58-4D77-B4A5-867D0CF93E50}" dt="2023-12-13T16:07:06.051" v="19650" actId="14100"/>
          <ac:picMkLst>
            <pc:docMk/>
            <pc:sldMk cId="304857255" sldId="278"/>
            <ac:picMk id="1026" creationId="{088458A3-29CD-9FE6-A8F0-7FBC679A3C3F}"/>
          </ac:picMkLst>
        </pc:picChg>
        <pc:picChg chg="add">
          <ac:chgData name="Alex Hales-Owen" userId="7e3a4e23da3821d8" providerId="LiveId" clId="{D28C1561-EC58-4D77-B4A5-867D0CF93E50}" dt="2023-12-12T20:31:12.768" v="17420" actId="26606"/>
          <ac:picMkLst>
            <pc:docMk/>
            <pc:sldMk cId="304857255" sldId="278"/>
            <ac:picMk id="1033" creationId="{FE6BA9E6-1D9E-4D30-B528-D49FA1342E4E}"/>
          </ac:picMkLst>
        </pc:picChg>
      </pc:sldChg>
      <pc:sldChg chg="addSp delSp modSp new del mod">
        <pc:chgData name="Alex Hales-Owen" userId="7e3a4e23da3821d8" providerId="LiveId" clId="{D28C1561-EC58-4D77-B4A5-867D0CF93E50}" dt="2023-12-12T17:15:56.999" v="16499" actId="2696"/>
        <pc:sldMkLst>
          <pc:docMk/>
          <pc:sldMk cId="2722686209" sldId="278"/>
        </pc:sldMkLst>
        <pc:spChg chg="del">
          <ac:chgData name="Alex Hales-Owen" userId="7e3a4e23da3821d8" providerId="LiveId" clId="{D28C1561-EC58-4D77-B4A5-867D0CF93E50}" dt="2023-12-12T17:15:39.765" v="16496" actId="22"/>
          <ac:spMkLst>
            <pc:docMk/>
            <pc:sldMk cId="2722686209" sldId="278"/>
            <ac:spMk id="3" creationId="{85388BDF-F40D-8D85-66E4-11F05B8A7F3E}"/>
          </ac:spMkLst>
        </pc:spChg>
        <pc:spChg chg="add mod">
          <ac:chgData name="Alex Hales-Owen" userId="7e3a4e23da3821d8" providerId="LiveId" clId="{D28C1561-EC58-4D77-B4A5-867D0CF93E50}" dt="2023-12-12T17:15:48.071" v="16498" actId="21"/>
          <ac:spMkLst>
            <pc:docMk/>
            <pc:sldMk cId="2722686209" sldId="278"/>
            <ac:spMk id="7" creationId="{E72A2472-50E4-5170-8F24-422467542C61}"/>
          </ac:spMkLst>
        </pc:spChg>
        <pc:picChg chg="add del mod ord">
          <ac:chgData name="Alex Hales-Owen" userId="7e3a4e23da3821d8" providerId="LiveId" clId="{D28C1561-EC58-4D77-B4A5-867D0CF93E50}" dt="2023-12-12T17:15:48.071" v="16498" actId="21"/>
          <ac:picMkLst>
            <pc:docMk/>
            <pc:sldMk cId="2722686209" sldId="278"/>
            <ac:picMk id="5" creationId="{9A7315A2-9C3B-E8E5-09F4-10396CEC41E6}"/>
          </ac:picMkLst>
        </pc:picChg>
      </pc:sldChg>
      <pc:sldChg chg="addSp modSp new del mod">
        <pc:chgData name="Alex Hales-Owen" userId="7e3a4e23da3821d8" providerId="LiveId" clId="{D28C1561-EC58-4D77-B4A5-867D0CF93E50}" dt="2023-12-12T20:17:10.702" v="16990" actId="2696"/>
        <pc:sldMkLst>
          <pc:docMk/>
          <pc:sldMk cId="4018732821" sldId="278"/>
        </pc:sldMkLst>
        <pc:picChg chg="add mod">
          <ac:chgData name="Alex Hales-Owen" userId="7e3a4e23da3821d8" providerId="LiveId" clId="{D28C1561-EC58-4D77-B4A5-867D0CF93E50}" dt="2023-12-12T19:59:19.373" v="16619" actId="1076"/>
          <ac:picMkLst>
            <pc:docMk/>
            <pc:sldMk cId="4018732821" sldId="278"/>
            <ac:picMk id="5" creationId="{350CE540-1B4A-D088-8DC7-DF8624ED3997}"/>
          </ac:picMkLst>
        </pc:picChg>
      </pc:sldChg>
      <pc:sldChg chg="addSp delSp modSp new mod ord setBg">
        <pc:chgData name="Alex Hales-Owen" userId="7e3a4e23da3821d8" providerId="LiveId" clId="{D28C1561-EC58-4D77-B4A5-867D0CF93E50}" dt="2023-12-16T15:41:06.274" v="20368" actId="2711"/>
        <pc:sldMkLst>
          <pc:docMk/>
          <pc:sldMk cId="871242667" sldId="279"/>
        </pc:sldMkLst>
        <pc:spChg chg="mod">
          <ac:chgData name="Alex Hales-Owen" userId="7e3a4e23da3821d8" providerId="LiveId" clId="{D28C1561-EC58-4D77-B4A5-867D0CF93E50}" dt="2023-12-13T16:06:05.313" v="19642" actId="207"/>
          <ac:spMkLst>
            <pc:docMk/>
            <pc:sldMk cId="871242667" sldId="279"/>
            <ac:spMk id="2" creationId="{F11C6B5D-9F2E-3AA8-C074-3A8653C7F85C}"/>
          </ac:spMkLst>
        </pc:spChg>
        <pc:spChg chg="mod ord">
          <ac:chgData name="Alex Hales-Owen" userId="7e3a4e23da3821d8" providerId="LiveId" clId="{D28C1561-EC58-4D77-B4A5-867D0CF93E50}" dt="2023-12-16T15:41:06.274" v="20368" actId="2711"/>
          <ac:spMkLst>
            <pc:docMk/>
            <pc:sldMk cId="871242667" sldId="279"/>
            <ac:spMk id="3" creationId="{D2F6A0C6-AC9F-D6EA-8944-77E416B2E18D}"/>
          </ac:spMkLst>
        </pc:spChg>
        <pc:grpChg chg="add del">
          <ac:chgData name="Alex Hales-Owen" userId="7e3a4e23da3821d8" providerId="LiveId" clId="{D28C1561-EC58-4D77-B4A5-867D0CF93E50}" dt="2023-12-13T15:56:55.720" v="19237" actId="26606"/>
          <ac:grpSpMkLst>
            <pc:docMk/>
            <pc:sldMk cId="871242667" sldId="279"/>
            <ac:grpSpMk id="10" creationId="{74872A0B-8668-4500-9509-EAA581B26C24}"/>
          </ac:grpSpMkLst>
        </pc:grpChg>
        <pc:grpChg chg="add del">
          <ac:chgData name="Alex Hales-Owen" userId="7e3a4e23da3821d8" providerId="LiveId" clId="{D28C1561-EC58-4D77-B4A5-867D0CF93E50}" dt="2023-12-13T15:56:55.720" v="19237" actId="26606"/>
          <ac:grpSpMkLst>
            <pc:docMk/>
            <pc:sldMk cId="871242667" sldId="279"/>
            <ac:grpSpMk id="14" creationId="{240590EE-5428-41AA-95B2-96FCC1CE67A7}"/>
          </ac:grpSpMkLst>
        </pc:grpChg>
        <pc:picChg chg="add mod">
          <ac:chgData name="Alex Hales-Owen" userId="7e3a4e23da3821d8" providerId="LiveId" clId="{D28C1561-EC58-4D77-B4A5-867D0CF93E50}" dt="2023-12-13T15:57:03.429" v="19240" actId="1076"/>
          <ac:picMkLst>
            <pc:docMk/>
            <pc:sldMk cId="871242667" sldId="279"/>
            <ac:picMk id="5" creationId="{33DA49C0-B1F2-7BB6-E028-1267BFA945F4}"/>
          </ac:picMkLst>
        </pc:picChg>
      </pc:sldChg>
      <pc:sldChg chg="addSp modSp new add del mod ord">
        <pc:chgData name="Alex Hales-Owen" userId="7e3a4e23da3821d8" providerId="LiveId" clId="{D28C1561-EC58-4D77-B4A5-867D0CF93E50}" dt="2023-12-16T22:53:06.952" v="20566" actId="21"/>
        <pc:sldMkLst>
          <pc:docMk/>
          <pc:sldMk cId="1668580589" sldId="280"/>
        </pc:sldMkLst>
        <pc:spChg chg="mod">
          <ac:chgData name="Alex Hales-Owen" userId="7e3a4e23da3821d8" providerId="LiveId" clId="{D28C1561-EC58-4D77-B4A5-867D0CF93E50}" dt="2023-12-15T17:54:20.060" v="19902" actId="113"/>
          <ac:spMkLst>
            <pc:docMk/>
            <pc:sldMk cId="1668580589" sldId="280"/>
            <ac:spMk id="2" creationId="{BE22F983-3903-AC20-E004-C163ADB5AAE5}"/>
          </ac:spMkLst>
        </pc:spChg>
        <pc:spChg chg="mod">
          <ac:chgData name="Alex Hales-Owen" userId="7e3a4e23da3821d8" providerId="LiveId" clId="{D28C1561-EC58-4D77-B4A5-867D0CF93E50}" dt="2023-12-16T22:53:06.952" v="20566" actId="21"/>
          <ac:spMkLst>
            <pc:docMk/>
            <pc:sldMk cId="1668580589" sldId="280"/>
            <ac:spMk id="3" creationId="{1ACC7CBF-50AB-BA3E-7458-7B7055E7EB5C}"/>
          </ac:spMkLst>
        </pc:spChg>
        <pc:picChg chg="add mod">
          <ac:chgData name="Alex Hales-Owen" userId="7e3a4e23da3821d8" providerId="LiveId" clId="{D28C1561-EC58-4D77-B4A5-867D0CF93E50}" dt="2023-12-15T17:59:25.178" v="20039" actId="1076"/>
          <ac:picMkLst>
            <pc:docMk/>
            <pc:sldMk cId="1668580589" sldId="280"/>
            <ac:picMk id="5" creationId="{1CC7B88D-DAB9-D265-F824-B31A0031EC6D}"/>
          </ac:picMkLst>
        </pc:picChg>
      </pc:sldChg>
      <pc:sldChg chg="modSp new mod setBg">
        <pc:chgData name="Alex Hales-Owen" userId="7e3a4e23da3821d8" providerId="LiveId" clId="{D28C1561-EC58-4D77-B4A5-867D0CF93E50}" dt="2023-12-16T16:29:09.103" v="20558" actId="20577"/>
        <pc:sldMkLst>
          <pc:docMk/>
          <pc:sldMk cId="4004795745" sldId="281"/>
        </pc:sldMkLst>
        <pc:spChg chg="mod">
          <ac:chgData name="Alex Hales-Owen" userId="7e3a4e23da3821d8" providerId="LiveId" clId="{D28C1561-EC58-4D77-B4A5-867D0CF93E50}" dt="2023-12-16T16:28:55.086" v="20543" actId="207"/>
          <ac:spMkLst>
            <pc:docMk/>
            <pc:sldMk cId="4004795745" sldId="281"/>
            <ac:spMk id="2" creationId="{75A338EC-44E5-A747-390E-EF9E53D15718}"/>
          </ac:spMkLst>
        </pc:spChg>
        <pc:spChg chg="mod">
          <ac:chgData name="Alex Hales-Owen" userId="7e3a4e23da3821d8" providerId="LiveId" clId="{D28C1561-EC58-4D77-B4A5-867D0CF93E50}" dt="2023-12-16T16:29:09.103" v="20558" actId="20577"/>
          <ac:spMkLst>
            <pc:docMk/>
            <pc:sldMk cId="4004795745" sldId="281"/>
            <ac:spMk id="3" creationId="{9B323302-C655-D0C3-B0E1-4869D81217A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0550AA13-F870-4E14-A8C3-93814F767DC9}" type="datetimeFigureOut">
              <a:rPr lang="en-GB" smtClean="0"/>
              <a:t>16/12/2023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3240026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0AA13-F870-4E14-A8C3-93814F767DC9}" type="datetimeFigureOut">
              <a:rPr lang="en-GB" smtClean="0"/>
              <a:t>16/12/2023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3206673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50AA13-F870-4E14-A8C3-93814F767DC9}" type="datetimeFigureOut">
              <a:rPr lang="en-GB" smtClean="0"/>
              <a:t>16/12/2023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1050382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709896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50AA13-F870-4E14-A8C3-93814F767DC9}" type="datetimeFigureOut">
              <a:rPr lang="en-GB" smtClean="0"/>
              <a:t>16/12/2023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3398020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50AA13-F870-4E14-A8C3-93814F767DC9}" type="datetimeFigureOut">
              <a:rPr lang="en-GB" smtClean="0"/>
              <a:t>16/12/2023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3372867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50AA13-F870-4E14-A8C3-93814F767DC9}" type="datetimeFigureOut">
              <a:rPr lang="en-GB" smtClean="0"/>
              <a:t>16/12/2023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65462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741766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579956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168205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3580010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14782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50AA13-F870-4E14-A8C3-93814F767DC9}" type="datetimeFigureOut">
              <a:rPr lang="en-GB" smtClean="0"/>
              <a:t>16/12/2023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252261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50AA13-F870-4E14-A8C3-93814F767DC9}" type="datetimeFigureOut">
              <a:rPr lang="en-GB" smtClean="0"/>
              <a:t>16/12/2023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861927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50AA13-F870-4E14-A8C3-93814F767DC9}" type="datetimeFigureOut">
              <a:rPr lang="en-GB" smtClean="0"/>
              <a:t>16/12/2023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6317101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0AA13-F870-4E14-A8C3-93814F767DC9}" type="datetimeFigureOut">
              <a:rPr lang="en-GB" smtClean="0"/>
              <a:t>16/12/2023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2285281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50AA13-F870-4E14-A8C3-93814F767DC9}" type="datetimeFigureOut">
              <a:rPr lang="en-GB" smtClean="0"/>
              <a:t>16/12/2023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56965-8C40-4947-AD63-A9CBD6B5AB64}" type="slidenum">
              <a:rPr lang="en-GB" smtClean="0"/>
              <a:t>‹#›</a:t>
            </a:fld>
            <a:endParaRPr lang="en-GB"/>
          </a:p>
        </p:txBody>
      </p:sp>
    </p:spTree>
    <p:extLst>
      <p:ext uri="{BB962C8B-B14F-4D97-AF65-F5344CB8AC3E}">
        <p14:creationId xmlns:p14="http://schemas.microsoft.com/office/powerpoint/2010/main" val="107531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550AA13-F870-4E14-A8C3-93814F767DC9}" type="datetimeFigureOut">
              <a:rPr lang="en-GB" smtClean="0"/>
              <a:t>16/12/2023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3056965-8C40-4947-AD63-A9CBD6B5AB64}" type="slidenum">
              <a:rPr lang="en-GB" smtClean="0"/>
              <a:t>‹#›</a:t>
            </a:fld>
            <a:endParaRPr lang="en-GB"/>
          </a:p>
        </p:txBody>
      </p:sp>
    </p:spTree>
    <p:extLst>
      <p:ext uri="{BB962C8B-B14F-4D97-AF65-F5344CB8AC3E}">
        <p14:creationId xmlns:p14="http://schemas.microsoft.com/office/powerpoint/2010/main" val="2883369470"/>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3.png"/><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latimes.com/entertainment/movies/la-ca-mn-saving-private-ryan-20-story.html" TargetMode="External"/><Relationship Id="rId3" Type="http://schemas.openxmlformats.org/officeDocument/2006/relationships/hyperlink" Target="https://www.realhistoryonline.com/ground/artillery/flak30-2cm-antiaircraft-gun/" TargetMode="External"/><Relationship Id="rId7" Type="http://schemas.openxmlformats.org/officeDocument/2006/relationships/hyperlink" Target="https://www.youtube.com/watch?v=Mu8jmWuR4bk" TargetMode="External"/><Relationship Id="rId12" Type="http://schemas.openxmlformats.org/officeDocument/2006/relationships/hyperlink" Target="http://edition.cnn.com/SHOWBIZ/Movies/9807/23/private.ryan/" TargetMode="External"/><Relationship Id="rId2" Type="http://schemas.openxmlformats.org/officeDocument/2006/relationships/hyperlink" Target="https://www.youtube.com/watch?v=FwIbxv0Gir0" TargetMode="External"/><Relationship Id="rId1" Type="http://schemas.openxmlformats.org/officeDocument/2006/relationships/slideLayout" Target="../slideLayouts/slideLayout2.xml"/><Relationship Id="rId6" Type="http://schemas.openxmlformats.org/officeDocument/2006/relationships/hyperlink" Target="https://www.popularmechanics.com/military/weapons/a39652624/the-fiery-history-of-the-molotov-cocktail/" TargetMode="External"/><Relationship Id="rId11" Type="http://schemas.openxmlformats.org/officeDocument/2006/relationships/hyperlink" Target="https://www.history.com/news/saving-private-ryan-real-life-dday-back-story" TargetMode="External"/><Relationship Id="rId5" Type="http://schemas.openxmlformats.org/officeDocument/2006/relationships/hyperlink" Target="https://web.archive.org/web/20220927215819/https:/www.lexpev.nl/grenades/americas/unitedstates/m1incendiaryfrangible.html" TargetMode="External"/><Relationship Id="rId10" Type="http://schemas.openxmlformats.org/officeDocument/2006/relationships/hyperlink" Target="https://www.imdb.com/title/tt0120815/?ref_=nmbio_mbio" TargetMode="External"/><Relationship Id="rId4" Type="http://schemas.openxmlformats.org/officeDocument/2006/relationships/hyperlink" Target="https://www.imdb.com/name/nm0000229/bio/?ref_=nm_ov_bio_sm" TargetMode="External"/><Relationship Id="rId9" Type="http://schemas.openxmlformats.org/officeDocument/2006/relationships/hyperlink" Target="https://www.imdb.com/title/tt0120815/awards/?ref_=tt_aw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D1A55C-711F-CBD4-CE0F-D11E314D919C}"/>
              </a:ext>
            </a:extLst>
          </p:cNvPr>
          <p:cNvPicPr>
            <a:picLocks noChangeAspect="1"/>
          </p:cNvPicPr>
          <p:nvPr/>
        </p:nvPicPr>
        <p:blipFill rotWithShape="1">
          <a:blip r:embed="rId2">
            <a:alphaModFix amt="40000"/>
          </a:blip>
          <a:srcRect l="2974" r="21555" b="1"/>
          <a:stretch/>
        </p:blipFill>
        <p:spPr>
          <a:xfrm>
            <a:off x="-170" y="10"/>
            <a:ext cx="8450317" cy="6857990"/>
          </a:xfrm>
          <a:prstGeom prst="rect">
            <a:avLst/>
          </a:prstGeom>
        </p:spPr>
      </p:pic>
      <p:sp>
        <p:nvSpPr>
          <p:cNvPr id="3" name="Subtitle 2">
            <a:extLst>
              <a:ext uri="{FF2B5EF4-FFF2-40B4-BE49-F238E27FC236}">
                <a16:creationId xmlns:a16="http://schemas.microsoft.com/office/drawing/2014/main" id="{18A0A615-3CA1-67A0-C662-94B8236DB5ED}"/>
              </a:ext>
            </a:extLst>
          </p:cNvPr>
          <p:cNvSpPr>
            <a:spLocks noGrp="1"/>
          </p:cNvSpPr>
          <p:nvPr>
            <p:ph type="subTitle" idx="1"/>
          </p:nvPr>
        </p:nvSpPr>
        <p:spPr>
          <a:xfrm>
            <a:off x="2548467" y="5645326"/>
            <a:ext cx="2715585" cy="775494"/>
          </a:xfrm>
        </p:spPr>
        <p:txBody>
          <a:bodyPr>
            <a:normAutofit/>
          </a:bodyPr>
          <a:lstStyle/>
          <a:p>
            <a:pPr algn="l"/>
            <a:r>
              <a:rPr lang="en-US" dirty="0">
                <a:solidFill>
                  <a:srgbClr val="FF0000"/>
                </a:solidFill>
              </a:rPr>
              <a:t>By Alex Hales-Owen</a:t>
            </a:r>
            <a:endParaRPr lang="en-GB" dirty="0">
              <a:solidFill>
                <a:srgbClr val="FF0000"/>
              </a:solidFill>
            </a:endParaRPr>
          </a:p>
        </p:txBody>
      </p:sp>
      <p:pic>
        <p:nvPicPr>
          <p:cNvPr id="1026" name="Picture 2">
            <a:extLst>
              <a:ext uri="{FF2B5EF4-FFF2-40B4-BE49-F238E27FC236}">
                <a16:creationId xmlns:a16="http://schemas.microsoft.com/office/drawing/2014/main" id="{1FEECF1F-E22D-3577-3622-859CAFA02C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249" r="20890" b="1"/>
          <a:stretch/>
        </p:blipFill>
        <p:spPr bwMode="auto">
          <a:xfrm>
            <a:off x="4779404" y="-10"/>
            <a:ext cx="7412596"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906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168E9E"/>
            </a:gs>
            <a:gs pos="74000">
              <a:schemeClr val="tx2">
                <a:lumMod val="75000"/>
              </a:schemeClr>
            </a:gs>
            <a:gs pos="83000">
              <a:srgbClr val="0070C0"/>
            </a:gs>
            <a:gs pos="40000">
              <a:srgbClr val="00B0F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338EC-44E5-A747-390E-EF9E53D15718}"/>
              </a:ext>
            </a:extLst>
          </p:cNvPr>
          <p:cNvSpPr>
            <a:spLocks noGrp="1"/>
          </p:cNvSpPr>
          <p:nvPr>
            <p:ph type="title"/>
          </p:nvPr>
        </p:nvSpPr>
        <p:spPr/>
        <p:txBody>
          <a:bodyPr/>
          <a:lstStyle/>
          <a:p>
            <a:r>
              <a:rPr lang="en-US" dirty="0">
                <a:solidFill>
                  <a:schemeClr val="accent2"/>
                </a:solidFill>
              </a:rPr>
              <a:t>What is the purpose of this Presentation?</a:t>
            </a:r>
            <a:endParaRPr lang="en-GB" dirty="0">
              <a:solidFill>
                <a:schemeClr val="accent2"/>
              </a:solidFill>
            </a:endParaRPr>
          </a:p>
        </p:txBody>
      </p:sp>
      <p:sp>
        <p:nvSpPr>
          <p:cNvPr id="3" name="Content Placeholder 2">
            <a:extLst>
              <a:ext uri="{FF2B5EF4-FFF2-40B4-BE49-F238E27FC236}">
                <a16:creationId xmlns:a16="http://schemas.microsoft.com/office/drawing/2014/main" id="{9B323302-C655-D0C3-B0E1-4869D81217A2}"/>
              </a:ext>
            </a:extLst>
          </p:cNvPr>
          <p:cNvSpPr>
            <a:spLocks noGrp="1"/>
          </p:cNvSpPr>
          <p:nvPr>
            <p:ph idx="1"/>
          </p:nvPr>
        </p:nvSpPr>
        <p:spPr/>
        <p:txBody>
          <a:bodyPr>
            <a:normAutofit/>
          </a:bodyPr>
          <a:lstStyle/>
          <a:p>
            <a:r>
              <a:rPr lang="en-US" dirty="0">
                <a:solidFill>
                  <a:srgbClr val="114F17"/>
                </a:solidFill>
                <a:effectLst/>
                <a:latin typeface="Calibri" panose="020F0502020204030204" pitchFamily="34" charset="0"/>
                <a:ea typeface="Calibri" panose="020F0502020204030204" pitchFamily="34" charset="0"/>
                <a:cs typeface="Times New Roman" panose="02020603050405020304" pitchFamily="18" charset="0"/>
              </a:rPr>
              <a:t>This Presentation will be looking at the final battle scene in the movie. It will be considering how in my chosen scene Spielberg has controlled the aspects of symbolism, technical, written, and sound codes to achieve his goal of creating a film which tells a story of the Second World War, without glorifying the war, unlike many films before it.</a:t>
            </a:r>
            <a:endParaRPr lang="en-GB" sz="3200" dirty="0">
              <a:solidFill>
                <a:srgbClr val="114F17"/>
              </a:solidFill>
            </a:endParaRPr>
          </a:p>
        </p:txBody>
      </p:sp>
    </p:spTree>
    <p:extLst>
      <p:ext uri="{BB962C8B-B14F-4D97-AF65-F5344CB8AC3E}">
        <p14:creationId xmlns:p14="http://schemas.microsoft.com/office/powerpoint/2010/main" val="4004795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45CFEF"/>
            </a:gs>
            <a:gs pos="41000">
              <a:srgbClr val="99FFE4"/>
            </a:gs>
            <a:gs pos="32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04BA5-96AC-74D8-FCD2-47F154ECD2FC}"/>
              </a:ext>
            </a:extLst>
          </p:cNvPr>
          <p:cNvSpPr>
            <a:spLocks noGrp="1"/>
          </p:cNvSpPr>
          <p:nvPr>
            <p:ph type="title"/>
          </p:nvPr>
        </p:nvSpPr>
        <p:spPr>
          <a:xfrm>
            <a:off x="4629986" y="9525"/>
            <a:ext cx="7371514" cy="1478570"/>
          </a:xfrm>
        </p:spPr>
        <p:txBody>
          <a:bodyPr>
            <a:normAutofit/>
          </a:bodyPr>
          <a:lstStyle/>
          <a:p>
            <a:r>
              <a:rPr lang="en-US" b="1" i="1" u="sng" dirty="0">
                <a:solidFill>
                  <a:schemeClr val="accent1"/>
                </a:solidFill>
              </a:rPr>
              <a:t>The Director – Steven Spielberg</a:t>
            </a:r>
            <a:endParaRPr lang="en-GB" b="1" i="1" u="sng" dirty="0">
              <a:solidFill>
                <a:schemeClr val="accent1"/>
              </a:solidFill>
            </a:endParaRPr>
          </a:p>
        </p:txBody>
      </p:sp>
      <p:sp>
        <p:nvSpPr>
          <p:cNvPr id="3" name="Content Placeholder 2">
            <a:extLst>
              <a:ext uri="{FF2B5EF4-FFF2-40B4-BE49-F238E27FC236}">
                <a16:creationId xmlns:a16="http://schemas.microsoft.com/office/drawing/2014/main" id="{207C674B-6428-E371-CEFE-19A7A78D5ECB}"/>
              </a:ext>
            </a:extLst>
          </p:cNvPr>
          <p:cNvSpPr>
            <a:spLocks noGrp="1"/>
          </p:cNvSpPr>
          <p:nvPr>
            <p:ph idx="1"/>
          </p:nvPr>
        </p:nvSpPr>
        <p:spPr>
          <a:xfrm>
            <a:off x="4687136" y="1238251"/>
            <a:ext cx="7438190" cy="3768756"/>
          </a:xfrm>
        </p:spPr>
        <p:txBody>
          <a:bodyPr>
            <a:normAutofit/>
          </a:bodyPr>
          <a:lstStyle/>
          <a:p>
            <a:r>
              <a:rPr lang="en-GB" sz="2000" b="0" i="0" dirty="0">
                <a:solidFill>
                  <a:schemeClr val="bg1"/>
                </a:solidFill>
                <a:effectLst/>
                <a:latin typeface="Roboto" panose="02000000000000000000" pitchFamily="2" charset="0"/>
              </a:rPr>
              <a:t>Steven Allan Spielberg, (born </a:t>
            </a:r>
            <a:r>
              <a:rPr lang="it-IT" sz="2000" b="0" i="0" dirty="0">
                <a:solidFill>
                  <a:schemeClr val="bg1"/>
                </a:solidFill>
                <a:effectLst/>
                <a:latin typeface="Roboto" panose="02000000000000000000" pitchFamily="2" charset="0"/>
              </a:rPr>
              <a:t>December 18 1946).</a:t>
            </a:r>
          </a:p>
          <a:p>
            <a:r>
              <a:rPr lang="it-IT" sz="2000" dirty="0">
                <a:solidFill>
                  <a:srgbClr val="FF6699"/>
                </a:solidFill>
                <a:latin typeface="Roboto" panose="02000000000000000000" pitchFamily="2" charset="0"/>
              </a:rPr>
              <a:t>He had created films related to WWII prior to the creation of Saving Private Ryan in 1998. Such films include Fighter Squad (1961),  Escape to Nowhere (1961), Raiders of the Lost Ark (1981).</a:t>
            </a:r>
          </a:p>
          <a:p>
            <a:r>
              <a:rPr lang="it-IT" sz="2000" dirty="0">
                <a:solidFill>
                  <a:schemeClr val="accent2">
                    <a:lumMod val="75000"/>
                  </a:schemeClr>
                </a:solidFill>
                <a:latin typeface="Roboto" panose="02000000000000000000" pitchFamily="2" charset="0"/>
              </a:rPr>
              <a:t>A man with Jewish Heritage, Spielberg has made Nazis villains in </a:t>
            </a:r>
            <a:r>
              <a:rPr lang="it-IT" sz="2000" dirty="0" err="1">
                <a:solidFill>
                  <a:schemeClr val="accent2">
                    <a:lumMod val="75000"/>
                  </a:schemeClr>
                </a:solidFill>
                <a:latin typeface="Roboto" panose="02000000000000000000" pitchFamily="2" charset="0"/>
              </a:rPr>
              <a:t>previous</a:t>
            </a:r>
            <a:r>
              <a:rPr lang="it-IT" sz="2000" dirty="0">
                <a:solidFill>
                  <a:schemeClr val="accent2">
                    <a:lumMod val="75000"/>
                  </a:schemeClr>
                </a:solidFill>
                <a:latin typeface="Roboto" panose="02000000000000000000" pitchFamily="2" charset="0"/>
              </a:rPr>
              <a:t> </a:t>
            </a:r>
            <a:r>
              <a:rPr lang="it-IT" sz="2000" dirty="0" err="1">
                <a:solidFill>
                  <a:schemeClr val="accent2">
                    <a:lumMod val="75000"/>
                  </a:schemeClr>
                </a:solidFill>
                <a:latin typeface="Roboto" panose="02000000000000000000" pitchFamily="2" charset="0"/>
              </a:rPr>
              <a:t>films</a:t>
            </a:r>
            <a:r>
              <a:rPr lang="it-IT" sz="2000" dirty="0">
                <a:solidFill>
                  <a:schemeClr val="accent2">
                    <a:lumMod val="75000"/>
                  </a:schemeClr>
                </a:solidFill>
                <a:latin typeface="Roboto" panose="02000000000000000000" pitchFamily="2" charset="0"/>
              </a:rPr>
              <a:t>. This is the same with Saving Private Ryan, though this film does not shy away from the atrocities of war from all sides of the conflict.</a:t>
            </a:r>
            <a:endParaRPr lang="en-GB" sz="2000" dirty="0">
              <a:solidFill>
                <a:schemeClr val="accent2">
                  <a:lumMod val="75000"/>
                </a:schemeClr>
              </a:solidFill>
            </a:endParaRPr>
          </a:p>
        </p:txBody>
      </p:sp>
      <p:pic>
        <p:nvPicPr>
          <p:cNvPr id="4" name="Picture 6">
            <a:extLst>
              <a:ext uri="{FF2B5EF4-FFF2-40B4-BE49-F238E27FC236}">
                <a16:creationId xmlns:a16="http://schemas.microsoft.com/office/drawing/2014/main" id="{CE0E4385-42F1-2B4C-2141-C424A7BD18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752" r="30002"/>
          <a:stretch/>
        </p:blipFill>
        <p:spPr bwMode="auto">
          <a:xfrm>
            <a:off x="-5597" y="10"/>
            <a:ext cx="4635583"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8F68E74-BDE3-B22C-28E3-AC8D43583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7136" y="4857750"/>
            <a:ext cx="1466459" cy="20002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1ADCDAE-F624-3BF3-A232-4135BCADCD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3595" y="4857750"/>
            <a:ext cx="1499725" cy="2000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A70CB9D8-47B5-0AFF-92B1-1AC22FE43C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3320" y="4857542"/>
            <a:ext cx="1366855" cy="20354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273D6526-D601-44C3-5AC9-ED4CB4B751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54161" y="4892525"/>
            <a:ext cx="1490619" cy="200045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CD66F26-D9EE-39AC-1853-6F2A0B067FF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20175" y="4856358"/>
            <a:ext cx="1357750" cy="2036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498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EA7EB4"/>
            </a:gs>
            <a:gs pos="24000">
              <a:srgbClr val="FFC000"/>
            </a:gs>
            <a:gs pos="39000">
              <a:srgbClr val="92D050"/>
            </a:gs>
            <a:gs pos="54000">
              <a:srgbClr val="E3E09D"/>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118BD-9808-A453-5606-81CEE59BBB39}"/>
              </a:ext>
            </a:extLst>
          </p:cNvPr>
          <p:cNvSpPr>
            <a:spLocks noGrp="1"/>
          </p:cNvSpPr>
          <p:nvPr>
            <p:ph type="title"/>
          </p:nvPr>
        </p:nvSpPr>
        <p:spPr/>
        <p:txBody>
          <a:bodyPr/>
          <a:lstStyle/>
          <a:p>
            <a:r>
              <a:rPr lang="en-US" dirty="0">
                <a:solidFill>
                  <a:srgbClr val="FF0000"/>
                </a:solidFill>
              </a:rPr>
              <a:t>Context of the film</a:t>
            </a:r>
            <a:endParaRPr lang="en-GB" dirty="0">
              <a:solidFill>
                <a:srgbClr val="FF0000"/>
              </a:solidFill>
            </a:endParaRPr>
          </a:p>
        </p:txBody>
      </p:sp>
      <p:sp>
        <p:nvSpPr>
          <p:cNvPr id="3" name="Content Placeholder 2">
            <a:extLst>
              <a:ext uri="{FF2B5EF4-FFF2-40B4-BE49-F238E27FC236}">
                <a16:creationId xmlns:a16="http://schemas.microsoft.com/office/drawing/2014/main" id="{09094386-8179-6F53-00C7-DCF936BD7F27}"/>
              </a:ext>
            </a:extLst>
          </p:cNvPr>
          <p:cNvSpPr>
            <a:spLocks noGrp="1"/>
          </p:cNvSpPr>
          <p:nvPr>
            <p:ph idx="1"/>
          </p:nvPr>
        </p:nvSpPr>
        <p:spPr>
          <a:xfrm>
            <a:off x="221942" y="2249487"/>
            <a:ext cx="11727402" cy="3541714"/>
          </a:xfrm>
        </p:spPr>
        <p:txBody>
          <a:bodyPr>
            <a:normAutofit/>
          </a:bodyPr>
          <a:lstStyle/>
          <a:p>
            <a:r>
              <a:rPr lang="en-US" sz="1600" dirty="0">
                <a:solidFill>
                  <a:schemeClr val="bg1"/>
                </a:solidFill>
              </a:rPr>
              <a:t>Saving Private Ryan is a 1998 War Drama about the Second Ranger Battalion, a squadron of U.S. soldiers who retrieve a lost paratrooper from behind enemy lines. This film is loosely based on the true story of Fritz Niland who was saved by the U.S. 1942 ‘Sole Survivor’ directive, as well as stories his Veteran father had told him. Though the characters and the story itself are a work of fiction. </a:t>
            </a:r>
          </a:p>
          <a:p>
            <a:r>
              <a:rPr lang="en-US" sz="1600" dirty="0">
                <a:solidFill>
                  <a:schemeClr val="accent3"/>
                </a:solidFill>
              </a:rPr>
              <a:t>The film won 5 Oscars, including Best Director, best sound, and best effects. Though it was nominated for many more.</a:t>
            </a:r>
          </a:p>
          <a:p>
            <a:r>
              <a:rPr lang="en-US" sz="1600" dirty="0">
                <a:solidFill>
                  <a:srgbClr val="0070C0"/>
                </a:solidFill>
              </a:rPr>
              <a:t>Steven Spielberg set out with a specific goal when creating this film:</a:t>
            </a:r>
            <a:endParaRPr lang="en-GB" sz="1600" dirty="0">
              <a:solidFill>
                <a:srgbClr val="0070C0"/>
              </a:solidFill>
            </a:endParaRPr>
          </a:p>
        </p:txBody>
      </p:sp>
      <p:pic>
        <p:nvPicPr>
          <p:cNvPr id="1028" name="Picture 4">
            <a:extLst>
              <a:ext uri="{FF2B5EF4-FFF2-40B4-BE49-F238E27FC236}">
                <a16:creationId xmlns:a16="http://schemas.microsoft.com/office/drawing/2014/main" id="{566814E8-AEEF-8914-7174-4FFBE7970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1"/>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6C3AF8F-60DF-34D3-0CF7-6BDD10F37E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213" y="4352925"/>
            <a:ext cx="4008120" cy="250507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6C27066C-3763-695D-E758-5739A03B2C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4352924"/>
            <a:ext cx="3489212" cy="2505075"/>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Oval 3">
            <a:extLst>
              <a:ext uri="{FF2B5EF4-FFF2-40B4-BE49-F238E27FC236}">
                <a16:creationId xmlns:a16="http://schemas.microsoft.com/office/drawing/2014/main" id="{2064E242-5715-B545-E63A-E3CEDC27B1F7}"/>
              </a:ext>
            </a:extLst>
          </p:cNvPr>
          <p:cNvSpPr/>
          <p:nvPr/>
        </p:nvSpPr>
        <p:spPr>
          <a:xfrm>
            <a:off x="6852695" y="4543425"/>
            <a:ext cx="4133850" cy="1905003"/>
          </a:xfrm>
          <a:prstGeom prst="wedgeEllipseCallout">
            <a:avLst>
              <a:gd name="adj1" fmla="val -70729"/>
              <a:gd name="adj2" fmla="val 19706"/>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rgbClr val="333300"/>
                </a:solidFill>
                <a:latin typeface="Times New Roman" panose="02020603050405020304" pitchFamily="18" charset="0"/>
              </a:rPr>
              <a:t>‘</a:t>
            </a:r>
            <a:r>
              <a:rPr lang="en-US" b="0" i="0" dirty="0">
                <a:solidFill>
                  <a:srgbClr val="333300"/>
                </a:solidFill>
                <a:effectLst/>
                <a:latin typeface="Times New Roman" panose="02020603050405020304" pitchFamily="18" charset="0"/>
              </a:rPr>
              <a:t>I wasn't going to add my film to a long list of pictures that make World War II 'the glamorous war,' 'the romantic war.’’ – Steven Spielberg </a:t>
            </a:r>
            <a:endParaRPr lang="en-GB" dirty="0"/>
          </a:p>
          <a:p>
            <a:pPr algn="ctr"/>
            <a:endParaRPr lang="en-GB" dirty="0"/>
          </a:p>
        </p:txBody>
      </p:sp>
    </p:spTree>
    <p:extLst>
      <p:ext uri="{BB962C8B-B14F-4D97-AF65-F5344CB8AC3E}">
        <p14:creationId xmlns:p14="http://schemas.microsoft.com/office/powerpoint/2010/main" val="2749790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rgbClr val="EA7EB4"/>
            </a:gs>
            <a:gs pos="0">
              <a:srgbClr val="FFFF00"/>
            </a:gs>
            <a:gs pos="0">
              <a:schemeClr val="accent3"/>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433FB-3FD9-9991-CC75-BD8606A5892A}"/>
              </a:ext>
            </a:extLst>
          </p:cNvPr>
          <p:cNvSpPr>
            <a:spLocks noGrp="1"/>
          </p:cNvSpPr>
          <p:nvPr>
            <p:ph type="title"/>
          </p:nvPr>
        </p:nvSpPr>
        <p:spPr/>
        <p:txBody>
          <a:bodyPr/>
          <a:lstStyle/>
          <a:p>
            <a:r>
              <a:rPr lang="en-US" dirty="0">
                <a:solidFill>
                  <a:schemeClr val="bg1"/>
                </a:solidFill>
              </a:rPr>
              <a:t>Introduction to the scene</a:t>
            </a:r>
            <a:endParaRPr lang="en-GB" dirty="0">
              <a:solidFill>
                <a:schemeClr val="bg1"/>
              </a:solidFill>
            </a:endParaRPr>
          </a:p>
        </p:txBody>
      </p:sp>
      <p:sp>
        <p:nvSpPr>
          <p:cNvPr id="3" name="Content Placeholder 2">
            <a:extLst>
              <a:ext uri="{FF2B5EF4-FFF2-40B4-BE49-F238E27FC236}">
                <a16:creationId xmlns:a16="http://schemas.microsoft.com/office/drawing/2014/main" id="{141FDCDB-717B-35ED-9B43-6ECD1BFDC4A8}"/>
              </a:ext>
            </a:extLst>
          </p:cNvPr>
          <p:cNvSpPr>
            <a:spLocks noGrp="1"/>
          </p:cNvSpPr>
          <p:nvPr>
            <p:ph idx="1"/>
          </p:nvPr>
        </p:nvSpPr>
        <p:spPr/>
        <p:txBody>
          <a:bodyPr/>
          <a:lstStyle/>
          <a:p>
            <a:r>
              <a:rPr lang="en-US" dirty="0">
                <a:solidFill>
                  <a:schemeClr val="accent6">
                    <a:lumMod val="50000"/>
                  </a:schemeClr>
                </a:solidFill>
              </a:rPr>
              <a:t>This scene takes place at approximately 2 </a:t>
            </a:r>
            <a:r>
              <a:rPr lang="en-US" dirty="0" err="1">
                <a:solidFill>
                  <a:schemeClr val="accent6">
                    <a:lumMod val="50000"/>
                  </a:schemeClr>
                </a:solidFill>
              </a:rPr>
              <a:t>hrs</a:t>
            </a:r>
            <a:r>
              <a:rPr lang="en-US" dirty="0">
                <a:solidFill>
                  <a:schemeClr val="accent6">
                    <a:lumMod val="50000"/>
                  </a:schemeClr>
                </a:solidFill>
              </a:rPr>
              <a:t>: 13 mins: 34 secs in the film.</a:t>
            </a:r>
          </a:p>
          <a:p>
            <a:r>
              <a:rPr lang="en-US" dirty="0">
                <a:solidFill>
                  <a:schemeClr val="accent4">
                    <a:lumMod val="75000"/>
                  </a:schemeClr>
                </a:solidFill>
              </a:rPr>
              <a:t>Set during the last battle at the end of the film. The 2</a:t>
            </a:r>
            <a:r>
              <a:rPr lang="en-US" baseline="30000" dirty="0">
                <a:solidFill>
                  <a:schemeClr val="accent4">
                    <a:lumMod val="75000"/>
                  </a:schemeClr>
                </a:solidFill>
              </a:rPr>
              <a:t>nd</a:t>
            </a:r>
            <a:r>
              <a:rPr lang="en-US" dirty="0">
                <a:solidFill>
                  <a:schemeClr val="accent4">
                    <a:lumMod val="75000"/>
                  </a:schemeClr>
                </a:solidFill>
              </a:rPr>
              <a:t> Ranger Battalion has found Ryan, though he refuses to leave until they defend a crucial bridge in </a:t>
            </a:r>
            <a:r>
              <a:rPr lang="en-US" dirty="0" err="1">
                <a:solidFill>
                  <a:schemeClr val="accent4">
                    <a:lumMod val="75000"/>
                  </a:schemeClr>
                </a:solidFill>
              </a:rPr>
              <a:t>Ramelle</a:t>
            </a:r>
            <a:r>
              <a:rPr lang="en-US" dirty="0">
                <a:solidFill>
                  <a:schemeClr val="accent4">
                    <a:lumMod val="75000"/>
                  </a:schemeClr>
                </a:solidFill>
              </a:rPr>
              <a:t>.</a:t>
            </a:r>
          </a:p>
          <a:p>
            <a:endParaRPr lang="en-GB" dirty="0">
              <a:solidFill>
                <a:schemeClr val="accent1">
                  <a:lumMod val="75000"/>
                </a:schemeClr>
              </a:solidFill>
            </a:endParaRPr>
          </a:p>
        </p:txBody>
      </p:sp>
      <p:pic>
        <p:nvPicPr>
          <p:cNvPr id="5" name="Picture 4">
            <a:extLst>
              <a:ext uri="{FF2B5EF4-FFF2-40B4-BE49-F238E27FC236}">
                <a16:creationId xmlns:a16="http://schemas.microsoft.com/office/drawing/2014/main" id="{6ADD9368-1FEC-42AA-6BBA-EA2ACAB0D056}"/>
              </a:ext>
            </a:extLst>
          </p:cNvPr>
          <p:cNvPicPr>
            <a:picLocks noChangeAspect="1"/>
          </p:cNvPicPr>
          <p:nvPr/>
        </p:nvPicPr>
        <p:blipFill>
          <a:blip r:embed="rId2"/>
          <a:stretch>
            <a:fillRect/>
          </a:stretch>
        </p:blipFill>
        <p:spPr>
          <a:xfrm>
            <a:off x="7895850" y="4171766"/>
            <a:ext cx="4296150" cy="2686234"/>
          </a:xfrm>
          <a:prstGeom prst="rect">
            <a:avLst/>
          </a:prstGeom>
        </p:spPr>
      </p:pic>
      <p:pic>
        <p:nvPicPr>
          <p:cNvPr id="7" name="Picture 6">
            <a:extLst>
              <a:ext uri="{FF2B5EF4-FFF2-40B4-BE49-F238E27FC236}">
                <a16:creationId xmlns:a16="http://schemas.microsoft.com/office/drawing/2014/main" id="{5FBE7C5E-B69B-3B8A-9496-93747AA1E55F}"/>
              </a:ext>
            </a:extLst>
          </p:cNvPr>
          <p:cNvPicPr>
            <a:picLocks noChangeAspect="1"/>
          </p:cNvPicPr>
          <p:nvPr/>
        </p:nvPicPr>
        <p:blipFill>
          <a:blip r:embed="rId3"/>
          <a:stretch>
            <a:fillRect/>
          </a:stretch>
        </p:blipFill>
        <p:spPr>
          <a:xfrm>
            <a:off x="9448800" y="0"/>
            <a:ext cx="2743200" cy="1500395"/>
          </a:xfrm>
          <a:prstGeom prst="rect">
            <a:avLst/>
          </a:prstGeom>
        </p:spPr>
      </p:pic>
      <p:pic>
        <p:nvPicPr>
          <p:cNvPr id="6" name="Picture 5">
            <a:extLst>
              <a:ext uri="{FF2B5EF4-FFF2-40B4-BE49-F238E27FC236}">
                <a16:creationId xmlns:a16="http://schemas.microsoft.com/office/drawing/2014/main" id="{682F7A8F-7344-0B55-F90D-475123AADD3B}"/>
              </a:ext>
            </a:extLst>
          </p:cNvPr>
          <p:cNvPicPr>
            <a:picLocks noChangeAspect="1"/>
          </p:cNvPicPr>
          <p:nvPr/>
        </p:nvPicPr>
        <p:blipFill>
          <a:blip r:embed="rId4"/>
          <a:stretch>
            <a:fillRect/>
          </a:stretch>
        </p:blipFill>
        <p:spPr>
          <a:xfrm>
            <a:off x="1714500" y="4154054"/>
            <a:ext cx="5036761" cy="2703946"/>
          </a:xfrm>
          <a:prstGeom prst="rect">
            <a:avLst/>
          </a:prstGeom>
        </p:spPr>
      </p:pic>
    </p:spTree>
    <p:extLst>
      <p:ext uri="{BB962C8B-B14F-4D97-AF65-F5344CB8AC3E}">
        <p14:creationId xmlns:p14="http://schemas.microsoft.com/office/powerpoint/2010/main" val="2322695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F983-3903-AC20-E004-C163ADB5AAE5}"/>
              </a:ext>
            </a:extLst>
          </p:cNvPr>
          <p:cNvSpPr>
            <a:spLocks noGrp="1"/>
          </p:cNvSpPr>
          <p:nvPr>
            <p:ph type="title"/>
          </p:nvPr>
        </p:nvSpPr>
        <p:spPr/>
        <p:txBody>
          <a:bodyPr/>
          <a:lstStyle/>
          <a:p>
            <a:r>
              <a:rPr lang="en-US" b="1" i="1" u="sng" dirty="0">
                <a:solidFill>
                  <a:schemeClr val="bg2"/>
                </a:solidFill>
              </a:rPr>
              <a:t>Camera usage</a:t>
            </a:r>
            <a:endParaRPr lang="en-GB" b="1" i="1" u="sng" dirty="0">
              <a:solidFill>
                <a:schemeClr val="bg2"/>
              </a:solidFill>
            </a:endParaRPr>
          </a:p>
        </p:txBody>
      </p:sp>
      <p:sp>
        <p:nvSpPr>
          <p:cNvPr id="3" name="Content Placeholder 2">
            <a:extLst>
              <a:ext uri="{FF2B5EF4-FFF2-40B4-BE49-F238E27FC236}">
                <a16:creationId xmlns:a16="http://schemas.microsoft.com/office/drawing/2014/main" id="{1ACC7CBF-50AB-BA3E-7458-7B7055E7EB5C}"/>
              </a:ext>
            </a:extLst>
          </p:cNvPr>
          <p:cNvSpPr>
            <a:spLocks noGrp="1"/>
          </p:cNvSpPr>
          <p:nvPr>
            <p:ph idx="1"/>
          </p:nvPr>
        </p:nvSpPr>
        <p:spPr>
          <a:xfrm>
            <a:off x="1141412" y="1761215"/>
            <a:ext cx="9905999" cy="3541714"/>
          </a:xfrm>
        </p:spPr>
        <p:txBody>
          <a:bodyPr/>
          <a:lstStyle/>
          <a:p>
            <a:r>
              <a:rPr lang="en-US" dirty="0">
                <a:solidFill>
                  <a:srgbClr val="FFFF00"/>
                </a:solidFill>
              </a:rPr>
              <a:t>Most shots are done with a handheld camera, allowing the camera to shake, and feel more natural with the movement of the operator. This allows the scene to feel realistic, thus allowing the viewer to feel as if they are present to the events.</a:t>
            </a:r>
            <a:endParaRPr lang="en-GB" dirty="0">
              <a:solidFill>
                <a:srgbClr val="FFFF00"/>
              </a:solidFill>
            </a:endParaRPr>
          </a:p>
        </p:txBody>
      </p:sp>
      <p:pic>
        <p:nvPicPr>
          <p:cNvPr id="5" name="Picture 4">
            <a:extLst>
              <a:ext uri="{FF2B5EF4-FFF2-40B4-BE49-F238E27FC236}">
                <a16:creationId xmlns:a16="http://schemas.microsoft.com/office/drawing/2014/main" id="{1CC7B88D-DAB9-D265-F824-B31A0031EC6D}"/>
              </a:ext>
            </a:extLst>
          </p:cNvPr>
          <p:cNvPicPr>
            <a:picLocks noChangeAspect="1"/>
          </p:cNvPicPr>
          <p:nvPr/>
        </p:nvPicPr>
        <p:blipFill>
          <a:blip r:embed="rId2"/>
          <a:stretch>
            <a:fillRect/>
          </a:stretch>
        </p:blipFill>
        <p:spPr>
          <a:xfrm>
            <a:off x="5814392" y="3613029"/>
            <a:ext cx="6194568" cy="3126845"/>
          </a:xfrm>
          <a:prstGeom prst="rect">
            <a:avLst/>
          </a:prstGeom>
        </p:spPr>
      </p:pic>
    </p:spTree>
    <p:extLst>
      <p:ext uri="{BB962C8B-B14F-4D97-AF65-F5344CB8AC3E}">
        <p14:creationId xmlns:p14="http://schemas.microsoft.com/office/powerpoint/2010/main" val="166858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0">
              <a:schemeClr val="bg1"/>
            </a:gs>
            <a:gs pos="83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0F8EF9-D9EF-8336-D186-4CC486A91170}"/>
              </a:ext>
            </a:extLst>
          </p:cNvPr>
          <p:cNvSpPr>
            <a:spLocks noGrp="1"/>
          </p:cNvSpPr>
          <p:nvPr>
            <p:ph idx="1"/>
          </p:nvPr>
        </p:nvSpPr>
        <p:spPr>
          <a:xfrm>
            <a:off x="1143000" y="2157770"/>
            <a:ext cx="9905999" cy="3541714"/>
          </a:xfrm>
        </p:spPr>
        <p:txBody>
          <a:bodyPr/>
          <a:lstStyle/>
          <a:p>
            <a:r>
              <a:rPr lang="en-US" dirty="0">
                <a:solidFill>
                  <a:srgbClr val="7030A0"/>
                </a:solidFill>
              </a:rPr>
              <a:t>Used frequently throughout the scene, the camera often follows the soldiers as they move between cover. This gives the viewer the impression that they are present in the film. These shots also provide a sense of urgency. Emphasizing that time doesn’t stop in war. </a:t>
            </a:r>
            <a:endParaRPr lang="en-GB" dirty="0">
              <a:solidFill>
                <a:srgbClr val="7030A0"/>
              </a:solidFill>
            </a:endParaRPr>
          </a:p>
        </p:txBody>
      </p:sp>
      <p:sp>
        <p:nvSpPr>
          <p:cNvPr id="6" name="Oval 5">
            <a:extLst>
              <a:ext uri="{FF2B5EF4-FFF2-40B4-BE49-F238E27FC236}">
                <a16:creationId xmlns:a16="http://schemas.microsoft.com/office/drawing/2014/main" id="{32B4150C-A9E4-BB38-4019-82F873D762B7}"/>
              </a:ext>
            </a:extLst>
          </p:cNvPr>
          <p:cNvSpPr/>
          <p:nvPr/>
        </p:nvSpPr>
        <p:spPr>
          <a:xfrm>
            <a:off x="990600" y="741233"/>
            <a:ext cx="6791325" cy="962025"/>
          </a:xfrm>
          <a:prstGeom prst="ellipse">
            <a:avLst/>
          </a:prstGeom>
          <a:solidFill>
            <a:srgbClr val="FFFF00"/>
          </a:solidFill>
          <a:scene3d>
            <a:camera prst="orthographicFront"/>
            <a:lightRig rig="threePt" dir="t"/>
          </a:scene3d>
          <a:sp3d>
            <a:bevelT w="139700" h="139700" prst="divo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rgbClr val="FF0000"/>
                </a:solidFill>
              </a:rPr>
              <a:t>Shaking Camera/Handheld shot</a:t>
            </a:r>
            <a:endParaRPr lang="en-GB" sz="2800" dirty="0">
              <a:solidFill>
                <a:srgbClr val="FF0000"/>
              </a:solidFill>
            </a:endParaRPr>
          </a:p>
        </p:txBody>
      </p:sp>
      <p:pic>
        <p:nvPicPr>
          <p:cNvPr id="4" name="Picture 3">
            <a:extLst>
              <a:ext uri="{FF2B5EF4-FFF2-40B4-BE49-F238E27FC236}">
                <a16:creationId xmlns:a16="http://schemas.microsoft.com/office/drawing/2014/main" id="{F3C4CA8D-FD99-137E-29CE-EA7B54228C3D}"/>
              </a:ext>
            </a:extLst>
          </p:cNvPr>
          <p:cNvPicPr>
            <a:picLocks noChangeAspect="1"/>
          </p:cNvPicPr>
          <p:nvPr/>
        </p:nvPicPr>
        <p:blipFill>
          <a:blip r:embed="rId2"/>
          <a:stretch>
            <a:fillRect/>
          </a:stretch>
        </p:blipFill>
        <p:spPr>
          <a:xfrm>
            <a:off x="158750" y="4752975"/>
            <a:ext cx="3634315" cy="2105024"/>
          </a:xfrm>
          <a:prstGeom prst="rect">
            <a:avLst/>
          </a:prstGeom>
        </p:spPr>
      </p:pic>
      <p:pic>
        <p:nvPicPr>
          <p:cNvPr id="8" name="Picture 7">
            <a:extLst>
              <a:ext uri="{FF2B5EF4-FFF2-40B4-BE49-F238E27FC236}">
                <a16:creationId xmlns:a16="http://schemas.microsoft.com/office/drawing/2014/main" id="{A1A38FB2-4520-B4F3-19A2-A83EF8CD10DE}"/>
              </a:ext>
            </a:extLst>
          </p:cNvPr>
          <p:cNvPicPr>
            <a:picLocks noChangeAspect="1"/>
          </p:cNvPicPr>
          <p:nvPr/>
        </p:nvPicPr>
        <p:blipFill rotWithShape="1">
          <a:blip r:embed="rId3"/>
          <a:srcRect b="5769"/>
          <a:stretch/>
        </p:blipFill>
        <p:spPr>
          <a:xfrm>
            <a:off x="3222308" y="4020344"/>
            <a:ext cx="4783386" cy="2817149"/>
          </a:xfrm>
          <a:prstGeom prst="rect">
            <a:avLst/>
          </a:prstGeom>
        </p:spPr>
      </p:pic>
      <p:sp>
        <p:nvSpPr>
          <p:cNvPr id="9" name="TextBox 8">
            <a:extLst>
              <a:ext uri="{FF2B5EF4-FFF2-40B4-BE49-F238E27FC236}">
                <a16:creationId xmlns:a16="http://schemas.microsoft.com/office/drawing/2014/main" id="{C201B390-B685-AE40-E149-E3682014E57B}"/>
              </a:ext>
            </a:extLst>
          </p:cNvPr>
          <p:cNvSpPr txBox="1"/>
          <p:nvPr/>
        </p:nvSpPr>
        <p:spPr>
          <a:xfrm>
            <a:off x="8303019" y="4207638"/>
            <a:ext cx="3657600" cy="2308324"/>
          </a:xfrm>
          <a:prstGeom prst="rect">
            <a:avLst/>
          </a:prstGeom>
          <a:noFill/>
          <a:ln>
            <a:solidFill>
              <a:schemeClr val="tx2">
                <a:lumMod val="50000"/>
              </a:schemeClr>
            </a:solidFill>
          </a:ln>
        </p:spPr>
        <p:txBody>
          <a:bodyPr wrap="square" rtlCol="0">
            <a:spAutoFit/>
          </a:bodyPr>
          <a:lstStyle/>
          <a:p>
            <a:r>
              <a:rPr lang="en-US" dirty="0"/>
              <a:t>In certain scenes, the shaking camera can show the viewer impending tension, for example here, where the screen shakes before a tank shell hits the building. This shot uses a Canted/Dutch angle which furthers the anticipation of the imminent destruction.</a:t>
            </a:r>
            <a:endParaRPr lang="en-GB" dirty="0"/>
          </a:p>
        </p:txBody>
      </p:sp>
      <p:cxnSp>
        <p:nvCxnSpPr>
          <p:cNvPr id="11" name="Connector: Elbow 10">
            <a:extLst>
              <a:ext uri="{FF2B5EF4-FFF2-40B4-BE49-F238E27FC236}">
                <a16:creationId xmlns:a16="http://schemas.microsoft.com/office/drawing/2014/main" id="{DCF14F96-B146-0E9B-AAC5-ACE48186D33D}"/>
              </a:ext>
            </a:extLst>
          </p:cNvPr>
          <p:cNvCxnSpPr>
            <a:cxnSpLocks/>
            <a:stCxn id="9" idx="1"/>
          </p:cNvCxnSpPr>
          <p:nvPr/>
        </p:nvCxnSpPr>
        <p:spPr>
          <a:xfrm rot="10800000">
            <a:off x="7620001" y="4829176"/>
            <a:ext cx="683019" cy="532625"/>
          </a:xfrm>
          <a:prstGeom prst="bentConnector3">
            <a:avLst>
              <a:gd name="adj1" fmla="val 50000"/>
            </a:avLst>
          </a:prstGeom>
          <a:ln>
            <a:solidFill>
              <a:schemeClr val="tx2">
                <a:lumMod val="50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8DE450E4-71D4-713E-1F48-73F71CE1CE9A}"/>
              </a:ext>
            </a:extLst>
          </p:cNvPr>
          <p:cNvPicPr>
            <a:picLocks noChangeAspect="1"/>
          </p:cNvPicPr>
          <p:nvPr/>
        </p:nvPicPr>
        <p:blipFill>
          <a:blip r:embed="rId4"/>
          <a:stretch>
            <a:fillRect/>
          </a:stretch>
        </p:blipFill>
        <p:spPr>
          <a:xfrm>
            <a:off x="8372473" y="53655"/>
            <a:ext cx="3588146" cy="2121622"/>
          </a:xfrm>
          <a:prstGeom prst="rect">
            <a:avLst/>
          </a:prstGeom>
        </p:spPr>
      </p:pic>
    </p:spTree>
    <p:extLst>
      <p:ext uri="{BB962C8B-B14F-4D97-AF65-F5344CB8AC3E}">
        <p14:creationId xmlns:p14="http://schemas.microsoft.com/office/powerpoint/2010/main" val="4091887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89000"/>
              </a:schemeClr>
            </a:gs>
            <a:gs pos="23000">
              <a:schemeClr val="accent4">
                <a:lumMod val="89000"/>
              </a:schemeClr>
            </a:gs>
            <a:gs pos="69000">
              <a:schemeClr val="accent4">
                <a:lumMod val="75000"/>
              </a:schemeClr>
            </a:gs>
            <a:gs pos="97000">
              <a:schemeClr val="accent4">
                <a:lumMod val="7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F5C6-E095-EF2F-22AB-C16BB9F2DF24}"/>
              </a:ext>
            </a:extLst>
          </p:cNvPr>
          <p:cNvSpPr>
            <a:spLocks noGrp="1"/>
          </p:cNvSpPr>
          <p:nvPr>
            <p:ph type="title"/>
          </p:nvPr>
        </p:nvSpPr>
        <p:spPr>
          <a:xfrm>
            <a:off x="640079" y="388439"/>
            <a:ext cx="5103495" cy="1802312"/>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Close-Up Shots</a:t>
            </a:r>
          </a:p>
        </p:txBody>
      </p:sp>
      <p:sp>
        <p:nvSpPr>
          <p:cNvPr id="16" name="Text Box 1">
            <a:extLst>
              <a:ext uri="{FF2B5EF4-FFF2-40B4-BE49-F238E27FC236}">
                <a16:creationId xmlns:a16="http://schemas.microsoft.com/office/drawing/2014/main" id="{402A37F0-80C7-08F1-57AC-A2C65A896884}"/>
              </a:ext>
            </a:extLst>
          </p:cNvPr>
          <p:cNvSpPr txBox="1"/>
          <p:nvPr/>
        </p:nvSpPr>
        <p:spPr>
          <a:xfrm>
            <a:off x="7472506" y="2325758"/>
            <a:ext cx="4309543" cy="954107"/>
          </a:xfrm>
          <a:prstGeom prst="rect">
            <a:avLst/>
          </a:prstGeom>
          <a:noFill/>
          <a:ln w="6350">
            <a:solidFill>
              <a:schemeClr val="accent1"/>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US" sz="1400" kern="100" dirty="0">
                <a:solidFill>
                  <a:srgbClr val="ACFB1F"/>
                </a:solidFill>
                <a:effectLst/>
                <a:latin typeface="Calibri" panose="020F0502020204030204" pitchFamily="34" charset="0"/>
                <a:ea typeface="Calibri" panose="020F0502020204030204" pitchFamily="34" charset="0"/>
                <a:cs typeface="Times New Roman" panose="02020603050405020304" pitchFamily="18" charset="0"/>
              </a:rPr>
              <a:t>This is an explosive detonator the soldier is using. Here, we can see him twist the charge </a:t>
            </a:r>
            <a:r>
              <a:rPr lang="en-US" sz="1400" kern="100" dirty="0">
                <a:solidFill>
                  <a:srgbClr val="ACFB1F"/>
                </a:solidFill>
                <a:latin typeface="Calibri" panose="020F0502020204030204" pitchFamily="34" charset="0"/>
                <a:ea typeface="Calibri" panose="020F0502020204030204" pitchFamily="34" charset="0"/>
                <a:cs typeface="Times New Roman" panose="02020603050405020304" pitchFamily="18" charset="0"/>
              </a:rPr>
              <a:t>before some mines detonate, this shows us that he is directly triggering the explosives.</a:t>
            </a:r>
            <a:endParaRPr lang="en-GB" sz="1400" kern="100" dirty="0">
              <a:solidFill>
                <a:srgbClr val="ACFB1F"/>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2B06DBD9-5386-F55C-4800-E32480CC12E2}"/>
              </a:ext>
            </a:extLst>
          </p:cNvPr>
          <p:cNvSpPr txBox="1"/>
          <p:nvPr/>
        </p:nvSpPr>
        <p:spPr>
          <a:xfrm>
            <a:off x="2550552" y="5474855"/>
            <a:ext cx="4921954" cy="1200329"/>
          </a:xfrm>
          <a:prstGeom prst="rect">
            <a:avLst/>
          </a:prstGeom>
          <a:noFill/>
          <a:ln>
            <a:solidFill>
              <a:srgbClr val="FFC000"/>
            </a:solidFill>
          </a:ln>
        </p:spPr>
        <p:txBody>
          <a:bodyPr wrap="square" rtlCol="0">
            <a:spAutoFit/>
          </a:bodyPr>
          <a:lstStyle/>
          <a:p>
            <a:r>
              <a:rPr lang="en-US" dirty="0">
                <a:solidFill>
                  <a:schemeClr val="accent2"/>
                </a:solidFill>
              </a:rPr>
              <a:t>In a way, this is a different take on a close-up shot as it shows how small the Sticky Bomb is in comparison to the massive tank it is being used on to disable.</a:t>
            </a:r>
            <a:endParaRPr lang="en-GB" dirty="0">
              <a:solidFill>
                <a:schemeClr val="accent2"/>
              </a:solidFill>
            </a:endParaRPr>
          </a:p>
        </p:txBody>
      </p:sp>
      <p:sp>
        <p:nvSpPr>
          <p:cNvPr id="9" name="TextBox 8">
            <a:extLst>
              <a:ext uri="{FF2B5EF4-FFF2-40B4-BE49-F238E27FC236}">
                <a16:creationId xmlns:a16="http://schemas.microsoft.com/office/drawing/2014/main" id="{AF50E43E-EE3E-74F5-693C-97BAFA86F652}"/>
              </a:ext>
            </a:extLst>
          </p:cNvPr>
          <p:cNvSpPr txBox="1"/>
          <p:nvPr/>
        </p:nvSpPr>
        <p:spPr>
          <a:xfrm>
            <a:off x="792479" y="2325758"/>
            <a:ext cx="5303521" cy="923330"/>
          </a:xfrm>
          <a:prstGeom prst="rect">
            <a:avLst/>
          </a:prstGeom>
          <a:noFill/>
        </p:spPr>
        <p:txBody>
          <a:bodyPr wrap="square" rtlCol="0">
            <a:spAutoFit/>
          </a:bodyPr>
          <a:lstStyle/>
          <a:p>
            <a:r>
              <a:rPr lang="en-US" sz="1800" kern="1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Close up shots create tension throughout the scene. </a:t>
            </a:r>
            <a:r>
              <a:rPr lang="en-US" kern="100" dirty="0">
                <a:solidFill>
                  <a:srgbClr val="FFFF00"/>
                </a:solidFill>
                <a:latin typeface="Calibri" panose="020F0502020204030204" pitchFamily="34" charset="0"/>
                <a:ea typeface="Calibri" panose="020F0502020204030204" pitchFamily="34" charset="0"/>
                <a:cs typeface="Times New Roman" panose="02020603050405020304" pitchFamily="18" charset="0"/>
              </a:rPr>
              <a:t>These are</a:t>
            </a:r>
            <a:r>
              <a:rPr lang="en-US" sz="1800" kern="1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very good for showing dominance, building tension, or showing facial expressions.</a:t>
            </a:r>
            <a:endParaRPr lang="en-GB" dirty="0"/>
          </a:p>
        </p:txBody>
      </p:sp>
      <p:sp>
        <p:nvSpPr>
          <p:cNvPr id="10" name="TextBox 9">
            <a:extLst>
              <a:ext uri="{FF2B5EF4-FFF2-40B4-BE49-F238E27FC236}">
                <a16:creationId xmlns:a16="http://schemas.microsoft.com/office/drawing/2014/main" id="{9E763097-268A-4959-E5E8-A9BEBBCEB4E8}"/>
              </a:ext>
            </a:extLst>
          </p:cNvPr>
          <p:cNvSpPr txBox="1"/>
          <p:nvPr/>
        </p:nvSpPr>
        <p:spPr>
          <a:xfrm>
            <a:off x="7270045" y="3338716"/>
            <a:ext cx="4921955" cy="954107"/>
          </a:xfrm>
          <a:prstGeom prst="rect">
            <a:avLst/>
          </a:prstGeom>
          <a:noFill/>
          <a:ln>
            <a:solidFill>
              <a:schemeClr val="tx1"/>
            </a:solidFill>
          </a:ln>
        </p:spPr>
        <p:txBody>
          <a:bodyPr wrap="square" rtlCol="0">
            <a:spAutoFit/>
          </a:bodyPr>
          <a:lstStyle/>
          <a:p>
            <a:r>
              <a:rPr lang="en-US" sz="1400" dirty="0"/>
              <a:t>Here, we see a close-up shot on faces, notice the panicked facial expression. When doing these shots of people, Spielberg also leaves space for the viewer to see what’s going on in the background to show that time never stops in war.</a:t>
            </a:r>
            <a:endParaRPr lang="en-GB" sz="1400" dirty="0"/>
          </a:p>
        </p:txBody>
      </p:sp>
      <p:pic>
        <p:nvPicPr>
          <p:cNvPr id="8" name="Picture 7">
            <a:extLst>
              <a:ext uri="{FF2B5EF4-FFF2-40B4-BE49-F238E27FC236}">
                <a16:creationId xmlns:a16="http://schemas.microsoft.com/office/drawing/2014/main" id="{DB49BC2C-E06E-263B-2F15-C4553C16B7FC}"/>
              </a:ext>
            </a:extLst>
          </p:cNvPr>
          <p:cNvPicPr>
            <a:picLocks noChangeAspect="1"/>
          </p:cNvPicPr>
          <p:nvPr/>
        </p:nvPicPr>
        <p:blipFill>
          <a:blip r:embed="rId2"/>
          <a:stretch>
            <a:fillRect/>
          </a:stretch>
        </p:blipFill>
        <p:spPr>
          <a:xfrm>
            <a:off x="7743880" y="4278868"/>
            <a:ext cx="4379208" cy="2374945"/>
          </a:xfrm>
          <a:prstGeom prst="rect">
            <a:avLst/>
          </a:prstGeom>
        </p:spPr>
      </p:pic>
      <p:pic>
        <p:nvPicPr>
          <p:cNvPr id="5" name="Picture 4">
            <a:extLst>
              <a:ext uri="{FF2B5EF4-FFF2-40B4-BE49-F238E27FC236}">
                <a16:creationId xmlns:a16="http://schemas.microsoft.com/office/drawing/2014/main" id="{193DB279-A10D-E5A4-5023-8EF942E60031}"/>
              </a:ext>
            </a:extLst>
          </p:cNvPr>
          <p:cNvPicPr>
            <a:picLocks noChangeAspect="1"/>
          </p:cNvPicPr>
          <p:nvPr/>
        </p:nvPicPr>
        <p:blipFill>
          <a:blip r:embed="rId3"/>
          <a:stretch>
            <a:fillRect/>
          </a:stretch>
        </p:blipFill>
        <p:spPr>
          <a:xfrm>
            <a:off x="94786" y="4955321"/>
            <a:ext cx="2455766" cy="1719863"/>
          </a:xfrm>
          <a:prstGeom prst="rect">
            <a:avLst/>
          </a:prstGeom>
        </p:spPr>
      </p:pic>
      <p:pic>
        <p:nvPicPr>
          <p:cNvPr id="12" name="Picture 11">
            <a:extLst>
              <a:ext uri="{FF2B5EF4-FFF2-40B4-BE49-F238E27FC236}">
                <a16:creationId xmlns:a16="http://schemas.microsoft.com/office/drawing/2014/main" id="{3360E33A-1ADA-6E9C-737F-E81D497A3467}"/>
              </a:ext>
            </a:extLst>
          </p:cNvPr>
          <p:cNvPicPr>
            <a:picLocks noChangeAspect="1"/>
          </p:cNvPicPr>
          <p:nvPr/>
        </p:nvPicPr>
        <p:blipFill>
          <a:blip r:embed="rId4"/>
          <a:stretch>
            <a:fillRect/>
          </a:stretch>
        </p:blipFill>
        <p:spPr>
          <a:xfrm>
            <a:off x="94786" y="3249088"/>
            <a:ext cx="2905125" cy="1617129"/>
          </a:xfrm>
          <a:prstGeom prst="rect">
            <a:avLst/>
          </a:prstGeom>
        </p:spPr>
      </p:pic>
      <p:sp>
        <p:nvSpPr>
          <p:cNvPr id="13" name="TextBox 12">
            <a:extLst>
              <a:ext uri="{FF2B5EF4-FFF2-40B4-BE49-F238E27FC236}">
                <a16:creationId xmlns:a16="http://schemas.microsoft.com/office/drawing/2014/main" id="{6EB3ACCA-DDB2-D913-D678-AA3233BF2103}"/>
              </a:ext>
            </a:extLst>
          </p:cNvPr>
          <p:cNvSpPr txBox="1"/>
          <p:nvPr/>
        </p:nvSpPr>
        <p:spPr>
          <a:xfrm>
            <a:off x="2999911" y="3608913"/>
            <a:ext cx="2533650" cy="1200329"/>
          </a:xfrm>
          <a:prstGeom prst="rect">
            <a:avLst/>
          </a:prstGeom>
          <a:noFill/>
          <a:ln>
            <a:solidFill>
              <a:srgbClr val="45CFEF"/>
            </a:solidFill>
          </a:ln>
        </p:spPr>
        <p:txBody>
          <a:bodyPr wrap="square" rtlCol="0">
            <a:spAutoFit/>
          </a:bodyPr>
          <a:lstStyle/>
          <a:p>
            <a:r>
              <a:rPr lang="en-US" dirty="0">
                <a:solidFill>
                  <a:srgbClr val="99FFE4"/>
                </a:solidFill>
              </a:rPr>
              <a:t>There are some cases where this type of shot is used to show a weapon’s rate of fire</a:t>
            </a:r>
            <a:endParaRPr lang="en-GB" dirty="0">
              <a:solidFill>
                <a:srgbClr val="99FFE4"/>
              </a:solidFill>
            </a:endParaRPr>
          </a:p>
        </p:txBody>
      </p:sp>
      <p:pic>
        <p:nvPicPr>
          <p:cNvPr id="4" name="Content Placeholder 3" descr="A person holding a hand drill&#10;&#10;Description automatically generated">
            <a:extLst>
              <a:ext uri="{FF2B5EF4-FFF2-40B4-BE49-F238E27FC236}">
                <a16:creationId xmlns:a16="http://schemas.microsoft.com/office/drawing/2014/main" id="{8BEC263D-9115-6FEE-7DB3-4D00E2E04AD4}"/>
              </a:ext>
            </a:extLst>
          </p:cNvPr>
          <p:cNvPicPr>
            <a:picLocks noGrp="1" noChangeAspect="1"/>
          </p:cNvPicPr>
          <p:nvPr>
            <p:ph idx="1"/>
          </p:nvPr>
        </p:nvPicPr>
        <p:blipFill>
          <a:blip r:embed="rId5"/>
          <a:stretch>
            <a:fillRect/>
          </a:stretch>
        </p:blipFill>
        <p:spPr>
          <a:xfrm>
            <a:off x="7743880" y="0"/>
            <a:ext cx="3932293" cy="2339713"/>
          </a:xfrm>
          <a:prstGeom prst="rect">
            <a:avLst/>
          </a:prstGeom>
        </p:spPr>
      </p:pic>
    </p:spTree>
    <p:extLst>
      <p:ext uri="{BB962C8B-B14F-4D97-AF65-F5344CB8AC3E}">
        <p14:creationId xmlns:p14="http://schemas.microsoft.com/office/powerpoint/2010/main" val="3855990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100000">
              <a:schemeClr val="tx1"/>
            </a:gs>
            <a:gs pos="28000">
              <a:srgbClr val="00B050"/>
            </a:gs>
            <a:gs pos="0">
              <a:srgbClr val="EA7EB4"/>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ED8A286-A168-0646-65D7-4EAFA6FE59CF}"/>
              </a:ext>
            </a:extLst>
          </p:cNvPr>
          <p:cNvSpPr/>
          <p:nvPr/>
        </p:nvSpPr>
        <p:spPr>
          <a:xfrm>
            <a:off x="914400" y="638175"/>
            <a:ext cx="3533775" cy="1524000"/>
          </a:xfrm>
          <a:prstGeom prst="ellipse">
            <a:avLst/>
          </a:prstGeom>
          <a:ln>
            <a:solidFill>
              <a:srgbClr val="FF6699"/>
            </a:solidFill>
          </a:ln>
          <a:scene3d>
            <a:camera prst="orthographicFront"/>
            <a:lightRig rig="threePt" dir="t"/>
          </a:scene3d>
          <a:sp3d>
            <a:bevelT prst="angle"/>
          </a:sp3d>
        </p:spPr>
        <p:style>
          <a:lnRef idx="3">
            <a:schemeClr val="lt1"/>
          </a:lnRef>
          <a:fillRef idx="1">
            <a:schemeClr val="accent4"/>
          </a:fillRef>
          <a:effectRef idx="1">
            <a:schemeClr val="accent4"/>
          </a:effectRef>
          <a:fontRef idx="minor">
            <a:schemeClr val="lt1"/>
          </a:fontRef>
        </p:style>
        <p:txBody>
          <a:bodyPr rtlCol="0" anchor="ctr"/>
          <a:lstStyle/>
          <a:p>
            <a:pPr algn="ctr"/>
            <a:r>
              <a:rPr lang="en-US" sz="4400" dirty="0"/>
              <a:t>Long Shot</a:t>
            </a:r>
            <a:endParaRPr lang="en-GB" sz="4400" dirty="0"/>
          </a:p>
        </p:txBody>
      </p:sp>
      <p:pic>
        <p:nvPicPr>
          <p:cNvPr id="5" name="Picture 4">
            <a:extLst>
              <a:ext uri="{FF2B5EF4-FFF2-40B4-BE49-F238E27FC236}">
                <a16:creationId xmlns:a16="http://schemas.microsoft.com/office/drawing/2014/main" id="{A09C6DE2-3B54-7591-8466-CA26E22DDE97}"/>
              </a:ext>
            </a:extLst>
          </p:cNvPr>
          <p:cNvPicPr>
            <a:picLocks noChangeAspect="1"/>
          </p:cNvPicPr>
          <p:nvPr/>
        </p:nvPicPr>
        <p:blipFill>
          <a:blip r:embed="rId2"/>
          <a:stretch>
            <a:fillRect/>
          </a:stretch>
        </p:blipFill>
        <p:spPr>
          <a:xfrm>
            <a:off x="0" y="3867844"/>
            <a:ext cx="5933680" cy="2990155"/>
          </a:xfrm>
          <a:prstGeom prst="rect">
            <a:avLst/>
          </a:prstGeom>
        </p:spPr>
      </p:pic>
      <p:pic>
        <p:nvPicPr>
          <p:cNvPr id="7" name="Picture 6">
            <a:extLst>
              <a:ext uri="{FF2B5EF4-FFF2-40B4-BE49-F238E27FC236}">
                <a16:creationId xmlns:a16="http://schemas.microsoft.com/office/drawing/2014/main" id="{A80BF51D-82C6-18C6-3B38-A63ADDF53603}"/>
              </a:ext>
            </a:extLst>
          </p:cNvPr>
          <p:cNvPicPr>
            <a:picLocks noChangeAspect="1"/>
          </p:cNvPicPr>
          <p:nvPr/>
        </p:nvPicPr>
        <p:blipFill>
          <a:blip r:embed="rId3"/>
          <a:stretch>
            <a:fillRect/>
          </a:stretch>
        </p:blipFill>
        <p:spPr>
          <a:xfrm>
            <a:off x="6019781" y="618518"/>
            <a:ext cx="5933680" cy="2953073"/>
          </a:xfrm>
          <a:prstGeom prst="rect">
            <a:avLst/>
          </a:prstGeom>
        </p:spPr>
      </p:pic>
      <p:sp>
        <p:nvSpPr>
          <p:cNvPr id="8" name="TextBox 7">
            <a:extLst>
              <a:ext uri="{FF2B5EF4-FFF2-40B4-BE49-F238E27FC236}">
                <a16:creationId xmlns:a16="http://schemas.microsoft.com/office/drawing/2014/main" id="{5BD73763-55D9-8619-BC3E-29938C826014}"/>
              </a:ext>
            </a:extLst>
          </p:cNvPr>
          <p:cNvSpPr txBox="1"/>
          <p:nvPr/>
        </p:nvSpPr>
        <p:spPr>
          <a:xfrm>
            <a:off x="6019781" y="3571591"/>
            <a:ext cx="5933680" cy="923330"/>
          </a:xfrm>
          <a:prstGeom prst="rect">
            <a:avLst/>
          </a:prstGeom>
          <a:noFill/>
          <a:ln>
            <a:solidFill>
              <a:schemeClr val="bg2"/>
            </a:solidFill>
          </a:ln>
        </p:spPr>
        <p:txBody>
          <a:bodyPr wrap="square" rtlCol="0">
            <a:spAutoFit/>
          </a:bodyPr>
          <a:lstStyle/>
          <a:p>
            <a:r>
              <a:rPr lang="en-US" dirty="0">
                <a:solidFill>
                  <a:srgbClr val="002060"/>
                </a:solidFill>
              </a:rPr>
              <a:t>Long shots are often used from high points in the scene. They allow the viewer to see the full size of the tank in comparison to the size of the soldiers.</a:t>
            </a:r>
            <a:endParaRPr lang="en-GB" dirty="0">
              <a:solidFill>
                <a:srgbClr val="002060"/>
              </a:solidFill>
            </a:endParaRPr>
          </a:p>
        </p:txBody>
      </p:sp>
      <p:sp>
        <p:nvSpPr>
          <p:cNvPr id="9" name="TextBox 8">
            <a:extLst>
              <a:ext uri="{FF2B5EF4-FFF2-40B4-BE49-F238E27FC236}">
                <a16:creationId xmlns:a16="http://schemas.microsoft.com/office/drawing/2014/main" id="{1457B3B6-BA3D-A674-CB5B-58F149B6EFA0}"/>
              </a:ext>
            </a:extLst>
          </p:cNvPr>
          <p:cNvSpPr txBox="1"/>
          <p:nvPr/>
        </p:nvSpPr>
        <p:spPr>
          <a:xfrm>
            <a:off x="5933680" y="4962525"/>
            <a:ext cx="2372120" cy="1754326"/>
          </a:xfrm>
          <a:prstGeom prst="rect">
            <a:avLst/>
          </a:prstGeom>
          <a:noFill/>
          <a:ln>
            <a:solidFill>
              <a:schemeClr val="bg1"/>
            </a:solidFill>
          </a:ln>
        </p:spPr>
        <p:txBody>
          <a:bodyPr wrap="square" rtlCol="0">
            <a:spAutoFit/>
          </a:bodyPr>
          <a:lstStyle/>
          <a:p>
            <a:r>
              <a:rPr lang="en-US" dirty="0">
                <a:solidFill>
                  <a:schemeClr val="bg1"/>
                </a:solidFill>
              </a:rPr>
              <a:t>Here we can see that even though the soldier is in the foreground of the shot, the tank still has a looming presence over him.</a:t>
            </a:r>
            <a:endParaRPr lang="en-GB" dirty="0">
              <a:solidFill>
                <a:schemeClr val="bg1"/>
              </a:solidFill>
            </a:endParaRPr>
          </a:p>
        </p:txBody>
      </p:sp>
    </p:spTree>
    <p:extLst>
      <p:ext uri="{BB962C8B-B14F-4D97-AF65-F5344CB8AC3E}">
        <p14:creationId xmlns:p14="http://schemas.microsoft.com/office/powerpoint/2010/main" val="532752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50000"/>
              </a:schemeClr>
            </a:gs>
            <a:gs pos="68531">
              <a:srgbClr val="D9F1CC"/>
            </a:gs>
            <a:gs pos="44000">
              <a:schemeClr val="tx2">
                <a:lumMod val="20000"/>
                <a:lumOff val="80000"/>
              </a:schemeClr>
            </a:gs>
            <a:gs pos="100000">
              <a:srgbClr val="114F17"/>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3B20-9B10-337B-E8E9-E384FC08486D}"/>
              </a:ext>
            </a:extLst>
          </p:cNvPr>
          <p:cNvSpPr>
            <a:spLocks noGrp="1"/>
          </p:cNvSpPr>
          <p:nvPr>
            <p:ph type="title"/>
          </p:nvPr>
        </p:nvSpPr>
        <p:spPr>
          <a:xfrm>
            <a:off x="779017" y="518482"/>
            <a:ext cx="9905998" cy="1478570"/>
          </a:xfrm>
        </p:spPr>
        <p:txBody>
          <a:bodyPr/>
          <a:lstStyle/>
          <a:p>
            <a:r>
              <a:rPr lang="en-US" b="1" i="1" u="sng" dirty="0">
                <a:solidFill>
                  <a:srgbClr val="FF6699"/>
                </a:solidFill>
              </a:rPr>
              <a:t>Mid-Shot</a:t>
            </a:r>
            <a:endParaRPr lang="en-GB" b="1" i="1" u="sng" dirty="0">
              <a:solidFill>
                <a:srgbClr val="FF6699"/>
              </a:solidFill>
            </a:endParaRPr>
          </a:p>
        </p:txBody>
      </p:sp>
      <p:sp>
        <p:nvSpPr>
          <p:cNvPr id="3" name="Content Placeholder 2">
            <a:extLst>
              <a:ext uri="{FF2B5EF4-FFF2-40B4-BE49-F238E27FC236}">
                <a16:creationId xmlns:a16="http://schemas.microsoft.com/office/drawing/2014/main" id="{BE526D38-B52B-28F5-2298-F9FED2E05195}"/>
              </a:ext>
            </a:extLst>
          </p:cNvPr>
          <p:cNvSpPr>
            <a:spLocks noGrp="1"/>
          </p:cNvSpPr>
          <p:nvPr>
            <p:ph idx="1"/>
          </p:nvPr>
        </p:nvSpPr>
        <p:spPr>
          <a:xfrm>
            <a:off x="8954" y="2095717"/>
            <a:ext cx="5723062" cy="1770857"/>
          </a:xfrm>
          <a:ln>
            <a:solidFill>
              <a:schemeClr val="accent2">
                <a:lumMod val="75000"/>
              </a:schemeClr>
            </a:solidFill>
          </a:ln>
        </p:spPr>
        <p:txBody>
          <a:bodyPr>
            <a:normAutofit fontScale="85000" lnSpcReduction="10000"/>
          </a:bodyPr>
          <a:lstStyle/>
          <a:p>
            <a:pPr marL="0" indent="0">
              <a:buNone/>
            </a:pPr>
            <a:r>
              <a:rPr lang="en-US" sz="2000" dirty="0">
                <a:solidFill>
                  <a:schemeClr val="accent3"/>
                </a:solidFill>
              </a:rPr>
              <a:t>The mid shot is the most common type of shot in this clip, it allows us to see the character’s facial expressions as well as everything surrounding them, this is important as it maintains Spielberg's point of not allowing the film to become over dramatic or glorifying the war and individuals in any way.</a:t>
            </a:r>
            <a:endParaRPr lang="en-GB" sz="2000" dirty="0">
              <a:solidFill>
                <a:schemeClr val="accent3"/>
              </a:solidFill>
            </a:endParaRPr>
          </a:p>
        </p:txBody>
      </p:sp>
      <p:pic>
        <p:nvPicPr>
          <p:cNvPr id="5" name="Picture 4">
            <a:extLst>
              <a:ext uri="{FF2B5EF4-FFF2-40B4-BE49-F238E27FC236}">
                <a16:creationId xmlns:a16="http://schemas.microsoft.com/office/drawing/2014/main" id="{DED92DF7-CE8D-17B4-9F03-D56264D58969}"/>
              </a:ext>
            </a:extLst>
          </p:cNvPr>
          <p:cNvPicPr>
            <a:picLocks noChangeAspect="1"/>
          </p:cNvPicPr>
          <p:nvPr/>
        </p:nvPicPr>
        <p:blipFill>
          <a:blip r:embed="rId2"/>
          <a:stretch>
            <a:fillRect/>
          </a:stretch>
        </p:blipFill>
        <p:spPr>
          <a:xfrm>
            <a:off x="0" y="3700697"/>
            <a:ext cx="5732016" cy="3157303"/>
          </a:xfrm>
          <a:prstGeom prst="rect">
            <a:avLst/>
          </a:prstGeom>
        </p:spPr>
      </p:pic>
      <p:pic>
        <p:nvPicPr>
          <p:cNvPr id="6" name="Picture 5">
            <a:extLst>
              <a:ext uri="{FF2B5EF4-FFF2-40B4-BE49-F238E27FC236}">
                <a16:creationId xmlns:a16="http://schemas.microsoft.com/office/drawing/2014/main" id="{BDE9D03E-E7AF-C226-F654-5BCE6537C140}"/>
              </a:ext>
            </a:extLst>
          </p:cNvPr>
          <p:cNvPicPr>
            <a:picLocks noChangeAspect="1"/>
          </p:cNvPicPr>
          <p:nvPr/>
        </p:nvPicPr>
        <p:blipFill>
          <a:blip r:embed="rId3"/>
          <a:stretch>
            <a:fillRect/>
          </a:stretch>
        </p:blipFill>
        <p:spPr>
          <a:xfrm>
            <a:off x="8134350" y="4037928"/>
            <a:ext cx="3970100" cy="2820071"/>
          </a:xfrm>
          <a:prstGeom prst="rect">
            <a:avLst/>
          </a:prstGeom>
        </p:spPr>
      </p:pic>
      <p:sp>
        <p:nvSpPr>
          <p:cNvPr id="7" name="TextBox 6">
            <a:extLst>
              <a:ext uri="{FF2B5EF4-FFF2-40B4-BE49-F238E27FC236}">
                <a16:creationId xmlns:a16="http://schemas.microsoft.com/office/drawing/2014/main" id="{86F8E26E-9F2E-A038-4259-345051619324}"/>
              </a:ext>
            </a:extLst>
          </p:cNvPr>
          <p:cNvSpPr txBox="1"/>
          <p:nvPr/>
        </p:nvSpPr>
        <p:spPr>
          <a:xfrm>
            <a:off x="8211192" y="2714489"/>
            <a:ext cx="3816416" cy="1323439"/>
          </a:xfrm>
          <a:prstGeom prst="rect">
            <a:avLst/>
          </a:prstGeom>
          <a:noFill/>
          <a:ln>
            <a:solidFill>
              <a:schemeClr val="bg1"/>
            </a:solidFill>
          </a:ln>
        </p:spPr>
        <p:txBody>
          <a:bodyPr wrap="square" rtlCol="0">
            <a:spAutoFit/>
          </a:bodyPr>
          <a:lstStyle/>
          <a:p>
            <a:r>
              <a:rPr lang="en-US" sz="1600" dirty="0">
                <a:solidFill>
                  <a:schemeClr val="bg1"/>
                </a:solidFill>
              </a:rPr>
              <a:t>Here a mid-shot is used very effectively, we can see Private Jackson’s (Barry Pepper’s) facial expression clearly, as well as the bright light from where the tank shell hits the building.</a:t>
            </a:r>
            <a:endParaRPr lang="en-GB" sz="1600" dirty="0">
              <a:solidFill>
                <a:schemeClr val="bg1"/>
              </a:solidFill>
            </a:endParaRPr>
          </a:p>
        </p:txBody>
      </p:sp>
      <p:pic>
        <p:nvPicPr>
          <p:cNvPr id="8" name="Picture 7">
            <a:extLst>
              <a:ext uri="{FF2B5EF4-FFF2-40B4-BE49-F238E27FC236}">
                <a16:creationId xmlns:a16="http://schemas.microsoft.com/office/drawing/2014/main" id="{28CDDDD1-6A03-62D2-5369-34715AF18733}"/>
              </a:ext>
            </a:extLst>
          </p:cNvPr>
          <p:cNvPicPr>
            <a:picLocks noChangeAspect="1"/>
          </p:cNvPicPr>
          <p:nvPr/>
        </p:nvPicPr>
        <p:blipFill>
          <a:blip r:embed="rId4"/>
          <a:stretch>
            <a:fillRect/>
          </a:stretch>
        </p:blipFill>
        <p:spPr>
          <a:xfrm>
            <a:off x="5884563" y="444024"/>
            <a:ext cx="3907136" cy="2066251"/>
          </a:xfrm>
          <a:prstGeom prst="rect">
            <a:avLst/>
          </a:prstGeom>
        </p:spPr>
      </p:pic>
      <p:sp>
        <p:nvSpPr>
          <p:cNvPr id="9" name="TextBox 8">
            <a:extLst>
              <a:ext uri="{FF2B5EF4-FFF2-40B4-BE49-F238E27FC236}">
                <a16:creationId xmlns:a16="http://schemas.microsoft.com/office/drawing/2014/main" id="{F7251E92-C502-421F-8018-DD03BAF1A461}"/>
              </a:ext>
            </a:extLst>
          </p:cNvPr>
          <p:cNvSpPr txBox="1"/>
          <p:nvPr/>
        </p:nvSpPr>
        <p:spPr>
          <a:xfrm>
            <a:off x="9791699" y="428625"/>
            <a:ext cx="2282891" cy="2031325"/>
          </a:xfrm>
          <a:prstGeom prst="rect">
            <a:avLst/>
          </a:prstGeom>
          <a:noFill/>
          <a:ln>
            <a:solidFill>
              <a:schemeClr val="accent4"/>
            </a:solidFill>
          </a:ln>
        </p:spPr>
        <p:txBody>
          <a:bodyPr wrap="square" rtlCol="0">
            <a:spAutoFit/>
          </a:bodyPr>
          <a:lstStyle/>
          <a:p>
            <a:r>
              <a:rPr lang="en-US" dirty="0">
                <a:solidFill>
                  <a:srgbClr val="7030A0"/>
                </a:solidFill>
              </a:rPr>
              <a:t>Mid shots can also allow the viewer to see the size of things, such as here we can identify the tank is much larger than the man.</a:t>
            </a:r>
            <a:endParaRPr lang="en-GB" dirty="0">
              <a:solidFill>
                <a:srgbClr val="7030A0"/>
              </a:solidFill>
            </a:endParaRPr>
          </a:p>
        </p:txBody>
      </p:sp>
    </p:spTree>
    <p:extLst>
      <p:ext uri="{BB962C8B-B14F-4D97-AF65-F5344CB8AC3E}">
        <p14:creationId xmlns:p14="http://schemas.microsoft.com/office/powerpoint/2010/main" val="2430948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D248D2"/>
            </a:gs>
            <a:gs pos="31000">
              <a:srgbClr val="6DAD85"/>
            </a:gs>
            <a:gs pos="83000">
              <a:srgbClr val="ACFB1F"/>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7B71D-ED92-DBF3-D75F-D73A66029B04}"/>
              </a:ext>
            </a:extLst>
          </p:cNvPr>
          <p:cNvSpPr>
            <a:spLocks noGrp="1"/>
          </p:cNvSpPr>
          <p:nvPr>
            <p:ph type="title"/>
          </p:nvPr>
        </p:nvSpPr>
        <p:spPr>
          <a:xfrm>
            <a:off x="-108065" y="618518"/>
            <a:ext cx="6812763" cy="1478570"/>
          </a:xfrm>
        </p:spPr>
        <p:txBody>
          <a:bodyPr>
            <a:normAutofit/>
          </a:bodyPr>
          <a:lstStyle/>
          <a:p>
            <a:pPr algn="ctr"/>
            <a:r>
              <a:rPr lang="en-US" b="1" i="1" u="sng" dirty="0"/>
              <a:t>Point-Of-View Shot</a:t>
            </a:r>
            <a:endParaRPr lang="en-GB" b="1" i="1" u="sng" dirty="0"/>
          </a:p>
        </p:txBody>
      </p:sp>
      <p:sp>
        <p:nvSpPr>
          <p:cNvPr id="3" name="Content Placeholder 2">
            <a:extLst>
              <a:ext uri="{FF2B5EF4-FFF2-40B4-BE49-F238E27FC236}">
                <a16:creationId xmlns:a16="http://schemas.microsoft.com/office/drawing/2014/main" id="{6CCF6F19-9BA2-1E0C-F1C1-9934EC057504}"/>
              </a:ext>
            </a:extLst>
          </p:cNvPr>
          <p:cNvSpPr>
            <a:spLocks noGrp="1"/>
          </p:cNvSpPr>
          <p:nvPr>
            <p:ph idx="1"/>
          </p:nvPr>
        </p:nvSpPr>
        <p:spPr>
          <a:xfrm>
            <a:off x="684212" y="1830387"/>
            <a:ext cx="4844521" cy="4541838"/>
          </a:xfrm>
        </p:spPr>
        <p:txBody>
          <a:bodyPr anchor="ctr">
            <a:normAutofit fontScale="92500" lnSpcReduction="10000"/>
          </a:bodyPr>
          <a:lstStyle/>
          <a:p>
            <a:r>
              <a:rPr lang="en-US" dirty="0">
                <a:solidFill>
                  <a:srgbClr val="0070C0"/>
                </a:solidFill>
              </a:rPr>
              <a:t>Point of view shots are used throughout the film, these are very effective with sniper scopes, combined with the high angle allows us to see exactly what the characters are seeing.</a:t>
            </a:r>
          </a:p>
          <a:p>
            <a:r>
              <a:rPr lang="en-US" dirty="0">
                <a:solidFill>
                  <a:srgbClr val="FF0000"/>
                </a:solidFill>
              </a:rPr>
              <a:t>Here we see the battle through the sniper scope. Note that the impact is in a different location to where the crosshairs meet, this was common during the war as scopes often wouldn’t be fitted correctly.</a:t>
            </a:r>
            <a:endParaRPr lang="en-GB" dirty="0">
              <a:solidFill>
                <a:srgbClr val="FF0000"/>
              </a:solidFill>
            </a:endParaRPr>
          </a:p>
        </p:txBody>
      </p:sp>
      <p:pic>
        <p:nvPicPr>
          <p:cNvPr id="5" name="Picture 4" descr="A person holding an object&#10;&#10;Description automatically generated">
            <a:extLst>
              <a:ext uri="{FF2B5EF4-FFF2-40B4-BE49-F238E27FC236}">
                <a16:creationId xmlns:a16="http://schemas.microsoft.com/office/drawing/2014/main" id="{247FE890-7CB5-FCE5-C69A-58082A86DDE3}"/>
              </a:ext>
            </a:extLst>
          </p:cNvPr>
          <p:cNvPicPr>
            <a:picLocks noChangeAspect="1"/>
          </p:cNvPicPr>
          <p:nvPr/>
        </p:nvPicPr>
        <p:blipFill rotWithShape="1">
          <a:blip r:embed="rId2"/>
          <a:srcRect l="13325" r="1" b="1"/>
          <a:stretch/>
        </p:blipFill>
        <p:spPr>
          <a:xfrm>
            <a:off x="5780447" y="2097088"/>
            <a:ext cx="6326718" cy="4142394"/>
          </a:xfrm>
          <a:prstGeom prst="round2DiagRect">
            <a:avLst>
              <a:gd name="adj1" fmla="val 16587"/>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175713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FAAC-08A4-E41B-3C14-EE6A61957653}"/>
              </a:ext>
            </a:extLst>
          </p:cNvPr>
          <p:cNvSpPr>
            <a:spLocks noGrp="1"/>
          </p:cNvSpPr>
          <p:nvPr>
            <p:ph type="title"/>
          </p:nvPr>
        </p:nvSpPr>
        <p:spPr/>
        <p:txBody>
          <a:bodyPr/>
          <a:lstStyle/>
          <a:p>
            <a:r>
              <a:rPr lang="en-US" dirty="0">
                <a:solidFill>
                  <a:schemeClr val="accent2">
                    <a:lumMod val="60000"/>
                    <a:lumOff val="40000"/>
                  </a:schemeClr>
                </a:solidFill>
              </a:rPr>
              <a:t>Low Angle shots</a:t>
            </a:r>
            <a:endParaRPr lang="en-GB" dirty="0">
              <a:solidFill>
                <a:schemeClr val="accent2">
                  <a:lumMod val="60000"/>
                  <a:lumOff val="40000"/>
                </a:schemeClr>
              </a:solidFill>
            </a:endParaRPr>
          </a:p>
        </p:txBody>
      </p:sp>
      <p:sp>
        <p:nvSpPr>
          <p:cNvPr id="3" name="Content Placeholder 2">
            <a:extLst>
              <a:ext uri="{FF2B5EF4-FFF2-40B4-BE49-F238E27FC236}">
                <a16:creationId xmlns:a16="http://schemas.microsoft.com/office/drawing/2014/main" id="{36A056EE-5159-08F5-2F5E-4A8946BB00BB}"/>
              </a:ext>
            </a:extLst>
          </p:cNvPr>
          <p:cNvSpPr>
            <a:spLocks noGrp="1"/>
          </p:cNvSpPr>
          <p:nvPr>
            <p:ph idx="1"/>
          </p:nvPr>
        </p:nvSpPr>
        <p:spPr>
          <a:xfrm>
            <a:off x="674687" y="1858962"/>
            <a:ext cx="9905999" cy="3541714"/>
          </a:xfrm>
        </p:spPr>
        <p:txBody>
          <a:bodyPr/>
          <a:lstStyle/>
          <a:p>
            <a:pPr marL="0" indent="0">
              <a:buNone/>
            </a:pPr>
            <a:r>
              <a:rPr lang="en-US" dirty="0">
                <a:solidFill>
                  <a:srgbClr val="002060"/>
                </a:solidFill>
              </a:rPr>
              <a:t>Frequently used throughout the scene to show heightened positions. This is especially effective during this scene with the machine gun bunkers and sniper vantage points because it makes the viewer feel small in comparison to the towers they are looking up at through the camera. </a:t>
            </a:r>
            <a:endParaRPr lang="en-GB" dirty="0">
              <a:solidFill>
                <a:srgbClr val="002060"/>
              </a:solidFill>
            </a:endParaRPr>
          </a:p>
        </p:txBody>
      </p:sp>
      <p:pic>
        <p:nvPicPr>
          <p:cNvPr id="4" name="Picture 3" descr="A statue of a person holding a sign&#10;&#10;Description automatically generated">
            <a:extLst>
              <a:ext uri="{FF2B5EF4-FFF2-40B4-BE49-F238E27FC236}">
                <a16:creationId xmlns:a16="http://schemas.microsoft.com/office/drawing/2014/main" id="{66B3E11F-DC1F-97EA-6959-27F6060B9C64}"/>
              </a:ext>
            </a:extLst>
          </p:cNvPr>
          <p:cNvPicPr>
            <a:picLocks noChangeAspect="1"/>
          </p:cNvPicPr>
          <p:nvPr/>
        </p:nvPicPr>
        <p:blipFill>
          <a:blip r:embed="rId2"/>
          <a:stretch>
            <a:fillRect/>
          </a:stretch>
        </p:blipFill>
        <p:spPr>
          <a:xfrm>
            <a:off x="7007086" y="3377187"/>
            <a:ext cx="5184913" cy="34041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a:extLst>
              <a:ext uri="{FF2B5EF4-FFF2-40B4-BE49-F238E27FC236}">
                <a16:creationId xmlns:a16="http://schemas.microsoft.com/office/drawing/2014/main" id="{BC8629F1-25D9-99B8-87D5-DC471B1BC82A}"/>
              </a:ext>
            </a:extLst>
          </p:cNvPr>
          <p:cNvPicPr>
            <a:picLocks noChangeAspect="1"/>
          </p:cNvPicPr>
          <p:nvPr/>
        </p:nvPicPr>
        <p:blipFill>
          <a:blip r:embed="rId3"/>
          <a:stretch>
            <a:fillRect/>
          </a:stretch>
        </p:blipFill>
        <p:spPr>
          <a:xfrm>
            <a:off x="-3177" y="3722282"/>
            <a:ext cx="5731511" cy="3135718"/>
          </a:xfrm>
          <a:prstGeom prst="rect">
            <a:avLst/>
          </a:prstGeom>
        </p:spPr>
      </p:pic>
    </p:spTree>
    <p:extLst>
      <p:ext uri="{BB962C8B-B14F-4D97-AF65-F5344CB8AC3E}">
        <p14:creationId xmlns:p14="http://schemas.microsoft.com/office/powerpoint/2010/main" val="2824176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59000">
              <a:schemeClr val="tx1">
                <a:lumMod val="7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197EA-B3A3-67C8-B829-14A08DA63E63}"/>
              </a:ext>
            </a:extLst>
          </p:cNvPr>
          <p:cNvSpPr>
            <a:spLocks noGrp="1"/>
          </p:cNvSpPr>
          <p:nvPr>
            <p:ph type="title"/>
          </p:nvPr>
        </p:nvSpPr>
        <p:spPr/>
        <p:txBody>
          <a:bodyPr/>
          <a:lstStyle/>
          <a:p>
            <a:r>
              <a:rPr lang="en-US" b="1" i="1" u="sng" dirty="0">
                <a:solidFill>
                  <a:srgbClr val="FF0000"/>
                </a:solidFill>
              </a:rPr>
              <a:t>High Angled Shots</a:t>
            </a:r>
            <a:endParaRPr lang="en-GB" b="1" i="1" u="sng" dirty="0">
              <a:solidFill>
                <a:srgbClr val="FF0000"/>
              </a:solidFill>
            </a:endParaRPr>
          </a:p>
        </p:txBody>
      </p:sp>
      <p:sp>
        <p:nvSpPr>
          <p:cNvPr id="3" name="Content Placeholder 2">
            <a:extLst>
              <a:ext uri="{FF2B5EF4-FFF2-40B4-BE49-F238E27FC236}">
                <a16:creationId xmlns:a16="http://schemas.microsoft.com/office/drawing/2014/main" id="{D799E382-77A2-EC3B-5333-A3C4B3F4F425}"/>
              </a:ext>
            </a:extLst>
          </p:cNvPr>
          <p:cNvSpPr>
            <a:spLocks noGrp="1"/>
          </p:cNvSpPr>
          <p:nvPr>
            <p:ph idx="1"/>
          </p:nvPr>
        </p:nvSpPr>
        <p:spPr>
          <a:xfrm>
            <a:off x="379412" y="1747916"/>
            <a:ext cx="11430000" cy="3541714"/>
          </a:xfrm>
        </p:spPr>
        <p:txBody>
          <a:bodyPr/>
          <a:lstStyle/>
          <a:p>
            <a:r>
              <a:rPr lang="en-US" dirty="0">
                <a:solidFill>
                  <a:schemeClr val="bg1"/>
                </a:solidFill>
                <a:latin typeface="Calibri Light" panose="020F0302020204030204" pitchFamily="34" charset="0"/>
                <a:cs typeface="Calibri Light" panose="020F0302020204030204" pitchFamily="34" charset="0"/>
              </a:rPr>
              <a:t>Much like the Low Angled shots, High angle shots are often used for positions such as sniper nests, though from the opposite perspective to the former. This, however, can still be used to create tension and make the viewer feel powerless and trapped, just like the characters.</a:t>
            </a:r>
            <a:endParaRPr lang="en-GB" dirty="0">
              <a:solidFill>
                <a:schemeClr val="bg1"/>
              </a:solidFill>
              <a:latin typeface="Calibri Light" panose="020F0302020204030204" pitchFamily="34" charset="0"/>
              <a:cs typeface="Calibri Light" panose="020F0302020204030204" pitchFamily="34" charset="0"/>
            </a:endParaRPr>
          </a:p>
        </p:txBody>
      </p:sp>
      <p:pic>
        <p:nvPicPr>
          <p:cNvPr id="5" name="Picture 4">
            <a:extLst>
              <a:ext uri="{FF2B5EF4-FFF2-40B4-BE49-F238E27FC236}">
                <a16:creationId xmlns:a16="http://schemas.microsoft.com/office/drawing/2014/main" id="{9BDA2EBC-4E4D-CEBE-1282-D9E42E2860D6}"/>
              </a:ext>
            </a:extLst>
          </p:cNvPr>
          <p:cNvPicPr>
            <a:picLocks noChangeAspect="1"/>
          </p:cNvPicPr>
          <p:nvPr/>
        </p:nvPicPr>
        <p:blipFill>
          <a:blip r:embed="rId2"/>
          <a:stretch>
            <a:fillRect/>
          </a:stretch>
        </p:blipFill>
        <p:spPr>
          <a:xfrm>
            <a:off x="1" y="4221985"/>
            <a:ext cx="5564362" cy="2495828"/>
          </a:xfrm>
          <a:prstGeom prst="rect">
            <a:avLst/>
          </a:prstGeom>
        </p:spPr>
      </p:pic>
      <p:pic>
        <p:nvPicPr>
          <p:cNvPr id="7" name="Picture 6">
            <a:extLst>
              <a:ext uri="{FF2B5EF4-FFF2-40B4-BE49-F238E27FC236}">
                <a16:creationId xmlns:a16="http://schemas.microsoft.com/office/drawing/2014/main" id="{7DC00FFF-6C1A-67BB-366B-E0DEFF962232}"/>
              </a:ext>
            </a:extLst>
          </p:cNvPr>
          <p:cNvPicPr>
            <a:picLocks noChangeAspect="1"/>
          </p:cNvPicPr>
          <p:nvPr/>
        </p:nvPicPr>
        <p:blipFill>
          <a:blip r:embed="rId3"/>
          <a:stretch>
            <a:fillRect/>
          </a:stretch>
        </p:blipFill>
        <p:spPr>
          <a:xfrm>
            <a:off x="4068549" y="3849145"/>
            <a:ext cx="5441322" cy="3008855"/>
          </a:xfrm>
          <a:prstGeom prst="rect">
            <a:avLst/>
          </a:prstGeom>
        </p:spPr>
      </p:pic>
      <p:pic>
        <p:nvPicPr>
          <p:cNvPr id="6" name="Picture 5">
            <a:extLst>
              <a:ext uri="{FF2B5EF4-FFF2-40B4-BE49-F238E27FC236}">
                <a16:creationId xmlns:a16="http://schemas.microsoft.com/office/drawing/2014/main" id="{61F57319-EDBA-289A-0E30-E0D33F3D4CD6}"/>
              </a:ext>
            </a:extLst>
          </p:cNvPr>
          <p:cNvPicPr>
            <a:picLocks noChangeAspect="1"/>
          </p:cNvPicPr>
          <p:nvPr/>
        </p:nvPicPr>
        <p:blipFill>
          <a:blip r:embed="rId4"/>
          <a:stretch>
            <a:fillRect/>
          </a:stretch>
        </p:blipFill>
        <p:spPr>
          <a:xfrm>
            <a:off x="7829882" y="4105658"/>
            <a:ext cx="4362117" cy="2752342"/>
          </a:xfrm>
          <a:prstGeom prst="rect">
            <a:avLst/>
          </a:prstGeom>
        </p:spPr>
      </p:pic>
      <p:sp>
        <p:nvSpPr>
          <p:cNvPr id="8" name="TextBox 7">
            <a:extLst>
              <a:ext uri="{FF2B5EF4-FFF2-40B4-BE49-F238E27FC236}">
                <a16:creationId xmlns:a16="http://schemas.microsoft.com/office/drawing/2014/main" id="{6BCBCE99-5BF0-483D-263F-218031BAF98D}"/>
              </a:ext>
            </a:extLst>
          </p:cNvPr>
          <p:cNvSpPr txBox="1"/>
          <p:nvPr/>
        </p:nvSpPr>
        <p:spPr>
          <a:xfrm>
            <a:off x="4068549" y="3195608"/>
            <a:ext cx="5441322" cy="646331"/>
          </a:xfrm>
          <a:prstGeom prst="rect">
            <a:avLst/>
          </a:prstGeom>
          <a:noFill/>
          <a:ln>
            <a:solidFill>
              <a:srgbClr val="6DAD85"/>
            </a:solidFill>
          </a:ln>
        </p:spPr>
        <p:txBody>
          <a:bodyPr wrap="square" rtlCol="0">
            <a:spAutoFit/>
          </a:bodyPr>
          <a:lstStyle/>
          <a:p>
            <a:r>
              <a:rPr lang="en-US" dirty="0">
                <a:solidFill>
                  <a:srgbClr val="00B050"/>
                </a:solidFill>
              </a:rPr>
              <a:t>In the shot below, this angle is used to create a sense of tension as the Tiger tank slowly raises its cannon to fire.</a:t>
            </a:r>
            <a:endParaRPr lang="en-GB" dirty="0">
              <a:solidFill>
                <a:srgbClr val="00B050"/>
              </a:solidFill>
            </a:endParaRPr>
          </a:p>
        </p:txBody>
      </p:sp>
    </p:spTree>
    <p:extLst>
      <p:ext uri="{BB962C8B-B14F-4D97-AF65-F5344CB8AC3E}">
        <p14:creationId xmlns:p14="http://schemas.microsoft.com/office/powerpoint/2010/main" val="864586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0">
              <a:srgbClr val="25E1F5"/>
            </a:gs>
            <a:gs pos="68000">
              <a:srgbClr val="7030A0"/>
            </a:gs>
            <a:gs pos="100000">
              <a:srgbClr val="00B0F0"/>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7481F-DC51-1190-0F16-DA4A8939F7FC}"/>
              </a:ext>
            </a:extLst>
          </p:cNvPr>
          <p:cNvSpPr>
            <a:spLocks noGrp="1"/>
          </p:cNvSpPr>
          <p:nvPr>
            <p:ph type="title"/>
          </p:nvPr>
        </p:nvSpPr>
        <p:spPr/>
        <p:txBody>
          <a:bodyPr/>
          <a:lstStyle/>
          <a:p>
            <a:r>
              <a:rPr lang="en-US" dirty="0">
                <a:solidFill>
                  <a:srgbClr val="FFC000"/>
                </a:solidFill>
              </a:rPr>
              <a:t>Over Shoulder Shot</a:t>
            </a:r>
            <a:endParaRPr lang="en-GB" dirty="0">
              <a:solidFill>
                <a:srgbClr val="FFC000"/>
              </a:solidFill>
            </a:endParaRPr>
          </a:p>
        </p:txBody>
      </p:sp>
      <p:sp>
        <p:nvSpPr>
          <p:cNvPr id="3" name="Content Placeholder 2">
            <a:extLst>
              <a:ext uri="{FF2B5EF4-FFF2-40B4-BE49-F238E27FC236}">
                <a16:creationId xmlns:a16="http://schemas.microsoft.com/office/drawing/2014/main" id="{AC6E6DF6-00B3-C9D9-4957-1B4B64C79D11}"/>
              </a:ext>
            </a:extLst>
          </p:cNvPr>
          <p:cNvSpPr>
            <a:spLocks noGrp="1"/>
          </p:cNvSpPr>
          <p:nvPr>
            <p:ph idx="1"/>
          </p:nvPr>
        </p:nvSpPr>
        <p:spPr/>
        <p:txBody>
          <a:bodyPr/>
          <a:lstStyle/>
          <a:p>
            <a:r>
              <a:rPr lang="en-US" dirty="0"/>
              <a:t>These are used to show us what the soldier is seeing from their perspective in a clear manner, whilst keeping the character in shot. These are used throughout this scene from positions where a soldier is in cover.</a:t>
            </a:r>
            <a:endParaRPr lang="en-GB" dirty="0"/>
          </a:p>
        </p:txBody>
      </p:sp>
      <p:pic>
        <p:nvPicPr>
          <p:cNvPr id="6" name="Picture 5">
            <a:extLst>
              <a:ext uri="{FF2B5EF4-FFF2-40B4-BE49-F238E27FC236}">
                <a16:creationId xmlns:a16="http://schemas.microsoft.com/office/drawing/2014/main" id="{2E0A20FF-FDCC-18A5-F0B2-0B1B2CDE5CC1}"/>
              </a:ext>
            </a:extLst>
          </p:cNvPr>
          <p:cNvPicPr>
            <a:picLocks noChangeAspect="1"/>
          </p:cNvPicPr>
          <p:nvPr/>
        </p:nvPicPr>
        <p:blipFill>
          <a:blip r:embed="rId2"/>
          <a:stretch>
            <a:fillRect/>
          </a:stretch>
        </p:blipFill>
        <p:spPr>
          <a:xfrm>
            <a:off x="5854148" y="3627570"/>
            <a:ext cx="6175926" cy="3230430"/>
          </a:xfrm>
          <a:prstGeom prst="rect">
            <a:avLst/>
          </a:prstGeom>
        </p:spPr>
      </p:pic>
      <p:pic>
        <p:nvPicPr>
          <p:cNvPr id="5" name="Picture 4">
            <a:extLst>
              <a:ext uri="{FF2B5EF4-FFF2-40B4-BE49-F238E27FC236}">
                <a16:creationId xmlns:a16="http://schemas.microsoft.com/office/drawing/2014/main" id="{699EAC3A-0273-BD4D-67E1-72E92B425C1B}"/>
              </a:ext>
            </a:extLst>
          </p:cNvPr>
          <p:cNvPicPr>
            <a:picLocks noChangeAspect="1"/>
          </p:cNvPicPr>
          <p:nvPr/>
        </p:nvPicPr>
        <p:blipFill>
          <a:blip r:embed="rId3"/>
          <a:stretch>
            <a:fillRect/>
          </a:stretch>
        </p:blipFill>
        <p:spPr>
          <a:xfrm>
            <a:off x="158749" y="4216917"/>
            <a:ext cx="5118652" cy="2234676"/>
          </a:xfrm>
          <a:prstGeom prst="rect">
            <a:avLst/>
          </a:prstGeom>
        </p:spPr>
      </p:pic>
    </p:spTree>
    <p:extLst>
      <p:ext uri="{BB962C8B-B14F-4D97-AF65-F5344CB8AC3E}">
        <p14:creationId xmlns:p14="http://schemas.microsoft.com/office/powerpoint/2010/main" val="2132207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100000">
              <a:schemeClr val="tx1"/>
            </a:gs>
            <a:gs pos="0">
              <a:srgbClr val="00B050"/>
            </a:gs>
            <a:gs pos="100000">
              <a:srgbClr val="25E1F5"/>
            </a:gs>
            <a:gs pos="77000">
              <a:srgbClr val="7030A0"/>
            </a:gs>
            <a:gs pos="100000">
              <a:srgbClr val="FFFF00"/>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5A24-81F5-FF45-579D-2C058D8EBC31}"/>
              </a:ext>
            </a:extLst>
          </p:cNvPr>
          <p:cNvSpPr>
            <a:spLocks noGrp="1"/>
          </p:cNvSpPr>
          <p:nvPr>
            <p:ph type="title"/>
          </p:nvPr>
        </p:nvSpPr>
        <p:spPr>
          <a:noFill/>
          <a:ln>
            <a:solidFill>
              <a:schemeClr val="tx2">
                <a:lumMod val="50000"/>
              </a:schemeClr>
            </a:solidFill>
          </a:ln>
        </p:spPr>
        <p:txBody>
          <a:bodyPr/>
          <a:lstStyle/>
          <a:p>
            <a:r>
              <a:rPr lang="en-US" dirty="0">
                <a:solidFill>
                  <a:srgbClr val="FF0000"/>
                </a:solidFill>
              </a:rPr>
              <a:t>Tracking Shot/Camera Panning</a:t>
            </a:r>
            <a:endParaRPr lang="en-GB" dirty="0">
              <a:solidFill>
                <a:srgbClr val="FF0000"/>
              </a:solidFill>
            </a:endParaRPr>
          </a:p>
        </p:txBody>
      </p:sp>
      <p:sp>
        <p:nvSpPr>
          <p:cNvPr id="3" name="Content Placeholder 2">
            <a:extLst>
              <a:ext uri="{FF2B5EF4-FFF2-40B4-BE49-F238E27FC236}">
                <a16:creationId xmlns:a16="http://schemas.microsoft.com/office/drawing/2014/main" id="{5985A91C-4665-4392-8537-951E8CB9BC1D}"/>
              </a:ext>
            </a:extLst>
          </p:cNvPr>
          <p:cNvSpPr>
            <a:spLocks noGrp="1"/>
          </p:cNvSpPr>
          <p:nvPr>
            <p:ph idx="1"/>
          </p:nvPr>
        </p:nvSpPr>
        <p:spPr>
          <a:noFill/>
        </p:spPr>
        <p:txBody>
          <a:bodyPr/>
          <a:lstStyle/>
          <a:p>
            <a:r>
              <a:rPr lang="en-US" dirty="0">
                <a:solidFill>
                  <a:schemeClr val="accent2">
                    <a:lumMod val="60000"/>
                    <a:lumOff val="40000"/>
                  </a:schemeClr>
                </a:solidFill>
              </a:rPr>
              <a:t>These are used often during the scene to follow the soldiers as they make their way across the warzone. This allows the viewer to see the set transition in time with the movement, in addition to this we see that the character and their actions are important.</a:t>
            </a:r>
            <a:endParaRPr lang="en-GB" dirty="0">
              <a:solidFill>
                <a:schemeClr val="accent2">
                  <a:lumMod val="60000"/>
                  <a:lumOff val="40000"/>
                </a:schemeClr>
              </a:solidFill>
            </a:endParaRPr>
          </a:p>
        </p:txBody>
      </p:sp>
      <p:pic>
        <p:nvPicPr>
          <p:cNvPr id="7" name="Picture 6">
            <a:extLst>
              <a:ext uri="{FF2B5EF4-FFF2-40B4-BE49-F238E27FC236}">
                <a16:creationId xmlns:a16="http://schemas.microsoft.com/office/drawing/2014/main" id="{0A66436E-DD55-F321-62E7-395E9860F93C}"/>
              </a:ext>
            </a:extLst>
          </p:cNvPr>
          <p:cNvPicPr>
            <a:picLocks noChangeAspect="1"/>
          </p:cNvPicPr>
          <p:nvPr/>
        </p:nvPicPr>
        <p:blipFill>
          <a:blip r:embed="rId2"/>
          <a:stretch>
            <a:fillRect/>
          </a:stretch>
        </p:blipFill>
        <p:spPr>
          <a:xfrm>
            <a:off x="7401103" y="4020344"/>
            <a:ext cx="4658375" cy="2800741"/>
          </a:xfrm>
          <a:prstGeom prst="rect">
            <a:avLst/>
          </a:prstGeom>
        </p:spPr>
      </p:pic>
      <p:pic>
        <p:nvPicPr>
          <p:cNvPr id="9" name="Picture 8">
            <a:extLst>
              <a:ext uri="{FF2B5EF4-FFF2-40B4-BE49-F238E27FC236}">
                <a16:creationId xmlns:a16="http://schemas.microsoft.com/office/drawing/2014/main" id="{E9DA87DE-1488-1BD1-E2D1-F70DCE0D321A}"/>
              </a:ext>
            </a:extLst>
          </p:cNvPr>
          <p:cNvPicPr>
            <a:picLocks noChangeAspect="1"/>
          </p:cNvPicPr>
          <p:nvPr/>
        </p:nvPicPr>
        <p:blipFill>
          <a:blip r:embed="rId3"/>
          <a:stretch>
            <a:fillRect/>
          </a:stretch>
        </p:blipFill>
        <p:spPr>
          <a:xfrm>
            <a:off x="1832651" y="4595806"/>
            <a:ext cx="3428936" cy="2225279"/>
          </a:xfrm>
          <a:prstGeom prst="rect">
            <a:avLst/>
          </a:prstGeom>
        </p:spPr>
      </p:pic>
    </p:spTree>
    <p:extLst>
      <p:ext uri="{BB962C8B-B14F-4D97-AF65-F5344CB8AC3E}">
        <p14:creationId xmlns:p14="http://schemas.microsoft.com/office/powerpoint/2010/main" val="1375624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19000">
              <a:schemeClr val="accent3">
                <a:lumMod val="75000"/>
              </a:schemeClr>
            </a:gs>
            <a:gs pos="0">
              <a:srgbClr val="0070C0"/>
            </a:gs>
            <a:gs pos="100000">
              <a:schemeClr val="bg1"/>
            </a:gs>
            <a:gs pos="100000">
              <a:srgbClr val="FFC000"/>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ED1F7-6147-AA57-353F-C8A5CB9A7A63}"/>
              </a:ext>
            </a:extLst>
          </p:cNvPr>
          <p:cNvSpPr>
            <a:spLocks noGrp="1"/>
          </p:cNvSpPr>
          <p:nvPr>
            <p:ph type="title"/>
          </p:nvPr>
        </p:nvSpPr>
        <p:spPr/>
        <p:txBody>
          <a:bodyPr/>
          <a:lstStyle/>
          <a:p>
            <a:r>
              <a:rPr lang="en-US" dirty="0">
                <a:solidFill>
                  <a:schemeClr val="tx2"/>
                </a:solidFill>
              </a:rPr>
              <a:t>Deep Focus Shots</a:t>
            </a:r>
            <a:endParaRPr lang="en-GB" dirty="0">
              <a:solidFill>
                <a:schemeClr val="tx2"/>
              </a:solidFill>
            </a:endParaRPr>
          </a:p>
        </p:txBody>
      </p:sp>
      <p:sp>
        <p:nvSpPr>
          <p:cNvPr id="3" name="Content Placeholder 2">
            <a:extLst>
              <a:ext uri="{FF2B5EF4-FFF2-40B4-BE49-F238E27FC236}">
                <a16:creationId xmlns:a16="http://schemas.microsoft.com/office/drawing/2014/main" id="{0660A271-EDF7-0413-B3C6-64DF06DEFF99}"/>
              </a:ext>
            </a:extLst>
          </p:cNvPr>
          <p:cNvSpPr>
            <a:spLocks noGrp="1"/>
          </p:cNvSpPr>
          <p:nvPr>
            <p:ph idx="1"/>
          </p:nvPr>
        </p:nvSpPr>
        <p:spPr/>
        <p:txBody>
          <a:bodyPr>
            <a:normAutofit/>
          </a:bodyPr>
          <a:lstStyle/>
          <a:p>
            <a:r>
              <a:rPr lang="en-US" sz="2000" dirty="0">
                <a:solidFill>
                  <a:schemeClr val="accent2"/>
                </a:solidFill>
              </a:rPr>
              <a:t>Most shots in this scene make sure to capture not only the main person, object, set, etc. But everything going on in the background too. The lack of Shallow focus shots tells us everything is important. Spielberg likely wanted to make sure that even at times where major occurrences are taking place, in war time doesn’t stop, it is not overly dramatic, not glorious.</a:t>
            </a:r>
            <a:endParaRPr lang="en-GB" sz="2000" dirty="0">
              <a:solidFill>
                <a:schemeClr val="accent2"/>
              </a:solidFill>
            </a:endParaRPr>
          </a:p>
        </p:txBody>
      </p:sp>
      <p:pic>
        <p:nvPicPr>
          <p:cNvPr id="5" name="Picture 4">
            <a:extLst>
              <a:ext uri="{FF2B5EF4-FFF2-40B4-BE49-F238E27FC236}">
                <a16:creationId xmlns:a16="http://schemas.microsoft.com/office/drawing/2014/main" id="{9271D394-2FE2-AC4A-28AE-1E6BEF0BA21E}"/>
              </a:ext>
            </a:extLst>
          </p:cNvPr>
          <p:cNvPicPr>
            <a:picLocks noChangeAspect="1"/>
          </p:cNvPicPr>
          <p:nvPr/>
        </p:nvPicPr>
        <p:blipFill>
          <a:blip r:embed="rId2"/>
          <a:stretch>
            <a:fillRect/>
          </a:stretch>
        </p:blipFill>
        <p:spPr>
          <a:xfrm>
            <a:off x="6631619" y="3900332"/>
            <a:ext cx="5394190" cy="2881467"/>
          </a:xfrm>
          <a:prstGeom prst="rect">
            <a:avLst/>
          </a:prstGeom>
        </p:spPr>
      </p:pic>
    </p:spTree>
    <p:extLst>
      <p:ext uri="{BB962C8B-B14F-4D97-AF65-F5344CB8AC3E}">
        <p14:creationId xmlns:p14="http://schemas.microsoft.com/office/powerpoint/2010/main" val="3624350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E21A896-4FFF-9B27-0EE4-8D0ED10A07F7}"/>
              </a:ext>
            </a:extLst>
          </p:cNvPr>
          <p:cNvPicPr>
            <a:picLocks noChangeAspect="1"/>
          </p:cNvPicPr>
          <p:nvPr/>
        </p:nvPicPr>
        <p:blipFill>
          <a:blip r:embed="rId2"/>
          <a:stretch>
            <a:fillRect/>
          </a:stretch>
        </p:blipFill>
        <p:spPr>
          <a:xfrm>
            <a:off x="4432315" y="4322578"/>
            <a:ext cx="4083457" cy="2457347"/>
          </a:xfrm>
          <a:prstGeom prst="rect">
            <a:avLst/>
          </a:prstGeom>
        </p:spPr>
      </p:pic>
      <p:pic>
        <p:nvPicPr>
          <p:cNvPr id="7" name="Picture 6">
            <a:extLst>
              <a:ext uri="{FF2B5EF4-FFF2-40B4-BE49-F238E27FC236}">
                <a16:creationId xmlns:a16="http://schemas.microsoft.com/office/drawing/2014/main" id="{5035B139-7F59-E05B-ECA3-02A7AEF904E7}"/>
              </a:ext>
            </a:extLst>
          </p:cNvPr>
          <p:cNvPicPr>
            <a:picLocks noChangeAspect="1"/>
          </p:cNvPicPr>
          <p:nvPr/>
        </p:nvPicPr>
        <p:blipFill>
          <a:blip r:embed="rId3"/>
          <a:stretch>
            <a:fillRect/>
          </a:stretch>
        </p:blipFill>
        <p:spPr>
          <a:xfrm>
            <a:off x="416796" y="4294090"/>
            <a:ext cx="4007946" cy="2401063"/>
          </a:xfrm>
          <a:prstGeom prst="rect">
            <a:avLst/>
          </a:prstGeom>
        </p:spPr>
      </p:pic>
      <p:pic>
        <p:nvPicPr>
          <p:cNvPr id="9" name="Picture 8">
            <a:extLst>
              <a:ext uri="{FF2B5EF4-FFF2-40B4-BE49-F238E27FC236}">
                <a16:creationId xmlns:a16="http://schemas.microsoft.com/office/drawing/2014/main" id="{FDB13909-AFD6-F07D-FF1C-65AC8F0949FD}"/>
              </a:ext>
            </a:extLst>
          </p:cNvPr>
          <p:cNvPicPr>
            <a:picLocks noChangeAspect="1"/>
          </p:cNvPicPr>
          <p:nvPr/>
        </p:nvPicPr>
        <p:blipFill>
          <a:blip r:embed="rId4"/>
          <a:stretch>
            <a:fillRect/>
          </a:stretch>
        </p:blipFill>
        <p:spPr>
          <a:xfrm>
            <a:off x="7658100" y="0"/>
            <a:ext cx="4533900" cy="2717550"/>
          </a:xfrm>
          <a:prstGeom prst="rect">
            <a:avLst/>
          </a:prstGeom>
        </p:spPr>
      </p:pic>
      <p:sp>
        <p:nvSpPr>
          <p:cNvPr id="10" name="Oval 9">
            <a:extLst>
              <a:ext uri="{FF2B5EF4-FFF2-40B4-BE49-F238E27FC236}">
                <a16:creationId xmlns:a16="http://schemas.microsoft.com/office/drawing/2014/main" id="{20EA6B35-C519-1CA0-A9BA-14D9998E5D79}"/>
              </a:ext>
            </a:extLst>
          </p:cNvPr>
          <p:cNvSpPr/>
          <p:nvPr/>
        </p:nvSpPr>
        <p:spPr>
          <a:xfrm>
            <a:off x="9259410" y="2396971"/>
            <a:ext cx="958788" cy="31863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EA67FC96-C791-6553-08DA-CF2C5BB852AB}"/>
              </a:ext>
            </a:extLst>
          </p:cNvPr>
          <p:cNvCxnSpPr>
            <a:cxnSpLocks/>
          </p:cNvCxnSpPr>
          <p:nvPr/>
        </p:nvCxnSpPr>
        <p:spPr>
          <a:xfrm flipH="1" flipV="1">
            <a:off x="10244831" y="2618913"/>
            <a:ext cx="204186" cy="24525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B33F447-16A6-EB55-B8BE-09CAF818036C}"/>
              </a:ext>
            </a:extLst>
          </p:cNvPr>
          <p:cNvSpPr txBox="1"/>
          <p:nvPr/>
        </p:nvSpPr>
        <p:spPr>
          <a:xfrm>
            <a:off x="8167456" y="2864172"/>
            <a:ext cx="2974020" cy="584775"/>
          </a:xfrm>
          <a:prstGeom prst="rect">
            <a:avLst/>
          </a:prstGeom>
          <a:noFill/>
          <a:ln>
            <a:solidFill>
              <a:srgbClr val="FF0000"/>
            </a:solidFill>
          </a:ln>
        </p:spPr>
        <p:txBody>
          <a:bodyPr wrap="square" rtlCol="0">
            <a:spAutoFit/>
          </a:bodyPr>
          <a:lstStyle/>
          <a:p>
            <a:r>
              <a:rPr lang="en-US" sz="1600" dirty="0">
                <a:solidFill>
                  <a:srgbClr val="FFFF00"/>
                </a:solidFill>
              </a:rPr>
              <a:t>A racial slur used for Germans. True to the time the film is set. </a:t>
            </a:r>
            <a:endParaRPr lang="en-GB" sz="1600" dirty="0">
              <a:solidFill>
                <a:srgbClr val="FFFF00"/>
              </a:solidFill>
            </a:endParaRPr>
          </a:p>
        </p:txBody>
      </p:sp>
      <p:sp>
        <p:nvSpPr>
          <p:cNvPr id="15" name="Oval 14">
            <a:extLst>
              <a:ext uri="{FF2B5EF4-FFF2-40B4-BE49-F238E27FC236}">
                <a16:creationId xmlns:a16="http://schemas.microsoft.com/office/drawing/2014/main" id="{B34F5476-E09D-EDD9-C43B-D670D16940DB}"/>
              </a:ext>
            </a:extLst>
          </p:cNvPr>
          <p:cNvSpPr/>
          <p:nvPr/>
        </p:nvSpPr>
        <p:spPr>
          <a:xfrm>
            <a:off x="1066308" y="6206622"/>
            <a:ext cx="2257425" cy="522783"/>
          </a:xfrm>
          <a:prstGeom prst="ellipse">
            <a:avLst/>
          </a:prstGeom>
          <a:no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7" name="Connector: Elbow 16">
            <a:extLst>
              <a:ext uri="{FF2B5EF4-FFF2-40B4-BE49-F238E27FC236}">
                <a16:creationId xmlns:a16="http://schemas.microsoft.com/office/drawing/2014/main" id="{09964A56-C1C4-5E3C-943E-777BE77A2FEB}"/>
              </a:ext>
            </a:extLst>
          </p:cNvPr>
          <p:cNvCxnSpPr>
            <a:cxnSpLocks/>
          </p:cNvCxnSpPr>
          <p:nvPr/>
        </p:nvCxnSpPr>
        <p:spPr>
          <a:xfrm rot="5400000">
            <a:off x="585992" y="4732023"/>
            <a:ext cx="2295473" cy="653724"/>
          </a:xfrm>
          <a:prstGeom prst="bentConnector3">
            <a:avLst>
              <a:gd name="adj1" fmla="val 13070"/>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AB7ACDDF-B627-47CE-458C-D210F2CA2B07}"/>
              </a:ext>
            </a:extLst>
          </p:cNvPr>
          <p:cNvSpPr txBox="1"/>
          <p:nvPr/>
        </p:nvSpPr>
        <p:spPr>
          <a:xfrm>
            <a:off x="2050142" y="3379032"/>
            <a:ext cx="1902967" cy="923330"/>
          </a:xfrm>
          <a:prstGeom prst="rect">
            <a:avLst/>
          </a:prstGeom>
          <a:noFill/>
          <a:ln>
            <a:solidFill>
              <a:srgbClr val="92D050"/>
            </a:solidFill>
          </a:ln>
        </p:spPr>
        <p:txBody>
          <a:bodyPr wrap="square" rtlCol="0">
            <a:spAutoFit/>
          </a:bodyPr>
          <a:lstStyle/>
          <a:p>
            <a:r>
              <a:rPr lang="en-US" dirty="0">
                <a:solidFill>
                  <a:srgbClr val="C00000"/>
                </a:solidFill>
              </a:rPr>
              <a:t>Say a prayer to God whilst you kill fellow men.</a:t>
            </a:r>
            <a:endParaRPr lang="en-GB" dirty="0">
              <a:solidFill>
                <a:srgbClr val="C00000"/>
              </a:solidFill>
            </a:endParaRPr>
          </a:p>
        </p:txBody>
      </p:sp>
      <p:cxnSp>
        <p:nvCxnSpPr>
          <p:cNvPr id="21" name="Connector: Elbow 20">
            <a:extLst>
              <a:ext uri="{FF2B5EF4-FFF2-40B4-BE49-F238E27FC236}">
                <a16:creationId xmlns:a16="http://schemas.microsoft.com/office/drawing/2014/main" id="{8876EEB8-794E-AAED-4C0A-702F355C1519}"/>
              </a:ext>
            </a:extLst>
          </p:cNvPr>
          <p:cNvCxnSpPr>
            <a:cxnSpLocks/>
          </p:cNvCxnSpPr>
          <p:nvPr/>
        </p:nvCxnSpPr>
        <p:spPr>
          <a:xfrm rot="16200000" flipH="1">
            <a:off x="3815392" y="4177335"/>
            <a:ext cx="2291853" cy="2016419"/>
          </a:xfrm>
          <a:prstGeom prst="bentConnector3">
            <a:avLst>
              <a:gd name="adj1" fmla="val 25209"/>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26FBB322-FDEB-420A-B667-233F81DA2541}"/>
              </a:ext>
            </a:extLst>
          </p:cNvPr>
          <p:cNvSpPr/>
          <p:nvPr/>
        </p:nvSpPr>
        <p:spPr>
          <a:xfrm>
            <a:off x="5608835" y="6390761"/>
            <a:ext cx="1938494" cy="454281"/>
          </a:xfrm>
          <a:prstGeom prst="ellipse">
            <a:avLst/>
          </a:prstGeom>
          <a:no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B8BAA95F-DD89-70C7-974E-0550702FD891}"/>
              </a:ext>
            </a:extLst>
          </p:cNvPr>
          <p:cNvPicPr>
            <a:picLocks noChangeAspect="1"/>
          </p:cNvPicPr>
          <p:nvPr/>
        </p:nvPicPr>
        <p:blipFill>
          <a:blip r:embed="rId5"/>
          <a:stretch>
            <a:fillRect/>
          </a:stretch>
        </p:blipFill>
        <p:spPr>
          <a:xfrm>
            <a:off x="475025" y="198633"/>
            <a:ext cx="4420861" cy="2919493"/>
          </a:xfrm>
          <a:prstGeom prst="rect">
            <a:avLst/>
          </a:prstGeom>
        </p:spPr>
      </p:pic>
      <p:cxnSp>
        <p:nvCxnSpPr>
          <p:cNvPr id="30" name="Connector: Curved 29">
            <a:extLst>
              <a:ext uri="{FF2B5EF4-FFF2-40B4-BE49-F238E27FC236}">
                <a16:creationId xmlns:a16="http://schemas.microsoft.com/office/drawing/2014/main" id="{6F0C026A-329C-67A2-C3DB-9CB2E8A68DA6}"/>
              </a:ext>
            </a:extLst>
          </p:cNvPr>
          <p:cNvCxnSpPr/>
          <p:nvPr/>
        </p:nvCxnSpPr>
        <p:spPr>
          <a:xfrm rot="10800000" flipV="1">
            <a:off x="4024546" y="2207287"/>
            <a:ext cx="1233255" cy="609084"/>
          </a:xfrm>
          <a:prstGeom prst="curvedConnector3">
            <a:avLst/>
          </a:prstGeom>
          <a:ln>
            <a:solidFill>
              <a:srgbClr val="EB37E2"/>
            </a:solidFill>
            <a:tailEnd type="triangle"/>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0AB0F43C-11F1-F66D-B826-874402FDB67C}"/>
              </a:ext>
            </a:extLst>
          </p:cNvPr>
          <p:cNvSpPr/>
          <p:nvPr/>
        </p:nvSpPr>
        <p:spPr>
          <a:xfrm>
            <a:off x="1235478" y="2533649"/>
            <a:ext cx="2717631" cy="609085"/>
          </a:xfrm>
          <a:prstGeom prst="ellipse">
            <a:avLst/>
          </a:prstGeom>
          <a:noFill/>
          <a:ln>
            <a:solidFill>
              <a:srgbClr val="EB37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72FE7ECE-1E39-8CF5-EF3B-179A37DBCFEA}"/>
              </a:ext>
            </a:extLst>
          </p:cNvPr>
          <p:cNvSpPr txBox="1"/>
          <p:nvPr/>
        </p:nvSpPr>
        <p:spPr>
          <a:xfrm>
            <a:off x="5048249" y="1565796"/>
            <a:ext cx="2280828" cy="646331"/>
          </a:xfrm>
          <a:prstGeom prst="rect">
            <a:avLst/>
          </a:prstGeom>
          <a:noFill/>
          <a:ln>
            <a:solidFill>
              <a:srgbClr val="EB37E2"/>
            </a:solidFill>
          </a:ln>
        </p:spPr>
        <p:txBody>
          <a:bodyPr wrap="square" rtlCol="0">
            <a:spAutoFit/>
          </a:bodyPr>
          <a:lstStyle/>
          <a:p>
            <a:r>
              <a:rPr lang="en-US" dirty="0">
                <a:solidFill>
                  <a:srgbClr val="0070C0"/>
                </a:solidFill>
              </a:rPr>
              <a:t>Always time for a bit of sarcastic humor.</a:t>
            </a:r>
            <a:endParaRPr lang="en-GB" dirty="0">
              <a:solidFill>
                <a:srgbClr val="0070C0"/>
              </a:solidFill>
            </a:endParaRPr>
          </a:p>
        </p:txBody>
      </p:sp>
      <p:sp>
        <p:nvSpPr>
          <p:cNvPr id="33" name="Oval 32">
            <a:extLst>
              <a:ext uri="{FF2B5EF4-FFF2-40B4-BE49-F238E27FC236}">
                <a16:creationId xmlns:a16="http://schemas.microsoft.com/office/drawing/2014/main" id="{6104FC83-FA63-7E45-F3BC-D93F3DC18D55}"/>
              </a:ext>
            </a:extLst>
          </p:cNvPr>
          <p:cNvSpPr/>
          <p:nvPr/>
        </p:nvSpPr>
        <p:spPr>
          <a:xfrm>
            <a:off x="4432315" y="2955452"/>
            <a:ext cx="3418833" cy="1607817"/>
          </a:xfrm>
          <a:prstGeom prst="ellipse">
            <a:avLst/>
          </a:prstGeom>
          <a:solidFill>
            <a:schemeClr val="accent6">
              <a:lumMod val="75000"/>
            </a:schemeClr>
          </a:solidFill>
          <a:ln>
            <a:solidFill>
              <a:schemeClr val="bg2">
                <a:lumMod val="75000"/>
              </a:schemeClr>
            </a:solidFill>
          </a:ln>
          <a:scene3d>
            <a:camera prst="orthographicFront"/>
            <a:lightRig rig="threePt" dir="t"/>
          </a:scene3d>
          <a:sp3d>
            <a:bevelT prst="convex"/>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i="1" u="sng" dirty="0">
                <a:solidFill>
                  <a:srgbClr val="7030A0"/>
                </a:solidFill>
              </a:rPr>
              <a:t>Use of Dialogue</a:t>
            </a:r>
            <a:endParaRPr lang="en-GB" sz="4000" b="1" i="1" u="sng" dirty="0">
              <a:solidFill>
                <a:srgbClr val="7030A0"/>
              </a:solidFill>
            </a:endParaRPr>
          </a:p>
        </p:txBody>
      </p:sp>
      <p:pic>
        <p:nvPicPr>
          <p:cNvPr id="3" name="Picture 2">
            <a:extLst>
              <a:ext uri="{FF2B5EF4-FFF2-40B4-BE49-F238E27FC236}">
                <a16:creationId xmlns:a16="http://schemas.microsoft.com/office/drawing/2014/main" id="{0650B2B1-C5A1-126C-3362-5A3C5BE9509E}"/>
              </a:ext>
            </a:extLst>
          </p:cNvPr>
          <p:cNvPicPr>
            <a:picLocks noChangeAspect="1"/>
          </p:cNvPicPr>
          <p:nvPr/>
        </p:nvPicPr>
        <p:blipFill>
          <a:blip r:embed="rId6"/>
          <a:stretch>
            <a:fillRect/>
          </a:stretch>
        </p:blipFill>
        <p:spPr>
          <a:xfrm>
            <a:off x="8648219" y="4695825"/>
            <a:ext cx="3543781" cy="2084100"/>
          </a:xfrm>
          <a:prstGeom prst="rect">
            <a:avLst/>
          </a:prstGeom>
        </p:spPr>
      </p:pic>
      <p:sp>
        <p:nvSpPr>
          <p:cNvPr id="29" name="Oval 28">
            <a:extLst>
              <a:ext uri="{FF2B5EF4-FFF2-40B4-BE49-F238E27FC236}">
                <a16:creationId xmlns:a16="http://schemas.microsoft.com/office/drawing/2014/main" id="{D7567E07-A2F6-D7E5-54CA-283129AD8A41}"/>
              </a:ext>
            </a:extLst>
          </p:cNvPr>
          <p:cNvSpPr/>
          <p:nvPr/>
        </p:nvSpPr>
        <p:spPr>
          <a:xfrm>
            <a:off x="9259411" y="6390761"/>
            <a:ext cx="1882066" cy="454281"/>
          </a:xfrm>
          <a:prstGeom prst="ellipse">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Connector: Curved 34">
            <a:extLst>
              <a:ext uri="{FF2B5EF4-FFF2-40B4-BE49-F238E27FC236}">
                <a16:creationId xmlns:a16="http://schemas.microsoft.com/office/drawing/2014/main" id="{C1B6EA69-256C-DC13-C068-60CC617BF92D}"/>
              </a:ext>
            </a:extLst>
          </p:cNvPr>
          <p:cNvCxnSpPr>
            <a:cxnSpLocks/>
          </p:cNvCxnSpPr>
          <p:nvPr/>
        </p:nvCxnSpPr>
        <p:spPr>
          <a:xfrm rot="16200000" flipH="1">
            <a:off x="8721050" y="5232245"/>
            <a:ext cx="1637587" cy="560862"/>
          </a:xfrm>
          <a:prstGeom prst="curvedConnector3">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C22566A3-3577-D989-3EB0-9363B7C7B525}"/>
              </a:ext>
            </a:extLst>
          </p:cNvPr>
          <p:cNvSpPr txBox="1"/>
          <p:nvPr/>
        </p:nvSpPr>
        <p:spPr>
          <a:xfrm>
            <a:off x="8674868" y="3861913"/>
            <a:ext cx="2645949" cy="830997"/>
          </a:xfrm>
          <a:prstGeom prst="rect">
            <a:avLst/>
          </a:prstGeom>
          <a:noFill/>
          <a:ln>
            <a:solidFill>
              <a:srgbClr val="00B0F0"/>
            </a:solidFill>
          </a:ln>
        </p:spPr>
        <p:txBody>
          <a:bodyPr wrap="square" rtlCol="0">
            <a:spAutoFit/>
          </a:bodyPr>
          <a:lstStyle/>
          <a:p>
            <a:r>
              <a:rPr lang="en-US" sz="1600" dirty="0">
                <a:solidFill>
                  <a:schemeClr val="bg1"/>
                </a:solidFill>
              </a:rPr>
              <a:t>You don’t need to see the film to know Tom Hanks’ Captain Miller is the leader</a:t>
            </a:r>
            <a:endParaRPr lang="en-GB" sz="1600" dirty="0">
              <a:solidFill>
                <a:schemeClr val="bg1"/>
              </a:solidFill>
            </a:endParaRPr>
          </a:p>
        </p:txBody>
      </p:sp>
    </p:spTree>
    <p:extLst>
      <p:ext uri="{BB962C8B-B14F-4D97-AF65-F5344CB8AC3E}">
        <p14:creationId xmlns:p14="http://schemas.microsoft.com/office/powerpoint/2010/main" val="2660178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ED5FA"/>
            </a:gs>
            <a:gs pos="50000">
              <a:srgbClr val="FF6699"/>
            </a:gs>
            <a:gs pos="83000">
              <a:srgbClr val="9ED5FA"/>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E41F9-609A-5F8F-4EC5-F64812EAF427}"/>
              </a:ext>
            </a:extLst>
          </p:cNvPr>
          <p:cNvSpPr>
            <a:spLocks noGrp="1"/>
          </p:cNvSpPr>
          <p:nvPr>
            <p:ph type="title"/>
          </p:nvPr>
        </p:nvSpPr>
        <p:spPr>
          <a:xfrm>
            <a:off x="1141412" y="0"/>
            <a:ext cx="9905998" cy="1478570"/>
          </a:xfrm>
        </p:spPr>
        <p:txBody>
          <a:bodyPr/>
          <a:lstStyle/>
          <a:p>
            <a:r>
              <a:rPr lang="en-US" b="1" i="1" u="sng" dirty="0">
                <a:solidFill>
                  <a:srgbClr val="7030A0"/>
                </a:solidFill>
              </a:rPr>
              <a:t>Facial Expressions/body language</a:t>
            </a:r>
            <a:endParaRPr lang="en-GB" b="1" i="1" u="sng" dirty="0">
              <a:solidFill>
                <a:srgbClr val="7030A0"/>
              </a:solidFill>
            </a:endParaRPr>
          </a:p>
        </p:txBody>
      </p:sp>
      <p:sp>
        <p:nvSpPr>
          <p:cNvPr id="3" name="Content Placeholder 2">
            <a:extLst>
              <a:ext uri="{FF2B5EF4-FFF2-40B4-BE49-F238E27FC236}">
                <a16:creationId xmlns:a16="http://schemas.microsoft.com/office/drawing/2014/main" id="{37CC0D8A-64CE-0416-CF94-457DA264AACC}"/>
              </a:ext>
            </a:extLst>
          </p:cNvPr>
          <p:cNvSpPr>
            <a:spLocks noGrp="1"/>
          </p:cNvSpPr>
          <p:nvPr>
            <p:ph idx="1"/>
          </p:nvPr>
        </p:nvSpPr>
        <p:spPr>
          <a:xfrm>
            <a:off x="4742174" y="1068802"/>
            <a:ext cx="4383559" cy="4154848"/>
          </a:xfrm>
          <a:noFill/>
        </p:spPr>
        <p:style>
          <a:lnRef idx="2">
            <a:schemeClr val="accent3"/>
          </a:lnRef>
          <a:fillRef idx="1">
            <a:schemeClr val="lt1"/>
          </a:fillRef>
          <a:effectRef idx="0">
            <a:schemeClr val="accent3"/>
          </a:effectRef>
          <a:fontRef idx="minor">
            <a:schemeClr val="dk1"/>
          </a:fontRef>
        </p:style>
        <p:txBody>
          <a:bodyPr>
            <a:normAutofit/>
          </a:bodyPr>
          <a:lstStyle/>
          <a:p>
            <a:pPr marL="0" indent="0">
              <a:buNone/>
            </a:pPr>
            <a:r>
              <a:rPr lang="en-US" dirty="0"/>
              <a:t>Facial expressions and body language are key to making the film as realistic as possible. This scene is no different; be it showing focus, fear, pain, or in some cases even humor, these help to set the tone in the scene, as well as making the character seem believable. </a:t>
            </a:r>
            <a:endParaRPr lang="en-GB" dirty="0"/>
          </a:p>
        </p:txBody>
      </p:sp>
      <p:pic>
        <p:nvPicPr>
          <p:cNvPr id="9" name="Picture 8">
            <a:extLst>
              <a:ext uri="{FF2B5EF4-FFF2-40B4-BE49-F238E27FC236}">
                <a16:creationId xmlns:a16="http://schemas.microsoft.com/office/drawing/2014/main" id="{23CF9072-8910-380C-0224-BDE8B8685612}"/>
              </a:ext>
            </a:extLst>
          </p:cNvPr>
          <p:cNvPicPr>
            <a:picLocks noChangeAspect="1"/>
          </p:cNvPicPr>
          <p:nvPr/>
        </p:nvPicPr>
        <p:blipFill>
          <a:blip r:embed="rId2"/>
          <a:stretch>
            <a:fillRect/>
          </a:stretch>
        </p:blipFill>
        <p:spPr>
          <a:xfrm>
            <a:off x="9267825" y="2522671"/>
            <a:ext cx="2822428" cy="4457323"/>
          </a:xfrm>
          <a:prstGeom prst="rect">
            <a:avLst/>
          </a:prstGeom>
        </p:spPr>
      </p:pic>
      <p:sp>
        <p:nvSpPr>
          <p:cNvPr id="10" name="TextBox 9">
            <a:extLst>
              <a:ext uri="{FF2B5EF4-FFF2-40B4-BE49-F238E27FC236}">
                <a16:creationId xmlns:a16="http://schemas.microsoft.com/office/drawing/2014/main" id="{95E83FF7-EBCA-470D-B68A-81735C1DE4AB}"/>
              </a:ext>
            </a:extLst>
          </p:cNvPr>
          <p:cNvSpPr txBox="1"/>
          <p:nvPr/>
        </p:nvSpPr>
        <p:spPr>
          <a:xfrm>
            <a:off x="9267825" y="1660897"/>
            <a:ext cx="2822428" cy="861774"/>
          </a:xfrm>
          <a:prstGeom prst="rect">
            <a:avLst/>
          </a:prstGeom>
          <a:noFill/>
          <a:ln>
            <a:solidFill>
              <a:schemeClr val="bg1"/>
            </a:solidFill>
          </a:ln>
        </p:spPr>
        <p:txBody>
          <a:bodyPr wrap="square" rtlCol="0">
            <a:spAutoFit/>
          </a:bodyPr>
          <a:lstStyle/>
          <a:p>
            <a:r>
              <a:rPr lang="en-US" sz="1600" dirty="0">
                <a:solidFill>
                  <a:srgbClr val="002060"/>
                </a:solidFill>
              </a:rPr>
              <a:t>Even without the accompanying screaming, you can tell this man is clearly in pain.</a:t>
            </a:r>
            <a:endParaRPr lang="en-GB" dirty="0">
              <a:solidFill>
                <a:srgbClr val="002060"/>
              </a:solidFill>
            </a:endParaRPr>
          </a:p>
        </p:txBody>
      </p:sp>
      <p:sp>
        <p:nvSpPr>
          <p:cNvPr id="11" name="TextBox 10">
            <a:extLst>
              <a:ext uri="{FF2B5EF4-FFF2-40B4-BE49-F238E27FC236}">
                <a16:creationId xmlns:a16="http://schemas.microsoft.com/office/drawing/2014/main" id="{3AE8406F-8585-1FDA-9C64-21B398D54E89}"/>
              </a:ext>
            </a:extLst>
          </p:cNvPr>
          <p:cNvSpPr txBox="1"/>
          <p:nvPr/>
        </p:nvSpPr>
        <p:spPr>
          <a:xfrm>
            <a:off x="23138" y="2372582"/>
            <a:ext cx="4618000" cy="584775"/>
          </a:xfrm>
          <a:prstGeom prst="rect">
            <a:avLst/>
          </a:prstGeom>
          <a:noFill/>
          <a:ln>
            <a:solidFill>
              <a:schemeClr val="tx1"/>
            </a:solidFill>
          </a:ln>
        </p:spPr>
        <p:txBody>
          <a:bodyPr wrap="square" rtlCol="0">
            <a:spAutoFit/>
          </a:bodyPr>
          <a:lstStyle/>
          <a:p>
            <a:r>
              <a:rPr lang="en-US" sz="1600" dirty="0"/>
              <a:t>In relation to what the character is doing, the camera captures their expression. Here both men are focusing.</a:t>
            </a:r>
            <a:endParaRPr lang="en-GB" sz="1600" dirty="0"/>
          </a:p>
        </p:txBody>
      </p:sp>
      <p:pic>
        <p:nvPicPr>
          <p:cNvPr id="6" name="Picture 5">
            <a:extLst>
              <a:ext uri="{FF2B5EF4-FFF2-40B4-BE49-F238E27FC236}">
                <a16:creationId xmlns:a16="http://schemas.microsoft.com/office/drawing/2014/main" id="{6DC996DF-1D19-6E40-49A1-C89FA9D873F3}"/>
              </a:ext>
            </a:extLst>
          </p:cNvPr>
          <p:cNvPicPr>
            <a:picLocks noChangeAspect="1"/>
          </p:cNvPicPr>
          <p:nvPr/>
        </p:nvPicPr>
        <p:blipFill>
          <a:blip r:embed="rId3"/>
          <a:stretch>
            <a:fillRect/>
          </a:stretch>
        </p:blipFill>
        <p:spPr>
          <a:xfrm>
            <a:off x="551329" y="2957357"/>
            <a:ext cx="3141978" cy="1752668"/>
          </a:xfrm>
          <a:prstGeom prst="rect">
            <a:avLst/>
          </a:prstGeom>
        </p:spPr>
      </p:pic>
      <p:pic>
        <p:nvPicPr>
          <p:cNvPr id="12" name="Picture 11">
            <a:extLst>
              <a:ext uri="{FF2B5EF4-FFF2-40B4-BE49-F238E27FC236}">
                <a16:creationId xmlns:a16="http://schemas.microsoft.com/office/drawing/2014/main" id="{408F312E-4892-5511-C19F-801D837BA784}"/>
              </a:ext>
            </a:extLst>
          </p:cNvPr>
          <p:cNvPicPr>
            <a:picLocks noChangeAspect="1"/>
          </p:cNvPicPr>
          <p:nvPr/>
        </p:nvPicPr>
        <p:blipFill>
          <a:blip r:embed="rId4"/>
          <a:stretch>
            <a:fillRect/>
          </a:stretch>
        </p:blipFill>
        <p:spPr>
          <a:xfrm>
            <a:off x="4248572" y="5273336"/>
            <a:ext cx="3123591" cy="2062789"/>
          </a:xfrm>
          <a:prstGeom prst="rect">
            <a:avLst/>
          </a:prstGeom>
        </p:spPr>
      </p:pic>
      <p:pic>
        <p:nvPicPr>
          <p:cNvPr id="4" name="Picture 3">
            <a:extLst>
              <a:ext uri="{FF2B5EF4-FFF2-40B4-BE49-F238E27FC236}">
                <a16:creationId xmlns:a16="http://schemas.microsoft.com/office/drawing/2014/main" id="{BA5E81F5-CE30-2C2E-7766-04FCF57BADCA}"/>
              </a:ext>
            </a:extLst>
          </p:cNvPr>
          <p:cNvPicPr>
            <a:picLocks noChangeAspect="1"/>
          </p:cNvPicPr>
          <p:nvPr/>
        </p:nvPicPr>
        <p:blipFill>
          <a:blip r:embed="rId5"/>
          <a:stretch>
            <a:fillRect/>
          </a:stretch>
        </p:blipFill>
        <p:spPr>
          <a:xfrm>
            <a:off x="1072006" y="1045251"/>
            <a:ext cx="2426785" cy="1327331"/>
          </a:xfrm>
          <a:prstGeom prst="rect">
            <a:avLst/>
          </a:prstGeom>
        </p:spPr>
      </p:pic>
      <p:pic>
        <p:nvPicPr>
          <p:cNvPr id="13" name="Picture 12">
            <a:extLst>
              <a:ext uri="{FF2B5EF4-FFF2-40B4-BE49-F238E27FC236}">
                <a16:creationId xmlns:a16="http://schemas.microsoft.com/office/drawing/2014/main" id="{5B4F2065-3405-D94C-FA56-3D2FD8A0D4D4}"/>
              </a:ext>
            </a:extLst>
          </p:cNvPr>
          <p:cNvPicPr>
            <a:picLocks noChangeAspect="1"/>
          </p:cNvPicPr>
          <p:nvPr/>
        </p:nvPicPr>
        <p:blipFill>
          <a:blip r:embed="rId6"/>
          <a:stretch>
            <a:fillRect/>
          </a:stretch>
        </p:blipFill>
        <p:spPr>
          <a:xfrm>
            <a:off x="163306" y="4842600"/>
            <a:ext cx="3716236" cy="2015400"/>
          </a:xfrm>
          <a:prstGeom prst="rect">
            <a:avLst/>
          </a:prstGeom>
        </p:spPr>
      </p:pic>
    </p:spTree>
    <p:extLst>
      <p:ext uri="{BB962C8B-B14F-4D97-AF65-F5344CB8AC3E}">
        <p14:creationId xmlns:p14="http://schemas.microsoft.com/office/powerpoint/2010/main" val="1390139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0">
              <a:srgbClr val="00B050"/>
            </a:gs>
            <a:gs pos="39000">
              <a:srgbClr val="002060"/>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7260-5439-E89B-F2CE-91294AFFE2C9}"/>
              </a:ext>
            </a:extLst>
          </p:cNvPr>
          <p:cNvSpPr>
            <a:spLocks noGrp="1"/>
          </p:cNvSpPr>
          <p:nvPr>
            <p:ph type="title"/>
          </p:nvPr>
        </p:nvSpPr>
        <p:spPr>
          <a:xfrm>
            <a:off x="850290" y="454717"/>
            <a:ext cx="9905998" cy="1478570"/>
          </a:xfrm>
        </p:spPr>
        <p:txBody>
          <a:bodyPr>
            <a:normAutofit/>
          </a:bodyPr>
          <a:lstStyle/>
          <a:p>
            <a:r>
              <a:rPr lang="en-US" sz="3200" b="1" i="1" u="sng" dirty="0">
                <a:solidFill>
                  <a:srgbClr val="FFFF00"/>
                </a:solidFill>
              </a:rPr>
              <a:t>Props/Costumes used</a:t>
            </a:r>
            <a:endParaRPr lang="en-GB" sz="3200" b="1" i="1" u="sng" dirty="0">
              <a:solidFill>
                <a:srgbClr val="FFFF00"/>
              </a:solidFill>
            </a:endParaRPr>
          </a:p>
        </p:txBody>
      </p:sp>
      <p:sp>
        <p:nvSpPr>
          <p:cNvPr id="6" name="TextBox 5">
            <a:extLst>
              <a:ext uri="{FF2B5EF4-FFF2-40B4-BE49-F238E27FC236}">
                <a16:creationId xmlns:a16="http://schemas.microsoft.com/office/drawing/2014/main" id="{F3601A12-E15A-20AD-168A-33DFC5E20E81}"/>
              </a:ext>
            </a:extLst>
          </p:cNvPr>
          <p:cNvSpPr txBox="1"/>
          <p:nvPr/>
        </p:nvSpPr>
        <p:spPr>
          <a:xfrm>
            <a:off x="2747345" y="4483448"/>
            <a:ext cx="1973264" cy="2308324"/>
          </a:xfrm>
          <a:prstGeom prst="rect">
            <a:avLst/>
          </a:prstGeom>
          <a:noFill/>
          <a:ln>
            <a:solidFill>
              <a:srgbClr val="92D050"/>
            </a:solidFill>
          </a:ln>
        </p:spPr>
        <p:txBody>
          <a:bodyPr wrap="square" rtlCol="0">
            <a:spAutoFit/>
          </a:bodyPr>
          <a:lstStyle/>
          <a:p>
            <a:r>
              <a:rPr lang="en-US" dirty="0">
                <a:solidFill>
                  <a:srgbClr val="92D050"/>
                </a:solidFill>
              </a:rPr>
              <a:t>Molotov Cocktails and sticky bombs were common improvised weapons used throughout the Second World War.</a:t>
            </a:r>
            <a:endParaRPr lang="en-GB" dirty="0">
              <a:solidFill>
                <a:srgbClr val="92D050"/>
              </a:solidFill>
            </a:endParaRPr>
          </a:p>
        </p:txBody>
      </p:sp>
      <p:sp>
        <p:nvSpPr>
          <p:cNvPr id="9" name="TextBox 8">
            <a:extLst>
              <a:ext uri="{FF2B5EF4-FFF2-40B4-BE49-F238E27FC236}">
                <a16:creationId xmlns:a16="http://schemas.microsoft.com/office/drawing/2014/main" id="{8EB3EAAE-54BB-46A1-0ED2-8AF1754E526A}"/>
              </a:ext>
            </a:extLst>
          </p:cNvPr>
          <p:cNvSpPr txBox="1"/>
          <p:nvPr/>
        </p:nvSpPr>
        <p:spPr>
          <a:xfrm>
            <a:off x="8265076" y="2906776"/>
            <a:ext cx="3926924" cy="1169551"/>
          </a:xfrm>
          <a:prstGeom prst="rect">
            <a:avLst/>
          </a:prstGeom>
          <a:noFill/>
          <a:ln>
            <a:solidFill>
              <a:schemeClr val="tx1"/>
            </a:solidFill>
          </a:ln>
        </p:spPr>
        <p:txBody>
          <a:bodyPr wrap="square" rtlCol="0">
            <a:spAutoFit/>
          </a:bodyPr>
          <a:lstStyle/>
          <a:p>
            <a:r>
              <a:rPr lang="en-US" sz="1400" dirty="0"/>
              <a:t>Accurate uniforms in use for United States soldiers during the War, weapons are also accurate for the time, such as here we see the Thompson SMG (Designed in 1921) and the Browning Automatic Rifle (Designed in 1917).</a:t>
            </a:r>
            <a:endParaRPr lang="en-GB" sz="1400" dirty="0"/>
          </a:p>
        </p:txBody>
      </p:sp>
      <p:sp>
        <p:nvSpPr>
          <p:cNvPr id="15" name="TextBox 14">
            <a:extLst>
              <a:ext uri="{FF2B5EF4-FFF2-40B4-BE49-F238E27FC236}">
                <a16:creationId xmlns:a16="http://schemas.microsoft.com/office/drawing/2014/main" id="{D13EE98C-0D28-F240-831E-C87626CA8A0E}"/>
              </a:ext>
            </a:extLst>
          </p:cNvPr>
          <p:cNvSpPr txBox="1"/>
          <p:nvPr/>
        </p:nvSpPr>
        <p:spPr>
          <a:xfrm>
            <a:off x="6094411" y="4552249"/>
            <a:ext cx="1560513" cy="2308324"/>
          </a:xfrm>
          <a:prstGeom prst="rect">
            <a:avLst/>
          </a:prstGeom>
          <a:noFill/>
          <a:ln>
            <a:solidFill>
              <a:srgbClr val="FFC000"/>
            </a:solidFill>
          </a:ln>
        </p:spPr>
        <p:txBody>
          <a:bodyPr wrap="square" rtlCol="0">
            <a:spAutoFit/>
          </a:bodyPr>
          <a:lstStyle/>
          <a:p>
            <a:r>
              <a:rPr lang="en-US" dirty="0">
                <a:solidFill>
                  <a:schemeClr val="accent2">
                    <a:lumMod val="60000"/>
                    <a:lumOff val="40000"/>
                  </a:schemeClr>
                </a:solidFill>
              </a:rPr>
              <a:t>M1 Garand, the distinct ‘ping’ can be heard when the rifle runs out of ammunition in this scene.</a:t>
            </a:r>
            <a:endParaRPr lang="en-GB" dirty="0">
              <a:solidFill>
                <a:schemeClr val="accent2">
                  <a:lumMod val="60000"/>
                  <a:lumOff val="40000"/>
                </a:schemeClr>
              </a:solidFill>
            </a:endParaRPr>
          </a:p>
        </p:txBody>
      </p:sp>
      <p:sp>
        <p:nvSpPr>
          <p:cNvPr id="10" name="TextBox 9">
            <a:extLst>
              <a:ext uri="{FF2B5EF4-FFF2-40B4-BE49-F238E27FC236}">
                <a16:creationId xmlns:a16="http://schemas.microsoft.com/office/drawing/2014/main" id="{4A082DFB-C4CE-F0D8-1858-4F2386AA565F}"/>
              </a:ext>
            </a:extLst>
          </p:cNvPr>
          <p:cNvSpPr txBox="1"/>
          <p:nvPr/>
        </p:nvSpPr>
        <p:spPr>
          <a:xfrm>
            <a:off x="5033956" y="1805998"/>
            <a:ext cx="3389672" cy="830997"/>
          </a:xfrm>
          <a:prstGeom prst="rect">
            <a:avLst/>
          </a:prstGeom>
          <a:noFill/>
          <a:ln>
            <a:solidFill>
              <a:srgbClr val="FF0000"/>
            </a:solidFill>
          </a:ln>
        </p:spPr>
        <p:txBody>
          <a:bodyPr wrap="square" rtlCol="0">
            <a:spAutoFit/>
          </a:bodyPr>
          <a:lstStyle/>
          <a:p>
            <a:r>
              <a:rPr lang="en-US" sz="1600" dirty="0">
                <a:solidFill>
                  <a:srgbClr val="FF0000"/>
                </a:solidFill>
              </a:rPr>
              <a:t>Rubble is visible in nearly every shot in this clip. Exposing the relentless destruction of warfare.</a:t>
            </a:r>
            <a:endParaRPr lang="en-GB" sz="1600" dirty="0">
              <a:solidFill>
                <a:srgbClr val="FF0000"/>
              </a:solidFill>
            </a:endParaRPr>
          </a:p>
        </p:txBody>
      </p:sp>
      <p:sp>
        <p:nvSpPr>
          <p:cNvPr id="4" name="TextBox 3">
            <a:extLst>
              <a:ext uri="{FF2B5EF4-FFF2-40B4-BE49-F238E27FC236}">
                <a16:creationId xmlns:a16="http://schemas.microsoft.com/office/drawing/2014/main" id="{76C95380-243E-71A8-60D6-C463183CDE9F}"/>
              </a:ext>
            </a:extLst>
          </p:cNvPr>
          <p:cNvSpPr txBox="1"/>
          <p:nvPr/>
        </p:nvSpPr>
        <p:spPr>
          <a:xfrm>
            <a:off x="4493472" y="2639838"/>
            <a:ext cx="1782625" cy="1815882"/>
          </a:xfrm>
          <a:prstGeom prst="rect">
            <a:avLst/>
          </a:prstGeom>
          <a:noFill/>
          <a:ln>
            <a:solidFill>
              <a:srgbClr val="6DAD85"/>
            </a:solidFill>
          </a:ln>
        </p:spPr>
        <p:txBody>
          <a:bodyPr wrap="square" rtlCol="0">
            <a:spAutoFit/>
          </a:bodyPr>
          <a:lstStyle/>
          <a:p>
            <a:r>
              <a:rPr lang="en-US" sz="1400" dirty="0">
                <a:solidFill>
                  <a:schemeClr val="accent6">
                    <a:lumMod val="75000"/>
                  </a:schemeClr>
                </a:solidFill>
              </a:rPr>
              <a:t>20 MM Flak machine gun, a devastating weapon. This weapon was designed as an anti-air turret but could just as effectively be used on infantry.</a:t>
            </a:r>
            <a:endParaRPr lang="en-GB" sz="1400" dirty="0">
              <a:solidFill>
                <a:schemeClr val="accent6">
                  <a:lumMod val="75000"/>
                </a:schemeClr>
              </a:solidFill>
            </a:endParaRPr>
          </a:p>
        </p:txBody>
      </p:sp>
      <p:pic>
        <p:nvPicPr>
          <p:cNvPr id="8" name="Picture 7">
            <a:extLst>
              <a:ext uri="{FF2B5EF4-FFF2-40B4-BE49-F238E27FC236}">
                <a16:creationId xmlns:a16="http://schemas.microsoft.com/office/drawing/2014/main" id="{68022864-6E93-0424-9466-357F812FB8E3}"/>
              </a:ext>
            </a:extLst>
          </p:cNvPr>
          <p:cNvPicPr>
            <a:picLocks noChangeAspect="1"/>
          </p:cNvPicPr>
          <p:nvPr/>
        </p:nvPicPr>
        <p:blipFill>
          <a:blip r:embed="rId2"/>
          <a:stretch>
            <a:fillRect/>
          </a:stretch>
        </p:blipFill>
        <p:spPr>
          <a:xfrm>
            <a:off x="8265076" y="0"/>
            <a:ext cx="3923746" cy="2959646"/>
          </a:xfrm>
          <a:prstGeom prst="rect">
            <a:avLst/>
          </a:prstGeom>
        </p:spPr>
      </p:pic>
      <p:pic>
        <p:nvPicPr>
          <p:cNvPr id="7" name="Picture 6">
            <a:extLst>
              <a:ext uri="{FF2B5EF4-FFF2-40B4-BE49-F238E27FC236}">
                <a16:creationId xmlns:a16="http://schemas.microsoft.com/office/drawing/2014/main" id="{AAA9EFB0-B464-2C67-6192-79464245D0AB}"/>
              </a:ext>
            </a:extLst>
          </p:cNvPr>
          <p:cNvPicPr>
            <a:picLocks noChangeAspect="1"/>
          </p:cNvPicPr>
          <p:nvPr/>
        </p:nvPicPr>
        <p:blipFill>
          <a:blip r:embed="rId3"/>
          <a:stretch>
            <a:fillRect/>
          </a:stretch>
        </p:blipFill>
        <p:spPr>
          <a:xfrm>
            <a:off x="5195687" y="9406"/>
            <a:ext cx="3066211" cy="1858815"/>
          </a:xfrm>
          <a:prstGeom prst="rect">
            <a:avLst/>
          </a:prstGeom>
        </p:spPr>
      </p:pic>
      <p:pic>
        <p:nvPicPr>
          <p:cNvPr id="14" name="Picture 13">
            <a:extLst>
              <a:ext uri="{FF2B5EF4-FFF2-40B4-BE49-F238E27FC236}">
                <a16:creationId xmlns:a16="http://schemas.microsoft.com/office/drawing/2014/main" id="{21D2C2D4-4E97-D012-3169-FFE199B4AE80}"/>
              </a:ext>
            </a:extLst>
          </p:cNvPr>
          <p:cNvPicPr>
            <a:picLocks noChangeAspect="1"/>
          </p:cNvPicPr>
          <p:nvPr/>
        </p:nvPicPr>
        <p:blipFill>
          <a:blip r:embed="rId4"/>
          <a:stretch>
            <a:fillRect/>
          </a:stretch>
        </p:blipFill>
        <p:spPr>
          <a:xfrm>
            <a:off x="7485063" y="4560924"/>
            <a:ext cx="4590579" cy="2290975"/>
          </a:xfrm>
          <a:prstGeom prst="rect">
            <a:avLst/>
          </a:prstGeom>
        </p:spPr>
      </p:pic>
      <p:pic>
        <p:nvPicPr>
          <p:cNvPr id="5" name="Picture 4">
            <a:extLst>
              <a:ext uri="{FF2B5EF4-FFF2-40B4-BE49-F238E27FC236}">
                <a16:creationId xmlns:a16="http://schemas.microsoft.com/office/drawing/2014/main" id="{CB4D6A98-0637-F200-5CE3-903DA0517BD2}"/>
              </a:ext>
            </a:extLst>
          </p:cNvPr>
          <p:cNvPicPr>
            <a:picLocks noChangeAspect="1"/>
          </p:cNvPicPr>
          <p:nvPr/>
        </p:nvPicPr>
        <p:blipFill>
          <a:blip r:embed="rId5"/>
          <a:stretch>
            <a:fillRect/>
          </a:stretch>
        </p:blipFill>
        <p:spPr>
          <a:xfrm>
            <a:off x="126851" y="4563108"/>
            <a:ext cx="2620494" cy="2228664"/>
          </a:xfrm>
          <a:prstGeom prst="rect">
            <a:avLst/>
          </a:prstGeom>
        </p:spPr>
      </p:pic>
      <p:pic>
        <p:nvPicPr>
          <p:cNvPr id="11" name="Picture 10">
            <a:extLst>
              <a:ext uri="{FF2B5EF4-FFF2-40B4-BE49-F238E27FC236}">
                <a16:creationId xmlns:a16="http://schemas.microsoft.com/office/drawing/2014/main" id="{6ACE388A-601D-A40E-5734-939E572E8600}"/>
              </a:ext>
            </a:extLst>
          </p:cNvPr>
          <p:cNvPicPr>
            <a:picLocks noChangeAspect="1"/>
          </p:cNvPicPr>
          <p:nvPr/>
        </p:nvPicPr>
        <p:blipFill>
          <a:blip r:embed="rId6"/>
          <a:stretch>
            <a:fillRect/>
          </a:stretch>
        </p:blipFill>
        <p:spPr>
          <a:xfrm>
            <a:off x="450771" y="2097088"/>
            <a:ext cx="4042701" cy="2138417"/>
          </a:xfrm>
          <a:prstGeom prst="rect">
            <a:avLst/>
          </a:prstGeom>
        </p:spPr>
      </p:pic>
    </p:spTree>
    <p:extLst>
      <p:ext uri="{BB962C8B-B14F-4D97-AF65-F5344CB8AC3E}">
        <p14:creationId xmlns:p14="http://schemas.microsoft.com/office/powerpoint/2010/main" val="2297426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rgbClr val="002060"/>
            </a:gs>
            <a:gs pos="28000">
              <a:srgbClr val="7030A0"/>
            </a:gs>
            <a:gs pos="83000">
              <a:srgbClr val="D248D2"/>
            </a:gs>
            <a:gs pos="100000">
              <a:srgbClr val="EA7EB4"/>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4487-2186-EE23-68BE-11191041D7B1}"/>
              </a:ext>
            </a:extLst>
          </p:cNvPr>
          <p:cNvSpPr>
            <a:spLocks noGrp="1"/>
          </p:cNvSpPr>
          <p:nvPr>
            <p:ph type="title"/>
          </p:nvPr>
        </p:nvSpPr>
        <p:spPr/>
        <p:txBody>
          <a:bodyPr/>
          <a:lstStyle/>
          <a:p>
            <a:r>
              <a:rPr lang="en-US" b="1" i="1" u="sng" dirty="0">
                <a:solidFill>
                  <a:srgbClr val="92D050"/>
                </a:solidFill>
              </a:rPr>
              <a:t>Use of Music</a:t>
            </a:r>
            <a:endParaRPr lang="en-GB" b="1" i="1" u="sng" dirty="0">
              <a:solidFill>
                <a:srgbClr val="92D050"/>
              </a:solidFill>
            </a:endParaRPr>
          </a:p>
        </p:txBody>
      </p:sp>
      <p:sp>
        <p:nvSpPr>
          <p:cNvPr id="3" name="Content Placeholder 2">
            <a:extLst>
              <a:ext uri="{FF2B5EF4-FFF2-40B4-BE49-F238E27FC236}">
                <a16:creationId xmlns:a16="http://schemas.microsoft.com/office/drawing/2014/main" id="{7E745C9A-E014-5128-AE39-8A96094C2F90}"/>
              </a:ext>
            </a:extLst>
          </p:cNvPr>
          <p:cNvSpPr>
            <a:spLocks noGrp="1"/>
          </p:cNvSpPr>
          <p:nvPr>
            <p:ph idx="1"/>
          </p:nvPr>
        </p:nvSpPr>
        <p:spPr/>
        <p:txBody>
          <a:bodyPr/>
          <a:lstStyle/>
          <a:p>
            <a:r>
              <a:rPr lang="en-US" dirty="0">
                <a:solidFill>
                  <a:srgbClr val="FFFF00"/>
                </a:solidFill>
              </a:rPr>
              <a:t>There is no music in this scene, this maintains the realism of war which Spielberg is attempting to convey in this film, it isn’t overly dramatic, it shouldn’t be glorified it is merely the destructive nature of man which Spielberg is aiming to capture.</a:t>
            </a:r>
            <a:endParaRPr lang="en-GB" dirty="0">
              <a:solidFill>
                <a:srgbClr val="FFFF00"/>
              </a:solidFill>
            </a:endParaRPr>
          </a:p>
        </p:txBody>
      </p:sp>
    </p:spTree>
    <p:extLst>
      <p:ext uri="{BB962C8B-B14F-4D97-AF65-F5344CB8AC3E}">
        <p14:creationId xmlns:p14="http://schemas.microsoft.com/office/powerpoint/2010/main" val="715403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rgbClr val="7030A0"/>
            </a:gs>
            <a:gs pos="0">
              <a:srgbClr val="FF6699"/>
            </a:gs>
            <a:gs pos="46000">
              <a:srgbClr val="D248D2"/>
            </a:gs>
            <a:gs pos="100000">
              <a:srgbClr val="C00000"/>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6450C-FDEA-ED07-4A15-2856E8FD853C}"/>
              </a:ext>
            </a:extLst>
          </p:cNvPr>
          <p:cNvSpPr>
            <a:spLocks noGrp="1"/>
          </p:cNvSpPr>
          <p:nvPr>
            <p:ph type="title"/>
          </p:nvPr>
        </p:nvSpPr>
        <p:spPr/>
        <p:txBody>
          <a:bodyPr/>
          <a:lstStyle/>
          <a:p>
            <a:r>
              <a:rPr lang="en-US" dirty="0">
                <a:solidFill>
                  <a:srgbClr val="FFC000"/>
                </a:solidFill>
              </a:rPr>
              <a:t>Use of Sounds</a:t>
            </a:r>
            <a:endParaRPr lang="en-GB" dirty="0">
              <a:solidFill>
                <a:srgbClr val="FFC000"/>
              </a:solidFill>
            </a:endParaRPr>
          </a:p>
        </p:txBody>
      </p:sp>
      <p:sp>
        <p:nvSpPr>
          <p:cNvPr id="3" name="Content Placeholder 2">
            <a:extLst>
              <a:ext uri="{FF2B5EF4-FFF2-40B4-BE49-F238E27FC236}">
                <a16:creationId xmlns:a16="http://schemas.microsoft.com/office/drawing/2014/main" id="{27C66D96-87F7-A42B-5395-5FA2D69A2DDD}"/>
              </a:ext>
            </a:extLst>
          </p:cNvPr>
          <p:cNvSpPr>
            <a:spLocks noGrp="1"/>
          </p:cNvSpPr>
          <p:nvPr>
            <p:ph idx="1"/>
          </p:nvPr>
        </p:nvSpPr>
        <p:spPr>
          <a:xfrm>
            <a:off x="1141412" y="1704975"/>
            <a:ext cx="9905999" cy="1863174"/>
          </a:xfrm>
        </p:spPr>
        <p:txBody>
          <a:bodyPr/>
          <a:lstStyle/>
          <a:p>
            <a:r>
              <a:rPr lang="en-US" dirty="0"/>
              <a:t>Due to the lack of music in this scene, other sounds become much more clear, maintaining the realism which Spielberg attempts to capture, many of the sounds are amplified post-recording, the result of this is we can hear things which likely would otherwise go unheard.</a:t>
            </a:r>
          </a:p>
        </p:txBody>
      </p:sp>
      <p:pic>
        <p:nvPicPr>
          <p:cNvPr id="5" name="Picture 4">
            <a:extLst>
              <a:ext uri="{FF2B5EF4-FFF2-40B4-BE49-F238E27FC236}">
                <a16:creationId xmlns:a16="http://schemas.microsoft.com/office/drawing/2014/main" id="{E4268E60-3293-2074-C031-C7594DB08C9C}"/>
              </a:ext>
            </a:extLst>
          </p:cNvPr>
          <p:cNvPicPr>
            <a:picLocks noChangeAspect="1"/>
          </p:cNvPicPr>
          <p:nvPr/>
        </p:nvPicPr>
        <p:blipFill>
          <a:blip r:embed="rId2"/>
          <a:stretch>
            <a:fillRect/>
          </a:stretch>
        </p:blipFill>
        <p:spPr>
          <a:xfrm>
            <a:off x="0" y="3867844"/>
            <a:ext cx="5933680" cy="2990155"/>
          </a:xfrm>
          <a:prstGeom prst="rect">
            <a:avLst/>
          </a:prstGeom>
        </p:spPr>
      </p:pic>
      <p:sp>
        <p:nvSpPr>
          <p:cNvPr id="6" name="Oval 5">
            <a:extLst>
              <a:ext uri="{FF2B5EF4-FFF2-40B4-BE49-F238E27FC236}">
                <a16:creationId xmlns:a16="http://schemas.microsoft.com/office/drawing/2014/main" id="{1C9EF702-1A43-E852-408E-8090C8C59C21}"/>
              </a:ext>
            </a:extLst>
          </p:cNvPr>
          <p:cNvSpPr/>
          <p:nvPr/>
        </p:nvSpPr>
        <p:spPr>
          <a:xfrm>
            <a:off x="1141412" y="4331170"/>
            <a:ext cx="4545910" cy="171720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Connector: Elbow 7">
            <a:extLst>
              <a:ext uri="{FF2B5EF4-FFF2-40B4-BE49-F238E27FC236}">
                <a16:creationId xmlns:a16="http://schemas.microsoft.com/office/drawing/2014/main" id="{573BD22A-78DF-B2CD-81A8-C167CB62096B}"/>
              </a:ext>
            </a:extLst>
          </p:cNvPr>
          <p:cNvCxnSpPr>
            <a:cxnSpLocks/>
            <a:stCxn id="12" idx="1"/>
          </p:cNvCxnSpPr>
          <p:nvPr/>
        </p:nvCxnSpPr>
        <p:spPr>
          <a:xfrm rot="10800000">
            <a:off x="5672176" y="5343881"/>
            <a:ext cx="586147" cy="486282"/>
          </a:xfrm>
          <a:prstGeom prst="bentConnector3">
            <a:avLst>
              <a:gd name="adj1" fmla="val 50000"/>
            </a:avLst>
          </a:prstGeom>
          <a:ln>
            <a:solidFill>
              <a:srgbClr val="6DAD85"/>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0A0CF22-9907-B8CB-193E-B0895B7952EB}"/>
              </a:ext>
            </a:extLst>
          </p:cNvPr>
          <p:cNvSpPr txBox="1"/>
          <p:nvPr/>
        </p:nvSpPr>
        <p:spPr>
          <a:xfrm>
            <a:off x="6258322" y="4953000"/>
            <a:ext cx="3762375" cy="1754326"/>
          </a:xfrm>
          <a:prstGeom prst="rect">
            <a:avLst/>
          </a:prstGeom>
          <a:noFill/>
          <a:ln>
            <a:solidFill>
              <a:schemeClr val="accent6">
                <a:lumMod val="50000"/>
              </a:schemeClr>
            </a:solidFill>
          </a:ln>
        </p:spPr>
        <p:txBody>
          <a:bodyPr wrap="square" rtlCol="0">
            <a:spAutoFit/>
          </a:bodyPr>
          <a:lstStyle/>
          <a:p>
            <a:r>
              <a:rPr lang="en-US" dirty="0">
                <a:solidFill>
                  <a:srgbClr val="FFFF00"/>
                </a:solidFill>
              </a:rPr>
              <a:t>One example of this is here, the sound of the tank’s turret moving can be heard before the tank is visible, creating tension. This is in a long shot technique to show the imposing size of the tank. </a:t>
            </a:r>
            <a:endParaRPr lang="en-GB" dirty="0">
              <a:solidFill>
                <a:srgbClr val="FFFF00"/>
              </a:solidFill>
            </a:endParaRPr>
          </a:p>
        </p:txBody>
      </p:sp>
    </p:spTree>
    <p:extLst>
      <p:ext uri="{BB962C8B-B14F-4D97-AF65-F5344CB8AC3E}">
        <p14:creationId xmlns:p14="http://schemas.microsoft.com/office/powerpoint/2010/main" val="1013963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37766">
              <a:schemeClr val="bg1"/>
            </a:gs>
            <a:gs pos="0">
              <a:schemeClr val="accent2">
                <a:lumMod val="40000"/>
                <a:lumOff val="60000"/>
              </a:schemeClr>
            </a:gs>
            <a:gs pos="46000">
              <a:srgbClr val="C00000"/>
            </a:gs>
            <a:gs pos="100000">
              <a:schemeClr val="accent2">
                <a:lumMod val="60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194CE-E515-E719-80BD-DF8BC92EE950}"/>
              </a:ext>
            </a:extLst>
          </p:cNvPr>
          <p:cNvSpPr>
            <a:spLocks noGrp="1"/>
          </p:cNvSpPr>
          <p:nvPr>
            <p:ph type="title"/>
          </p:nvPr>
        </p:nvSpPr>
        <p:spPr/>
        <p:txBody>
          <a:bodyPr/>
          <a:lstStyle/>
          <a:p>
            <a:r>
              <a:rPr lang="en-US" b="1" i="1" u="sng" dirty="0">
                <a:solidFill>
                  <a:srgbClr val="FFFF00"/>
                </a:solidFill>
              </a:rPr>
              <a:t>Lighting/Special Effects</a:t>
            </a:r>
            <a:endParaRPr lang="en-GB" b="1" i="1" u="sng" dirty="0">
              <a:solidFill>
                <a:srgbClr val="FFFF00"/>
              </a:solidFill>
            </a:endParaRPr>
          </a:p>
        </p:txBody>
      </p:sp>
      <p:sp>
        <p:nvSpPr>
          <p:cNvPr id="3" name="Content Placeholder 2">
            <a:extLst>
              <a:ext uri="{FF2B5EF4-FFF2-40B4-BE49-F238E27FC236}">
                <a16:creationId xmlns:a16="http://schemas.microsoft.com/office/drawing/2014/main" id="{7E78B269-D489-E174-F5C2-01434E3E1292}"/>
              </a:ext>
            </a:extLst>
          </p:cNvPr>
          <p:cNvSpPr>
            <a:spLocks noGrp="1"/>
          </p:cNvSpPr>
          <p:nvPr>
            <p:ph idx="1"/>
          </p:nvPr>
        </p:nvSpPr>
        <p:spPr>
          <a:xfrm>
            <a:off x="299453" y="1942134"/>
            <a:ext cx="9905999" cy="3541714"/>
          </a:xfrm>
        </p:spPr>
        <p:txBody>
          <a:bodyPr/>
          <a:lstStyle/>
          <a:p>
            <a:r>
              <a:rPr lang="en-US" dirty="0">
                <a:solidFill>
                  <a:schemeClr val="tx2">
                    <a:lumMod val="75000"/>
                  </a:schemeClr>
                </a:solidFill>
              </a:rPr>
              <a:t>The lighting is dull and gloomy. This sets the mood well in the scene, as of course this is a dark moment, people are dying. When the soldiers enter buildings, the lighting gets darker, its natural and realistic throughout. This darkness also gives the viewer the sense of feeling trapped.</a:t>
            </a:r>
            <a:endParaRPr lang="en-GB" dirty="0">
              <a:solidFill>
                <a:schemeClr val="tx2">
                  <a:lumMod val="75000"/>
                </a:schemeClr>
              </a:solidFill>
            </a:endParaRPr>
          </a:p>
        </p:txBody>
      </p:sp>
      <p:pic>
        <p:nvPicPr>
          <p:cNvPr id="5" name="Picture 4">
            <a:extLst>
              <a:ext uri="{FF2B5EF4-FFF2-40B4-BE49-F238E27FC236}">
                <a16:creationId xmlns:a16="http://schemas.microsoft.com/office/drawing/2014/main" id="{9517FA46-6C45-3DFC-35C7-812F5E83FD13}"/>
              </a:ext>
            </a:extLst>
          </p:cNvPr>
          <p:cNvPicPr>
            <a:picLocks noChangeAspect="1"/>
          </p:cNvPicPr>
          <p:nvPr/>
        </p:nvPicPr>
        <p:blipFill>
          <a:blip r:embed="rId2"/>
          <a:stretch>
            <a:fillRect/>
          </a:stretch>
        </p:blipFill>
        <p:spPr>
          <a:xfrm>
            <a:off x="7582480" y="4020344"/>
            <a:ext cx="4310067" cy="2636920"/>
          </a:xfrm>
          <a:prstGeom prst="rect">
            <a:avLst/>
          </a:prstGeom>
        </p:spPr>
      </p:pic>
      <p:sp>
        <p:nvSpPr>
          <p:cNvPr id="6" name="TextBox 5">
            <a:extLst>
              <a:ext uri="{FF2B5EF4-FFF2-40B4-BE49-F238E27FC236}">
                <a16:creationId xmlns:a16="http://schemas.microsoft.com/office/drawing/2014/main" id="{C470C212-52C0-7FBD-3C40-674E4E44FA38}"/>
              </a:ext>
            </a:extLst>
          </p:cNvPr>
          <p:cNvSpPr txBox="1"/>
          <p:nvPr/>
        </p:nvSpPr>
        <p:spPr>
          <a:xfrm>
            <a:off x="5774635" y="3899529"/>
            <a:ext cx="1807845" cy="2862322"/>
          </a:xfrm>
          <a:prstGeom prst="rect">
            <a:avLst/>
          </a:prstGeom>
          <a:noFill/>
          <a:ln>
            <a:solidFill>
              <a:schemeClr val="accent2">
                <a:lumMod val="60000"/>
                <a:lumOff val="40000"/>
              </a:schemeClr>
            </a:solidFill>
          </a:ln>
        </p:spPr>
        <p:txBody>
          <a:bodyPr wrap="square" rtlCol="0">
            <a:spAutoFit/>
          </a:bodyPr>
          <a:lstStyle/>
          <a:p>
            <a:r>
              <a:rPr lang="en-US" dirty="0">
                <a:solidFill>
                  <a:schemeClr val="accent2">
                    <a:lumMod val="60000"/>
                    <a:lumOff val="40000"/>
                  </a:schemeClr>
                </a:solidFill>
              </a:rPr>
              <a:t>Dust is commonplace all throughout this clip, a grim reminder of the destructive nature of war.</a:t>
            </a:r>
            <a:r>
              <a:rPr lang="en-GB" dirty="0">
                <a:solidFill>
                  <a:schemeClr val="accent2">
                    <a:lumMod val="60000"/>
                    <a:lumOff val="40000"/>
                  </a:schemeClr>
                </a:solidFill>
              </a:rPr>
              <a:t> This also perhaps could also represent the ‘fog of war’.</a:t>
            </a:r>
            <a:endParaRPr lang="en-US" dirty="0">
              <a:solidFill>
                <a:schemeClr val="accent2">
                  <a:lumMod val="60000"/>
                  <a:lumOff val="40000"/>
                </a:schemeClr>
              </a:solidFill>
            </a:endParaRPr>
          </a:p>
        </p:txBody>
      </p:sp>
      <p:pic>
        <p:nvPicPr>
          <p:cNvPr id="8" name="Picture 7">
            <a:extLst>
              <a:ext uri="{FF2B5EF4-FFF2-40B4-BE49-F238E27FC236}">
                <a16:creationId xmlns:a16="http://schemas.microsoft.com/office/drawing/2014/main" id="{393AE5D3-7F51-043D-580A-2B8C185D9978}"/>
              </a:ext>
            </a:extLst>
          </p:cNvPr>
          <p:cNvPicPr>
            <a:picLocks noChangeAspect="1"/>
          </p:cNvPicPr>
          <p:nvPr/>
        </p:nvPicPr>
        <p:blipFill>
          <a:blip r:embed="rId3"/>
          <a:stretch>
            <a:fillRect/>
          </a:stretch>
        </p:blipFill>
        <p:spPr>
          <a:xfrm>
            <a:off x="8736016" y="18096"/>
            <a:ext cx="3455984" cy="1924038"/>
          </a:xfrm>
          <a:prstGeom prst="rect">
            <a:avLst/>
          </a:prstGeom>
        </p:spPr>
      </p:pic>
      <p:pic>
        <p:nvPicPr>
          <p:cNvPr id="4" name="Picture 3">
            <a:extLst>
              <a:ext uri="{FF2B5EF4-FFF2-40B4-BE49-F238E27FC236}">
                <a16:creationId xmlns:a16="http://schemas.microsoft.com/office/drawing/2014/main" id="{32558D98-F25C-7DFF-CD9E-645721EAD1E8}"/>
              </a:ext>
            </a:extLst>
          </p:cNvPr>
          <p:cNvPicPr>
            <a:picLocks noChangeAspect="1"/>
          </p:cNvPicPr>
          <p:nvPr/>
        </p:nvPicPr>
        <p:blipFill>
          <a:blip r:embed="rId4"/>
          <a:stretch>
            <a:fillRect/>
          </a:stretch>
        </p:blipFill>
        <p:spPr>
          <a:xfrm>
            <a:off x="3420754" y="4906328"/>
            <a:ext cx="2253763" cy="1802441"/>
          </a:xfrm>
          <a:prstGeom prst="rect">
            <a:avLst/>
          </a:prstGeom>
        </p:spPr>
      </p:pic>
      <p:sp>
        <p:nvSpPr>
          <p:cNvPr id="7" name="TextBox 6">
            <a:extLst>
              <a:ext uri="{FF2B5EF4-FFF2-40B4-BE49-F238E27FC236}">
                <a16:creationId xmlns:a16="http://schemas.microsoft.com/office/drawing/2014/main" id="{0F4CAD9E-A1DF-B9C7-A186-24DBD43CBA5F}"/>
              </a:ext>
            </a:extLst>
          </p:cNvPr>
          <p:cNvSpPr txBox="1"/>
          <p:nvPr/>
        </p:nvSpPr>
        <p:spPr>
          <a:xfrm>
            <a:off x="784024" y="3961524"/>
            <a:ext cx="3863035" cy="923330"/>
          </a:xfrm>
          <a:prstGeom prst="rect">
            <a:avLst/>
          </a:prstGeom>
          <a:noFill/>
          <a:ln>
            <a:solidFill>
              <a:srgbClr val="D248D2"/>
            </a:solidFill>
          </a:ln>
        </p:spPr>
        <p:txBody>
          <a:bodyPr wrap="square" rtlCol="0">
            <a:spAutoFit/>
          </a:bodyPr>
          <a:lstStyle/>
          <a:p>
            <a:r>
              <a:rPr lang="en-US" dirty="0">
                <a:solidFill>
                  <a:schemeClr val="accent4">
                    <a:lumMod val="60000"/>
                    <a:lumOff val="40000"/>
                  </a:schemeClr>
                </a:solidFill>
              </a:rPr>
              <a:t>The lack of lighting allows for especially light flashes from explosions to stand out amongst everything else.</a:t>
            </a:r>
            <a:endParaRPr lang="en-GB" dirty="0">
              <a:solidFill>
                <a:schemeClr val="accent4">
                  <a:lumMod val="60000"/>
                  <a:lumOff val="40000"/>
                </a:schemeClr>
              </a:solidFill>
            </a:endParaRPr>
          </a:p>
        </p:txBody>
      </p:sp>
      <p:pic>
        <p:nvPicPr>
          <p:cNvPr id="10" name="Picture 9">
            <a:extLst>
              <a:ext uri="{FF2B5EF4-FFF2-40B4-BE49-F238E27FC236}">
                <a16:creationId xmlns:a16="http://schemas.microsoft.com/office/drawing/2014/main" id="{9127F423-0EAC-C59C-F98A-400093971087}"/>
              </a:ext>
            </a:extLst>
          </p:cNvPr>
          <p:cNvPicPr>
            <a:picLocks noChangeAspect="1"/>
          </p:cNvPicPr>
          <p:nvPr/>
        </p:nvPicPr>
        <p:blipFill>
          <a:blip r:embed="rId5"/>
          <a:stretch>
            <a:fillRect/>
          </a:stretch>
        </p:blipFill>
        <p:spPr>
          <a:xfrm>
            <a:off x="103481" y="4906328"/>
            <a:ext cx="3416003" cy="1843793"/>
          </a:xfrm>
          <a:prstGeom prst="rect">
            <a:avLst/>
          </a:prstGeom>
        </p:spPr>
      </p:pic>
    </p:spTree>
    <p:extLst>
      <p:ext uri="{BB962C8B-B14F-4D97-AF65-F5344CB8AC3E}">
        <p14:creationId xmlns:p14="http://schemas.microsoft.com/office/powerpoint/2010/main" val="4129352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54000">
              <a:srgbClr val="ACFB1F"/>
            </a:gs>
            <a:gs pos="0">
              <a:srgbClr val="114F17"/>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6B5D-9F2E-3AA8-C074-3A8653C7F85C}"/>
              </a:ext>
            </a:extLst>
          </p:cNvPr>
          <p:cNvSpPr>
            <a:spLocks noGrp="1"/>
          </p:cNvSpPr>
          <p:nvPr>
            <p:ph type="title"/>
          </p:nvPr>
        </p:nvSpPr>
        <p:spPr>
          <a:xfrm>
            <a:off x="1217613" y="-171195"/>
            <a:ext cx="5894387" cy="898506"/>
          </a:xfrm>
        </p:spPr>
        <p:txBody>
          <a:bodyPr anchor="b">
            <a:normAutofit/>
          </a:bodyPr>
          <a:lstStyle/>
          <a:p>
            <a:r>
              <a:rPr lang="en-US" b="1" i="1" u="sng" dirty="0">
                <a:solidFill>
                  <a:srgbClr val="EA7EB4"/>
                </a:solidFill>
              </a:rPr>
              <a:t>The Symbolism of Upham</a:t>
            </a:r>
            <a:endParaRPr lang="en-GB" b="1" i="1" u="sng" dirty="0">
              <a:solidFill>
                <a:srgbClr val="EA7EB4"/>
              </a:solidFill>
            </a:endParaRPr>
          </a:p>
        </p:txBody>
      </p:sp>
      <p:sp>
        <p:nvSpPr>
          <p:cNvPr id="3" name="Content Placeholder 2">
            <a:extLst>
              <a:ext uri="{FF2B5EF4-FFF2-40B4-BE49-F238E27FC236}">
                <a16:creationId xmlns:a16="http://schemas.microsoft.com/office/drawing/2014/main" id="{D2F6A0C6-AC9F-D6EA-8944-77E416B2E18D}"/>
              </a:ext>
            </a:extLst>
          </p:cNvPr>
          <p:cNvSpPr>
            <a:spLocks noGrp="1"/>
          </p:cNvSpPr>
          <p:nvPr>
            <p:ph idx="1"/>
          </p:nvPr>
        </p:nvSpPr>
        <p:spPr>
          <a:xfrm>
            <a:off x="907357" y="1047750"/>
            <a:ext cx="6772275" cy="5562600"/>
          </a:xfrm>
        </p:spPr>
        <p:txBody>
          <a:bodyPr>
            <a:normAutofit lnSpcReduction="10000"/>
          </a:bodyPr>
          <a:lstStyle/>
          <a:p>
            <a:pPr>
              <a:lnSpc>
                <a:spcPct val="110000"/>
              </a:lnSpc>
            </a:pPr>
            <a:r>
              <a:rPr lang="en-US" sz="2000" dirty="0">
                <a:solidFill>
                  <a:schemeClr val="accent4">
                    <a:lumMod val="50000"/>
                  </a:schemeClr>
                </a:solidFill>
                <a:latin typeface="Calibri Light" panose="020F0302020204030204" pitchFamily="34" charset="0"/>
                <a:cs typeface="Calibri Light" panose="020F0302020204030204" pitchFamily="34" charset="0"/>
              </a:rPr>
              <a:t>Despite the frustrating, cowardly nature of the character of Corporal Upham (Jeremy Davis). He is possibly the truest embodiment of the impact that War has on the individuals who serve. </a:t>
            </a:r>
          </a:p>
          <a:p>
            <a:pPr>
              <a:lnSpc>
                <a:spcPct val="110000"/>
              </a:lnSpc>
            </a:pPr>
            <a:r>
              <a:rPr lang="en-US" sz="2000" dirty="0">
                <a:solidFill>
                  <a:schemeClr val="accent2">
                    <a:lumMod val="50000"/>
                  </a:schemeClr>
                </a:solidFill>
                <a:latin typeface="Calibri Light" panose="020F0302020204030204" pitchFamily="34" charset="0"/>
                <a:cs typeface="Calibri Light" panose="020F0302020204030204" pitchFamily="34" charset="0"/>
              </a:rPr>
              <a:t>Upham is a man, who unlike the others in the squad never really fights, he has never experienced real combat. Throughout the course of the film, he spends most of his time hiding, and refusing to fight, so much so to the point that other soldiers die purely because of his cowardly nature.</a:t>
            </a:r>
          </a:p>
          <a:p>
            <a:pPr>
              <a:lnSpc>
                <a:spcPct val="110000"/>
              </a:lnSpc>
            </a:pPr>
            <a:r>
              <a:rPr lang="en-US" sz="2000" dirty="0">
                <a:solidFill>
                  <a:schemeClr val="accent5"/>
                </a:solidFill>
                <a:latin typeface="Calibri Light" panose="020F0302020204030204" pitchFamily="34" charset="0"/>
                <a:cs typeface="Calibri Light" panose="020F0302020204030204" pitchFamily="34" charset="0"/>
              </a:rPr>
              <a:t>Right at the end of the film, just after this scene, Upham finally kills, a German soldier the squadron previously held captive, which Upham convinced Miller to let go instead of killing him. This shows how war breaks and brings out the absolute worst in people, as well as showing that doing what is right isn’t always the correct option in war. One must ask; is Upham just a coward, or merely human?</a:t>
            </a:r>
          </a:p>
          <a:p>
            <a:pPr>
              <a:lnSpc>
                <a:spcPct val="110000"/>
              </a:lnSpc>
            </a:pPr>
            <a:endParaRPr lang="en-GB" sz="2000" dirty="0">
              <a:solidFill>
                <a:schemeClr val="accent5"/>
              </a:solidFill>
            </a:endParaRPr>
          </a:p>
        </p:txBody>
      </p:sp>
      <p:pic>
        <p:nvPicPr>
          <p:cNvPr id="5" name="Picture 4">
            <a:extLst>
              <a:ext uri="{FF2B5EF4-FFF2-40B4-BE49-F238E27FC236}">
                <a16:creationId xmlns:a16="http://schemas.microsoft.com/office/drawing/2014/main" id="{33DA49C0-B1F2-7BB6-E028-1267BFA945F4}"/>
              </a:ext>
            </a:extLst>
          </p:cNvPr>
          <p:cNvPicPr>
            <a:picLocks noChangeAspect="1"/>
          </p:cNvPicPr>
          <p:nvPr/>
        </p:nvPicPr>
        <p:blipFill rotWithShape="1">
          <a:blip r:embed="rId2"/>
          <a:srcRect l="35360" r="12981" b="-3"/>
          <a:stretch/>
        </p:blipFill>
        <p:spPr>
          <a:xfrm>
            <a:off x="7679632" y="406871"/>
            <a:ext cx="4277141" cy="6044257"/>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871242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114F17"/>
            </a:gs>
            <a:gs pos="28000">
              <a:srgbClr val="6DAD85"/>
            </a:gs>
            <a:gs pos="83000">
              <a:schemeClr val="bg2"/>
            </a:gs>
            <a:gs pos="100000">
              <a:srgbClr val="FFFF00"/>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5E158-A14D-6EC2-5DAC-B6B6340B0FF8}"/>
              </a:ext>
            </a:extLst>
          </p:cNvPr>
          <p:cNvSpPr>
            <a:spLocks noGrp="1"/>
          </p:cNvSpPr>
          <p:nvPr>
            <p:ph type="title"/>
          </p:nvPr>
        </p:nvSpPr>
        <p:spPr/>
        <p:txBody>
          <a:bodyPr>
            <a:normAutofit/>
          </a:bodyPr>
          <a:lstStyle/>
          <a:p>
            <a:r>
              <a:rPr lang="en-US" b="1" i="1" u="sng" dirty="0">
                <a:solidFill>
                  <a:schemeClr val="tx2">
                    <a:lumMod val="75000"/>
                  </a:schemeClr>
                </a:solidFill>
              </a:rPr>
              <a:t>There are no ‘good guys’</a:t>
            </a:r>
            <a:endParaRPr lang="en-GB" b="1" i="1" u="sng" dirty="0">
              <a:solidFill>
                <a:schemeClr val="tx2">
                  <a:lumMod val="75000"/>
                </a:schemeClr>
              </a:solidFill>
            </a:endParaRPr>
          </a:p>
        </p:txBody>
      </p:sp>
      <p:sp>
        <p:nvSpPr>
          <p:cNvPr id="3" name="Content Placeholder 2">
            <a:extLst>
              <a:ext uri="{FF2B5EF4-FFF2-40B4-BE49-F238E27FC236}">
                <a16:creationId xmlns:a16="http://schemas.microsoft.com/office/drawing/2014/main" id="{75895BD0-B8F1-7618-CB18-9D1BD093F50C}"/>
              </a:ext>
            </a:extLst>
          </p:cNvPr>
          <p:cNvSpPr>
            <a:spLocks noGrp="1"/>
          </p:cNvSpPr>
          <p:nvPr>
            <p:ph idx="1"/>
          </p:nvPr>
        </p:nvSpPr>
        <p:spPr>
          <a:xfrm>
            <a:off x="577049" y="2249487"/>
            <a:ext cx="10470362" cy="3541714"/>
          </a:xfrm>
        </p:spPr>
        <p:txBody>
          <a:bodyPr>
            <a:normAutofit/>
          </a:bodyPr>
          <a:lstStyle/>
          <a:p>
            <a:r>
              <a:rPr lang="en-US" dirty="0">
                <a:solidFill>
                  <a:schemeClr val="bg1"/>
                </a:solidFill>
              </a:rPr>
              <a:t>One point Spielberg makes in this clip, and throughout the film is that both the U.S. soldiers that the story follows, and the German soldiers who they fight against both use brutal methods, both show little compassion for the other faction, and when compassion is shown it backfires. This maintains the realistic portrayal of war which the film is attempting to expose.</a:t>
            </a:r>
            <a:endParaRPr lang="en-GB" dirty="0">
              <a:solidFill>
                <a:schemeClr val="bg1"/>
              </a:solidFill>
            </a:endParaRPr>
          </a:p>
        </p:txBody>
      </p:sp>
      <p:pic>
        <p:nvPicPr>
          <p:cNvPr id="5" name="Picture 4">
            <a:extLst>
              <a:ext uri="{FF2B5EF4-FFF2-40B4-BE49-F238E27FC236}">
                <a16:creationId xmlns:a16="http://schemas.microsoft.com/office/drawing/2014/main" id="{6088F859-BF24-22EB-E26B-CE5003FC455D}"/>
              </a:ext>
            </a:extLst>
          </p:cNvPr>
          <p:cNvPicPr>
            <a:picLocks noChangeAspect="1"/>
          </p:cNvPicPr>
          <p:nvPr/>
        </p:nvPicPr>
        <p:blipFill>
          <a:blip r:embed="rId2"/>
          <a:stretch>
            <a:fillRect/>
          </a:stretch>
        </p:blipFill>
        <p:spPr>
          <a:xfrm>
            <a:off x="-170581" y="4879499"/>
            <a:ext cx="3315280" cy="182340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7" name="Picture 6">
            <a:extLst>
              <a:ext uri="{FF2B5EF4-FFF2-40B4-BE49-F238E27FC236}">
                <a16:creationId xmlns:a16="http://schemas.microsoft.com/office/drawing/2014/main" id="{B7D528EF-FDD5-65A2-03C2-EE81E75C3CE4}"/>
              </a:ext>
            </a:extLst>
          </p:cNvPr>
          <p:cNvPicPr>
            <a:picLocks noChangeAspect="1"/>
          </p:cNvPicPr>
          <p:nvPr/>
        </p:nvPicPr>
        <p:blipFill>
          <a:blip r:embed="rId3"/>
          <a:stretch>
            <a:fillRect/>
          </a:stretch>
        </p:blipFill>
        <p:spPr>
          <a:xfrm>
            <a:off x="3163065" y="4879499"/>
            <a:ext cx="3506545" cy="182340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10" name="TextBox 9">
            <a:extLst>
              <a:ext uri="{FF2B5EF4-FFF2-40B4-BE49-F238E27FC236}">
                <a16:creationId xmlns:a16="http://schemas.microsoft.com/office/drawing/2014/main" id="{BF8F3D51-13C8-C869-D4A8-9AF9565F1546}"/>
              </a:ext>
            </a:extLst>
          </p:cNvPr>
          <p:cNvSpPr txBox="1"/>
          <p:nvPr/>
        </p:nvSpPr>
        <p:spPr>
          <a:xfrm>
            <a:off x="8757443" y="4278092"/>
            <a:ext cx="1425244" cy="369332"/>
          </a:xfrm>
          <a:prstGeom prst="rect">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5400000" scaled="1"/>
            <a:tileRect/>
          </a:gradFill>
          <a:ln>
            <a:solidFill>
              <a:srgbClr val="FF0000"/>
            </a:solidFill>
          </a:ln>
        </p:spPr>
        <p:txBody>
          <a:bodyPr wrap="square" rtlCol="0">
            <a:spAutoFit/>
          </a:bodyPr>
          <a:lstStyle/>
          <a:p>
            <a:r>
              <a:rPr lang="en-US" dirty="0">
                <a:solidFill>
                  <a:schemeClr val="bg1"/>
                </a:solidFill>
              </a:rPr>
              <a:t>‘Let ‘</a:t>
            </a:r>
            <a:r>
              <a:rPr lang="en-US" dirty="0" err="1">
                <a:solidFill>
                  <a:schemeClr val="bg1"/>
                </a:solidFill>
              </a:rPr>
              <a:t>em</a:t>
            </a:r>
            <a:r>
              <a:rPr lang="en-US" dirty="0">
                <a:solidFill>
                  <a:schemeClr val="bg1"/>
                </a:solidFill>
              </a:rPr>
              <a:t> burn’</a:t>
            </a:r>
            <a:endParaRPr lang="en-GB" dirty="0">
              <a:solidFill>
                <a:schemeClr val="bg1"/>
              </a:solidFill>
            </a:endParaRPr>
          </a:p>
        </p:txBody>
      </p:sp>
      <p:pic>
        <p:nvPicPr>
          <p:cNvPr id="9" name="Picture 8">
            <a:extLst>
              <a:ext uri="{FF2B5EF4-FFF2-40B4-BE49-F238E27FC236}">
                <a16:creationId xmlns:a16="http://schemas.microsoft.com/office/drawing/2014/main" id="{EAC5446C-6AD0-1711-C98D-A87625EB5CF4}"/>
              </a:ext>
            </a:extLst>
          </p:cNvPr>
          <p:cNvPicPr>
            <a:picLocks noChangeAspect="1"/>
          </p:cNvPicPr>
          <p:nvPr/>
        </p:nvPicPr>
        <p:blipFill>
          <a:blip r:embed="rId4"/>
          <a:stretch>
            <a:fillRect/>
          </a:stretch>
        </p:blipFill>
        <p:spPr>
          <a:xfrm>
            <a:off x="8354387" y="4647424"/>
            <a:ext cx="3574746" cy="205547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423804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84000">
              <a:schemeClr val="tx1">
                <a:lumMod val="65000"/>
              </a:schemeClr>
            </a:gs>
            <a:gs pos="41000">
              <a:schemeClr val="accent3">
                <a:lumMod val="75000"/>
              </a:schemeClr>
            </a:gs>
            <a:gs pos="0">
              <a:schemeClr val="bg1"/>
            </a:gs>
          </a:gsLst>
          <a:path path="circle">
            <a:fillToRect l="100000" t="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03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468ECBA-5F82-95CC-8106-51008F3641EA}"/>
              </a:ext>
            </a:extLst>
          </p:cNvPr>
          <p:cNvSpPr>
            <a:spLocks noGrp="1"/>
          </p:cNvSpPr>
          <p:nvPr>
            <p:ph type="title"/>
          </p:nvPr>
        </p:nvSpPr>
        <p:spPr>
          <a:xfrm>
            <a:off x="1120775" y="-102697"/>
            <a:ext cx="4459286" cy="1478570"/>
          </a:xfrm>
        </p:spPr>
        <p:txBody>
          <a:bodyPr>
            <a:normAutofit/>
          </a:bodyPr>
          <a:lstStyle/>
          <a:p>
            <a:r>
              <a:rPr lang="en-US" sz="3200" b="1" i="1" u="sng" dirty="0">
                <a:solidFill>
                  <a:schemeClr val="tx2">
                    <a:lumMod val="75000"/>
                  </a:schemeClr>
                </a:solidFill>
              </a:rPr>
              <a:t>Conclusion</a:t>
            </a:r>
            <a:endParaRPr lang="en-GB" sz="3200" b="1" i="1" u="sng" dirty="0">
              <a:solidFill>
                <a:schemeClr val="tx2">
                  <a:lumMod val="75000"/>
                </a:schemeClr>
              </a:solidFill>
            </a:endParaRPr>
          </a:p>
        </p:txBody>
      </p:sp>
      <p:sp>
        <p:nvSpPr>
          <p:cNvPr id="3" name="Content Placeholder 2">
            <a:extLst>
              <a:ext uri="{FF2B5EF4-FFF2-40B4-BE49-F238E27FC236}">
                <a16:creationId xmlns:a16="http://schemas.microsoft.com/office/drawing/2014/main" id="{8EA5C3B9-333D-5232-6959-0F13467D65F6}"/>
              </a:ext>
            </a:extLst>
          </p:cNvPr>
          <p:cNvSpPr>
            <a:spLocks noGrp="1"/>
          </p:cNvSpPr>
          <p:nvPr>
            <p:ph idx="1"/>
          </p:nvPr>
        </p:nvSpPr>
        <p:spPr>
          <a:xfrm>
            <a:off x="977900" y="1110194"/>
            <a:ext cx="5467350" cy="5677956"/>
          </a:xfrm>
        </p:spPr>
        <p:txBody>
          <a:bodyPr>
            <a:normAutofit lnSpcReduction="10000"/>
          </a:bodyPr>
          <a:lstStyle/>
          <a:p>
            <a:r>
              <a:rPr lang="en-US" sz="2000" dirty="0">
                <a:solidFill>
                  <a:srgbClr val="C00000"/>
                </a:solidFill>
              </a:rPr>
              <a:t>In this clip, Steven Spielberg has controlled all aspects of symbolism, technical, written, and sound codes in this scene to convey the task he set out to achieve in the film.</a:t>
            </a:r>
          </a:p>
          <a:p>
            <a:r>
              <a:rPr lang="en-US" sz="2000" dirty="0">
                <a:solidFill>
                  <a:schemeClr val="accent4">
                    <a:lumMod val="50000"/>
                  </a:schemeClr>
                </a:solidFill>
              </a:rPr>
              <a:t> Whilst cinema and film will likely never fully be able to convey the brutalities of the Second World War, nor could it ever perfectly replicate the horrors many men went through during this time. This film, and this particular scene are able to captivate a more realistic take on the conflict.</a:t>
            </a:r>
          </a:p>
          <a:p>
            <a:r>
              <a:rPr lang="en-US" sz="2000" dirty="0">
                <a:solidFill>
                  <a:srgbClr val="FFFF00"/>
                </a:solidFill>
              </a:rPr>
              <a:t> Spielberg has clearly made necessary efforts as to not glorify/romanticize the Second World War. Nor has he tried to depict either side as heroic, and instead relied more upon the realistic aspects of warfare. Thus, he has achieved his goal.</a:t>
            </a:r>
            <a:endParaRPr lang="en-GB" sz="2000" dirty="0">
              <a:solidFill>
                <a:srgbClr val="FFFF00"/>
              </a:solidFill>
            </a:endParaRPr>
          </a:p>
        </p:txBody>
      </p:sp>
      <p:pic>
        <p:nvPicPr>
          <p:cNvPr id="1026" name="Picture 2">
            <a:extLst>
              <a:ext uri="{FF2B5EF4-FFF2-40B4-BE49-F238E27FC236}">
                <a16:creationId xmlns:a16="http://schemas.microsoft.com/office/drawing/2014/main" id="{088458A3-29CD-9FE6-A8F0-7FBC679A3C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0" r="-1803" b="1868"/>
          <a:stretch/>
        </p:blipFill>
        <p:spPr bwMode="auto">
          <a:xfrm>
            <a:off x="6421438" y="69850"/>
            <a:ext cx="5808662" cy="6718300"/>
          </a:xfrm>
          <a:prstGeom prst="round2DiagRect">
            <a:avLst>
              <a:gd name="adj1" fmla="val 26226"/>
              <a:gd name="adj2" fmla="val 24913"/>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035" name="Group 103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3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3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3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04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4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05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5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06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304857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18000">
              <a:schemeClr val="tx1"/>
            </a:gs>
            <a:gs pos="77000">
              <a:srgbClr val="FFC000"/>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8B59-88CD-FFEA-EAED-E579BCC268C6}"/>
              </a:ext>
            </a:extLst>
          </p:cNvPr>
          <p:cNvSpPr>
            <a:spLocks noGrp="1"/>
          </p:cNvSpPr>
          <p:nvPr>
            <p:ph type="title"/>
          </p:nvPr>
        </p:nvSpPr>
        <p:spPr>
          <a:xfrm>
            <a:off x="1293813" y="-210157"/>
            <a:ext cx="9905998" cy="1478570"/>
          </a:xfrm>
        </p:spPr>
        <p:txBody>
          <a:bodyPr/>
          <a:lstStyle/>
          <a:p>
            <a:pPr algn="ctr"/>
            <a:r>
              <a:rPr lang="en-US" b="1" i="1" u="sng" dirty="0">
                <a:solidFill>
                  <a:schemeClr val="bg2">
                    <a:lumMod val="75000"/>
                  </a:schemeClr>
                </a:solidFill>
              </a:rPr>
              <a:t>Bibliography</a:t>
            </a:r>
            <a:endParaRPr lang="en-GB" b="1" i="1" u="sng" dirty="0">
              <a:solidFill>
                <a:schemeClr val="bg2">
                  <a:lumMod val="75000"/>
                </a:schemeClr>
              </a:solidFill>
            </a:endParaRPr>
          </a:p>
        </p:txBody>
      </p:sp>
      <p:sp>
        <p:nvSpPr>
          <p:cNvPr id="3" name="Content Placeholder 2">
            <a:extLst>
              <a:ext uri="{FF2B5EF4-FFF2-40B4-BE49-F238E27FC236}">
                <a16:creationId xmlns:a16="http://schemas.microsoft.com/office/drawing/2014/main" id="{BEBD4355-37D0-3343-66FE-27F71FE54FC2}"/>
              </a:ext>
            </a:extLst>
          </p:cNvPr>
          <p:cNvSpPr>
            <a:spLocks noGrp="1"/>
          </p:cNvSpPr>
          <p:nvPr>
            <p:ph idx="1"/>
          </p:nvPr>
        </p:nvSpPr>
        <p:spPr>
          <a:xfrm>
            <a:off x="807868" y="800100"/>
            <a:ext cx="10555549" cy="5964684"/>
          </a:xfrm>
          <a:noFill/>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20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Boxoffice</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Movie Scenes, </a:t>
            </a:r>
            <a:r>
              <a:rPr lang="en-GB"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Heroic Sniper VS German Tank |Saving Private Ryan| </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[Video] (2022) &lt;</a:t>
            </a:r>
            <a:r>
              <a:rPr lang="en-GB"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https://www.youtube.com/watch?v=FwIbxv0Gir0</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p>
          <a:p>
            <a:pPr marL="342900" lvl="0" indent="-342900">
              <a:lnSpc>
                <a:spcPct val="107000"/>
              </a:lnSpc>
              <a:spcAft>
                <a:spcPts val="800"/>
              </a:spcAft>
              <a:buFont typeface="Arial" panose="020B0604020202020204" pitchFamily="34" charset="0"/>
              <a:buChar char="•"/>
              <a:tabLst>
                <a:tab pos="457200" algn="l"/>
              </a:tabLs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FlaK 30- 2cm Anti Aircraft Gun,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Real History Online</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(2021)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https://www.realhistoryonline.com/ground/artillery/flak30-2cm-antiaircraft-gun/</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a:t>
            </a:r>
            <a:r>
              <a:rPr lang="en-US" sz="2000"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 </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IMDb, ‘Steven Spielberg Biography’, </a:t>
            </a:r>
            <a:r>
              <a:rPr lang="en-GB"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IMDb</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(2023) &lt;</a:t>
            </a:r>
            <a:r>
              <a:rPr lang="en-GB"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https://www.imdb.com/name/nm0000229/bio/?ref_=nm_ov_bio_sm</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 </a:t>
            </a:r>
          </a:p>
          <a:p>
            <a:pPr marL="342900" lvl="0" indent="-342900">
              <a:lnSpc>
                <a:spcPct val="107000"/>
              </a:lnSpc>
              <a:spcAft>
                <a:spcPts val="800"/>
              </a:spcAft>
              <a:buFont typeface="Arial" panose="020B0604020202020204" pitchFamily="34" charset="0"/>
              <a:buChar char="•"/>
              <a:tabLst>
                <a:tab pos="457200" algn="l"/>
              </a:tabLst>
            </a:pP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Internet Archive,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M1 Incendiary, Frangible</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(2022)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https://web.archive.org/web/20220927215819/https://www.lexpev.nl/grenades/americas/unitedstates/m1incendiaryfrangible.html</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20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Mizokami</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Kyle, ‘The Fiery History of the Molotov Cocktail’,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Popular Mechanics</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(2022)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https://www.popularmechanics.com/military/weapons/a39652624/the-fiery-history-of-the-molotov-cocktail/</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20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Mrs</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Fisher,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Camera Techniques - A simple guide to cinematography</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[Video] (2020)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https://www.youtube.com/watch?v=Mu8jmWuR4bk</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Rubin, Steven Jay, ‘'Saving Private Ryan' at 20: How Spielberg's vivid D-Day story changed war movies forever’,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Los Angeles Times</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24 July 2018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https://www.latimes.com/entertainment/movies/la-ca-mn-saving-private-ryan-20-story.html</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Saving Private Ryan Awards’, </a:t>
            </a:r>
            <a:r>
              <a:rPr lang="en-GB"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IMDb, (2023)</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&lt;</a:t>
            </a:r>
            <a:r>
              <a:rPr lang="en-GB"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https://www.imdb.com/title/tt0120815/awards/?ref_=tt_awd</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 </a:t>
            </a:r>
          </a:p>
          <a:p>
            <a:pPr marL="342900" lvl="0" indent="-342900">
              <a:lnSpc>
                <a:spcPct val="107000"/>
              </a:lnSpc>
              <a:spcAft>
                <a:spcPts val="800"/>
              </a:spcAft>
              <a:buFont typeface="Arial" panose="020B0604020202020204" pitchFamily="34" charset="0"/>
              <a:buChar char="•"/>
              <a:tabLst>
                <a:tab pos="457200" algn="l"/>
              </a:tabLst>
            </a:pP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Saving Private Ryan, </a:t>
            </a:r>
            <a:r>
              <a:rPr lang="en-GB"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IMDb</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(2023) &lt;</a:t>
            </a:r>
            <a:r>
              <a:rPr lang="en-GB"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https://www.imdb.com/title/tt0120815/?ref_=nmbio_mbio</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 </a:t>
            </a:r>
          </a:p>
          <a:p>
            <a:pPr marL="342900" lvl="0" indent="-342900">
              <a:lnSpc>
                <a:spcPct val="107000"/>
              </a:lnSpc>
              <a:spcAft>
                <a:spcPts val="800"/>
              </a:spcAft>
              <a:buFont typeface="Arial" panose="020B0604020202020204" pitchFamily="34" charset="0"/>
              <a:buChar char="•"/>
              <a:tabLst>
                <a:tab pos="457200" algn="l"/>
              </a:tabLst>
            </a:pP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Steven Spielberg (dir.), </a:t>
            </a:r>
            <a:r>
              <a:rPr lang="en-GB"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Saving Private Ryan</a:t>
            </a:r>
            <a:r>
              <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[Film], (United States, Amblin Entertainment, 1998).</a:t>
            </a:r>
          </a:p>
          <a:p>
            <a:pPr marL="342900" lvl="0" indent="-342900">
              <a:lnSpc>
                <a:spcPct val="107000"/>
              </a:lnSpc>
              <a:spcAft>
                <a:spcPts val="800"/>
              </a:spcAft>
              <a:buFont typeface="Arial" panose="020B0604020202020204" pitchFamily="34" charset="0"/>
              <a:buChar char="•"/>
              <a:tabLst>
                <a:tab pos="457200" algn="l"/>
              </a:tabLs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Timmons, Greg, ‘Saving Private Ryan: The Real-Life D-Day Back Story | HISTORY’,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History.com</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(2018)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https://www.history.com/news/saving-private-ryan-real-life-dday-back-story</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Vercammen, Paul, ‘Spielberg aims to tell truth about war in 'Saving Private Ryan' - July 23, 1998’, </a:t>
            </a:r>
            <a:r>
              <a:rPr lang="en-US" sz="2000" i="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Breaking News, Latest News and Videos, CNN</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23 July 1998 &lt;</a:t>
            </a:r>
            <a:r>
              <a:rPr lang="en-US" sz="2000" u="sng" kern="1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http://edition.cnn.com/SHOWBIZ/Movies/9807/23/private.ryan/</a:t>
            </a:r>
            <a:r>
              <a:rPr lang="en-US"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&gt; [accessed 12 December 2023].</a:t>
            </a:r>
            <a:endParaRPr lang="en-GB" sz="20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solidFill>
                <a:srgbClr val="00B0F0"/>
              </a:solidFill>
            </a:endParaRPr>
          </a:p>
        </p:txBody>
      </p:sp>
    </p:spTree>
    <p:extLst>
      <p:ext uri="{BB962C8B-B14F-4D97-AF65-F5344CB8AC3E}">
        <p14:creationId xmlns:p14="http://schemas.microsoft.com/office/powerpoint/2010/main" val="4386965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0</TotalTime>
  <Words>2720</Words>
  <Application>Microsoft Office PowerPoint</Application>
  <PresentationFormat>Widescreen</PresentationFormat>
  <Paragraphs>95</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Roboto</vt:lpstr>
      <vt:lpstr>Times New Roman</vt:lpstr>
      <vt:lpstr>Tw Cen MT</vt:lpstr>
      <vt:lpstr>Circuit</vt:lpstr>
      <vt:lpstr>PowerPoint Presentation</vt:lpstr>
      <vt:lpstr>What is the purpose of this Presentation?</vt:lpstr>
      <vt:lpstr>The Director – Steven Spielberg</vt:lpstr>
      <vt:lpstr>Context of the film</vt:lpstr>
      <vt:lpstr>Introduction to the scene</vt:lpstr>
      <vt:lpstr>Camera usage</vt:lpstr>
      <vt:lpstr>PowerPoint Presentation</vt:lpstr>
      <vt:lpstr>Close-Up Shots</vt:lpstr>
      <vt:lpstr>PowerPoint Presentation</vt:lpstr>
      <vt:lpstr>Mid-Shot</vt:lpstr>
      <vt:lpstr>Point-Of-View Shot</vt:lpstr>
      <vt:lpstr>Low Angle shots</vt:lpstr>
      <vt:lpstr>High Angled Shots</vt:lpstr>
      <vt:lpstr>Over Shoulder Shot</vt:lpstr>
      <vt:lpstr>Tracking Shot/Camera Panning</vt:lpstr>
      <vt:lpstr>Deep Focus Shots</vt:lpstr>
      <vt:lpstr>PowerPoint Presentation</vt:lpstr>
      <vt:lpstr>Facial Expressions/body language</vt:lpstr>
      <vt:lpstr>Props/Costumes used</vt:lpstr>
      <vt:lpstr>Use of Music</vt:lpstr>
      <vt:lpstr>Use of Sounds</vt:lpstr>
      <vt:lpstr>Lighting/Special Effects</vt:lpstr>
      <vt:lpstr>The Symbolism of Upham</vt:lpstr>
      <vt:lpstr>There are no ‘good guys’</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Hales-Owen</dc:creator>
  <cp:lastModifiedBy>Alex Hales-Owen</cp:lastModifiedBy>
  <cp:revision>1</cp:revision>
  <dcterms:created xsi:type="dcterms:W3CDTF">2023-12-01T13:10:14Z</dcterms:created>
  <dcterms:modified xsi:type="dcterms:W3CDTF">2023-12-16T22:53:11Z</dcterms:modified>
</cp:coreProperties>
</file>