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ja-JP"/>
    </a:defPPr>
    <a:lvl1pPr marL="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kumimoji="1"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en-US" altLang="ja-JP" smtClean="0"/>
              <a:t>Click to edit Master subtitle style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E8061-FD57-4571-9EC3-EB4BF349A4C1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5A706-30EC-4C82-8E48-91C34D378EC5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470136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E8061-FD57-4571-9EC3-EB4BF349A4C1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5A706-30EC-4C82-8E48-91C34D378EC5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893015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E8061-FD57-4571-9EC3-EB4BF349A4C1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5A706-30EC-4C82-8E48-91C34D378EC5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8900139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E8061-FD57-4571-9EC3-EB4BF349A4C1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5A706-30EC-4C82-8E48-91C34D378EC5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431711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E8061-FD57-4571-9EC3-EB4BF349A4C1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5A706-30EC-4C82-8E48-91C34D378EC5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774288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E8061-FD57-4571-9EC3-EB4BF349A4C1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5A706-30EC-4C82-8E48-91C34D378EC5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3049845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E8061-FD57-4571-9EC3-EB4BF349A4C1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5A706-30EC-4C82-8E48-91C34D378EC5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159025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E8061-FD57-4571-9EC3-EB4BF349A4C1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5A706-30EC-4C82-8E48-91C34D378EC5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7591252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ja-JP" alt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en-US" altLang="ja-JP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E8061-FD57-4571-9EC3-EB4BF349A4C1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5A706-30EC-4C82-8E48-91C34D378EC5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199131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E8061-FD57-4571-9EC3-EB4BF349A4C1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5A706-30EC-4C82-8E48-91C34D378EC5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10941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2E8061-FD57-4571-9EC3-EB4BF349A4C1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95A706-30EC-4C82-8E48-91C34D378EC5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4109621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en-US" altLang="ja-JP" smtClean="0"/>
              <a:t>Click to edit Master title style</a:t>
            </a:r>
            <a:endParaRPr kumimoji="1" lang="ja-JP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en-US" altLang="ja-JP" smtClean="0"/>
              <a:t>Edit Master text styles</a:t>
            </a:r>
          </a:p>
          <a:p>
            <a:pPr lvl="1"/>
            <a:r>
              <a:rPr kumimoji="1" lang="en-US" altLang="ja-JP" smtClean="0"/>
              <a:t>Second level</a:t>
            </a:r>
          </a:p>
          <a:p>
            <a:pPr lvl="2"/>
            <a:r>
              <a:rPr kumimoji="1" lang="en-US" altLang="ja-JP" smtClean="0"/>
              <a:t>Third level</a:t>
            </a:r>
          </a:p>
          <a:p>
            <a:pPr lvl="3"/>
            <a:r>
              <a:rPr kumimoji="1" lang="en-US" altLang="ja-JP" smtClean="0"/>
              <a:t>Fourth level</a:t>
            </a:r>
          </a:p>
          <a:p>
            <a:pPr lvl="4"/>
            <a:r>
              <a:rPr kumimoji="1" lang="en-US" altLang="ja-JP" smtClean="0"/>
              <a:t>Fifth level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2E8061-FD57-4571-9EC3-EB4BF349A4C1}" type="datetimeFigureOut">
              <a:rPr kumimoji="1" lang="ja-JP" altLang="en-US" smtClean="0"/>
              <a:t>2020/10/7</a:t>
            </a:fld>
            <a:endParaRPr kumimoji="1" lang="ja-JP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ja-JP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95A706-30EC-4C82-8E48-91C34D378EC5}" type="slidenum">
              <a:rPr kumimoji="1" lang="ja-JP" altLang="en-US" smtClean="0"/>
              <a:t>‹#›</a:t>
            </a:fld>
            <a:endParaRPr kumimoji="1" lang="ja-JP" altLang="en-US"/>
          </a:p>
        </p:txBody>
      </p:sp>
    </p:spTree>
    <p:extLst>
      <p:ext uri="{BB962C8B-B14F-4D97-AF65-F5344CB8AC3E}">
        <p14:creationId xmlns:p14="http://schemas.microsoft.com/office/powerpoint/2010/main" val="2640363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1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kumimoji="1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ja-JP"/>
      </a:defPPr>
      <a:lvl1pPr marL="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3330" y="2307102"/>
            <a:ext cx="2963594" cy="998805"/>
          </a:xfrm>
        </p:spPr>
        <p:txBody>
          <a:bodyPr>
            <a:noAutofit/>
          </a:bodyPr>
          <a:lstStyle/>
          <a:p>
            <a:r>
              <a:rPr kumimoji="1" lang="en-US" altLang="ja-JP" sz="7200" dirty="0" smtClean="0">
                <a:latin typeface="Algerian" panose="04020705040A02060702" pitchFamily="82" charset="0"/>
              </a:rPr>
              <a:t>Logic</a:t>
            </a:r>
            <a:endParaRPr kumimoji="1" lang="ja-JP" altLang="en-US" sz="7200" dirty="0">
              <a:latin typeface="Algerian" panose="04020705040A020607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72375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kumimoji="1" lang="ja-JP" altLang="en-US" dirty="0"/>
          </a:p>
        </p:txBody>
      </p:sp>
      <p:pic>
        <p:nvPicPr>
          <p:cNvPr id="6" name="Content Placeholder 5" descr="Truth-value | logic | Britannica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2266" y="1027906"/>
            <a:ext cx="6407468" cy="5311998"/>
          </a:xfrm>
        </p:spPr>
      </p:pic>
    </p:spTree>
    <p:extLst>
      <p:ext uri="{BB962C8B-B14F-4D97-AF65-F5344CB8AC3E}">
        <p14:creationId xmlns:p14="http://schemas.microsoft.com/office/powerpoint/2010/main" val="41168244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游ゴシック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游ゴシック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</Words>
  <Application>Microsoft Office PowerPoint</Application>
  <PresentationFormat>Widescreen</PresentationFormat>
  <Paragraphs>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游ゴシック</vt:lpstr>
      <vt:lpstr>游ゴシック Light</vt:lpstr>
      <vt:lpstr>Algerian</vt:lpstr>
      <vt:lpstr>Arial</vt:lpstr>
      <vt:lpstr>Office Theme</vt:lpstr>
      <vt:lpstr>Logic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Logic</dc:title>
  <dc:creator>sample</dc:creator>
  <cp:lastModifiedBy>sample</cp:lastModifiedBy>
  <cp:revision>1</cp:revision>
  <dcterms:created xsi:type="dcterms:W3CDTF">2020-10-07T03:02:49Z</dcterms:created>
  <dcterms:modified xsi:type="dcterms:W3CDTF">2020-10-07T03:09:00Z</dcterms:modified>
</cp:coreProperties>
</file>