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handoutMasterIdLst>
    <p:handoutMasterId r:id="rId14"/>
  </p:handoutMasterIdLst>
  <p:sldIdLst>
    <p:sldId id="256" r:id="rId2"/>
    <p:sldId id="271" r:id="rId3"/>
    <p:sldId id="258" r:id="rId4"/>
    <p:sldId id="270" r:id="rId5"/>
    <p:sldId id="262" r:id="rId6"/>
    <p:sldId id="265" r:id="rId7"/>
    <p:sldId id="264" r:id="rId8"/>
    <p:sldId id="266" r:id="rId9"/>
    <p:sldId id="267" r:id="rId10"/>
    <p:sldId id="268" r:id="rId11"/>
    <p:sldId id="26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1DBFF05-91A0-468C-A377-209117A3A14C}">
          <p14:sldIdLst>
            <p14:sldId id="256"/>
            <p14:sldId id="271"/>
            <p14:sldId id="258"/>
            <p14:sldId id="270"/>
            <p14:sldId id="262"/>
            <p14:sldId id="265"/>
            <p14:sldId id="264"/>
            <p14:sldId id="266"/>
            <p14:sldId id="267"/>
            <p14:sldId id="268"/>
            <p14:sldId id="26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C9EA9E-D81D-4BA3-B371-AD57CA809F25}" v="407" dt="2026-03-14T14:47:55.5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100" d="100"/>
          <a:sy n="100" d="100"/>
        </p:scale>
        <p:origin x="43" y="-42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irah Jade" userId="5b02dcdf29ebe879" providerId="LiveId" clId="{CCF10E97-F6D8-4191-86DD-B1E512B4496F}"/>
    <pc:docChg chg="undo redo custSel addSld delSld modSld sldOrd modSection">
      <pc:chgData name="Nairah Jade" userId="5b02dcdf29ebe879" providerId="LiveId" clId="{CCF10E97-F6D8-4191-86DD-B1E512B4496F}" dt="2026-03-15T16:14:28.613" v="4113" actId="14100"/>
      <pc:docMkLst>
        <pc:docMk/>
      </pc:docMkLst>
      <pc:sldChg chg="addSp delSp modSp mod setBg setFolMasterObjs">
        <pc:chgData name="Nairah Jade" userId="5b02dcdf29ebe879" providerId="LiveId" clId="{CCF10E97-F6D8-4191-86DD-B1E512B4496F}" dt="2026-03-14T14:25:47.529" v="3462" actId="403"/>
        <pc:sldMkLst>
          <pc:docMk/>
          <pc:sldMk cId="3374833383" sldId="256"/>
        </pc:sldMkLst>
        <pc:spChg chg="mod">
          <ac:chgData name="Nairah Jade" userId="5b02dcdf29ebe879" providerId="LiveId" clId="{CCF10E97-F6D8-4191-86DD-B1E512B4496F}" dt="2026-03-14T14:25:20.667" v="3455" actId="1036"/>
          <ac:spMkLst>
            <pc:docMk/>
            <pc:sldMk cId="3374833383" sldId="256"/>
            <ac:spMk id="2" creationId="{A4A59B74-7518-BD1C-DD43-7973DA2C131B}"/>
          </ac:spMkLst>
        </pc:spChg>
        <pc:spChg chg="mod">
          <ac:chgData name="Nairah Jade" userId="5b02dcdf29ebe879" providerId="LiveId" clId="{CCF10E97-F6D8-4191-86DD-B1E512B4496F}" dt="2026-03-14T14:25:47.529" v="3462" actId="403"/>
          <ac:spMkLst>
            <pc:docMk/>
            <pc:sldMk cId="3374833383" sldId="256"/>
            <ac:spMk id="3" creationId="{70F9FBF1-4607-3431-1F08-8B10C137B529}"/>
          </ac:spMkLst>
        </pc:spChg>
        <pc:spChg chg="mod">
          <ac:chgData name="Nairah Jade" userId="5b02dcdf29ebe879" providerId="LiveId" clId="{CCF10E97-F6D8-4191-86DD-B1E512B4496F}" dt="2026-03-14T14:19:28.717" v="3355" actId="26606"/>
          <ac:spMkLst>
            <pc:docMk/>
            <pc:sldMk cId="3374833383" sldId="256"/>
            <ac:spMk id="5" creationId="{6AB12EA2-F952-8010-2997-9E688DC31F4D}"/>
          </ac:spMkLst>
        </pc:spChg>
        <pc:spChg chg="add del">
          <ac:chgData name="Nairah Jade" userId="5b02dcdf29ebe879" providerId="LiveId" clId="{CCF10E97-F6D8-4191-86DD-B1E512B4496F}" dt="2026-03-14T14:19:28.717" v="3355" actId="26606"/>
          <ac:spMkLst>
            <pc:docMk/>
            <pc:sldMk cId="3374833383" sldId="256"/>
            <ac:spMk id="7" creationId="{17718681-A12E-49D6-9925-DD7C68176D61}"/>
          </ac:spMkLst>
        </pc:spChg>
        <pc:spChg chg="add del">
          <ac:chgData name="Nairah Jade" userId="5b02dcdf29ebe879" providerId="LiveId" clId="{CCF10E97-F6D8-4191-86DD-B1E512B4496F}" dt="2026-03-14T14:19:28.717" v="3355" actId="26606"/>
          <ac:spMkLst>
            <pc:docMk/>
            <pc:sldMk cId="3374833383" sldId="256"/>
            <ac:spMk id="8" creationId="{FBD77573-9EF2-4C35-8285-A1CF6FBB0EA5}"/>
          </ac:spMkLst>
        </pc:spChg>
        <pc:spChg chg="add del">
          <ac:chgData name="Nairah Jade" userId="5b02dcdf29ebe879" providerId="LiveId" clId="{CCF10E97-F6D8-4191-86DD-B1E512B4496F}" dt="2026-03-14T13:45:00.628" v="3161" actId="26606"/>
          <ac:spMkLst>
            <pc:docMk/>
            <pc:sldMk cId="3374833383" sldId="256"/>
            <ac:spMk id="10" creationId="{6F5A5072-7B47-4D32-B52A-4EBBF590B8A5}"/>
          </ac:spMkLst>
        </pc:spChg>
        <pc:spChg chg="add del">
          <ac:chgData name="Nairah Jade" userId="5b02dcdf29ebe879" providerId="LiveId" clId="{CCF10E97-F6D8-4191-86DD-B1E512B4496F}" dt="2026-03-14T13:45:00.628" v="3161" actId="26606"/>
          <ac:spMkLst>
            <pc:docMk/>
            <pc:sldMk cId="3374833383" sldId="256"/>
            <ac:spMk id="12" creationId="{9715DAF0-AE1B-46C9-8A6B-DB2AA05AB91D}"/>
          </ac:spMkLst>
        </pc:spChg>
        <pc:spChg chg="add del">
          <ac:chgData name="Nairah Jade" userId="5b02dcdf29ebe879" providerId="LiveId" clId="{CCF10E97-F6D8-4191-86DD-B1E512B4496F}" dt="2026-03-14T13:45:00.628" v="3161" actId="26606"/>
          <ac:spMkLst>
            <pc:docMk/>
            <pc:sldMk cId="3374833383" sldId="256"/>
            <ac:spMk id="14" creationId="{6016219D-510E-4184-9090-6D5578A87BD1}"/>
          </ac:spMkLst>
        </pc:spChg>
        <pc:spChg chg="add del">
          <ac:chgData name="Nairah Jade" userId="5b02dcdf29ebe879" providerId="LiveId" clId="{CCF10E97-F6D8-4191-86DD-B1E512B4496F}" dt="2026-03-14T13:45:00.628" v="3161" actId="26606"/>
          <ac:spMkLst>
            <pc:docMk/>
            <pc:sldMk cId="3374833383" sldId="256"/>
            <ac:spMk id="16" creationId="{AFF4A713-7B75-4B21-90D7-5AB19547C728}"/>
          </ac:spMkLst>
        </pc:spChg>
        <pc:spChg chg="add del">
          <ac:chgData name="Nairah Jade" userId="5b02dcdf29ebe879" providerId="LiveId" clId="{CCF10E97-F6D8-4191-86DD-B1E512B4496F}" dt="2026-03-14T13:45:00.628" v="3161" actId="26606"/>
          <ac:spMkLst>
            <pc:docMk/>
            <pc:sldMk cId="3374833383" sldId="256"/>
            <ac:spMk id="18" creationId="{DC631C0B-6DA6-4E57-8231-CE32B3434A7E}"/>
          </ac:spMkLst>
        </pc:spChg>
        <pc:spChg chg="add del">
          <ac:chgData name="Nairah Jade" userId="5b02dcdf29ebe879" providerId="LiveId" clId="{CCF10E97-F6D8-4191-86DD-B1E512B4496F}" dt="2026-03-14T13:45:00.628" v="3161" actId="26606"/>
          <ac:spMkLst>
            <pc:docMk/>
            <pc:sldMk cId="3374833383" sldId="256"/>
            <ac:spMk id="20" creationId="{C29501E6-A978-4A61-9689-9085AF97A53A}"/>
          </ac:spMkLst>
        </pc:spChg>
        <pc:spChg chg="add del">
          <ac:chgData name="Nairah Jade" userId="5b02dcdf29ebe879" providerId="LiveId" clId="{CCF10E97-F6D8-4191-86DD-B1E512B4496F}" dt="2026-03-14T13:45:13.899" v="3163" actId="26606"/>
          <ac:spMkLst>
            <pc:docMk/>
            <pc:sldMk cId="3374833383" sldId="256"/>
            <ac:spMk id="22" creationId="{5C8908E2-EE49-44D2-9428-A28D2312A8D5}"/>
          </ac:spMkLst>
        </pc:spChg>
        <pc:spChg chg="add del">
          <ac:chgData name="Nairah Jade" userId="5b02dcdf29ebe879" providerId="LiveId" clId="{CCF10E97-F6D8-4191-86DD-B1E512B4496F}" dt="2026-03-14T13:45:13.899" v="3163" actId="26606"/>
          <ac:spMkLst>
            <pc:docMk/>
            <pc:sldMk cId="3374833383" sldId="256"/>
            <ac:spMk id="25" creationId="{BD92035A-AA2F-4CD8-A556-1CE8BDEC75BD}"/>
          </ac:spMkLst>
        </pc:spChg>
        <pc:spChg chg="add del">
          <ac:chgData name="Nairah Jade" userId="5b02dcdf29ebe879" providerId="LiveId" clId="{CCF10E97-F6D8-4191-86DD-B1E512B4496F}" dt="2026-03-14T13:45:13.899" v="3163" actId="26606"/>
          <ac:spMkLst>
            <pc:docMk/>
            <pc:sldMk cId="3374833383" sldId="256"/>
            <ac:spMk id="26" creationId="{ED888B23-07FA-482A-96DF-47E31AF1A603}"/>
          </ac:spMkLst>
        </pc:spChg>
        <pc:spChg chg="add del">
          <ac:chgData name="Nairah Jade" userId="5b02dcdf29ebe879" providerId="LiveId" clId="{CCF10E97-F6D8-4191-86DD-B1E512B4496F}" dt="2026-03-14T13:45:30.433" v="3165" actId="26606"/>
          <ac:spMkLst>
            <pc:docMk/>
            <pc:sldMk cId="3374833383" sldId="256"/>
            <ac:spMk id="28" creationId="{F837543A-6020-4505-A233-C9DB4BF74011}"/>
          </ac:spMkLst>
        </pc:spChg>
        <pc:spChg chg="add del">
          <ac:chgData name="Nairah Jade" userId="5b02dcdf29ebe879" providerId="LiveId" clId="{CCF10E97-F6D8-4191-86DD-B1E512B4496F}" dt="2026-03-14T13:45:30.433" v="3165" actId="26606"/>
          <ac:spMkLst>
            <pc:docMk/>
            <pc:sldMk cId="3374833383" sldId="256"/>
            <ac:spMk id="29" creationId="{35B16301-FB18-48BA-A6DD-C37CAF6F9A18}"/>
          </ac:spMkLst>
        </pc:spChg>
        <pc:spChg chg="add del">
          <ac:chgData name="Nairah Jade" userId="5b02dcdf29ebe879" providerId="LiveId" clId="{CCF10E97-F6D8-4191-86DD-B1E512B4496F}" dt="2026-03-14T13:45:30.433" v="3165" actId="26606"/>
          <ac:spMkLst>
            <pc:docMk/>
            <pc:sldMk cId="3374833383" sldId="256"/>
            <ac:spMk id="30" creationId="{C3C0D90E-074A-4F52-9B11-B52BEF4BCBE5}"/>
          </ac:spMkLst>
        </pc:spChg>
        <pc:spChg chg="add del">
          <ac:chgData name="Nairah Jade" userId="5b02dcdf29ebe879" providerId="LiveId" clId="{CCF10E97-F6D8-4191-86DD-B1E512B4496F}" dt="2026-03-14T13:45:30.433" v="3165" actId="26606"/>
          <ac:spMkLst>
            <pc:docMk/>
            <pc:sldMk cId="3374833383" sldId="256"/>
            <ac:spMk id="31" creationId="{CABBD4C1-E6F8-46F6-8152-A8A97490BF4D}"/>
          </ac:spMkLst>
        </pc:spChg>
        <pc:spChg chg="add del">
          <ac:chgData name="Nairah Jade" userId="5b02dcdf29ebe879" providerId="LiveId" clId="{CCF10E97-F6D8-4191-86DD-B1E512B4496F}" dt="2026-03-14T13:45:30.433" v="3165" actId="26606"/>
          <ac:spMkLst>
            <pc:docMk/>
            <pc:sldMk cId="3374833383" sldId="256"/>
            <ac:spMk id="32" creationId="{83BA5EF5-1FE9-4BF9-83BB-269BCDDF6156}"/>
          </ac:spMkLst>
        </pc:spChg>
        <pc:spChg chg="add del">
          <ac:chgData name="Nairah Jade" userId="5b02dcdf29ebe879" providerId="LiveId" clId="{CCF10E97-F6D8-4191-86DD-B1E512B4496F}" dt="2026-03-14T13:45:30.433" v="3165" actId="26606"/>
          <ac:spMkLst>
            <pc:docMk/>
            <pc:sldMk cId="3374833383" sldId="256"/>
            <ac:spMk id="34" creationId="{88853921-7BC9-4BDE-ACAB-133C683C82D6}"/>
          </ac:spMkLst>
        </pc:spChg>
        <pc:spChg chg="add del">
          <ac:chgData name="Nairah Jade" userId="5b02dcdf29ebe879" providerId="LiveId" clId="{CCF10E97-F6D8-4191-86DD-B1E512B4496F}" dt="2026-03-14T13:45:30.433" v="3165" actId="26606"/>
          <ac:spMkLst>
            <pc:docMk/>
            <pc:sldMk cId="3374833383" sldId="256"/>
            <ac:spMk id="36" creationId="{3AB72E55-43E4-4356-BFE8-E2102CB0B505}"/>
          </ac:spMkLst>
        </pc:spChg>
        <pc:grpChg chg="add del">
          <ac:chgData name="Nairah Jade" userId="5b02dcdf29ebe879" providerId="LiveId" clId="{CCF10E97-F6D8-4191-86DD-B1E512B4496F}" dt="2026-03-14T13:45:13.899" v="3163" actId="26606"/>
          <ac:grpSpMkLst>
            <pc:docMk/>
            <pc:sldMk cId="3374833383" sldId="256"/>
            <ac:grpSpMk id="23" creationId="{5D1A9D8B-3117-4D9D-BDA4-DD81895098B0}"/>
          </ac:grpSpMkLst>
        </pc:grpChg>
      </pc:sldChg>
      <pc:sldChg chg="addSp delSp modSp mod setBg addAnim delAnim delDesignElem">
        <pc:chgData name="Nairah Jade" userId="5b02dcdf29ebe879" providerId="LiveId" clId="{CCF10E97-F6D8-4191-86DD-B1E512B4496F}" dt="2026-03-14T14:25:53.739" v="3464" actId="404"/>
        <pc:sldMkLst>
          <pc:docMk/>
          <pc:sldMk cId="4248366132" sldId="258"/>
        </pc:sldMkLst>
        <pc:spChg chg="mod">
          <ac:chgData name="Nairah Jade" userId="5b02dcdf29ebe879" providerId="LiveId" clId="{CCF10E97-F6D8-4191-86DD-B1E512B4496F}" dt="2026-03-14T14:25:53.739" v="3464" actId="404"/>
          <ac:spMkLst>
            <pc:docMk/>
            <pc:sldMk cId="4248366132" sldId="258"/>
            <ac:spMk id="2" creationId="{94E74651-F8F9-DA70-A941-D4A43D3C04D2}"/>
          </ac:spMkLst>
        </pc:spChg>
        <pc:spChg chg="mod">
          <ac:chgData name="Nairah Jade" userId="5b02dcdf29ebe879" providerId="LiveId" clId="{CCF10E97-F6D8-4191-86DD-B1E512B4496F}" dt="2026-03-14T14:23:19.853" v="3418" actId="27636"/>
          <ac:spMkLst>
            <pc:docMk/>
            <pc:sldMk cId="4248366132" sldId="258"/>
            <ac:spMk id="3" creationId="{90921EEA-C2E5-28E0-DA85-A3F75B64C213}"/>
          </ac:spMkLst>
        </pc:spChg>
        <pc:spChg chg="mod">
          <ac:chgData name="Nairah Jade" userId="5b02dcdf29ebe879" providerId="LiveId" clId="{CCF10E97-F6D8-4191-86DD-B1E512B4496F}" dt="2026-03-14T13:51:19.838" v="3349" actId="1036"/>
          <ac:spMkLst>
            <pc:docMk/>
            <pc:sldMk cId="4248366132" sldId="258"/>
            <ac:spMk id="4" creationId="{A22F9A60-1CD6-7138-0A98-FE4CB4011A7D}"/>
          </ac:spMkLst>
        </pc:spChg>
        <pc:spChg chg="add del">
          <ac:chgData name="Nairah Jade" userId="5b02dcdf29ebe879" providerId="LiveId" clId="{CCF10E97-F6D8-4191-86DD-B1E512B4496F}" dt="2026-03-14T13:13:06.962" v="2718"/>
          <ac:spMkLst>
            <pc:docMk/>
            <pc:sldMk cId="4248366132" sldId="258"/>
            <ac:spMk id="9" creationId="{C7D023E4-8DE1-436E-9847-ED6A4B4B04FD}"/>
          </ac:spMkLst>
        </pc:spChg>
        <pc:grpChg chg="add del">
          <ac:chgData name="Nairah Jade" userId="5b02dcdf29ebe879" providerId="LiveId" clId="{CCF10E97-F6D8-4191-86DD-B1E512B4496F}" dt="2026-03-14T13:13:06.962" v="2718"/>
          <ac:grpSpMkLst>
            <pc:docMk/>
            <pc:sldMk cId="4248366132" sldId="258"/>
            <ac:grpSpMk id="11" creationId="{1FEC590B-3306-47E9-BD67-97F3F76169A4}"/>
          </ac:grpSpMkLst>
        </pc:grpChg>
        <pc:grpChg chg="add del">
          <ac:chgData name="Nairah Jade" userId="5b02dcdf29ebe879" providerId="LiveId" clId="{CCF10E97-F6D8-4191-86DD-B1E512B4496F}" dt="2026-03-14T13:13:06.962" v="2718"/>
          <ac:grpSpMkLst>
            <pc:docMk/>
            <pc:sldMk cId="4248366132" sldId="258"/>
            <ac:grpSpMk id="15" creationId="{A47AAF5E-1692-48C9-98FB-6432BF0BC4F7}"/>
          </ac:grpSpMkLst>
        </pc:grpChg>
      </pc:sldChg>
      <pc:sldChg chg="addSp delSp modSp mod setBg">
        <pc:chgData name="Nairah Jade" userId="5b02dcdf29ebe879" providerId="LiveId" clId="{CCF10E97-F6D8-4191-86DD-B1E512B4496F}" dt="2026-03-14T14:29:18.778" v="3498" actId="478"/>
        <pc:sldMkLst>
          <pc:docMk/>
          <pc:sldMk cId="1193768861" sldId="262"/>
        </pc:sldMkLst>
        <pc:spChg chg="del mod">
          <ac:chgData name="Nairah Jade" userId="5b02dcdf29ebe879" providerId="LiveId" clId="{CCF10E97-F6D8-4191-86DD-B1E512B4496F}" dt="2026-03-14T11:36:00.244" v="2633"/>
          <ac:spMkLst>
            <pc:docMk/>
            <pc:sldMk cId="1193768861" sldId="262"/>
            <ac:spMk id="2" creationId="{AF8DAFE4-5C5F-1650-B533-9133765EEB67}"/>
          </ac:spMkLst>
        </pc:spChg>
        <pc:spChg chg="mod">
          <ac:chgData name="Nairah Jade" userId="5b02dcdf29ebe879" providerId="LiveId" clId="{CCF10E97-F6D8-4191-86DD-B1E512B4496F}" dt="2026-03-14T14:28:08.301" v="3494" actId="12788"/>
          <ac:spMkLst>
            <pc:docMk/>
            <pc:sldMk cId="1193768861" sldId="262"/>
            <ac:spMk id="3" creationId="{83FEEFEB-DD08-A31F-9E69-1BD9F0DB5FB0}"/>
          </ac:spMkLst>
        </pc:spChg>
        <pc:spChg chg="del mod">
          <ac:chgData name="Nairah Jade" userId="5b02dcdf29ebe879" providerId="LiveId" clId="{CCF10E97-F6D8-4191-86DD-B1E512B4496F}" dt="2026-03-14T14:29:18.778" v="3498" actId="478"/>
          <ac:spMkLst>
            <pc:docMk/>
            <pc:sldMk cId="1193768861" sldId="262"/>
            <ac:spMk id="4" creationId="{15998496-E3AC-4A7B-F81C-CF5A5820C949}"/>
          </ac:spMkLst>
        </pc:spChg>
        <pc:spChg chg="mod">
          <ac:chgData name="Nairah Jade" userId="5b02dcdf29ebe879" providerId="LiveId" clId="{CCF10E97-F6D8-4191-86DD-B1E512B4496F}" dt="2026-03-14T13:49:23.398" v="3304" actId="1037"/>
          <ac:spMkLst>
            <pc:docMk/>
            <pc:sldMk cId="1193768861" sldId="262"/>
            <ac:spMk id="5" creationId="{D666A23A-3874-CEF8-660D-FEB77A47DE11}"/>
          </ac:spMkLst>
        </pc:spChg>
        <pc:spChg chg="del mod">
          <ac:chgData name="Nairah Jade" userId="5b02dcdf29ebe879" providerId="LiveId" clId="{CCF10E97-F6D8-4191-86DD-B1E512B4496F}" dt="2026-03-14T11:37:59.281" v="2664"/>
          <ac:spMkLst>
            <pc:docMk/>
            <pc:sldMk cId="1193768861" sldId="262"/>
            <ac:spMk id="6" creationId="{5E06663B-296A-4AF1-12EA-2D69C6C60DAE}"/>
          </ac:spMkLst>
        </pc:spChg>
        <pc:spChg chg="add del mod">
          <ac:chgData name="Nairah Jade" userId="5b02dcdf29ebe879" providerId="LiveId" clId="{CCF10E97-F6D8-4191-86DD-B1E512B4496F}" dt="2026-03-14T11:37:59.281" v="2662" actId="478"/>
          <ac:spMkLst>
            <pc:docMk/>
            <pc:sldMk cId="1193768861" sldId="262"/>
            <ac:spMk id="7" creationId="{A0D195CE-7345-3A43-055B-B05074C82AA2}"/>
          </ac:spMkLst>
        </pc:spChg>
        <pc:spChg chg="mod">
          <ac:chgData name="Nairah Jade" userId="5b02dcdf29ebe879" providerId="LiveId" clId="{CCF10E97-F6D8-4191-86DD-B1E512B4496F}" dt="2026-03-14T14:28:51.149" v="3497" actId="948"/>
          <ac:spMkLst>
            <pc:docMk/>
            <pc:sldMk cId="1193768861" sldId="262"/>
            <ac:spMk id="15" creationId="{7B681612-2A58-10A1-D81B-639E56F32A28}"/>
          </ac:spMkLst>
        </pc:spChg>
        <pc:spChg chg="del mod">
          <ac:chgData name="Nairah Jade" userId="5b02dcdf29ebe879" providerId="LiveId" clId="{CCF10E97-F6D8-4191-86DD-B1E512B4496F}" dt="2026-03-14T11:36:40.077" v="2642" actId="478"/>
          <ac:spMkLst>
            <pc:docMk/>
            <pc:sldMk cId="1193768861" sldId="262"/>
            <ac:spMk id="16" creationId="{1A758F2E-5C9B-E8D5-09FD-B50881D07A5E}"/>
          </ac:spMkLst>
        </pc:spChg>
      </pc:sldChg>
      <pc:sldChg chg="addSp delSp modSp mod setBg delDesignElem">
        <pc:chgData name="Nairah Jade" userId="5b02dcdf29ebe879" providerId="LiveId" clId="{CCF10E97-F6D8-4191-86DD-B1E512B4496F}" dt="2026-03-14T14:36:54.256" v="3713" actId="403"/>
        <pc:sldMkLst>
          <pc:docMk/>
          <pc:sldMk cId="4003546238" sldId="264"/>
        </pc:sldMkLst>
        <pc:spChg chg="add mod">
          <ac:chgData name="Nairah Jade" userId="5b02dcdf29ebe879" providerId="LiveId" clId="{CCF10E97-F6D8-4191-86DD-B1E512B4496F}" dt="2026-03-14T14:35:57.006" v="3707" actId="1038"/>
          <ac:spMkLst>
            <pc:docMk/>
            <pc:sldMk cId="4003546238" sldId="264"/>
            <ac:spMk id="2" creationId="{C85C9EA0-D538-A0A0-6A37-1806908D153D}"/>
          </ac:spMkLst>
        </pc:spChg>
        <pc:spChg chg="mod ord">
          <ac:chgData name="Nairah Jade" userId="5b02dcdf29ebe879" providerId="LiveId" clId="{CCF10E97-F6D8-4191-86DD-B1E512B4496F}" dt="2026-03-14T13:28:04.039" v="3057" actId="14100"/>
          <ac:spMkLst>
            <pc:docMk/>
            <pc:sldMk cId="4003546238" sldId="264"/>
            <ac:spMk id="3" creationId="{17A83CEB-B4B7-9CED-7F48-74CB9137EA98}"/>
          </ac:spMkLst>
        </pc:spChg>
        <pc:spChg chg="mod">
          <ac:chgData name="Nairah Jade" userId="5b02dcdf29ebe879" providerId="LiveId" clId="{CCF10E97-F6D8-4191-86DD-B1E512B4496F}" dt="2026-03-14T14:33:50.957" v="3609" actId="1035"/>
          <ac:spMkLst>
            <pc:docMk/>
            <pc:sldMk cId="4003546238" sldId="264"/>
            <ac:spMk id="5" creationId="{516E39F6-56FD-CD4C-F03E-282A00422700}"/>
          </ac:spMkLst>
        </pc:spChg>
        <pc:spChg chg="add del mod">
          <ac:chgData name="Nairah Jade" userId="5b02dcdf29ebe879" providerId="LiveId" clId="{CCF10E97-F6D8-4191-86DD-B1E512B4496F}" dt="2026-03-13T23:20:19.636" v="2568" actId="47"/>
          <ac:spMkLst>
            <pc:docMk/>
            <pc:sldMk cId="4003546238" sldId="264"/>
            <ac:spMk id="31" creationId="{E059A6C7-169A-D356-B3B4-AA9536AF8F22}"/>
          </ac:spMkLst>
        </pc:spChg>
        <pc:spChg chg="add del">
          <ac:chgData name="Nairah Jade" userId="5b02dcdf29ebe879" providerId="LiveId" clId="{CCF10E97-F6D8-4191-86DD-B1E512B4496F}" dt="2026-03-14T13:13:06.962" v="2718"/>
          <ac:spMkLst>
            <pc:docMk/>
            <pc:sldMk cId="4003546238" sldId="264"/>
            <ac:spMk id="45" creationId="{E10650BA-D090-4A23-98E3-B48BBAEA9201}"/>
          </ac:spMkLst>
        </pc:spChg>
        <pc:grpChg chg="add del">
          <ac:chgData name="Nairah Jade" userId="5b02dcdf29ebe879" providerId="LiveId" clId="{CCF10E97-F6D8-4191-86DD-B1E512B4496F}" dt="2026-03-14T13:13:06.962" v="2718"/>
          <ac:grpSpMkLst>
            <pc:docMk/>
            <pc:sldMk cId="4003546238" sldId="264"/>
            <ac:grpSpMk id="47" creationId="{FFB939B9-73CE-4644-87BB-72AEBF001142}"/>
          </ac:grpSpMkLst>
        </pc:grpChg>
        <pc:graphicFrameChg chg="mod ord modGraphic">
          <ac:chgData name="Nairah Jade" userId="5b02dcdf29ebe879" providerId="LiveId" clId="{CCF10E97-F6D8-4191-86DD-B1E512B4496F}" dt="2026-03-14T14:36:54.256" v="3713" actId="403"/>
          <ac:graphicFrameMkLst>
            <pc:docMk/>
            <pc:sldMk cId="4003546238" sldId="264"/>
            <ac:graphicFrameMk id="8" creationId="{DCB9DFD0-BE5B-F888-C23E-B248D99E73AB}"/>
          </ac:graphicFrameMkLst>
        </pc:graphicFrameChg>
        <pc:picChg chg="add mod">
          <ac:chgData name="Nairah Jade" userId="5b02dcdf29ebe879" providerId="LiveId" clId="{CCF10E97-F6D8-4191-86DD-B1E512B4496F}" dt="2026-03-14T14:35:06.284" v="3665" actId="14100"/>
          <ac:picMkLst>
            <pc:docMk/>
            <pc:sldMk cId="4003546238" sldId="264"/>
            <ac:picMk id="4" creationId="{79E8F960-DCE2-3CA3-4958-F2633A84F17F}"/>
          </ac:picMkLst>
        </pc:picChg>
        <pc:picChg chg="add del mod">
          <ac:chgData name="Nairah Jade" userId="5b02dcdf29ebe879" providerId="LiveId" clId="{CCF10E97-F6D8-4191-86DD-B1E512B4496F}" dt="2026-03-14T13:25:59.203" v="3021" actId="478"/>
          <ac:picMkLst>
            <pc:docMk/>
            <pc:sldMk cId="4003546238" sldId="264"/>
            <ac:picMk id="46" creationId="{8AE1E80C-52BC-57ED-F72D-C4FF797A9571}"/>
          </ac:picMkLst>
        </pc:picChg>
      </pc:sldChg>
      <pc:sldChg chg="addSp delSp modSp mod setBg">
        <pc:chgData name="Nairah Jade" userId="5b02dcdf29ebe879" providerId="LiveId" clId="{CCF10E97-F6D8-4191-86DD-B1E512B4496F}" dt="2026-03-14T14:30:50.107" v="3502" actId="2711"/>
        <pc:sldMkLst>
          <pc:docMk/>
          <pc:sldMk cId="4091229688" sldId="265"/>
        </pc:sldMkLst>
        <pc:spChg chg="add del mod">
          <ac:chgData name="Nairah Jade" userId="5b02dcdf29ebe879" providerId="LiveId" clId="{CCF10E97-F6D8-4191-86DD-B1E512B4496F}" dt="2026-03-14T13:23:14.931" v="3013" actId="478"/>
          <ac:spMkLst>
            <pc:docMk/>
            <pc:sldMk cId="4091229688" sldId="265"/>
            <ac:spMk id="2" creationId="{913E1A5D-0099-8D38-9F82-826CBCBD6F05}"/>
          </ac:spMkLst>
        </pc:spChg>
        <pc:spChg chg="mod ord">
          <ac:chgData name="Nairah Jade" userId="5b02dcdf29ebe879" providerId="LiveId" clId="{CCF10E97-F6D8-4191-86DD-B1E512B4496F}" dt="2026-03-14T13:38:52.016" v="3072" actId="26606"/>
          <ac:spMkLst>
            <pc:docMk/>
            <pc:sldMk cId="4091229688" sldId="265"/>
            <ac:spMk id="3" creationId="{D2BF0EBE-2B1E-3F36-CB7B-2C7141AACDF8}"/>
          </ac:spMkLst>
        </pc:spChg>
        <pc:spChg chg="mod">
          <ac:chgData name="Nairah Jade" userId="5b02dcdf29ebe879" providerId="LiveId" clId="{CCF10E97-F6D8-4191-86DD-B1E512B4496F}" dt="2026-03-14T14:29:46.733" v="3499" actId="113"/>
          <ac:spMkLst>
            <pc:docMk/>
            <pc:sldMk cId="4091229688" sldId="265"/>
            <ac:spMk id="4" creationId="{D9802AA1-9161-983F-F521-F01E1896C5BB}"/>
          </ac:spMkLst>
        </pc:spChg>
        <pc:spChg chg="mod ord">
          <ac:chgData name="Nairah Jade" userId="5b02dcdf29ebe879" providerId="LiveId" clId="{CCF10E97-F6D8-4191-86DD-B1E512B4496F}" dt="2026-03-14T14:30:50.107" v="3502" actId="2711"/>
          <ac:spMkLst>
            <pc:docMk/>
            <pc:sldMk cId="4091229688" sldId="265"/>
            <ac:spMk id="5" creationId="{082D66C1-24A6-4DDE-2258-BD1DB0D19E19}"/>
          </ac:spMkLst>
        </pc:spChg>
        <pc:spChg chg="add del">
          <ac:chgData name="Nairah Jade" userId="5b02dcdf29ebe879" providerId="LiveId" clId="{CCF10E97-F6D8-4191-86DD-B1E512B4496F}" dt="2026-03-14T13:38:39.724" v="3070" actId="26606"/>
          <ac:spMkLst>
            <pc:docMk/>
            <pc:sldMk cId="4091229688" sldId="265"/>
            <ac:spMk id="28" creationId="{DEE2AD96-B495-4E06-9291-B71706F728CB}"/>
          </ac:spMkLst>
        </pc:spChg>
        <pc:spChg chg="add del">
          <ac:chgData name="Nairah Jade" userId="5b02dcdf29ebe879" providerId="LiveId" clId="{CCF10E97-F6D8-4191-86DD-B1E512B4496F}" dt="2026-03-14T13:38:39.724" v="3070" actId="26606"/>
          <ac:spMkLst>
            <pc:docMk/>
            <pc:sldMk cId="4091229688" sldId="265"/>
            <ac:spMk id="31" creationId="{53CF6D67-C5A8-4ADD-9E8E-1E38CA1D3166}"/>
          </ac:spMkLst>
        </pc:spChg>
        <pc:spChg chg="add del">
          <ac:chgData name="Nairah Jade" userId="5b02dcdf29ebe879" providerId="LiveId" clId="{CCF10E97-F6D8-4191-86DD-B1E512B4496F}" dt="2026-03-14T13:38:39.724" v="3070" actId="26606"/>
          <ac:spMkLst>
            <pc:docMk/>
            <pc:sldMk cId="4091229688" sldId="265"/>
            <ac:spMk id="32" creationId="{86909FA0-B515-4681-B7A8-FA281D133B94}"/>
          </ac:spMkLst>
        </pc:spChg>
        <pc:spChg chg="add del">
          <ac:chgData name="Nairah Jade" userId="5b02dcdf29ebe879" providerId="LiveId" clId="{CCF10E97-F6D8-4191-86DD-B1E512B4496F}" dt="2026-03-14T13:38:39.724" v="3070" actId="26606"/>
          <ac:spMkLst>
            <pc:docMk/>
            <pc:sldMk cId="4091229688" sldId="265"/>
            <ac:spMk id="33" creationId="{21C9FE86-FCC3-4A31-AA1C-C882262B7FE7}"/>
          </ac:spMkLst>
        </pc:spChg>
        <pc:spChg chg="add del">
          <ac:chgData name="Nairah Jade" userId="5b02dcdf29ebe879" providerId="LiveId" clId="{CCF10E97-F6D8-4191-86DD-B1E512B4496F}" dt="2026-03-14T13:38:39.724" v="3070" actId="26606"/>
          <ac:spMkLst>
            <pc:docMk/>
            <pc:sldMk cId="4091229688" sldId="265"/>
            <ac:spMk id="36" creationId="{7D96243B-ECED-4B71-8E06-AE9A285EAD20}"/>
          </ac:spMkLst>
        </pc:spChg>
        <pc:spChg chg="add del">
          <ac:chgData name="Nairah Jade" userId="5b02dcdf29ebe879" providerId="LiveId" clId="{CCF10E97-F6D8-4191-86DD-B1E512B4496F}" dt="2026-03-14T13:38:39.724" v="3070" actId="26606"/>
          <ac:spMkLst>
            <pc:docMk/>
            <pc:sldMk cId="4091229688" sldId="265"/>
            <ac:spMk id="37" creationId="{A09989E4-EFDC-4A90-A633-E0525FB4139E}"/>
          </ac:spMkLst>
        </pc:spChg>
        <pc:spChg chg="add del">
          <ac:chgData name="Nairah Jade" userId="5b02dcdf29ebe879" providerId="LiveId" clId="{CCF10E97-F6D8-4191-86DD-B1E512B4496F}" dt="2026-03-14T13:38:52.016" v="3072" actId="26606"/>
          <ac:spMkLst>
            <pc:docMk/>
            <pc:sldMk cId="4091229688" sldId="265"/>
            <ac:spMk id="38" creationId="{907EF6B7-1338-4443-8C46-6A318D952DFD}"/>
          </ac:spMkLst>
        </pc:spChg>
        <pc:spChg chg="add del">
          <ac:chgData name="Nairah Jade" userId="5b02dcdf29ebe879" providerId="LiveId" clId="{CCF10E97-F6D8-4191-86DD-B1E512B4496F}" dt="2026-03-14T13:38:52.016" v="3072" actId="26606"/>
          <ac:spMkLst>
            <pc:docMk/>
            <pc:sldMk cId="4091229688" sldId="265"/>
            <ac:spMk id="39" creationId="{DAAE4CDD-124C-4DCF-9584-B6033B545DD5}"/>
          </ac:spMkLst>
        </pc:spChg>
        <pc:spChg chg="add del">
          <ac:chgData name="Nairah Jade" userId="5b02dcdf29ebe879" providerId="LiveId" clId="{CCF10E97-F6D8-4191-86DD-B1E512B4496F}" dt="2026-03-14T13:38:52.016" v="3072" actId="26606"/>
          <ac:spMkLst>
            <pc:docMk/>
            <pc:sldMk cId="4091229688" sldId="265"/>
            <ac:spMk id="40" creationId="{081E4A58-353D-44AE-B2FC-2A74E2E400F7}"/>
          </ac:spMkLst>
        </pc:spChg>
        <pc:picChg chg="del mod ord">
          <ac:chgData name="Nairah Jade" userId="5b02dcdf29ebe879" providerId="LiveId" clId="{CCF10E97-F6D8-4191-86DD-B1E512B4496F}" dt="2026-03-14T13:37:08.342" v="3062" actId="478"/>
          <ac:picMkLst>
            <pc:docMk/>
            <pc:sldMk cId="4091229688" sldId="265"/>
            <ac:picMk id="7" creationId="{E53F412D-A307-606A-BC9C-2685DC8E9CC0}"/>
          </ac:picMkLst>
        </pc:picChg>
        <pc:picChg chg="add del mod">
          <ac:chgData name="Nairah Jade" userId="5b02dcdf29ebe879" providerId="LiveId" clId="{CCF10E97-F6D8-4191-86DD-B1E512B4496F}" dt="2026-03-14T13:41:48.683" v="3152" actId="1037"/>
          <ac:picMkLst>
            <pc:docMk/>
            <pc:sldMk cId="4091229688" sldId="265"/>
            <ac:picMk id="8" creationId="{A4BA03BD-94CF-698B-2540-7B8531845C81}"/>
          </ac:picMkLst>
        </pc:picChg>
      </pc:sldChg>
      <pc:sldChg chg="addSp delSp modSp mod setBg delDesignElem">
        <pc:chgData name="Nairah Jade" userId="5b02dcdf29ebe879" providerId="LiveId" clId="{CCF10E97-F6D8-4191-86DD-B1E512B4496F}" dt="2026-03-14T14:38:12.115" v="3716" actId="404"/>
        <pc:sldMkLst>
          <pc:docMk/>
          <pc:sldMk cId="4022247215" sldId="266"/>
        </pc:sldMkLst>
        <pc:spChg chg="mod">
          <ac:chgData name="Nairah Jade" userId="5b02dcdf29ebe879" providerId="LiveId" clId="{CCF10E97-F6D8-4191-86DD-B1E512B4496F}" dt="2026-03-14T14:37:47.254" v="3715" actId="12788"/>
          <ac:spMkLst>
            <pc:docMk/>
            <pc:sldMk cId="4022247215" sldId="266"/>
            <ac:spMk id="2" creationId="{873A79CD-4034-8CB8-8301-4C50CAF8311E}"/>
          </ac:spMkLst>
        </pc:spChg>
        <pc:spChg chg="mod">
          <ac:chgData name="Nairah Jade" userId="5b02dcdf29ebe879" providerId="LiveId" clId="{CCF10E97-F6D8-4191-86DD-B1E512B4496F}" dt="2026-03-14T14:38:12.115" v="3716" actId="404"/>
          <ac:spMkLst>
            <pc:docMk/>
            <pc:sldMk cId="4022247215" sldId="266"/>
            <ac:spMk id="5" creationId="{B589412F-18BC-69DA-B2D6-4D0CF095A8D8}"/>
          </ac:spMkLst>
        </pc:spChg>
        <pc:spChg chg="del">
          <ac:chgData name="Nairah Jade" userId="5b02dcdf29ebe879" providerId="LiveId" clId="{CCF10E97-F6D8-4191-86DD-B1E512B4496F}" dt="2026-03-14T13:13:06.962" v="2718"/>
          <ac:spMkLst>
            <pc:docMk/>
            <pc:sldMk cId="4022247215" sldId="266"/>
            <ac:spMk id="12" creationId="{B50AB553-2A96-4A92-96F2-93548E096954}"/>
          </ac:spMkLst>
        </pc:spChg>
        <pc:picChg chg="add mod">
          <ac:chgData name="Nairah Jade" userId="5b02dcdf29ebe879" providerId="LiveId" clId="{CCF10E97-F6D8-4191-86DD-B1E512B4496F}" dt="2026-03-14T13:43:06.092" v="3159" actId="14100"/>
          <ac:picMkLst>
            <pc:docMk/>
            <pc:sldMk cId="4022247215" sldId="266"/>
            <ac:picMk id="8" creationId="{5833509B-27E7-857F-579D-B0820B2A1C0E}"/>
          </ac:picMkLst>
        </pc:picChg>
      </pc:sldChg>
      <pc:sldChg chg="modSp mod">
        <pc:chgData name="Nairah Jade" userId="5b02dcdf29ebe879" providerId="LiveId" clId="{CCF10E97-F6D8-4191-86DD-B1E512B4496F}" dt="2026-03-14T14:38:26.972" v="3717" actId="113"/>
        <pc:sldMkLst>
          <pc:docMk/>
          <pc:sldMk cId="921829254" sldId="267"/>
        </pc:sldMkLst>
        <pc:spChg chg="mod">
          <ac:chgData name="Nairah Jade" userId="5b02dcdf29ebe879" providerId="LiveId" clId="{CCF10E97-F6D8-4191-86DD-B1E512B4496F}" dt="2026-03-14T14:38:26.972" v="3717" actId="113"/>
          <ac:spMkLst>
            <pc:docMk/>
            <pc:sldMk cId="921829254" sldId="267"/>
            <ac:spMk id="2" creationId="{3FAB9BC1-0B47-F240-8219-F38BA01822D9}"/>
          </ac:spMkLst>
        </pc:spChg>
        <pc:spChg chg="mod">
          <ac:chgData name="Nairah Jade" userId="5b02dcdf29ebe879" providerId="LiveId" clId="{CCF10E97-F6D8-4191-86DD-B1E512B4496F}" dt="2026-03-14T13:48:37.682" v="3279" actId="1038"/>
          <ac:spMkLst>
            <pc:docMk/>
            <pc:sldMk cId="921829254" sldId="267"/>
            <ac:spMk id="5" creationId="{8E819970-7807-7DD2-F0CB-C442FD61BDF4}"/>
          </ac:spMkLst>
        </pc:spChg>
      </pc:sldChg>
      <pc:sldChg chg="addSp delSp modSp mod setBg">
        <pc:chgData name="Nairah Jade" userId="5b02dcdf29ebe879" providerId="LiveId" clId="{CCF10E97-F6D8-4191-86DD-B1E512B4496F}" dt="2026-03-14T14:49:11.831" v="3773" actId="1035"/>
        <pc:sldMkLst>
          <pc:docMk/>
          <pc:sldMk cId="2623467067" sldId="268"/>
        </pc:sldMkLst>
        <pc:spChg chg="mod">
          <ac:chgData name="Nairah Jade" userId="5b02dcdf29ebe879" providerId="LiveId" clId="{CCF10E97-F6D8-4191-86DD-B1E512B4496F}" dt="2026-03-14T14:44:55.576" v="3734" actId="26606"/>
          <ac:spMkLst>
            <pc:docMk/>
            <pc:sldMk cId="2623467067" sldId="268"/>
            <ac:spMk id="2" creationId="{16821725-EBA4-E4FD-B866-B32F43291EA8}"/>
          </ac:spMkLst>
        </pc:spChg>
        <pc:spChg chg="add mod">
          <ac:chgData name="Nairah Jade" userId="5b02dcdf29ebe879" providerId="LiveId" clId="{CCF10E97-F6D8-4191-86DD-B1E512B4496F}" dt="2026-03-14T14:41:46.348" v="3730" actId="11529"/>
          <ac:spMkLst>
            <pc:docMk/>
            <pc:sldMk cId="2623467067" sldId="268"/>
            <ac:spMk id="3" creationId="{A7FD4F9F-1CC8-9EDD-4A48-0E4355B9C490}"/>
          </ac:spMkLst>
        </pc:spChg>
        <pc:spChg chg="mod ord">
          <ac:chgData name="Nairah Jade" userId="5b02dcdf29ebe879" providerId="LiveId" clId="{CCF10E97-F6D8-4191-86DD-B1E512B4496F}" dt="2026-03-14T14:49:11.831" v="3773" actId="1035"/>
          <ac:spMkLst>
            <pc:docMk/>
            <pc:sldMk cId="2623467067" sldId="268"/>
            <ac:spMk id="4" creationId="{8529715F-5B37-0163-8821-8F15F83C8FE4}"/>
          </ac:spMkLst>
        </pc:spChg>
        <pc:spChg chg="add">
          <ac:chgData name="Nairah Jade" userId="5b02dcdf29ebe879" providerId="LiveId" clId="{CCF10E97-F6D8-4191-86DD-B1E512B4496F}" dt="2026-03-14T14:44:55.576" v="3734" actId="26606"/>
          <ac:spMkLst>
            <pc:docMk/>
            <pc:sldMk cId="2623467067" sldId="268"/>
            <ac:spMk id="13" creationId="{08953E74-D241-4DDF-8508-F0365EA13A92}"/>
          </ac:spMkLst>
        </pc:spChg>
        <pc:spChg chg="add">
          <ac:chgData name="Nairah Jade" userId="5b02dcdf29ebe879" providerId="LiveId" clId="{CCF10E97-F6D8-4191-86DD-B1E512B4496F}" dt="2026-03-14T14:44:55.576" v="3734" actId="26606"/>
          <ac:spMkLst>
            <pc:docMk/>
            <pc:sldMk cId="2623467067" sldId="268"/>
            <ac:spMk id="18" creationId="{5C3C901A-B2F4-4A3C-BCDD-7C8D587ECA2E}"/>
          </ac:spMkLst>
        </pc:spChg>
        <pc:graphicFrameChg chg="add del mod ord modGraphic">
          <ac:chgData name="Nairah Jade" userId="5b02dcdf29ebe879" providerId="LiveId" clId="{CCF10E97-F6D8-4191-86DD-B1E512B4496F}" dt="2026-03-14T14:47:55.577" v="3748" actId="255"/>
          <ac:graphicFrameMkLst>
            <pc:docMk/>
            <pc:sldMk cId="2623467067" sldId="268"/>
            <ac:graphicFrameMk id="8" creationId="{43069F31-A5E3-AA5B-0BB1-27582C244D4A}"/>
          </ac:graphicFrameMkLst>
        </pc:graphicFrameChg>
      </pc:sldChg>
      <pc:sldChg chg="addSp delSp modSp mod setBg delDesignElem">
        <pc:chgData name="Nairah Jade" userId="5b02dcdf29ebe879" providerId="LiveId" clId="{CCF10E97-F6D8-4191-86DD-B1E512B4496F}" dt="2026-03-14T14:52:03.317" v="3872" actId="948"/>
        <pc:sldMkLst>
          <pc:docMk/>
          <pc:sldMk cId="2143044592" sldId="269"/>
        </pc:sldMkLst>
        <pc:spChg chg="mod">
          <ac:chgData name="Nairah Jade" userId="5b02dcdf29ebe879" providerId="LiveId" clId="{CCF10E97-F6D8-4191-86DD-B1E512B4496F}" dt="2026-03-14T14:50:32.974" v="3841" actId="554"/>
          <ac:spMkLst>
            <pc:docMk/>
            <pc:sldMk cId="2143044592" sldId="269"/>
            <ac:spMk id="2" creationId="{45605F8F-30D1-27C4-C806-A90DBDC5374C}"/>
          </ac:spMkLst>
        </pc:spChg>
        <pc:spChg chg="mod">
          <ac:chgData name="Nairah Jade" userId="5b02dcdf29ebe879" providerId="LiveId" clId="{CCF10E97-F6D8-4191-86DD-B1E512B4496F}" dt="2026-03-14T14:52:03.317" v="3872" actId="948"/>
          <ac:spMkLst>
            <pc:docMk/>
            <pc:sldMk cId="2143044592" sldId="269"/>
            <ac:spMk id="4" creationId="{332AB330-0233-9DA8-2C29-62C5428428C9}"/>
          </ac:spMkLst>
        </pc:spChg>
        <pc:spChg chg="add del mod">
          <ac:chgData name="Nairah Jade" userId="5b02dcdf29ebe879" providerId="LiveId" clId="{CCF10E97-F6D8-4191-86DD-B1E512B4496F}" dt="2026-03-14T13:48:18.703" v="3208"/>
          <ac:spMkLst>
            <pc:docMk/>
            <pc:sldMk cId="2143044592" sldId="269"/>
            <ac:spMk id="20" creationId="{02F7D114-8B94-6DE6-1255-BBF5D5D3E7D0}"/>
          </ac:spMkLst>
        </pc:spChg>
        <pc:spChg chg="add del">
          <ac:chgData name="Nairah Jade" userId="5b02dcdf29ebe879" providerId="LiveId" clId="{CCF10E97-F6D8-4191-86DD-B1E512B4496F}" dt="2026-03-14T13:13:06.962" v="2718"/>
          <ac:spMkLst>
            <pc:docMk/>
            <pc:sldMk cId="2143044592" sldId="269"/>
            <ac:spMk id="26" creationId="{100EDD19-6802-4EC3-95CE-CFFAB042CFD6}"/>
          </ac:spMkLst>
        </pc:spChg>
        <pc:spChg chg="add del">
          <ac:chgData name="Nairah Jade" userId="5b02dcdf29ebe879" providerId="LiveId" clId="{CCF10E97-F6D8-4191-86DD-B1E512B4496F}" dt="2026-03-14T13:13:06.962" v="2718"/>
          <ac:spMkLst>
            <pc:docMk/>
            <pc:sldMk cId="2143044592" sldId="269"/>
            <ac:spMk id="27" creationId="{DB17E863-922E-4C26-BD64-E8FD41D28661}"/>
          </ac:spMkLst>
        </pc:spChg>
        <pc:spChg chg="add mod">
          <ac:chgData name="Nairah Jade" userId="5b02dcdf29ebe879" providerId="LiveId" clId="{CCF10E97-F6D8-4191-86DD-B1E512B4496F}" dt="2026-03-14T14:51:24.763" v="3865" actId="1037"/>
          <ac:spMkLst>
            <pc:docMk/>
            <pc:sldMk cId="2143044592" sldId="269"/>
            <ac:spMk id="28" creationId="{3F79D49A-E80A-1838-C25B-94E5DBD9AB12}"/>
          </ac:spMkLst>
        </pc:spChg>
      </pc:sldChg>
      <pc:sldChg chg="addSp delSp modSp mod setBg delDesignElem">
        <pc:chgData name="Nairah Jade" userId="5b02dcdf29ebe879" providerId="LiveId" clId="{CCF10E97-F6D8-4191-86DD-B1E512B4496F}" dt="2026-03-14T14:26:02.639" v="3466" actId="404"/>
        <pc:sldMkLst>
          <pc:docMk/>
          <pc:sldMk cId="3770217819" sldId="270"/>
        </pc:sldMkLst>
        <pc:spChg chg="mod">
          <ac:chgData name="Nairah Jade" userId="5b02dcdf29ebe879" providerId="LiveId" clId="{CCF10E97-F6D8-4191-86DD-B1E512B4496F}" dt="2026-03-14T14:26:02.639" v="3466" actId="404"/>
          <ac:spMkLst>
            <pc:docMk/>
            <pc:sldMk cId="3770217819" sldId="270"/>
            <ac:spMk id="2" creationId="{D07229AC-9300-E7BF-CA43-577D795F71CA}"/>
          </ac:spMkLst>
        </pc:spChg>
        <pc:spChg chg="add del mod ord">
          <ac:chgData name="Nairah Jade" userId="5b02dcdf29ebe879" providerId="LiveId" clId="{CCF10E97-F6D8-4191-86DD-B1E512B4496F}" dt="2026-03-14T14:24:15.792" v="3421" actId="404"/>
          <ac:spMkLst>
            <pc:docMk/>
            <pc:sldMk cId="3770217819" sldId="270"/>
            <ac:spMk id="3" creationId="{1E71A5CD-52F9-A382-3D4D-D333D7C5241A}"/>
          </ac:spMkLst>
        </pc:spChg>
        <pc:spChg chg="mod">
          <ac:chgData name="Nairah Jade" userId="5b02dcdf29ebe879" providerId="LiveId" clId="{CCF10E97-F6D8-4191-86DD-B1E512B4496F}" dt="2026-03-14T13:50:39.156" v="3343" actId="1036"/>
          <ac:spMkLst>
            <pc:docMk/>
            <pc:sldMk cId="3770217819" sldId="270"/>
            <ac:spMk id="4" creationId="{03549173-509F-92F9-9E44-6BB74FD1F3BB}"/>
          </ac:spMkLst>
        </pc:spChg>
        <pc:spChg chg="add del mod">
          <ac:chgData name="Nairah Jade" userId="5b02dcdf29ebe879" providerId="LiveId" clId="{CCF10E97-F6D8-4191-86DD-B1E512B4496F}" dt="2026-03-13T23:15:01.391" v="2509" actId="47"/>
          <ac:spMkLst>
            <pc:docMk/>
            <pc:sldMk cId="3770217819" sldId="270"/>
            <ac:spMk id="5" creationId="{926E9939-670A-727B-0030-40C59A2277B2}"/>
          </ac:spMkLst>
        </pc:spChg>
        <pc:spChg chg="add del">
          <ac:chgData name="Nairah Jade" userId="5b02dcdf29ebe879" providerId="LiveId" clId="{CCF10E97-F6D8-4191-86DD-B1E512B4496F}" dt="2026-03-14T13:13:06.962" v="2718"/>
          <ac:spMkLst>
            <pc:docMk/>
            <pc:sldMk cId="3770217819" sldId="270"/>
            <ac:spMk id="109" creationId="{18873D23-2DCF-4B31-A009-95721C06E8E1}"/>
          </ac:spMkLst>
        </pc:spChg>
        <pc:spChg chg="add del">
          <ac:chgData name="Nairah Jade" userId="5b02dcdf29ebe879" providerId="LiveId" clId="{CCF10E97-F6D8-4191-86DD-B1E512B4496F}" dt="2026-03-14T13:13:06.962" v="2718"/>
          <ac:spMkLst>
            <pc:docMk/>
            <pc:sldMk cId="3770217819" sldId="270"/>
            <ac:spMk id="110" creationId="{C13EF075-D4EF-4929-ADBC-91B27DA19955}"/>
          </ac:spMkLst>
        </pc:spChg>
        <pc:grpChg chg="add del">
          <ac:chgData name="Nairah Jade" userId="5b02dcdf29ebe879" providerId="LiveId" clId="{CCF10E97-F6D8-4191-86DD-B1E512B4496F}" dt="2026-03-14T13:13:06.962" v="2718"/>
          <ac:grpSpMkLst>
            <pc:docMk/>
            <pc:sldMk cId="3770217819" sldId="270"/>
            <ac:grpSpMk id="111" creationId="{DAA26DFA-AAB2-4973-9C17-16D587C7B198}"/>
          </ac:grpSpMkLst>
        </pc:grpChg>
      </pc:sldChg>
      <pc:sldChg chg="modSp new mod ord">
        <pc:chgData name="Nairah Jade" userId="5b02dcdf29ebe879" providerId="LiveId" clId="{CCF10E97-F6D8-4191-86DD-B1E512B4496F}" dt="2026-03-15T16:14:28.613" v="4113" actId="14100"/>
        <pc:sldMkLst>
          <pc:docMk/>
          <pc:sldMk cId="1915233022" sldId="271"/>
        </pc:sldMkLst>
        <pc:spChg chg="mod">
          <ac:chgData name="Nairah Jade" userId="5b02dcdf29ebe879" providerId="LiveId" clId="{CCF10E97-F6D8-4191-86DD-B1E512B4496F}" dt="2026-03-15T16:14:28.613" v="4113" actId="14100"/>
          <ac:spMkLst>
            <pc:docMk/>
            <pc:sldMk cId="1915233022" sldId="271"/>
            <ac:spMk id="2" creationId="{9A7CCF57-2D93-CABE-2EE4-595D29D2560F}"/>
          </ac:spMkLst>
        </pc:spChg>
        <pc:spChg chg="mod">
          <ac:chgData name="Nairah Jade" userId="5b02dcdf29ebe879" providerId="LiveId" clId="{CCF10E97-F6D8-4191-86DD-B1E512B4496F}" dt="2026-03-15T16:14:27.540" v="4112" actId="14100"/>
          <ac:spMkLst>
            <pc:docMk/>
            <pc:sldMk cId="1915233022" sldId="271"/>
            <ac:spMk id="3" creationId="{A330A08C-5DF8-0A67-6B8A-F90B24A16750}"/>
          </ac:spMkLst>
        </pc:spChg>
        <pc:spChg chg="mod">
          <ac:chgData name="Nairah Jade" userId="5b02dcdf29ebe879" providerId="LiveId" clId="{CCF10E97-F6D8-4191-86DD-B1E512B4496F}" dt="2026-03-15T16:00:20.495" v="3879" actId="14100"/>
          <ac:spMkLst>
            <pc:docMk/>
            <pc:sldMk cId="1915233022" sldId="271"/>
            <ac:spMk id="4" creationId="{5BC7A8D4-6A41-B5A0-2BA3-B4DD427079E2}"/>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BD6A67-2BD9-4E5A-9ABF-B4236A168A0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80991D9-0F0D-4F21-93D6-18DB19B3D7B7}">
      <dgm:prSet custT="1"/>
      <dgm:spPr/>
      <dgm:t>
        <a:bodyPr/>
        <a:lstStyle/>
        <a:p>
          <a:pPr>
            <a:lnSpc>
              <a:spcPct val="100000"/>
            </a:lnSpc>
          </a:pPr>
          <a:r>
            <a:rPr lang="en-GB" sz="1600" dirty="0"/>
            <a:t>Problem Solving.</a:t>
          </a:r>
          <a:endParaRPr lang="en-US" sz="1600" dirty="0"/>
        </a:p>
      </dgm:t>
    </dgm:pt>
    <dgm:pt modelId="{2A9411A2-205B-478A-BAC0-E03EEC00AC1E}" type="parTrans" cxnId="{A2B9963A-1768-452E-873C-1EFF8161E2FA}">
      <dgm:prSet/>
      <dgm:spPr/>
      <dgm:t>
        <a:bodyPr/>
        <a:lstStyle/>
        <a:p>
          <a:endParaRPr lang="en-US"/>
        </a:p>
      </dgm:t>
    </dgm:pt>
    <dgm:pt modelId="{B2F99A07-34E1-447B-9521-9DA20C0B1EA8}" type="sibTrans" cxnId="{A2B9963A-1768-452E-873C-1EFF8161E2FA}">
      <dgm:prSet/>
      <dgm:spPr/>
      <dgm:t>
        <a:bodyPr/>
        <a:lstStyle/>
        <a:p>
          <a:endParaRPr lang="en-US"/>
        </a:p>
      </dgm:t>
    </dgm:pt>
    <dgm:pt modelId="{7882018F-751C-4351-A97B-EC21D4E7D9E9}">
      <dgm:prSet custT="1"/>
      <dgm:spPr/>
      <dgm:t>
        <a:bodyPr/>
        <a:lstStyle/>
        <a:p>
          <a:pPr>
            <a:lnSpc>
              <a:spcPct val="100000"/>
            </a:lnSpc>
          </a:pPr>
          <a:r>
            <a:rPr lang="en-GB" sz="1600" dirty="0"/>
            <a:t>Behavioural Activation.</a:t>
          </a:r>
          <a:endParaRPr lang="en-US" sz="1600" dirty="0"/>
        </a:p>
      </dgm:t>
    </dgm:pt>
    <dgm:pt modelId="{D06D41E2-3D29-40FD-9E58-CC5DBAC21DFD}" type="parTrans" cxnId="{68657835-8C47-4331-B72A-9552109EA855}">
      <dgm:prSet/>
      <dgm:spPr/>
      <dgm:t>
        <a:bodyPr/>
        <a:lstStyle/>
        <a:p>
          <a:endParaRPr lang="en-US"/>
        </a:p>
      </dgm:t>
    </dgm:pt>
    <dgm:pt modelId="{A1EB5484-54CA-4F69-964E-9466547A54D5}" type="sibTrans" cxnId="{68657835-8C47-4331-B72A-9552109EA855}">
      <dgm:prSet/>
      <dgm:spPr/>
      <dgm:t>
        <a:bodyPr/>
        <a:lstStyle/>
        <a:p>
          <a:endParaRPr lang="en-US"/>
        </a:p>
      </dgm:t>
    </dgm:pt>
    <dgm:pt modelId="{98BE23E3-E294-408F-86DE-EA4535326849}">
      <dgm:prSet custT="1"/>
      <dgm:spPr/>
      <dgm:t>
        <a:bodyPr/>
        <a:lstStyle/>
        <a:p>
          <a:pPr>
            <a:lnSpc>
              <a:spcPct val="100000"/>
            </a:lnSpc>
          </a:pPr>
          <a:r>
            <a:rPr lang="en-GB" sz="1600" dirty="0"/>
            <a:t>Exposure</a:t>
          </a:r>
          <a:r>
            <a:rPr lang="en-GB" sz="1400" dirty="0"/>
            <a:t>.</a:t>
          </a:r>
          <a:endParaRPr lang="en-US" sz="1400" dirty="0"/>
        </a:p>
      </dgm:t>
    </dgm:pt>
    <dgm:pt modelId="{BE48F5E2-9093-4DF6-AEFC-B19B71885BD7}" type="parTrans" cxnId="{6EAC44E6-7623-419C-B2A5-74E4BCC4FDEC}">
      <dgm:prSet/>
      <dgm:spPr/>
      <dgm:t>
        <a:bodyPr/>
        <a:lstStyle/>
        <a:p>
          <a:endParaRPr lang="en-US"/>
        </a:p>
      </dgm:t>
    </dgm:pt>
    <dgm:pt modelId="{BBF6912C-55E9-4610-BB92-8AEBFF33706F}" type="sibTrans" cxnId="{6EAC44E6-7623-419C-B2A5-74E4BCC4FDEC}">
      <dgm:prSet/>
      <dgm:spPr/>
      <dgm:t>
        <a:bodyPr/>
        <a:lstStyle/>
        <a:p>
          <a:endParaRPr lang="en-US"/>
        </a:p>
      </dgm:t>
    </dgm:pt>
    <dgm:pt modelId="{978DADEC-C4BB-4860-85C0-896C7941D3B0}">
      <dgm:prSet custT="1"/>
      <dgm:spPr/>
      <dgm:t>
        <a:bodyPr/>
        <a:lstStyle/>
        <a:p>
          <a:pPr>
            <a:lnSpc>
              <a:spcPct val="100000"/>
            </a:lnSpc>
          </a:pPr>
          <a:r>
            <a:rPr lang="en-GB" sz="1600" dirty="0"/>
            <a:t>Inhibitory Learning.</a:t>
          </a:r>
          <a:endParaRPr lang="en-US" sz="1600" dirty="0"/>
        </a:p>
      </dgm:t>
    </dgm:pt>
    <dgm:pt modelId="{05D5A2EB-CCD4-49A0-9375-15D5B4AC4D9A}" type="parTrans" cxnId="{FD746006-3184-416B-94C4-B64E5446BE55}">
      <dgm:prSet/>
      <dgm:spPr/>
      <dgm:t>
        <a:bodyPr/>
        <a:lstStyle/>
        <a:p>
          <a:endParaRPr lang="en-US"/>
        </a:p>
      </dgm:t>
    </dgm:pt>
    <dgm:pt modelId="{BC0B76E8-3D5B-4911-B4F5-6EFA3B4EE6F9}" type="sibTrans" cxnId="{FD746006-3184-416B-94C4-B64E5446BE55}">
      <dgm:prSet/>
      <dgm:spPr/>
      <dgm:t>
        <a:bodyPr/>
        <a:lstStyle/>
        <a:p>
          <a:endParaRPr lang="en-US"/>
        </a:p>
      </dgm:t>
    </dgm:pt>
    <dgm:pt modelId="{57E3839F-8BFF-4BAB-AC6B-BF46393EDC8B}">
      <dgm:prSet custT="1"/>
      <dgm:spPr/>
      <dgm:t>
        <a:bodyPr/>
        <a:lstStyle/>
        <a:p>
          <a:pPr>
            <a:lnSpc>
              <a:spcPct val="100000"/>
            </a:lnSpc>
          </a:pPr>
          <a:r>
            <a:rPr lang="en-GB" sz="1600" dirty="0"/>
            <a:t>Mental Development Restructuring.</a:t>
          </a:r>
          <a:endParaRPr lang="en-US" sz="1600" dirty="0"/>
        </a:p>
      </dgm:t>
    </dgm:pt>
    <dgm:pt modelId="{84FBEE41-9328-4159-8839-B0C1C77E8AE4}" type="parTrans" cxnId="{21AB9FE8-469B-4457-88CB-501CF13C612B}">
      <dgm:prSet/>
      <dgm:spPr/>
      <dgm:t>
        <a:bodyPr/>
        <a:lstStyle/>
        <a:p>
          <a:endParaRPr lang="en-US"/>
        </a:p>
      </dgm:t>
    </dgm:pt>
    <dgm:pt modelId="{283CC4AB-1C79-4152-9C44-ABCCC7A45A03}" type="sibTrans" cxnId="{21AB9FE8-469B-4457-88CB-501CF13C612B}">
      <dgm:prSet/>
      <dgm:spPr/>
      <dgm:t>
        <a:bodyPr/>
        <a:lstStyle/>
        <a:p>
          <a:endParaRPr lang="en-US"/>
        </a:p>
      </dgm:t>
    </dgm:pt>
    <dgm:pt modelId="{61C495BE-3C41-4A94-8866-1DD7FDAA980E}">
      <dgm:prSet custT="1"/>
      <dgm:spPr/>
      <dgm:t>
        <a:bodyPr/>
        <a:lstStyle/>
        <a:p>
          <a:pPr>
            <a:lnSpc>
              <a:spcPct val="100000"/>
            </a:lnSpc>
          </a:pPr>
          <a:r>
            <a:rPr lang="en-GB" sz="1600" dirty="0"/>
            <a:t>Therapy</a:t>
          </a:r>
          <a:r>
            <a:rPr lang="en-GB" sz="1400" dirty="0"/>
            <a:t>. </a:t>
          </a:r>
          <a:r>
            <a:rPr lang="en-US" altLang="en-US" sz="1400" dirty="0">
              <a:latin typeface="Times New Roman" panose="02020603050405020304" pitchFamily="18" charset="0"/>
              <a:cs typeface="Times New Roman" panose="02020603050405020304" pitchFamily="18" charset="0"/>
            </a:rPr>
            <a:t>(Sorial, 2024)</a:t>
          </a:r>
          <a:endParaRPr lang="en-US" sz="1400" dirty="0"/>
        </a:p>
      </dgm:t>
    </dgm:pt>
    <dgm:pt modelId="{24D75B73-26EA-4470-8804-84B5C319E5DB}" type="parTrans" cxnId="{177369A0-F1AC-473F-A9CC-13D450E5E979}">
      <dgm:prSet/>
      <dgm:spPr/>
      <dgm:t>
        <a:bodyPr/>
        <a:lstStyle/>
        <a:p>
          <a:endParaRPr lang="en-US"/>
        </a:p>
      </dgm:t>
    </dgm:pt>
    <dgm:pt modelId="{CC651F31-BE49-4EFC-B5B4-07E3870AC833}" type="sibTrans" cxnId="{177369A0-F1AC-473F-A9CC-13D450E5E979}">
      <dgm:prSet/>
      <dgm:spPr/>
      <dgm:t>
        <a:bodyPr/>
        <a:lstStyle/>
        <a:p>
          <a:endParaRPr lang="en-US"/>
        </a:p>
      </dgm:t>
    </dgm:pt>
    <dgm:pt modelId="{AC013CDC-E426-4DB9-9583-377C28A78AB0}" type="pres">
      <dgm:prSet presAssocID="{58BD6A67-2BD9-4E5A-9ABF-B4236A168A0F}" presName="root" presStyleCnt="0">
        <dgm:presLayoutVars>
          <dgm:dir/>
          <dgm:resizeHandles val="exact"/>
        </dgm:presLayoutVars>
      </dgm:prSet>
      <dgm:spPr/>
    </dgm:pt>
    <dgm:pt modelId="{F9BDDE04-4524-40B3-A5DD-815C20FFFBFB}" type="pres">
      <dgm:prSet presAssocID="{A80991D9-0F0D-4F21-93D6-18DB19B3D7B7}" presName="compNode" presStyleCnt="0"/>
      <dgm:spPr/>
    </dgm:pt>
    <dgm:pt modelId="{1B9B53B1-9A02-4486-A76B-B3E059A911EE}" type="pres">
      <dgm:prSet presAssocID="{A80991D9-0F0D-4F21-93D6-18DB19B3D7B7}" presName="bgRect" presStyleLbl="bgShp" presStyleIdx="0" presStyleCnt="6"/>
      <dgm:spPr/>
    </dgm:pt>
    <dgm:pt modelId="{05AD52BB-39C1-4F8D-A220-38319E54F25E}" type="pres">
      <dgm:prSet presAssocID="{A80991D9-0F0D-4F21-93D6-18DB19B3D7B7}"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 mark"/>
        </a:ext>
      </dgm:extLst>
    </dgm:pt>
    <dgm:pt modelId="{5CA45821-9A9E-4059-BDDA-C1AC5DC8AD70}" type="pres">
      <dgm:prSet presAssocID="{A80991D9-0F0D-4F21-93D6-18DB19B3D7B7}" presName="spaceRect" presStyleCnt="0"/>
      <dgm:spPr/>
    </dgm:pt>
    <dgm:pt modelId="{42197D2E-CAA9-41A5-9F67-06266935FC3B}" type="pres">
      <dgm:prSet presAssocID="{A80991D9-0F0D-4F21-93D6-18DB19B3D7B7}" presName="parTx" presStyleLbl="revTx" presStyleIdx="0" presStyleCnt="6">
        <dgm:presLayoutVars>
          <dgm:chMax val="0"/>
          <dgm:chPref val="0"/>
        </dgm:presLayoutVars>
      </dgm:prSet>
      <dgm:spPr/>
    </dgm:pt>
    <dgm:pt modelId="{26BB9E3D-06A1-4632-A873-2DD3E99B1B0A}" type="pres">
      <dgm:prSet presAssocID="{B2F99A07-34E1-447B-9521-9DA20C0B1EA8}" presName="sibTrans" presStyleCnt="0"/>
      <dgm:spPr/>
    </dgm:pt>
    <dgm:pt modelId="{AB7851CA-2211-40E2-A1E9-4786ECB11FB7}" type="pres">
      <dgm:prSet presAssocID="{7882018F-751C-4351-A97B-EC21D4E7D9E9}" presName="compNode" presStyleCnt="0"/>
      <dgm:spPr/>
    </dgm:pt>
    <dgm:pt modelId="{E93CCBA3-BFF0-42F6-BEF9-F767A18DA810}" type="pres">
      <dgm:prSet presAssocID="{7882018F-751C-4351-A97B-EC21D4E7D9E9}" presName="bgRect" presStyleLbl="bgShp" presStyleIdx="1" presStyleCnt="6"/>
      <dgm:spPr/>
    </dgm:pt>
    <dgm:pt modelId="{159CF18C-FCAB-41E9-89BE-BB6DA96F11B0}" type="pres">
      <dgm:prSet presAssocID="{7882018F-751C-4351-A97B-EC21D4E7D9E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un"/>
        </a:ext>
      </dgm:extLst>
    </dgm:pt>
    <dgm:pt modelId="{2AAED82A-5933-426E-87C1-39B9DEFBE7EE}" type="pres">
      <dgm:prSet presAssocID="{7882018F-751C-4351-A97B-EC21D4E7D9E9}" presName="spaceRect" presStyleCnt="0"/>
      <dgm:spPr/>
    </dgm:pt>
    <dgm:pt modelId="{0C245784-9906-4479-AF6E-AB2DF8999995}" type="pres">
      <dgm:prSet presAssocID="{7882018F-751C-4351-A97B-EC21D4E7D9E9}" presName="parTx" presStyleLbl="revTx" presStyleIdx="1" presStyleCnt="6">
        <dgm:presLayoutVars>
          <dgm:chMax val="0"/>
          <dgm:chPref val="0"/>
        </dgm:presLayoutVars>
      </dgm:prSet>
      <dgm:spPr/>
    </dgm:pt>
    <dgm:pt modelId="{2455182C-1877-4101-ABBB-397343339DBE}" type="pres">
      <dgm:prSet presAssocID="{A1EB5484-54CA-4F69-964E-9466547A54D5}" presName="sibTrans" presStyleCnt="0"/>
      <dgm:spPr/>
    </dgm:pt>
    <dgm:pt modelId="{88EDD5C1-1EF9-4048-8385-AC00A6BE610A}" type="pres">
      <dgm:prSet presAssocID="{98BE23E3-E294-408F-86DE-EA4535326849}" presName="compNode" presStyleCnt="0"/>
      <dgm:spPr/>
    </dgm:pt>
    <dgm:pt modelId="{6CAEDCD5-5B08-4847-BA1C-54D0F5D8DE61}" type="pres">
      <dgm:prSet presAssocID="{98BE23E3-E294-408F-86DE-EA4535326849}" presName="bgRect" presStyleLbl="bgShp" presStyleIdx="2" presStyleCnt="6"/>
      <dgm:spPr/>
    </dgm:pt>
    <dgm:pt modelId="{48E4E7BD-B863-4566-9EE5-4168F7ADD152}" type="pres">
      <dgm:prSet presAssocID="{98BE23E3-E294-408F-86DE-EA4535326849}"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adioactive"/>
        </a:ext>
      </dgm:extLst>
    </dgm:pt>
    <dgm:pt modelId="{61704C53-9F81-4B99-9E81-C1864729529D}" type="pres">
      <dgm:prSet presAssocID="{98BE23E3-E294-408F-86DE-EA4535326849}" presName="spaceRect" presStyleCnt="0"/>
      <dgm:spPr/>
    </dgm:pt>
    <dgm:pt modelId="{4D8935C8-2925-4ADE-B4BB-F1449E3AD129}" type="pres">
      <dgm:prSet presAssocID="{98BE23E3-E294-408F-86DE-EA4535326849}" presName="parTx" presStyleLbl="revTx" presStyleIdx="2" presStyleCnt="6">
        <dgm:presLayoutVars>
          <dgm:chMax val="0"/>
          <dgm:chPref val="0"/>
        </dgm:presLayoutVars>
      </dgm:prSet>
      <dgm:spPr/>
    </dgm:pt>
    <dgm:pt modelId="{839855C2-0BC2-4BB0-B88C-55B5DA87913B}" type="pres">
      <dgm:prSet presAssocID="{BBF6912C-55E9-4610-BB92-8AEBFF33706F}" presName="sibTrans" presStyleCnt="0"/>
      <dgm:spPr/>
    </dgm:pt>
    <dgm:pt modelId="{F73DAF63-E72C-4BC7-8960-EA705C005F32}" type="pres">
      <dgm:prSet presAssocID="{978DADEC-C4BB-4860-85C0-896C7941D3B0}" presName="compNode" presStyleCnt="0"/>
      <dgm:spPr/>
    </dgm:pt>
    <dgm:pt modelId="{75C788D9-93AA-4681-9DB7-254A32E68D76}" type="pres">
      <dgm:prSet presAssocID="{978DADEC-C4BB-4860-85C0-896C7941D3B0}" presName="bgRect" presStyleLbl="bgShp" presStyleIdx="3" presStyleCnt="6"/>
      <dgm:spPr/>
    </dgm:pt>
    <dgm:pt modelId="{E3E4C905-8092-4878-BFC7-FB37781C2D97}" type="pres">
      <dgm:prSet presAssocID="{978DADEC-C4BB-4860-85C0-896C7941D3B0}"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assroom"/>
        </a:ext>
      </dgm:extLst>
    </dgm:pt>
    <dgm:pt modelId="{264AE954-7F15-49A3-A56C-CC664FCCAAFE}" type="pres">
      <dgm:prSet presAssocID="{978DADEC-C4BB-4860-85C0-896C7941D3B0}" presName="spaceRect" presStyleCnt="0"/>
      <dgm:spPr/>
    </dgm:pt>
    <dgm:pt modelId="{49F2DFAF-C138-4876-A17F-1ED1DB97E04B}" type="pres">
      <dgm:prSet presAssocID="{978DADEC-C4BB-4860-85C0-896C7941D3B0}" presName="parTx" presStyleLbl="revTx" presStyleIdx="3" presStyleCnt="6">
        <dgm:presLayoutVars>
          <dgm:chMax val="0"/>
          <dgm:chPref val="0"/>
        </dgm:presLayoutVars>
      </dgm:prSet>
      <dgm:spPr/>
    </dgm:pt>
    <dgm:pt modelId="{728BC623-D3DB-42C1-ABDA-B8584DCB53FA}" type="pres">
      <dgm:prSet presAssocID="{BC0B76E8-3D5B-4911-B4F5-6EFA3B4EE6F9}" presName="sibTrans" presStyleCnt="0"/>
      <dgm:spPr/>
    </dgm:pt>
    <dgm:pt modelId="{DF4E6CEE-E6BB-4466-A1FC-16EA5E509E90}" type="pres">
      <dgm:prSet presAssocID="{57E3839F-8BFF-4BAB-AC6B-BF46393EDC8B}" presName="compNode" presStyleCnt="0"/>
      <dgm:spPr/>
    </dgm:pt>
    <dgm:pt modelId="{7D288D05-FFDF-453A-BCAC-2890E66BA1A8}" type="pres">
      <dgm:prSet presAssocID="{57E3839F-8BFF-4BAB-AC6B-BF46393EDC8B}" presName="bgRect" presStyleLbl="bgShp" presStyleIdx="4" presStyleCnt="6"/>
      <dgm:spPr/>
    </dgm:pt>
    <dgm:pt modelId="{AD3F4826-DDF4-49D3-ACC0-44C2B77671C8}" type="pres">
      <dgm:prSet presAssocID="{57E3839F-8BFF-4BAB-AC6B-BF46393EDC8B}"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rain in head"/>
        </a:ext>
      </dgm:extLst>
    </dgm:pt>
    <dgm:pt modelId="{C5FFB328-50F6-4555-BCE4-A82D3866FC0D}" type="pres">
      <dgm:prSet presAssocID="{57E3839F-8BFF-4BAB-AC6B-BF46393EDC8B}" presName="spaceRect" presStyleCnt="0"/>
      <dgm:spPr/>
    </dgm:pt>
    <dgm:pt modelId="{D50253CB-0E21-4254-8207-F8750B33EF18}" type="pres">
      <dgm:prSet presAssocID="{57E3839F-8BFF-4BAB-AC6B-BF46393EDC8B}" presName="parTx" presStyleLbl="revTx" presStyleIdx="4" presStyleCnt="6">
        <dgm:presLayoutVars>
          <dgm:chMax val="0"/>
          <dgm:chPref val="0"/>
        </dgm:presLayoutVars>
      </dgm:prSet>
      <dgm:spPr/>
    </dgm:pt>
    <dgm:pt modelId="{44DAA797-A5AE-407B-A5E6-729904450AF9}" type="pres">
      <dgm:prSet presAssocID="{283CC4AB-1C79-4152-9C44-ABCCC7A45A03}" presName="sibTrans" presStyleCnt="0"/>
      <dgm:spPr/>
    </dgm:pt>
    <dgm:pt modelId="{26FDEC77-C280-40B8-BBD6-8F479AAC7E78}" type="pres">
      <dgm:prSet presAssocID="{61C495BE-3C41-4A94-8866-1DD7FDAA980E}" presName="compNode" presStyleCnt="0"/>
      <dgm:spPr/>
    </dgm:pt>
    <dgm:pt modelId="{4D3E1248-3B81-438A-9179-7D4D524DBEE3}" type="pres">
      <dgm:prSet presAssocID="{61C495BE-3C41-4A94-8866-1DD7FDAA980E}" presName="bgRect" presStyleLbl="bgShp" presStyleIdx="5" presStyleCnt="6"/>
      <dgm:spPr/>
    </dgm:pt>
    <dgm:pt modelId="{129E3213-A99C-40BA-A2CE-B98437A22719}" type="pres">
      <dgm:prSet presAssocID="{61C495BE-3C41-4A94-8866-1DD7FDAA980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edicine"/>
        </a:ext>
      </dgm:extLst>
    </dgm:pt>
    <dgm:pt modelId="{475D2808-FFF4-4DF8-9E67-DB6FF4635188}" type="pres">
      <dgm:prSet presAssocID="{61C495BE-3C41-4A94-8866-1DD7FDAA980E}" presName="spaceRect" presStyleCnt="0"/>
      <dgm:spPr/>
    </dgm:pt>
    <dgm:pt modelId="{FAA6F820-E051-4E25-840B-EF441D8B896F}" type="pres">
      <dgm:prSet presAssocID="{61C495BE-3C41-4A94-8866-1DD7FDAA980E}" presName="parTx" presStyleLbl="revTx" presStyleIdx="5" presStyleCnt="6">
        <dgm:presLayoutVars>
          <dgm:chMax val="0"/>
          <dgm:chPref val="0"/>
        </dgm:presLayoutVars>
      </dgm:prSet>
      <dgm:spPr/>
    </dgm:pt>
  </dgm:ptLst>
  <dgm:cxnLst>
    <dgm:cxn modelId="{FD746006-3184-416B-94C4-B64E5446BE55}" srcId="{58BD6A67-2BD9-4E5A-9ABF-B4236A168A0F}" destId="{978DADEC-C4BB-4860-85C0-896C7941D3B0}" srcOrd="3" destOrd="0" parTransId="{05D5A2EB-CCD4-49A0-9375-15D5B4AC4D9A}" sibTransId="{BC0B76E8-3D5B-4911-B4F5-6EFA3B4EE6F9}"/>
    <dgm:cxn modelId="{89D5E331-1DBC-428C-9780-D62625A75686}" type="presOf" srcId="{7882018F-751C-4351-A97B-EC21D4E7D9E9}" destId="{0C245784-9906-4479-AF6E-AB2DF8999995}" srcOrd="0" destOrd="0" presId="urn:microsoft.com/office/officeart/2018/2/layout/IconVerticalSolidList"/>
    <dgm:cxn modelId="{68657835-8C47-4331-B72A-9552109EA855}" srcId="{58BD6A67-2BD9-4E5A-9ABF-B4236A168A0F}" destId="{7882018F-751C-4351-A97B-EC21D4E7D9E9}" srcOrd="1" destOrd="0" parTransId="{D06D41E2-3D29-40FD-9E58-CC5DBAC21DFD}" sibTransId="{A1EB5484-54CA-4F69-964E-9466547A54D5}"/>
    <dgm:cxn modelId="{A2B9963A-1768-452E-873C-1EFF8161E2FA}" srcId="{58BD6A67-2BD9-4E5A-9ABF-B4236A168A0F}" destId="{A80991D9-0F0D-4F21-93D6-18DB19B3D7B7}" srcOrd="0" destOrd="0" parTransId="{2A9411A2-205B-478A-BAC0-E03EEC00AC1E}" sibTransId="{B2F99A07-34E1-447B-9521-9DA20C0B1EA8}"/>
    <dgm:cxn modelId="{A05C249A-2899-4CE8-B63D-7C0968598038}" type="presOf" srcId="{A80991D9-0F0D-4F21-93D6-18DB19B3D7B7}" destId="{42197D2E-CAA9-41A5-9F67-06266935FC3B}" srcOrd="0" destOrd="0" presId="urn:microsoft.com/office/officeart/2018/2/layout/IconVerticalSolidList"/>
    <dgm:cxn modelId="{43CF559B-A412-4155-9F19-18DD3052AEAE}" type="presOf" srcId="{978DADEC-C4BB-4860-85C0-896C7941D3B0}" destId="{49F2DFAF-C138-4876-A17F-1ED1DB97E04B}" srcOrd="0" destOrd="0" presId="urn:microsoft.com/office/officeart/2018/2/layout/IconVerticalSolidList"/>
    <dgm:cxn modelId="{177369A0-F1AC-473F-A9CC-13D450E5E979}" srcId="{58BD6A67-2BD9-4E5A-9ABF-B4236A168A0F}" destId="{61C495BE-3C41-4A94-8866-1DD7FDAA980E}" srcOrd="5" destOrd="0" parTransId="{24D75B73-26EA-4470-8804-84B5C319E5DB}" sibTransId="{CC651F31-BE49-4EFC-B5B4-07E3870AC833}"/>
    <dgm:cxn modelId="{2DB818DE-98C1-4762-830F-F727CF79AD63}" type="presOf" srcId="{58BD6A67-2BD9-4E5A-9ABF-B4236A168A0F}" destId="{AC013CDC-E426-4DB9-9583-377C28A78AB0}" srcOrd="0" destOrd="0" presId="urn:microsoft.com/office/officeart/2018/2/layout/IconVerticalSolidList"/>
    <dgm:cxn modelId="{6EAC44E6-7623-419C-B2A5-74E4BCC4FDEC}" srcId="{58BD6A67-2BD9-4E5A-9ABF-B4236A168A0F}" destId="{98BE23E3-E294-408F-86DE-EA4535326849}" srcOrd="2" destOrd="0" parTransId="{BE48F5E2-9093-4DF6-AEFC-B19B71885BD7}" sibTransId="{BBF6912C-55E9-4610-BB92-8AEBFF33706F}"/>
    <dgm:cxn modelId="{21AB9FE8-469B-4457-88CB-501CF13C612B}" srcId="{58BD6A67-2BD9-4E5A-9ABF-B4236A168A0F}" destId="{57E3839F-8BFF-4BAB-AC6B-BF46393EDC8B}" srcOrd="4" destOrd="0" parTransId="{84FBEE41-9328-4159-8839-B0C1C77E8AE4}" sibTransId="{283CC4AB-1C79-4152-9C44-ABCCC7A45A03}"/>
    <dgm:cxn modelId="{E43D89F5-E512-4C0E-A921-D7F627C25F2D}" type="presOf" srcId="{98BE23E3-E294-408F-86DE-EA4535326849}" destId="{4D8935C8-2925-4ADE-B4BB-F1449E3AD129}" srcOrd="0" destOrd="0" presId="urn:microsoft.com/office/officeart/2018/2/layout/IconVerticalSolidList"/>
    <dgm:cxn modelId="{F5CD4DFC-855E-4A6A-A696-FB501632D62F}" type="presOf" srcId="{61C495BE-3C41-4A94-8866-1DD7FDAA980E}" destId="{FAA6F820-E051-4E25-840B-EF441D8B896F}" srcOrd="0" destOrd="0" presId="urn:microsoft.com/office/officeart/2018/2/layout/IconVerticalSolidList"/>
    <dgm:cxn modelId="{9B55AFFD-64F0-4BD1-8691-0310DAD57327}" type="presOf" srcId="{57E3839F-8BFF-4BAB-AC6B-BF46393EDC8B}" destId="{D50253CB-0E21-4254-8207-F8750B33EF18}" srcOrd="0" destOrd="0" presId="urn:microsoft.com/office/officeart/2018/2/layout/IconVerticalSolidList"/>
    <dgm:cxn modelId="{ACF3E281-7E79-4B1D-9C7D-30452E1C8724}" type="presParOf" srcId="{AC013CDC-E426-4DB9-9583-377C28A78AB0}" destId="{F9BDDE04-4524-40B3-A5DD-815C20FFFBFB}" srcOrd="0" destOrd="0" presId="urn:microsoft.com/office/officeart/2018/2/layout/IconVerticalSolidList"/>
    <dgm:cxn modelId="{610F3158-29C2-4A57-B07E-E57C8A6F6065}" type="presParOf" srcId="{F9BDDE04-4524-40B3-A5DD-815C20FFFBFB}" destId="{1B9B53B1-9A02-4486-A76B-B3E059A911EE}" srcOrd="0" destOrd="0" presId="urn:microsoft.com/office/officeart/2018/2/layout/IconVerticalSolidList"/>
    <dgm:cxn modelId="{7A7B50AC-AF4E-469C-9C2D-9B85D18E8FEF}" type="presParOf" srcId="{F9BDDE04-4524-40B3-A5DD-815C20FFFBFB}" destId="{05AD52BB-39C1-4F8D-A220-38319E54F25E}" srcOrd="1" destOrd="0" presId="urn:microsoft.com/office/officeart/2018/2/layout/IconVerticalSolidList"/>
    <dgm:cxn modelId="{52E78FA2-8553-42AC-9326-66D2554CD87E}" type="presParOf" srcId="{F9BDDE04-4524-40B3-A5DD-815C20FFFBFB}" destId="{5CA45821-9A9E-4059-BDDA-C1AC5DC8AD70}" srcOrd="2" destOrd="0" presId="urn:microsoft.com/office/officeart/2018/2/layout/IconVerticalSolidList"/>
    <dgm:cxn modelId="{5B16B9C6-DD6D-4AE3-A181-BDC02F133D20}" type="presParOf" srcId="{F9BDDE04-4524-40B3-A5DD-815C20FFFBFB}" destId="{42197D2E-CAA9-41A5-9F67-06266935FC3B}" srcOrd="3" destOrd="0" presId="urn:microsoft.com/office/officeart/2018/2/layout/IconVerticalSolidList"/>
    <dgm:cxn modelId="{488F9793-D0F9-448D-B764-15357AAEFCDC}" type="presParOf" srcId="{AC013CDC-E426-4DB9-9583-377C28A78AB0}" destId="{26BB9E3D-06A1-4632-A873-2DD3E99B1B0A}" srcOrd="1" destOrd="0" presId="urn:microsoft.com/office/officeart/2018/2/layout/IconVerticalSolidList"/>
    <dgm:cxn modelId="{5DAF0BD7-46B9-48D9-BCCF-6BE9C245B69D}" type="presParOf" srcId="{AC013CDC-E426-4DB9-9583-377C28A78AB0}" destId="{AB7851CA-2211-40E2-A1E9-4786ECB11FB7}" srcOrd="2" destOrd="0" presId="urn:microsoft.com/office/officeart/2018/2/layout/IconVerticalSolidList"/>
    <dgm:cxn modelId="{38E17B28-B37A-4AF5-8CBF-B3D63EEBF65A}" type="presParOf" srcId="{AB7851CA-2211-40E2-A1E9-4786ECB11FB7}" destId="{E93CCBA3-BFF0-42F6-BEF9-F767A18DA810}" srcOrd="0" destOrd="0" presId="urn:microsoft.com/office/officeart/2018/2/layout/IconVerticalSolidList"/>
    <dgm:cxn modelId="{F62732B7-2421-4515-BD1E-B0FB9502A7A8}" type="presParOf" srcId="{AB7851CA-2211-40E2-A1E9-4786ECB11FB7}" destId="{159CF18C-FCAB-41E9-89BE-BB6DA96F11B0}" srcOrd="1" destOrd="0" presId="urn:microsoft.com/office/officeart/2018/2/layout/IconVerticalSolidList"/>
    <dgm:cxn modelId="{E6E3CBA8-BEA4-4247-ABA2-8892388E26B4}" type="presParOf" srcId="{AB7851CA-2211-40E2-A1E9-4786ECB11FB7}" destId="{2AAED82A-5933-426E-87C1-39B9DEFBE7EE}" srcOrd="2" destOrd="0" presId="urn:microsoft.com/office/officeart/2018/2/layout/IconVerticalSolidList"/>
    <dgm:cxn modelId="{4D74AD61-205E-4FD8-A7A1-7AD7417B4F76}" type="presParOf" srcId="{AB7851CA-2211-40E2-A1E9-4786ECB11FB7}" destId="{0C245784-9906-4479-AF6E-AB2DF8999995}" srcOrd="3" destOrd="0" presId="urn:microsoft.com/office/officeart/2018/2/layout/IconVerticalSolidList"/>
    <dgm:cxn modelId="{F404F367-3E53-4C61-B303-FA777D009C43}" type="presParOf" srcId="{AC013CDC-E426-4DB9-9583-377C28A78AB0}" destId="{2455182C-1877-4101-ABBB-397343339DBE}" srcOrd="3" destOrd="0" presId="urn:microsoft.com/office/officeart/2018/2/layout/IconVerticalSolidList"/>
    <dgm:cxn modelId="{49DAB3D0-25FB-455A-8354-1653D785262C}" type="presParOf" srcId="{AC013CDC-E426-4DB9-9583-377C28A78AB0}" destId="{88EDD5C1-1EF9-4048-8385-AC00A6BE610A}" srcOrd="4" destOrd="0" presId="urn:microsoft.com/office/officeart/2018/2/layout/IconVerticalSolidList"/>
    <dgm:cxn modelId="{73C23BBD-996E-4BA6-BC27-56ED094BBC00}" type="presParOf" srcId="{88EDD5C1-1EF9-4048-8385-AC00A6BE610A}" destId="{6CAEDCD5-5B08-4847-BA1C-54D0F5D8DE61}" srcOrd="0" destOrd="0" presId="urn:microsoft.com/office/officeart/2018/2/layout/IconVerticalSolidList"/>
    <dgm:cxn modelId="{42DEEDD7-540F-4A1C-BE42-54DCBA92D091}" type="presParOf" srcId="{88EDD5C1-1EF9-4048-8385-AC00A6BE610A}" destId="{48E4E7BD-B863-4566-9EE5-4168F7ADD152}" srcOrd="1" destOrd="0" presId="urn:microsoft.com/office/officeart/2018/2/layout/IconVerticalSolidList"/>
    <dgm:cxn modelId="{24A6C755-48A0-459B-8FDB-77C539D58250}" type="presParOf" srcId="{88EDD5C1-1EF9-4048-8385-AC00A6BE610A}" destId="{61704C53-9F81-4B99-9E81-C1864729529D}" srcOrd="2" destOrd="0" presId="urn:microsoft.com/office/officeart/2018/2/layout/IconVerticalSolidList"/>
    <dgm:cxn modelId="{433416EB-3D04-4C08-8AA4-7DD508CEFF2C}" type="presParOf" srcId="{88EDD5C1-1EF9-4048-8385-AC00A6BE610A}" destId="{4D8935C8-2925-4ADE-B4BB-F1449E3AD129}" srcOrd="3" destOrd="0" presId="urn:microsoft.com/office/officeart/2018/2/layout/IconVerticalSolidList"/>
    <dgm:cxn modelId="{537DBC6C-4269-4701-B353-82AD4A3C42F7}" type="presParOf" srcId="{AC013CDC-E426-4DB9-9583-377C28A78AB0}" destId="{839855C2-0BC2-4BB0-B88C-55B5DA87913B}" srcOrd="5" destOrd="0" presId="urn:microsoft.com/office/officeart/2018/2/layout/IconVerticalSolidList"/>
    <dgm:cxn modelId="{CF7729CF-D558-46C7-8BFB-C81059675067}" type="presParOf" srcId="{AC013CDC-E426-4DB9-9583-377C28A78AB0}" destId="{F73DAF63-E72C-4BC7-8960-EA705C005F32}" srcOrd="6" destOrd="0" presId="urn:microsoft.com/office/officeart/2018/2/layout/IconVerticalSolidList"/>
    <dgm:cxn modelId="{ABCC02E1-EF3B-4605-B4D4-3C074E9DC5FF}" type="presParOf" srcId="{F73DAF63-E72C-4BC7-8960-EA705C005F32}" destId="{75C788D9-93AA-4681-9DB7-254A32E68D76}" srcOrd="0" destOrd="0" presId="urn:microsoft.com/office/officeart/2018/2/layout/IconVerticalSolidList"/>
    <dgm:cxn modelId="{5F1D5CCC-29BE-4C51-AC9A-F92039F2BB90}" type="presParOf" srcId="{F73DAF63-E72C-4BC7-8960-EA705C005F32}" destId="{E3E4C905-8092-4878-BFC7-FB37781C2D97}" srcOrd="1" destOrd="0" presId="urn:microsoft.com/office/officeart/2018/2/layout/IconVerticalSolidList"/>
    <dgm:cxn modelId="{74831A33-CC33-4388-BCE8-AA5070BA05AF}" type="presParOf" srcId="{F73DAF63-E72C-4BC7-8960-EA705C005F32}" destId="{264AE954-7F15-49A3-A56C-CC664FCCAAFE}" srcOrd="2" destOrd="0" presId="urn:microsoft.com/office/officeart/2018/2/layout/IconVerticalSolidList"/>
    <dgm:cxn modelId="{E1C47B69-96A6-441F-B3AC-8C0FB6A2104D}" type="presParOf" srcId="{F73DAF63-E72C-4BC7-8960-EA705C005F32}" destId="{49F2DFAF-C138-4876-A17F-1ED1DB97E04B}" srcOrd="3" destOrd="0" presId="urn:microsoft.com/office/officeart/2018/2/layout/IconVerticalSolidList"/>
    <dgm:cxn modelId="{1542866B-2448-46F1-9F8B-26FDA4BBCD41}" type="presParOf" srcId="{AC013CDC-E426-4DB9-9583-377C28A78AB0}" destId="{728BC623-D3DB-42C1-ABDA-B8584DCB53FA}" srcOrd="7" destOrd="0" presId="urn:microsoft.com/office/officeart/2018/2/layout/IconVerticalSolidList"/>
    <dgm:cxn modelId="{572FEB27-4E2F-452F-B2EC-2AC7A3D475B8}" type="presParOf" srcId="{AC013CDC-E426-4DB9-9583-377C28A78AB0}" destId="{DF4E6CEE-E6BB-4466-A1FC-16EA5E509E90}" srcOrd="8" destOrd="0" presId="urn:microsoft.com/office/officeart/2018/2/layout/IconVerticalSolidList"/>
    <dgm:cxn modelId="{559A6CF6-BEBD-4348-9CE4-EC1A9EFF4E41}" type="presParOf" srcId="{DF4E6CEE-E6BB-4466-A1FC-16EA5E509E90}" destId="{7D288D05-FFDF-453A-BCAC-2890E66BA1A8}" srcOrd="0" destOrd="0" presId="urn:microsoft.com/office/officeart/2018/2/layout/IconVerticalSolidList"/>
    <dgm:cxn modelId="{2B705787-2E19-41D5-BF78-7A76F75B1A7B}" type="presParOf" srcId="{DF4E6CEE-E6BB-4466-A1FC-16EA5E509E90}" destId="{AD3F4826-DDF4-49D3-ACC0-44C2B77671C8}" srcOrd="1" destOrd="0" presId="urn:microsoft.com/office/officeart/2018/2/layout/IconVerticalSolidList"/>
    <dgm:cxn modelId="{7B583FC8-BECE-43EC-A012-61324509841D}" type="presParOf" srcId="{DF4E6CEE-E6BB-4466-A1FC-16EA5E509E90}" destId="{C5FFB328-50F6-4555-BCE4-A82D3866FC0D}" srcOrd="2" destOrd="0" presId="urn:microsoft.com/office/officeart/2018/2/layout/IconVerticalSolidList"/>
    <dgm:cxn modelId="{20B6E378-C92B-4DEB-A632-2358942E8D52}" type="presParOf" srcId="{DF4E6CEE-E6BB-4466-A1FC-16EA5E509E90}" destId="{D50253CB-0E21-4254-8207-F8750B33EF18}" srcOrd="3" destOrd="0" presId="urn:microsoft.com/office/officeart/2018/2/layout/IconVerticalSolidList"/>
    <dgm:cxn modelId="{60DD8EF1-C520-4C53-808B-9F6CF8C599A1}" type="presParOf" srcId="{AC013CDC-E426-4DB9-9583-377C28A78AB0}" destId="{44DAA797-A5AE-407B-A5E6-729904450AF9}" srcOrd="9" destOrd="0" presId="urn:microsoft.com/office/officeart/2018/2/layout/IconVerticalSolidList"/>
    <dgm:cxn modelId="{70937A68-6A94-41B0-AE32-1B50909B63F7}" type="presParOf" srcId="{AC013CDC-E426-4DB9-9583-377C28A78AB0}" destId="{26FDEC77-C280-40B8-BBD6-8F479AAC7E78}" srcOrd="10" destOrd="0" presId="urn:microsoft.com/office/officeart/2018/2/layout/IconVerticalSolidList"/>
    <dgm:cxn modelId="{FBE5E5D0-33BE-49B7-9415-47AF28E45414}" type="presParOf" srcId="{26FDEC77-C280-40B8-BBD6-8F479AAC7E78}" destId="{4D3E1248-3B81-438A-9179-7D4D524DBEE3}" srcOrd="0" destOrd="0" presId="urn:microsoft.com/office/officeart/2018/2/layout/IconVerticalSolidList"/>
    <dgm:cxn modelId="{E67AEDD8-B954-424A-B127-D723A3815C68}" type="presParOf" srcId="{26FDEC77-C280-40B8-BBD6-8F479AAC7E78}" destId="{129E3213-A99C-40BA-A2CE-B98437A22719}" srcOrd="1" destOrd="0" presId="urn:microsoft.com/office/officeart/2018/2/layout/IconVerticalSolidList"/>
    <dgm:cxn modelId="{DE1CBCA3-AC9D-45A6-833A-8A093CD786A9}" type="presParOf" srcId="{26FDEC77-C280-40B8-BBD6-8F479AAC7E78}" destId="{475D2808-FFF4-4DF8-9E67-DB6FF4635188}" srcOrd="2" destOrd="0" presId="urn:microsoft.com/office/officeart/2018/2/layout/IconVerticalSolidList"/>
    <dgm:cxn modelId="{932A8F81-C1DE-4C01-B1DA-F756721BE696}" type="presParOf" srcId="{26FDEC77-C280-40B8-BBD6-8F479AAC7E78}" destId="{FAA6F820-E051-4E25-840B-EF441D8B896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57BD1F-1CAC-435A-B425-440EAF463016}" type="doc">
      <dgm:prSet loTypeId="urn:microsoft.com/office/officeart/2005/8/layout/vList2" loCatId="list" qsTypeId="urn:microsoft.com/office/officeart/2005/8/quickstyle/simple1" qsCatId="simple" csTypeId="urn:microsoft.com/office/officeart/2005/8/colors/accent5_2" csCatId="accent5"/>
      <dgm:spPr/>
      <dgm:t>
        <a:bodyPr/>
        <a:lstStyle/>
        <a:p>
          <a:endParaRPr lang="en-US"/>
        </a:p>
      </dgm:t>
    </dgm:pt>
    <dgm:pt modelId="{917E7B9D-E0CB-4D10-A4D5-9CCB3864447C}">
      <dgm:prSet custT="1"/>
      <dgm:spPr/>
      <dgm:t>
        <a:bodyPr/>
        <a:lstStyle/>
        <a:p>
          <a:r>
            <a:rPr lang="en-GB" sz="1600" dirty="0"/>
            <a:t>Environmental interaction.</a:t>
          </a:r>
          <a:endParaRPr lang="en-US" sz="1600" dirty="0"/>
        </a:p>
      </dgm:t>
    </dgm:pt>
    <dgm:pt modelId="{BB5D5A0C-816A-4A38-AA5A-6BA5E428202E}" type="parTrans" cxnId="{848D043E-020A-479F-9B47-6F805F3A618E}">
      <dgm:prSet/>
      <dgm:spPr/>
      <dgm:t>
        <a:bodyPr/>
        <a:lstStyle/>
        <a:p>
          <a:endParaRPr lang="en-US"/>
        </a:p>
      </dgm:t>
    </dgm:pt>
    <dgm:pt modelId="{27BFBA85-50D0-4263-A6B2-FFA7C4A3662C}" type="sibTrans" cxnId="{848D043E-020A-479F-9B47-6F805F3A618E}">
      <dgm:prSet/>
      <dgm:spPr/>
      <dgm:t>
        <a:bodyPr/>
        <a:lstStyle/>
        <a:p>
          <a:endParaRPr lang="en-US"/>
        </a:p>
      </dgm:t>
    </dgm:pt>
    <dgm:pt modelId="{86A03352-B909-49D7-8809-49110FFEAA71}">
      <dgm:prSet custT="1"/>
      <dgm:spPr/>
      <dgm:t>
        <a:bodyPr/>
        <a:lstStyle/>
        <a:p>
          <a:r>
            <a:rPr lang="en-GB" sz="1600" dirty="0"/>
            <a:t>Individual differences.</a:t>
          </a:r>
          <a:endParaRPr lang="en-US" sz="1600" dirty="0"/>
        </a:p>
      </dgm:t>
    </dgm:pt>
    <dgm:pt modelId="{A46550CD-4F28-4992-9BBE-ED69950E4F10}" type="parTrans" cxnId="{C7F7142F-13D3-491E-9FDA-F67EA4E1103B}">
      <dgm:prSet/>
      <dgm:spPr/>
      <dgm:t>
        <a:bodyPr/>
        <a:lstStyle/>
        <a:p>
          <a:endParaRPr lang="en-US"/>
        </a:p>
      </dgm:t>
    </dgm:pt>
    <dgm:pt modelId="{A2C8B0BB-835E-49F7-ACB2-F838233B7806}" type="sibTrans" cxnId="{C7F7142F-13D3-491E-9FDA-F67EA4E1103B}">
      <dgm:prSet/>
      <dgm:spPr/>
      <dgm:t>
        <a:bodyPr/>
        <a:lstStyle/>
        <a:p>
          <a:endParaRPr lang="en-US"/>
        </a:p>
      </dgm:t>
    </dgm:pt>
    <dgm:pt modelId="{D4F3430E-586D-4B29-AC69-E573BC7D6A42}">
      <dgm:prSet custT="1"/>
      <dgm:spPr/>
      <dgm:t>
        <a:bodyPr/>
        <a:lstStyle/>
        <a:p>
          <a:r>
            <a:rPr lang="en-GB" sz="1600" dirty="0"/>
            <a:t>A structures framework.</a:t>
          </a:r>
          <a:endParaRPr lang="en-US" sz="1600" dirty="0"/>
        </a:p>
      </dgm:t>
    </dgm:pt>
    <dgm:pt modelId="{C3CE405C-B2AF-4E91-9345-C240D73D947B}" type="parTrans" cxnId="{526FB955-1AB9-4F5E-87FE-E4AE073E8DE0}">
      <dgm:prSet/>
      <dgm:spPr/>
      <dgm:t>
        <a:bodyPr/>
        <a:lstStyle/>
        <a:p>
          <a:endParaRPr lang="en-US"/>
        </a:p>
      </dgm:t>
    </dgm:pt>
    <dgm:pt modelId="{A66F6485-B56A-46BF-A5CD-D724EABDDAE1}" type="sibTrans" cxnId="{526FB955-1AB9-4F5E-87FE-E4AE073E8DE0}">
      <dgm:prSet/>
      <dgm:spPr/>
      <dgm:t>
        <a:bodyPr/>
        <a:lstStyle/>
        <a:p>
          <a:endParaRPr lang="en-US"/>
        </a:p>
      </dgm:t>
    </dgm:pt>
    <dgm:pt modelId="{EBEDC753-C3E4-43C1-AC79-1582D079F881}">
      <dgm:prSet custT="1"/>
      <dgm:spPr/>
      <dgm:t>
        <a:bodyPr/>
        <a:lstStyle/>
        <a:p>
          <a:r>
            <a:rPr lang="en-GB" sz="1600" dirty="0"/>
            <a:t>Problem solving.</a:t>
          </a:r>
          <a:endParaRPr lang="en-US" sz="1600" dirty="0"/>
        </a:p>
      </dgm:t>
    </dgm:pt>
    <dgm:pt modelId="{438732F2-9237-4284-A301-728CD22B3C9B}" type="parTrans" cxnId="{29FC16BE-D4F9-4128-900D-401C2FD98112}">
      <dgm:prSet/>
      <dgm:spPr/>
      <dgm:t>
        <a:bodyPr/>
        <a:lstStyle/>
        <a:p>
          <a:endParaRPr lang="en-US"/>
        </a:p>
      </dgm:t>
    </dgm:pt>
    <dgm:pt modelId="{B3DA60D6-1704-485D-ABC9-5D763DB3BCE8}" type="sibTrans" cxnId="{29FC16BE-D4F9-4128-900D-401C2FD98112}">
      <dgm:prSet/>
      <dgm:spPr/>
      <dgm:t>
        <a:bodyPr/>
        <a:lstStyle/>
        <a:p>
          <a:endParaRPr lang="en-US"/>
        </a:p>
      </dgm:t>
    </dgm:pt>
    <dgm:pt modelId="{5B19D612-8BF8-47E2-A18A-A688859D2764}">
      <dgm:prSet custT="1"/>
      <dgm:spPr/>
      <dgm:t>
        <a:bodyPr/>
        <a:lstStyle/>
        <a:p>
          <a:r>
            <a:rPr lang="en-GB" sz="1600" dirty="0"/>
            <a:t>Discovery learning.</a:t>
          </a:r>
          <a:endParaRPr lang="en-US" sz="1600" dirty="0"/>
        </a:p>
      </dgm:t>
    </dgm:pt>
    <dgm:pt modelId="{15A62FBE-85EF-4150-9C5F-E9ECF8E829F8}" type="parTrans" cxnId="{D4470AE0-7196-4260-9442-057A96B53632}">
      <dgm:prSet/>
      <dgm:spPr/>
      <dgm:t>
        <a:bodyPr/>
        <a:lstStyle/>
        <a:p>
          <a:endParaRPr lang="en-US"/>
        </a:p>
      </dgm:t>
    </dgm:pt>
    <dgm:pt modelId="{FFBA9122-33C5-4E24-8EDC-BB0CC1194CA3}" type="sibTrans" cxnId="{D4470AE0-7196-4260-9442-057A96B53632}">
      <dgm:prSet/>
      <dgm:spPr/>
      <dgm:t>
        <a:bodyPr/>
        <a:lstStyle/>
        <a:p>
          <a:endParaRPr lang="en-US"/>
        </a:p>
      </dgm:t>
    </dgm:pt>
    <dgm:pt modelId="{738F1D4C-158D-43D9-97E2-27A516E0239D}">
      <dgm:prSet custT="1"/>
      <dgm:spPr/>
      <dgm:t>
        <a:bodyPr/>
        <a:lstStyle/>
        <a:p>
          <a:r>
            <a:rPr lang="en-GB" sz="1600" dirty="0"/>
            <a:t>Stages in teaching.</a:t>
          </a:r>
          <a:endParaRPr lang="en-US" sz="1600" dirty="0"/>
        </a:p>
      </dgm:t>
    </dgm:pt>
    <dgm:pt modelId="{15CA0928-C037-4862-A3AE-CD2049280129}" type="parTrans" cxnId="{3B71F43E-3403-4B55-93E7-F1425988275A}">
      <dgm:prSet/>
      <dgm:spPr/>
      <dgm:t>
        <a:bodyPr/>
        <a:lstStyle/>
        <a:p>
          <a:endParaRPr lang="en-US"/>
        </a:p>
      </dgm:t>
    </dgm:pt>
    <dgm:pt modelId="{CFF34356-037A-4C2D-9007-1FC5D4BC5C00}" type="sibTrans" cxnId="{3B71F43E-3403-4B55-93E7-F1425988275A}">
      <dgm:prSet/>
      <dgm:spPr/>
      <dgm:t>
        <a:bodyPr/>
        <a:lstStyle/>
        <a:p>
          <a:endParaRPr lang="en-US"/>
        </a:p>
      </dgm:t>
    </dgm:pt>
    <dgm:pt modelId="{0B5CBC88-6D5D-4A15-9A2B-7F307905830A}" type="pres">
      <dgm:prSet presAssocID="{0A57BD1F-1CAC-435A-B425-440EAF463016}" presName="linear" presStyleCnt="0">
        <dgm:presLayoutVars>
          <dgm:animLvl val="lvl"/>
          <dgm:resizeHandles val="exact"/>
        </dgm:presLayoutVars>
      </dgm:prSet>
      <dgm:spPr/>
    </dgm:pt>
    <dgm:pt modelId="{2A7B9971-A73C-4484-B9C9-F7079DD2BC34}" type="pres">
      <dgm:prSet presAssocID="{917E7B9D-E0CB-4D10-A4D5-9CCB3864447C}" presName="parentText" presStyleLbl="node1" presStyleIdx="0" presStyleCnt="6">
        <dgm:presLayoutVars>
          <dgm:chMax val="0"/>
          <dgm:bulletEnabled val="1"/>
        </dgm:presLayoutVars>
      </dgm:prSet>
      <dgm:spPr/>
    </dgm:pt>
    <dgm:pt modelId="{5073BEF5-171E-4EEB-A899-C8BFF086B83A}" type="pres">
      <dgm:prSet presAssocID="{27BFBA85-50D0-4263-A6B2-FFA7C4A3662C}" presName="spacer" presStyleCnt="0"/>
      <dgm:spPr/>
    </dgm:pt>
    <dgm:pt modelId="{7672D6EF-E03A-4E19-82A1-A8A13C7BCB8C}" type="pres">
      <dgm:prSet presAssocID="{86A03352-B909-49D7-8809-49110FFEAA71}" presName="parentText" presStyleLbl="node1" presStyleIdx="1" presStyleCnt="6">
        <dgm:presLayoutVars>
          <dgm:chMax val="0"/>
          <dgm:bulletEnabled val="1"/>
        </dgm:presLayoutVars>
      </dgm:prSet>
      <dgm:spPr/>
    </dgm:pt>
    <dgm:pt modelId="{7FE1B183-061F-42F7-AEA0-808D3FBCDB8F}" type="pres">
      <dgm:prSet presAssocID="{A2C8B0BB-835E-49F7-ACB2-F838233B7806}" presName="spacer" presStyleCnt="0"/>
      <dgm:spPr/>
    </dgm:pt>
    <dgm:pt modelId="{43D28F1C-5A48-4B93-B368-A94B4867C03E}" type="pres">
      <dgm:prSet presAssocID="{D4F3430E-586D-4B29-AC69-E573BC7D6A42}" presName="parentText" presStyleLbl="node1" presStyleIdx="2" presStyleCnt="6">
        <dgm:presLayoutVars>
          <dgm:chMax val="0"/>
          <dgm:bulletEnabled val="1"/>
        </dgm:presLayoutVars>
      </dgm:prSet>
      <dgm:spPr/>
    </dgm:pt>
    <dgm:pt modelId="{1ECF176B-8E15-43D3-B578-1591B5FADB8D}" type="pres">
      <dgm:prSet presAssocID="{A66F6485-B56A-46BF-A5CD-D724EABDDAE1}" presName="spacer" presStyleCnt="0"/>
      <dgm:spPr/>
    </dgm:pt>
    <dgm:pt modelId="{04E430C6-78FE-4B63-9812-F01D799AF61B}" type="pres">
      <dgm:prSet presAssocID="{EBEDC753-C3E4-43C1-AC79-1582D079F881}" presName="parentText" presStyleLbl="node1" presStyleIdx="3" presStyleCnt="6">
        <dgm:presLayoutVars>
          <dgm:chMax val="0"/>
          <dgm:bulletEnabled val="1"/>
        </dgm:presLayoutVars>
      </dgm:prSet>
      <dgm:spPr/>
    </dgm:pt>
    <dgm:pt modelId="{AFA15400-8E19-4855-9736-A466AC637DA3}" type="pres">
      <dgm:prSet presAssocID="{B3DA60D6-1704-485D-ABC9-5D763DB3BCE8}" presName="spacer" presStyleCnt="0"/>
      <dgm:spPr/>
    </dgm:pt>
    <dgm:pt modelId="{9E93CC4F-6972-4EBF-97BD-9F6C9CED3570}" type="pres">
      <dgm:prSet presAssocID="{5B19D612-8BF8-47E2-A18A-A688859D2764}" presName="parentText" presStyleLbl="node1" presStyleIdx="4" presStyleCnt="6">
        <dgm:presLayoutVars>
          <dgm:chMax val="0"/>
          <dgm:bulletEnabled val="1"/>
        </dgm:presLayoutVars>
      </dgm:prSet>
      <dgm:spPr/>
    </dgm:pt>
    <dgm:pt modelId="{996D56AC-DBEE-49B4-90F2-C4535F48B590}" type="pres">
      <dgm:prSet presAssocID="{FFBA9122-33C5-4E24-8EDC-BB0CC1194CA3}" presName="spacer" presStyleCnt="0"/>
      <dgm:spPr/>
    </dgm:pt>
    <dgm:pt modelId="{53844176-0122-4E42-BF9D-89837506E8D5}" type="pres">
      <dgm:prSet presAssocID="{738F1D4C-158D-43D9-97E2-27A516E0239D}" presName="parentText" presStyleLbl="node1" presStyleIdx="5" presStyleCnt="6">
        <dgm:presLayoutVars>
          <dgm:chMax val="0"/>
          <dgm:bulletEnabled val="1"/>
        </dgm:presLayoutVars>
      </dgm:prSet>
      <dgm:spPr/>
    </dgm:pt>
  </dgm:ptLst>
  <dgm:cxnLst>
    <dgm:cxn modelId="{5FFDA02D-1317-4E9A-81CA-3074C8FE0D00}" type="presOf" srcId="{5B19D612-8BF8-47E2-A18A-A688859D2764}" destId="{9E93CC4F-6972-4EBF-97BD-9F6C9CED3570}" srcOrd="0" destOrd="0" presId="urn:microsoft.com/office/officeart/2005/8/layout/vList2"/>
    <dgm:cxn modelId="{C7F7142F-13D3-491E-9FDA-F67EA4E1103B}" srcId="{0A57BD1F-1CAC-435A-B425-440EAF463016}" destId="{86A03352-B909-49D7-8809-49110FFEAA71}" srcOrd="1" destOrd="0" parTransId="{A46550CD-4F28-4992-9BBE-ED69950E4F10}" sibTransId="{A2C8B0BB-835E-49F7-ACB2-F838233B7806}"/>
    <dgm:cxn modelId="{3C02683C-A842-42C9-ACDC-5098D8B95F98}" type="presOf" srcId="{0A57BD1F-1CAC-435A-B425-440EAF463016}" destId="{0B5CBC88-6D5D-4A15-9A2B-7F307905830A}" srcOrd="0" destOrd="0" presId="urn:microsoft.com/office/officeart/2005/8/layout/vList2"/>
    <dgm:cxn modelId="{848D043E-020A-479F-9B47-6F805F3A618E}" srcId="{0A57BD1F-1CAC-435A-B425-440EAF463016}" destId="{917E7B9D-E0CB-4D10-A4D5-9CCB3864447C}" srcOrd="0" destOrd="0" parTransId="{BB5D5A0C-816A-4A38-AA5A-6BA5E428202E}" sibTransId="{27BFBA85-50D0-4263-A6B2-FFA7C4A3662C}"/>
    <dgm:cxn modelId="{3B71F43E-3403-4B55-93E7-F1425988275A}" srcId="{0A57BD1F-1CAC-435A-B425-440EAF463016}" destId="{738F1D4C-158D-43D9-97E2-27A516E0239D}" srcOrd="5" destOrd="0" parTransId="{15CA0928-C037-4862-A3AE-CD2049280129}" sibTransId="{CFF34356-037A-4C2D-9007-1FC5D4BC5C00}"/>
    <dgm:cxn modelId="{F6296275-1D8D-4618-8FE4-DDE1EA1A40DB}" type="presOf" srcId="{738F1D4C-158D-43D9-97E2-27A516E0239D}" destId="{53844176-0122-4E42-BF9D-89837506E8D5}" srcOrd="0" destOrd="0" presId="urn:microsoft.com/office/officeart/2005/8/layout/vList2"/>
    <dgm:cxn modelId="{526FB955-1AB9-4F5E-87FE-E4AE073E8DE0}" srcId="{0A57BD1F-1CAC-435A-B425-440EAF463016}" destId="{D4F3430E-586D-4B29-AC69-E573BC7D6A42}" srcOrd="2" destOrd="0" parTransId="{C3CE405C-B2AF-4E91-9345-C240D73D947B}" sibTransId="{A66F6485-B56A-46BF-A5CD-D724EABDDAE1}"/>
    <dgm:cxn modelId="{E4F88695-C5DA-4BAD-A0EB-EF1C3F8413C9}" type="presOf" srcId="{EBEDC753-C3E4-43C1-AC79-1582D079F881}" destId="{04E430C6-78FE-4B63-9812-F01D799AF61B}" srcOrd="0" destOrd="0" presId="urn:microsoft.com/office/officeart/2005/8/layout/vList2"/>
    <dgm:cxn modelId="{EEA267AF-2CE3-446B-8228-7DA48233EA90}" type="presOf" srcId="{917E7B9D-E0CB-4D10-A4D5-9CCB3864447C}" destId="{2A7B9971-A73C-4484-B9C9-F7079DD2BC34}" srcOrd="0" destOrd="0" presId="urn:microsoft.com/office/officeart/2005/8/layout/vList2"/>
    <dgm:cxn modelId="{29FC16BE-D4F9-4128-900D-401C2FD98112}" srcId="{0A57BD1F-1CAC-435A-B425-440EAF463016}" destId="{EBEDC753-C3E4-43C1-AC79-1582D079F881}" srcOrd="3" destOrd="0" parTransId="{438732F2-9237-4284-A301-728CD22B3C9B}" sibTransId="{B3DA60D6-1704-485D-ABC9-5D763DB3BCE8}"/>
    <dgm:cxn modelId="{E976B3CB-FC8B-46CB-B231-4F615E114AAA}" type="presOf" srcId="{D4F3430E-586D-4B29-AC69-E573BC7D6A42}" destId="{43D28F1C-5A48-4B93-B368-A94B4867C03E}" srcOrd="0" destOrd="0" presId="urn:microsoft.com/office/officeart/2005/8/layout/vList2"/>
    <dgm:cxn modelId="{D4470AE0-7196-4260-9442-057A96B53632}" srcId="{0A57BD1F-1CAC-435A-B425-440EAF463016}" destId="{5B19D612-8BF8-47E2-A18A-A688859D2764}" srcOrd="4" destOrd="0" parTransId="{15A62FBE-85EF-4150-9C5F-E9ECF8E829F8}" sibTransId="{FFBA9122-33C5-4E24-8EDC-BB0CC1194CA3}"/>
    <dgm:cxn modelId="{6A7FE9E4-98EE-4E99-B2FF-0B0AEB75424C}" type="presOf" srcId="{86A03352-B909-49D7-8809-49110FFEAA71}" destId="{7672D6EF-E03A-4E19-82A1-A8A13C7BCB8C}" srcOrd="0" destOrd="0" presId="urn:microsoft.com/office/officeart/2005/8/layout/vList2"/>
    <dgm:cxn modelId="{EEDEACF2-3860-49D7-9FC0-4FCA8CBF05F6}" type="presParOf" srcId="{0B5CBC88-6D5D-4A15-9A2B-7F307905830A}" destId="{2A7B9971-A73C-4484-B9C9-F7079DD2BC34}" srcOrd="0" destOrd="0" presId="urn:microsoft.com/office/officeart/2005/8/layout/vList2"/>
    <dgm:cxn modelId="{53AB30DB-0142-4142-8D70-9E0A1F6F8245}" type="presParOf" srcId="{0B5CBC88-6D5D-4A15-9A2B-7F307905830A}" destId="{5073BEF5-171E-4EEB-A899-C8BFF086B83A}" srcOrd="1" destOrd="0" presId="urn:microsoft.com/office/officeart/2005/8/layout/vList2"/>
    <dgm:cxn modelId="{C8CA9B1C-63EC-4491-B181-4A53BEEFCEF0}" type="presParOf" srcId="{0B5CBC88-6D5D-4A15-9A2B-7F307905830A}" destId="{7672D6EF-E03A-4E19-82A1-A8A13C7BCB8C}" srcOrd="2" destOrd="0" presId="urn:microsoft.com/office/officeart/2005/8/layout/vList2"/>
    <dgm:cxn modelId="{B3179E11-ECBE-402F-A233-E64CA83F76B2}" type="presParOf" srcId="{0B5CBC88-6D5D-4A15-9A2B-7F307905830A}" destId="{7FE1B183-061F-42F7-AEA0-808D3FBCDB8F}" srcOrd="3" destOrd="0" presId="urn:microsoft.com/office/officeart/2005/8/layout/vList2"/>
    <dgm:cxn modelId="{42C8F898-E55E-454F-9887-D53AB6077F9F}" type="presParOf" srcId="{0B5CBC88-6D5D-4A15-9A2B-7F307905830A}" destId="{43D28F1C-5A48-4B93-B368-A94B4867C03E}" srcOrd="4" destOrd="0" presId="urn:microsoft.com/office/officeart/2005/8/layout/vList2"/>
    <dgm:cxn modelId="{5F3052FA-7A0F-40A5-82C9-60C0807AC2C7}" type="presParOf" srcId="{0B5CBC88-6D5D-4A15-9A2B-7F307905830A}" destId="{1ECF176B-8E15-43D3-B578-1591B5FADB8D}" srcOrd="5" destOrd="0" presId="urn:microsoft.com/office/officeart/2005/8/layout/vList2"/>
    <dgm:cxn modelId="{7972B01B-929E-4F75-9A38-C019E6750B05}" type="presParOf" srcId="{0B5CBC88-6D5D-4A15-9A2B-7F307905830A}" destId="{04E430C6-78FE-4B63-9812-F01D799AF61B}" srcOrd="6" destOrd="0" presId="urn:microsoft.com/office/officeart/2005/8/layout/vList2"/>
    <dgm:cxn modelId="{0549D561-894D-410F-AF09-F0BA2CA49496}" type="presParOf" srcId="{0B5CBC88-6D5D-4A15-9A2B-7F307905830A}" destId="{AFA15400-8E19-4855-9736-A466AC637DA3}" srcOrd="7" destOrd="0" presId="urn:microsoft.com/office/officeart/2005/8/layout/vList2"/>
    <dgm:cxn modelId="{1D705277-1570-4BF5-82E0-CA463FCB39DB}" type="presParOf" srcId="{0B5CBC88-6D5D-4A15-9A2B-7F307905830A}" destId="{9E93CC4F-6972-4EBF-97BD-9F6C9CED3570}" srcOrd="8" destOrd="0" presId="urn:microsoft.com/office/officeart/2005/8/layout/vList2"/>
    <dgm:cxn modelId="{C7FBAE1C-48E7-4D6A-B94E-D40442C98589}" type="presParOf" srcId="{0B5CBC88-6D5D-4A15-9A2B-7F307905830A}" destId="{996D56AC-DBEE-49B4-90F2-C4535F48B590}" srcOrd="9" destOrd="0" presId="urn:microsoft.com/office/officeart/2005/8/layout/vList2"/>
    <dgm:cxn modelId="{C503D3B1-18A5-41C6-9F04-4E6D92B64E89}" type="presParOf" srcId="{0B5CBC88-6D5D-4A15-9A2B-7F307905830A}" destId="{53844176-0122-4E42-BF9D-89837506E8D5}"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4978D53-2E2D-41BB-A2E4-A2283E0BAE67}"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AA8A3EF3-976A-4E02-8014-9051C14EF37D}">
      <dgm:prSet custT="1"/>
      <dgm:spPr/>
      <dgm:t>
        <a:bodyPr/>
        <a:lstStyle/>
        <a:p>
          <a:r>
            <a:rPr lang="en-GB" sz="1600" dirty="0"/>
            <a:t>Cultural bias.</a:t>
          </a:r>
          <a:endParaRPr lang="en-US" sz="1600" dirty="0"/>
        </a:p>
      </dgm:t>
    </dgm:pt>
    <dgm:pt modelId="{5425D3FA-2D12-4D57-B463-9664AC9B5F01}" type="parTrans" cxnId="{5DB3F0FB-95CE-47D5-8DF7-CDD45DEFB857}">
      <dgm:prSet/>
      <dgm:spPr/>
      <dgm:t>
        <a:bodyPr/>
        <a:lstStyle/>
        <a:p>
          <a:endParaRPr lang="en-US"/>
        </a:p>
      </dgm:t>
    </dgm:pt>
    <dgm:pt modelId="{D1818951-B8F1-4056-9A47-06CF1CF94ACA}" type="sibTrans" cxnId="{5DB3F0FB-95CE-47D5-8DF7-CDD45DEFB857}">
      <dgm:prSet/>
      <dgm:spPr/>
      <dgm:t>
        <a:bodyPr/>
        <a:lstStyle/>
        <a:p>
          <a:endParaRPr lang="en-US"/>
        </a:p>
      </dgm:t>
    </dgm:pt>
    <dgm:pt modelId="{6851B9E5-2752-40C9-BCE4-D034D27903BD}">
      <dgm:prSet custT="1"/>
      <dgm:spPr/>
      <dgm:t>
        <a:bodyPr/>
        <a:lstStyle/>
        <a:p>
          <a:r>
            <a:rPr lang="en-GB" sz="1600" dirty="0"/>
            <a:t>Neglect of emotional and motivational factors.</a:t>
          </a:r>
          <a:endParaRPr lang="en-US" sz="1600" dirty="0"/>
        </a:p>
      </dgm:t>
    </dgm:pt>
    <dgm:pt modelId="{B339DB1E-90E1-4FE9-B9BE-2CC1A9485388}" type="parTrans" cxnId="{A6620BDB-3074-475B-BC28-79494DDDE81F}">
      <dgm:prSet/>
      <dgm:spPr/>
      <dgm:t>
        <a:bodyPr/>
        <a:lstStyle/>
        <a:p>
          <a:endParaRPr lang="en-US"/>
        </a:p>
      </dgm:t>
    </dgm:pt>
    <dgm:pt modelId="{9F447343-10E8-4EEB-AFFF-8725EA9902AA}" type="sibTrans" cxnId="{A6620BDB-3074-475B-BC28-79494DDDE81F}">
      <dgm:prSet/>
      <dgm:spPr/>
      <dgm:t>
        <a:bodyPr/>
        <a:lstStyle/>
        <a:p>
          <a:endParaRPr lang="en-US"/>
        </a:p>
      </dgm:t>
    </dgm:pt>
    <dgm:pt modelId="{D60426DE-9EA5-40A5-A2F4-87C9958C44EB}">
      <dgm:prSet custT="1"/>
      <dgm:spPr/>
      <dgm:t>
        <a:bodyPr/>
        <a:lstStyle/>
        <a:p>
          <a:r>
            <a:rPr lang="en-GB" sz="1600" dirty="0"/>
            <a:t>Underestimating children’s abilities.</a:t>
          </a:r>
          <a:endParaRPr lang="en-US" sz="1600" dirty="0"/>
        </a:p>
      </dgm:t>
    </dgm:pt>
    <dgm:pt modelId="{E26C6BEA-5FE6-4A4D-8EED-48FD87BA6B4C}" type="parTrans" cxnId="{760BB53D-72FC-4743-A737-1E7375EA1575}">
      <dgm:prSet/>
      <dgm:spPr/>
      <dgm:t>
        <a:bodyPr/>
        <a:lstStyle/>
        <a:p>
          <a:endParaRPr lang="en-US"/>
        </a:p>
      </dgm:t>
    </dgm:pt>
    <dgm:pt modelId="{7E20A6D5-28F2-49A9-A326-3B504BA6C4DB}" type="sibTrans" cxnId="{760BB53D-72FC-4743-A737-1E7375EA1575}">
      <dgm:prSet/>
      <dgm:spPr/>
      <dgm:t>
        <a:bodyPr/>
        <a:lstStyle/>
        <a:p>
          <a:endParaRPr lang="en-US"/>
        </a:p>
      </dgm:t>
    </dgm:pt>
    <dgm:pt modelId="{31F4F0A6-2C9F-4D1E-93BE-E2AE737EF673}">
      <dgm:prSet custT="1"/>
      <dgm:spPr/>
      <dgm:t>
        <a:bodyPr/>
        <a:lstStyle/>
        <a:p>
          <a:r>
            <a:rPr lang="en-GB" sz="1600" dirty="0"/>
            <a:t>Overemphasis on individual learning.</a:t>
          </a:r>
          <a:endParaRPr lang="en-US" sz="1600" dirty="0"/>
        </a:p>
      </dgm:t>
    </dgm:pt>
    <dgm:pt modelId="{E10E875D-30EE-490D-AC3B-C0E6A55D14F7}" type="parTrans" cxnId="{8416399D-1F2E-4BE0-AFE1-43D90974F000}">
      <dgm:prSet/>
      <dgm:spPr/>
      <dgm:t>
        <a:bodyPr/>
        <a:lstStyle/>
        <a:p>
          <a:endParaRPr lang="en-US"/>
        </a:p>
      </dgm:t>
    </dgm:pt>
    <dgm:pt modelId="{35169C9B-1A9C-4B6F-ACD0-BF0ABBCFB0F1}" type="sibTrans" cxnId="{8416399D-1F2E-4BE0-AFE1-43D90974F000}">
      <dgm:prSet/>
      <dgm:spPr/>
      <dgm:t>
        <a:bodyPr/>
        <a:lstStyle/>
        <a:p>
          <a:endParaRPr lang="en-US"/>
        </a:p>
      </dgm:t>
    </dgm:pt>
    <dgm:pt modelId="{091EBC4A-9D97-4CD7-97A1-E7D0E8AF1BA3}">
      <dgm:prSet custT="1"/>
      <dgm:spPr/>
      <dgm:t>
        <a:bodyPr/>
        <a:lstStyle/>
        <a:p>
          <a:r>
            <a:rPr lang="en-GB" sz="1800" dirty="0"/>
            <a:t>Limitation on social influence.</a:t>
          </a:r>
          <a:endParaRPr lang="en-US" sz="1800" dirty="0"/>
        </a:p>
      </dgm:t>
    </dgm:pt>
    <dgm:pt modelId="{8FAFD20F-1513-4011-A4B2-376D16529189}" type="parTrans" cxnId="{E72659D1-CC5D-4185-A8B0-9A24B910DE0D}">
      <dgm:prSet/>
      <dgm:spPr/>
      <dgm:t>
        <a:bodyPr/>
        <a:lstStyle/>
        <a:p>
          <a:endParaRPr lang="en-US"/>
        </a:p>
      </dgm:t>
    </dgm:pt>
    <dgm:pt modelId="{1BFB6B15-78EF-4A62-9DD4-045481DF7402}" type="sibTrans" cxnId="{E72659D1-CC5D-4185-A8B0-9A24B910DE0D}">
      <dgm:prSet/>
      <dgm:spPr/>
      <dgm:t>
        <a:bodyPr/>
        <a:lstStyle/>
        <a:p>
          <a:endParaRPr lang="en-US"/>
        </a:p>
      </dgm:t>
    </dgm:pt>
    <dgm:pt modelId="{483CB364-1D4B-4120-8EC6-B51B595B9784}">
      <dgm:prSet custT="1"/>
      <dgm:spPr/>
      <dgm:t>
        <a:bodyPr/>
        <a:lstStyle/>
        <a:p>
          <a:r>
            <a:rPr lang="en-GB" sz="1600" dirty="0"/>
            <a:t>Lack of empirical support for stages.</a:t>
          </a:r>
          <a:endParaRPr lang="en-US" sz="1600" dirty="0"/>
        </a:p>
      </dgm:t>
    </dgm:pt>
    <dgm:pt modelId="{1E5393C9-7F51-4C07-8899-890A17529591}" type="parTrans" cxnId="{E122EFDF-8DE7-430B-8109-52792C06982A}">
      <dgm:prSet/>
      <dgm:spPr/>
      <dgm:t>
        <a:bodyPr/>
        <a:lstStyle/>
        <a:p>
          <a:endParaRPr lang="en-US"/>
        </a:p>
      </dgm:t>
    </dgm:pt>
    <dgm:pt modelId="{6AC00AC1-3DB1-431F-BC95-7B5CD33DE559}" type="sibTrans" cxnId="{E122EFDF-8DE7-430B-8109-52792C06982A}">
      <dgm:prSet/>
      <dgm:spPr/>
      <dgm:t>
        <a:bodyPr/>
        <a:lstStyle/>
        <a:p>
          <a:endParaRPr lang="en-US"/>
        </a:p>
      </dgm:t>
    </dgm:pt>
    <dgm:pt modelId="{B4A82A2B-CB10-4B84-AF82-EBA365D626C4}" type="pres">
      <dgm:prSet presAssocID="{C4978D53-2E2D-41BB-A2E4-A2283E0BAE67}" presName="diagram" presStyleCnt="0">
        <dgm:presLayoutVars>
          <dgm:dir/>
          <dgm:resizeHandles val="exact"/>
        </dgm:presLayoutVars>
      </dgm:prSet>
      <dgm:spPr/>
    </dgm:pt>
    <dgm:pt modelId="{E418B0D5-C662-4CD1-BE40-05C43C0F3C5E}" type="pres">
      <dgm:prSet presAssocID="{AA8A3EF3-976A-4E02-8014-9051C14EF37D}" presName="node" presStyleLbl="node1" presStyleIdx="0" presStyleCnt="6">
        <dgm:presLayoutVars>
          <dgm:bulletEnabled val="1"/>
        </dgm:presLayoutVars>
      </dgm:prSet>
      <dgm:spPr/>
    </dgm:pt>
    <dgm:pt modelId="{C7882200-3BBD-4EF9-95FC-EFE903809E71}" type="pres">
      <dgm:prSet presAssocID="{D1818951-B8F1-4056-9A47-06CF1CF94ACA}" presName="sibTrans" presStyleCnt="0"/>
      <dgm:spPr/>
    </dgm:pt>
    <dgm:pt modelId="{B31D6665-84A2-40C4-97F3-B2DF54EEA7C4}" type="pres">
      <dgm:prSet presAssocID="{6851B9E5-2752-40C9-BCE4-D034D27903BD}" presName="node" presStyleLbl="node1" presStyleIdx="1" presStyleCnt="6">
        <dgm:presLayoutVars>
          <dgm:bulletEnabled val="1"/>
        </dgm:presLayoutVars>
      </dgm:prSet>
      <dgm:spPr/>
    </dgm:pt>
    <dgm:pt modelId="{5DB588CE-AEAE-4049-BDA8-8BE70D72B4C4}" type="pres">
      <dgm:prSet presAssocID="{9F447343-10E8-4EEB-AFFF-8725EA9902AA}" presName="sibTrans" presStyleCnt="0"/>
      <dgm:spPr/>
    </dgm:pt>
    <dgm:pt modelId="{93B07FCD-1168-4D6E-AA71-A6A05691B858}" type="pres">
      <dgm:prSet presAssocID="{D60426DE-9EA5-40A5-A2F4-87C9958C44EB}" presName="node" presStyleLbl="node1" presStyleIdx="2" presStyleCnt="6">
        <dgm:presLayoutVars>
          <dgm:bulletEnabled val="1"/>
        </dgm:presLayoutVars>
      </dgm:prSet>
      <dgm:spPr/>
    </dgm:pt>
    <dgm:pt modelId="{F7C836B0-6F61-4919-9ECB-25B79D9EA8E5}" type="pres">
      <dgm:prSet presAssocID="{7E20A6D5-28F2-49A9-A326-3B504BA6C4DB}" presName="sibTrans" presStyleCnt="0"/>
      <dgm:spPr/>
    </dgm:pt>
    <dgm:pt modelId="{625611F5-F98C-4194-AD29-967FE7912705}" type="pres">
      <dgm:prSet presAssocID="{31F4F0A6-2C9F-4D1E-93BE-E2AE737EF673}" presName="node" presStyleLbl="node1" presStyleIdx="3" presStyleCnt="6">
        <dgm:presLayoutVars>
          <dgm:bulletEnabled val="1"/>
        </dgm:presLayoutVars>
      </dgm:prSet>
      <dgm:spPr/>
    </dgm:pt>
    <dgm:pt modelId="{7D892799-37B2-42CC-8633-F18E721B9561}" type="pres">
      <dgm:prSet presAssocID="{35169C9B-1A9C-4B6F-ACD0-BF0ABBCFB0F1}" presName="sibTrans" presStyleCnt="0"/>
      <dgm:spPr/>
    </dgm:pt>
    <dgm:pt modelId="{D3D59F2B-9EB0-40D7-A904-25B5AA6EAEAC}" type="pres">
      <dgm:prSet presAssocID="{091EBC4A-9D97-4CD7-97A1-E7D0E8AF1BA3}" presName="node" presStyleLbl="node1" presStyleIdx="4" presStyleCnt="6">
        <dgm:presLayoutVars>
          <dgm:bulletEnabled val="1"/>
        </dgm:presLayoutVars>
      </dgm:prSet>
      <dgm:spPr/>
    </dgm:pt>
    <dgm:pt modelId="{5544005E-B433-4503-9607-79CBB0647C2A}" type="pres">
      <dgm:prSet presAssocID="{1BFB6B15-78EF-4A62-9DD4-045481DF7402}" presName="sibTrans" presStyleCnt="0"/>
      <dgm:spPr/>
    </dgm:pt>
    <dgm:pt modelId="{D9350CD7-396D-41D6-985F-B22DFABEE447}" type="pres">
      <dgm:prSet presAssocID="{483CB364-1D4B-4120-8EC6-B51B595B9784}" presName="node" presStyleLbl="node1" presStyleIdx="5" presStyleCnt="6">
        <dgm:presLayoutVars>
          <dgm:bulletEnabled val="1"/>
        </dgm:presLayoutVars>
      </dgm:prSet>
      <dgm:spPr/>
    </dgm:pt>
  </dgm:ptLst>
  <dgm:cxnLst>
    <dgm:cxn modelId="{760BB53D-72FC-4743-A737-1E7375EA1575}" srcId="{C4978D53-2E2D-41BB-A2E4-A2283E0BAE67}" destId="{D60426DE-9EA5-40A5-A2F4-87C9958C44EB}" srcOrd="2" destOrd="0" parTransId="{E26C6BEA-5FE6-4A4D-8EED-48FD87BA6B4C}" sibTransId="{7E20A6D5-28F2-49A9-A326-3B504BA6C4DB}"/>
    <dgm:cxn modelId="{DF24493E-3055-4166-9A0C-58E7E9B4FFF6}" type="presOf" srcId="{31F4F0A6-2C9F-4D1E-93BE-E2AE737EF673}" destId="{625611F5-F98C-4194-AD29-967FE7912705}" srcOrd="0" destOrd="0" presId="urn:microsoft.com/office/officeart/2005/8/layout/default"/>
    <dgm:cxn modelId="{D8D47B4F-E271-4713-B5F1-E5E13C1332C9}" type="presOf" srcId="{091EBC4A-9D97-4CD7-97A1-E7D0E8AF1BA3}" destId="{D3D59F2B-9EB0-40D7-A904-25B5AA6EAEAC}" srcOrd="0" destOrd="0" presId="urn:microsoft.com/office/officeart/2005/8/layout/default"/>
    <dgm:cxn modelId="{58409954-F424-4170-B0B7-251433D99BCC}" type="presOf" srcId="{483CB364-1D4B-4120-8EC6-B51B595B9784}" destId="{D9350CD7-396D-41D6-985F-B22DFABEE447}" srcOrd="0" destOrd="0" presId="urn:microsoft.com/office/officeart/2005/8/layout/default"/>
    <dgm:cxn modelId="{4DC86182-FD80-4ED8-BCBD-127E749EFC78}" type="presOf" srcId="{D60426DE-9EA5-40A5-A2F4-87C9958C44EB}" destId="{93B07FCD-1168-4D6E-AA71-A6A05691B858}" srcOrd="0" destOrd="0" presId="urn:microsoft.com/office/officeart/2005/8/layout/default"/>
    <dgm:cxn modelId="{8416399D-1F2E-4BE0-AFE1-43D90974F000}" srcId="{C4978D53-2E2D-41BB-A2E4-A2283E0BAE67}" destId="{31F4F0A6-2C9F-4D1E-93BE-E2AE737EF673}" srcOrd="3" destOrd="0" parTransId="{E10E875D-30EE-490D-AC3B-C0E6A55D14F7}" sibTransId="{35169C9B-1A9C-4B6F-ACD0-BF0ABBCFB0F1}"/>
    <dgm:cxn modelId="{323CC8A1-BCC8-403E-BA04-B7EFA6364CF4}" type="presOf" srcId="{C4978D53-2E2D-41BB-A2E4-A2283E0BAE67}" destId="{B4A82A2B-CB10-4B84-AF82-EBA365D626C4}" srcOrd="0" destOrd="0" presId="urn:microsoft.com/office/officeart/2005/8/layout/default"/>
    <dgm:cxn modelId="{934A1AA6-7E71-4B96-A598-30E016BA0CF6}" type="presOf" srcId="{6851B9E5-2752-40C9-BCE4-D034D27903BD}" destId="{B31D6665-84A2-40C4-97F3-B2DF54EEA7C4}" srcOrd="0" destOrd="0" presId="urn:microsoft.com/office/officeart/2005/8/layout/default"/>
    <dgm:cxn modelId="{2FF0ABB6-4F48-47C2-ACB5-CFACBD720E55}" type="presOf" srcId="{AA8A3EF3-976A-4E02-8014-9051C14EF37D}" destId="{E418B0D5-C662-4CD1-BE40-05C43C0F3C5E}" srcOrd="0" destOrd="0" presId="urn:microsoft.com/office/officeart/2005/8/layout/default"/>
    <dgm:cxn modelId="{E72659D1-CC5D-4185-A8B0-9A24B910DE0D}" srcId="{C4978D53-2E2D-41BB-A2E4-A2283E0BAE67}" destId="{091EBC4A-9D97-4CD7-97A1-E7D0E8AF1BA3}" srcOrd="4" destOrd="0" parTransId="{8FAFD20F-1513-4011-A4B2-376D16529189}" sibTransId="{1BFB6B15-78EF-4A62-9DD4-045481DF7402}"/>
    <dgm:cxn modelId="{A6620BDB-3074-475B-BC28-79494DDDE81F}" srcId="{C4978D53-2E2D-41BB-A2E4-A2283E0BAE67}" destId="{6851B9E5-2752-40C9-BCE4-D034D27903BD}" srcOrd="1" destOrd="0" parTransId="{B339DB1E-90E1-4FE9-B9BE-2CC1A9485388}" sibTransId="{9F447343-10E8-4EEB-AFFF-8725EA9902AA}"/>
    <dgm:cxn modelId="{E122EFDF-8DE7-430B-8109-52792C06982A}" srcId="{C4978D53-2E2D-41BB-A2E4-A2283E0BAE67}" destId="{483CB364-1D4B-4120-8EC6-B51B595B9784}" srcOrd="5" destOrd="0" parTransId="{1E5393C9-7F51-4C07-8899-890A17529591}" sibTransId="{6AC00AC1-3DB1-431F-BC95-7B5CD33DE559}"/>
    <dgm:cxn modelId="{5DB3F0FB-95CE-47D5-8DF7-CDD45DEFB857}" srcId="{C4978D53-2E2D-41BB-A2E4-A2283E0BAE67}" destId="{AA8A3EF3-976A-4E02-8014-9051C14EF37D}" srcOrd="0" destOrd="0" parTransId="{5425D3FA-2D12-4D57-B463-9664AC9B5F01}" sibTransId="{D1818951-B8F1-4056-9A47-06CF1CF94ACA}"/>
    <dgm:cxn modelId="{8B042A7F-B0DA-40EF-B857-D32819B40898}" type="presParOf" srcId="{B4A82A2B-CB10-4B84-AF82-EBA365D626C4}" destId="{E418B0D5-C662-4CD1-BE40-05C43C0F3C5E}" srcOrd="0" destOrd="0" presId="urn:microsoft.com/office/officeart/2005/8/layout/default"/>
    <dgm:cxn modelId="{5AB4B48E-515D-4B00-8E8C-6685541D9203}" type="presParOf" srcId="{B4A82A2B-CB10-4B84-AF82-EBA365D626C4}" destId="{C7882200-3BBD-4EF9-95FC-EFE903809E71}" srcOrd="1" destOrd="0" presId="urn:microsoft.com/office/officeart/2005/8/layout/default"/>
    <dgm:cxn modelId="{3E05DE61-7B58-4BE5-AAC0-13DA0E88297D}" type="presParOf" srcId="{B4A82A2B-CB10-4B84-AF82-EBA365D626C4}" destId="{B31D6665-84A2-40C4-97F3-B2DF54EEA7C4}" srcOrd="2" destOrd="0" presId="urn:microsoft.com/office/officeart/2005/8/layout/default"/>
    <dgm:cxn modelId="{DB77C190-363F-4C1E-BCF1-F02596E1B948}" type="presParOf" srcId="{B4A82A2B-CB10-4B84-AF82-EBA365D626C4}" destId="{5DB588CE-AEAE-4049-BDA8-8BE70D72B4C4}" srcOrd="3" destOrd="0" presId="urn:microsoft.com/office/officeart/2005/8/layout/default"/>
    <dgm:cxn modelId="{4B9E27C5-E54A-4F12-9144-76072D492134}" type="presParOf" srcId="{B4A82A2B-CB10-4B84-AF82-EBA365D626C4}" destId="{93B07FCD-1168-4D6E-AA71-A6A05691B858}" srcOrd="4" destOrd="0" presId="urn:microsoft.com/office/officeart/2005/8/layout/default"/>
    <dgm:cxn modelId="{4E52EB94-72B3-47E4-96DD-865A5BC52744}" type="presParOf" srcId="{B4A82A2B-CB10-4B84-AF82-EBA365D626C4}" destId="{F7C836B0-6F61-4919-9ECB-25B79D9EA8E5}" srcOrd="5" destOrd="0" presId="urn:microsoft.com/office/officeart/2005/8/layout/default"/>
    <dgm:cxn modelId="{6F44F042-43EC-47AA-9DAD-3C5F4A40BE4A}" type="presParOf" srcId="{B4A82A2B-CB10-4B84-AF82-EBA365D626C4}" destId="{625611F5-F98C-4194-AD29-967FE7912705}" srcOrd="6" destOrd="0" presId="urn:microsoft.com/office/officeart/2005/8/layout/default"/>
    <dgm:cxn modelId="{11AA5AD4-6B8C-492C-8CE2-8289323B4447}" type="presParOf" srcId="{B4A82A2B-CB10-4B84-AF82-EBA365D626C4}" destId="{7D892799-37B2-42CC-8633-F18E721B9561}" srcOrd="7" destOrd="0" presId="urn:microsoft.com/office/officeart/2005/8/layout/default"/>
    <dgm:cxn modelId="{AA2AF3FF-D30E-4A44-BF7D-391900578103}" type="presParOf" srcId="{B4A82A2B-CB10-4B84-AF82-EBA365D626C4}" destId="{D3D59F2B-9EB0-40D7-A904-25B5AA6EAEAC}" srcOrd="8" destOrd="0" presId="urn:microsoft.com/office/officeart/2005/8/layout/default"/>
    <dgm:cxn modelId="{55837D1B-DBB8-4549-B726-C1677FAC8003}" type="presParOf" srcId="{B4A82A2B-CB10-4B84-AF82-EBA365D626C4}" destId="{5544005E-B433-4503-9607-79CBB0647C2A}" srcOrd="9" destOrd="0" presId="urn:microsoft.com/office/officeart/2005/8/layout/default"/>
    <dgm:cxn modelId="{64F8377E-7200-4F04-A39C-283BE7C23AEF}" type="presParOf" srcId="{B4A82A2B-CB10-4B84-AF82-EBA365D626C4}" destId="{D9350CD7-396D-41D6-985F-B22DFABEE447}"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C896B24-73B6-4B8B-92A3-A957123377A4}"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19286B52-1DFA-4B7A-9FE9-B47F825970AD}">
      <dgm:prSet custT="1"/>
      <dgm:spPr/>
      <dgm:t>
        <a:bodyPr/>
        <a:lstStyle/>
        <a:p>
          <a:r>
            <a:rPr lang="en-GB" sz="1600" dirty="0"/>
            <a:t>By using Piaget’s stages of cognitive development, Jenny can be supported by fostering her cognitive growth and emotional well-being. Given that Jenny is in the formal operational stage, encouraging abstract reasoning, critical thinking and problem solving can help her manage the challenges she faces. Additionally, providing emotional support and creating opportunities for social interactions and helping her plan will guide her toward healthier psychological development while recognizing the complexities of her caregiving role.</a:t>
          </a:r>
          <a:r>
            <a:rPr lang="en-US" sz="1600" dirty="0"/>
            <a:t> development while recognizing the complexities of her caregiving role.</a:t>
          </a:r>
        </a:p>
      </dgm:t>
    </dgm:pt>
    <dgm:pt modelId="{1D0AAA88-CA83-437B-A98C-78B915107DA4}" type="parTrans" cxnId="{49A6A03F-3A15-4557-A016-3B6037BEC3CC}">
      <dgm:prSet/>
      <dgm:spPr/>
      <dgm:t>
        <a:bodyPr/>
        <a:lstStyle/>
        <a:p>
          <a:endParaRPr lang="en-US"/>
        </a:p>
      </dgm:t>
    </dgm:pt>
    <dgm:pt modelId="{9BA457F4-57C1-4585-82B7-621EBEE37D9D}" type="sibTrans" cxnId="{49A6A03F-3A15-4557-A016-3B6037BEC3CC}">
      <dgm:prSet/>
      <dgm:spPr/>
      <dgm:t>
        <a:bodyPr/>
        <a:lstStyle/>
        <a:p>
          <a:endParaRPr lang="en-US"/>
        </a:p>
      </dgm:t>
    </dgm:pt>
    <dgm:pt modelId="{EE2E2F9D-57A0-4A86-9A83-364D10328C5F}">
      <dgm:prSet custT="1"/>
      <dgm:spPr/>
      <dgm:t>
        <a:bodyPr/>
        <a:lstStyle/>
        <a:p>
          <a:r>
            <a:rPr lang="en-GB" sz="1600" dirty="0"/>
            <a:t>However, Piaget’s theory is criticised because of underestimating children's cognitive abilities and the limitation of considering their social and cultural influences, and this is due to his small research using his children, which limited his theory and knowledge about differences in children and their complex behavioural needs.</a:t>
          </a:r>
        </a:p>
        <a:p>
          <a:endParaRPr lang="en-US" sz="1600" dirty="0"/>
        </a:p>
      </dgm:t>
    </dgm:pt>
    <dgm:pt modelId="{8F4A8876-2686-4BE6-BE5D-4230D36704F6}" type="parTrans" cxnId="{8B604A0D-B1B0-45EF-81B6-07B920CB37D1}">
      <dgm:prSet/>
      <dgm:spPr/>
      <dgm:t>
        <a:bodyPr/>
        <a:lstStyle/>
        <a:p>
          <a:endParaRPr lang="en-US"/>
        </a:p>
      </dgm:t>
    </dgm:pt>
    <dgm:pt modelId="{679BC94D-9517-4A78-8A1F-5E927479ACA4}" type="sibTrans" cxnId="{8B604A0D-B1B0-45EF-81B6-07B920CB37D1}">
      <dgm:prSet/>
      <dgm:spPr/>
      <dgm:t>
        <a:bodyPr/>
        <a:lstStyle/>
        <a:p>
          <a:endParaRPr lang="en-US"/>
        </a:p>
      </dgm:t>
    </dgm:pt>
    <dgm:pt modelId="{460D07CE-BB8D-413D-AA02-64DF32BFB586}">
      <dgm:prSet custT="1"/>
      <dgm:spPr/>
      <dgm:t>
        <a:bodyPr/>
        <a:lstStyle/>
        <a:p>
          <a:r>
            <a:rPr lang="en-GB" sz="1600" dirty="0"/>
            <a:t>I argue that the present and future research should address these limitations while building on Piaget's great theory.</a:t>
          </a:r>
          <a:endParaRPr lang="en-US" sz="1600" dirty="0"/>
        </a:p>
      </dgm:t>
    </dgm:pt>
    <dgm:pt modelId="{DEC42700-50E9-41DE-A232-A70AA2F79FDF}" type="parTrans" cxnId="{28502F7E-82A2-4D46-B145-3C3D8C4CE0CF}">
      <dgm:prSet/>
      <dgm:spPr/>
      <dgm:t>
        <a:bodyPr/>
        <a:lstStyle/>
        <a:p>
          <a:endParaRPr lang="en-US"/>
        </a:p>
      </dgm:t>
    </dgm:pt>
    <dgm:pt modelId="{66DAB296-C718-4DCA-82BF-3A36A328F666}" type="sibTrans" cxnId="{28502F7E-82A2-4D46-B145-3C3D8C4CE0CF}">
      <dgm:prSet/>
      <dgm:spPr/>
      <dgm:t>
        <a:bodyPr/>
        <a:lstStyle/>
        <a:p>
          <a:endParaRPr lang="en-US"/>
        </a:p>
      </dgm:t>
    </dgm:pt>
    <dgm:pt modelId="{59AB8C69-8566-4F34-8612-DE802BE767FC}" type="pres">
      <dgm:prSet presAssocID="{9C896B24-73B6-4B8B-92A3-A957123377A4}" presName="vert0" presStyleCnt="0">
        <dgm:presLayoutVars>
          <dgm:dir/>
          <dgm:animOne val="branch"/>
          <dgm:animLvl val="lvl"/>
        </dgm:presLayoutVars>
      </dgm:prSet>
      <dgm:spPr/>
    </dgm:pt>
    <dgm:pt modelId="{6B345DAF-38B4-4139-BD42-9C5E86A507E1}" type="pres">
      <dgm:prSet presAssocID="{19286B52-1DFA-4B7A-9FE9-B47F825970AD}" presName="thickLine" presStyleLbl="alignNode1" presStyleIdx="0" presStyleCnt="3"/>
      <dgm:spPr/>
    </dgm:pt>
    <dgm:pt modelId="{35AC7D0C-448A-4ED2-930C-A990B09993AA}" type="pres">
      <dgm:prSet presAssocID="{19286B52-1DFA-4B7A-9FE9-B47F825970AD}" presName="horz1" presStyleCnt="0"/>
      <dgm:spPr/>
    </dgm:pt>
    <dgm:pt modelId="{98D988AE-2822-4388-B64F-7AA8D99D010F}" type="pres">
      <dgm:prSet presAssocID="{19286B52-1DFA-4B7A-9FE9-B47F825970AD}" presName="tx1" presStyleLbl="revTx" presStyleIdx="0" presStyleCnt="3"/>
      <dgm:spPr/>
    </dgm:pt>
    <dgm:pt modelId="{0357BB25-5A4E-4B3A-86EE-F385E275D152}" type="pres">
      <dgm:prSet presAssocID="{19286B52-1DFA-4B7A-9FE9-B47F825970AD}" presName="vert1" presStyleCnt="0"/>
      <dgm:spPr/>
    </dgm:pt>
    <dgm:pt modelId="{1F6B5195-6118-4BDA-8BEB-0B3C247846FD}" type="pres">
      <dgm:prSet presAssocID="{EE2E2F9D-57A0-4A86-9A83-364D10328C5F}" presName="thickLine" presStyleLbl="alignNode1" presStyleIdx="1" presStyleCnt="3"/>
      <dgm:spPr/>
    </dgm:pt>
    <dgm:pt modelId="{9DDAF33D-9E8D-4AAA-B582-CB5AA44F402B}" type="pres">
      <dgm:prSet presAssocID="{EE2E2F9D-57A0-4A86-9A83-364D10328C5F}" presName="horz1" presStyleCnt="0"/>
      <dgm:spPr/>
    </dgm:pt>
    <dgm:pt modelId="{2DBAF06F-3F28-4471-8139-AFC300303C8B}" type="pres">
      <dgm:prSet presAssocID="{EE2E2F9D-57A0-4A86-9A83-364D10328C5F}" presName="tx1" presStyleLbl="revTx" presStyleIdx="1" presStyleCnt="3"/>
      <dgm:spPr/>
    </dgm:pt>
    <dgm:pt modelId="{FAE58B09-C29B-440C-8B34-4E33FDEC31C5}" type="pres">
      <dgm:prSet presAssocID="{EE2E2F9D-57A0-4A86-9A83-364D10328C5F}" presName="vert1" presStyleCnt="0"/>
      <dgm:spPr/>
    </dgm:pt>
    <dgm:pt modelId="{D5198EC1-CBC6-4D53-9BD6-E0A32F83D8E4}" type="pres">
      <dgm:prSet presAssocID="{460D07CE-BB8D-413D-AA02-64DF32BFB586}" presName="thickLine" presStyleLbl="alignNode1" presStyleIdx="2" presStyleCnt="3"/>
      <dgm:spPr/>
    </dgm:pt>
    <dgm:pt modelId="{48EC20B8-952C-4317-B3B2-E22B2BDBD57A}" type="pres">
      <dgm:prSet presAssocID="{460D07CE-BB8D-413D-AA02-64DF32BFB586}" presName="horz1" presStyleCnt="0"/>
      <dgm:spPr/>
    </dgm:pt>
    <dgm:pt modelId="{3B577D80-721E-42D8-8548-85E1D8A1154C}" type="pres">
      <dgm:prSet presAssocID="{460D07CE-BB8D-413D-AA02-64DF32BFB586}" presName="tx1" presStyleLbl="revTx" presStyleIdx="2" presStyleCnt="3"/>
      <dgm:spPr/>
    </dgm:pt>
    <dgm:pt modelId="{F85BE217-A154-4028-8A3D-7CF7A5ECB442}" type="pres">
      <dgm:prSet presAssocID="{460D07CE-BB8D-413D-AA02-64DF32BFB586}" presName="vert1" presStyleCnt="0"/>
      <dgm:spPr/>
    </dgm:pt>
  </dgm:ptLst>
  <dgm:cxnLst>
    <dgm:cxn modelId="{8B604A0D-B1B0-45EF-81B6-07B920CB37D1}" srcId="{9C896B24-73B6-4B8B-92A3-A957123377A4}" destId="{EE2E2F9D-57A0-4A86-9A83-364D10328C5F}" srcOrd="1" destOrd="0" parTransId="{8F4A8876-2686-4BE6-BE5D-4230D36704F6}" sibTransId="{679BC94D-9517-4A78-8A1F-5E927479ACA4}"/>
    <dgm:cxn modelId="{49A6A03F-3A15-4557-A016-3B6037BEC3CC}" srcId="{9C896B24-73B6-4B8B-92A3-A957123377A4}" destId="{19286B52-1DFA-4B7A-9FE9-B47F825970AD}" srcOrd="0" destOrd="0" parTransId="{1D0AAA88-CA83-437B-A98C-78B915107DA4}" sibTransId="{9BA457F4-57C1-4585-82B7-621EBEE37D9D}"/>
    <dgm:cxn modelId="{2B47E572-8BF0-41BB-88D2-583BC6887C18}" type="presOf" srcId="{19286B52-1DFA-4B7A-9FE9-B47F825970AD}" destId="{98D988AE-2822-4388-B64F-7AA8D99D010F}" srcOrd="0" destOrd="0" presId="urn:microsoft.com/office/officeart/2008/layout/LinedList"/>
    <dgm:cxn modelId="{28502F7E-82A2-4D46-B145-3C3D8C4CE0CF}" srcId="{9C896B24-73B6-4B8B-92A3-A957123377A4}" destId="{460D07CE-BB8D-413D-AA02-64DF32BFB586}" srcOrd="2" destOrd="0" parTransId="{DEC42700-50E9-41DE-A232-A70AA2F79FDF}" sibTransId="{66DAB296-C718-4DCA-82BF-3A36A328F666}"/>
    <dgm:cxn modelId="{520AD0E1-C192-41E1-BEEB-1EA1AF76FD53}" type="presOf" srcId="{9C896B24-73B6-4B8B-92A3-A957123377A4}" destId="{59AB8C69-8566-4F34-8612-DE802BE767FC}" srcOrd="0" destOrd="0" presId="urn:microsoft.com/office/officeart/2008/layout/LinedList"/>
    <dgm:cxn modelId="{DE44CBF5-6A51-455D-AAD1-6DC486DC019E}" type="presOf" srcId="{EE2E2F9D-57A0-4A86-9A83-364D10328C5F}" destId="{2DBAF06F-3F28-4471-8139-AFC300303C8B}" srcOrd="0" destOrd="0" presId="urn:microsoft.com/office/officeart/2008/layout/LinedList"/>
    <dgm:cxn modelId="{8CBDC3F6-03CA-4EC2-B33E-05ADD7E820CE}" type="presOf" srcId="{460D07CE-BB8D-413D-AA02-64DF32BFB586}" destId="{3B577D80-721E-42D8-8548-85E1D8A1154C}" srcOrd="0" destOrd="0" presId="urn:microsoft.com/office/officeart/2008/layout/LinedList"/>
    <dgm:cxn modelId="{379F1ED8-1095-4AAF-8ED2-E14FA3828957}" type="presParOf" srcId="{59AB8C69-8566-4F34-8612-DE802BE767FC}" destId="{6B345DAF-38B4-4139-BD42-9C5E86A507E1}" srcOrd="0" destOrd="0" presId="urn:microsoft.com/office/officeart/2008/layout/LinedList"/>
    <dgm:cxn modelId="{9DD657FB-CDF5-4FA9-8A56-9D920D7AD7E2}" type="presParOf" srcId="{59AB8C69-8566-4F34-8612-DE802BE767FC}" destId="{35AC7D0C-448A-4ED2-930C-A990B09993AA}" srcOrd="1" destOrd="0" presId="urn:microsoft.com/office/officeart/2008/layout/LinedList"/>
    <dgm:cxn modelId="{321B0F9A-00CC-45C3-B666-D89B6B2F5D51}" type="presParOf" srcId="{35AC7D0C-448A-4ED2-930C-A990B09993AA}" destId="{98D988AE-2822-4388-B64F-7AA8D99D010F}" srcOrd="0" destOrd="0" presId="urn:microsoft.com/office/officeart/2008/layout/LinedList"/>
    <dgm:cxn modelId="{8A3BF31E-2509-4152-85E9-ADFD7ECE3FE1}" type="presParOf" srcId="{35AC7D0C-448A-4ED2-930C-A990B09993AA}" destId="{0357BB25-5A4E-4B3A-86EE-F385E275D152}" srcOrd="1" destOrd="0" presId="urn:microsoft.com/office/officeart/2008/layout/LinedList"/>
    <dgm:cxn modelId="{FAA31231-C484-4CC8-A90B-C5228C7C9679}" type="presParOf" srcId="{59AB8C69-8566-4F34-8612-DE802BE767FC}" destId="{1F6B5195-6118-4BDA-8BEB-0B3C247846FD}" srcOrd="2" destOrd="0" presId="urn:microsoft.com/office/officeart/2008/layout/LinedList"/>
    <dgm:cxn modelId="{9B480EE2-F500-4141-ADA8-42F80D295FFE}" type="presParOf" srcId="{59AB8C69-8566-4F34-8612-DE802BE767FC}" destId="{9DDAF33D-9E8D-4AAA-B582-CB5AA44F402B}" srcOrd="3" destOrd="0" presId="urn:microsoft.com/office/officeart/2008/layout/LinedList"/>
    <dgm:cxn modelId="{FA7BAE5C-2BF8-4464-8BFB-2A5176E1DE85}" type="presParOf" srcId="{9DDAF33D-9E8D-4AAA-B582-CB5AA44F402B}" destId="{2DBAF06F-3F28-4471-8139-AFC300303C8B}" srcOrd="0" destOrd="0" presId="urn:microsoft.com/office/officeart/2008/layout/LinedList"/>
    <dgm:cxn modelId="{71CBD141-1B37-4EC7-B41B-271FE168B54D}" type="presParOf" srcId="{9DDAF33D-9E8D-4AAA-B582-CB5AA44F402B}" destId="{FAE58B09-C29B-440C-8B34-4E33FDEC31C5}" srcOrd="1" destOrd="0" presId="urn:microsoft.com/office/officeart/2008/layout/LinedList"/>
    <dgm:cxn modelId="{0E1AEE09-1341-4651-9C5A-7422C5686B2E}" type="presParOf" srcId="{59AB8C69-8566-4F34-8612-DE802BE767FC}" destId="{D5198EC1-CBC6-4D53-9BD6-E0A32F83D8E4}" srcOrd="4" destOrd="0" presId="urn:microsoft.com/office/officeart/2008/layout/LinedList"/>
    <dgm:cxn modelId="{BFB9AEEF-30A7-4F02-98E7-1DAE9957E6C3}" type="presParOf" srcId="{59AB8C69-8566-4F34-8612-DE802BE767FC}" destId="{48EC20B8-952C-4317-B3B2-E22B2BDBD57A}" srcOrd="5" destOrd="0" presId="urn:microsoft.com/office/officeart/2008/layout/LinedList"/>
    <dgm:cxn modelId="{15A21C94-1A97-476F-9795-B19BC18857BF}" type="presParOf" srcId="{48EC20B8-952C-4317-B3B2-E22B2BDBD57A}" destId="{3B577D80-721E-42D8-8548-85E1D8A1154C}" srcOrd="0" destOrd="0" presId="urn:microsoft.com/office/officeart/2008/layout/LinedList"/>
    <dgm:cxn modelId="{706C88A3-4ABA-4FB5-A196-EB1937DCD44F}" type="presParOf" srcId="{48EC20B8-952C-4317-B3B2-E22B2BDBD57A}" destId="{F85BE217-A154-4028-8A3D-7CF7A5ECB44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B53B1-9A02-4486-A76B-B3E059A911EE}">
      <dsp:nvSpPr>
        <dsp:cNvPr id="0" name=""/>
        <dsp:cNvSpPr/>
      </dsp:nvSpPr>
      <dsp:spPr>
        <a:xfrm>
          <a:off x="0" y="1177"/>
          <a:ext cx="4977578" cy="5016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AD52BB-39C1-4F8D-A220-38319E54F25E}">
      <dsp:nvSpPr>
        <dsp:cNvPr id="0" name=""/>
        <dsp:cNvSpPr/>
      </dsp:nvSpPr>
      <dsp:spPr>
        <a:xfrm>
          <a:off x="151747" y="114047"/>
          <a:ext cx="275905" cy="27590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197D2E-CAA9-41A5-9F67-06266935FC3B}">
      <dsp:nvSpPr>
        <dsp:cNvPr id="0" name=""/>
        <dsp:cNvSpPr/>
      </dsp:nvSpPr>
      <dsp:spPr>
        <a:xfrm>
          <a:off x="579401" y="1177"/>
          <a:ext cx="4398176" cy="501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091" tIns="53091" rIns="53091" bIns="53091" numCol="1" spcCol="1270" anchor="ctr" anchorCtr="0">
          <a:noAutofit/>
        </a:bodyPr>
        <a:lstStyle/>
        <a:p>
          <a:pPr marL="0" lvl="0" indent="0" algn="l" defTabSz="711200">
            <a:lnSpc>
              <a:spcPct val="100000"/>
            </a:lnSpc>
            <a:spcBef>
              <a:spcPct val="0"/>
            </a:spcBef>
            <a:spcAft>
              <a:spcPct val="35000"/>
            </a:spcAft>
            <a:buNone/>
          </a:pPr>
          <a:r>
            <a:rPr lang="en-GB" sz="1600" kern="1200" dirty="0"/>
            <a:t>Problem Solving.</a:t>
          </a:r>
          <a:endParaRPr lang="en-US" sz="1600" kern="1200" dirty="0"/>
        </a:p>
      </dsp:txBody>
      <dsp:txXfrm>
        <a:off x="579401" y="1177"/>
        <a:ext cx="4398176" cy="501646"/>
      </dsp:txXfrm>
    </dsp:sp>
    <dsp:sp modelId="{E93CCBA3-BFF0-42F6-BEF9-F767A18DA810}">
      <dsp:nvSpPr>
        <dsp:cNvPr id="0" name=""/>
        <dsp:cNvSpPr/>
      </dsp:nvSpPr>
      <dsp:spPr>
        <a:xfrm>
          <a:off x="0" y="628234"/>
          <a:ext cx="4977578" cy="5016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9CF18C-FCAB-41E9-89BE-BB6DA96F11B0}">
      <dsp:nvSpPr>
        <dsp:cNvPr id="0" name=""/>
        <dsp:cNvSpPr/>
      </dsp:nvSpPr>
      <dsp:spPr>
        <a:xfrm>
          <a:off x="151747" y="741105"/>
          <a:ext cx="275905" cy="27590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C245784-9906-4479-AF6E-AB2DF8999995}">
      <dsp:nvSpPr>
        <dsp:cNvPr id="0" name=""/>
        <dsp:cNvSpPr/>
      </dsp:nvSpPr>
      <dsp:spPr>
        <a:xfrm>
          <a:off x="579401" y="628234"/>
          <a:ext cx="4398176" cy="501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091" tIns="53091" rIns="53091" bIns="53091" numCol="1" spcCol="1270" anchor="ctr" anchorCtr="0">
          <a:noAutofit/>
        </a:bodyPr>
        <a:lstStyle/>
        <a:p>
          <a:pPr marL="0" lvl="0" indent="0" algn="l" defTabSz="711200">
            <a:lnSpc>
              <a:spcPct val="100000"/>
            </a:lnSpc>
            <a:spcBef>
              <a:spcPct val="0"/>
            </a:spcBef>
            <a:spcAft>
              <a:spcPct val="35000"/>
            </a:spcAft>
            <a:buNone/>
          </a:pPr>
          <a:r>
            <a:rPr lang="en-GB" sz="1600" kern="1200" dirty="0"/>
            <a:t>Behavioural Activation.</a:t>
          </a:r>
          <a:endParaRPr lang="en-US" sz="1600" kern="1200" dirty="0"/>
        </a:p>
      </dsp:txBody>
      <dsp:txXfrm>
        <a:off x="579401" y="628234"/>
        <a:ext cx="4398176" cy="501646"/>
      </dsp:txXfrm>
    </dsp:sp>
    <dsp:sp modelId="{6CAEDCD5-5B08-4847-BA1C-54D0F5D8DE61}">
      <dsp:nvSpPr>
        <dsp:cNvPr id="0" name=""/>
        <dsp:cNvSpPr/>
      </dsp:nvSpPr>
      <dsp:spPr>
        <a:xfrm>
          <a:off x="0" y="1255292"/>
          <a:ext cx="4977578" cy="5016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E4E7BD-B863-4566-9EE5-4168F7ADD152}">
      <dsp:nvSpPr>
        <dsp:cNvPr id="0" name=""/>
        <dsp:cNvSpPr/>
      </dsp:nvSpPr>
      <dsp:spPr>
        <a:xfrm>
          <a:off x="151747" y="1368162"/>
          <a:ext cx="275905" cy="27590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D8935C8-2925-4ADE-B4BB-F1449E3AD129}">
      <dsp:nvSpPr>
        <dsp:cNvPr id="0" name=""/>
        <dsp:cNvSpPr/>
      </dsp:nvSpPr>
      <dsp:spPr>
        <a:xfrm>
          <a:off x="579401" y="1255292"/>
          <a:ext cx="4398176" cy="501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091" tIns="53091" rIns="53091" bIns="53091" numCol="1" spcCol="1270" anchor="ctr" anchorCtr="0">
          <a:noAutofit/>
        </a:bodyPr>
        <a:lstStyle/>
        <a:p>
          <a:pPr marL="0" lvl="0" indent="0" algn="l" defTabSz="711200">
            <a:lnSpc>
              <a:spcPct val="100000"/>
            </a:lnSpc>
            <a:spcBef>
              <a:spcPct val="0"/>
            </a:spcBef>
            <a:spcAft>
              <a:spcPct val="35000"/>
            </a:spcAft>
            <a:buNone/>
          </a:pPr>
          <a:r>
            <a:rPr lang="en-GB" sz="1600" kern="1200" dirty="0"/>
            <a:t>Exposure</a:t>
          </a:r>
          <a:r>
            <a:rPr lang="en-GB" sz="1400" kern="1200" dirty="0"/>
            <a:t>.</a:t>
          </a:r>
          <a:endParaRPr lang="en-US" sz="1400" kern="1200" dirty="0"/>
        </a:p>
      </dsp:txBody>
      <dsp:txXfrm>
        <a:off x="579401" y="1255292"/>
        <a:ext cx="4398176" cy="501646"/>
      </dsp:txXfrm>
    </dsp:sp>
    <dsp:sp modelId="{75C788D9-93AA-4681-9DB7-254A32E68D76}">
      <dsp:nvSpPr>
        <dsp:cNvPr id="0" name=""/>
        <dsp:cNvSpPr/>
      </dsp:nvSpPr>
      <dsp:spPr>
        <a:xfrm>
          <a:off x="0" y="1882350"/>
          <a:ext cx="4977578" cy="5016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E4C905-8092-4878-BFC7-FB37781C2D97}">
      <dsp:nvSpPr>
        <dsp:cNvPr id="0" name=""/>
        <dsp:cNvSpPr/>
      </dsp:nvSpPr>
      <dsp:spPr>
        <a:xfrm>
          <a:off x="151747" y="1995220"/>
          <a:ext cx="275905" cy="27590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F2DFAF-C138-4876-A17F-1ED1DB97E04B}">
      <dsp:nvSpPr>
        <dsp:cNvPr id="0" name=""/>
        <dsp:cNvSpPr/>
      </dsp:nvSpPr>
      <dsp:spPr>
        <a:xfrm>
          <a:off x="579401" y="1882350"/>
          <a:ext cx="4398176" cy="501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091" tIns="53091" rIns="53091" bIns="53091" numCol="1" spcCol="1270" anchor="ctr" anchorCtr="0">
          <a:noAutofit/>
        </a:bodyPr>
        <a:lstStyle/>
        <a:p>
          <a:pPr marL="0" lvl="0" indent="0" algn="l" defTabSz="711200">
            <a:lnSpc>
              <a:spcPct val="100000"/>
            </a:lnSpc>
            <a:spcBef>
              <a:spcPct val="0"/>
            </a:spcBef>
            <a:spcAft>
              <a:spcPct val="35000"/>
            </a:spcAft>
            <a:buNone/>
          </a:pPr>
          <a:r>
            <a:rPr lang="en-GB" sz="1600" kern="1200" dirty="0"/>
            <a:t>Inhibitory Learning.</a:t>
          </a:r>
          <a:endParaRPr lang="en-US" sz="1600" kern="1200" dirty="0"/>
        </a:p>
      </dsp:txBody>
      <dsp:txXfrm>
        <a:off x="579401" y="1882350"/>
        <a:ext cx="4398176" cy="501646"/>
      </dsp:txXfrm>
    </dsp:sp>
    <dsp:sp modelId="{7D288D05-FFDF-453A-BCAC-2890E66BA1A8}">
      <dsp:nvSpPr>
        <dsp:cNvPr id="0" name=""/>
        <dsp:cNvSpPr/>
      </dsp:nvSpPr>
      <dsp:spPr>
        <a:xfrm>
          <a:off x="0" y="2509407"/>
          <a:ext cx="4977578" cy="5016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3F4826-DDF4-49D3-ACC0-44C2B77671C8}">
      <dsp:nvSpPr>
        <dsp:cNvPr id="0" name=""/>
        <dsp:cNvSpPr/>
      </dsp:nvSpPr>
      <dsp:spPr>
        <a:xfrm>
          <a:off x="151747" y="2622278"/>
          <a:ext cx="275905" cy="27590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0253CB-0E21-4254-8207-F8750B33EF18}">
      <dsp:nvSpPr>
        <dsp:cNvPr id="0" name=""/>
        <dsp:cNvSpPr/>
      </dsp:nvSpPr>
      <dsp:spPr>
        <a:xfrm>
          <a:off x="579401" y="2509407"/>
          <a:ext cx="4398176" cy="501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091" tIns="53091" rIns="53091" bIns="53091" numCol="1" spcCol="1270" anchor="ctr" anchorCtr="0">
          <a:noAutofit/>
        </a:bodyPr>
        <a:lstStyle/>
        <a:p>
          <a:pPr marL="0" lvl="0" indent="0" algn="l" defTabSz="711200">
            <a:lnSpc>
              <a:spcPct val="100000"/>
            </a:lnSpc>
            <a:spcBef>
              <a:spcPct val="0"/>
            </a:spcBef>
            <a:spcAft>
              <a:spcPct val="35000"/>
            </a:spcAft>
            <a:buNone/>
          </a:pPr>
          <a:r>
            <a:rPr lang="en-GB" sz="1600" kern="1200" dirty="0"/>
            <a:t>Mental Development Restructuring.</a:t>
          </a:r>
          <a:endParaRPr lang="en-US" sz="1600" kern="1200" dirty="0"/>
        </a:p>
      </dsp:txBody>
      <dsp:txXfrm>
        <a:off x="579401" y="2509407"/>
        <a:ext cx="4398176" cy="501646"/>
      </dsp:txXfrm>
    </dsp:sp>
    <dsp:sp modelId="{4D3E1248-3B81-438A-9179-7D4D524DBEE3}">
      <dsp:nvSpPr>
        <dsp:cNvPr id="0" name=""/>
        <dsp:cNvSpPr/>
      </dsp:nvSpPr>
      <dsp:spPr>
        <a:xfrm>
          <a:off x="0" y="3136465"/>
          <a:ext cx="4977578" cy="50164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9E3213-A99C-40BA-A2CE-B98437A22719}">
      <dsp:nvSpPr>
        <dsp:cNvPr id="0" name=""/>
        <dsp:cNvSpPr/>
      </dsp:nvSpPr>
      <dsp:spPr>
        <a:xfrm>
          <a:off x="151747" y="3249335"/>
          <a:ext cx="275905" cy="27590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A6F820-E051-4E25-840B-EF441D8B896F}">
      <dsp:nvSpPr>
        <dsp:cNvPr id="0" name=""/>
        <dsp:cNvSpPr/>
      </dsp:nvSpPr>
      <dsp:spPr>
        <a:xfrm>
          <a:off x="579401" y="3136465"/>
          <a:ext cx="4398176" cy="501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091" tIns="53091" rIns="53091" bIns="53091" numCol="1" spcCol="1270" anchor="ctr" anchorCtr="0">
          <a:noAutofit/>
        </a:bodyPr>
        <a:lstStyle/>
        <a:p>
          <a:pPr marL="0" lvl="0" indent="0" algn="l" defTabSz="711200">
            <a:lnSpc>
              <a:spcPct val="100000"/>
            </a:lnSpc>
            <a:spcBef>
              <a:spcPct val="0"/>
            </a:spcBef>
            <a:spcAft>
              <a:spcPct val="35000"/>
            </a:spcAft>
            <a:buNone/>
          </a:pPr>
          <a:r>
            <a:rPr lang="en-GB" sz="1600" kern="1200" dirty="0"/>
            <a:t>Therapy</a:t>
          </a:r>
          <a:r>
            <a:rPr lang="en-GB" sz="1400" kern="1200" dirty="0"/>
            <a:t>. </a:t>
          </a:r>
          <a:r>
            <a:rPr lang="en-US" altLang="en-US" sz="1400" kern="1200" dirty="0">
              <a:latin typeface="Times New Roman" panose="02020603050405020304" pitchFamily="18" charset="0"/>
              <a:cs typeface="Times New Roman" panose="02020603050405020304" pitchFamily="18" charset="0"/>
            </a:rPr>
            <a:t>(Sorial, 2024)</a:t>
          </a:r>
          <a:endParaRPr lang="en-US" sz="1400" kern="1200" dirty="0"/>
        </a:p>
      </dsp:txBody>
      <dsp:txXfrm>
        <a:off x="579401" y="3136465"/>
        <a:ext cx="4398176" cy="5016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7B9971-A73C-4484-B9C9-F7079DD2BC34}">
      <dsp:nvSpPr>
        <dsp:cNvPr id="0" name=""/>
        <dsp:cNvSpPr/>
      </dsp:nvSpPr>
      <dsp:spPr>
        <a:xfrm>
          <a:off x="0" y="21429"/>
          <a:ext cx="10515600" cy="63648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Environmental interaction.</a:t>
          </a:r>
          <a:endParaRPr lang="en-US" sz="1600" kern="1200" dirty="0"/>
        </a:p>
      </dsp:txBody>
      <dsp:txXfrm>
        <a:off x="31070" y="52499"/>
        <a:ext cx="10453460" cy="574340"/>
      </dsp:txXfrm>
    </dsp:sp>
    <dsp:sp modelId="{7672D6EF-E03A-4E19-82A1-A8A13C7BCB8C}">
      <dsp:nvSpPr>
        <dsp:cNvPr id="0" name=""/>
        <dsp:cNvSpPr/>
      </dsp:nvSpPr>
      <dsp:spPr>
        <a:xfrm>
          <a:off x="0" y="755828"/>
          <a:ext cx="10515600" cy="63648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Individual differences.</a:t>
          </a:r>
          <a:endParaRPr lang="en-US" sz="1600" kern="1200" dirty="0"/>
        </a:p>
      </dsp:txBody>
      <dsp:txXfrm>
        <a:off x="31070" y="786898"/>
        <a:ext cx="10453460" cy="574340"/>
      </dsp:txXfrm>
    </dsp:sp>
    <dsp:sp modelId="{43D28F1C-5A48-4B93-B368-A94B4867C03E}">
      <dsp:nvSpPr>
        <dsp:cNvPr id="0" name=""/>
        <dsp:cNvSpPr/>
      </dsp:nvSpPr>
      <dsp:spPr>
        <a:xfrm>
          <a:off x="0" y="1490228"/>
          <a:ext cx="10515600" cy="63648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A structures framework.</a:t>
          </a:r>
          <a:endParaRPr lang="en-US" sz="1600" kern="1200" dirty="0"/>
        </a:p>
      </dsp:txBody>
      <dsp:txXfrm>
        <a:off x="31070" y="1521298"/>
        <a:ext cx="10453460" cy="574340"/>
      </dsp:txXfrm>
    </dsp:sp>
    <dsp:sp modelId="{04E430C6-78FE-4B63-9812-F01D799AF61B}">
      <dsp:nvSpPr>
        <dsp:cNvPr id="0" name=""/>
        <dsp:cNvSpPr/>
      </dsp:nvSpPr>
      <dsp:spPr>
        <a:xfrm>
          <a:off x="0" y="2224629"/>
          <a:ext cx="10515600" cy="63648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Problem solving.</a:t>
          </a:r>
          <a:endParaRPr lang="en-US" sz="1600" kern="1200" dirty="0"/>
        </a:p>
      </dsp:txBody>
      <dsp:txXfrm>
        <a:off x="31070" y="2255699"/>
        <a:ext cx="10453460" cy="574340"/>
      </dsp:txXfrm>
    </dsp:sp>
    <dsp:sp modelId="{9E93CC4F-6972-4EBF-97BD-9F6C9CED3570}">
      <dsp:nvSpPr>
        <dsp:cNvPr id="0" name=""/>
        <dsp:cNvSpPr/>
      </dsp:nvSpPr>
      <dsp:spPr>
        <a:xfrm>
          <a:off x="0" y="2959028"/>
          <a:ext cx="10515600" cy="63648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Discovery learning.</a:t>
          </a:r>
          <a:endParaRPr lang="en-US" sz="1600" kern="1200" dirty="0"/>
        </a:p>
      </dsp:txBody>
      <dsp:txXfrm>
        <a:off x="31070" y="2990098"/>
        <a:ext cx="10453460" cy="574340"/>
      </dsp:txXfrm>
    </dsp:sp>
    <dsp:sp modelId="{53844176-0122-4E42-BF9D-89837506E8D5}">
      <dsp:nvSpPr>
        <dsp:cNvPr id="0" name=""/>
        <dsp:cNvSpPr/>
      </dsp:nvSpPr>
      <dsp:spPr>
        <a:xfrm>
          <a:off x="0" y="3693429"/>
          <a:ext cx="10515600" cy="63648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Stages in teaching.</a:t>
          </a:r>
          <a:endParaRPr lang="en-US" sz="1600" kern="1200" dirty="0"/>
        </a:p>
      </dsp:txBody>
      <dsp:txXfrm>
        <a:off x="31070" y="3724499"/>
        <a:ext cx="10453460" cy="5743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18B0D5-C662-4CD1-BE40-05C43C0F3C5E}">
      <dsp:nvSpPr>
        <dsp:cNvPr id="0" name=""/>
        <dsp:cNvSpPr/>
      </dsp:nvSpPr>
      <dsp:spPr>
        <a:xfrm>
          <a:off x="0" y="39687"/>
          <a:ext cx="3286125" cy="1971675"/>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Cultural bias.</a:t>
          </a:r>
          <a:endParaRPr lang="en-US" sz="1600" kern="1200" dirty="0"/>
        </a:p>
      </dsp:txBody>
      <dsp:txXfrm>
        <a:off x="0" y="39687"/>
        <a:ext cx="3286125" cy="1971675"/>
      </dsp:txXfrm>
    </dsp:sp>
    <dsp:sp modelId="{B31D6665-84A2-40C4-97F3-B2DF54EEA7C4}">
      <dsp:nvSpPr>
        <dsp:cNvPr id="0" name=""/>
        <dsp:cNvSpPr/>
      </dsp:nvSpPr>
      <dsp:spPr>
        <a:xfrm>
          <a:off x="3614737" y="39687"/>
          <a:ext cx="3286125" cy="1971675"/>
        </a:xfrm>
        <a:prstGeom prst="rect">
          <a:avLst/>
        </a:prstGeom>
        <a:solidFill>
          <a:schemeClr val="accent5">
            <a:hueOff val="-2430430"/>
            <a:satOff val="-165"/>
            <a:lumOff val="39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Neglect of emotional and motivational factors.</a:t>
          </a:r>
          <a:endParaRPr lang="en-US" sz="1600" kern="1200" dirty="0"/>
        </a:p>
      </dsp:txBody>
      <dsp:txXfrm>
        <a:off x="3614737" y="39687"/>
        <a:ext cx="3286125" cy="1971675"/>
      </dsp:txXfrm>
    </dsp:sp>
    <dsp:sp modelId="{93B07FCD-1168-4D6E-AA71-A6A05691B858}">
      <dsp:nvSpPr>
        <dsp:cNvPr id="0" name=""/>
        <dsp:cNvSpPr/>
      </dsp:nvSpPr>
      <dsp:spPr>
        <a:xfrm>
          <a:off x="7229475" y="39687"/>
          <a:ext cx="3286125" cy="1971675"/>
        </a:xfrm>
        <a:prstGeom prst="rect">
          <a:avLst/>
        </a:prstGeom>
        <a:solidFill>
          <a:schemeClr val="accent5">
            <a:hueOff val="-4860860"/>
            <a:satOff val="-330"/>
            <a:lumOff val="78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Underestimating children’s abilities.</a:t>
          </a:r>
          <a:endParaRPr lang="en-US" sz="1600" kern="1200" dirty="0"/>
        </a:p>
      </dsp:txBody>
      <dsp:txXfrm>
        <a:off x="7229475" y="39687"/>
        <a:ext cx="3286125" cy="1971675"/>
      </dsp:txXfrm>
    </dsp:sp>
    <dsp:sp modelId="{625611F5-F98C-4194-AD29-967FE7912705}">
      <dsp:nvSpPr>
        <dsp:cNvPr id="0" name=""/>
        <dsp:cNvSpPr/>
      </dsp:nvSpPr>
      <dsp:spPr>
        <a:xfrm>
          <a:off x="0" y="2339975"/>
          <a:ext cx="3286125" cy="1971675"/>
        </a:xfrm>
        <a:prstGeom prst="rect">
          <a:avLst/>
        </a:prstGeom>
        <a:solidFill>
          <a:schemeClr val="accent5">
            <a:hueOff val="-7291290"/>
            <a:satOff val="-496"/>
            <a:lumOff val="117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Overemphasis on individual learning.</a:t>
          </a:r>
          <a:endParaRPr lang="en-US" sz="1600" kern="1200" dirty="0"/>
        </a:p>
      </dsp:txBody>
      <dsp:txXfrm>
        <a:off x="0" y="2339975"/>
        <a:ext cx="3286125" cy="1971675"/>
      </dsp:txXfrm>
    </dsp:sp>
    <dsp:sp modelId="{D3D59F2B-9EB0-40D7-A904-25B5AA6EAEAC}">
      <dsp:nvSpPr>
        <dsp:cNvPr id="0" name=""/>
        <dsp:cNvSpPr/>
      </dsp:nvSpPr>
      <dsp:spPr>
        <a:xfrm>
          <a:off x="3614737" y="2339975"/>
          <a:ext cx="3286125" cy="1971675"/>
        </a:xfrm>
        <a:prstGeom prst="rect">
          <a:avLst/>
        </a:prstGeom>
        <a:solidFill>
          <a:schemeClr val="accent5">
            <a:hueOff val="-9721720"/>
            <a:satOff val="-661"/>
            <a:lumOff val="15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Limitation on social influence.</a:t>
          </a:r>
          <a:endParaRPr lang="en-US" sz="1800" kern="1200" dirty="0"/>
        </a:p>
      </dsp:txBody>
      <dsp:txXfrm>
        <a:off x="3614737" y="2339975"/>
        <a:ext cx="3286125" cy="1971675"/>
      </dsp:txXfrm>
    </dsp:sp>
    <dsp:sp modelId="{D9350CD7-396D-41D6-985F-B22DFABEE447}">
      <dsp:nvSpPr>
        <dsp:cNvPr id="0" name=""/>
        <dsp:cNvSpPr/>
      </dsp:nvSpPr>
      <dsp:spPr>
        <a:xfrm>
          <a:off x="7229475" y="2339975"/>
          <a:ext cx="3286125" cy="1971675"/>
        </a:xfrm>
        <a:prstGeom prst="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Lack of empirical support for stages.</a:t>
          </a:r>
          <a:endParaRPr lang="en-US" sz="1600" kern="1200" dirty="0"/>
        </a:p>
      </dsp:txBody>
      <dsp:txXfrm>
        <a:off x="7229475" y="2339975"/>
        <a:ext cx="3286125" cy="19716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345DAF-38B4-4139-BD42-9C5E86A507E1}">
      <dsp:nvSpPr>
        <dsp:cNvPr id="0" name=""/>
        <dsp:cNvSpPr/>
      </dsp:nvSpPr>
      <dsp:spPr>
        <a:xfrm>
          <a:off x="0" y="2442"/>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D988AE-2822-4388-B64F-7AA8D99D010F}">
      <dsp:nvSpPr>
        <dsp:cNvPr id="0" name=""/>
        <dsp:cNvSpPr/>
      </dsp:nvSpPr>
      <dsp:spPr>
        <a:xfrm>
          <a:off x="0" y="2442"/>
          <a:ext cx="10515600" cy="16657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By using Piaget’s stages of cognitive development, Jenny can be supported by fostering her cognitive growth and emotional well-being. Given that Jenny is in the formal operational stage, encouraging abstract reasoning, critical thinking and problem solving can help her manage the challenges she faces. Additionally, providing emotional support and creating opportunities for social interactions and helping her plan will guide her toward healthier psychological development while recognizing the complexities of her caregiving role.</a:t>
          </a:r>
          <a:r>
            <a:rPr lang="en-US" sz="1600" kern="1200" dirty="0"/>
            <a:t> development while recognizing the complexities of her caregiving role.</a:t>
          </a:r>
        </a:p>
      </dsp:txBody>
      <dsp:txXfrm>
        <a:off x="0" y="2442"/>
        <a:ext cx="10515600" cy="1665758"/>
      </dsp:txXfrm>
    </dsp:sp>
    <dsp:sp modelId="{1F6B5195-6118-4BDA-8BEB-0B3C247846FD}">
      <dsp:nvSpPr>
        <dsp:cNvPr id="0" name=""/>
        <dsp:cNvSpPr/>
      </dsp:nvSpPr>
      <dsp:spPr>
        <a:xfrm>
          <a:off x="0" y="1668201"/>
          <a:ext cx="10515600"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BAF06F-3F28-4471-8139-AFC300303C8B}">
      <dsp:nvSpPr>
        <dsp:cNvPr id="0" name=""/>
        <dsp:cNvSpPr/>
      </dsp:nvSpPr>
      <dsp:spPr>
        <a:xfrm>
          <a:off x="0" y="1668201"/>
          <a:ext cx="10515600" cy="16657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However, Piaget’s theory is criticised because of underestimating children's cognitive abilities and the limitation of considering their social and cultural influences, and this is due to his small research using his children, which limited his theory and knowledge about differences in children and their complex behavioural needs.</a:t>
          </a:r>
        </a:p>
        <a:p>
          <a:pPr marL="0" lvl="0" indent="0" algn="l" defTabSz="711200">
            <a:lnSpc>
              <a:spcPct val="90000"/>
            </a:lnSpc>
            <a:spcBef>
              <a:spcPct val="0"/>
            </a:spcBef>
            <a:spcAft>
              <a:spcPct val="35000"/>
            </a:spcAft>
            <a:buNone/>
          </a:pPr>
          <a:endParaRPr lang="en-US" sz="1600" kern="1200" dirty="0"/>
        </a:p>
      </dsp:txBody>
      <dsp:txXfrm>
        <a:off x="0" y="1668201"/>
        <a:ext cx="10515600" cy="1665758"/>
      </dsp:txXfrm>
    </dsp:sp>
    <dsp:sp modelId="{D5198EC1-CBC6-4D53-9BD6-E0A32F83D8E4}">
      <dsp:nvSpPr>
        <dsp:cNvPr id="0" name=""/>
        <dsp:cNvSpPr/>
      </dsp:nvSpPr>
      <dsp:spPr>
        <a:xfrm>
          <a:off x="0" y="3333959"/>
          <a:ext cx="105156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577D80-721E-42D8-8548-85E1D8A1154C}">
      <dsp:nvSpPr>
        <dsp:cNvPr id="0" name=""/>
        <dsp:cNvSpPr/>
      </dsp:nvSpPr>
      <dsp:spPr>
        <a:xfrm>
          <a:off x="0" y="3333959"/>
          <a:ext cx="10515600" cy="16657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I argue that the present and future research should address these limitations while building on Piaget's great theory.</a:t>
          </a:r>
          <a:endParaRPr lang="en-US" sz="1600" kern="1200" dirty="0"/>
        </a:p>
      </dsp:txBody>
      <dsp:txXfrm>
        <a:off x="0" y="3333959"/>
        <a:ext cx="10515600" cy="166575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6AEF346-0923-166F-9308-839F5532E7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7488FE5-E532-CA83-9E6F-062156DB21D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4CAC1C1-F89F-4FD1-9527-BE13CB93E813}" type="datetimeFigureOut">
              <a:rPr lang="en-GB" smtClean="0"/>
              <a:t>15/03/2026</a:t>
            </a:fld>
            <a:endParaRPr lang="en-GB"/>
          </a:p>
        </p:txBody>
      </p:sp>
      <p:sp>
        <p:nvSpPr>
          <p:cNvPr id="4" name="Footer Placeholder 3">
            <a:extLst>
              <a:ext uri="{FF2B5EF4-FFF2-40B4-BE49-F238E27FC236}">
                <a16:creationId xmlns:a16="http://schemas.microsoft.com/office/drawing/2014/main" id="{0AC92EFD-6740-FEAC-A7BD-88751B47052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5E5285FE-9CCF-E89C-9155-9BCD550145C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CDC0EA-DF7B-4E04-9F99-3434AB370887}" type="slidenum">
              <a:rPr lang="en-GB" smtClean="0"/>
              <a:t>‹#›</a:t>
            </a:fld>
            <a:endParaRPr lang="en-GB"/>
          </a:p>
        </p:txBody>
      </p:sp>
    </p:spTree>
    <p:extLst>
      <p:ext uri="{BB962C8B-B14F-4D97-AF65-F5344CB8AC3E}">
        <p14:creationId xmlns:p14="http://schemas.microsoft.com/office/powerpoint/2010/main" val="32338885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DC085B-1F2C-46F0-840A-112FFE039C63}" type="datetimeFigureOut">
              <a:rPr lang="en-GB" smtClean="0"/>
              <a:t>15/03/2026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3342F1-6088-4891-94A7-760A7C4208CD}" type="slidenum">
              <a:rPr lang="en-GB" smtClean="0"/>
              <a:t>‹#›</a:t>
            </a:fld>
            <a:endParaRPr lang="en-GB"/>
          </a:p>
        </p:txBody>
      </p:sp>
    </p:spTree>
    <p:extLst>
      <p:ext uri="{BB962C8B-B14F-4D97-AF65-F5344CB8AC3E}">
        <p14:creationId xmlns:p14="http://schemas.microsoft.com/office/powerpoint/2010/main" val="2399622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3342F1-6088-4891-94A7-760A7C4208CD}" type="slidenum">
              <a:rPr lang="en-GB" smtClean="0"/>
              <a:t>1</a:t>
            </a:fld>
            <a:endParaRPr lang="en-GB"/>
          </a:p>
        </p:txBody>
      </p:sp>
    </p:spTree>
    <p:extLst>
      <p:ext uri="{BB962C8B-B14F-4D97-AF65-F5344CB8AC3E}">
        <p14:creationId xmlns:p14="http://schemas.microsoft.com/office/powerpoint/2010/main" val="9763893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3342F1-6088-4891-94A7-760A7C4208CD}" type="slidenum">
              <a:rPr lang="en-GB" smtClean="0"/>
              <a:t>5</a:t>
            </a:fld>
            <a:endParaRPr lang="en-GB"/>
          </a:p>
        </p:txBody>
      </p:sp>
    </p:spTree>
    <p:extLst>
      <p:ext uri="{BB962C8B-B14F-4D97-AF65-F5344CB8AC3E}">
        <p14:creationId xmlns:p14="http://schemas.microsoft.com/office/powerpoint/2010/main" val="218083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3342F1-6088-4891-94A7-760A7C4208CD}" type="slidenum">
              <a:rPr lang="en-GB" smtClean="0"/>
              <a:t>6</a:t>
            </a:fld>
            <a:endParaRPr lang="en-GB"/>
          </a:p>
        </p:txBody>
      </p:sp>
    </p:spTree>
    <p:extLst>
      <p:ext uri="{BB962C8B-B14F-4D97-AF65-F5344CB8AC3E}">
        <p14:creationId xmlns:p14="http://schemas.microsoft.com/office/powerpoint/2010/main" val="2175417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3342F1-6088-4891-94A7-760A7C4208CD}" type="slidenum">
              <a:rPr lang="en-GB" smtClean="0"/>
              <a:t>9</a:t>
            </a:fld>
            <a:endParaRPr lang="en-GB"/>
          </a:p>
        </p:txBody>
      </p:sp>
    </p:spTree>
    <p:extLst>
      <p:ext uri="{BB962C8B-B14F-4D97-AF65-F5344CB8AC3E}">
        <p14:creationId xmlns:p14="http://schemas.microsoft.com/office/powerpoint/2010/main" val="1673278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3342F1-6088-4891-94A7-760A7C4208CD}" type="slidenum">
              <a:rPr lang="en-GB" smtClean="0"/>
              <a:t>10</a:t>
            </a:fld>
            <a:endParaRPr lang="en-GB"/>
          </a:p>
        </p:txBody>
      </p:sp>
    </p:spTree>
    <p:extLst>
      <p:ext uri="{BB962C8B-B14F-4D97-AF65-F5344CB8AC3E}">
        <p14:creationId xmlns:p14="http://schemas.microsoft.com/office/powerpoint/2010/main" val="30147354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9AFD86-3672-3548-DD5F-5D6C6A5C669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6DB10AA-A41D-3290-D764-24A37962B4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35DD125F-5D1A-A27A-D1B6-4B345AB45DE7}"/>
              </a:ext>
            </a:extLst>
          </p:cNvPr>
          <p:cNvSpPr>
            <a:spLocks noGrp="1"/>
          </p:cNvSpPr>
          <p:nvPr>
            <p:ph type="dt" sz="half" idx="10"/>
          </p:nvPr>
        </p:nvSpPr>
        <p:spPr/>
        <p:txBody>
          <a:bodyPr/>
          <a:lstStyle/>
          <a:p>
            <a:fld id="{63E7F149-50C0-474D-8105-4BB657EA7F3A}" type="datetime1">
              <a:rPr lang="en-GB" smtClean="0"/>
              <a:t>15/03/2026</a:t>
            </a:fld>
            <a:endParaRPr lang="en-GB"/>
          </a:p>
        </p:txBody>
      </p:sp>
      <p:sp>
        <p:nvSpPr>
          <p:cNvPr id="5" name="Footer Placeholder 4">
            <a:extLst>
              <a:ext uri="{FF2B5EF4-FFF2-40B4-BE49-F238E27FC236}">
                <a16:creationId xmlns:a16="http://schemas.microsoft.com/office/drawing/2014/main" id="{5B2A5074-C2B0-998B-8ED3-F04B8153B478}"/>
              </a:ext>
            </a:extLst>
          </p:cNvPr>
          <p:cNvSpPr>
            <a:spLocks noGrp="1"/>
          </p:cNvSpPr>
          <p:nvPr>
            <p:ph type="ftr" sz="quarter" idx="11"/>
          </p:nvPr>
        </p:nvSpPr>
        <p:spPr/>
        <p:txBody>
          <a:bodyPr/>
          <a:lstStyle/>
          <a:p>
            <a:r>
              <a:rPr lang="en-GB"/>
              <a:t>Nairah Jadidah Namakula 2438044</a:t>
            </a:r>
          </a:p>
        </p:txBody>
      </p:sp>
      <p:sp>
        <p:nvSpPr>
          <p:cNvPr id="6" name="Slide Number Placeholder 5">
            <a:extLst>
              <a:ext uri="{FF2B5EF4-FFF2-40B4-BE49-F238E27FC236}">
                <a16:creationId xmlns:a16="http://schemas.microsoft.com/office/drawing/2014/main" id="{734B6EF7-AA93-021B-AC84-75EAA1BB475E}"/>
              </a:ext>
            </a:extLst>
          </p:cNvPr>
          <p:cNvSpPr>
            <a:spLocks noGrp="1"/>
          </p:cNvSpPr>
          <p:nvPr>
            <p:ph type="sldNum" sz="quarter" idx="12"/>
          </p:nvPr>
        </p:nvSpPr>
        <p:spPr/>
        <p:txBody>
          <a:bodyPr/>
          <a:lstStyle/>
          <a:p>
            <a:fld id="{5E7A4CB7-CD43-4BA0-A844-3D6DD5C27CA2}" type="slidenum">
              <a:rPr lang="en-GB" smtClean="0"/>
              <a:t>‹#›</a:t>
            </a:fld>
            <a:endParaRPr lang="en-GB"/>
          </a:p>
        </p:txBody>
      </p:sp>
    </p:spTree>
    <p:extLst>
      <p:ext uri="{BB962C8B-B14F-4D97-AF65-F5344CB8AC3E}">
        <p14:creationId xmlns:p14="http://schemas.microsoft.com/office/powerpoint/2010/main" val="1671935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B68B6-D9DD-B01A-EF2C-93C270B3067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F500C8D-0938-F615-B8E4-14027054557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351E2ED-77A8-3EF1-C85C-AAD7FF092501}"/>
              </a:ext>
            </a:extLst>
          </p:cNvPr>
          <p:cNvSpPr>
            <a:spLocks noGrp="1"/>
          </p:cNvSpPr>
          <p:nvPr>
            <p:ph type="dt" sz="half" idx="10"/>
          </p:nvPr>
        </p:nvSpPr>
        <p:spPr/>
        <p:txBody>
          <a:bodyPr/>
          <a:lstStyle/>
          <a:p>
            <a:fld id="{439A1C77-30BB-4D3C-A182-4FBE44265659}" type="datetime1">
              <a:rPr lang="en-GB" smtClean="0"/>
              <a:t>15/03/2026</a:t>
            </a:fld>
            <a:endParaRPr lang="en-GB"/>
          </a:p>
        </p:txBody>
      </p:sp>
      <p:sp>
        <p:nvSpPr>
          <p:cNvPr id="5" name="Footer Placeholder 4">
            <a:extLst>
              <a:ext uri="{FF2B5EF4-FFF2-40B4-BE49-F238E27FC236}">
                <a16:creationId xmlns:a16="http://schemas.microsoft.com/office/drawing/2014/main" id="{84279497-0DCD-25DE-1378-F6C225CBE427}"/>
              </a:ext>
            </a:extLst>
          </p:cNvPr>
          <p:cNvSpPr>
            <a:spLocks noGrp="1"/>
          </p:cNvSpPr>
          <p:nvPr>
            <p:ph type="ftr" sz="quarter" idx="11"/>
          </p:nvPr>
        </p:nvSpPr>
        <p:spPr/>
        <p:txBody>
          <a:bodyPr/>
          <a:lstStyle/>
          <a:p>
            <a:r>
              <a:rPr lang="en-GB"/>
              <a:t>Nairah Jadidah Namakula 2438044</a:t>
            </a:r>
          </a:p>
        </p:txBody>
      </p:sp>
      <p:sp>
        <p:nvSpPr>
          <p:cNvPr id="6" name="Slide Number Placeholder 5">
            <a:extLst>
              <a:ext uri="{FF2B5EF4-FFF2-40B4-BE49-F238E27FC236}">
                <a16:creationId xmlns:a16="http://schemas.microsoft.com/office/drawing/2014/main" id="{4B4D4CC3-6BB1-B196-7D92-DB8BDB7D63FF}"/>
              </a:ext>
            </a:extLst>
          </p:cNvPr>
          <p:cNvSpPr>
            <a:spLocks noGrp="1"/>
          </p:cNvSpPr>
          <p:nvPr>
            <p:ph type="sldNum" sz="quarter" idx="12"/>
          </p:nvPr>
        </p:nvSpPr>
        <p:spPr/>
        <p:txBody>
          <a:bodyPr/>
          <a:lstStyle/>
          <a:p>
            <a:fld id="{5E7A4CB7-CD43-4BA0-A844-3D6DD5C27CA2}" type="slidenum">
              <a:rPr lang="en-GB" smtClean="0"/>
              <a:t>‹#›</a:t>
            </a:fld>
            <a:endParaRPr lang="en-GB"/>
          </a:p>
        </p:txBody>
      </p:sp>
    </p:spTree>
    <p:extLst>
      <p:ext uri="{BB962C8B-B14F-4D97-AF65-F5344CB8AC3E}">
        <p14:creationId xmlns:p14="http://schemas.microsoft.com/office/powerpoint/2010/main" val="2797979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43D2C-5C7F-CAC6-2711-BB35A5F5BA6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75FF938-5B40-41FC-BC2D-408A06AFDB2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64BF685-92CC-0F44-8E3D-477032D912AA}"/>
              </a:ext>
            </a:extLst>
          </p:cNvPr>
          <p:cNvSpPr>
            <a:spLocks noGrp="1"/>
          </p:cNvSpPr>
          <p:nvPr>
            <p:ph type="dt" sz="half" idx="10"/>
          </p:nvPr>
        </p:nvSpPr>
        <p:spPr/>
        <p:txBody>
          <a:bodyPr/>
          <a:lstStyle/>
          <a:p>
            <a:fld id="{1D928838-9E51-49FC-BC64-EDB7F0F42BEF}" type="datetime1">
              <a:rPr lang="en-GB" smtClean="0"/>
              <a:t>15/03/2026</a:t>
            </a:fld>
            <a:endParaRPr lang="en-GB"/>
          </a:p>
        </p:txBody>
      </p:sp>
      <p:sp>
        <p:nvSpPr>
          <p:cNvPr id="5" name="Footer Placeholder 4">
            <a:extLst>
              <a:ext uri="{FF2B5EF4-FFF2-40B4-BE49-F238E27FC236}">
                <a16:creationId xmlns:a16="http://schemas.microsoft.com/office/drawing/2014/main" id="{3892C1C8-CF2B-656B-8F5E-B6ECEB1F6EBA}"/>
              </a:ext>
            </a:extLst>
          </p:cNvPr>
          <p:cNvSpPr>
            <a:spLocks noGrp="1"/>
          </p:cNvSpPr>
          <p:nvPr>
            <p:ph type="ftr" sz="quarter" idx="11"/>
          </p:nvPr>
        </p:nvSpPr>
        <p:spPr/>
        <p:txBody>
          <a:bodyPr/>
          <a:lstStyle/>
          <a:p>
            <a:r>
              <a:rPr lang="en-GB"/>
              <a:t>Nairah Jadidah Namakula 2438044</a:t>
            </a:r>
          </a:p>
        </p:txBody>
      </p:sp>
      <p:sp>
        <p:nvSpPr>
          <p:cNvPr id="6" name="Slide Number Placeholder 5">
            <a:extLst>
              <a:ext uri="{FF2B5EF4-FFF2-40B4-BE49-F238E27FC236}">
                <a16:creationId xmlns:a16="http://schemas.microsoft.com/office/drawing/2014/main" id="{C6CD5563-2025-331B-C3E2-31393567DACF}"/>
              </a:ext>
            </a:extLst>
          </p:cNvPr>
          <p:cNvSpPr>
            <a:spLocks noGrp="1"/>
          </p:cNvSpPr>
          <p:nvPr>
            <p:ph type="sldNum" sz="quarter" idx="12"/>
          </p:nvPr>
        </p:nvSpPr>
        <p:spPr/>
        <p:txBody>
          <a:bodyPr/>
          <a:lstStyle/>
          <a:p>
            <a:fld id="{5E7A4CB7-CD43-4BA0-A844-3D6DD5C27CA2}" type="slidenum">
              <a:rPr lang="en-GB" smtClean="0"/>
              <a:t>‹#›</a:t>
            </a:fld>
            <a:endParaRPr lang="en-GB"/>
          </a:p>
        </p:txBody>
      </p:sp>
    </p:spTree>
    <p:extLst>
      <p:ext uri="{BB962C8B-B14F-4D97-AF65-F5344CB8AC3E}">
        <p14:creationId xmlns:p14="http://schemas.microsoft.com/office/powerpoint/2010/main" val="260670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3414A-B11E-ED84-24F7-54550928E28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F3B49FB-3859-F25D-2326-C4731F1D276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49454B06-BEFE-B35C-2AE8-941AD45DA19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8CE8E8E-F5C3-4DD5-B96A-22F08DD16F93}"/>
              </a:ext>
            </a:extLst>
          </p:cNvPr>
          <p:cNvSpPr>
            <a:spLocks noGrp="1"/>
          </p:cNvSpPr>
          <p:nvPr>
            <p:ph type="dt" sz="half" idx="10"/>
          </p:nvPr>
        </p:nvSpPr>
        <p:spPr/>
        <p:txBody>
          <a:bodyPr/>
          <a:lstStyle/>
          <a:p>
            <a:fld id="{4B66E7CC-5A90-4DD7-8298-908ACD9DB5D9}" type="datetime1">
              <a:rPr lang="en-GB" smtClean="0"/>
              <a:t>15/03/2026</a:t>
            </a:fld>
            <a:endParaRPr lang="en-GB"/>
          </a:p>
        </p:txBody>
      </p:sp>
      <p:sp>
        <p:nvSpPr>
          <p:cNvPr id="6" name="Footer Placeholder 5">
            <a:extLst>
              <a:ext uri="{FF2B5EF4-FFF2-40B4-BE49-F238E27FC236}">
                <a16:creationId xmlns:a16="http://schemas.microsoft.com/office/drawing/2014/main" id="{D1BFD661-DA02-4FDC-AC26-0A5249764796}"/>
              </a:ext>
            </a:extLst>
          </p:cNvPr>
          <p:cNvSpPr>
            <a:spLocks noGrp="1"/>
          </p:cNvSpPr>
          <p:nvPr>
            <p:ph type="ftr" sz="quarter" idx="11"/>
          </p:nvPr>
        </p:nvSpPr>
        <p:spPr/>
        <p:txBody>
          <a:bodyPr/>
          <a:lstStyle/>
          <a:p>
            <a:r>
              <a:rPr lang="en-GB"/>
              <a:t>Nairah Jadidah Namakula 2438044</a:t>
            </a:r>
          </a:p>
        </p:txBody>
      </p:sp>
      <p:sp>
        <p:nvSpPr>
          <p:cNvPr id="7" name="Slide Number Placeholder 6">
            <a:extLst>
              <a:ext uri="{FF2B5EF4-FFF2-40B4-BE49-F238E27FC236}">
                <a16:creationId xmlns:a16="http://schemas.microsoft.com/office/drawing/2014/main" id="{35F7D67F-07F9-04F6-B14A-97BB7C34296D}"/>
              </a:ext>
            </a:extLst>
          </p:cNvPr>
          <p:cNvSpPr>
            <a:spLocks noGrp="1"/>
          </p:cNvSpPr>
          <p:nvPr>
            <p:ph type="sldNum" sz="quarter" idx="12"/>
          </p:nvPr>
        </p:nvSpPr>
        <p:spPr/>
        <p:txBody>
          <a:bodyPr/>
          <a:lstStyle/>
          <a:p>
            <a:fld id="{5E7A4CB7-CD43-4BA0-A844-3D6DD5C27CA2}" type="slidenum">
              <a:rPr lang="en-GB" smtClean="0"/>
              <a:t>‹#›</a:t>
            </a:fld>
            <a:endParaRPr lang="en-GB"/>
          </a:p>
        </p:txBody>
      </p:sp>
    </p:spTree>
    <p:extLst>
      <p:ext uri="{BB962C8B-B14F-4D97-AF65-F5344CB8AC3E}">
        <p14:creationId xmlns:p14="http://schemas.microsoft.com/office/powerpoint/2010/main" val="2697003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9798F-B37A-B951-50C1-2671D00D19E6}"/>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65AFB4F-D557-0E92-BC3B-2A020C5308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C90B4E7-2C8B-032B-1ABF-848DF29B1AD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864A32A-FE4C-350C-157A-4A4A9F2864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39CA45B-B6A7-1C27-5A0D-3E4E5782C90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DB085F9-1852-C419-8535-90E914506A3E}"/>
              </a:ext>
            </a:extLst>
          </p:cNvPr>
          <p:cNvSpPr>
            <a:spLocks noGrp="1"/>
          </p:cNvSpPr>
          <p:nvPr>
            <p:ph type="dt" sz="half" idx="10"/>
          </p:nvPr>
        </p:nvSpPr>
        <p:spPr/>
        <p:txBody>
          <a:bodyPr/>
          <a:lstStyle/>
          <a:p>
            <a:fld id="{59A2A350-F2C7-4C86-81AF-E9A3A3D636F3}" type="datetime1">
              <a:rPr lang="en-GB" smtClean="0"/>
              <a:t>15/03/2026</a:t>
            </a:fld>
            <a:endParaRPr lang="en-GB"/>
          </a:p>
        </p:txBody>
      </p:sp>
      <p:sp>
        <p:nvSpPr>
          <p:cNvPr id="8" name="Footer Placeholder 7">
            <a:extLst>
              <a:ext uri="{FF2B5EF4-FFF2-40B4-BE49-F238E27FC236}">
                <a16:creationId xmlns:a16="http://schemas.microsoft.com/office/drawing/2014/main" id="{D8DC733A-7B6E-4179-5C3F-4F792A6EC977}"/>
              </a:ext>
            </a:extLst>
          </p:cNvPr>
          <p:cNvSpPr>
            <a:spLocks noGrp="1"/>
          </p:cNvSpPr>
          <p:nvPr>
            <p:ph type="ftr" sz="quarter" idx="11"/>
          </p:nvPr>
        </p:nvSpPr>
        <p:spPr/>
        <p:txBody>
          <a:bodyPr/>
          <a:lstStyle/>
          <a:p>
            <a:r>
              <a:rPr lang="en-GB"/>
              <a:t>Nairah Jadidah Namakula 2438044</a:t>
            </a:r>
          </a:p>
        </p:txBody>
      </p:sp>
      <p:sp>
        <p:nvSpPr>
          <p:cNvPr id="9" name="Slide Number Placeholder 8">
            <a:extLst>
              <a:ext uri="{FF2B5EF4-FFF2-40B4-BE49-F238E27FC236}">
                <a16:creationId xmlns:a16="http://schemas.microsoft.com/office/drawing/2014/main" id="{32E72E9B-BD19-A965-2387-E8B607809113}"/>
              </a:ext>
            </a:extLst>
          </p:cNvPr>
          <p:cNvSpPr>
            <a:spLocks noGrp="1"/>
          </p:cNvSpPr>
          <p:nvPr>
            <p:ph type="sldNum" sz="quarter" idx="12"/>
          </p:nvPr>
        </p:nvSpPr>
        <p:spPr/>
        <p:txBody>
          <a:bodyPr/>
          <a:lstStyle/>
          <a:p>
            <a:fld id="{5E7A4CB7-CD43-4BA0-A844-3D6DD5C27CA2}" type="slidenum">
              <a:rPr lang="en-GB" smtClean="0"/>
              <a:t>‹#›</a:t>
            </a:fld>
            <a:endParaRPr lang="en-GB"/>
          </a:p>
        </p:txBody>
      </p:sp>
    </p:spTree>
    <p:extLst>
      <p:ext uri="{BB962C8B-B14F-4D97-AF65-F5344CB8AC3E}">
        <p14:creationId xmlns:p14="http://schemas.microsoft.com/office/powerpoint/2010/main" val="2741723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8BDCE-7032-6349-D38C-0494B371DDA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77465981-F6D8-633A-1C0B-B79C42DBDFA0}"/>
              </a:ext>
            </a:extLst>
          </p:cNvPr>
          <p:cNvSpPr>
            <a:spLocks noGrp="1"/>
          </p:cNvSpPr>
          <p:nvPr>
            <p:ph type="dt" sz="half" idx="10"/>
          </p:nvPr>
        </p:nvSpPr>
        <p:spPr/>
        <p:txBody>
          <a:bodyPr/>
          <a:lstStyle/>
          <a:p>
            <a:fld id="{CB0D6FC5-02D3-4083-AAE5-665CCBDD649B}" type="datetime1">
              <a:rPr lang="en-GB" smtClean="0"/>
              <a:t>15/03/2026</a:t>
            </a:fld>
            <a:endParaRPr lang="en-GB"/>
          </a:p>
        </p:txBody>
      </p:sp>
      <p:sp>
        <p:nvSpPr>
          <p:cNvPr id="4" name="Footer Placeholder 3">
            <a:extLst>
              <a:ext uri="{FF2B5EF4-FFF2-40B4-BE49-F238E27FC236}">
                <a16:creationId xmlns:a16="http://schemas.microsoft.com/office/drawing/2014/main" id="{EA287F5E-693E-FE30-CD2C-978A68861C24}"/>
              </a:ext>
            </a:extLst>
          </p:cNvPr>
          <p:cNvSpPr>
            <a:spLocks noGrp="1"/>
          </p:cNvSpPr>
          <p:nvPr>
            <p:ph type="ftr" sz="quarter" idx="11"/>
          </p:nvPr>
        </p:nvSpPr>
        <p:spPr/>
        <p:txBody>
          <a:bodyPr/>
          <a:lstStyle/>
          <a:p>
            <a:r>
              <a:rPr lang="en-GB"/>
              <a:t>Nairah Jadidah Namakula 2438044</a:t>
            </a:r>
          </a:p>
        </p:txBody>
      </p:sp>
      <p:sp>
        <p:nvSpPr>
          <p:cNvPr id="5" name="Slide Number Placeholder 4">
            <a:extLst>
              <a:ext uri="{FF2B5EF4-FFF2-40B4-BE49-F238E27FC236}">
                <a16:creationId xmlns:a16="http://schemas.microsoft.com/office/drawing/2014/main" id="{47827E45-580D-6D5E-36EB-5837A0265AE0}"/>
              </a:ext>
            </a:extLst>
          </p:cNvPr>
          <p:cNvSpPr>
            <a:spLocks noGrp="1"/>
          </p:cNvSpPr>
          <p:nvPr>
            <p:ph type="sldNum" sz="quarter" idx="12"/>
          </p:nvPr>
        </p:nvSpPr>
        <p:spPr/>
        <p:txBody>
          <a:bodyPr/>
          <a:lstStyle/>
          <a:p>
            <a:fld id="{5E7A4CB7-CD43-4BA0-A844-3D6DD5C27CA2}" type="slidenum">
              <a:rPr lang="en-GB" smtClean="0"/>
              <a:t>‹#›</a:t>
            </a:fld>
            <a:endParaRPr lang="en-GB"/>
          </a:p>
        </p:txBody>
      </p:sp>
    </p:spTree>
    <p:extLst>
      <p:ext uri="{BB962C8B-B14F-4D97-AF65-F5344CB8AC3E}">
        <p14:creationId xmlns:p14="http://schemas.microsoft.com/office/powerpoint/2010/main" val="3626344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1B2FA81-FE82-8E4D-92BD-CDBE41FD4836}"/>
              </a:ext>
            </a:extLst>
          </p:cNvPr>
          <p:cNvSpPr>
            <a:spLocks noGrp="1"/>
          </p:cNvSpPr>
          <p:nvPr>
            <p:ph type="dt" sz="half" idx="10"/>
          </p:nvPr>
        </p:nvSpPr>
        <p:spPr/>
        <p:txBody>
          <a:bodyPr/>
          <a:lstStyle/>
          <a:p>
            <a:fld id="{4E461FF1-9C55-4F3D-96CC-4C985ADB0F2D}" type="datetime1">
              <a:rPr lang="en-GB" smtClean="0"/>
              <a:t>15/03/2026</a:t>
            </a:fld>
            <a:endParaRPr lang="en-GB"/>
          </a:p>
        </p:txBody>
      </p:sp>
      <p:sp>
        <p:nvSpPr>
          <p:cNvPr id="3" name="Footer Placeholder 2">
            <a:extLst>
              <a:ext uri="{FF2B5EF4-FFF2-40B4-BE49-F238E27FC236}">
                <a16:creationId xmlns:a16="http://schemas.microsoft.com/office/drawing/2014/main" id="{4961A536-1138-D3DD-1A86-C65C6A7CBBC8}"/>
              </a:ext>
            </a:extLst>
          </p:cNvPr>
          <p:cNvSpPr>
            <a:spLocks noGrp="1"/>
          </p:cNvSpPr>
          <p:nvPr>
            <p:ph type="ftr" sz="quarter" idx="11"/>
          </p:nvPr>
        </p:nvSpPr>
        <p:spPr/>
        <p:txBody>
          <a:bodyPr/>
          <a:lstStyle/>
          <a:p>
            <a:r>
              <a:rPr lang="en-GB"/>
              <a:t>Nairah Jadidah Namakula 2438044</a:t>
            </a:r>
          </a:p>
        </p:txBody>
      </p:sp>
      <p:sp>
        <p:nvSpPr>
          <p:cNvPr id="4" name="Slide Number Placeholder 3">
            <a:extLst>
              <a:ext uri="{FF2B5EF4-FFF2-40B4-BE49-F238E27FC236}">
                <a16:creationId xmlns:a16="http://schemas.microsoft.com/office/drawing/2014/main" id="{CCD4D82C-4B59-F827-F02D-64F990E9292B}"/>
              </a:ext>
            </a:extLst>
          </p:cNvPr>
          <p:cNvSpPr>
            <a:spLocks noGrp="1"/>
          </p:cNvSpPr>
          <p:nvPr>
            <p:ph type="sldNum" sz="quarter" idx="12"/>
          </p:nvPr>
        </p:nvSpPr>
        <p:spPr/>
        <p:txBody>
          <a:bodyPr/>
          <a:lstStyle/>
          <a:p>
            <a:fld id="{5E7A4CB7-CD43-4BA0-A844-3D6DD5C27CA2}" type="slidenum">
              <a:rPr lang="en-GB" smtClean="0"/>
              <a:t>‹#›</a:t>
            </a:fld>
            <a:endParaRPr lang="en-GB"/>
          </a:p>
        </p:txBody>
      </p:sp>
    </p:spTree>
    <p:extLst>
      <p:ext uri="{BB962C8B-B14F-4D97-AF65-F5344CB8AC3E}">
        <p14:creationId xmlns:p14="http://schemas.microsoft.com/office/powerpoint/2010/main" val="27881610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AFDBF-2A42-945D-13F8-00DCA86D0B2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8472D753-0ECA-B7D3-07D2-E3DBDA2A40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4FACA64-D508-49AA-0E00-EA2B533DD1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9FAF814-7C4E-9ACE-8DC1-F6C496E4A40F}"/>
              </a:ext>
            </a:extLst>
          </p:cNvPr>
          <p:cNvSpPr>
            <a:spLocks noGrp="1"/>
          </p:cNvSpPr>
          <p:nvPr>
            <p:ph type="dt" sz="half" idx="10"/>
          </p:nvPr>
        </p:nvSpPr>
        <p:spPr/>
        <p:txBody>
          <a:bodyPr/>
          <a:lstStyle/>
          <a:p>
            <a:fld id="{F2272A54-4585-4C68-8BBB-64296FAEF8FC}" type="datetime1">
              <a:rPr lang="en-GB" smtClean="0"/>
              <a:t>15/03/2026</a:t>
            </a:fld>
            <a:endParaRPr lang="en-GB"/>
          </a:p>
        </p:txBody>
      </p:sp>
      <p:sp>
        <p:nvSpPr>
          <p:cNvPr id="6" name="Footer Placeholder 5">
            <a:extLst>
              <a:ext uri="{FF2B5EF4-FFF2-40B4-BE49-F238E27FC236}">
                <a16:creationId xmlns:a16="http://schemas.microsoft.com/office/drawing/2014/main" id="{6D3C79B7-2124-6B8A-0BD0-AFAE503AD807}"/>
              </a:ext>
            </a:extLst>
          </p:cNvPr>
          <p:cNvSpPr>
            <a:spLocks noGrp="1"/>
          </p:cNvSpPr>
          <p:nvPr>
            <p:ph type="ftr" sz="quarter" idx="11"/>
          </p:nvPr>
        </p:nvSpPr>
        <p:spPr/>
        <p:txBody>
          <a:bodyPr/>
          <a:lstStyle/>
          <a:p>
            <a:r>
              <a:rPr lang="en-GB"/>
              <a:t>Nairah Jadidah Namakula 2438044</a:t>
            </a:r>
          </a:p>
        </p:txBody>
      </p:sp>
      <p:sp>
        <p:nvSpPr>
          <p:cNvPr id="7" name="Slide Number Placeholder 6">
            <a:extLst>
              <a:ext uri="{FF2B5EF4-FFF2-40B4-BE49-F238E27FC236}">
                <a16:creationId xmlns:a16="http://schemas.microsoft.com/office/drawing/2014/main" id="{81303012-604D-AEA6-561C-C14FFD39D377}"/>
              </a:ext>
            </a:extLst>
          </p:cNvPr>
          <p:cNvSpPr>
            <a:spLocks noGrp="1"/>
          </p:cNvSpPr>
          <p:nvPr>
            <p:ph type="sldNum" sz="quarter" idx="12"/>
          </p:nvPr>
        </p:nvSpPr>
        <p:spPr/>
        <p:txBody>
          <a:bodyPr/>
          <a:lstStyle/>
          <a:p>
            <a:fld id="{5E7A4CB7-CD43-4BA0-A844-3D6DD5C27CA2}" type="slidenum">
              <a:rPr lang="en-GB" smtClean="0"/>
              <a:t>‹#›</a:t>
            </a:fld>
            <a:endParaRPr lang="en-GB"/>
          </a:p>
        </p:txBody>
      </p:sp>
    </p:spTree>
    <p:extLst>
      <p:ext uri="{BB962C8B-B14F-4D97-AF65-F5344CB8AC3E}">
        <p14:creationId xmlns:p14="http://schemas.microsoft.com/office/powerpoint/2010/main" val="531188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BA6BB-D4D0-2A87-DA4B-3A68CE0437F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0D68D8D0-18F8-BC82-4017-3A36CBB60BB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67FFC6-5363-1F83-9796-5B00E0B615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4805376-B994-E095-3720-596CFB4A1C23}"/>
              </a:ext>
            </a:extLst>
          </p:cNvPr>
          <p:cNvSpPr>
            <a:spLocks noGrp="1"/>
          </p:cNvSpPr>
          <p:nvPr>
            <p:ph type="dt" sz="half" idx="10"/>
          </p:nvPr>
        </p:nvSpPr>
        <p:spPr/>
        <p:txBody>
          <a:bodyPr/>
          <a:lstStyle/>
          <a:p>
            <a:fld id="{ADC302BA-17F8-4F64-8194-3148199F67D5}" type="datetime1">
              <a:rPr lang="en-GB" smtClean="0"/>
              <a:t>15/03/2026</a:t>
            </a:fld>
            <a:endParaRPr lang="en-GB"/>
          </a:p>
        </p:txBody>
      </p:sp>
      <p:sp>
        <p:nvSpPr>
          <p:cNvPr id="6" name="Footer Placeholder 5">
            <a:extLst>
              <a:ext uri="{FF2B5EF4-FFF2-40B4-BE49-F238E27FC236}">
                <a16:creationId xmlns:a16="http://schemas.microsoft.com/office/drawing/2014/main" id="{A96259B9-5F64-3635-9AE3-DDEB68B916CF}"/>
              </a:ext>
            </a:extLst>
          </p:cNvPr>
          <p:cNvSpPr>
            <a:spLocks noGrp="1"/>
          </p:cNvSpPr>
          <p:nvPr>
            <p:ph type="ftr" sz="quarter" idx="11"/>
          </p:nvPr>
        </p:nvSpPr>
        <p:spPr/>
        <p:txBody>
          <a:bodyPr/>
          <a:lstStyle/>
          <a:p>
            <a:r>
              <a:rPr lang="en-GB"/>
              <a:t>Nairah Jadidah Namakula 2438044</a:t>
            </a:r>
          </a:p>
        </p:txBody>
      </p:sp>
      <p:sp>
        <p:nvSpPr>
          <p:cNvPr id="7" name="Slide Number Placeholder 6">
            <a:extLst>
              <a:ext uri="{FF2B5EF4-FFF2-40B4-BE49-F238E27FC236}">
                <a16:creationId xmlns:a16="http://schemas.microsoft.com/office/drawing/2014/main" id="{60C5FD46-0289-87F1-97FE-9692166DB143}"/>
              </a:ext>
            </a:extLst>
          </p:cNvPr>
          <p:cNvSpPr>
            <a:spLocks noGrp="1"/>
          </p:cNvSpPr>
          <p:nvPr>
            <p:ph type="sldNum" sz="quarter" idx="12"/>
          </p:nvPr>
        </p:nvSpPr>
        <p:spPr/>
        <p:txBody>
          <a:bodyPr/>
          <a:lstStyle/>
          <a:p>
            <a:fld id="{5E7A4CB7-CD43-4BA0-A844-3D6DD5C27CA2}" type="slidenum">
              <a:rPr lang="en-GB" smtClean="0"/>
              <a:t>‹#›</a:t>
            </a:fld>
            <a:endParaRPr lang="en-GB"/>
          </a:p>
        </p:txBody>
      </p:sp>
    </p:spTree>
    <p:extLst>
      <p:ext uri="{BB962C8B-B14F-4D97-AF65-F5344CB8AC3E}">
        <p14:creationId xmlns:p14="http://schemas.microsoft.com/office/powerpoint/2010/main" val="3778718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0707D-0930-371B-E3DC-2A9AB5A77D22}"/>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659C979-AE1B-A5D4-78C0-943754D4FC1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92FDEA8-BCCC-593B-A08A-1ECA56FB1A37}"/>
              </a:ext>
            </a:extLst>
          </p:cNvPr>
          <p:cNvSpPr>
            <a:spLocks noGrp="1"/>
          </p:cNvSpPr>
          <p:nvPr>
            <p:ph type="dt" sz="half" idx="10"/>
          </p:nvPr>
        </p:nvSpPr>
        <p:spPr/>
        <p:txBody>
          <a:bodyPr/>
          <a:lstStyle/>
          <a:p>
            <a:fld id="{CE72686A-1642-445B-BC28-C5C4D3162ABE}" type="datetime1">
              <a:rPr lang="en-GB" smtClean="0"/>
              <a:t>15/03/2026</a:t>
            </a:fld>
            <a:endParaRPr lang="en-GB"/>
          </a:p>
        </p:txBody>
      </p:sp>
      <p:sp>
        <p:nvSpPr>
          <p:cNvPr id="5" name="Footer Placeholder 4">
            <a:extLst>
              <a:ext uri="{FF2B5EF4-FFF2-40B4-BE49-F238E27FC236}">
                <a16:creationId xmlns:a16="http://schemas.microsoft.com/office/drawing/2014/main" id="{801452C3-3B2E-CD24-014E-91FF71B4A36D}"/>
              </a:ext>
            </a:extLst>
          </p:cNvPr>
          <p:cNvSpPr>
            <a:spLocks noGrp="1"/>
          </p:cNvSpPr>
          <p:nvPr>
            <p:ph type="ftr" sz="quarter" idx="11"/>
          </p:nvPr>
        </p:nvSpPr>
        <p:spPr/>
        <p:txBody>
          <a:bodyPr/>
          <a:lstStyle/>
          <a:p>
            <a:r>
              <a:rPr lang="en-GB"/>
              <a:t>Nairah Jadidah Namakula 2438044</a:t>
            </a:r>
          </a:p>
        </p:txBody>
      </p:sp>
      <p:sp>
        <p:nvSpPr>
          <p:cNvPr id="6" name="Slide Number Placeholder 5">
            <a:extLst>
              <a:ext uri="{FF2B5EF4-FFF2-40B4-BE49-F238E27FC236}">
                <a16:creationId xmlns:a16="http://schemas.microsoft.com/office/drawing/2014/main" id="{6FF137D2-8927-018B-83FD-9BE8B3F6FC17}"/>
              </a:ext>
            </a:extLst>
          </p:cNvPr>
          <p:cNvSpPr>
            <a:spLocks noGrp="1"/>
          </p:cNvSpPr>
          <p:nvPr>
            <p:ph type="sldNum" sz="quarter" idx="12"/>
          </p:nvPr>
        </p:nvSpPr>
        <p:spPr/>
        <p:txBody>
          <a:bodyPr/>
          <a:lstStyle/>
          <a:p>
            <a:fld id="{5E7A4CB7-CD43-4BA0-A844-3D6DD5C27CA2}" type="slidenum">
              <a:rPr lang="en-GB" smtClean="0"/>
              <a:t>‹#›</a:t>
            </a:fld>
            <a:endParaRPr lang="en-GB"/>
          </a:p>
        </p:txBody>
      </p:sp>
    </p:spTree>
    <p:extLst>
      <p:ext uri="{BB962C8B-B14F-4D97-AF65-F5344CB8AC3E}">
        <p14:creationId xmlns:p14="http://schemas.microsoft.com/office/powerpoint/2010/main" val="4116799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12A717-4BD5-AD1A-6060-FB4180721535}"/>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57051809-1974-8EC3-49C3-4837854FD0C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6D4346B-E903-50D0-0D91-865ED41052E7}"/>
              </a:ext>
            </a:extLst>
          </p:cNvPr>
          <p:cNvSpPr>
            <a:spLocks noGrp="1"/>
          </p:cNvSpPr>
          <p:nvPr>
            <p:ph type="dt" sz="half" idx="10"/>
          </p:nvPr>
        </p:nvSpPr>
        <p:spPr/>
        <p:txBody>
          <a:bodyPr/>
          <a:lstStyle/>
          <a:p>
            <a:fld id="{3B55C799-038D-4073-9004-74C04D9E838E}" type="datetime1">
              <a:rPr lang="en-GB" smtClean="0"/>
              <a:t>15/03/2026</a:t>
            </a:fld>
            <a:endParaRPr lang="en-GB"/>
          </a:p>
        </p:txBody>
      </p:sp>
      <p:sp>
        <p:nvSpPr>
          <p:cNvPr id="5" name="Footer Placeholder 4">
            <a:extLst>
              <a:ext uri="{FF2B5EF4-FFF2-40B4-BE49-F238E27FC236}">
                <a16:creationId xmlns:a16="http://schemas.microsoft.com/office/drawing/2014/main" id="{3D42783F-A465-8746-3105-882D7808CAD7}"/>
              </a:ext>
            </a:extLst>
          </p:cNvPr>
          <p:cNvSpPr>
            <a:spLocks noGrp="1"/>
          </p:cNvSpPr>
          <p:nvPr>
            <p:ph type="ftr" sz="quarter" idx="11"/>
          </p:nvPr>
        </p:nvSpPr>
        <p:spPr/>
        <p:txBody>
          <a:bodyPr/>
          <a:lstStyle/>
          <a:p>
            <a:r>
              <a:rPr lang="en-GB"/>
              <a:t>Nairah Jadidah Namakula 2438044</a:t>
            </a:r>
          </a:p>
        </p:txBody>
      </p:sp>
      <p:sp>
        <p:nvSpPr>
          <p:cNvPr id="6" name="Slide Number Placeholder 5">
            <a:extLst>
              <a:ext uri="{FF2B5EF4-FFF2-40B4-BE49-F238E27FC236}">
                <a16:creationId xmlns:a16="http://schemas.microsoft.com/office/drawing/2014/main" id="{2642B1E3-8BB5-083D-30A6-D2CC47369906}"/>
              </a:ext>
            </a:extLst>
          </p:cNvPr>
          <p:cNvSpPr>
            <a:spLocks noGrp="1"/>
          </p:cNvSpPr>
          <p:nvPr>
            <p:ph type="sldNum" sz="quarter" idx="12"/>
          </p:nvPr>
        </p:nvSpPr>
        <p:spPr/>
        <p:txBody>
          <a:bodyPr/>
          <a:lstStyle/>
          <a:p>
            <a:fld id="{5E7A4CB7-CD43-4BA0-A844-3D6DD5C27CA2}" type="slidenum">
              <a:rPr lang="en-GB" smtClean="0"/>
              <a:t>‹#›</a:t>
            </a:fld>
            <a:endParaRPr lang="en-GB"/>
          </a:p>
        </p:txBody>
      </p:sp>
    </p:spTree>
    <p:extLst>
      <p:ext uri="{BB962C8B-B14F-4D97-AF65-F5344CB8AC3E}">
        <p14:creationId xmlns:p14="http://schemas.microsoft.com/office/powerpoint/2010/main" val="4142347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6ADAB5-696D-3E97-F9E0-834AF6C3B31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50B71E5C-8D7F-1FC2-90F0-0F7319BA37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6C5E739-E1C3-379D-3B5F-F2A36ECD49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896ACD6-0F8B-443F-8E1B-FAEA32F8A013}" type="datetime1">
              <a:rPr lang="en-GB" smtClean="0"/>
              <a:t>15/03/2026</a:t>
            </a:fld>
            <a:endParaRPr lang="en-GB"/>
          </a:p>
        </p:txBody>
      </p:sp>
      <p:sp>
        <p:nvSpPr>
          <p:cNvPr id="5" name="Footer Placeholder 4">
            <a:extLst>
              <a:ext uri="{FF2B5EF4-FFF2-40B4-BE49-F238E27FC236}">
                <a16:creationId xmlns:a16="http://schemas.microsoft.com/office/drawing/2014/main" id="{6FC5E67B-7C1E-5D3D-E085-A8193FCBD96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GB"/>
              <a:t>Nairah Jadidah Namakula 2438044</a:t>
            </a:r>
          </a:p>
        </p:txBody>
      </p:sp>
      <p:sp>
        <p:nvSpPr>
          <p:cNvPr id="6" name="Slide Number Placeholder 5">
            <a:extLst>
              <a:ext uri="{FF2B5EF4-FFF2-40B4-BE49-F238E27FC236}">
                <a16:creationId xmlns:a16="http://schemas.microsoft.com/office/drawing/2014/main" id="{4E6D75E1-AFEF-0B98-A08F-DE2BEF4199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7A4CB7-CD43-4BA0-A844-3D6DD5C27CA2}" type="slidenum">
              <a:rPr lang="en-GB" smtClean="0"/>
              <a:t>‹#›</a:t>
            </a:fld>
            <a:endParaRPr lang="en-GB"/>
          </a:p>
        </p:txBody>
      </p:sp>
    </p:spTree>
    <p:extLst>
      <p:ext uri="{BB962C8B-B14F-4D97-AF65-F5344CB8AC3E}">
        <p14:creationId xmlns:p14="http://schemas.microsoft.com/office/powerpoint/2010/main" val="29543362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0.jpeg"/><Relationship Id="rId7" Type="http://schemas.openxmlformats.org/officeDocument/2006/relationships/diagramColors" Target="../diagrams/colors2.xml"/><Relationship Id="rId2" Type="http://schemas.openxmlformats.org/officeDocument/2006/relationships/image" Target="../media/image19.jp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1.jpe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8" Type="http://schemas.openxmlformats.org/officeDocument/2006/relationships/hyperlink" Target="https://schoolofacademics.co.uk/how-piaget-theory-of-cognitive-development-shapes-early-years-learning" TargetMode="External"/><Relationship Id="rId3" Type="http://schemas.openxmlformats.org/officeDocument/2006/relationships/hyperlink" Target="https://carelearning.org.uk/early-years/models-theory/what-is-piagets-theory-of-cognitive-development/" TargetMode="External"/><Relationship Id="rId7" Type="http://schemas.openxmlformats.org/officeDocument/2006/relationships/hyperlink" Target="https://doi.org/10.1177/17456916231186611" TargetMode="External"/><Relationship Id="rId2" Type="http://schemas.openxmlformats.org/officeDocument/2006/relationships/hyperlink" Target="https://doi.org/10.4324/9780203111895" TargetMode="External"/><Relationship Id="rId1" Type="http://schemas.openxmlformats.org/officeDocument/2006/relationships/slideLayout" Target="../slideLayouts/slideLayout2.xml"/><Relationship Id="rId6" Type="http://schemas.openxmlformats.org/officeDocument/2006/relationships/hyperlink" Target="https://doi.org/10.4324/9780429297571" TargetMode="External"/><Relationship Id="rId5" Type="http://schemas.openxmlformats.org/officeDocument/2006/relationships/hyperlink" Target="https://doi.org/10.1016/j.lcsi.2023.100698" TargetMode="External"/><Relationship Id="rId4" Type="http://schemas.openxmlformats.org/officeDocument/2006/relationships/hyperlink" Target="https://www.simplypsychology.org/piaget.html" TargetMode="External"/><Relationship Id="rId9" Type="http://schemas.openxmlformats.org/officeDocument/2006/relationships/hyperlink" Target="https://learningmole.com/applying-piagets-theory-of-cognitive-development/"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73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59B74-7518-BD1C-DD43-7973DA2C131B}"/>
              </a:ext>
            </a:extLst>
          </p:cNvPr>
          <p:cNvSpPr>
            <a:spLocks noGrp="1"/>
          </p:cNvSpPr>
          <p:nvPr>
            <p:ph type="ctrTitle"/>
          </p:nvPr>
        </p:nvSpPr>
        <p:spPr>
          <a:xfrm>
            <a:off x="2141572" y="865239"/>
            <a:ext cx="7908857" cy="1430680"/>
          </a:xfrm>
        </p:spPr>
        <p:txBody>
          <a:bodyPr vert="horz" lIns="91440" tIns="45720" rIns="91440" bIns="45720" rtlCol="0" anchor="t">
            <a:normAutofit/>
          </a:bodyPr>
          <a:lstStyle/>
          <a:p>
            <a:r>
              <a:rPr lang="en-US" sz="3200" b="1" kern="1200" dirty="0">
                <a:latin typeface="+mj-lt"/>
                <a:ea typeface="+mj-ea"/>
                <a:cs typeface="+mj-cs"/>
              </a:rPr>
              <a:t>PSYCHOLOGY IN HEALTH AND SOCIAL CARE</a:t>
            </a:r>
          </a:p>
        </p:txBody>
      </p:sp>
      <p:sp>
        <p:nvSpPr>
          <p:cNvPr id="3" name="Subtitle 2">
            <a:extLst>
              <a:ext uri="{FF2B5EF4-FFF2-40B4-BE49-F238E27FC236}">
                <a16:creationId xmlns:a16="http://schemas.microsoft.com/office/drawing/2014/main" id="{70F9FBF1-4607-3431-1F08-8B10C137B529}"/>
              </a:ext>
            </a:extLst>
          </p:cNvPr>
          <p:cNvSpPr>
            <a:spLocks noGrp="1"/>
          </p:cNvSpPr>
          <p:nvPr>
            <p:ph type="subTitle" idx="1"/>
          </p:nvPr>
        </p:nvSpPr>
        <p:spPr>
          <a:xfrm>
            <a:off x="142514" y="1895556"/>
            <a:ext cx="7521677" cy="3066889"/>
          </a:xfrm>
        </p:spPr>
        <p:txBody>
          <a:bodyPr vert="horz" lIns="91440" tIns="45720" rIns="91440" bIns="45720" rtlCol="0">
            <a:normAutofit/>
          </a:bodyPr>
          <a:lstStyle/>
          <a:p>
            <a:pPr indent="-228600" algn="l">
              <a:buFont typeface="Arial" panose="020B0604020202020204" pitchFamily="34" charset="0"/>
              <a:buChar char="•"/>
            </a:pPr>
            <a:r>
              <a:rPr lang="en-US" sz="1800" b="1" dirty="0"/>
              <a:t>CODE: LCHS4010 (LON)</a:t>
            </a:r>
          </a:p>
          <a:p>
            <a:pPr indent="-228600" algn="l">
              <a:buFont typeface="Arial" panose="020B0604020202020204" pitchFamily="34" charset="0"/>
              <a:buChar char="•"/>
            </a:pPr>
            <a:r>
              <a:rPr lang="en-US" sz="1800" b="1" dirty="0"/>
              <a:t>NO: ASSIGNMENT 1</a:t>
            </a:r>
          </a:p>
          <a:p>
            <a:pPr indent="-228600" algn="l">
              <a:buFont typeface="Arial" panose="020B0604020202020204" pitchFamily="34" charset="0"/>
              <a:buChar char="•"/>
            </a:pPr>
            <a:r>
              <a:rPr lang="en-US" sz="1800" b="1" dirty="0"/>
              <a:t>STUDENT: NAIRAH JADIDAH NAMAKULA</a:t>
            </a:r>
          </a:p>
          <a:p>
            <a:pPr indent="-228600" algn="l">
              <a:buFont typeface="Arial" panose="020B0604020202020204" pitchFamily="34" charset="0"/>
              <a:buChar char="•"/>
            </a:pPr>
            <a:r>
              <a:rPr lang="en-US" sz="1800" b="1" dirty="0"/>
              <a:t>ID: 2438044</a:t>
            </a:r>
          </a:p>
          <a:p>
            <a:pPr indent="-228600" algn="l">
              <a:buFont typeface="Arial" panose="020B0604020202020204" pitchFamily="34" charset="0"/>
              <a:buChar char="•"/>
            </a:pPr>
            <a:r>
              <a:rPr lang="en-US" sz="1800" b="1" dirty="0"/>
              <a:t>LECTURER: SHEPHERD ZIKO</a:t>
            </a:r>
          </a:p>
        </p:txBody>
      </p:sp>
      <p:sp>
        <p:nvSpPr>
          <p:cNvPr id="5" name="Footer Placeholder 4">
            <a:extLst>
              <a:ext uri="{FF2B5EF4-FFF2-40B4-BE49-F238E27FC236}">
                <a16:creationId xmlns:a16="http://schemas.microsoft.com/office/drawing/2014/main" id="{6AB12EA2-F952-8010-2997-9E688DC31F4D}"/>
              </a:ext>
            </a:extLst>
          </p:cNvPr>
          <p:cNvSpPr>
            <a:spLocks noGrp="1"/>
          </p:cNvSpPr>
          <p:nvPr>
            <p:ph type="ftr" sz="quarter" idx="11"/>
          </p:nvPr>
        </p:nvSpPr>
        <p:spPr>
          <a:xfrm>
            <a:off x="8077200" y="6176964"/>
            <a:ext cx="4114800" cy="544512"/>
          </a:xfrm>
        </p:spPr>
        <p:txBody>
          <a:bodyPr/>
          <a:lstStyle/>
          <a:p>
            <a:r>
              <a:rPr lang="en-GB">
                <a:solidFill>
                  <a:schemeClr val="tx1"/>
                </a:solidFill>
              </a:rPr>
              <a:t>Nairah Jadidah Namakula</a:t>
            </a:r>
          </a:p>
          <a:p>
            <a:r>
              <a:rPr lang="en-GB">
                <a:solidFill>
                  <a:schemeClr val="tx1"/>
                </a:solidFill>
              </a:rPr>
              <a:t> 2438044</a:t>
            </a:r>
            <a:endParaRPr lang="en-GB" dirty="0">
              <a:solidFill>
                <a:schemeClr val="tx1"/>
              </a:solidFill>
            </a:endParaRPr>
          </a:p>
        </p:txBody>
      </p:sp>
    </p:spTree>
    <p:extLst>
      <p:ext uri="{BB962C8B-B14F-4D97-AF65-F5344CB8AC3E}">
        <p14:creationId xmlns:p14="http://schemas.microsoft.com/office/powerpoint/2010/main" val="33748333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CCF57-2D93-CABE-2EE4-595D29D2560F}"/>
              </a:ext>
            </a:extLst>
          </p:cNvPr>
          <p:cNvSpPr>
            <a:spLocks noGrp="1"/>
          </p:cNvSpPr>
          <p:nvPr>
            <p:ph type="title"/>
          </p:nvPr>
        </p:nvSpPr>
        <p:spPr>
          <a:xfrm>
            <a:off x="2164080" y="410368"/>
            <a:ext cx="9044940" cy="1325563"/>
          </a:xfrm>
        </p:spPr>
        <p:txBody>
          <a:bodyPr>
            <a:normAutofit/>
          </a:bodyPr>
          <a:lstStyle/>
          <a:p>
            <a:r>
              <a:rPr lang="en-GB" sz="3200" b="1" dirty="0"/>
              <a:t>Acknowledgement of the use of AI</a:t>
            </a:r>
          </a:p>
        </p:txBody>
      </p:sp>
      <p:sp>
        <p:nvSpPr>
          <p:cNvPr id="3" name="Content Placeholder 2">
            <a:extLst>
              <a:ext uri="{FF2B5EF4-FFF2-40B4-BE49-F238E27FC236}">
                <a16:creationId xmlns:a16="http://schemas.microsoft.com/office/drawing/2014/main" id="{A330A08C-5DF8-0A67-6B8A-F90B24A16750}"/>
              </a:ext>
            </a:extLst>
          </p:cNvPr>
          <p:cNvSpPr>
            <a:spLocks noGrp="1"/>
          </p:cNvSpPr>
          <p:nvPr>
            <p:ph idx="1"/>
          </p:nvPr>
        </p:nvSpPr>
        <p:spPr/>
        <p:txBody>
          <a:bodyPr>
            <a:normAutofit/>
          </a:bodyPr>
          <a:lstStyle/>
          <a:p>
            <a:pPr marL="0" indent="0">
              <a:buNone/>
            </a:pPr>
            <a:r>
              <a:rPr lang="en-GB" sz="1600" dirty="0"/>
              <a:t>I confirm that I have not used any form of AI in my assignment. I confirm I have copies of my drafts, notes, and other resources I have used to prepare my assignment.</a:t>
            </a:r>
          </a:p>
        </p:txBody>
      </p:sp>
      <p:sp>
        <p:nvSpPr>
          <p:cNvPr id="4" name="Footer Placeholder 3">
            <a:extLst>
              <a:ext uri="{FF2B5EF4-FFF2-40B4-BE49-F238E27FC236}">
                <a16:creationId xmlns:a16="http://schemas.microsoft.com/office/drawing/2014/main" id="{5BC7A8D4-6A41-B5A0-2BA3-B4DD427079E2}"/>
              </a:ext>
            </a:extLst>
          </p:cNvPr>
          <p:cNvSpPr>
            <a:spLocks noGrp="1"/>
          </p:cNvSpPr>
          <p:nvPr>
            <p:ph type="ftr" sz="quarter" idx="11"/>
          </p:nvPr>
        </p:nvSpPr>
        <p:spPr>
          <a:xfrm>
            <a:off x="9802760" y="6356350"/>
            <a:ext cx="2300749" cy="365125"/>
          </a:xfrm>
        </p:spPr>
        <p:txBody>
          <a:bodyPr/>
          <a:lstStyle/>
          <a:p>
            <a:r>
              <a:rPr lang="en-GB" dirty="0"/>
              <a:t>Nairah Jadidah Namakula 2438044</a:t>
            </a:r>
          </a:p>
        </p:txBody>
      </p:sp>
    </p:spTree>
    <p:extLst>
      <p:ext uri="{BB962C8B-B14F-4D97-AF65-F5344CB8AC3E}">
        <p14:creationId xmlns:p14="http://schemas.microsoft.com/office/powerpoint/2010/main" val="19152330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74651-F8F9-DA70-A941-D4A43D3C04D2}"/>
              </a:ext>
            </a:extLst>
          </p:cNvPr>
          <p:cNvSpPr>
            <a:spLocks noGrp="1"/>
          </p:cNvSpPr>
          <p:nvPr>
            <p:ph type="ctrTitle"/>
          </p:nvPr>
        </p:nvSpPr>
        <p:spPr>
          <a:xfrm>
            <a:off x="816798" y="1445342"/>
            <a:ext cx="10558405" cy="1466736"/>
          </a:xfrm>
        </p:spPr>
        <p:txBody>
          <a:bodyPr anchor="b">
            <a:normAutofit/>
          </a:bodyPr>
          <a:lstStyle/>
          <a:p>
            <a:r>
              <a:rPr lang="en-GB" sz="3200" b="1" dirty="0">
                <a:solidFill>
                  <a:schemeClr val="bg1"/>
                </a:solidFill>
              </a:rPr>
              <a:t>INTRODUCTION</a:t>
            </a:r>
          </a:p>
        </p:txBody>
      </p:sp>
      <p:sp>
        <p:nvSpPr>
          <p:cNvPr id="3" name="Subtitle 2">
            <a:extLst>
              <a:ext uri="{FF2B5EF4-FFF2-40B4-BE49-F238E27FC236}">
                <a16:creationId xmlns:a16="http://schemas.microsoft.com/office/drawing/2014/main" id="{90921EEA-C2E5-28E0-DA85-A3F75B64C213}"/>
              </a:ext>
            </a:extLst>
          </p:cNvPr>
          <p:cNvSpPr>
            <a:spLocks noGrp="1"/>
          </p:cNvSpPr>
          <p:nvPr>
            <p:ph type="subTitle" idx="1"/>
          </p:nvPr>
        </p:nvSpPr>
        <p:spPr>
          <a:xfrm>
            <a:off x="789708" y="3283975"/>
            <a:ext cx="10558405" cy="1887794"/>
          </a:xfrm>
          <a:solidFill>
            <a:schemeClr val="bg1">
              <a:alpha val="40000"/>
            </a:schemeClr>
          </a:solidFill>
        </p:spPr>
        <p:txBody>
          <a:bodyPr anchor="t">
            <a:normAutofit/>
          </a:bodyPr>
          <a:lstStyle/>
          <a:p>
            <a:r>
              <a:rPr lang="en-GB" sz="1600" dirty="0"/>
              <a:t>In this theory, I have chosen to talk about Jenny, a 16-year-old who lost her father at the age of 11years and is looking after her mother, who has mobility and mental problems. I choose to apply Piaget’s theory of cognitive development to the development of children from infancy to adulthood, focusing on the stages of mental balance and learning mechanisms. Here, he talks about children learning through direct interaction and active engagement in their environment, which allows them to build knowledge, thereby facilitating the best cognitive growth. In this theory, I will aim to support Jenny's physical, emotional, social, and intellectual development, which will enhance her well-being and meet her needs within the community.</a:t>
            </a:r>
          </a:p>
        </p:txBody>
      </p:sp>
      <p:sp>
        <p:nvSpPr>
          <p:cNvPr id="4" name="Footer Placeholder 3">
            <a:extLst>
              <a:ext uri="{FF2B5EF4-FFF2-40B4-BE49-F238E27FC236}">
                <a16:creationId xmlns:a16="http://schemas.microsoft.com/office/drawing/2014/main" id="{A22F9A60-1CD6-7138-0A98-FE4CB4011A7D}"/>
              </a:ext>
            </a:extLst>
          </p:cNvPr>
          <p:cNvSpPr>
            <a:spLocks noGrp="1"/>
          </p:cNvSpPr>
          <p:nvPr>
            <p:ph type="ftr" sz="quarter" idx="11"/>
          </p:nvPr>
        </p:nvSpPr>
        <p:spPr>
          <a:xfrm>
            <a:off x="9311148" y="6083492"/>
            <a:ext cx="2863038" cy="700766"/>
          </a:xfrm>
        </p:spPr>
        <p:txBody>
          <a:bodyPr anchor="ctr">
            <a:normAutofit/>
          </a:bodyPr>
          <a:lstStyle/>
          <a:p>
            <a:r>
              <a:rPr lang="en-GB" dirty="0">
                <a:solidFill>
                  <a:schemeClr val="tx1"/>
                </a:solidFill>
              </a:rPr>
              <a:t>Nairah Jadidah Namakula </a:t>
            </a:r>
          </a:p>
          <a:p>
            <a:r>
              <a:rPr lang="en-GB" dirty="0">
                <a:solidFill>
                  <a:schemeClr val="tx1"/>
                </a:solidFill>
              </a:rPr>
              <a:t>2438044</a:t>
            </a:r>
          </a:p>
        </p:txBody>
      </p:sp>
    </p:spTree>
    <p:extLst>
      <p:ext uri="{BB962C8B-B14F-4D97-AF65-F5344CB8AC3E}">
        <p14:creationId xmlns:p14="http://schemas.microsoft.com/office/powerpoint/2010/main" val="4248366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4000" b="-14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229AC-9300-E7BF-CA43-577D795F71CA}"/>
              </a:ext>
            </a:extLst>
          </p:cNvPr>
          <p:cNvSpPr>
            <a:spLocks noGrp="1"/>
          </p:cNvSpPr>
          <p:nvPr>
            <p:ph type="title"/>
          </p:nvPr>
        </p:nvSpPr>
        <p:spPr>
          <a:xfrm>
            <a:off x="640080" y="1243013"/>
            <a:ext cx="3855720" cy="4371974"/>
          </a:xfrm>
        </p:spPr>
        <p:txBody>
          <a:bodyPr>
            <a:normAutofit/>
          </a:bodyPr>
          <a:lstStyle/>
          <a:p>
            <a:r>
              <a:rPr lang="en-GB" sz="3200" b="1" dirty="0">
                <a:solidFill>
                  <a:schemeClr val="bg1"/>
                </a:solidFill>
              </a:rPr>
              <a:t>Jenny’s situation and needs linked to this theory.</a:t>
            </a:r>
          </a:p>
        </p:txBody>
      </p:sp>
      <p:sp>
        <p:nvSpPr>
          <p:cNvPr id="3" name="Content Placeholder 2">
            <a:extLst>
              <a:ext uri="{FF2B5EF4-FFF2-40B4-BE49-F238E27FC236}">
                <a16:creationId xmlns:a16="http://schemas.microsoft.com/office/drawing/2014/main" id="{1E71A5CD-52F9-A382-3D4D-D333D7C5241A}"/>
              </a:ext>
            </a:extLst>
          </p:cNvPr>
          <p:cNvSpPr>
            <a:spLocks noGrp="1"/>
          </p:cNvSpPr>
          <p:nvPr>
            <p:ph idx="1"/>
          </p:nvPr>
        </p:nvSpPr>
        <p:spPr>
          <a:xfrm>
            <a:off x="6172200" y="2987439"/>
            <a:ext cx="5221224" cy="3020073"/>
          </a:xfrm>
          <a:solidFill>
            <a:schemeClr val="bg1">
              <a:alpha val="50000"/>
            </a:schemeClr>
          </a:solidFill>
        </p:spPr>
        <p:txBody>
          <a:bodyPr anchor="ctr">
            <a:normAutofit/>
          </a:bodyPr>
          <a:lstStyle/>
          <a:p>
            <a:pPr marL="0" indent="0">
              <a:buNone/>
            </a:pPr>
            <a:r>
              <a:rPr lang="en-GB" sz="1600" dirty="0"/>
              <a:t>Due to Jenny’s loss of her father and role as a caregiver to her mother, acknowledging the emotional and social impact can heavily influence her cognitive development, possibly limiting her ability to focus on her own needs and development. Therefore, this role as a caregiver can affect her ability to develop in some areas in her physical world. (School, 2026)</a:t>
            </a:r>
          </a:p>
          <a:p>
            <a:endParaRPr lang="en-GB" sz="1600" dirty="0"/>
          </a:p>
        </p:txBody>
      </p:sp>
      <p:sp>
        <p:nvSpPr>
          <p:cNvPr id="4" name="Footer Placeholder 3">
            <a:extLst>
              <a:ext uri="{FF2B5EF4-FFF2-40B4-BE49-F238E27FC236}">
                <a16:creationId xmlns:a16="http://schemas.microsoft.com/office/drawing/2014/main" id="{03549173-509F-92F9-9E44-6BB74FD1F3BB}"/>
              </a:ext>
            </a:extLst>
          </p:cNvPr>
          <p:cNvSpPr>
            <a:spLocks noGrp="1"/>
          </p:cNvSpPr>
          <p:nvPr>
            <p:ph type="ftr" sz="quarter" idx="11"/>
          </p:nvPr>
        </p:nvSpPr>
        <p:spPr>
          <a:xfrm>
            <a:off x="9684772" y="6135333"/>
            <a:ext cx="2310581" cy="713963"/>
          </a:xfrm>
        </p:spPr>
        <p:txBody>
          <a:bodyPr>
            <a:normAutofit/>
          </a:bodyPr>
          <a:lstStyle/>
          <a:p>
            <a:r>
              <a:rPr lang="en-GB" dirty="0">
                <a:solidFill>
                  <a:schemeClr val="tx1"/>
                </a:solidFill>
              </a:rPr>
              <a:t>Nairah Jadidah Namakula</a:t>
            </a:r>
          </a:p>
          <a:p>
            <a:r>
              <a:rPr lang="en-GB" dirty="0">
                <a:solidFill>
                  <a:schemeClr val="tx1"/>
                </a:solidFill>
              </a:rPr>
              <a:t> 2438044</a:t>
            </a:r>
          </a:p>
        </p:txBody>
      </p:sp>
      <p:sp>
        <p:nvSpPr>
          <p:cNvPr id="5" name="TextBox 4">
            <a:extLst>
              <a:ext uri="{FF2B5EF4-FFF2-40B4-BE49-F238E27FC236}">
                <a16:creationId xmlns:a16="http://schemas.microsoft.com/office/drawing/2014/main" id="{926E9939-670A-727B-0030-40C59A2277B2}"/>
              </a:ext>
            </a:extLst>
          </p:cNvPr>
          <p:cNvSpPr txBox="1"/>
          <p:nvPr/>
        </p:nvSpPr>
        <p:spPr>
          <a:xfrm flipH="1">
            <a:off x="6880498" y="4798142"/>
            <a:ext cx="3158236" cy="408661"/>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37702178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a:extLst>
            <a:ext uri="{FF2B5EF4-FFF2-40B4-BE49-F238E27FC236}">
              <a16:creationId xmlns:a16="http://schemas.microsoft.com/office/drawing/2014/main" id="{C76C8C4A-B995-630B-06CC-561C5277114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3FEEFEB-DD08-A31F-9E69-1BD9F0DB5FB0}"/>
              </a:ext>
            </a:extLst>
          </p:cNvPr>
          <p:cNvSpPr>
            <a:spLocks noGrp="1"/>
          </p:cNvSpPr>
          <p:nvPr>
            <p:ph type="title"/>
          </p:nvPr>
        </p:nvSpPr>
        <p:spPr>
          <a:xfrm>
            <a:off x="1982429" y="207807"/>
            <a:ext cx="8227142" cy="676539"/>
          </a:xfrm>
          <a:solidFill>
            <a:schemeClr val="bg1">
              <a:alpha val="60000"/>
            </a:schemeClr>
          </a:solidFill>
        </p:spPr>
        <p:txBody>
          <a:bodyPr>
            <a:normAutofit/>
          </a:bodyPr>
          <a:lstStyle/>
          <a:p>
            <a:pPr algn="ctr"/>
            <a:r>
              <a:rPr lang="en-GB" sz="3200" b="1" u="sng" dirty="0"/>
              <a:t>Piaget’s areas of cognitive development.</a:t>
            </a:r>
          </a:p>
        </p:txBody>
      </p:sp>
      <p:sp>
        <p:nvSpPr>
          <p:cNvPr id="15" name="Content Placeholder 14">
            <a:extLst>
              <a:ext uri="{FF2B5EF4-FFF2-40B4-BE49-F238E27FC236}">
                <a16:creationId xmlns:a16="http://schemas.microsoft.com/office/drawing/2014/main" id="{7B681612-2A58-10A1-D81B-639E56F32A28}"/>
              </a:ext>
            </a:extLst>
          </p:cNvPr>
          <p:cNvSpPr>
            <a:spLocks noGrp="1"/>
          </p:cNvSpPr>
          <p:nvPr>
            <p:ph sz="half" idx="1"/>
          </p:nvPr>
        </p:nvSpPr>
        <p:spPr>
          <a:xfrm>
            <a:off x="1023729" y="884346"/>
            <a:ext cx="10244039" cy="5890080"/>
          </a:xfrm>
          <a:solidFill>
            <a:schemeClr val="bg1">
              <a:alpha val="60000"/>
            </a:schemeClr>
          </a:solidFill>
        </p:spPr>
        <p:txBody>
          <a:bodyPr>
            <a:noAutofit/>
          </a:bodyPr>
          <a:lstStyle/>
          <a:p>
            <a:pPr marL="0" indent="0">
              <a:spcBef>
                <a:spcPts val="600"/>
              </a:spcBef>
              <a:buNone/>
            </a:pPr>
            <a:r>
              <a:rPr lang="en-GB" sz="1600" b="1" dirty="0"/>
              <a:t>Sensorimotor(0-2yrs)</a:t>
            </a:r>
          </a:p>
          <a:p>
            <a:pPr>
              <a:spcBef>
                <a:spcPts val="600"/>
              </a:spcBef>
            </a:pPr>
            <a:r>
              <a:rPr lang="en-GB" sz="1600" dirty="0"/>
              <a:t>Coordination of senses</a:t>
            </a:r>
          </a:p>
          <a:p>
            <a:pPr>
              <a:spcBef>
                <a:spcPts val="600"/>
              </a:spcBef>
            </a:pPr>
            <a:r>
              <a:rPr lang="en-GB" sz="1600" dirty="0"/>
              <a:t>Object performance</a:t>
            </a:r>
          </a:p>
          <a:p>
            <a:pPr marL="0" indent="0">
              <a:spcBef>
                <a:spcPts val="600"/>
              </a:spcBef>
              <a:buNone/>
            </a:pPr>
            <a:endParaRPr lang="en-GB" sz="1600" dirty="0"/>
          </a:p>
          <a:p>
            <a:pPr marL="0" indent="0">
              <a:spcBef>
                <a:spcPts val="600"/>
              </a:spcBef>
              <a:buNone/>
            </a:pPr>
            <a:r>
              <a:rPr lang="en-GB" sz="1600" b="1" dirty="0"/>
              <a:t>Preoperational(2-7)yrs</a:t>
            </a:r>
          </a:p>
          <a:p>
            <a:pPr>
              <a:spcBef>
                <a:spcPts val="600"/>
              </a:spcBef>
            </a:pPr>
            <a:r>
              <a:rPr lang="en-GB" sz="1600" dirty="0"/>
              <a:t>Language development</a:t>
            </a:r>
          </a:p>
          <a:p>
            <a:pPr>
              <a:spcBef>
                <a:spcPts val="600"/>
              </a:spcBef>
            </a:pPr>
            <a:r>
              <a:rPr lang="en-GB" sz="1600" dirty="0"/>
              <a:t>Egocentric thinking</a:t>
            </a:r>
          </a:p>
          <a:p>
            <a:pPr marL="0" indent="0">
              <a:spcBef>
                <a:spcPts val="600"/>
              </a:spcBef>
              <a:buNone/>
            </a:pPr>
            <a:endParaRPr lang="en-GB" sz="1600" dirty="0"/>
          </a:p>
          <a:p>
            <a:pPr marL="0" indent="0">
              <a:spcBef>
                <a:spcPts val="600"/>
              </a:spcBef>
              <a:buNone/>
            </a:pPr>
            <a:r>
              <a:rPr lang="en-GB" sz="1600" b="1" dirty="0"/>
              <a:t>Concrete operational(7-11yrs)</a:t>
            </a:r>
          </a:p>
          <a:p>
            <a:pPr marL="285750" indent="-285750">
              <a:spcBef>
                <a:spcPts val="600"/>
              </a:spcBef>
            </a:pPr>
            <a:r>
              <a:rPr lang="en-GB" sz="1600" dirty="0"/>
              <a:t>Logical thinking</a:t>
            </a:r>
          </a:p>
          <a:p>
            <a:pPr marL="285750" indent="-285750">
              <a:spcBef>
                <a:spcPts val="600"/>
              </a:spcBef>
            </a:pPr>
            <a:r>
              <a:rPr lang="en-GB" sz="1600" dirty="0"/>
              <a:t>Understanding conversation</a:t>
            </a:r>
          </a:p>
          <a:p>
            <a:pPr marL="0" indent="0">
              <a:spcBef>
                <a:spcPts val="600"/>
              </a:spcBef>
              <a:buNone/>
            </a:pPr>
            <a:endParaRPr lang="en-GB" sz="1600" dirty="0"/>
          </a:p>
          <a:p>
            <a:pPr marL="0" indent="0">
              <a:spcBef>
                <a:spcPts val="600"/>
              </a:spcBef>
              <a:buNone/>
            </a:pPr>
            <a:r>
              <a:rPr lang="en-GB" sz="1600" b="1" dirty="0"/>
              <a:t>Formal operational(12 to adult)</a:t>
            </a:r>
          </a:p>
          <a:p>
            <a:pPr marL="285750" indent="-285750">
              <a:spcBef>
                <a:spcPts val="600"/>
              </a:spcBef>
            </a:pPr>
            <a:r>
              <a:rPr lang="en-GB" sz="1600" dirty="0"/>
              <a:t>Abstract reasoning</a:t>
            </a:r>
          </a:p>
          <a:p>
            <a:pPr marL="285750" indent="-285750">
              <a:spcBef>
                <a:spcPts val="600"/>
              </a:spcBef>
            </a:pPr>
            <a:r>
              <a:rPr lang="en-GB" sz="1600" dirty="0"/>
              <a:t>Problem solving.</a:t>
            </a:r>
          </a:p>
          <a:p>
            <a:pPr marL="0" indent="0">
              <a:buNone/>
            </a:pPr>
            <a:r>
              <a:rPr lang="en-GB" sz="1600" dirty="0"/>
              <a:t>However, in these areas of cognitive development, Jenny is likely in the formal operational stage as marked above.</a:t>
            </a:r>
          </a:p>
          <a:p>
            <a:pPr marL="0" indent="0">
              <a:buNone/>
            </a:pPr>
            <a:r>
              <a:rPr lang="en-GB" sz="1600" dirty="0"/>
              <a:t>Halpenny, A.M. and Piaget, J. (2014)</a:t>
            </a:r>
          </a:p>
          <a:p>
            <a:pPr marL="0" indent="0">
              <a:buNone/>
            </a:pPr>
            <a:endParaRPr lang="en-GB" sz="1600" dirty="0"/>
          </a:p>
          <a:p>
            <a:pPr marL="285750" indent="-285750"/>
            <a:endParaRPr lang="en-GB" sz="1600" dirty="0"/>
          </a:p>
          <a:p>
            <a:pPr marL="0" indent="0">
              <a:buNone/>
            </a:pPr>
            <a:endParaRPr lang="en-GB" sz="1600" dirty="0"/>
          </a:p>
        </p:txBody>
      </p:sp>
      <p:sp>
        <p:nvSpPr>
          <p:cNvPr id="5" name="Footer Placeholder 4">
            <a:extLst>
              <a:ext uri="{FF2B5EF4-FFF2-40B4-BE49-F238E27FC236}">
                <a16:creationId xmlns:a16="http://schemas.microsoft.com/office/drawing/2014/main" id="{D666A23A-3874-CEF8-660D-FEB77A47DE11}"/>
              </a:ext>
            </a:extLst>
          </p:cNvPr>
          <p:cNvSpPr>
            <a:spLocks noGrp="1"/>
          </p:cNvSpPr>
          <p:nvPr>
            <p:ph type="ftr" sz="quarter" idx="11"/>
          </p:nvPr>
        </p:nvSpPr>
        <p:spPr>
          <a:xfrm>
            <a:off x="9193162" y="6356350"/>
            <a:ext cx="2477729" cy="501650"/>
          </a:xfrm>
        </p:spPr>
        <p:txBody>
          <a:bodyPr/>
          <a:lstStyle/>
          <a:p>
            <a:r>
              <a:rPr lang="en-GB" dirty="0">
                <a:solidFill>
                  <a:schemeClr val="tx1"/>
                </a:solidFill>
              </a:rPr>
              <a:t>Nairah Jadidah Namakula </a:t>
            </a:r>
          </a:p>
          <a:p>
            <a:r>
              <a:rPr lang="en-GB" dirty="0">
                <a:solidFill>
                  <a:schemeClr val="tx1"/>
                </a:solidFill>
              </a:rPr>
              <a:t>2438044</a:t>
            </a:r>
          </a:p>
        </p:txBody>
      </p:sp>
    </p:spTree>
    <p:extLst>
      <p:ext uri="{BB962C8B-B14F-4D97-AF65-F5344CB8AC3E}">
        <p14:creationId xmlns:p14="http://schemas.microsoft.com/office/powerpoint/2010/main" val="1193768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9802AA1-9161-983F-F521-F01E1896C5BB}"/>
              </a:ext>
            </a:extLst>
          </p:cNvPr>
          <p:cNvSpPr>
            <a:spLocks noGrp="1"/>
          </p:cNvSpPr>
          <p:nvPr>
            <p:ph type="title"/>
          </p:nvPr>
        </p:nvSpPr>
        <p:spPr>
          <a:xfrm>
            <a:off x="6417733" y="490537"/>
            <a:ext cx="5291663" cy="1628775"/>
          </a:xfrm>
        </p:spPr>
        <p:txBody>
          <a:bodyPr anchor="b">
            <a:normAutofit/>
          </a:bodyPr>
          <a:lstStyle/>
          <a:p>
            <a:r>
              <a:rPr lang="en-GB" sz="3200" b="1" dirty="0"/>
              <a:t>Biological and environmental factors influencing Jenny’s psychological development</a:t>
            </a:r>
          </a:p>
        </p:txBody>
      </p:sp>
      <p:sp>
        <p:nvSpPr>
          <p:cNvPr id="5" name="Content Placeholder 4">
            <a:extLst>
              <a:ext uri="{FF2B5EF4-FFF2-40B4-BE49-F238E27FC236}">
                <a16:creationId xmlns:a16="http://schemas.microsoft.com/office/drawing/2014/main" id="{082D66C1-24A6-4DDE-2258-BD1DB0D19E19}"/>
              </a:ext>
            </a:extLst>
          </p:cNvPr>
          <p:cNvSpPr>
            <a:spLocks noGrp="1"/>
          </p:cNvSpPr>
          <p:nvPr>
            <p:ph idx="1"/>
          </p:nvPr>
        </p:nvSpPr>
        <p:spPr>
          <a:xfrm>
            <a:off x="6417734" y="2614612"/>
            <a:ext cx="5291663" cy="3752849"/>
          </a:xfrm>
        </p:spPr>
        <p:txBody>
          <a:bodyPr>
            <a:normAutofit/>
          </a:bodyPr>
          <a:lstStyle/>
          <a:p>
            <a:pPr marL="0" indent="0">
              <a:buNone/>
            </a:pPr>
            <a:r>
              <a:rPr lang="en-GB" sz="1600" dirty="0"/>
              <a:t>Biologically, this can mean nature and environmental nurture, and therefore these can be influenced by;</a:t>
            </a:r>
          </a:p>
          <a:p>
            <a:r>
              <a:rPr lang="en-GB" sz="1600" dirty="0"/>
              <a:t>Brain development in adolescence.</a:t>
            </a:r>
          </a:p>
          <a:p>
            <a:r>
              <a:rPr lang="en-GB" sz="1600" dirty="0"/>
              <a:t>Physical health and fatigue.</a:t>
            </a:r>
          </a:p>
          <a:p>
            <a:r>
              <a:rPr lang="en-GB" sz="1600" dirty="0"/>
              <a:t>Loss of her father.</a:t>
            </a:r>
          </a:p>
          <a:p>
            <a:r>
              <a:rPr lang="en-GB" sz="1600" dirty="0"/>
              <a:t>Educational impact.</a:t>
            </a:r>
          </a:p>
          <a:p>
            <a:r>
              <a:rPr lang="en-GB" sz="1600" dirty="0"/>
              <a:t>Social support</a:t>
            </a:r>
          </a:p>
          <a:p>
            <a:r>
              <a:rPr lang="en-GB" sz="1600" dirty="0"/>
              <a:t>Educational impact.</a:t>
            </a:r>
          </a:p>
          <a:p>
            <a:r>
              <a:rPr lang="en-GB" sz="1600" dirty="0"/>
              <a:t>Interaction with the environment. (Rochat, 2024).</a:t>
            </a:r>
            <a:r>
              <a:rPr lang="en-US" altLang="en-US" sz="1600" dirty="0">
                <a:cs typeface="Times New Roman" panose="02020603050405020304" pitchFamily="18" charset="0"/>
              </a:rPr>
              <a:t> (McLeod, 2025).</a:t>
            </a:r>
            <a:endParaRPr lang="en-GB" sz="1600" dirty="0"/>
          </a:p>
          <a:p>
            <a:endParaRPr lang="en-GB" sz="1600" dirty="0"/>
          </a:p>
          <a:p>
            <a:pPr marL="0" indent="0">
              <a:buNone/>
            </a:pPr>
            <a:endParaRPr lang="en-GB" sz="1600" dirty="0"/>
          </a:p>
          <a:p>
            <a:endParaRPr lang="en-GB" sz="1600" dirty="0"/>
          </a:p>
          <a:p>
            <a:endParaRPr lang="en-GB" sz="1600" dirty="0"/>
          </a:p>
        </p:txBody>
      </p:sp>
      <p:sp>
        <p:nvSpPr>
          <p:cNvPr id="3" name="Footer Placeholder 2">
            <a:extLst>
              <a:ext uri="{FF2B5EF4-FFF2-40B4-BE49-F238E27FC236}">
                <a16:creationId xmlns:a16="http://schemas.microsoft.com/office/drawing/2014/main" id="{D2BF0EBE-2B1E-3F36-CB7B-2C7141AACDF8}"/>
              </a:ext>
            </a:extLst>
          </p:cNvPr>
          <p:cNvSpPr>
            <a:spLocks noGrp="1"/>
          </p:cNvSpPr>
          <p:nvPr>
            <p:ph type="ftr" sz="quarter" idx="11"/>
          </p:nvPr>
        </p:nvSpPr>
        <p:spPr>
          <a:xfrm>
            <a:off x="8396748" y="5997677"/>
            <a:ext cx="3795252" cy="723799"/>
          </a:xfrm>
        </p:spPr>
        <p:txBody>
          <a:bodyPr>
            <a:normAutofit/>
          </a:bodyPr>
          <a:lstStyle/>
          <a:p>
            <a:r>
              <a:rPr lang="en-GB" sz="1400">
                <a:solidFill>
                  <a:schemeClr val="tx1">
                    <a:lumMod val="75000"/>
                    <a:lumOff val="25000"/>
                  </a:schemeClr>
                </a:solidFill>
              </a:rPr>
              <a:t>Nairah Jadidah Namakula</a:t>
            </a:r>
          </a:p>
          <a:p>
            <a:r>
              <a:rPr lang="en-GB" sz="1400">
                <a:solidFill>
                  <a:schemeClr val="tx1">
                    <a:lumMod val="75000"/>
                    <a:lumOff val="25000"/>
                  </a:schemeClr>
                </a:solidFill>
              </a:rPr>
              <a:t> 2438044</a:t>
            </a:r>
            <a:endParaRPr lang="en-GB" sz="1400" dirty="0">
              <a:solidFill>
                <a:schemeClr val="tx1">
                  <a:lumMod val="75000"/>
                  <a:lumOff val="25000"/>
                </a:schemeClr>
              </a:solidFill>
            </a:endParaRPr>
          </a:p>
        </p:txBody>
      </p:sp>
      <p:pic>
        <p:nvPicPr>
          <p:cNvPr id="8" name="Picture 7">
            <a:extLst>
              <a:ext uri="{FF2B5EF4-FFF2-40B4-BE49-F238E27FC236}">
                <a16:creationId xmlns:a16="http://schemas.microsoft.com/office/drawing/2014/main" id="{A4BA03BD-94CF-698B-2540-7B8531845C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8" y="0"/>
            <a:ext cx="6406583" cy="6858000"/>
          </a:xfrm>
          <a:prstGeom prst="rect">
            <a:avLst/>
          </a:prstGeom>
        </p:spPr>
      </p:pic>
    </p:spTree>
    <p:extLst>
      <p:ext uri="{BB962C8B-B14F-4D97-AF65-F5344CB8AC3E}">
        <p14:creationId xmlns:p14="http://schemas.microsoft.com/office/powerpoint/2010/main" val="4091229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16E39F6-56FD-CD4C-F03E-282A00422700}"/>
              </a:ext>
            </a:extLst>
          </p:cNvPr>
          <p:cNvSpPr>
            <a:spLocks noGrp="1"/>
          </p:cNvSpPr>
          <p:nvPr>
            <p:ph type="title"/>
          </p:nvPr>
        </p:nvSpPr>
        <p:spPr>
          <a:xfrm>
            <a:off x="1499422" y="16372"/>
            <a:ext cx="9193156" cy="1321474"/>
          </a:xfrm>
        </p:spPr>
        <p:txBody>
          <a:bodyPr vert="horz" lIns="91440" tIns="45720" rIns="91440" bIns="45720" rtlCol="0" anchor="b">
            <a:normAutofit/>
          </a:bodyPr>
          <a:lstStyle/>
          <a:p>
            <a:r>
              <a:rPr lang="en-US" sz="3600" b="1" dirty="0">
                <a:solidFill>
                  <a:schemeClr val="tx2"/>
                </a:solidFill>
              </a:rPr>
              <a:t>Strategies used to support Jenny’s well being to meet her needs. </a:t>
            </a:r>
            <a:br>
              <a:rPr lang="en-US" sz="2700" b="1" dirty="0">
                <a:solidFill>
                  <a:schemeClr val="tx2"/>
                </a:solidFill>
              </a:rPr>
            </a:br>
            <a:endParaRPr lang="en-US" sz="1600" dirty="0">
              <a:solidFill>
                <a:schemeClr val="tx2"/>
              </a:solidFill>
            </a:endParaRPr>
          </a:p>
        </p:txBody>
      </p:sp>
      <p:graphicFrame>
        <p:nvGraphicFramePr>
          <p:cNvPr id="8" name="Content Placeholder 5">
            <a:extLst>
              <a:ext uri="{FF2B5EF4-FFF2-40B4-BE49-F238E27FC236}">
                <a16:creationId xmlns:a16="http://schemas.microsoft.com/office/drawing/2014/main" id="{DCB9DFD0-BE5B-F888-C23E-B248D99E73AB}"/>
              </a:ext>
            </a:extLst>
          </p:cNvPr>
          <p:cNvGraphicFramePr>
            <a:graphicFrameLocks noGrp="1"/>
          </p:cNvGraphicFramePr>
          <p:nvPr>
            <p:ph idx="1"/>
            <p:extLst>
              <p:ext uri="{D42A27DB-BD31-4B8C-83A1-F6EECF244321}">
                <p14:modId xmlns:p14="http://schemas.microsoft.com/office/powerpoint/2010/main" val="3377473416"/>
              </p:ext>
            </p:extLst>
          </p:nvPr>
        </p:nvGraphicFramePr>
        <p:xfrm>
          <a:off x="6090574" y="2740226"/>
          <a:ext cx="4977578" cy="36392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a:extLst>
              <a:ext uri="{FF2B5EF4-FFF2-40B4-BE49-F238E27FC236}">
                <a16:creationId xmlns:a16="http://schemas.microsoft.com/office/drawing/2014/main" id="{17A83CEB-B4B7-9CED-7F48-74CB9137EA98}"/>
              </a:ext>
            </a:extLst>
          </p:cNvPr>
          <p:cNvSpPr>
            <a:spLocks noGrp="1"/>
          </p:cNvSpPr>
          <p:nvPr>
            <p:ph type="ftr" sz="quarter" idx="11"/>
          </p:nvPr>
        </p:nvSpPr>
        <p:spPr>
          <a:xfrm>
            <a:off x="9596284" y="6361470"/>
            <a:ext cx="2595716" cy="496529"/>
          </a:xfrm>
        </p:spPr>
        <p:txBody>
          <a:bodyPr vert="horz" lIns="91440" tIns="45720" rIns="91440" bIns="45720" rtlCol="0" anchor="ctr">
            <a:normAutofit/>
          </a:bodyPr>
          <a:lstStyle/>
          <a:p>
            <a:pPr>
              <a:lnSpc>
                <a:spcPct val="90000"/>
              </a:lnSpc>
              <a:defRPr/>
            </a:pPr>
            <a:r>
              <a:rPr lang="en-US" sz="1400" kern="1200" dirty="0">
                <a:solidFill>
                  <a:schemeClr val="tx1"/>
                </a:solidFill>
                <a:latin typeface="Calibri" panose="020F0502020204030204"/>
                <a:ea typeface="+mn-ea"/>
                <a:cs typeface="+mn-cs"/>
              </a:rPr>
              <a:t>Nairah Jadidah Namakula </a:t>
            </a:r>
          </a:p>
          <a:p>
            <a:pPr>
              <a:lnSpc>
                <a:spcPct val="90000"/>
              </a:lnSpc>
              <a:defRPr/>
            </a:pPr>
            <a:r>
              <a:rPr lang="en-US" sz="1400" kern="1200" dirty="0">
                <a:solidFill>
                  <a:schemeClr val="tx1"/>
                </a:solidFill>
                <a:latin typeface="Calibri" panose="020F0502020204030204"/>
                <a:ea typeface="+mn-ea"/>
                <a:cs typeface="+mn-cs"/>
              </a:rPr>
              <a:t>2438044</a:t>
            </a:r>
          </a:p>
        </p:txBody>
      </p:sp>
      <p:sp>
        <p:nvSpPr>
          <p:cNvPr id="31" name="TextBox 30">
            <a:extLst>
              <a:ext uri="{FF2B5EF4-FFF2-40B4-BE49-F238E27FC236}">
                <a16:creationId xmlns:a16="http://schemas.microsoft.com/office/drawing/2014/main" id="{E059A6C7-169A-D356-B3B4-AA9536AF8F22}"/>
              </a:ext>
            </a:extLst>
          </p:cNvPr>
          <p:cNvSpPr txBox="1"/>
          <p:nvPr/>
        </p:nvSpPr>
        <p:spPr>
          <a:xfrm>
            <a:off x="1553497" y="5191432"/>
            <a:ext cx="2143432" cy="338554"/>
          </a:xfrm>
          <a:prstGeom prst="rect">
            <a:avLst/>
          </a:prstGeom>
          <a:noFill/>
        </p:spPr>
        <p:txBody>
          <a:bodyPr wrap="square" rtlCol="0">
            <a:spAutoFit/>
          </a:bodyPr>
          <a:lstStyle/>
          <a:p>
            <a:pPr>
              <a:spcAft>
                <a:spcPts val="600"/>
              </a:spcAft>
            </a:pP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79E8F960-DCE2-3CA3-4958-F2633A84F1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1189704"/>
            <a:ext cx="5958348" cy="5668296"/>
          </a:xfrm>
          <a:prstGeom prst="rect">
            <a:avLst/>
          </a:prstGeom>
        </p:spPr>
      </p:pic>
      <p:sp>
        <p:nvSpPr>
          <p:cNvPr id="2" name="TextBox 1">
            <a:extLst>
              <a:ext uri="{FF2B5EF4-FFF2-40B4-BE49-F238E27FC236}">
                <a16:creationId xmlns:a16="http://schemas.microsoft.com/office/drawing/2014/main" id="{C85C9EA0-D538-A0A0-6A37-1806908D153D}"/>
              </a:ext>
            </a:extLst>
          </p:cNvPr>
          <p:cNvSpPr txBox="1"/>
          <p:nvPr/>
        </p:nvSpPr>
        <p:spPr>
          <a:xfrm>
            <a:off x="6007509" y="1189704"/>
            <a:ext cx="5958348" cy="1815882"/>
          </a:xfrm>
          <a:prstGeom prst="rect">
            <a:avLst/>
          </a:prstGeom>
          <a:noFill/>
        </p:spPr>
        <p:txBody>
          <a:bodyPr wrap="square" rtlCol="0">
            <a:spAutoFit/>
          </a:bodyPr>
          <a:lstStyle/>
          <a:p>
            <a:r>
              <a:rPr lang="en-GB" sz="1600" dirty="0"/>
              <a:t>It is important to acknowledge that Jenny may be processing her experience not just through immediate, practical actions but also on an abstract stage, trying to make sense of her emotions and the loss of her father and stress of caring for her mother, and therefore, these are some of the strategies used to support her well-being to meet her needs.</a:t>
            </a:r>
            <a:br>
              <a:rPr lang="en-GB" sz="1600" dirty="0"/>
            </a:br>
            <a:endParaRPr lang="en-GB" sz="1600" dirty="0"/>
          </a:p>
        </p:txBody>
      </p:sp>
    </p:spTree>
    <p:extLst>
      <p:ext uri="{BB962C8B-B14F-4D97-AF65-F5344CB8AC3E}">
        <p14:creationId xmlns:p14="http://schemas.microsoft.com/office/powerpoint/2010/main" val="4003546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6000"/>
          </a:blip>
          <a:srcRect/>
          <a:stretch>
            <a:fillRect/>
          </a:stretch>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8DB91FF-1FF6-0790-D87C-8FEB8DD3DDDF}"/>
              </a:ext>
            </a:extLst>
          </p:cNvPr>
          <p:cNvPicPr>
            <a:picLocks noChangeAspect="1"/>
          </p:cNvPicPr>
          <p:nvPr/>
        </p:nvPicPr>
        <p:blipFill>
          <a:blip r:embed="rId3">
            <a:duotone>
              <a:schemeClr val="bg2">
                <a:shade val="45000"/>
                <a:satMod val="135000"/>
              </a:schemeClr>
              <a:prstClr val="white"/>
            </a:duotone>
          </a:blip>
          <a:srcRect t="25814" r="9091" b="14897"/>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873A79CD-4034-8CB8-8301-4C50CAF8311E}"/>
              </a:ext>
            </a:extLst>
          </p:cNvPr>
          <p:cNvSpPr>
            <a:spLocks noGrp="1"/>
          </p:cNvSpPr>
          <p:nvPr>
            <p:ph type="title"/>
          </p:nvPr>
        </p:nvSpPr>
        <p:spPr>
          <a:xfrm>
            <a:off x="1171268" y="365125"/>
            <a:ext cx="9849465" cy="1325563"/>
          </a:xfrm>
        </p:spPr>
        <p:txBody>
          <a:bodyPr>
            <a:normAutofit/>
          </a:bodyPr>
          <a:lstStyle/>
          <a:p>
            <a:r>
              <a:rPr lang="en-GB" sz="3200" b="1" dirty="0"/>
              <a:t>Strength of Piaget’s theory on cognitive development.</a:t>
            </a:r>
          </a:p>
        </p:txBody>
      </p:sp>
      <p:graphicFrame>
        <p:nvGraphicFramePr>
          <p:cNvPr id="6" name="Content Placeholder 2">
            <a:extLst>
              <a:ext uri="{FF2B5EF4-FFF2-40B4-BE49-F238E27FC236}">
                <a16:creationId xmlns:a16="http://schemas.microsoft.com/office/drawing/2014/main" id="{ED39750A-9F58-D39D-9E96-F012C5E9337E}"/>
              </a:ext>
            </a:extLst>
          </p:cNvPr>
          <p:cNvGraphicFramePr>
            <a:graphicFrameLocks noGrp="1"/>
          </p:cNvGraphicFramePr>
          <p:nvPr>
            <p:ph idx="1"/>
            <p:extLst>
              <p:ext uri="{D42A27DB-BD31-4B8C-83A1-F6EECF244321}">
                <p14:modId xmlns:p14="http://schemas.microsoft.com/office/powerpoint/2010/main" val="27175136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Footer Placeholder 3">
            <a:extLst>
              <a:ext uri="{FF2B5EF4-FFF2-40B4-BE49-F238E27FC236}">
                <a16:creationId xmlns:a16="http://schemas.microsoft.com/office/drawing/2014/main" id="{843FB2F7-3AA0-8656-A547-56378428723B}"/>
              </a:ext>
            </a:extLst>
          </p:cNvPr>
          <p:cNvSpPr>
            <a:spLocks noGrp="1"/>
          </p:cNvSpPr>
          <p:nvPr>
            <p:ph type="ftr" sz="quarter" idx="11"/>
          </p:nvPr>
        </p:nvSpPr>
        <p:spPr>
          <a:xfrm>
            <a:off x="9193162" y="6176964"/>
            <a:ext cx="2576052" cy="544512"/>
          </a:xfrm>
        </p:spPr>
        <p:txBody>
          <a:bodyPr>
            <a:normAutofit/>
          </a:bodyPr>
          <a:lstStyle/>
          <a:p>
            <a:r>
              <a:rPr lang="en-GB">
                <a:solidFill>
                  <a:schemeClr val="tx1"/>
                </a:solidFill>
              </a:rPr>
              <a:t>Nairah Jadidah Namakula</a:t>
            </a:r>
          </a:p>
          <a:p>
            <a:r>
              <a:rPr lang="en-GB">
                <a:solidFill>
                  <a:schemeClr val="tx1"/>
                </a:solidFill>
              </a:rPr>
              <a:t> 2438044</a:t>
            </a:r>
            <a:endParaRPr lang="en-GB" dirty="0">
              <a:solidFill>
                <a:schemeClr val="tx1"/>
              </a:solidFill>
            </a:endParaRPr>
          </a:p>
        </p:txBody>
      </p:sp>
      <p:sp>
        <p:nvSpPr>
          <p:cNvPr id="5" name="TextBox 4">
            <a:extLst>
              <a:ext uri="{FF2B5EF4-FFF2-40B4-BE49-F238E27FC236}">
                <a16:creationId xmlns:a16="http://schemas.microsoft.com/office/drawing/2014/main" id="{B589412F-18BC-69DA-B2D6-4D0CF095A8D8}"/>
              </a:ext>
            </a:extLst>
          </p:cNvPr>
          <p:cNvSpPr txBox="1"/>
          <p:nvPr/>
        </p:nvSpPr>
        <p:spPr>
          <a:xfrm>
            <a:off x="1012723" y="6351639"/>
            <a:ext cx="4149212" cy="338554"/>
          </a:xfrm>
          <a:prstGeom prst="rect">
            <a:avLst/>
          </a:prstGeom>
          <a:noFill/>
        </p:spPr>
        <p:txBody>
          <a:bodyPr wrap="square" rtlCol="0">
            <a:spAutoFit/>
          </a:bodyPr>
          <a:lstStyle/>
          <a:p>
            <a:r>
              <a:rPr lang="en-GB" sz="1600" dirty="0"/>
              <a:t>(Richardson, 2020) </a:t>
            </a:r>
          </a:p>
        </p:txBody>
      </p:sp>
      <p:pic>
        <p:nvPicPr>
          <p:cNvPr id="8" name="Picture 7">
            <a:extLst>
              <a:ext uri="{FF2B5EF4-FFF2-40B4-BE49-F238E27FC236}">
                <a16:creationId xmlns:a16="http://schemas.microsoft.com/office/drawing/2014/main" id="{5833509B-27E7-857F-579D-B0820B2A1C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9085" y="1825624"/>
            <a:ext cx="3694714" cy="4351338"/>
          </a:xfrm>
          <a:prstGeom prst="rect">
            <a:avLst/>
          </a:prstGeom>
        </p:spPr>
      </p:pic>
    </p:spTree>
    <p:extLst>
      <p:ext uri="{BB962C8B-B14F-4D97-AF65-F5344CB8AC3E}">
        <p14:creationId xmlns:p14="http://schemas.microsoft.com/office/powerpoint/2010/main" val="4022247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2160EA4-5C2A-84B5-AE4C-B2DE71A23818}"/>
              </a:ext>
            </a:extLst>
          </p:cNvPr>
          <p:cNvPicPr>
            <a:picLocks noChangeAspect="1"/>
          </p:cNvPicPr>
          <p:nvPr/>
        </p:nvPicPr>
        <p:blipFill>
          <a:blip r:embed="rId3">
            <a:duotone>
              <a:prstClr val="black"/>
              <a:schemeClr val="tx2">
                <a:tint val="45000"/>
                <a:satMod val="400000"/>
              </a:schemeClr>
            </a:duotone>
            <a:alphaModFix amt="25000"/>
          </a:blip>
          <a:srcRect t="15730"/>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3FAB9BC1-0B47-F240-8219-F38BA01822D9}"/>
              </a:ext>
            </a:extLst>
          </p:cNvPr>
          <p:cNvSpPr>
            <a:spLocks noGrp="1"/>
          </p:cNvSpPr>
          <p:nvPr>
            <p:ph type="title"/>
          </p:nvPr>
        </p:nvSpPr>
        <p:spPr>
          <a:xfrm>
            <a:off x="1150374" y="365125"/>
            <a:ext cx="10203426" cy="1325563"/>
          </a:xfrm>
        </p:spPr>
        <p:txBody>
          <a:bodyPr>
            <a:normAutofit/>
          </a:bodyPr>
          <a:lstStyle/>
          <a:p>
            <a:r>
              <a:rPr lang="en-GB" sz="3200" b="1" dirty="0"/>
              <a:t>Weaknesses of Piaget’s theory of cognitive development.</a:t>
            </a:r>
          </a:p>
        </p:txBody>
      </p:sp>
      <p:graphicFrame>
        <p:nvGraphicFramePr>
          <p:cNvPr id="23" name="Content Placeholder 2">
            <a:extLst>
              <a:ext uri="{FF2B5EF4-FFF2-40B4-BE49-F238E27FC236}">
                <a16:creationId xmlns:a16="http://schemas.microsoft.com/office/drawing/2014/main" id="{464B8C2E-2E37-BB69-95F6-20FE93F1CF0E}"/>
              </a:ext>
            </a:extLst>
          </p:cNvPr>
          <p:cNvGraphicFramePr>
            <a:graphicFrameLocks noGrp="1"/>
          </p:cNvGraphicFramePr>
          <p:nvPr>
            <p:ph idx="1"/>
            <p:extLst>
              <p:ext uri="{D42A27DB-BD31-4B8C-83A1-F6EECF244321}">
                <p14:modId xmlns:p14="http://schemas.microsoft.com/office/powerpoint/2010/main" val="365212084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Footer Placeholder 3">
            <a:extLst>
              <a:ext uri="{FF2B5EF4-FFF2-40B4-BE49-F238E27FC236}">
                <a16:creationId xmlns:a16="http://schemas.microsoft.com/office/drawing/2014/main" id="{852EEA52-3BEF-8472-1641-6F74CDFD6933}"/>
              </a:ext>
            </a:extLst>
          </p:cNvPr>
          <p:cNvSpPr>
            <a:spLocks noGrp="1"/>
          </p:cNvSpPr>
          <p:nvPr>
            <p:ph type="ftr" sz="quarter" idx="11"/>
          </p:nvPr>
        </p:nvSpPr>
        <p:spPr>
          <a:xfrm>
            <a:off x="9193161" y="6176964"/>
            <a:ext cx="2851693" cy="544512"/>
          </a:xfrm>
        </p:spPr>
        <p:txBody>
          <a:bodyPr>
            <a:normAutofit/>
          </a:bodyPr>
          <a:lstStyle/>
          <a:p>
            <a:r>
              <a:rPr lang="en-GB" dirty="0">
                <a:solidFill>
                  <a:schemeClr val="tx1"/>
                </a:solidFill>
              </a:rPr>
              <a:t>Nairah Jadidah Namakula</a:t>
            </a:r>
          </a:p>
          <a:p>
            <a:r>
              <a:rPr lang="en-GB" dirty="0">
                <a:solidFill>
                  <a:schemeClr val="tx1"/>
                </a:solidFill>
              </a:rPr>
              <a:t> 2438044</a:t>
            </a:r>
          </a:p>
        </p:txBody>
      </p:sp>
      <p:sp>
        <p:nvSpPr>
          <p:cNvPr id="5" name="TextBox 4">
            <a:extLst>
              <a:ext uri="{FF2B5EF4-FFF2-40B4-BE49-F238E27FC236}">
                <a16:creationId xmlns:a16="http://schemas.microsoft.com/office/drawing/2014/main" id="{8E819970-7807-7DD2-F0CB-C442FD61BDF4}"/>
              </a:ext>
            </a:extLst>
          </p:cNvPr>
          <p:cNvSpPr txBox="1"/>
          <p:nvPr/>
        </p:nvSpPr>
        <p:spPr>
          <a:xfrm>
            <a:off x="757080" y="6331974"/>
            <a:ext cx="3618271" cy="338554"/>
          </a:xfrm>
          <a:prstGeom prst="rect">
            <a:avLst/>
          </a:prstGeom>
          <a:noFill/>
        </p:spPr>
        <p:txBody>
          <a:bodyPr wrap="square" rtlCol="0">
            <a:spAutoFit/>
          </a:bodyPr>
          <a:lstStyle/>
          <a:p>
            <a:r>
              <a:rPr lang="en-GB" sz="1600" dirty="0"/>
              <a:t>(</a:t>
            </a:r>
            <a:r>
              <a:rPr lang="en-GB" sz="1600" dirty="0" err="1"/>
              <a:t>Rapanta</a:t>
            </a:r>
            <a:r>
              <a:rPr lang="en-GB" sz="1600" dirty="0"/>
              <a:t>, 2023)</a:t>
            </a:r>
          </a:p>
        </p:txBody>
      </p:sp>
    </p:spTree>
    <p:extLst>
      <p:ext uri="{BB962C8B-B14F-4D97-AF65-F5344CB8AC3E}">
        <p14:creationId xmlns:p14="http://schemas.microsoft.com/office/powerpoint/2010/main" val="921829254"/>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8953E74-D241-4DDF-8508-F0365EA13A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4">
            <a:extLst>
              <a:ext uri="{FF2B5EF4-FFF2-40B4-BE49-F238E27FC236}">
                <a16:creationId xmlns:a16="http://schemas.microsoft.com/office/drawing/2014/main" id="{5C3C901A-B2F4-4A3C-BCDD-7C8D587EC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12192000" cy="2371134"/>
          </a:xfrm>
          <a:custGeom>
            <a:avLst/>
            <a:gdLst>
              <a:gd name="connsiteX0" fmla="*/ 0 w 12192000"/>
              <a:gd name="connsiteY0" fmla="*/ 0 h 2515690"/>
              <a:gd name="connsiteX1" fmla="*/ 170442 w 12192000"/>
              <a:gd name="connsiteY1" fmla="*/ 96074 h 2515690"/>
              <a:gd name="connsiteX2" fmla="*/ 424739 w 12192000"/>
              <a:gd name="connsiteY2" fmla="*/ 224865 h 2515690"/>
              <a:gd name="connsiteX3" fmla="*/ 748273 w 12192000"/>
              <a:gd name="connsiteY3" fmla="*/ 373939 h 2515690"/>
              <a:gd name="connsiteX4" fmla="*/ 1037058 w 12192000"/>
              <a:gd name="connsiteY4" fmla="*/ 499994 h 2515690"/>
              <a:gd name="connsiteX5" fmla="*/ 1101312 w 12192000"/>
              <a:gd name="connsiteY5" fmla="*/ 428540 h 2515690"/>
              <a:gd name="connsiteX6" fmla="*/ 1367071 w 12192000"/>
              <a:gd name="connsiteY6" fmla="*/ 516118 h 2515690"/>
              <a:gd name="connsiteX7" fmla="*/ 2189943 w 12192000"/>
              <a:gd name="connsiteY7" fmla="*/ 794533 h 2515690"/>
              <a:gd name="connsiteX8" fmla="*/ 2390329 w 12192000"/>
              <a:gd name="connsiteY8" fmla="*/ 920897 h 2515690"/>
              <a:gd name="connsiteX9" fmla="*/ 2459570 w 12192000"/>
              <a:gd name="connsiteY9" fmla="*/ 983740 h 2515690"/>
              <a:gd name="connsiteX10" fmla="*/ 2503252 w 12192000"/>
              <a:gd name="connsiteY10" fmla="*/ 1000151 h 2515690"/>
              <a:gd name="connsiteX11" fmla="*/ 2503252 w 12192000"/>
              <a:gd name="connsiteY11" fmla="*/ 1008273 h 2515690"/>
              <a:gd name="connsiteX12" fmla="*/ 2511191 w 12192000"/>
              <a:gd name="connsiteY12" fmla="*/ 1009499 h 2515690"/>
              <a:gd name="connsiteX13" fmla="*/ 2565029 w 12192000"/>
              <a:gd name="connsiteY13" fmla="*/ 1015977 h 2515690"/>
              <a:gd name="connsiteX14" fmla="*/ 2593745 w 12192000"/>
              <a:gd name="connsiteY14" fmla="*/ 1019963 h 2515690"/>
              <a:gd name="connsiteX15" fmla="*/ 2591015 w 12192000"/>
              <a:gd name="connsiteY15" fmla="*/ 1019651 h 2515690"/>
              <a:gd name="connsiteX16" fmla="*/ 2590137 w 12192000"/>
              <a:gd name="connsiteY16" fmla="*/ 1019549 h 2515690"/>
              <a:gd name="connsiteX17" fmla="*/ 2589021 w 12192000"/>
              <a:gd name="connsiteY17" fmla="*/ 1019424 h 2515690"/>
              <a:gd name="connsiteX18" fmla="*/ 2591015 w 12192000"/>
              <a:gd name="connsiteY18" fmla="*/ 1019651 h 2515690"/>
              <a:gd name="connsiteX19" fmla="*/ 2602385 w 12192000"/>
              <a:gd name="connsiteY19" fmla="*/ 1020975 h 2515690"/>
              <a:gd name="connsiteX20" fmla="*/ 2614445 w 12192000"/>
              <a:gd name="connsiteY20" fmla="*/ 1022389 h 2515690"/>
              <a:gd name="connsiteX21" fmla="*/ 2614445 w 12192000"/>
              <a:gd name="connsiteY21" fmla="*/ 1020966 h 2515690"/>
              <a:gd name="connsiteX22" fmla="*/ 2676661 w 12192000"/>
              <a:gd name="connsiteY22" fmla="*/ 1029355 h 2515690"/>
              <a:gd name="connsiteX23" fmla="*/ 2788597 w 12192000"/>
              <a:gd name="connsiteY23" fmla="*/ 1048926 h 2515690"/>
              <a:gd name="connsiteX24" fmla="*/ 2812742 w 12192000"/>
              <a:gd name="connsiteY24" fmla="*/ 1057667 h 2515690"/>
              <a:gd name="connsiteX25" fmla="*/ 2970201 w 12192000"/>
              <a:gd name="connsiteY25" fmla="*/ 949091 h 2515690"/>
              <a:gd name="connsiteX26" fmla="*/ 3030610 w 12192000"/>
              <a:gd name="connsiteY26" fmla="*/ 1049340 h 2515690"/>
              <a:gd name="connsiteX27" fmla="*/ 3058913 w 12192000"/>
              <a:gd name="connsiteY27" fmla="*/ 1048085 h 2515690"/>
              <a:gd name="connsiteX28" fmla="*/ 3072697 w 12192000"/>
              <a:gd name="connsiteY28" fmla="*/ 1045316 h 2515690"/>
              <a:gd name="connsiteX29" fmla="*/ 3083305 w 12192000"/>
              <a:gd name="connsiteY29" fmla="*/ 1040550 h 2515690"/>
              <a:gd name="connsiteX30" fmla="*/ 3125603 w 12192000"/>
              <a:gd name="connsiteY30" fmla="*/ 1004583 h 2515690"/>
              <a:gd name="connsiteX31" fmla="*/ 3385106 w 12192000"/>
              <a:gd name="connsiteY31" fmla="*/ 1042233 h 2515690"/>
              <a:gd name="connsiteX32" fmla="*/ 3424945 w 12192000"/>
              <a:gd name="connsiteY32" fmla="*/ 1065268 h 2515690"/>
              <a:gd name="connsiteX33" fmla="*/ 3436948 w 12192000"/>
              <a:gd name="connsiteY33" fmla="*/ 1068018 h 2515690"/>
              <a:gd name="connsiteX34" fmla="*/ 3466714 w 12192000"/>
              <a:gd name="connsiteY34" fmla="*/ 1063419 h 2515690"/>
              <a:gd name="connsiteX35" fmla="*/ 3550909 w 12192000"/>
              <a:gd name="connsiteY35" fmla="*/ 1044511 h 2515690"/>
              <a:gd name="connsiteX36" fmla="*/ 3555900 w 12192000"/>
              <a:gd name="connsiteY36" fmla="*/ 1041996 h 2515690"/>
              <a:gd name="connsiteX37" fmla="*/ 3625978 w 12192000"/>
              <a:gd name="connsiteY37" fmla="*/ 1023459 h 2515690"/>
              <a:gd name="connsiteX38" fmla="*/ 3632465 w 12192000"/>
              <a:gd name="connsiteY38" fmla="*/ 1023522 h 2515690"/>
              <a:gd name="connsiteX39" fmla="*/ 3649063 w 12192000"/>
              <a:gd name="connsiteY39" fmla="*/ 1018726 h 2515690"/>
              <a:gd name="connsiteX40" fmla="*/ 3805954 w 12192000"/>
              <a:gd name="connsiteY40" fmla="*/ 917517 h 2515690"/>
              <a:gd name="connsiteX41" fmla="*/ 4020506 w 12192000"/>
              <a:gd name="connsiteY41" fmla="*/ 816231 h 2515690"/>
              <a:gd name="connsiteX42" fmla="*/ 4233682 w 12192000"/>
              <a:gd name="connsiteY42" fmla="*/ 799511 h 2515690"/>
              <a:gd name="connsiteX43" fmla="*/ 4306552 w 12192000"/>
              <a:gd name="connsiteY43" fmla="*/ 610207 h 2515690"/>
              <a:gd name="connsiteX44" fmla="*/ 4816604 w 12192000"/>
              <a:gd name="connsiteY44" fmla="*/ 773163 h 2515690"/>
              <a:gd name="connsiteX45" fmla="*/ 4916502 w 12192000"/>
              <a:gd name="connsiteY45" fmla="*/ 788104 h 2515690"/>
              <a:gd name="connsiteX46" fmla="*/ 5224415 w 12192000"/>
              <a:gd name="connsiteY46" fmla="*/ 674418 h 2515690"/>
              <a:gd name="connsiteX47" fmla="*/ 5274077 w 12192000"/>
              <a:gd name="connsiteY47" fmla="*/ 655978 h 2515690"/>
              <a:gd name="connsiteX48" fmla="*/ 5371217 w 12192000"/>
              <a:gd name="connsiteY48" fmla="*/ 614372 h 2515690"/>
              <a:gd name="connsiteX49" fmla="*/ 5364523 w 12192000"/>
              <a:gd name="connsiteY49" fmla="*/ 502501 h 2515690"/>
              <a:gd name="connsiteX50" fmla="*/ 5457871 w 12192000"/>
              <a:gd name="connsiteY50" fmla="*/ 558285 h 2515690"/>
              <a:gd name="connsiteX51" fmla="*/ 5750580 w 12192000"/>
              <a:gd name="connsiteY51" fmla="*/ 663503 h 2515690"/>
              <a:gd name="connsiteX52" fmla="*/ 5976618 w 12192000"/>
              <a:gd name="connsiteY52" fmla="*/ 582652 h 2515690"/>
              <a:gd name="connsiteX53" fmla="*/ 6009346 w 12192000"/>
              <a:gd name="connsiteY53" fmla="*/ 559470 h 2515690"/>
              <a:gd name="connsiteX54" fmla="*/ 6069735 w 12192000"/>
              <a:gd name="connsiteY54" fmla="*/ 587803 h 2515690"/>
              <a:gd name="connsiteX55" fmla="*/ 6270319 w 12192000"/>
              <a:gd name="connsiteY55" fmla="*/ 643982 h 2515690"/>
              <a:gd name="connsiteX56" fmla="*/ 6406781 w 12192000"/>
              <a:gd name="connsiteY56" fmla="*/ 672327 h 2515690"/>
              <a:gd name="connsiteX57" fmla="*/ 6469508 w 12192000"/>
              <a:gd name="connsiteY57" fmla="*/ 708574 h 2515690"/>
              <a:gd name="connsiteX58" fmla="*/ 6515869 w 12192000"/>
              <a:gd name="connsiteY58" fmla="*/ 715738 h 2515690"/>
              <a:gd name="connsiteX59" fmla="*/ 6725938 w 12192000"/>
              <a:gd name="connsiteY59" fmla="*/ 691128 h 2515690"/>
              <a:gd name="connsiteX60" fmla="*/ 6778240 w 12192000"/>
              <a:gd name="connsiteY60" fmla="*/ 678998 h 2515690"/>
              <a:gd name="connsiteX61" fmla="*/ 6806944 w 12192000"/>
              <a:gd name="connsiteY61" fmla="*/ 646178 h 2515690"/>
              <a:gd name="connsiteX62" fmla="*/ 6830632 w 12192000"/>
              <a:gd name="connsiteY62" fmla="*/ 633915 h 2515690"/>
              <a:gd name="connsiteX63" fmla="*/ 6858072 w 12192000"/>
              <a:gd name="connsiteY63" fmla="*/ 646178 h 2515690"/>
              <a:gd name="connsiteX64" fmla="*/ 6891322 w 12192000"/>
              <a:gd name="connsiteY64" fmla="*/ 678998 h 2515690"/>
              <a:gd name="connsiteX65" fmla="*/ 6951905 w 12192000"/>
              <a:gd name="connsiteY65" fmla="*/ 691128 h 2515690"/>
              <a:gd name="connsiteX66" fmla="*/ 7195246 w 12192000"/>
              <a:gd name="connsiteY66" fmla="*/ 715738 h 2515690"/>
              <a:gd name="connsiteX67" fmla="*/ 7248949 w 12192000"/>
              <a:gd name="connsiteY67" fmla="*/ 708574 h 2515690"/>
              <a:gd name="connsiteX68" fmla="*/ 7321609 w 12192000"/>
              <a:gd name="connsiteY68" fmla="*/ 672327 h 2515690"/>
              <a:gd name="connsiteX69" fmla="*/ 7479684 w 12192000"/>
              <a:gd name="connsiteY69" fmla="*/ 643982 h 2515690"/>
              <a:gd name="connsiteX70" fmla="*/ 7712035 w 12192000"/>
              <a:gd name="connsiteY70" fmla="*/ 587803 h 2515690"/>
              <a:gd name="connsiteX71" fmla="*/ 7781987 w 12192000"/>
              <a:gd name="connsiteY71" fmla="*/ 559470 h 2515690"/>
              <a:gd name="connsiteX72" fmla="*/ 7819900 w 12192000"/>
              <a:gd name="connsiteY72" fmla="*/ 582652 h 2515690"/>
              <a:gd name="connsiteX73" fmla="*/ 8081736 w 12192000"/>
              <a:gd name="connsiteY73" fmla="*/ 663503 h 2515690"/>
              <a:gd name="connsiteX74" fmla="*/ 8420801 w 12192000"/>
              <a:gd name="connsiteY74" fmla="*/ 558285 h 2515690"/>
              <a:gd name="connsiteX75" fmla="*/ 8528933 w 12192000"/>
              <a:gd name="connsiteY75" fmla="*/ 502501 h 2515690"/>
              <a:gd name="connsiteX76" fmla="*/ 8521178 w 12192000"/>
              <a:gd name="connsiteY76" fmla="*/ 614372 h 2515690"/>
              <a:gd name="connsiteX77" fmla="*/ 8633702 w 12192000"/>
              <a:gd name="connsiteY77" fmla="*/ 655978 h 2515690"/>
              <a:gd name="connsiteX78" fmla="*/ 8691231 w 12192000"/>
              <a:gd name="connsiteY78" fmla="*/ 674418 h 2515690"/>
              <a:gd name="connsiteX79" fmla="*/ 9047908 w 12192000"/>
              <a:gd name="connsiteY79" fmla="*/ 788104 h 2515690"/>
              <a:gd name="connsiteX80" fmla="*/ 9163628 w 12192000"/>
              <a:gd name="connsiteY80" fmla="*/ 773163 h 2515690"/>
              <a:gd name="connsiteX81" fmla="*/ 9754459 w 12192000"/>
              <a:gd name="connsiteY81" fmla="*/ 610207 h 2515690"/>
              <a:gd name="connsiteX82" fmla="*/ 9838868 w 12192000"/>
              <a:gd name="connsiteY82" fmla="*/ 799511 h 2515690"/>
              <a:gd name="connsiteX83" fmla="*/ 10085808 w 12192000"/>
              <a:gd name="connsiteY83" fmla="*/ 816231 h 2515690"/>
              <a:gd name="connsiteX84" fmla="*/ 10334338 w 12192000"/>
              <a:gd name="connsiteY84" fmla="*/ 917517 h 2515690"/>
              <a:gd name="connsiteX85" fmla="*/ 10516076 w 12192000"/>
              <a:gd name="connsiteY85" fmla="*/ 1018726 h 2515690"/>
              <a:gd name="connsiteX86" fmla="*/ 10535302 w 12192000"/>
              <a:gd name="connsiteY86" fmla="*/ 1023522 h 2515690"/>
              <a:gd name="connsiteX87" fmla="*/ 10542819 w 12192000"/>
              <a:gd name="connsiteY87" fmla="*/ 1023458 h 2515690"/>
              <a:gd name="connsiteX88" fmla="*/ 10623994 w 12192000"/>
              <a:gd name="connsiteY88" fmla="*/ 1041996 h 2515690"/>
              <a:gd name="connsiteX89" fmla="*/ 10629774 w 12192000"/>
              <a:gd name="connsiteY89" fmla="*/ 1044511 h 2515690"/>
              <a:gd name="connsiteX90" fmla="*/ 10727305 w 12192000"/>
              <a:gd name="connsiteY90" fmla="*/ 1063419 h 2515690"/>
              <a:gd name="connsiteX91" fmla="*/ 10761785 w 12192000"/>
              <a:gd name="connsiteY91" fmla="*/ 1068017 h 2515690"/>
              <a:gd name="connsiteX92" fmla="*/ 10775688 w 12192000"/>
              <a:gd name="connsiteY92" fmla="*/ 1065268 h 2515690"/>
              <a:gd name="connsiteX93" fmla="*/ 10821837 w 12192000"/>
              <a:gd name="connsiteY93" fmla="*/ 1042232 h 2515690"/>
              <a:gd name="connsiteX94" fmla="*/ 11122438 w 12192000"/>
              <a:gd name="connsiteY94" fmla="*/ 1004583 h 2515690"/>
              <a:gd name="connsiteX95" fmla="*/ 11171433 w 12192000"/>
              <a:gd name="connsiteY95" fmla="*/ 1040550 h 2515690"/>
              <a:gd name="connsiteX96" fmla="*/ 11183724 w 12192000"/>
              <a:gd name="connsiteY96" fmla="*/ 1045316 h 2515690"/>
              <a:gd name="connsiteX97" fmla="*/ 11199690 w 12192000"/>
              <a:gd name="connsiteY97" fmla="*/ 1048085 h 2515690"/>
              <a:gd name="connsiteX98" fmla="*/ 11232475 w 12192000"/>
              <a:gd name="connsiteY98" fmla="*/ 1049340 h 2515690"/>
              <a:gd name="connsiteX99" fmla="*/ 11302451 w 12192000"/>
              <a:gd name="connsiteY99" fmla="*/ 949091 h 2515690"/>
              <a:gd name="connsiteX100" fmla="*/ 11484849 w 12192000"/>
              <a:gd name="connsiteY100" fmla="*/ 1057667 h 2515690"/>
              <a:gd name="connsiteX101" fmla="*/ 11512818 w 12192000"/>
              <a:gd name="connsiteY101" fmla="*/ 1048926 h 2515690"/>
              <a:gd name="connsiteX102" fmla="*/ 11642481 w 12192000"/>
              <a:gd name="connsiteY102" fmla="*/ 1029355 h 2515690"/>
              <a:gd name="connsiteX103" fmla="*/ 11714551 w 12192000"/>
              <a:gd name="connsiteY103" fmla="*/ 1020966 h 2515690"/>
              <a:gd name="connsiteX104" fmla="*/ 11714551 w 12192000"/>
              <a:gd name="connsiteY104" fmla="*/ 1022389 h 2515690"/>
              <a:gd name="connsiteX105" fmla="*/ 11728519 w 12192000"/>
              <a:gd name="connsiteY105" fmla="*/ 1020975 h 2515690"/>
              <a:gd name="connsiteX106" fmla="*/ 11741691 w 12192000"/>
              <a:gd name="connsiteY106" fmla="*/ 1019651 h 2515690"/>
              <a:gd name="connsiteX107" fmla="*/ 11743999 w 12192000"/>
              <a:gd name="connsiteY107" fmla="*/ 1019424 h 2515690"/>
              <a:gd name="connsiteX108" fmla="*/ 11742709 w 12192000"/>
              <a:gd name="connsiteY108" fmla="*/ 1019549 h 2515690"/>
              <a:gd name="connsiteX109" fmla="*/ 11741691 w 12192000"/>
              <a:gd name="connsiteY109" fmla="*/ 1019651 h 2515690"/>
              <a:gd name="connsiteX110" fmla="*/ 11738529 w 12192000"/>
              <a:gd name="connsiteY110" fmla="*/ 1019963 h 2515690"/>
              <a:gd name="connsiteX111" fmla="*/ 11771791 w 12192000"/>
              <a:gd name="connsiteY111" fmla="*/ 1015977 h 2515690"/>
              <a:gd name="connsiteX112" fmla="*/ 11834157 w 12192000"/>
              <a:gd name="connsiteY112" fmla="*/ 1009499 h 2515690"/>
              <a:gd name="connsiteX113" fmla="*/ 11843354 w 12192000"/>
              <a:gd name="connsiteY113" fmla="*/ 1008273 h 2515690"/>
              <a:gd name="connsiteX114" fmla="*/ 11843354 w 12192000"/>
              <a:gd name="connsiteY114" fmla="*/ 1000151 h 2515690"/>
              <a:gd name="connsiteX115" fmla="*/ 11893955 w 12192000"/>
              <a:gd name="connsiteY115" fmla="*/ 983740 h 2515690"/>
              <a:gd name="connsiteX116" fmla="*/ 11974160 w 12192000"/>
              <a:gd name="connsiteY116" fmla="*/ 920897 h 2515690"/>
              <a:gd name="connsiteX117" fmla="*/ 12143531 w 12192000"/>
              <a:gd name="connsiteY117" fmla="*/ 823664 h 2515690"/>
              <a:gd name="connsiteX118" fmla="*/ 12192000 w 12192000"/>
              <a:gd name="connsiteY118" fmla="*/ 801163 h 2515690"/>
              <a:gd name="connsiteX119" fmla="*/ 12192000 w 12192000"/>
              <a:gd name="connsiteY119" fmla="*/ 2515690 h 2515690"/>
              <a:gd name="connsiteX120" fmla="*/ 0 w 12192000"/>
              <a:gd name="connsiteY120" fmla="*/ 2515690 h 25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2192000" h="2515690">
                <a:moveTo>
                  <a:pt x="0" y="0"/>
                </a:moveTo>
                <a:lnTo>
                  <a:pt x="170442" y="96074"/>
                </a:lnTo>
                <a:cubicBezTo>
                  <a:pt x="323315" y="179510"/>
                  <a:pt x="418777" y="223899"/>
                  <a:pt x="424739" y="224865"/>
                </a:cubicBezTo>
                <a:cubicBezTo>
                  <a:pt x="573781" y="248496"/>
                  <a:pt x="654649" y="314572"/>
                  <a:pt x="748273" y="373939"/>
                </a:cubicBezTo>
                <a:cubicBezTo>
                  <a:pt x="830321" y="425631"/>
                  <a:pt x="917271" y="480784"/>
                  <a:pt x="1037058" y="499994"/>
                </a:cubicBezTo>
                <a:cubicBezTo>
                  <a:pt x="1195925" y="525362"/>
                  <a:pt x="1048105" y="445478"/>
                  <a:pt x="1101312" y="428540"/>
                </a:cubicBezTo>
                <a:cubicBezTo>
                  <a:pt x="1188473" y="458169"/>
                  <a:pt x="1274625" y="505369"/>
                  <a:pt x="1367071" y="516118"/>
                </a:cubicBezTo>
                <a:cubicBezTo>
                  <a:pt x="1701323" y="554463"/>
                  <a:pt x="1964451" y="648887"/>
                  <a:pt x="2189943" y="794533"/>
                </a:cubicBezTo>
                <a:cubicBezTo>
                  <a:pt x="2255082" y="836300"/>
                  <a:pt x="2357481" y="862342"/>
                  <a:pt x="2390329" y="920897"/>
                </a:cubicBezTo>
                <a:cubicBezTo>
                  <a:pt x="2406050" y="949359"/>
                  <a:pt x="2430126" y="969285"/>
                  <a:pt x="2459570" y="983740"/>
                </a:cubicBezTo>
                <a:lnTo>
                  <a:pt x="2503252" y="1000151"/>
                </a:lnTo>
                <a:lnTo>
                  <a:pt x="2503252" y="1008273"/>
                </a:lnTo>
                <a:lnTo>
                  <a:pt x="2511191" y="1009499"/>
                </a:lnTo>
                <a:cubicBezTo>
                  <a:pt x="2529847" y="1011974"/>
                  <a:pt x="2562849" y="1015701"/>
                  <a:pt x="2565029" y="1015977"/>
                </a:cubicBezTo>
                <a:cubicBezTo>
                  <a:pt x="2610845" y="1021778"/>
                  <a:pt x="2601577" y="1020837"/>
                  <a:pt x="2593745" y="1019963"/>
                </a:cubicBezTo>
                <a:lnTo>
                  <a:pt x="2591015" y="1019651"/>
                </a:lnTo>
                <a:lnTo>
                  <a:pt x="2590137" y="1019549"/>
                </a:lnTo>
                <a:cubicBezTo>
                  <a:pt x="2588203" y="1019326"/>
                  <a:pt x="2588125" y="1019321"/>
                  <a:pt x="2589021" y="1019424"/>
                </a:cubicBezTo>
                <a:lnTo>
                  <a:pt x="2591015" y="1019651"/>
                </a:lnTo>
                <a:lnTo>
                  <a:pt x="2602385" y="1020975"/>
                </a:lnTo>
                <a:lnTo>
                  <a:pt x="2614445" y="1022389"/>
                </a:lnTo>
                <a:lnTo>
                  <a:pt x="2614445" y="1020966"/>
                </a:lnTo>
                <a:lnTo>
                  <a:pt x="2676661" y="1029355"/>
                </a:lnTo>
                <a:cubicBezTo>
                  <a:pt x="2715592" y="1034194"/>
                  <a:pt x="2753901" y="1039695"/>
                  <a:pt x="2788597" y="1048926"/>
                </a:cubicBezTo>
                <a:lnTo>
                  <a:pt x="2812742" y="1057667"/>
                </a:lnTo>
                <a:lnTo>
                  <a:pt x="2970201" y="949091"/>
                </a:lnTo>
                <a:cubicBezTo>
                  <a:pt x="3052785" y="982961"/>
                  <a:pt x="2996105" y="1020057"/>
                  <a:pt x="3030610" y="1049340"/>
                </a:cubicBezTo>
                <a:cubicBezTo>
                  <a:pt x="3039005" y="1048442"/>
                  <a:pt x="3049621" y="1048500"/>
                  <a:pt x="3058913" y="1048085"/>
                </a:cubicBezTo>
                <a:lnTo>
                  <a:pt x="3072697" y="1045316"/>
                </a:lnTo>
                <a:lnTo>
                  <a:pt x="3083305" y="1040550"/>
                </a:lnTo>
                <a:lnTo>
                  <a:pt x="3125603" y="1004583"/>
                </a:lnTo>
                <a:cubicBezTo>
                  <a:pt x="3221669" y="925596"/>
                  <a:pt x="3242489" y="937564"/>
                  <a:pt x="3385106" y="1042233"/>
                </a:cubicBezTo>
                <a:cubicBezTo>
                  <a:pt x="3399403" y="1052670"/>
                  <a:pt x="3412529" y="1060209"/>
                  <a:pt x="3424945" y="1065268"/>
                </a:cubicBezTo>
                <a:lnTo>
                  <a:pt x="3436948" y="1068018"/>
                </a:lnTo>
                <a:lnTo>
                  <a:pt x="3466714" y="1063419"/>
                </a:lnTo>
                <a:lnTo>
                  <a:pt x="3550909" y="1044511"/>
                </a:lnTo>
                <a:lnTo>
                  <a:pt x="3555900" y="1041996"/>
                </a:lnTo>
                <a:cubicBezTo>
                  <a:pt x="3573827" y="1033454"/>
                  <a:pt x="3594382" y="1025941"/>
                  <a:pt x="3625978" y="1023459"/>
                </a:cubicBezTo>
                <a:lnTo>
                  <a:pt x="3632465" y="1023522"/>
                </a:lnTo>
                <a:lnTo>
                  <a:pt x="3649063" y="1018726"/>
                </a:lnTo>
                <a:cubicBezTo>
                  <a:pt x="3741849" y="989371"/>
                  <a:pt x="3810578" y="953657"/>
                  <a:pt x="3805954" y="917517"/>
                </a:cubicBezTo>
                <a:cubicBezTo>
                  <a:pt x="4031729" y="953901"/>
                  <a:pt x="4031729" y="953901"/>
                  <a:pt x="4020506" y="816231"/>
                </a:cubicBezTo>
                <a:cubicBezTo>
                  <a:pt x="4171643" y="865324"/>
                  <a:pt x="4206308" y="864422"/>
                  <a:pt x="4233682" y="799511"/>
                </a:cubicBezTo>
                <a:cubicBezTo>
                  <a:pt x="4260226" y="737017"/>
                  <a:pt x="4254728" y="668575"/>
                  <a:pt x="4306552" y="610207"/>
                </a:cubicBezTo>
                <a:cubicBezTo>
                  <a:pt x="4495313" y="657923"/>
                  <a:pt x="4699922" y="667347"/>
                  <a:pt x="4816604" y="773163"/>
                </a:cubicBezTo>
                <a:cubicBezTo>
                  <a:pt x="4834734" y="789836"/>
                  <a:pt x="4890507" y="799946"/>
                  <a:pt x="4916502" y="788104"/>
                </a:cubicBezTo>
                <a:cubicBezTo>
                  <a:pt x="5013526" y="746101"/>
                  <a:pt x="5238129" y="796871"/>
                  <a:pt x="5224415" y="674418"/>
                </a:cubicBezTo>
                <a:cubicBezTo>
                  <a:pt x="5223051" y="659300"/>
                  <a:pt x="5240524" y="644890"/>
                  <a:pt x="5274077" y="655978"/>
                </a:cubicBezTo>
                <a:cubicBezTo>
                  <a:pt x="5388582" y="694066"/>
                  <a:pt x="5367022" y="644784"/>
                  <a:pt x="5371217" y="614372"/>
                </a:cubicBezTo>
                <a:cubicBezTo>
                  <a:pt x="5375856" y="577567"/>
                  <a:pt x="5319010" y="537578"/>
                  <a:pt x="5364523" y="502501"/>
                </a:cubicBezTo>
                <a:cubicBezTo>
                  <a:pt x="5425408" y="508891"/>
                  <a:pt x="5433299" y="538191"/>
                  <a:pt x="5457871" y="558285"/>
                </a:cubicBezTo>
                <a:cubicBezTo>
                  <a:pt x="5530352" y="617005"/>
                  <a:pt x="5609566" y="664386"/>
                  <a:pt x="5750580" y="663503"/>
                </a:cubicBezTo>
                <a:cubicBezTo>
                  <a:pt x="5864519" y="662926"/>
                  <a:pt x="5966527" y="666650"/>
                  <a:pt x="5976618" y="582652"/>
                </a:cubicBezTo>
                <a:cubicBezTo>
                  <a:pt x="5978145" y="569455"/>
                  <a:pt x="5990792" y="562346"/>
                  <a:pt x="6009346" y="559470"/>
                </a:cubicBezTo>
                <a:cubicBezTo>
                  <a:pt x="6030639" y="568485"/>
                  <a:pt x="6052592" y="577083"/>
                  <a:pt x="6069735" y="587803"/>
                </a:cubicBezTo>
                <a:cubicBezTo>
                  <a:pt x="6126182" y="623812"/>
                  <a:pt x="6196945" y="634730"/>
                  <a:pt x="6270319" y="643982"/>
                </a:cubicBezTo>
                <a:cubicBezTo>
                  <a:pt x="6317101" y="649940"/>
                  <a:pt x="6363466" y="657107"/>
                  <a:pt x="6406781" y="672327"/>
                </a:cubicBezTo>
                <a:cubicBezTo>
                  <a:pt x="6433586" y="681598"/>
                  <a:pt x="6454928" y="693402"/>
                  <a:pt x="6469508" y="708574"/>
                </a:cubicBezTo>
                <a:cubicBezTo>
                  <a:pt x="6482729" y="721786"/>
                  <a:pt x="6496225" y="725422"/>
                  <a:pt x="6515869" y="715738"/>
                </a:cubicBezTo>
                <a:cubicBezTo>
                  <a:pt x="6572200" y="688353"/>
                  <a:pt x="6639257" y="676241"/>
                  <a:pt x="6725938" y="691128"/>
                </a:cubicBezTo>
                <a:cubicBezTo>
                  <a:pt x="6752109" y="695629"/>
                  <a:pt x="6772625" y="691505"/>
                  <a:pt x="6778240" y="678998"/>
                </a:cubicBezTo>
                <a:cubicBezTo>
                  <a:pt x="6784286" y="665981"/>
                  <a:pt x="6794269" y="655280"/>
                  <a:pt x="6806944" y="646178"/>
                </a:cubicBezTo>
                <a:lnTo>
                  <a:pt x="6830632" y="633915"/>
                </a:lnTo>
                <a:lnTo>
                  <a:pt x="6858072" y="646178"/>
                </a:lnTo>
                <a:cubicBezTo>
                  <a:pt x="6872754" y="655280"/>
                  <a:pt x="6884317" y="665981"/>
                  <a:pt x="6891322" y="678998"/>
                </a:cubicBezTo>
                <a:cubicBezTo>
                  <a:pt x="6897826" y="691505"/>
                  <a:pt x="6921592" y="695629"/>
                  <a:pt x="6951905" y="691128"/>
                </a:cubicBezTo>
                <a:cubicBezTo>
                  <a:pt x="7052317" y="676241"/>
                  <a:pt x="7129994" y="688353"/>
                  <a:pt x="7195246" y="715738"/>
                </a:cubicBezTo>
                <a:cubicBezTo>
                  <a:pt x="7217999" y="725422"/>
                  <a:pt x="7233634" y="721786"/>
                  <a:pt x="7248949" y="708574"/>
                </a:cubicBezTo>
                <a:cubicBezTo>
                  <a:pt x="7265838" y="693402"/>
                  <a:pt x="7290560" y="681598"/>
                  <a:pt x="7321609" y="672327"/>
                </a:cubicBezTo>
                <a:cubicBezTo>
                  <a:pt x="7371785" y="657107"/>
                  <a:pt x="7425493" y="649940"/>
                  <a:pt x="7479684" y="643982"/>
                </a:cubicBezTo>
                <a:cubicBezTo>
                  <a:pt x="7564679" y="634730"/>
                  <a:pt x="7646649" y="623812"/>
                  <a:pt x="7712035" y="587803"/>
                </a:cubicBezTo>
                <a:cubicBezTo>
                  <a:pt x="7731892" y="577083"/>
                  <a:pt x="7757322" y="568485"/>
                  <a:pt x="7781987" y="559470"/>
                </a:cubicBezTo>
                <a:cubicBezTo>
                  <a:pt x="7803481" y="562346"/>
                  <a:pt x="7818130" y="569455"/>
                  <a:pt x="7819900" y="582652"/>
                </a:cubicBezTo>
                <a:cubicBezTo>
                  <a:pt x="7831588" y="666650"/>
                  <a:pt x="7949751" y="662926"/>
                  <a:pt x="8081736" y="663503"/>
                </a:cubicBezTo>
                <a:cubicBezTo>
                  <a:pt x="8245081" y="664386"/>
                  <a:pt x="8336842" y="617005"/>
                  <a:pt x="8420801" y="558285"/>
                </a:cubicBezTo>
                <a:cubicBezTo>
                  <a:pt x="8449265" y="538191"/>
                  <a:pt x="8458404" y="508890"/>
                  <a:pt x="8528933" y="502501"/>
                </a:cubicBezTo>
                <a:cubicBezTo>
                  <a:pt x="8581654" y="537578"/>
                  <a:pt x="8515805" y="577567"/>
                  <a:pt x="8521178" y="614372"/>
                </a:cubicBezTo>
                <a:cubicBezTo>
                  <a:pt x="8526038" y="644784"/>
                  <a:pt x="8501063" y="694066"/>
                  <a:pt x="8633702" y="655978"/>
                </a:cubicBezTo>
                <a:cubicBezTo>
                  <a:pt x="8672570" y="644890"/>
                  <a:pt x="8692811" y="659300"/>
                  <a:pt x="8691231" y="674418"/>
                </a:cubicBezTo>
                <a:cubicBezTo>
                  <a:pt x="8675345" y="796871"/>
                  <a:pt x="8935518" y="746101"/>
                  <a:pt x="9047908" y="788104"/>
                </a:cubicBezTo>
                <a:cubicBezTo>
                  <a:pt x="9078021" y="799946"/>
                  <a:pt x="9142627" y="789836"/>
                  <a:pt x="9163628" y="773163"/>
                </a:cubicBezTo>
                <a:cubicBezTo>
                  <a:pt x="9298789" y="667347"/>
                  <a:pt x="9535801" y="657923"/>
                  <a:pt x="9754459" y="610207"/>
                </a:cubicBezTo>
                <a:cubicBezTo>
                  <a:pt x="9814490" y="668575"/>
                  <a:pt x="9808123" y="737017"/>
                  <a:pt x="9838868" y="799511"/>
                </a:cubicBezTo>
                <a:cubicBezTo>
                  <a:pt x="9870579" y="864422"/>
                  <a:pt x="9910733" y="865324"/>
                  <a:pt x="10085808" y="816231"/>
                </a:cubicBezTo>
                <a:cubicBezTo>
                  <a:pt x="10072804" y="953901"/>
                  <a:pt x="10072804" y="953901"/>
                  <a:pt x="10334338" y="917517"/>
                </a:cubicBezTo>
                <a:cubicBezTo>
                  <a:pt x="10328982" y="953657"/>
                  <a:pt x="10408594" y="989371"/>
                  <a:pt x="10516076" y="1018726"/>
                </a:cubicBezTo>
                <a:lnTo>
                  <a:pt x="10535302" y="1023522"/>
                </a:lnTo>
                <a:lnTo>
                  <a:pt x="10542819" y="1023458"/>
                </a:lnTo>
                <a:cubicBezTo>
                  <a:pt x="10579419" y="1025941"/>
                  <a:pt x="10603227" y="1033454"/>
                  <a:pt x="10623994" y="1041996"/>
                </a:cubicBezTo>
                <a:lnTo>
                  <a:pt x="10629774" y="1044511"/>
                </a:lnTo>
                <a:lnTo>
                  <a:pt x="10727305" y="1063419"/>
                </a:lnTo>
                <a:lnTo>
                  <a:pt x="10761785" y="1068017"/>
                </a:lnTo>
                <a:lnTo>
                  <a:pt x="10775688" y="1065268"/>
                </a:lnTo>
                <a:cubicBezTo>
                  <a:pt x="10790070" y="1060209"/>
                  <a:pt x="10805275" y="1052670"/>
                  <a:pt x="10821837" y="1042232"/>
                </a:cubicBezTo>
                <a:cubicBezTo>
                  <a:pt x="10987041" y="937564"/>
                  <a:pt x="11011156" y="925596"/>
                  <a:pt x="11122438" y="1004583"/>
                </a:cubicBezTo>
                <a:lnTo>
                  <a:pt x="11171433" y="1040550"/>
                </a:lnTo>
                <a:lnTo>
                  <a:pt x="11183724" y="1045316"/>
                </a:lnTo>
                <a:lnTo>
                  <a:pt x="11199690" y="1048085"/>
                </a:lnTo>
                <a:cubicBezTo>
                  <a:pt x="11210452" y="1048499"/>
                  <a:pt x="11222752" y="1048442"/>
                  <a:pt x="11232475" y="1049340"/>
                </a:cubicBezTo>
                <a:cubicBezTo>
                  <a:pt x="11272445" y="1020057"/>
                  <a:pt x="11206789" y="982961"/>
                  <a:pt x="11302451" y="949091"/>
                </a:cubicBezTo>
                <a:lnTo>
                  <a:pt x="11484849" y="1057667"/>
                </a:lnTo>
                <a:lnTo>
                  <a:pt x="11512818" y="1048926"/>
                </a:lnTo>
                <a:cubicBezTo>
                  <a:pt x="11553007" y="1039695"/>
                  <a:pt x="11597385" y="1034194"/>
                  <a:pt x="11642481" y="1029355"/>
                </a:cubicBezTo>
                <a:lnTo>
                  <a:pt x="11714551" y="1020966"/>
                </a:lnTo>
                <a:lnTo>
                  <a:pt x="11714551" y="1022389"/>
                </a:lnTo>
                <a:lnTo>
                  <a:pt x="11728519" y="1020975"/>
                </a:lnTo>
                <a:lnTo>
                  <a:pt x="11741691" y="1019651"/>
                </a:lnTo>
                <a:lnTo>
                  <a:pt x="11743999" y="1019424"/>
                </a:lnTo>
                <a:cubicBezTo>
                  <a:pt x="11745037" y="1019320"/>
                  <a:pt x="11744948" y="1019326"/>
                  <a:pt x="11742709" y="1019549"/>
                </a:cubicBezTo>
                <a:lnTo>
                  <a:pt x="11741691" y="1019651"/>
                </a:lnTo>
                <a:lnTo>
                  <a:pt x="11738529" y="1019963"/>
                </a:lnTo>
                <a:cubicBezTo>
                  <a:pt x="11729455" y="1020837"/>
                  <a:pt x="11718720" y="1021778"/>
                  <a:pt x="11771791" y="1015977"/>
                </a:cubicBezTo>
                <a:cubicBezTo>
                  <a:pt x="11774317" y="1015701"/>
                  <a:pt x="11812546" y="1011974"/>
                  <a:pt x="11834157" y="1009499"/>
                </a:cubicBezTo>
                <a:lnTo>
                  <a:pt x="11843354" y="1008273"/>
                </a:lnTo>
                <a:lnTo>
                  <a:pt x="11843354" y="1000151"/>
                </a:lnTo>
                <a:lnTo>
                  <a:pt x="11893955" y="983740"/>
                </a:lnTo>
                <a:cubicBezTo>
                  <a:pt x="11928061" y="969285"/>
                  <a:pt x="11955951" y="949359"/>
                  <a:pt x="11974160" y="920897"/>
                </a:cubicBezTo>
                <a:cubicBezTo>
                  <a:pt x="12002698" y="876981"/>
                  <a:pt x="12076554" y="851353"/>
                  <a:pt x="12143531" y="823664"/>
                </a:cubicBezTo>
                <a:lnTo>
                  <a:pt x="12192000" y="801163"/>
                </a:lnTo>
                <a:lnTo>
                  <a:pt x="12192000" y="2515690"/>
                </a:lnTo>
                <a:lnTo>
                  <a:pt x="0" y="251569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16821725-EBA4-E4FD-B866-B32F43291EA8}"/>
              </a:ext>
            </a:extLst>
          </p:cNvPr>
          <p:cNvSpPr>
            <a:spLocks noGrp="1"/>
          </p:cNvSpPr>
          <p:nvPr>
            <p:ph type="title"/>
          </p:nvPr>
        </p:nvSpPr>
        <p:spPr>
          <a:xfrm>
            <a:off x="838200" y="365125"/>
            <a:ext cx="10515600" cy="930275"/>
          </a:xfrm>
        </p:spPr>
        <p:txBody>
          <a:bodyPr>
            <a:normAutofit/>
          </a:bodyPr>
          <a:lstStyle/>
          <a:p>
            <a:r>
              <a:rPr lang="en-GB" b="1"/>
              <a:t>Conclusion</a:t>
            </a:r>
          </a:p>
        </p:txBody>
      </p:sp>
      <p:sp>
        <p:nvSpPr>
          <p:cNvPr id="4" name="Footer Placeholder 3">
            <a:extLst>
              <a:ext uri="{FF2B5EF4-FFF2-40B4-BE49-F238E27FC236}">
                <a16:creationId xmlns:a16="http://schemas.microsoft.com/office/drawing/2014/main" id="{8529715F-5B37-0163-8821-8F15F83C8FE4}"/>
              </a:ext>
            </a:extLst>
          </p:cNvPr>
          <p:cNvSpPr>
            <a:spLocks noGrp="1"/>
          </p:cNvSpPr>
          <p:nvPr>
            <p:ph type="ftr" sz="quarter" idx="11"/>
          </p:nvPr>
        </p:nvSpPr>
        <p:spPr>
          <a:xfrm>
            <a:off x="9901084" y="6154993"/>
            <a:ext cx="2290916" cy="654972"/>
          </a:xfrm>
        </p:spPr>
        <p:txBody>
          <a:bodyPr>
            <a:normAutofit/>
          </a:bodyPr>
          <a:lstStyle/>
          <a:p>
            <a:pPr>
              <a:lnSpc>
                <a:spcPct val="90000"/>
              </a:lnSpc>
            </a:pPr>
            <a:r>
              <a:rPr lang="en-GB" dirty="0">
                <a:solidFill>
                  <a:schemeClr val="tx1"/>
                </a:solidFill>
              </a:rPr>
              <a:t>Nairah Jadidah Namakula</a:t>
            </a:r>
          </a:p>
          <a:p>
            <a:pPr>
              <a:lnSpc>
                <a:spcPct val="90000"/>
              </a:lnSpc>
            </a:pPr>
            <a:r>
              <a:rPr lang="en-GB" dirty="0">
                <a:solidFill>
                  <a:schemeClr val="tx1"/>
                </a:solidFill>
              </a:rPr>
              <a:t> 2438044</a:t>
            </a:r>
          </a:p>
        </p:txBody>
      </p:sp>
      <p:graphicFrame>
        <p:nvGraphicFramePr>
          <p:cNvPr id="8" name="Content Placeholder 2">
            <a:extLst>
              <a:ext uri="{FF2B5EF4-FFF2-40B4-BE49-F238E27FC236}">
                <a16:creationId xmlns:a16="http://schemas.microsoft.com/office/drawing/2014/main" id="{43069F31-A5E3-AA5B-0BB1-27582C244D4A}"/>
              </a:ext>
            </a:extLst>
          </p:cNvPr>
          <p:cNvGraphicFramePr>
            <a:graphicFrameLocks noGrp="1"/>
          </p:cNvGraphicFramePr>
          <p:nvPr>
            <p:ph idx="1"/>
            <p:extLst>
              <p:ext uri="{D42A27DB-BD31-4B8C-83A1-F6EECF244321}">
                <p14:modId xmlns:p14="http://schemas.microsoft.com/office/powerpoint/2010/main" val="2241188778"/>
              </p:ext>
            </p:extLst>
          </p:nvPr>
        </p:nvGraphicFramePr>
        <p:xfrm>
          <a:off x="838200" y="1170039"/>
          <a:ext cx="10515600" cy="50021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23467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05F8F-30D1-27C4-C806-A90DBDC5374C}"/>
              </a:ext>
            </a:extLst>
          </p:cNvPr>
          <p:cNvSpPr>
            <a:spLocks noGrp="1"/>
          </p:cNvSpPr>
          <p:nvPr>
            <p:ph type="title"/>
          </p:nvPr>
        </p:nvSpPr>
        <p:spPr>
          <a:xfrm>
            <a:off x="838200" y="0"/>
            <a:ext cx="10515600" cy="1325563"/>
          </a:xfrm>
        </p:spPr>
        <p:txBody>
          <a:bodyPr>
            <a:normAutofit/>
          </a:bodyPr>
          <a:lstStyle/>
          <a:p>
            <a:r>
              <a:rPr lang="en-GB" sz="3200" b="1" dirty="0"/>
              <a:t>References</a:t>
            </a:r>
          </a:p>
        </p:txBody>
      </p:sp>
      <p:sp>
        <p:nvSpPr>
          <p:cNvPr id="28" name="Content Placeholder 2">
            <a:extLst>
              <a:ext uri="{FF2B5EF4-FFF2-40B4-BE49-F238E27FC236}">
                <a16:creationId xmlns:a16="http://schemas.microsoft.com/office/drawing/2014/main" id="{3F79D49A-E80A-1838-C25B-94E5DBD9AB12}"/>
              </a:ext>
            </a:extLst>
          </p:cNvPr>
          <p:cNvSpPr>
            <a:spLocks noGrp="1"/>
          </p:cNvSpPr>
          <p:nvPr>
            <p:ph idx="1"/>
          </p:nvPr>
        </p:nvSpPr>
        <p:spPr>
          <a:xfrm>
            <a:off x="680883" y="985484"/>
            <a:ext cx="10515600" cy="5208837"/>
          </a:xfrm>
        </p:spPr>
        <p:txBody>
          <a:bodyPr>
            <a:noAutofit/>
          </a:bodyPr>
          <a:lstStyle/>
          <a:p>
            <a:r>
              <a:rPr lang="en-GB" sz="1600" dirty="0"/>
              <a:t>Halpenny, A.M. and Piaget, J. (2014) </a:t>
            </a:r>
            <a:r>
              <a:rPr lang="en-GB" sz="1600" i="1" dirty="0"/>
              <a:t>Introducing Piaget : a guide for practitioners and students in early years education</a:t>
            </a:r>
            <a:r>
              <a:rPr lang="en-GB" sz="1600" dirty="0"/>
              <a:t>. 1st ed. Oxfordshire, England ; Routledge. Available at: </a:t>
            </a:r>
            <a:r>
              <a:rPr lang="en-GB" sz="1600" dirty="0">
                <a:hlinkClick r:id="rId2"/>
              </a:rPr>
              <a:t>https://doi.org/10.4324/9780203111895</a:t>
            </a:r>
            <a:r>
              <a:rPr lang="en-GB" sz="1600" dirty="0"/>
              <a:t>.</a:t>
            </a:r>
          </a:p>
          <a:p>
            <a:r>
              <a:rPr lang="en-US" altLang="en-US" sz="1600" dirty="0">
                <a:cs typeface="Times New Roman" panose="02020603050405020304" pitchFamily="18" charset="0"/>
              </a:rPr>
              <a:t>Learning, C. (2024). </a:t>
            </a:r>
            <a:r>
              <a:rPr lang="en-US" altLang="en-US" sz="1600" i="1" dirty="0">
                <a:cs typeface="Times New Roman" panose="02020603050405020304" pitchFamily="18" charset="0"/>
              </a:rPr>
              <a:t>What Is Piaget’s Theory Of Cognitive Development? - Care Learning</a:t>
            </a:r>
            <a:r>
              <a:rPr lang="en-US" altLang="en-US" sz="1600" dirty="0">
                <a:cs typeface="Times New Roman" panose="02020603050405020304" pitchFamily="18" charset="0"/>
              </a:rPr>
              <a:t>. [online] Care Learning. Available at: </a:t>
            </a:r>
            <a:r>
              <a:rPr lang="en-US" altLang="en-US" sz="1600" dirty="0">
                <a:cs typeface="Times New Roman" panose="02020603050405020304" pitchFamily="18" charset="0"/>
                <a:hlinkClick r:id="rId3"/>
              </a:rPr>
              <a:t>https://carelearning.org.uk/early-years/models-theory/what-is-piagets-theory-of-cognitive-development/</a:t>
            </a:r>
            <a:r>
              <a:rPr lang="en-US" altLang="en-US" sz="1600" dirty="0">
                <a:cs typeface="Times New Roman" panose="02020603050405020304" pitchFamily="18" charset="0"/>
              </a:rPr>
              <a:t>.</a:t>
            </a:r>
            <a:endParaRPr lang="en-US" altLang="en-US" sz="1600" dirty="0"/>
          </a:p>
          <a:p>
            <a:r>
              <a:rPr lang="en-US" altLang="en-US" sz="1600" dirty="0">
                <a:cs typeface="Times New Roman" panose="02020603050405020304" pitchFamily="18" charset="0"/>
              </a:rPr>
              <a:t>McLeod, S. (2025). </a:t>
            </a:r>
            <a:r>
              <a:rPr lang="en-US" altLang="en-US" sz="1600" i="1" dirty="0">
                <a:cs typeface="Times New Roman" panose="02020603050405020304" pitchFamily="18" charset="0"/>
              </a:rPr>
              <a:t>Piaget cognitive stages of development</a:t>
            </a:r>
            <a:r>
              <a:rPr lang="en-US" altLang="en-US" sz="1600" dirty="0">
                <a:cs typeface="Times New Roman" panose="02020603050405020304" pitchFamily="18" charset="0"/>
              </a:rPr>
              <a:t>. [online] Simply Psychology. Available at: </a:t>
            </a:r>
            <a:r>
              <a:rPr lang="en-US" altLang="en-US" sz="1600" dirty="0">
                <a:cs typeface="Times New Roman" panose="02020603050405020304" pitchFamily="18" charset="0"/>
                <a:hlinkClick r:id="rId4"/>
              </a:rPr>
              <a:t>https://www.simplypsychology.org/piaget.html</a:t>
            </a:r>
            <a:r>
              <a:rPr lang="en-US" altLang="en-US" sz="1600" dirty="0">
                <a:cs typeface="Times New Roman" panose="02020603050405020304" pitchFamily="18" charset="0"/>
              </a:rPr>
              <a:t>.</a:t>
            </a:r>
            <a:endParaRPr lang="en-US" altLang="en-US" sz="1600" dirty="0"/>
          </a:p>
          <a:p>
            <a:r>
              <a:rPr lang="en-GB" sz="1600" dirty="0" err="1"/>
              <a:t>Rapanta</a:t>
            </a:r>
            <a:r>
              <a:rPr lang="en-GB" sz="1600" dirty="0"/>
              <a:t>, C. (2023) “Piaget, Vygotsky and young people’s argumentation: </a:t>
            </a:r>
            <a:r>
              <a:rPr lang="en-GB" sz="1600" dirty="0" err="1"/>
              <a:t>Sociocognitive</a:t>
            </a:r>
            <a:r>
              <a:rPr lang="en-GB" sz="1600" dirty="0"/>
              <a:t> aspects and challenges of reasoning ‘together’ and ‘alone,’” </a:t>
            </a:r>
            <a:r>
              <a:rPr lang="en-GB" sz="1600" i="1" dirty="0"/>
              <a:t>Learning, culture and social interaction</a:t>
            </a:r>
            <a:r>
              <a:rPr lang="en-GB" sz="1600" dirty="0"/>
              <a:t>, 39. Available at: </a:t>
            </a:r>
            <a:r>
              <a:rPr lang="en-GB" sz="1600" dirty="0">
                <a:hlinkClick r:id="rId5"/>
              </a:rPr>
              <a:t>https://doi.org/10.1016/j.lcsi.2023.100698</a:t>
            </a:r>
            <a:endParaRPr lang="en-GB" sz="1600" dirty="0"/>
          </a:p>
          <a:p>
            <a:r>
              <a:rPr lang="en-GB" sz="1600" dirty="0"/>
              <a:t>Richardson, K. (2020) </a:t>
            </a:r>
            <a:r>
              <a:rPr lang="en-GB" sz="1600" i="1" dirty="0"/>
              <a:t>Models of Cognitive Development</a:t>
            </a:r>
            <a:r>
              <a:rPr lang="en-GB" sz="1600" dirty="0"/>
              <a:t>. Classic edition. Abingdon, Oxon ; Routledge. Available at: </a:t>
            </a:r>
            <a:r>
              <a:rPr lang="en-GB" sz="1600" dirty="0">
                <a:hlinkClick r:id="rId6"/>
              </a:rPr>
              <a:t>https://doi.org/10.4324/9780429297571</a:t>
            </a:r>
            <a:r>
              <a:rPr lang="en-GB" sz="1600" dirty="0"/>
              <a:t>.</a:t>
            </a:r>
          </a:p>
          <a:p>
            <a:r>
              <a:rPr lang="en-GB" sz="1600" dirty="0"/>
              <a:t>Rochat, P. (2024) “The Evolution of Developmental Theories Since Piaget: A </a:t>
            </a:r>
            <a:r>
              <a:rPr lang="en-GB" sz="1600" dirty="0" err="1"/>
              <a:t>Metaview</a:t>
            </a:r>
            <a:r>
              <a:rPr lang="en-GB" sz="1600" dirty="0"/>
              <a:t>,” </a:t>
            </a:r>
            <a:r>
              <a:rPr lang="en-GB" sz="1600" i="1" dirty="0"/>
              <a:t>Perspectives on psychological science</a:t>
            </a:r>
            <a:r>
              <a:rPr lang="en-GB" sz="1600" dirty="0"/>
              <a:t>, 19(6), pp. 921–930. Available at: </a:t>
            </a:r>
            <a:r>
              <a:rPr lang="en-GB" sz="1600" dirty="0">
                <a:hlinkClick r:id="rId7"/>
              </a:rPr>
              <a:t>https://doi.org/10.1177/17456916231186611</a:t>
            </a:r>
            <a:r>
              <a:rPr lang="en-GB" sz="1600" dirty="0"/>
              <a:t>.</a:t>
            </a:r>
          </a:p>
          <a:p>
            <a:r>
              <a:rPr lang="en-US" altLang="en-US" sz="1600" dirty="0">
                <a:cs typeface="Times New Roman" panose="02020603050405020304" pitchFamily="18" charset="0"/>
              </a:rPr>
              <a:t>School, B. (2026). </a:t>
            </a:r>
            <a:r>
              <a:rPr lang="en-US" altLang="en-US" sz="1600" i="1" dirty="0">
                <a:cs typeface="Times New Roman" panose="02020603050405020304" pitchFamily="18" charset="0"/>
              </a:rPr>
              <a:t>&gt;How Piaget’s Theory of Cognitive Development Shapes Early Years Learning?</a:t>
            </a:r>
            <a:r>
              <a:rPr lang="en-US" altLang="en-US" sz="1600" dirty="0">
                <a:cs typeface="Times New Roman" panose="02020603050405020304" pitchFamily="18" charset="0"/>
              </a:rPr>
              <a:t> [online] Britannia School of Academics. Available at: </a:t>
            </a:r>
            <a:r>
              <a:rPr lang="en-US" altLang="en-US" sz="1600" dirty="0">
                <a:cs typeface="Times New Roman" panose="02020603050405020304" pitchFamily="18" charset="0"/>
                <a:hlinkClick r:id="rId8"/>
              </a:rPr>
              <a:t>https://schoolofacademics.co.uk/how-piaget-theory-of-cognitive-development-shapes-early-years-learning</a:t>
            </a:r>
            <a:r>
              <a:rPr lang="en-US" altLang="en-US" sz="1600" dirty="0">
                <a:cs typeface="Times New Roman" panose="02020603050405020304" pitchFamily="18" charset="0"/>
              </a:rPr>
              <a:t>.</a:t>
            </a:r>
            <a:endParaRPr lang="en-US" altLang="en-US" sz="1600" dirty="0"/>
          </a:p>
          <a:p>
            <a:r>
              <a:rPr kumimoji="0" lang="en-US" altLang="en-US" sz="1600" b="0" i="0" u="none" strike="noStrike" cap="none" normalizeH="0" baseline="0" dirty="0">
                <a:ln>
                  <a:noFill/>
                </a:ln>
                <a:effectLst/>
                <a:cs typeface="Times New Roman" panose="02020603050405020304" pitchFamily="18" charset="0"/>
              </a:rPr>
              <a:t>Sorial, M. (2024). </a:t>
            </a:r>
            <a:r>
              <a:rPr kumimoji="0" lang="en-US" altLang="en-US" sz="1600" b="0" i="1" u="none" strike="noStrike" cap="none" normalizeH="0" baseline="0" dirty="0">
                <a:ln>
                  <a:noFill/>
                </a:ln>
                <a:effectLst/>
                <a:cs typeface="Times New Roman" panose="02020603050405020304" pitchFamily="18" charset="0"/>
              </a:rPr>
              <a:t>Applying Piaget’s Theory of Cognitive Development: Strategies for Classroom Success - </a:t>
            </a:r>
            <a:r>
              <a:rPr kumimoji="0" lang="en-US" altLang="en-US" sz="1600" b="0" i="1" u="none" strike="noStrike" cap="none" normalizeH="0" baseline="0" dirty="0" err="1">
                <a:ln>
                  <a:noFill/>
                </a:ln>
                <a:effectLst/>
                <a:cs typeface="Times New Roman" panose="02020603050405020304" pitchFamily="18" charset="0"/>
              </a:rPr>
              <a:t>LearningMole</a:t>
            </a:r>
            <a:r>
              <a:rPr kumimoji="0" lang="en-US" altLang="en-US" sz="1600" b="0" i="0" u="none" strike="noStrike" cap="none" normalizeH="0" baseline="0" dirty="0">
                <a:ln>
                  <a:noFill/>
                </a:ln>
                <a:effectLst/>
                <a:cs typeface="Times New Roman" panose="02020603050405020304" pitchFamily="18" charset="0"/>
              </a:rPr>
              <a:t>. [online] </a:t>
            </a:r>
            <a:r>
              <a:rPr kumimoji="0" lang="en-US" altLang="en-US" sz="1600" b="0" i="0" u="none" strike="noStrike" cap="none" normalizeH="0" baseline="0" dirty="0" err="1">
                <a:ln>
                  <a:noFill/>
                </a:ln>
                <a:effectLst/>
                <a:cs typeface="Times New Roman" panose="02020603050405020304" pitchFamily="18" charset="0"/>
              </a:rPr>
              <a:t>LearningMole</a:t>
            </a:r>
            <a:r>
              <a:rPr kumimoji="0" lang="en-US" altLang="en-US" sz="1600" b="0" i="0" u="none" strike="noStrike" cap="none" normalizeH="0" baseline="0" dirty="0">
                <a:ln>
                  <a:noFill/>
                </a:ln>
                <a:effectLst/>
                <a:cs typeface="Times New Roman" panose="02020603050405020304" pitchFamily="18" charset="0"/>
              </a:rPr>
              <a:t>. Available at: </a:t>
            </a:r>
            <a:r>
              <a:rPr kumimoji="0" lang="en-US" altLang="en-US" sz="1600" b="0" i="0" u="none" strike="noStrike" cap="none" normalizeH="0" baseline="0" dirty="0">
                <a:ln>
                  <a:noFill/>
                </a:ln>
                <a:effectLst/>
                <a:cs typeface="Times New Roman" panose="02020603050405020304" pitchFamily="18" charset="0"/>
                <a:hlinkClick r:id="rId9"/>
              </a:rPr>
              <a:t>https://learningmole.com/applying-piagets-theory-of-cognitive-development/</a:t>
            </a:r>
            <a:r>
              <a:rPr kumimoji="0" lang="en-US" altLang="en-US" sz="1600" b="0" i="0" u="none" strike="noStrike" cap="none" normalizeH="0" baseline="0" dirty="0">
                <a:ln>
                  <a:noFill/>
                </a:ln>
                <a:effectLst/>
                <a:cs typeface="Times New Roman" panose="02020603050405020304" pitchFamily="18" charset="0"/>
              </a:rPr>
              <a:t>.</a:t>
            </a:r>
          </a:p>
          <a:p>
            <a:endParaRPr kumimoji="0" lang="en-US" altLang="en-US" sz="1600" b="0" i="0" u="none" strike="noStrike" cap="none" normalizeH="0" baseline="0" dirty="0">
              <a:ln>
                <a:noFill/>
              </a:ln>
              <a:effectLst/>
              <a:cs typeface="Times New Roman" panose="02020603050405020304" pitchFamily="18" charset="0"/>
            </a:endParaRPr>
          </a:p>
          <a:p>
            <a:pPr marL="0" indent="0">
              <a:buNone/>
            </a:pPr>
            <a:endParaRPr kumimoji="0" lang="en-US" altLang="en-US" sz="1600" b="0" i="0" u="none" strike="noStrike" cap="none" normalizeH="0" baseline="0" dirty="0">
              <a:ln>
                <a:noFill/>
              </a:ln>
              <a:effectLst/>
              <a:cs typeface="Times New Roman" panose="02020603050405020304" pitchFamily="18" charset="0"/>
            </a:endParaRPr>
          </a:p>
          <a:p>
            <a:endParaRPr kumimoji="0" lang="en-US" altLang="en-US" sz="1600" b="0" i="0" u="none" strike="noStrike" cap="none" normalizeH="0" baseline="0" dirty="0">
              <a:ln>
                <a:noFill/>
              </a:ln>
              <a:effectLst/>
              <a:cs typeface="Times New Roman" panose="02020603050405020304" pitchFamily="18" charset="0"/>
            </a:endParaRPr>
          </a:p>
          <a:p>
            <a:endParaRPr kumimoji="0" lang="en-US" altLang="en-US" sz="1600" b="0" i="0" u="none" strike="noStrike" cap="none" normalizeH="0" baseline="0" dirty="0">
              <a:ln>
                <a:noFill/>
              </a:ln>
              <a:effectLst/>
            </a:endParaRPr>
          </a:p>
          <a:p>
            <a:endParaRPr lang="en-GB" sz="1600" dirty="0"/>
          </a:p>
          <a:p>
            <a:endParaRPr lang="en-GB" sz="1600" dirty="0"/>
          </a:p>
          <a:p>
            <a:endParaRPr lang="en-GB" sz="1600" dirty="0"/>
          </a:p>
          <a:p>
            <a:pPr marL="0" indent="0">
              <a:buNone/>
            </a:pPr>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p:txBody>
      </p:sp>
      <p:sp>
        <p:nvSpPr>
          <p:cNvPr id="4" name="Footer Placeholder 3">
            <a:extLst>
              <a:ext uri="{FF2B5EF4-FFF2-40B4-BE49-F238E27FC236}">
                <a16:creationId xmlns:a16="http://schemas.microsoft.com/office/drawing/2014/main" id="{332AB330-0233-9DA8-2C29-62C5428428C9}"/>
              </a:ext>
            </a:extLst>
          </p:cNvPr>
          <p:cNvSpPr>
            <a:spLocks noGrp="1"/>
          </p:cNvSpPr>
          <p:nvPr>
            <p:ph type="ftr" sz="quarter" idx="11"/>
          </p:nvPr>
        </p:nvSpPr>
        <p:spPr>
          <a:xfrm>
            <a:off x="9733934" y="6086168"/>
            <a:ext cx="2458065" cy="635307"/>
          </a:xfrm>
        </p:spPr>
        <p:txBody>
          <a:bodyPr>
            <a:normAutofit/>
          </a:bodyPr>
          <a:lstStyle/>
          <a:p>
            <a:pPr>
              <a:lnSpc>
                <a:spcPct val="90000"/>
              </a:lnSpc>
            </a:pPr>
            <a:r>
              <a:rPr lang="en-GB" dirty="0">
                <a:solidFill>
                  <a:schemeClr val="tx1"/>
                </a:solidFill>
              </a:rPr>
              <a:t>Nairah Jadidah Namakula </a:t>
            </a:r>
          </a:p>
          <a:p>
            <a:pPr>
              <a:lnSpc>
                <a:spcPct val="90000"/>
              </a:lnSpc>
            </a:pPr>
            <a:r>
              <a:rPr lang="en-GB" dirty="0">
                <a:solidFill>
                  <a:schemeClr val="tx1"/>
                </a:solidFill>
              </a:rPr>
              <a:t>2438044</a:t>
            </a:r>
          </a:p>
        </p:txBody>
      </p:sp>
    </p:spTree>
    <p:extLst>
      <p:ext uri="{BB962C8B-B14F-4D97-AF65-F5344CB8AC3E}">
        <p14:creationId xmlns:p14="http://schemas.microsoft.com/office/powerpoint/2010/main" val="21430445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5874</TotalTime>
  <Words>1148</Words>
  <Application>Microsoft Office PowerPoint</Application>
  <PresentationFormat>Widescreen</PresentationFormat>
  <Paragraphs>122</Paragraphs>
  <Slides>11</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Aptos Display</vt:lpstr>
      <vt:lpstr>Arial</vt:lpstr>
      <vt:lpstr>Calibri</vt:lpstr>
      <vt:lpstr>Times New Roman</vt:lpstr>
      <vt:lpstr>Office Theme</vt:lpstr>
      <vt:lpstr>PSYCHOLOGY IN HEALTH AND SOCIAL CARE</vt:lpstr>
      <vt:lpstr>Acknowledgement of the use of AI</vt:lpstr>
      <vt:lpstr>INTRODUCTION</vt:lpstr>
      <vt:lpstr>Jenny’s situation and needs linked to this theory.</vt:lpstr>
      <vt:lpstr>Piaget’s areas of cognitive development.</vt:lpstr>
      <vt:lpstr>Biological and environmental factors influencing Jenny’s psychological development</vt:lpstr>
      <vt:lpstr>Strategies used to support Jenny’s well being to meet her needs.  </vt:lpstr>
      <vt:lpstr>Strength of Piaget’s theory on cognitive development.</vt:lpstr>
      <vt:lpstr>Weaknesses of Piaget’s theory of cognitive development.</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Nairah Jade</dc:creator>
  <cp:lastModifiedBy>Nairah Jade</cp:lastModifiedBy>
  <cp:revision>2</cp:revision>
  <dcterms:created xsi:type="dcterms:W3CDTF">2026-03-09T12:19:45Z</dcterms:created>
  <dcterms:modified xsi:type="dcterms:W3CDTF">2026-03-15T16:14:36Z</dcterms:modified>
</cp:coreProperties>
</file>