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7"/>
  </p:notes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2"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EB3B707-EAB2-3843-BB9F-311E00CA46A3}" v="113" dt="2026-07-19T01:44:31.79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341"/>
    <p:restoredTop sz="94631"/>
  </p:normalViewPr>
  <p:slideViewPr>
    <p:cSldViewPr snapToGrid="0">
      <p:cViewPr varScale="1">
        <p:scale>
          <a:sx n="117" d="100"/>
          <a:sy n="117" d="100"/>
        </p:scale>
        <p:origin x="184" y="2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diya Islam (2435367)" userId="fa989a3f-28ca-430a-a940-39e2f5e86f6f" providerId="ADAL" clId="{54A7D7D0-72FE-532A-9441-EA9343BBEBDA}"/>
    <pc:docChg chg="custSel delSld modSld">
      <pc:chgData name="Sadiya Islam (2435367)" userId="fa989a3f-28ca-430a-a940-39e2f5e86f6f" providerId="ADAL" clId="{54A7D7D0-72FE-532A-9441-EA9343BBEBDA}" dt="2026-07-19T01:44:31.796" v="369"/>
      <pc:docMkLst>
        <pc:docMk/>
      </pc:docMkLst>
      <pc:sldChg chg="addSp delSp modSp mod modTransition delAnim modAnim">
        <pc:chgData name="Sadiya Islam (2435367)" userId="fa989a3f-28ca-430a-a940-39e2f5e86f6f" providerId="ADAL" clId="{54A7D7D0-72FE-532A-9441-EA9343BBEBDA}" dt="2026-07-19T01:06:28.896" v="268"/>
        <pc:sldMkLst>
          <pc:docMk/>
          <pc:sldMk cId="1234622851" sldId="256"/>
        </pc:sldMkLst>
        <pc:spChg chg="mod">
          <ac:chgData name="Sadiya Islam (2435367)" userId="fa989a3f-28ca-430a-a940-39e2f5e86f6f" providerId="ADAL" clId="{54A7D7D0-72FE-532A-9441-EA9343BBEBDA}" dt="2026-07-19T00:43:17.551" v="163" actId="1076"/>
          <ac:spMkLst>
            <pc:docMk/>
            <pc:sldMk cId="1234622851" sldId="256"/>
            <ac:spMk id="2" creationId="{91AE40EE-F118-2FD3-B66F-A3996B9E1343}"/>
          </ac:spMkLst>
        </pc:spChg>
        <pc:spChg chg="del">
          <ac:chgData name="Sadiya Islam (2435367)" userId="fa989a3f-28ca-430a-a940-39e2f5e86f6f" providerId="ADAL" clId="{54A7D7D0-72FE-532A-9441-EA9343BBEBDA}" dt="2026-07-19T00:42:49.921" v="153" actId="478"/>
          <ac:spMkLst>
            <pc:docMk/>
            <pc:sldMk cId="1234622851" sldId="256"/>
            <ac:spMk id="3" creationId="{686E444D-62AB-4D93-F65E-C2D8E44842A2}"/>
          </ac:spMkLst>
        </pc:spChg>
        <pc:picChg chg="add del mod">
          <ac:chgData name="Sadiya Islam (2435367)" userId="fa989a3f-28ca-430a-a940-39e2f5e86f6f" providerId="ADAL" clId="{54A7D7D0-72FE-532A-9441-EA9343BBEBDA}" dt="2026-07-19T01:06:00.740" v="267"/>
          <ac:picMkLst>
            <pc:docMk/>
            <pc:sldMk cId="1234622851" sldId="256"/>
            <ac:picMk id="5" creationId="{4A4C14E2-06F5-2B4D-9716-4B1C89B2799A}"/>
          </ac:picMkLst>
        </pc:picChg>
        <pc:picChg chg="add del mod">
          <ac:chgData name="Sadiya Islam (2435367)" userId="fa989a3f-28ca-430a-a940-39e2f5e86f6f" providerId="ADAL" clId="{54A7D7D0-72FE-532A-9441-EA9343BBEBDA}" dt="2026-07-19T00:48:31.158" v="231" actId="478"/>
          <ac:picMkLst>
            <pc:docMk/>
            <pc:sldMk cId="1234622851" sldId="256"/>
            <ac:picMk id="6" creationId="{BB2FD93A-516A-DBE1-E536-D7C804CA851E}"/>
          </ac:picMkLst>
        </pc:picChg>
        <pc:picChg chg="add mod">
          <ac:chgData name="Sadiya Islam (2435367)" userId="fa989a3f-28ca-430a-a940-39e2f5e86f6f" providerId="ADAL" clId="{54A7D7D0-72FE-532A-9441-EA9343BBEBDA}" dt="2026-07-19T01:06:28.896" v="268"/>
          <ac:picMkLst>
            <pc:docMk/>
            <pc:sldMk cId="1234622851" sldId="256"/>
            <ac:picMk id="9" creationId="{CD25B70B-5D68-A294-4C4C-DD70687CB950}"/>
          </ac:picMkLst>
        </pc:picChg>
        <pc:picChg chg="add del mod">
          <ac:chgData name="Sadiya Islam (2435367)" userId="fa989a3f-28ca-430a-a940-39e2f5e86f6f" providerId="ADAL" clId="{54A7D7D0-72FE-532A-9441-EA9343BBEBDA}" dt="2026-07-19T00:49:43.132" v="234"/>
          <ac:picMkLst>
            <pc:docMk/>
            <pc:sldMk cId="1234622851" sldId="256"/>
            <ac:picMk id="17" creationId="{E8E56EB4-D92E-EA68-A5FC-9F9EDAD52957}"/>
          </ac:picMkLst>
        </pc:picChg>
        <pc:picChg chg="add del mod">
          <ac:chgData name="Sadiya Islam (2435367)" userId="fa989a3f-28ca-430a-a940-39e2f5e86f6f" providerId="ADAL" clId="{54A7D7D0-72FE-532A-9441-EA9343BBEBDA}" dt="2026-07-19T00:50:57.483" v="238"/>
          <ac:picMkLst>
            <pc:docMk/>
            <pc:sldMk cId="1234622851" sldId="256"/>
            <ac:picMk id="20" creationId="{233FAE18-81FD-35EB-F2AE-939BF7E0F377}"/>
          </ac:picMkLst>
        </pc:picChg>
        <pc:picChg chg="add del mod">
          <ac:chgData name="Sadiya Islam (2435367)" userId="fa989a3f-28ca-430a-a940-39e2f5e86f6f" providerId="ADAL" clId="{54A7D7D0-72FE-532A-9441-EA9343BBEBDA}" dt="2026-07-19T00:51:23.034" v="240"/>
          <ac:picMkLst>
            <pc:docMk/>
            <pc:sldMk cId="1234622851" sldId="256"/>
            <ac:picMk id="23" creationId="{80B1760D-6EC1-E22D-A724-13E1101B448C}"/>
          </ac:picMkLst>
        </pc:picChg>
        <pc:picChg chg="add del mod">
          <ac:chgData name="Sadiya Islam (2435367)" userId="fa989a3f-28ca-430a-a940-39e2f5e86f6f" providerId="ADAL" clId="{54A7D7D0-72FE-532A-9441-EA9343BBEBDA}" dt="2026-07-19T00:51:50.365" v="242"/>
          <ac:picMkLst>
            <pc:docMk/>
            <pc:sldMk cId="1234622851" sldId="256"/>
            <ac:picMk id="26" creationId="{C7C45FE4-C19B-624A-7756-DD338F84E959}"/>
          </ac:picMkLst>
        </pc:picChg>
        <pc:picChg chg="add del mod">
          <ac:chgData name="Sadiya Islam (2435367)" userId="fa989a3f-28ca-430a-a940-39e2f5e86f6f" providerId="ADAL" clId="{54A7D7D0-72FE-532A-9441-EA9343BBEBDA}" dt="2026-07-19T00:52:19.549" v="244"/>
          <ac:picMkLst>
            <pc:docMk/>
            <pc:sldMk cId="1234622851" sldId="256"/>
            <ac:picMk id="29" creationId="{863263C8-1E66-07E3-3698-7739B90BB427}"/>
          </ac:picMkLst>
        </pc:picChg>
        <pc:picChg chg="add del mod">
          <ac:chgData name="Sadiya Islam (2435367)" userId="fa989a3f-28ca-430a-a940-39e2f5e86f6f" providerId="ADAL" clId="{54A7D7D0-72FE-532A-9441-EA9343BBEBDA}" dt="2026-07-19T00:52:54.551" v="246"/>
          <ac:picMkLst>
            <pc:docMk/>
            <pc:sldMk cId="1234622851" sldId="256"/>
            <ac:picMk id="32" creationId="{A36A3D3B-75F2-5343-557E-20EAD0D84B52}"/>
          </ac:picMkLst>
        </pc:picChg>
        <pc:picChg chg="add del mod">
          <ac:chgData name="Sadiya Islam (2435367)" userId="fa989a3f-28ca-430a-a940-39e2f5e86f6f" providerId="ADAL" clId="{54A7D7D0-72FE-532A-9441-EA9343BBEBDA}" dt="2026-07-19T00:54:22.282" v="249"/>
          <ac:picMkLst>
            <pc:docMk/>
            <pc:sldMk cId="1234622851" sldId="256"/>
            <ac:picMk id="35" creationId="{0EB82B6E-E95A-C809-013C-F3753C6FA06D}"/>
          </ac:picMkLst>
        </pc:picChg>
        <pc:picChg chg="add del mod">
          <ac:chgData name="Sadiya Islam (2435367)" userId="fa989a3f-28ca-430a-a940-39e2f5e86f6f" providerId="ADAL" clId="{54A7D7D0-72FE-532A-9441-EA9343BBEBDA}" dt="2026-07-19T00:55:36.620" v="260"/>
          <ac:picMkLst>
            <pc:docMk/>
            <pc:sldMk cId="1234622851" sldId="256"/>
            <ac:picMk id="39" creationId="{4DD7FA21-E392-7C11-3160-266694B73D4D}"/>
          </ac:picMkLst>
        </pc:picChg>
        <pc:picChg chg="add del mod">
          <ac:chgData name="Sadiya Islam (2435367)" userId="fa989a3f-28ca-430a-a940-39e2f5e86f6f" providerId="ADAL" clId="{54A7D7D0-72FE-532A-9441-EA9343BBEBDA}" dt="2026-07-19T00:57:16.298" v="263"/>
          <ac:picMkLst>
            <pc:docMk/>
            <pc:sldMk cId="1234622851" sldId="256"/>
            <ac:picMk id="42" creationId="{B3ADA1D1-060E-E016-D103-5A822EE2A340}"/>
          </ac:picMkLst>
        </pc:picChg>
        <pc:picChg chg="add del mod">
          <ac:chgData name="Sadiya Islam (2435367)" userId="fa989a3f-28ca-430a-a940-39e2f5e86f6f" providerId="ADAL" clId="{54A7D7D0-72FE-532A-9441-EA9343BBEBDA}" dt="2026-07-19T00:57:26.104" v="265"/>
          <ac:picMkLst>
            <pc:docMk/>
            <pc:sldMk cId="1234622851" sldId="256"/>
            <ac:picMk id="46" creationId="{F85401E1-AD66-A993-7BAC-B30574524363}"/>
          </ac:picMkLst>
        </pc:picChg>
      </pc:sldChg>
      <pc:sldChg chg="delSp modSp del mod">
        <pc:chgData name="Sadiya Islam (2435367)" userId="fa989a3f-28ca-430a-a940-39e2f5e86f6f" providerId="ADAL" clId="{54A7D7D0-72FE-532A-9441-EA9343BBEBDA}" dt="2026-07-19T00:43:51.364" v="164" actId="2696"/>
        <pc:sldMkLst>
          <pc:docMk/>
          <pc:sldMk cId="3387583284" sldId="257"/>
        </pc:sldMkLst>
        <pc:spChg chg="del">
          <ac:chgData name="Sadiya Islam (2435367)" userId="fa989a3f-28ca-430a-a940-39e2f5e86f6f" providerId="ADAL" clId="{54A7D7D0-72FE-532A-9441-EA9343BBEBDA}" dt="2026-07-19T00:40:34.876" v="1" actId="478"/>
          <ac:spMkLst>
            <pc:docMk/>
            <pc:sldMk cId="3387583284" sldId="257"/>
            <ac:spMk id="2" creationId="{859D3075-34A3-2988-599D-05CD0C191A51}"/>
          </ac:spMkLst>
        </pc:spChg>
        <pc:spChg chg="mod">
          <ac:chgData name="Sadiya Islam (2435367)" userId="fa989a3f-28ca-430a-a940-39e2f5e86f6f" providerId="ADAL" clId="{54A7D7D0-72FE-532A-9441-EA9343BBEBDA}" dt="2026-07-19T00:42:29.456" v="150" actId="20577"/>
          <ac:spMkLst>
            <pc:docMk/>
            <pc:sldMk cId="3387583284" sldId="257"/>
            <ac:spMk id="3" creationId="{B00BE955-5480-B6CA-EAF2-EAEF1CF95DE3}"/>
          </ac:spMkLst>
        </pc:spChg>
      </pc:sldChg>
      <pc:sldChg chg="addSp delSp modSp mod modTransition modAnim">
        <pc:chgData name="Sadiya Islam (2435367)" userId="fa989a3f-28ca-430a-a940-39e2f5e86f6f" providerId="ADAL" clId="{54A7D7D0-72FE-532A-9441-EA9343BBEBDA}" dt="2026-07-19T01:15:22.554" v="284"/>
        <pc:sldMkLst>
          <pc:docMk/>
          <pc:sldMk cId="1490888066" sldId="258"/>
        </pc:sldMkLst>
        <pc:spChg chg="mod">
          <ac:chgData name="Sadiya Islam (2435367)" userId="fa989a3f-28ca-430a-a940-39e2f5e86f6f" providerId="ADAL" clId="{54A7D7D0-72FE-532A-9441-EA9343BBEBDA}" dt="2026-07-19T00:55:00.921" v="259" actId="5793"/>
          <ac:spMkLst>
            <pc:docMk/>
            <pc:sldMk cId="1490888066" sldId="258"/>
            <ac:spMk id="2" creationId="{1B0779AF-DB47-9478-C727-A60CE8F2D3AC}"/>
          </ac:spMkLst>
        </pc:spChg>
        <pc:picChg chg="add del mod">
          <ac:chgData name="Sadiya Islam (2435367)" userId="fa989a3f-28ca-430a-a940-39e2f5e86f6f" providerId="ADAL" clId="{54A7D7D0-72FE-532A-9441-EA9343BBEBDA}" dt="2026-07-19T00:49:16.416" v="232"/>
          <ac:picMkLst>
            <pc:docMk/>
            <pc:sldMk cId="1490888066" sldId="258"/>
            <ac:picMk id="5" creationId="{6DFDC7A0-7518-A5FA-28AA-6924819B16E3}"/>
          </ac:picMkLst>
        </pc:picChg>
        <pc:picChg chg="add del mod">
          <ac:chgData name="Sadiya Islam (2435367)" userId="fa989a3f-28ca-430a-a940-39e2f5e86f6f" providerId="ADAL" clId="{54A7D7D0-72FE-532A-9441-EA9343BBEBDA}" dt="2026-07-19T01:06:00.740" v="267"/>
          <ac:picMkLst>
            <pc:docMk/>
            <pc:sldMk cId="1490888066" sldId="258"/>
            <ac:picMk id="5" creationId="{B00FD957-CC72-0016-2D91-E9552E7EB4B1}"/>
          </ac:picMkLst>
        </pc:picChg>
        <pc:picChg chg="add del mod">
          <ac:chgData name="Sadiya Islam (2435367)" userId="fa989a3f-28ca-430a-a940-39e2f5e86f6f" providerId="ADAL" clId="{54A7D7D0-72FE-532A-9441-EA9343BBEBDA}" dt="2026-07-19T01:06:29.628" v="269"/>
          <ac:picMkLst>
            <pc:docMk/>
            <pc:sldMk cId="1490888066" sldId="258"/>
            <ac:picMk id="7" creationId="{D11B9F4E-1D96-11D0-8B65-8C3E5B2DDCC9}"/>
          </ac:picMkLst>
        </pc:picChg>
        <pc:picChg chg="add del mod">
          <ac:chgData name="Sadiya Islam (2435367)" userId="fa989a3f-28ca-430a-a940-39e2f5e86f6f" providerId="ADAL" clId="{54A7D7D0-72FE-532A-9441-EA9343BBEBDA}" dt="2026-07-19T00:50:57.483" v="238"/>
          <ac:picMkLst>
            <pc:docMk/>
            <pc:sldMk cId="1490888066" sldId="258"/>
            <ac:picMk id="12" creationId="{1E26794A-443B-175A-76D4-14CA915DDD81}"/>
          </ac:picMkLst>
        </pc:picChg>
        <pc:picChg chg="add del mod">
          <ac:chgData name="Sadiya Islam (2435367)" userId="fa989a3f-28ca-430a-a940-39e2f5e86f6f" providerId="ADAL" clId="{54A7D7D0-72FE-532A-9441-EA9343BBEBDA}" dt="2026-07-19T01:07:19.076" v="271"/>
          <ac:picMkLst>
            <pc:docMk/>
            <pc:sldMk cId="1490888066" sldId="258"/>
            <ac:picMk id="13" creationId="{FC63D98B-DE63-50AD-AF66-46793174AF32}"/>
          </ac:picMkLst>
        </pc:picChg>
        <pc:picChg chg="add del mod">
          <ac:chgData name="Sadiya Islam (2435367)" userId="fa989a3f-28ca-430a-a940-39e2f5e86f6f" providerId="ADAL" clId="{54A7D7D0-72FE-532A-9441-EA9343BBEBDA}" dt="2026-07-19T01:07:58.329" v="273"/>
          <ac:picMkLst>
            <pc:docMk/>
            <pc:sldMk cId="1490888066" sldId="258"/>
            <ac:picMk id="17" creationId="{C8BA841B-79BB-F6F3-99C4-CD06319B049E}"/>
          </ac:picMkLst>
        </pc:picChg>
        <pc:picChg chg="add del mod">
          <ac:chgData name="Sadiya Islam (2435367)" userId="fa989a3f-28ca-430a-a940-39e2f5e86f6f" providerId="ADAL" clId="{54A7D7D0-72FE-532A-9441-EA9343BBEBDA}" dt="2026-07-19T00:52:54.551" v="246"/>
          <ac:picMkLst>
            <pc:docMk/>
            <pc:sldMk cId="1490888066" sldId="258"/>
            <ac:picMk id="18" creationId="{62A13CAD-73CD-9CBF-A661-DCF82E7956FD}"/>
          </ac:picMkLst>
        </pc:picChg>
        <pc:picChg chg="add del mod">
          <ac:chgData name="Sadiya Islam (2435367)" userId="fa989a3f-28ca-430a-a940-39e2f5e86f6f" providerId="ADAL" clId="{54A7D7D0-72FE-532A-9441-EA9343BBEBDA}" dt="2026-07-19T00:54:14.311" v="248"/>
          <ac:picMkLst>
            <pc:docMk/>
            <pc:sldMk cId="1490888066" sldId="258"/>
            <ac:picMk id="20" creationId="{499407ED-C299-6110-1323-8EC42E0BC0B3}"/>
          </ac:picMkLst>
        </pc:picChg>
        <pc:picChg chg="add del mod">
          <ac:chgData name="Sadiya Islam (2435367)" userId="fa989a3f-28ca-430a-a940-39e2f5e86f6f" providerId="ADAL" clId="{54A7D7D0-72FE-532A-9441-EA9343BBEBDA}" dt="2026-07-19T01:08:59.710" v="275"/>
          <ac:picMkLst>
            <pc:docMk/>
            <pc:sldMk cId="1490888066" sldId="258"/>
            <ac:picMk id="21" creationId="{EAF23D49-C429-1735-C436-D00681AF95CC}"/>
          </ac:picMkLst>
        </pc:picChg>
        <pc:picChg chg="add del mod">
          <ac:chgData name="Sadiya Islam (2435367)" userId="fa989a3f-28ca-430a-a940-39e2f5e86f6f" providerId="ADAL" clId="{54A7D7D0-72FE-532A-9441-EA9343BBEBDA}" dt="2026-07-19T00:54:55.739" v="251"/>
          <ac:picMkLst>
            <pc:docMk/>
            <pc:sldMk cId="1490888066" sldId="258"/>
            <ac:picMk id="24" creationId="{DEBA5F75-7385-3567-EDCA-0EE1AF88E468}"/>
          </ac:picMkLst>
        </pc:picChg>
        <pc:picChg chg="add del mod">
          <ac:chgData name="Sadiya Islam (2435367)" userId="fa989a3f-28ca-430a-a940-39e2f5e86f6f" providerId="ADAL" clId="{54A7D7D0-72FE-532A-9441-EA9343BBEBDA}" dt="2026-07-19T01:09:07.396" v="277"/>
          <ac:picMkLst>
            <pc:docMk/>
            <pc:sldMk cId="1490888066" sldId="258"/>
            <ac:picMk id="25" creationId="{D76496C9-5949-F0E6-7B75-D029B4D92D8D}"/>
          </ac:picMkLst>
        </pc:picChg>
        <pc:picChg chg="add del mod">
          <ac:chgData name="Sadiya Islam (2435367)" userId="fa989a3f-28ca-430a-a940-39e2f5e86f6f" providerId="ADAL" clId="{54A7D7D0-72FE-532A-9441-EA9343BBEBDA}" dt="2026-07-19T01:10:31.175" v="279"/>
          <ac:picMkLst>
            <pc:docMk/>
            <pc:sldMk cId="1490888066" sldId="258"/>
            <ac:picMk id="29" creationId="{93AD8372-ABD1-9B55-17F8-420B49156DD0}"/>
          </ac:picMkLst>
        </pc:picChg>
        <pc:picChg chg="add del mod">
          <ac:chgData name="Sadiya Islam (2435367)" userId="fa989a3f-28ca-430a-a940-39e2f5e86f6f" providerId="ADAL" clId="{54A7D7D0-72FE-532A-9441-EA9343BBEBDA}" dt="2026-07-19T00:57:10.691" v="262"/>
          <ac:picMkLst>
            <pc:docMk/>
            <pc:sldMk cId="1490888066" sldId="258"/>
            <ac:picMk id="29" creationId="{D6F8923E-B790-4739-964E-86BEFEE17343}"/>
          </ac:picMkLst>
        </pc:picChg>
        <pc:picChg chg="add del mod">
          <ac:chgData name="Sadiya Islam (2435367)" userId="fa989a3f-28ca-430a-a940-39e2f5e86f6f" providerId="ADAL" clId="{54A7D7D0-72FE-532A-9441-EA9343BBEBDA}" dt="2026-07-19T01:12:00.347" v="281"/>
          <ac:picMkLst>
            <pc:docMk/>
            <pc:sldMk cId="1490888066" sldId="258"/>
            <ac:picMk id="33" creationId="{B9CE53ED-37E2-C701-FD83-FA4DBD1B31B8}"/>
          </ac:picMkLst>
        </pc:picChg>
        <pc:picChg chg="add del mod">
          <ac:chgData name="Sadiya Islam (2435367)" userId="fa989a3f-28ca-430a-a940-39e2f5e86f6f" providerId="ADAL" clId="{54A7D7D0-72FE-532A-9441-EA9343BBEBDA}" dt="2026-07-19T01:13:43.215" v="283"/>
          <ac:picMkLst>
            <pc:docMk/>
            <pc:sldMk cId="1490888066" sldId="258"/>
            <ac:picMk id="37" creationId="{1E812EF7-2E7F-3D56-B040-C6C92A8EF03C}"/>
          </ac:picMkLst>
        </pc:picChg>
        <pc:picChg chg="add mod">
          <ac:chgData name="Sadiya Islam (2435367)" userId="fa989a3f-28ca-430a-a940-39e2f5e86f6f" providerId="ADAL" clId="{54A7D7D0-72FE-532A-9441-EA9343BBEBDA}" dt="2026-07-19T01:15:22.554" v="284"/>
          <ac:picMkLst>
            <pc:docMk/>
            <pc:sldMk cId="1490888066" sldId="258"/>
            <ac:picMk id="41" creationId="{693E1CFC-6552-5137-E77F-F4502A266BE0}"/>
          </ac:picMkLst>
        </pc:picChg>
      </pc:sldChg>
      <pc:sldChg chg="addSp delSp modSp mod modTransition modAnim">
        <pc:chgData name="Sadiya Islam (2435367)" userId="fa989a3f-28ca-430a-a940-39e2f5e86f6f" providerId="ADAL" clId="{54A7D7D0-72FE-532A-9441-EA9343BBEBDA}" dt="2026-07-19T01:18:35.265" v="309"/>
        <pc:sldMkLst>
          <pc:docMk/>
          <pc:sldMk cId="3912010673" sldId="259"/>
        </pc:sldMkLst>
        <pc:spChg chg="mod">
          <ac:chgData name="Sadiya Islam (2435367)" userId="fa989a3f-28ca-430a-a940-39e2f5e86f6f" providerId="ADAL" clId="{54A7D7D0-72FE-532A-9441-EA9343BBEBDA}" dt="2026-07-19T01:15:49.818" v="301" actId="27636"/>
          <ac:spMkLst>
            <pc:docMk/>
            <pc:sldMk cId="3912010673" sldId="259"/>
            <ac:spMk id="3" creationId="{A0B0061A-C6EC-B335-8C26-603451E4FE45}"/>
          </ac:spMkLst>
        </pc:spChg>
        <pc:picChg chg="add del mod">
          <ac:chgData name="Sadiya Islam (2435367)" userId="fa989a3f-28ca-430a-a940-39e2f5e86f6f" providerId="ADAL" clId="{54A7D7D0-72FE-532A-9441-EA9343BBEBDA}" dt="2026-07-19T01:15:23.253" v="285"/>
          <ac:picMkLst>
            <pc:docMk/>
            <pc:sldMk cId="3912010673" sldId="259"/>
            <ac:picMk id="5" creationId="{3D74BABD-4BB2-BBBF-5A07-2E2988D84641}"/>
          </ac:picMkLst>
        </pc:picChg>
        <pc:picChg chg="add del mod">
          <ac:chgData name="Sadiya Islam (2435367)" userId="fa989a3f-28ca-430a-a940-39e2f5e86f6f" providerId="ADAL" clId="{54A7D7D0-72FE-532A-9441-EA9343BBEBDA}" dt="2026-07-19T00:49:59.204" v="236"/>
          <ac:picMkLst>
            <pc:docMk/>
            <pc:sldMk cId="3912010673" sldId="259"/>
            <ac:picMk id="11" creationId="{DDDEB577-7318-42FE-C2AA-FEC3FE284886}"/>
          </ac:picMkLst>
        </pc:picChg>
        <pc:picChg chg="add del mod">
          <ac:chgData name="Sadiya Islam (2435367)" userId="fa989a3f-28ca-430a-a940-39e2f5e86f6f" providerId="ADAL" clId="{54A7D7D0-72FE-532A-9441-EA9343BBEBDA}" dt="2026-07-19T01:16:43.782" v="304"/>
          <ac:picMkLst>
            <pc:docMk/>
            <pc:sldMk cId="3912010673" sldId="259"/>
            <ac:picMk id="13" creationId="{BD090C7E-5890-F6DF-F36D-09B26327B020}"/>
          </ac:picMkLst>
        </pc:picChg>
        <pc:picChg chg="add del mod">
          <ac:chgData name="Sadiya Islam (2435367)" userId="fa989a3f-28ca-430a-a940-39e2f5e86f6f" providerId="ADAL" clId="{54A7D7D0-72FE-532A-9441-EA9343BBEBDA}" dt="2026-07-19T01:16:53.659" v="306"/>
          <ac:picMkLst>
            <pc:docMk/>
            <pc:sldMk cId="3912010673" sldId="259"/>
            <ac:picMk id="17" creationId="{67C37BA0-6852-964D-EE6E-A7515F9B1624}"/>
          </ac:picMkLst>
        </pc:picChg>
        <pc:picChg chg="add del mod">
          <ac:chgData name="Sadiya Islam (2435367)" userId="fa989a3f-28ca-430a-a940-39e2f5e86f6f" providerId="ADAL" clId="{54A7D7D0-72FE-532A-9441-EA9343BBEBDA}" dt="2026-07-19T01:17:09.813" v="308"/>
          <ac:picMkLst>
            <pc:docMk/>
            <pc:sldMk cId="3912010673" sldId="259"/>
            <ac:picMk id="21" creationId="{8CD778CC-0FB9-A32A-96BA-500E8B713577}"/>
          </ac:picMkLst>
        </pc:picChg>
        <pc:picChg chg="add mod">
          <ac:chgData name="Sadiya Islam (2435367)" userId="fa989a3f-28ca-430a-a940-39e2f5e86f6f" providerId="ADAL" clId="{54A7D7D0-72FE-532A-9441-EA9343BBEBDA}" dt="2026-07-19T01:18:35.265" v="309"/>
          <ac:picMkLst>
            <pc:docMk/>
            <pc:sldMk cId="3912010673" sldId="259"/>
            <ac:picMk id="25" creationId="{781262D4-C8AC-B699-DBFC-BF3854FD1931}"/>
          </ac:picMkLst>
        </pc:picChg>
      </pc:sldChg>
      <pc:sldChg chg="addSp delSp modSp modTransition modAnim">
        <pc:chgData name="Sadiya Islam (2435367)" userId="fa989a3f-28ca-430a-a940-39e2f5e86f6f" providerId="ADAL" clId="{54A7D7D0-72FE-532A-9441-EA9343BBEBDA}" dt="2026-07-19T01:20:43.381" v="311"/>
        <pc:sldMkLst>
          <pc:docMk/>
          <pc:sldMk cId="1580238002" sldId="260"/>
        </pc:sldMkLst>
        <pc:picChg chg="add del mod">
          <ac:chgData name="Sadiya Islam (2435367)" userId="fa989a3f-28ca-430a-a940-39e2f5e86f6f" providerId="ADAL" clId="{54A7D7D0-72FE-532A-9441-EA9343BBEBDA}" dt="2026-07-19T01:16:38.561" v="303"/>
          <ac:picMkLst>
            <pc:docMk/>
            <pc:sldMk cId="1580238002" sldId="260"/>
            <ac:picMk id="7" creationId="{65D29AC4-A76A-AE57-6357-5947545D4151}"/>
          </ac:picMkLst>
        </pc:picChg>
        <pc:picChg chg="add del mod">
          <ac:chgData name="Sadiya Islam (2435367)" userId="fa989a3f-28ca-430a-a940-39e2f5e86f6f" providerId="ADAL" clId="{54A7D7D0-72FE-532A-9441-EA9343BBEBDA}" dt="2026-07-19T01:18:36.009" v="310"/>
          <ac:picMkLst>
            <pc:docMk/>
            <pc:sldMk cId="1580238002" sldId="260"/>
            <ac:picMk id="11" creationId="{17E732B4-3FD1-E2F8-05F7-BE66A6CA7850}"/>
          </ac:picMkLst>
        </pc:picChg>
        <pc:picChg chg="add mod">
          <ac:chgData name="Sadiya Islam (2435367)" userId="fa989a3f-28ca-430a-a940-39e2f5e86f6f" providerId="ADAL" clId="{54A7D7D0-72FE-532A-9441-EA9343BBEBDA}" dt="2026-07-19T01:20:43.381" v="311"/>
          <ac:picMkLst>
            <pc:docMk/>
            <pc:sldMk cId="1580238002" sldId="260"/>
            <ac:picMk id="17" creationId="{1B136204-A447-8CA1-E692-61446DDF33C9}"/>
          </ac:picMkLst>
        </pc:picChg>
      </pc:sldChg>
      <pc:sldChg chg="addSp delSp modSp modTransition modAnim">
        <pc:chgData name="Sadiya Islam (2435367)" userId="fa989a3f-28ca-430a-a940-39e2f5e86f6f" providerId="ADAL" clId="{54A7D7D0-72FE-532A-9441-EA9343BBEBDA}" dt="2026-07-19T01:28:40.018" v="319"/>
        <pc:sldMkLst>
          <pc:docMk/>
          <pc:sldMk cId="736692215" sldId="261"/>
        </pc:sldMkLst>
        <pc:picChg chg="add del mod">
          <ac:chgData name="Sadiya Islam (2435367)" userId="fa989a3f-28ca-430a-a940-39e2f5e86f6f" providerId="ADAL" clId="{54A7D7D0-72FE-532A-9441-EA9343BBEBDA}" dt="2026-07-19T01:20:44.899" v="312"/>
          <ac:picMkLst>
            <pc:docMk/>
            <pc:sldMk cId="736692215" sldId="261"/>
            <ac:picMk id="6" creationId="{1532F0EE-887F-C2AC-D73F-1BE9C59C74A2}"/>
          </ac:picMkLst>
        </pc:picChg>
        <pc:picChg chg="add del mod">
          <ac:chgData name="Sadiya Islam (2435367)" userId="fa989a3f-28ca-430a-a940-39e2f5e86f6f" providerId="ADAL" clId="{54A7D7D0-72FE-532A-9441-EA9343BBEBDA}" dt="2026-07-19T01:21:36.703" v="314"/>
          <ac:picMkLst>
            <pc:docMk/>
            <pc:sldMk cId="736692215" sldId="261"/>
            <ac:picMk id="13" creationId="{6687ED3E-9FAD-60B4-252F-D6F77342144A}"/>
          </ac:picMkLst>
        </pc:picChg>
        <pc:picChg chg="add del mod">
          <ac:chgData name="Sadiya Islam (2435367)" userId="fa989a3f-28ca-430a-a940-39e2f5e86f6f" providerId="ADAL" clId="{54A7D7D0-72FE-532A-9441-EA9343BBEBDA}" dt="2026-07-19T01:22:05.738" v="316"/>
          <ac:picMkLst>
            <pc:docMk/>
            <pc:sldMk cId="736692215" sldId="261"/>
            <ac:picMk id="17" creationId="{C463C085-596A-785C-8F54-3DFF17D25896}"/>
          </ac:picMkLst>
        </pc:picChg>
        <pc:picChg chg="add del mod">
          <ac:chgData name="Sadiya Islam (2435367)" userId="fa989a3f-28ca-430a-a940-39e2f5e86f6f" providerId="ADAL" clId="{54A7D7D0-72FE-532A-9441-EA9343BBEBDA}" dt="2026-07-19T01:22:20.694" v="318"/>
          <ac:picMkLst>
            <pc:docMk/>
            <pc:sldMk cId="736692215" sldId="261"/>
            <ac:picMk id="21" creationId="{38BA9D2C-D235-BB44-95E6-D9C35AAD5FCB}"/>
          </ac:picMkLst>
        </pc:picChg>
        <pc:picChg chg="add mod">
          <ac:chgData name="Sadiya Islam (2435367)" userId="fa989a3f-28ca-430a-a940-39e2f5e86f6f" providerId="ADAL" clId="{54A7D7D0-72FE-532A-9441-EA9343BBEBDA}" dt="2026-07-19T01:28:40.018" v="319"/>
          <ac:picMkLst>
            <pc:docMk/>
            <pc:sldMk cId="736692215" sldId="261"/>
            <ac:picMk id="25" creationId="{34503BDA-F104-42D1-CFDD-D576564A272A}"/>
          </ac:picMkLst>
        </pc:picChg>
      </pc:sldChg>
      <pc:sldChg chg="addSp modSp modTransition">
        <pc:chgData name="Sadiya Islam (2435367)" userId="fa989a3f-28ca-430a-a940-39e2f5e86f6f" providerId="ADAL" clId="{54A7D7D0-72FE-532A-9441-EA9343BBEBDA}" dt="2026-07-19T01:28:40.018" v="319"/>
        <pc:sldMkLst>
          <pc:docMk/>
          <pc:sldMk cId="4105758701" sldId="262"/>
        </pc:sldMkLst>
        <pc:picChg chg="add mod">
          <ac:chgData name="Sadiya Islam (2435367)" userId="fa989a3f-28ca-430a-a940-39e2f5e86f6f" providerId="ADAL" clId="{54A7D7D0-72FE-532A-9441-EA9343BBEBDA}" dt="2026-07-19T01:28:40.018" v="319"/>
          <ac:picMkLst>
            <pc:docMk/>
            <pc:sldMk cId="4105758701" sldId="262"/>
            <ac:picMk id="5" creationId="{4110ACD2-0461-26B6-DFC8-D3FA4CEB013B}"/>
          </ac:picMkLst>
        </pc:picChg>
      </pc:sldChg>
      <pc:sldChg chg="addSp modSp modTransition">
        <pc:chgData name="Sadiya Islam (2435367)" userId="fa989a3f-28ca-430a-a940-39e2f5e86f6f" providerId="ADAL" clId="{54A7D7D0-72FE-532A-9441-EA9343BBEBDA}" dt="2026-07-19T01:28:40.018" v="319"/>
        <pc:sldMkLst>
          <pc:docMk/>
          <pc:sldMk cId="3437472015" sldId="263"/>
        </pc:sldMkLst>
        <pc:picChg chg="add mod">
          <ac:chgData name="Sadiya Islam (2435367)" userId="fa989a3f-28ca-430a-a940-39e2f5e86f6f" providerId="ADAL" clId="{54A7D7D0-72FE-532A-9441-EA9343BBEBDA}" dt="2026-07-19T01:28:40.018" v="319"/>
          <ac:picMkLst>
            <pc:docMk/>
            <pc:sldMk cId="3437472015" sldId="263"/>
            <ac:picMk id="5" creationId="{97970AAF-F594-575E-67A3-B4C453A3F492}"/>
          </ac:picMkLst>
        </pc:picChg>
      </pc:sldChg>
      <pc:sldChg chg="addSp delSp modSp modTransition modAnim">
        <pc:chgData name="Sadiya Islam (2435367)" userId="fa989a3f-28ca-430a-a940-39e2f5e86f6f" providerId="ADAL" clId="{54A7D7D0-72FE-532A-9441-EA9343BBEBDA}" dt="2026-07-19T01:32:34.361" v="331"/>
        <pc:sldMkLst>
          <pc:docMk/>
          <pc:sldMk cId="985718995" sldId="264"/>
        </pc:sldMkLst>
        <pc:picChg chg="add del mod">
          <ac:chgData name="Sadiya Islam (2435367)" userId="fa989a3f-28ca-430a-a940-39e2f5e86f6f" providerId="ADAL" clId="{54A7D7D0-72FE-532A-9441-EA9343BBEBDA}" dt="2026-07-19T01:28:41.421" v="320"/>
          <ac:picMkLst>
            <pc:docMk/>
            <pc:sldMk cId="985718995" sldId="264"/>
            <ac:picMk id="5" creationId="{A9F7B6EC-1FC6-6FD4-BB5C-1AA81FE48870}"/>
          </ac:picMkLst>
        </pc:picChg>
        <pc:picChg chg="add del mod">
          <ac:chgData name="Sadiya Islam (2435367)" userId="fa989a3f-28ca-430a-a940-39e2f5e86f6f" providerId="ADAL" clId="{54A7D7D0-72FE-532A-9441-EA9343BBEBDA}" dt="2026-07-19T01:29:03.738" v="322"/>
          <ac:picMkLst>
            <pc:docMk/>
            <pc:sldMk cId="985718995" sldId="264"/>
            <ac:picMk id="10" creationId="{3FD3A8CA-62B9-FA45-1DF8-85EA2F35DBBE}"/>
          </ac:picMkLst>
        </pc:picChg>
        <pc:picChg chg="add del mod">
          <ac:chgData name="Sadiya Islam (2435367)" userId="fa989a3f-28ca-430a-a940-39e2f5e86f6f" providerId="ADAL" clId="{54A7D7D0-72FE-532A-9441-EA9343BBEBDA}" dt="2026-07-19T01:29:19.764" v="324"/>
          <ac:picMkLst>
            <pc:docMk/>
            <pc:sldMk cId="985718995" sldId="264"/>
            <ac:picMk id="17" creationId="{A9E32FC1-1C75-0C7F-7A79-954870A628D1}"/>
          </ac:picMkLst>
        </pc:picChg>
        <pc:picChg chg="add del mod">
          <ac:chgData name="Sadiya Islam (2435367)" userId="fa989a3f-28ca-430a-a940-39e2f5e86f6f" providerId="ADAL" clId="{54A7D7D0-72FE-532A-9441-EA9343BBEBDA}" dt="2026-07-19T01:29:41.374" v="326"/>
          <ac:picMkLst>
            <pc:docMk/>
            <pc:sldMk cId="985718995" sldId="264"/>
            <ac:picMk id="21" creationId="{9274BD48-36ED-F350-BC54-8C328426D405}"/>
          </ac:picMkLst>
        </pc:picChg>
        <pc:picChg chg="add del mod">
          <ac:chgData name="Sadiya Islam (2435367)" userId="fa989a3f-28ca-430a-a940-39e2f5e86f6f" providerId="ADAL" clId="{54A7D7D0-72FE-532A-9441-EA9343BBEBDA}" dt="2026-07-19T01:30:10.381" v="328"/>
          <ac:picMkLst>
            <pc:docMk/>
            <pc:sldMk cId="985718995" sldId="264"/>
            <ac:picMk id="25" creationId="{CDE64838-1BF2-784C-F7DA-268D1E0A99DA}"/>
          </ac:picMkLst>
        </pc:picChg>
        <pc:picChg chg="add del mod">
          <ac:chgData name="Sadiya Islam (2435367)" userId="fa989a3f-28ca-430a-a940-39e2f5e86f6f" providerId="ADAL" clId="{54A7D7D0-72FE-532A-9441-EA9343BBEBDA}" dt="2026-07-19T01:30:46.071" v="330"/>
          <ac:picMkLst>
            <pc:docMk/>
            <pc:sldMk cId="985718995" sldId="264"/>
            <ac:picMk id="29" creationId="{D67ADABB-8BC8-5535-D954-DCB4AF6D4481}"/>
          </ac:picMkLst>
        </pc:picChg>
        <pc:picChg chg="add mod">
          <ac:chgData name="Sadiya Islam (2435367)" userId="fa989a3f-28ca-430a-a940-39e2f5e86f6f" providerId="ADAL" clId="{54A7D7D0-72FE-532A-9441-EA9343BBEBDA}" dt="2026-07-19T01:32:34.361" v="331"/>
          <ac:picMkLst>
            <pc:docMk/>
            <pc:sldMk cId="985718995" sldId="264"/>
            <ac:picMk id="33" creationId="{EB7ADE73-9C96-CD78-BC7A-01820A8FEF15}"/>
          </ac:picMkLst>
        </pc:picChg>
      </pc:sldChg>
      <pc:sldChg chg="addSp modSp modTransition">
        <pc:chgData name="Sadiya Islam (2435367)" userId="fa989a3f-28ca-430a-a940-39e2f5e86f6f" providerId="ADAL" clId="{54A7D7D0-72FE-532A-9441-EA9343BBEBDA}" dt="2026-07-19T01:32:34.361" v="331"/>
        <pc:sldMkLst>
          <pc:docMk/>
          <pc:sldMk cId="3988468370" sldId="265"/>
        </pc:sldMkLst>
        <pc:picChg chg="add mod">
          <ac:chgData name="Sadiya Islam (2435367)" userId="fa989a3f-28ca-430a-a940-39e2f5e86f6f" providerId="ADAL" clId="{54A7D7D0-72FE-532A-9441-EA9343BBEBDA}" dt="2026-07-19T01:32:34.361" v="331"/>
          <ac:picMkLst>
            <pc:docMk/>
            <pc:sldMk cId="3988468370" sldId="265"/>
            <ac:picMk id="7" creationId="{F727881C-90D6-59A2-10D8-27E8F27BD6E8}"/>
          </ac:picMkLst>
        </pc:picChg>
      </pc:sldChg>
      <pc:sldChg chg="addSp delSp modSp modTransition modAnim">
        <pc:chgData name="Sadiya Islam (2435367)" userId="fa989a3f-28ca-430a-a940-39e2f5e86f6f" providerId="ADAL" clId="{54A7D7D0-72FE-532A-9441-EA9343BBEBDA}" dt="2026-07-19T01:34:43.756" v="335"/>
        <pc:sldMkLst>
          <pc:docMk/>
          <pc:sldMk cId="4225275873" sldId="266"/>
        </pc:sldMkLst>
        <pc:picChg chg="add del mod">
          <ac:chgData name="Sadiya Islam (2435367)" userId="fa989a3f-28ca-430a-a940-39e2f5e86f6f" providerId="ADAL" clId="{54A7D7D0-72FE-532A-9441-EA9343BBEBDA}" dt="2026-07-19T01:32:41.301" v="332"/>
          <ac:picMkLst>
            <pc:docMk/>
            <pc:sldMk cId="4225275873" sldId="266"/>
            <ac:picMk id="5" creationId="{29363676-5D47-4D36-D0B3-A0BCD23A1EF2}"/>
          </ac:picMkLst>
        </pc:picChg>
        <pc:picChg chg="add del mod">
          <ac:chgData name="Sadiya Islam (2435367)" userId="fa989a3f-28ca-430a-a940-39e2f5e86f6f" providerId="ADAL" clId="{54A7D7D0-72FE-532A-9441-EA9343BBEBDA}" dt="2026-07-19T01:32:50.963" v="334"/>
          <ac:picMkLst>
            <pc:docMk/>
            <pc:sldMk cId="4225275873" sldId="266"/>
            <ac:picMk id="9" creationId="{752192EC-5B95-C598-F09F-17E1292DDDF7}"/>
          </ac:picMkLst>
        </pc:picChg>
        <pc:picChg chg="add mod">
          <ac:chgData name="Sadiya Islam (2435367)" userId="fa989a3f-28ca-430a-a940-39e2f5e86f6f" providerId="ADAL" clId="{54A7D7D0-72FE-532A-9441-EA9343BBEBDA}" dt="2026-07-19T01:34:43.756" v="335"/>
          <ac:picMkLst>
            <pc:docMk/>
            <pc:sldMk cId="4225275873" sldId="266"/>
            <ac:picMk id="13" creationId="{840194F1-32BD-7FAF-C7A5-630638235518}"/>
          </ac:picMkLst>
        </pc:picChg>
      </pc:sldChg>
      <pc:sldChg chg="addSp delSp modSp mod modTransition modAnim">
        <pc:chgData name="Sadiya Islam (2435367)" userId="fa989a3f-28ca-430a-a940-39e2f5e86f6f" providerId="ADAL" clId="{54A7D7D0-72FE-532A-9441-EA9343BBEBDA}" dt="2026-07-19T01:37:13.913" v="339"/>
        <pc:sldMkLst>
          <pc:docMk/>
          <pc:sldMk cId="3371673267" sldId="267"/>
        </pc:sldMkLst>
        <pc:spChg chg="mod">
          <ac:chgData name="Sadiya Islam (2435367)" userId="fa989a3f-28ca-430a-a940-39e2f5e86f6f" providerId="ADAL" clId="{54A7D7D0-72FE-532A-9441-EA9343BBEBDA}" dt="2026-07-19T00:44:17.796" v="195" actId="1076"/>
          <ac:spMkLst>
            <pc:docMk/>
            <pc:sldMk cId="3371673267" sldId="267"/>
            <ac:spMk id="3" creationId="{58E6B482-8432-2131-9368-F5373AC66367}"/>
          </ac:spMkLst>
        </pc:spChg>
        <pc:picChg chg="add del mod">
          <ac:chgData name="Sadiya Islam (2435367)" userId="fa989a3f-28ca-430a-a940-39e2f5e86f6f" providerId="ADAL" clId="{54A7D7D0-72FE-532A-9441-EA9343BBEBDA}" dt="2026-07-19T01:34:44.614" v="336"/>
          <ac:picMkLst>
            <pc:docMk/>
            <pc:sldMk cId="3371673267" sldId="267"/>
            <ac:picMk id="5" creationId="{D6AC5DFA-A5D4-B686-6265-F2A7CF977E44}"/>
          </ac:picMkLst>
        </pc:picChg>
        <pc:picChg chg="add del mod">
          <ac:chgData name="Sadiya Islam (2435367)" userId="fa989a3f-28ca-430a-a940-39e2f5e86f6f" providerId="ADAL" clId="{54A7D7D0-72FE-532A-9441-EA9343BBEBDA}" dt="2026-07-19T01:35:47.335" v="338"/>
          <ac:picMkLst>
            <pc:docMk/>
            <pc:sldMk cId="3371673267" sldId="267"/>
            <ac:picMk id="11" creationId="{44E1CCF3-6823-4CC6-176C-C13C4491D986}"/>
          </ac:picMkLst>
        </pc:picChg>
        <pc:picChg chg="add mod">
          <ac:chgData name="Sadiya Islam (2435367)" userId="fa989a3f-28ca-430a-a940-39e2f5e86f6f" providerId="ADAL" clId="{54A7D7D0-72FE-532A-9441-EA9343BBEBDA}" dt="2026-07-19T01:37:13.913" v="339"/>
          <ac:picMkLst>
            <pc:docMk/>
            <pc:sldMk cId="3371673267" sldId="267"/>
            <ac:picMk id="17" creationId="{00FD9830-DEA6-9023-B93D-8A75FDA12ACC}"/>
          </ac:picMkLst>
        </pc:picChg>
      </pc:sldChg>
      <pc:sldChg chg="addSp delSp modSp mod modTransition modAnim">
        <pc:chgData name="Sadiya Islam (2435367)" userId="fa989a3f-28ca-430a-a940-39e2f5e86f6f" providerId="ADAL" clId="{54A7D7D0-72FE-532A-9441-EA9343BBEBDA}" dt="2026-07-19T01:38:21.892" v="343"/>
        <pc:sldMkLst>
          <pc:docMk/>
          <pc:sldMk cId="242565666" sldId="268"/>
        </pc:sldMkLst>
        <pc:spChg chg="mod">
          <ac:chgData name="Sadiya Islam (2435367)" userId="fa989a3f-28ca-430a-a940-39e2f5e86f6f" providerId="ADAL" clId="{54A7D7D0-72FE-532A-9441-EA9343BBEBDA}" dt="2026-07-19T00:44:49.057" v="223" actId="27636"/>
          <ac:spMkLst>
            <pc:docMk/>
            <pc:sldMk cId="242565666" sldId="268"/>
            <ac:spMk id="3" creationId="{C45A4DC2-F0EC-05A0-3669-4BEB79444DF0}"/>
          </ac:spMkLst>
        </pc:spChg>
        <pc:picChg chg="add del mod">
          <ac:chgData name="Sadiya Islam (2435367)" userId="fa989a3f-28ca-430a-a940-39e2f5e86f6f" providerId="ADAL" clId="{54A7D7D0-72FE-532A-9441-EA9343BBEBDA}" dt="2026-07-19T01:37:15.048" v="340"/>
          <ac:picMkLst>
            <pc:docMk/>
            <pc:sldMk cId="242565666" sldId="268"/>
            <ac:picMk id="5" creationId="{171C5186-0C16-4AC0-81A6-A69B238D1F09}"/>
          </ac:picMkLst>
        </pc:picChg>
        <pc:picChg chg="add del mod">
          <ac:chgData name="Sadiya Islam (2435367)" userId="fa989a3f-28ca-430a-a940-39e2f5e86f6f" providerId="ADAL" clId="{54A7D7D0-72FE-532A-9441-EA9343BBEBDA}" dt="2026-07-19T01:37:28.147" v="342"/>
          <ac:picMkLst>
            <pc:docMk/>
            <pc:sldMk cId="242565666" sldId="268"/>
            <ac:picMk id="9" creationId="{F68CEF7A-7C25-0DA9-3DD7-3753278D70A2}"/>
          </ac:picMkLst>
        </pc:picChg>
        <pc:picChg chg="add mod">
          <ac:chgData name="Sadiya Islam (2435367)" userId="fa989a3f-28ca-430a-a940-39e2f5e86f6f" providerId="ADAL" clId="{54A7D7D0-72FE-532A-9441-EA9343BBEBDA}" dt="2026-07-19T01:38:21.892" v="343"/>
          <ac:picMkLst>
            <pc:docMk/>
            <pc:sldMk cId="242565666" sldId="268"/>
            <ac:picMk id="13" creationId="{594CE649-4BA7-8674-AEA7-C4BFB4AD1F8D}"/>
          </ac:picMkLst>
        </pc:picChg>
      </pc:sldChg>
      <pc:sldChg chg="addSp delSp modSp mod modTransition modAnim">
        <pc:chgData name="Sadiya Islam (2435367)" userId="fa989a3f-28ca-430a-a940-39e2f5e86f6f" providerId="ADAL" clId="{54A7D7D0-72FE-532A-9441-EA9343BBEBDA}" dt="2026-07-19T01:39:52.698" v="349"/>
        <pc:sldMkLst>
          <pc:docMk/>
          <pc:sldMk cId="253025536" sldId="269"/>
        </pc:sldMkLst>
        <pc:spChg chg="mod">
          <ac:chgData name="Sadiya Islam (2435367)" userId="fa989a3f-28ca-430a-a940-39e2f5e86f6f" providerId="ADAL" clId="{54A7D7D0-72FE-532A-9441-EA9343BBEBDA}" dt="2026-07-19T01:38:58.755" v="348" actId="27636"/>
          <ac:spMkLst>
            <pc:docMk/>
            <pc:sldMk cId="253025536" sldId="269"/>
            <ac:spMk id="3" creationId="{8F256457-F11A-0716-2944-382C1873A723}"/>
          </ac:spMkLst>
        </pc:spChg>
        <pc:picChg chg="add del mod">
          <ac:chgData name="Sadiya Islam (2435367)" userId="fa989a3f-28ca-430a-a940-39e2f5e86f6f" providerId="ADAL" clId="{54A7D7D0-72FE-532A-9441-EA9343BBEBDA}" dt="2026-07-19T01:38:23.500" v="344"/>
          <ac:picMkLst>
            <pc:docMk/>
            <pc:sldMk cId="253025536" sldId="269"/>
            <ac:picMk id="4" creationId="{EF81BD9E-EDEE-6ADA-F6CA-38E6DA664BE6}"/>
          </ac:picMkLst>
        </pc:picChg>
        <pc:picChg chg="add del mod">
          <ac:chgData name="Sadiya Islam (2435367)" userId="fa989a3f-28ca-430a-a940-39e2f5e86f6f" providerId="ADAL" clId="{54A7D7D0-72FE-532A-9441-EA9343BBEBDA}" dt="2026-07-19T01:38:47.678" v="346"/>
          <ac:picMkLst>
            <pc:docMk/>
            <pc:sldMk cId="253025536" sldId="269"/>
            <ac:picMk id="8" creationId="{A839A60A-8EE8-02FA-6AD7-D2FB81FD39DB}"/>
          </ac:picMkLst>
        </pc:picChg>
        <pc:picChg chg="add mod">
          <ac:chgData name="Sadiya Islam (2435367)" userId="fa989a3f-28ca-430a-a940-39e2f5e86f6f" providerId="ADAL" clId="{54A7D7D0-72FE-532A-9441-EA9343BBEBDA}" dt="2026-07-19T01:39:52.698" v="349"/>
          <ac:picMkLst>
            <pc:docMk/>
            <pc:sldMk cId="253025536" sldId="269"/>
            <ac:picMk id="13" creationId="{DE1BC7FD-A3EE-E9DE-F716-C48B7BB8F494}"/>
          </ac:picMkLst>
        </pc:picChg>
      </pc:sldChg>
      <pc:sldChg chg="addSp delSp modSp mod modTransition modAnim">
        <pc:chgData name="Sadiya Islam (2435367)" userId="fa989a3f-28ca-430a-a940-39e2f5e86f6f" providerId="ADAL" clId="{54A7D7D0-72FE-532A-9441-EA9343BBEBDA}" dt="2026-07-19T01:40:46.164" v="351"/>
        <pc:sldMkLst>
          <pc:docMk/>
          <pc:sldMk cId="2703928818" sldId="270"/>
        </pc:sldMkLst>
        <pc:spChg chg="mod">
          <ac:chgData name="Sadiya Islam (2435367)" userId="fa989a3f-28ca-430a-a940-39e2f5e86f6f" providerId="ADAL" clId="{54A7D7D0-72FE-532A-9441-EA9343BBEBDA}" dt="2026-07-19T00:45:27.068" v="227" actId="1076"/>
          <ac:spMkLst>
            <pc:docMk/>
            <pc:sldMk cId="2703928818" sldId="270"/>
            <ac:spMk id="3" creationId="{A4E94EEB-2740-F3F1-3E21-BBC1E03C5B73}"/>
          </ac:spMkLst>
        </pc:spChg>
        <pc:picChg chg="add del mod">
          <ac:chgData name="Sadiya Islam (2435367)" userId="fa989a3f-28ca-430a-a940-39e2f5e86f6f" providerId="ADAL" clId="{54A7D7D0-72FE-532A-9441-EA9343BBEBDA}" dt="2026-07-19T01:39:59.170" v="350"/>
          <ac:picMkLst>
            <pc:docMk/>
            <pc:sldMk cId="2703928818" sldId="270"/>
            <ac:picMk id="4" creationId="{7E57C012-67F0-E083-F829-C48026312A90}"/>
          </ac:picMkLst>
        </pc:picChg>
        <pc:picChg chg="add mod">
          <ac:chgData name="Sadiya Islam (2435367)" userId="fa989a3f-28ca-430a-a940-39e2f5e86f6f" providerId="ADAL" clId="{54A7D7D0-72FE-532A-9441-EA9343BBEBDA}" dt="2026-07-19T01:40:46.164" v="351"/>
          <ac:picMkLst>
            <pc:docMk/>
            <pc:sldMk cId="2703928818" sldId="270"/>
            <ac:picMk id="10" creationId="{05319748-D805-016A-75BE-BFB9AE8BC464}"/>
          </ac:picMkLst>
        </pc:picChg>
      </pc:sldChg>
      <pc:sldChg chg="addSp delSp modSp del mod modTransition modAnim">
        <pc:chgData name="Sadiya Islam (2435367)" userId="fa989a3f-28ca-430a-a940-39e2f5e86f6f" providerId="ADAL" clId="{54A7D7D0-72FE-532A-9441-EA9343BBEBDA}" dt="2026-07-19T01:42:58.032" v="358" actId="2696"/>
        <pc:sldMkLst>
          <pc:docMk/>
          <pc:sldMk cId="1970284651" sldId="271"/>
        </pc:sldMkLst>
        <pc:spChg chg="del">
          <ac:chgData name="Sadiya Islam (2435367)" userId="fa989a3f-28ca-430a-a940-39e2f5e86f6f" providerId="ADAL" clId="{54A7D7D0-72FE-532A-9441-EA9343BBEBDA}" dt="2026-07-19T00:45:53.147" v="228" actId="478"/>
          <ac:spMkLst>
            <pc:docMk/>
            <pc:sldMk cId="1970284651" sldId="271"/>
            <ac:spMk id="2" creationId="{B0E8834D-7570-23A4-7ADD-E911941C579A}"/>
          </ac:spMkLst>
        </pc:spChg>
        <pc:spChg chg="mod">
          <ac:chgData name="Sadiya Islam (2435367)" userId="fa989a3f-28ca-430a-a940-39e2f5e86f6f" providerId="ADAL" clId="{54A7D7D0-72FE-532A-9441-EA9343BBEBDA}" dt="2026-07-19T00:45:56.285" v="229" actId="1076"/>
          <ac:spMkLst>
            <pc:docMk/>
            <pc:sldMk cId="1970284651" sldId="271"/>
            <ac:spMk id="3" creationId="{EA315F8B-3A63-691E-C7D8-658D4B505A44}"/>
          </ac:spMkLst>
        </pc:spChg>
        <pc:picChg chg="add del mod">
          <ac:chgData name="Sadiya Islam (2435367)" userId="fa989a3f-28ca-430a-a940-39e2f5e86f6f" providerId="ADAL" clId="{54A7D7D0-72FE-532A-9441-EA9343BBEBDA}" dt="2026-07-19T01:41:02.654" v="353"/>
          <ac:picMkLst>
            <pc:docMk/>
            <pc:sldMk cId="1970284651" sldId="271"/>
            <ac:picMk id="5" creationId="{D3833197-08E3-9C65-3E75-30DCD3C6C073}"/>
          </ac:picMkLst>
        </pc:picChg>
        <pc:picChg chg="add del mod">
          <ac:chgData name="Sadiya Islam (2435367)" userId="fa989a3f-28ca-430a-a940-39e2f5e86f6f" providerId="ADAL" clId="{54A7D7D0-72FE-532A-9441-EA9343BBEBDA}" dt="2026-07-19T01:41:32.329" v="355"/>
          <ac:picMkLst>
            <pc:docMk/>
            <pc:sldMk cId="1970284651" sldId="271"/>
            <ac:picMk id="13" creationId="{6FB47065-FC28-5130-961B-8FB8BBB4E831}"/>
          </ac:picMkLst>
        </pc:picChg>
        <pc:picChg chg="add del mod">
          <ac:chgData name="Sadiya Islam (2435367)" userId="fa989a3f-28ca-430a-a940-39e2f5e86f6f" providerId="ADAL" clId="{54A7D7D0-72FE-532A-9441-EA9343BBEBDA}" dt="2026-07-19T01:41:45.527" v="357"/>
          <ac:picMkLst>
            <pc:docMk/>
            <pc:sldMk cId="1970284651" sldId="271"/>
            <ac:picMk id="17" creationId="{EC892BD4-8E42-E526-A70E-18393CBFB987}"/>
          </ac:picMkLst>
        </pc:picChg>
      </pc:sldChg>
      <pc:sldChg chg="addSp delSp modSp modTransition modAnim">
        <pc:chgData name="Sadiya Islam (2435367)" userId="fa989a3f-28ca-430a-a940-39e2f5e86f6f" providerId="ADAL" clId="{54A7D7D0-72FE-532A-9441-EA9343BBEBDA}" dt="2026-07-19T01:44:31.796" v="369"/>
        <pc:sldMkLst>
          <pc:docMk/>
          <pc:sldMk cId="263909650" sldId="272"/>
        </pc:sldMkLst>
        <pc:picChg chg="add del mod">
          <ac:chgData name="Sadiya Islam (2435367)" userId="fa989a3f-28ca-430a-a940-39e2f5e86f6f" providerId="ADAL" clId="{54A7D7D0-72FE-532A-9441-EA9343BBEBDA}" dt="2026-07-19T01:40:47.803" v="352"/>
          <ac:picMkLst>
            <pc:docMk/>
            <pc:sldMk cId="263909650" sldId="272"/>
            <ac:picMk id="4" creationId="{56B190F2-456B-7477-31EC-797A8CD511B6}"/>
          </ac:picMkLst>
        </pc:picChg>
        <pc:picChg chg="add del mod">
          <ac:chgData name="Sadiya Islam (2435367)" userId="fa989a3f-28ca-430a-a940-39e2f5e86f6f" providerId="ADAL" clId="{54A7D7D0-72FE-532A-9441-EA9343BBEBDA}" dt="2026-07-19T01:43:28.950" v="360"/>
          <ac:picMkLst>
            <pc:docMk/>
            <pc:sldMk cId="263909650" sldId="272"/>
            <ac:picMk id="12" creationId="{86226949-82DD-5AE5-CB77-6DA4D180B063}"/>
          </ac:picMkLst>
        </pc:picChg>
        <pc:picChg chg="add del mod">
          <ac:chgData name="Sadiya Islam (2435367)" userId="fa989a3f-28ca-430a-a940-39e2f5e86f6f" providerId="ADAL" clId="{54A7D7D0-72FE-532A-9441-EA9343BBEBDA}" dt="2026-07-19T01:43:40.544" v="362"/>
          <ac:picMkLst>
            <pc:docMk/>
            <pc:sldMk cId="263909650" sldId="272"/>
            <ac:picMk id="16" creationId="{80C241D0-F63F-3DB3-7A78-C9135AFFA71C}"/>
          </ac:picMkLst>
        </pc:picChg>
        <pc:picChg chg="add del mod">
          <ac:chgData name="Sadiya Islam (2435367)" userId="fa989a3f-28ca-430a-a940-39e2f5e86f6f" providerId="ADAL" clId="{54A7D7D0-72FE-532A-9441-EA9343BBEBDA}" dt="2026-07-19T01:43:52.614" v="364"/>
          <ac:picMkLst>
            <pc:docMk/>
            <pc:sldMk cId="263909650" sldId="272"/>
            <ac:picMk id="20" creationId="{4A0221AD-7DDD-AD75-BE64-208501E5EC8D}"/>
          </ac:picMkLst>
        </pc:picChg>
        <pc:picChg chg="add del mod">
          <ac:chgData name="Sadiya Islam (2435367)" userId="fa989a3f-28ca-430a-a940-39e2f5e86f6f" providerId="ADAL" clId="{54A7D7D0-72FE-532A-9441-EA9343BBEBDA}" dt="2026-07-19T01:44:04.833" v="366"/>
          <ac:picMkLst>
            <pc:docMk/>
            <pc:sldMk cId="263909650" sldId="272"/>
            <ac:picMk id="24" creationId="{96A8FFC7-C78F-2907-4458-A17C7CEE8D2E}"/>
          </ac:picMkLst>
        </pc:picChg>
        <pc:picChg chg="add del mod">
          <ac:chgData name="Sadiya Islam (2435367)" userId="fa989a3f-28ca-430a-a940-39e2f5e86f6f" providerId="ADAL" clId="{54A7D7D0-72FE-532A-9441-EA9343BBEBDA}" dt="2026-07-19T01:44:18.917" v="368"/>
          <ac:picMkLst>
            <pc:docMk/>
            <pc:sldMk cId="263909650" sldId="272"/>
            <ac:picMk id="28" creationId="{DD70F06F-0C3A-3F90-EAAE-F0C95896599A}"/>
          </ac:picMkLst>
        </pc:picChg>
        <pc:picChg chg="add mod">
          <ac:chgData name="Sadiya Islam (2435367)" userId="fa989a3f-28ca-430a-a940-39e2f5e86f6f" providerId="ADAL" clId="{54A7D7D0-72FE-532A-9441-EA9343BBEBDA}" dt="2026-07-19T01:44:31.796" v="369"/>
          <ac:picMkLst>
            <pc:docMk/>
            <pc:sldMk cId="263909650" sldId="272"/>
            <ac:picMk id="32" creationId="{5B3911B3-C54A-053B-A51C-06C34903A24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303BA2-FB1B-6941-A141-683094574208}" type="datetimeFigureOut">
              <a:rPr lang="en-US" smtClean="0"/>
              <a:t>7/19/26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C8C904-E339-D249-97A2-6A4AE7A8C43A}" type="slidenum">
              <a:rPr lang="en-US" smtClean="0"/>
              <a:t>‹#›</a:t>
            </a:fld>
            <a:endParaRPr lang="en-US"/>
          </a:p>
        </p:txBody>
      </p:sp>
    </p:spTree>
    <p:extLst>
      <p:ext uri="{BB962C8B-B14F-4D97-AF65-F5344CB8AC3E}">
        <p14:creationId xmlns:p14="http://schemas.microsoft.com/office/powerpoint/2010/main" val="19278302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1C8C904-E339-D249-97A2-6A4AE7A8C43A}" type="slidenum">
              <a:rPr lang="en-US" smtClean="0"/>
              <a:t>1</a:t>
            </a:fld>
            <a:endParaRPr lang="en-US"/>
          </a:p>
        </p:txBody>
      </p:sp>
    </p:spTree>
    <p:extLst>
      <p:ext uri="{BB962C8B-B14F-4D97-AF65-F5344CB8AC3E}">
        <p14:creationId xmlns:p14="http://schemas.microsoft.com/office/powerpoint/2010/main" val="372842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1C8C904-E339-D249-97A2-6A4AE7A8C43A}" type="slidenum">
              <a:rPr lang="en-US" smtClean="0"/>
              <a:t>3</a:t>
            </a:fld>
            <a:endParaRPr lang="en-US"/>
          </a:p>
        </p:txBody>
      </p:sp>
    </p:spTree>
    <p:extLst>
      <p:ext uri="{BB962C8B-B14F-4D97-AF65-F5344CB8AC3E}">
        <p14:creationId xmlns:p14="http://schemas.microsoft.com/office/powerpoint/2010/main" val="20434344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1C8C904-E339-D249-97A2-6A4AE7A8C43A}" type="slidenum">
              <a:rPr lang="en-US" smtClean="0"/>
              <a:t>10</a:t>
            </a:fld>
            <a:endParaRPr lang="en-US"/>
          </a:p>
        </p:txBody>
      </p:sp>
    </p:spTree>
    <p:extLst>
      <p:ext uri="{BB962C8B-B14F-4D97-AF65-F5344CB8AC3E}">
        <p14:creationId xmlns:p14="http://schemas.microsoft.com/office/powerpoint/2010/main" val="13097887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1C8C904-E339-D249-97A2-6A4AE7A8C43A}" type="slidenum">
              <a:rPr lang="en-US" smtClean="0"/>
              <a:t>15</a:t>
            </a:fld>
            <a:endParaRPr lang="en-US"/>
          </a:p>
        </p:txBody>
      </p:sp>
    </p:spTree>
    <p:extLst>
      <p:ext uri="{BB962C8B-B14F-4D97-AF65-F5344CB8AC3E}">
        <p14:creationId xmlns:p14="http://schemas.microsoft.com/office/powerpoint/2010/main" val="9191831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E3D7F6-21DC-44D4-F2B4-291AA64D47F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3D6ACE57-CF19-B83D-B25B-C06137CB8FD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B388065A-7BEC-D57D-C592-B27B9D6F4B0E}"/>
              </a:ext>
            </a:extLst>
          </p:cNvPr>
          <p:cNvSpPr>
            <a:spLocks noGrp="1"/>
          </p:cNvSpPr>
          <p:nvPr>
            <p:ph type="dt" sz="half" idx="10"/>
          </p:nvPr>
        </p:nvSpPr>
        <p:spPr/>
        <p:txBody>
          <a:bodyPr/>
          <a:lstStyle/>
          <a:p>
            <a:fld id="{190AEF8E-E7F1-654F-B02C-28D54A98FC13}" type="datetimeFigureOut">
              <a:rPr lang="en-US" smtClean="0"/>
              <a:t>7/19/26</a:t>
            </a:fld>
            <a:endParaRPr lang="en-US"/>
          </a:p>
        </p:txBody>
      </p:sp>
      <p:sp>
        <p:nvSpPr>
          <p:cNvPr id="5" name="Footer Placeholder 4">
            <a:extLst>
              <a:ext uri="{FF2B5EF4-FFF2-40B4-BE49-F238E27FC236}">
                <a16:creationId xmlns:a16="http://schemas.microsoft.com/office/drawing/2014/main" id="{BD252C1D-0B08-FD2D-D587-F14F96E72E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F09B4E2-49A1-57F9-4DE2-B8BB68B45071}"/>
              </a:ext>
            </a:extLst>
          </p:cNvPr>
          <p:cNvSpPr>
            <a:spLocks noGrp="1"/>
          </p:cNvSpPr>
          <p:nvPr>
            <p:ph type="sldNum" sz="quarter" idx="12"/>
          </p:nvPr>
        </p:nvSpPr>
        <p:spPr/>
        <p:txBody>
          <a:bodyPr/>
          <a:lstStyle/>
          <a:p>
            <a:fld id="{0CD7E935-D6DD-7142-B7A2-D577725B11A8}" type="slidenum">
              <a:rPr lang="en-US" smtClean="0"/>
              <a:t>‹#›</a:t>
            </a:fld>
            <a:endParaRPr lang="en-US"/>
          </a:p>
        </p:txBody>
      </p:sp>
    </p:spTree>
    <p:extLst>
      <p:ext uri="{BB962C8B-B14F-4D97-AF65-F5344CB8AC3E}">
        <p14:creationId xmlns:p14="http://schemas.microsoft.com/office/powerpoint/2010/main" val="35097187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143C3-2A57-4500-ABE1-912F9E040BE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626539A-2FB7-57C5-05C1-5A76338D46F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F3725FD-610E-9B3E-85D9-762023F415D1}"/>
              </a:ext>
            </a:extLst>
          </p:cNvPr>
          <p:cNvSpPr>
            <a:spLocks noGrp="1"/>
          </p:cNvSpPr>
          <p:nvPr>
            <p:ph type="dt" sz="half" idx="10"/>
          </p:nvPr>
        </p:nvSpPr>
        <p:spPr/>
        <p:txBody>
          <a:bodyPr/>
          <a:lstStyle/>
          <a:p>
            <a:fld id="{190AEF8E-E7F1-654F-B02C-28D54A98FC13}" type="datetimeFigureOut">
              <a:rPr lang="en-US" smtClean="0"/>
              <a:t>7/19/26</a:t>
            </a:fld>
            <a:endParaRPr lang="en-US"/>
          </a:p>
        </p:txBody>
      </p:sp>
      <p:sp>
        <p:nvSpPr>
          <p:cNvPr id="5" name="Footer Placeholder 4">
            <a:extLst>
              <a:ext uri="{FF2B5EF4-FFF2-40B4-BE49-F238E27FC236}">
                <a16:creationId xmlns:a16="http://schemas.microsoft.com/office/drawing/2014/main" id="{BE632D2D-A622-45EE-B595-39D87A0C417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EE23CB8-ACF5-F5F5-F68B-EAA01F5BF4F8}"/>
              </a:ext>
            </a:extLst>
          </p:cNvPr>
          <p:cNvSpPr>
            <a:spLocks noGrp="1"/>
          </p:cNvSpPr>
          <p:nvPr>
            <p:ph type="sldNum" sz="quarter" idx="12"/>
          </p:nvPr>
        </p:nvSpPr>
        <p:spPr/>
        <p:txBody>
          <a:bodyPr/>
          <a:lstStyle/>
          <a:p>
            <a:fld id="{0CD7E935-D6DD-7142-B7A2-D577725B11A8}" type="slidenum">
              <a:rPr lang="en-US" smtClean="0"/>
              <a:t>‹#›</a:t>
            </a:fld>
            <a:endParaRPr lang="en-US"/>
          </a:p>
        </p:txBody>
      </p:sp>
    </p:spTree>
    <p:extLst>
      <p:ext uri="{BB962C8B-B14F-4D97-AF65-F5344CB8AC3E}">
        <p14:creationId xmlns:p14="http://schemas.microsoft.com/office/powerpoint/2010/main" val="5752418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789D1A-79F5-08D4-7B89-6B856B9021E9}"/>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23E0F043-DF5C-87FD-1E3B-C813CF368EC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D3C39D8-F182-32DF-290B-91980BBF86C3}"/>
              </a:ext>
            </a:extLst>
          </p:cNvPr>
          <p:cNvSpPr>
            <a:spLocks noGrp="1"/>
          </p:cNvSpPr>
          <p:nvPr>
            <p:ph type="dt" sz="half" idx="10"/>
          </p:nvPr>
        </p:nvSpPr>
        <p:spPr/>
        <p:txBody>
          <a:bodyPr/>
          <a:lstStyle/>
          <a:p>
            <a:fld id="{190AEF8E-E7F1-654F-B02C-28D54A98FC13}" type="datetimeFigureOut">
              <a:rPr lang="en-US" smtClean="0"/>
              <a:t>7/19/26</a:t>
            </a:fld>
            <a:endParaRPr lang="en-US"/>
          </a:p>
        </p:txBody>
      </p:sp>
      <p:sp>
        <p:nvSpPr>
          <p:cNvPr id="5" name="Footer Placeholder 4">
            <a:extLst>
              <a:ext uri="{FF2B5EF4-FFF2-40B4-BE49-F238E27FC236}">
                <a16:creationId xmlns:a16="http://schemas.microsoft.com/office/drawing/2014/main" id="{A94C430B-4689-8ED6-2CC6-0526C1320A5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47AA09-36A8-6CBE-A97A-D21FE4008267}"/>
              </a:ext>
            </a:extLst>
          </p:cNvPr>
          <p:cNvSpPr>
            <a:spLocks noGrp="1"/>
          </p:cNvSpPr>
          <p:nvPr>
            <p:ph type="sldNum" sz="quarter" idx="12"/>
          </p:nvPr>
        </p:nvSpPr>
        <p:spPr/>
        <p:txBody>
          <a:bodyPr/>
          <a:lstStyle/>
          <a:p>
            <a:fld id="{0CD7E935-D6DD-7142-B7A2-D577725B11A8}" type="slidenum">
              <a:rPr lang="en-US" smtClean="0"/>
              <a:t>‹#›</a:t>
            </a:fld>
            <a:endParaRPr lang="en-US"/>
          </a:p>
        </p:txBody>
      </p:sp>
    </p:spTree>
    <p:extLst>
      <p:ext uri="{BB962C8B-B14F-4D97-AF65-F5344CB8AC3E}">
        <p14:creationId xmlns:p14="http://schemas.microsoft.com/office/powerpoint/2010/main" val="2012758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A2316-BECA-9579-73AD-719E861160B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2193116-281B-E71F-9253-B2E7736CF8F8}"/>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8105B05-A7D1-A724-E170-D4B44F4B8C3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DBB6C99A-EFC3-BA70-3FD6-E7D41EAFA689}"/>
              </a:ext>
            </a:extLst>
          </p:cNvPr>
          <p:cNvSpPr>
            <a:spLocks noGrp="1"/>
          </p:cNvSpPr>
          <p:nvPr>
            <p:ph type="dt" sz="half" idx="10"/>
          </p:nvPr>
        </p:nvSpPr>
        <p:spPr/>
        <p:txBody>
          <a:bodyPr/>
          <a:lstStyle/>
          <a:p>
            <a:fld id="{190AEF8E-E7F1-654F-B02C-28D54A98FC13}" type="datetimeFigureOut">
              <a:rPr lang="en-US" smtClean="0"/>
              <a:t>7/19/26</a:t>
            </a:fld>
            <a:endParaRPr lang="en-US"/>
          </a:p>
        </p:txBody>
      </p:sp>
      <p:sp>
        <p:nvSpPr>
          <p:cNvPr id="6" name="Footer Placeholder 5">
            <a:extLst>
              <a:ext uri="{FF2B5EF4-FFF2-40B4-BE49-F238E27FC236}">
                <a16:creationId xmlns:a16="http://schemas.microsoft.com/office/drawing/2014/main" id="{7A9FE8EF-810D-2380-E00E-F659C3ED5D6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2548543-CADC-C372-32E2-EE70B18C6E30}"/>
              </a:ext>
            </a:extLst>
          </p:cNvPr>
          <p:cNvSpPr>
            <a:spLocks noGrp="1"/>
          </p:cNvSpPr>
          <p:nvPr>
            <p:ph type="sldNum" sz="quarter" idx="12"/>
          </p:nvPr>
        </p:nvSpPr>
        <p:spPr/>
        <p:txBody>
          <a:bodyPr/>
          <a:lstStyle/>
          <a:p>
            <a:fld id="{0CD7E935-D6DD-7142-B7A2-D577725B11A8}" type="slidenum">
              <a:rPr lang="en-US" smtClean="0"/>
              <a:t>‹#›</a:t>
            </a:fld>
            <a:endParaRPr lang="en-US"/>
          </a:p>
        </p:txBody>
      </p:sp>
    </p:spTree>
    <p:extLst>
      <p:ext uri="{BB962C8B-B14F-4D97-AF65-F5344CB8AC3E}">
        <p14:creationId xmlns:p14="http://schemas.microsoft.com/office/powerpoint/2010/main" val="27605397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BFE474-F33C-7EE2-3428-9B6DA3B1FA9F}"/>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D56494C-9B0B-6280-047B-0670774C75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77DB49B-BA2E-22AF-02E5-1A688082732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93EFAD5D-BD96-D37E-7035-35C9D39525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7A18866-00C4-340B-927A-9BDA8E29E013}"/>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D2AAA94B-C722-9CA8-6C1B-631DEACDCBFA}"/>
              </a:ext>
            </a:extLst>
          </p:cNvPr>
          <p:cNvSpPr>
            <a:spLocks noGrp="1"/>
          </p:cNvSpPr>
          <p:nvPr>
            <p:ph type="dt" sz="half" idx="10"/>
          </p:nvPr>
        </p:nvSpPr>
        <p:spPr/>
        <p:txBody>
          <a:bodyPr/>
          <a:lstStyle/>
          <a:p>
            <a:fld id="{190AEF8E-E7F1-654F-B02C-28D54A98FC13}" type="datetimeFigureOut">
              <a:rPr lang="en-US" smtClean="0"/>
              <a:t>7/19/26</a:t>
            </a:fld>
            <a:endParaRPr lang="en-US"/>
          </a:p>
        </p:txBody>
      </p:sp>
      <p:sp>
        <p:nvSpPr>
          <p:cNvPr id="8" name="Footer Placeholder 7">
            <a:extLst>
              <a:ext uri="{FF2B5EF4-FFF2-40B4-BE49-F238E27FC236}">
                <a16:creationId xmlns:a16="http://schemas.microsoft.com/office/drawing/2014/main" id="{1992BD2B-0766-A671-AB19-A35668021E3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218CBD5-88F7-7BD7-C745-B9C74AD0549B}"/>
              </a:ext>
            </a:extLst>
          </p:cNvPr>
          <p:cNvSpPr>
            <a:spLocks noGrp="1"/>
          </p:cNvSpPr>
          <p:nvPr>
            <p:ph type="sldNum" sz="quarter" idx="12"/>
          </p:nvPr>
        </p:nvSpPr>
        <p:spPr/>
        <p:txBody>
          <a:bodyPr/>
          <a:lstStyle/>
          <a:p>
            <a:fld id="{0CD7E935-D6DD-7142-B7A2-D577725B11A8}" type="slidenum">
              <a:rPr lang="en-US" smtClean="0"/>
              <a:t>‹#›</a:t>
            </a:fld>
            <a:endParaRPr lang="en-US"/>
          </a:p>
        </p:txBody>
      </p:sp>
    </p:spTree>
    <p:extLst>
      <p:ext uri="{BB962C8B-B14F-4D97-AF65-F5344CB8AC3E}">
        <p14:creationId xmlns:p14="http://schemas.microsoft.com/office/powerpoint/2010/main" val="34834106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4A7D29-3EAE-0040-8A6C-5FDEA62FDE19}"/>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F244D079-D78E-B450-58EB-BCC7A81444B9}"/>
              </a:ext>
            </a:extLst>
          </p:cNvPr>
          <p:cNvSpPr>
            <a:spLocks noGrp="1"/>
          </p:cNvSpPr>
          <p:nvPr>
            <p:ph type="dt" sz="half" idx="10"/>
          </p:nvPr>
        </p:nvSpPr>
        <p:spPr/>
        <p:txBody>
          <a:bodyPr/>
          <a:lstStyle/>
          <a:p>
            <a:fld id="{190AEF8E-E7F1-654F-B02C-28D54A98FC13}" type="datetimeFigureOut">
              <a:rPr lang="en-US" smtClean="0"/>
              <a:t>7/19/26</a:t>
            </a:fld>
            <a:endParaRPr lang="en-US"/>
          </a:p>
        </p:txBody>
      </p:sp>
      <p:sp>
        <p:nvSpPr>
          <p:cNvPr id="4" name="Footer Placeholder 3">
            <a:extLst>
              <a:ext uri="{FF2B5EF4-FFF2-40B4-BE49-F238E27FC236}">
                <a16:creationId xmlns:a16="http://schemas.microsoft.com/office/drawing/2014/main" id="{2D7134E3-2A7F-A365-40EB-A559AA970F9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F7BA7B6-F22B-B9CB-D1C7-A2DA5E4D4AFD}"/>
              </a:ext>
            </a:extLst>
          </p:cNvPr>
          <p:cNvSpPr>
            <a:spLocks noGrp="1"/>
          </p:cNvSpPr>
          <p:nvPr>
            <p:ph type="sldNum" sz="quarter" idx="12"/>
          </p:nvPr>
        </p:nvSpPr>
        <p:spPr/>
        <p:txBody>
          <a:bodyPr/>
          <a:lstStyle/>
          <a:p>
            <a:fld id="{0CD7E935-D6DD-7142-B7A2-D577725B11A8}" type="slidenum">
              <a:rPr lang="en-US" smtClean="0"/>
              <a:t>‹#›</a:t>
            </a:fld>
            <a:endParaRPr lang="en-US"/>
          </a:p>
        </p:txBody>
      </p:sp>
    </p:spTree>
    <p:extLst>
      <p:ext uri="{BB962C8B-B14F-4D97-AF65-F5344CB8AC3E}">
        <p14:creationId xmlns:p14="http://schemas.microsoft.com/office/powerpoint/2010/main" val="32237737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11AA8D9-E893-D836-3763-8E4D72380096}"/>
              </a:ext>
            </a:extLst>
          </p:cNvPr>
          <p:cNvSpPr>
            <a:spLocks noGrp="1"/>
          </p:cNvSpPr>
          <p:nvPr>
            <p:ph type="dt" sz="half" idx="10"/>
          </p:nvPr>
        </p:nvSpPr>
        <p:spPr/>
        <p:txBody>
          <a:bodyPr/>
          <a:lstStyle/>
          <a:p>
            <a:fld id="{190AEF8E-E7F1-654F-B02C-28D54A98FC13}" type="datetimeFigureOut">
              <a:rPr lang="en-US" smtClean="0"/>
              <a:t>7/19/26</a:t>
            </a:fld>
            <a:endParaRPr lang="en-US"/>
          </a:p>
        </p:txBody>
      </p:sp>
      <p:sp>
        <p:nvSpPr>
          <p:cNvPr id="3" name="Footer Placeholder 2">
            <a:extLst>
              <a:ext uri="{FF2B5EF4-FFF2-40B4-BE49-F238E27FC236}">
                <a16:creationId xmlns:a16="http://schemas.microsoft.com/office/drawing/2014/main" id="{5C1BF230-F16C-5BE6-9711-A16020FB117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DEDDCB5-00F1-4174-22C0-10B41167F042}"/>
              </a:ext>
            </a:extLst>
          </p:cNvPr>
          <p:cNvSpPr>
            <a:spLocks noGrp="1"/>
          </p:cNvSpPr>
          <p:nvPr>
            <p:ph type="sldNum" sz="quarter" idx="12"/>
          </p:nvPr>
        </p:nvSpPr>
        <p:spPr/>
        <p:txBody>
          <a:bodyPr/>
          <a:lstStyle/>
          <a:p>
            <a:fld id="{0CD7E935-D6DD-7142-B7A2-D577725B11A8}" type="slidenum">
              <a:rPr lang="en-US" smtClean="0"/>
              <a:t>‹#›</a:t>
            </a:fld>
            <a:endParaRPr lang="en-US"/>
          </a:p>
        </p:txBody>
      </p:sp>
    </p:spTree>
    <p:extLst>
      <p:ext uri="{BB962C8B-B14F-4D97-AF65-F5344CB8AC3E}">
        <p14:creationId xmlns:p14="http://schemas.microsoft.com/office/powerpoint/2010/main" val="23428615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1605FB-BF0E-AEA6-234C-052F84F9DCF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3B63D2A-4A69-397F-9BD2-8BCB9390BAD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D61521E7-A0B3-D10D-ADF2-9EDE3595AF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0E9666A-3152-9206-D715-D71DDDDCDD60}"/>
              </a:ext>
            </a:extLst>
          </p:cNvPr>
          <p:cNvSpPr>
            <a:spLocks noGrp="1"/>
          </p:cNvSpPr>
          <p:nvPr>
            <p:ph type="dt" sz="half" idx="10"/>
          </p:nvPr>
        </p:nvSpPr>
        <p:spPr/>
        <p:txBody>
          <a:bodyPr/>
          <a:lstStyle/>
          <a:p>
            <a:fld id="{190AEF8E-E7F1-654F-B02C-28D54A98FC13}" type="datetimeFigureOut">
              <a:rPr lang="en-US" smtClean="0"/>
              <a:t>7/19/26</a:t>
            </a:fld>
            <a:endParaRPr lang="en-US"/>
          </a:p>
        </p:txBody>
      </p:sp>
      <p:sp>
        <p:nvSpPr>
          <p:cNvPr id="6" name="Footer Placeholder 5">
            <a:extLst>
              <a:ext uri="{FF2B5EF4-FFF2-40B4-BE49-F238E27FC236}">
                <a16:creationId xmlns:a16="http://schemas.microsoft.com/office/drawing/2014/main" id="{628BB9A1-8E24-F7D3-E724-8FB38D326F8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05F72E0-225E-1DDC-08B8-11A15F0EF208}"/>
              </a:ext>
            </a:extLst>
          </p:cNvPr>
          <p:cNvSpPr>
            <a:spLocks noGrp="1"/>
          </p:cNvSpPr>
          <p:nvPr>
            <p:ph type="sldNum" sz="quarter" idx="12"/>
          </p:nvPr>
        </p:nvSpPr>
        <p:spPr/>
        <p:txBody>
          <a:bodyPr/>
          <a:lstStyle/>
          <a:p>
            <a:fld id="{0CD7E935-D6DD-7142-B7A2-D577725B11A8}" type="slidenum">
              <a:rPr lang="en-US" smtClean="0"/>
              <a:t>‹#›</a:t>
            </a:fld>
            <a:endParaRPr lang="en-US"/>
          </a:p>
        </p:txBody>
      </p:sp>
    </p:spTree>
    <p:extLst>
      <p:ext uri="{BB962C8B-B14F-4D97-AF65-F5344CB8AC3E}">
        <p14:creationId xmlns:p14="http://schemas.microsoft.com/office/powerpoint/2010/main" val="7474303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E7A838-A7FD-2247-531E-BF415A3F8ED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6DA5D53-A8A4-9C4E-DF2C-47C2342879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90A702F-3019-C918-5C93-264580304E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106AEF0-6B35-9C1F-C155-C718FED8965A}"/>
              </a:ext>
            </a:extLst>
          </p:cNvPr>
          <p:cNvSpPr>
            <a:spLocks noGrp="1"/>
          </p:cNvSpPr>
          <p:nvPr>
            <p:ph type="dt" sz="half" idx="10"/>
          </p:nvPr>
        </p:nvSpPr>
        <p:spPr/>
        <p:txBody>
          <a:bodyPr/>
          <a:lstStyle/>
          <a:p>
            <a:fld id="{190AEF8E-E7F1-654F-B02C-28D54A98FC13}" type="datetimeFigureOut">
              <a:rPr lang="en-US" smtClean="0"/>
              <a:t>7/19/26</a:t>
            </a:fld>
            <a:endParaRPr lang="en-US"/>
          </a:p>
        </p:txBody>
      </p:sp>
      <p:sp>
        <p:nvSpPr>
          <p:cNvPr id="6" name="Footer Placeholder 5">
            <a:extLst>
              <a:ext uri="{FF2B5EF4-FFF2-40B4-BE49-F238E27FC236}">
                <a16:creationId xmlns:a16="http://schemas.microsoft.com/office/drawing/2014/main" id="{DC485327-4690-8503-EBCB-B7ED93C30B0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069F9EF-4280-A9E3-7958-52909CD41428}"/>
              </a:ext>
            </a:extLst>
          </p:cNvPr>
          <p:cNvSpPr>
            <a:spLocks noGrp="1"/>
          </p:cNvSpPr>
          <p:nvPr>
            <p:ph type="sldNum" sz="quarter" idx="12"/>
          </p:nvPr>
        </p:nvSpPr>
        <p:spPr/>
        <p:txBody>
          <a:bodyPr/>
          <a:lstStyle/>
          <a:p>
            <a:fld id="{0CD7E935-D6DD-7142-B7A2-D577725B11A8}" type="slidenum">
              <a:rPr lang="en-US" smtClean="0"/>
              <a:t>‹#›</a:t>
            </a:fld>
            <a:endParaRPr lang="en-US"/>
          </a:p>
        </p:txBody>
      </p:sp>
    </p:spTree>
    <p:extLst>
      <p:ext uri="{BB962C8B-B14F-4D97-AF65-F5344CB8AC3E}">
        <p14:creationId xmlns:p14="http://schemas.microsoft.com/office/powerpoint/2010/main" val="36934915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DA3C36-CFB7-6350-A753-5FAD436BE988}"/>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B458A5C-F41E-323B-6DBF-4A9F966A85C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B9B82AF-CFF4-A4F4-DB9B-965F05042DA3}"/>
              </a:ext>
            </a:extLst>
          </p:cNvPr>
          <p:cNvSpPr>
            <a:spLocks noGrp="1"/>
          </p:cNvSpPr>
          <p:nvPr>
            <p:ph type="dt" sz="half" idx="10"/>
          </p:nvPr>
        </p:nvSpPr>
        <p:spPr/>
        <p:txBody>
          <a:bodyPr/>
          <a:lstStyle/>
          <a:p>
            <a:fld id="{190AEF8E-E7F1-654F-B02C-28D54A98FC13}" type="datetimeFigureOut">
              <a:rPr lang="en-US" smtClean="0"/>
              <a:t>7/19/26</a:t>
            </a:fld>
            <a:endParaRPr lang="en-US"/>
          </a:p>
        </p:txBody>
      </p:sp>
      <p:sp>
        <p:nvSpPr>
          <p:cNvPr id="5" name="Footer Placeholder 4">
            <a:extLst>
              <a:ext uri="{FF2B5EF4-FFF2-40B4-BE49-F238E27FC236}">
                <a16:creationId xmlns:a16="http://schemas.microsoft.com/office/drawing/2014/main" id="{232E336E-7440-D460-97AB-FBF5982547C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AF1A634-40BA-C26C-0BC0-E4CD61FCC0C1}"/>
              </a:ext>
            </a:extLst>
          </p:cNvPr>
          <p:cNvSpPr>
            <a:spLocks noGrp="1"/>
          </p:cNvSpPr>
          <p:nvPr>
            <p:ph type="sldNum" sz="quarter" idx="12"/>
          </p:nvPr>
        </p:nvSpPr>
        <p:spPr/>
        <p:txBody>
          <a:bodyPr/>
          <a:lstStyle/>
          <a:p>
            <a:fld id="{0CD7E935-D6DD-7142-B7A2-D577725B11A8}" type="slidenum">
              <a:rPr lang="en-US" smtClean="0"/>
              <a:t>‹#›</a:t>
            </a:fld>
            <a:endParaRPr lang="en-US"/>
          </a:p>
        </p:txBody>
      </p:sp>
    </p:spTree>
    <p:extLst>
      <p:ext uri="{BB962C8B-B14F-4D97-AF65-F5344CB8AC3E}">
        <p14:creationId xmlns:p14="http://schemas.microsoft.com/office/powerpoint/2010/main" val="15397955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FE67780-D4FF-AA9A-D705-EC011F5FFFDA}"/>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84C2330-3A66-6787-37CE-4C0269D9969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9B4FAB6-84CB-0239-E48E-8D1BAEAEFCDF}"/>
              </a:ext>
            </a:extLst>
          </p:cNvPr>
          <p:cNvSpPr>
            <a:spLocks noGrp="1"/>
          </p:cNvSpPr>
          <p:nvPr>
            <p:ph type="dt" sz="half" idx="10"/>
          </p:nvPr>
        </p:nvSpPr>
        <p:spPr/>
        <p:txBody>
          <a:bodyPr/>
          <a:lstStyle/>
          <a:p>
            <a:fld id="{190AEF8E-E7F1-654F-B02C-28D54A98FC13}" type="datetimeFigureOut">
              <a:rPr lang="en-US" smtClean="0"/>
              <a:t>7/19/26</a:t>
            </a:fld>
            <a:endParaRPr lang="en-US"/>
          </a:p>
        </p:txBody>
      </p:sp>
      <p:sp>
        <p:nvSpPr>
          <p:cNvPr id="5" name="Footer Placeholder 4">
            <a:extLst>
              <a:ext uri="{FF2B5EF4-FFF2-40B4-BE49-F238E27FC236}">
                <a16:creationId xmlns:a16="http://schemas.microsoft.com/office/drawing/2014/main" id="{C018DB7E-E228-1CC5-F9B8-AE60FE9399B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D23A93F-ECF0-2F78-4A2A-7E10978CDBD6}"/>
              </a:ext>
            </a:extLst>
          </p:cNvPr>
          <p:cNvSpPr>
            <a:spLocks noGrp="1"/>
          </p:cNvSpPr>
          <p:nvPr>
            <p:ph type="sldNum" sz="quarter" idx="12"/>
          </p:nvPr>
        </p:nvSpPr>
        <p:spPr/>
        <p:txBody>
          <a:bodyPr/>
          <a:lstStyle/>
          <a:p>
            <a:fld id="{0CD7E935-D6DD-7142-B7A2-D577725B11A8}" type="slidenum">
              <a:rPr lang="en-US" smtClean="0"/>
              <a:t>‹#›</a:t>
            </a:fld>
            <a:endParaRPr lang="en-US"/>
          </a:p>
        </p:txBody>
      </p:sp>
    </p:spTree>
    <p:extLst>
      <p:ext uri="{BB962C8B-B14F-4D97-AF65-F5344CB8AC3E}">
        <p14:creationId xmlns:p14="http://schemas.microsoft.com/office/powerpoint/2010/main" val="24031701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91AF373-560C-D38E-9BB2-18B28F8EA80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C34E9D8-8E7E-9F8D-3F0C-F814C5729AC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F8984B6-19A8-BC90-DE7A-592A1D75BDF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90AEF8E-E7F1-654F-B02C-28D54A98FC13}" type="datetimeFigureOut">
              <a:rPr lang="en-US" smtClean="0"/>
              <a:t>7/19/26</a:t>
            </a:fld>
            <a:endParaRPr lang="en-US"/>
          </a:p>
        </p:txBody>
      </p:sp>
      <p:sp>
        <p:nvSpPr>
          <p:cNvPr id="5" name="Footer Placeholder 4">
            <a:extLst>
              <a:ext uri="{FF2B5EF4-FFF2-40B4-BE49-F238E27FC236}">
                <a16:creationId xmlns:a16="http://schemas.microsoft.com/office/drawing/2014/main" id="{3C9AD2FD-7207-7CEA-42DC-3B9C6137509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9273D4C1-BF76-9E04-B2BE-542E3654924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CD7E935-D6DD-7142-B7A2-D577725B11A8}" type="slidenum">
              <a:rPr lang="en-US" smtClean="0"/>
              <a:t>‹#›</a:t>
            </a:fld>
            <a:endParaRPr lang="en-US"/>
          </a:p>
        </p:txBody>
      </p:sp>
    </p:spTree>
    <p:extLst>
      <p:ext uri="{BB962C8B-B14F-4D97-AF65-F5344CB8AC3E}">
        <p14:creationId xmlns:p14="http://schemas.microsoft.com/office/powerpoint/2010/main" val="3098137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1.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png"/><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1.png"/><Relationship Id="rId4" Type="http://schemas.openxmlformats.org/officeDocument/2006/relationships/notesSlide" Target="../notesSlides/notesSlide3.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8" Type="http://schemas.openxmlformats.org/officeDocument/2006/relationships/hyperlink" Target="https://www.nice.org.uk/guidance/ng209" TargetMode="External"/><Relationship Id="rId13" Type="http://schemas.openxmlformats.org/officeDocument/2006/relationships/image" Target="../media/image1.png"/><Relationship Id="rId3" Type="http://schemas.openxmlformats.org/officeDocument/2006/relationships/slideLayout" Target="../slideLayouts/slideLayout2.xml"/><Relationship Id="rId7" Type="http://schemas.openxmlformats.org/officeDocument/2006/relationships/hyperlink" Target="https://www.nice.org.uk/guidance/ng101" TargetMode="External"/><Relationship Id="rId12" Type="http://schemas.openxmlformats.org/officeDocument/2006/relationships/hyperlink" Target="https://www.wcrf.org/" TargetMode="Externa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hyperlink" Target="https://www.nhs.uk/conditions/breast-cancer/" TargetMode="External"/><Relationship Id="rId11" Type="http://schemas.openxmlformats.org/officeDocument/2006/relationships/hyperlink" Target="https://www.nmc.org.uk/code/" TargetMode="External"/><Relationship Id="rId5" Type="http://schemas.openxmlformats.org/officeDocument/2006/relationships/hyperlink" Target="https://www.cancerresearchuk.org/about-cancer/breast-cancer" TargetMode="External"/><Relationship Id="rId10" Type="http://schemas.openxmlformats.org/officeDocument/2006/relationships/hyperlink" Target="https://www.macmillan.org.uk/" TargetMode="External"/><Relationship Id="rId4" Type="http://schemas.openxmlformats.org/officeDocument/2006/relationships/notesSlide" Target="../notesSlides/notesSlide4.xml"/><Relationship Id="rId9" Type="http://schemas.openxmlformats.org/officeDocument/2006/relationships/hyperlink" Target="https://www.nice.org.uk/guidance/cg3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E1BEB12-92AF-4445-98AD-4C7756E7C9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0522C2C-7B5C-48A7-A969-03941E5D2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Freeform 13">
            <a:extLst>
              <a:ext uri="{FF2B5EF4-FFF2-40B4-BE49-F238E27FC236}">
                <a16:creationId xmlns:a16="http://schemas.microsoft.com/office/drawing/2014/main" id="{9C682A1A-5B2D-4111-BBD6-62016563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69476" y="220196"/>
            <a:ext cx="9422524" cy="6637806"/>
          </a:xfrm>
          <a:custGeom>
            <a:avLst/>
            <a:gdLst>
              <a:gd name="connsiteX0" fmla="*/ 4929467 w 8191500"/>
              <a:gd name="connsiteY0" fmla="*/ 0 h 5770597"/>
              <a:gd name="connsiteX1" fmla="*/ 8065066 w 8191500"/>
              <a:gd name="connsiteY1" fmla="*/ 1118513 h 5770597"/>
              <a:gd name="connsiteX2" fmla="*/ 8191500 w 8191500"/>
              <a:gd name="connsiteY2" fmla="*/ 1227339 h 5770597"/>
              <a:gd name="connsiteX3" fmla="*/ 8191500 w 8191500"/>
              <a:gd name="connsiteY3" fmla="*/ 5770597 h 5770597"/>
              <a:gd name="connsiteX4" fmla="*/ 79523 w 8191500"/>
              <a:gd name="connsiteY4" fmla="*/ 5770597 h 5770597"/>
              <a:gd name="connsiteX5" fmla="*/ 56799 w 8191500"/>
              <a:gd name="connsiteY5" fmla="*/ 5644158 h 5770597"/>
              <a:gd name="connsiteX6" fmla="*/ 0 w 8191500"/>
              <a:gd name="connsiteY6" fmla="*/ 4898209 h 5770597"/>
              <a:gd name="connsiteX7" fmla="*/ 4929467 w 8191500"/>
              <a:gd name="connsiteY7" fmla="*/ 0 h 577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91500" h="5770597">
                <a:moveTo>
                  <a:pt x="4929467" y="0"/>
                </a:moveTo>
                <a:cubicBezTo>
                  <a:pt x="6120547" y="0"/>
                  <a:pt x="7212963" y="419755"/>
                  <a:pt x="8065066" y="1118513"/>
                </a:cubicBezTo>
                <a:lnTo>
                  <a:pt x="8191500" y="1227339"/>
                </a:lnTo>
                <a:lnTo>
                  <a:pt x="8191500" y="5770597"/>
                </a:lnTo>
                <a:lnTo>
                  <a:pt x="79523" y="5770597"/>
                </a:lnTo>
                <a:lnTo>
                  <a:pt x="56799" y="5644158"/>
                </a:lnTo>
                <a:cubicBezTo>
                  <a:pt x="19398" y="5400934"/>
                  <a:pt x="0" y="5151822"/>
                  <a:pt x="0" y="4898209"/>
                </a:cubicBezTo>
                <a:cubicBezTo>
                  <a:pt x="0" y="2193003"/>
                  <a:pt x="2206998" y="0"/>
                  <a:pt x="492946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D6EE29F2-D77F-4BD0-A20B-334D316A1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09800" y="2099696"/>
            <a:ext cx="1942241" cy="188955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6" name="Arc 15">
            <a:extLst>
              <a:ext uri="{FF2B5EF4-FFF2-40B4-BE49-F238E27FC236}">
                <a16:creationId xmlns:a16="http://schemas.microsoft.com/office/drawing/2014/main" id="{22D09ED2-868F-42C6-866E-F92E0CEF3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520172">
            <a:off x="1613162" y="1492572"/>
            <a:ext cx="2987899" cy="2987899"/>
          </a:xfrm>
          <a:prstGeom prst="arc">
            <a:avLst>
              <a:gd name="adj1" fmla="val 14455503"/>
              <a:gd name="adj2" fmla="val 227775"/>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1AE40EE-F118-2FD3-B66F-A3996B9E1343}"/>
              </a:ext>
            </a:extLst>
          </p:cNvPr>
          <p:cNvSpPr>
            <a:spLocks noGrp="1"/>
          </p:cNvSpPr>
          <p:nvPr>
            <p:ph type="ctrTitle"/>
          </p:nvPr>
        </p:nvSpPr>
        <p:spPr>
          <a:xfrm>
            <a:off x="2392680" y="3200902"/>
            <a:ext cx="10675997" cy="1847533"/>
          </a:xfrm>
        </p:spPr>
        <p:txBody>
          <a:bodyPr>
            <a:normAutofit fontScale="90000"/>
          </a:bodyPr>
          <a:lstStyle/>
          <a:p>
            <a:pPr marL="0" indent="0"/>
            <a:r>
              <a:rPr lang="en-US" sz="2700" dirty="0"/>
              <a:t>Sadiya islam </a:t>
            </a:r>
            <a:br>
              <a:rPr lang="en-GB" sz="2700" dirty="0"/>
            </a:br>
            <a:r>
              <a:rPr lang="en-GB" sz="2700" dirty="0"/>
              <a:t>2435367</a:t>
            </a:r>
            <a:br>
              <a:rPr lang="en-GB" sz="2700" dirty="0"/>
            </a:br>
            <a:r>
              <a:rPr lang="en-GB" sz="2700" dirty="0"/>
              <a:t>BMHP5023</a:t>
            </a:r>
            <a:br>
              <a:rPr lang="en-GB" sz="2700" dirty="0"/>
            </a:br>
            <a:r>
              <a:rPr lang="en-GB" sz="2700" dirty="0"/>
              <a:t>Introduction to phycology </a:t>
            </a:r>
            <a:br>
              <a:rPr lang="en-GB" sz="2700" dirty="0"/>
            </a:br>
            <a:r>
              <a:rPr lang="en-GB" sz="2700" dirty="0"/>
              <a:t>Component 2 presentation ( </a:t>
            </a:r>
            <a:r>
              <a:rPr lang="en-GB" sz="2700" dirty="0" err="1"/>
              <a:t>powerpoint</a:t>
            </a:r>
            <a:r>
              <a:rPr lang="en-GB" sz="2700" dirty="0"/>
              <a:t> with voice over )</a:t>
            </a:r>
            <a:br>
              <a:rPr lang="en-GB" dirty="0"/>
            </a:br>
            <a:endParaRPr lang="en-US" dirty="0"/>
          </a:p>
        </p:txBody>
      </p:sp>
      <p:pic>
        <p:nvPicPr>
          <p:cNvPr id="9" name="Audio 8">
            <a:extLst>
              <a:ext uri="{FF2B5EF4-FFF2-40B4-BE49-F238E27FC236}">
                <a16:creationId xmlns:a16="http://schemas.microsoft.com/office/drawing/2014/main" id="{CD25B70B-5D68-A294-4C4C-DD70687CB95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234622851"/>
      </p:ext>
    </p:extLst>
  </p:cSld>
  <p:clrMapOvr>
    <a:masterClrMapping/>
  </p:clrMapOvr>
  <mc:AlternateContent xmlns:mc="http://schemas.openxmlformats.org/markup-compatibility/2006">
    <mc:Choice xmlns:p14="http://schemas.microsoft.com/office/powerpoint/2010/main" Requires="p14">
      <p:transition spd="slow" p14:dur="2000" advTm="7189"/>
    </mc:Choice>
    <mc:Fallback>
      <p:transition spd="slow" advTm="71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B0779AF-DB47-9478-C727-A60CE8F2D3AC}"/>
              </a:ext>
            </a:extLst>
          </p:cNvPr>
          <p:cNvSpPr>
            <a:spLocks noGrp="1"/>
          </p:cNvSpPr>
          <p:nvPr>
            <p:ph type="title"/>
          </p:nvPr>
        </p:nvSpPr>
        <p:spPr>
          <a:xfrm>
            <a:off x="838200" y="365125"/>
            <a:ext cx="10515600" cy="1325563"/>
          </a:xfrm>
        </p:spPr>
        <p:txBody>
          <a:bodyPr>
            <a:normAutofit/>
          </a:bodyPr>
          <a:lstStyle/>
          <a:p>
            <a:r>
              <a:rPr lang="en-US" sz="5400"/>
              <a:t>Breast Cancer </a:t>
            </a:r>
            <a:endParaRPr lang="en-US"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44B1BFE-36B2-D98F-8BEA-79A2810151F7}"/>
              </a:ext>
            </a:extLst>
          </p:cNvPr>
          <p:cNvSpPr>
            <a:spLocks noGrp="1"/>
          </p:cNvSpPr>
          <p:nvPr>
            <p:ph idx="1"/>
          </p:nvPr>
        </p:nvSpPr>
        <p:spPr>
          <a:xfrm>
            <a:off x="838200" y="1929384"/>
            <a:ext cx="10515600" cy="4251960"/>
          </a:xfrm>
        </p:spPr>
        <p:txBody>
          <a:bodyPr>
            <a:normAutofit/>
          </a:bodyPr>
          <a:lstStyle/>
          <a:p>
            <a:r>
              <a:rPr lang="en-GB" sz="2000"/>
              <a:t>Breast cancer is one of the most common cancers affecting people in the United Kingdom, with thousands of new cases diagnosed each year. It occurs when abnormal cells in the breast begin to grow and divide uncontrollably due to changes (mutations) in their DNA. These abnormal cells can form a tumour and may spread to nearby tissues or other parts of the body through the blood or lymphatic system if not treated.</a:t>
            </a:r>
          </a:p>
          <a:p>
            <a:r>
              <a:rPr lang="en-GB" sz="2000"/>
              <a:t>Early diagnosis is essential because breast cancer is more likely to be treated successfully before it has spread. Regular breast screening, awareness of symptoms such as a lump or changes in the breast, and prompt medical assessment can lead to earlier detection. Treatment is usually provided by a multidisciplinary team (MDT), which may include oncologists, breast surgeons, specialist nurses, radiologists, pathologists, physiotherapists, psychologists, and dietitians. Working together, the MDT develops an individualised care plan that addresses the patient's physical, emotional, and psychological needs, helping to improve survival rates and overall quality of life.</a:t>
            </a:r>
          </a:p>
          <a:p>
            <a:endParaRPr lang="en-US" sz="2000"/>
          </a:p>
        </p:txBody>
      </p:sp>
      <p:pic>
        <p:nvPicPr>
          <p:cNvPr id="41" name="Audio 40">
            <a:extLst>
              <a:ext uri="{FF2B5EF4-FFF2-40B4-BE49-F238E27FC236}">
                <a16:creationId xmlns:a16="http://schemas.microsoft.com/office/drawing/2014/main" id="{693E1CFC-6552-5137-E77F-F4502A266BE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490888066"/>
      </p:ext>
    </p:extLst>
  </p:cSld>
  <p:clrMapOvr>
    <a:masterClrMapping/>
  </p:clrMapOvr>
  <mc:AlternateContent xmlns:mc="http://schemas.openxmlformats.org/markup-compatibility/2006">
    <mc:Choice xmlns:p14="http://schemas.microsoft.com/office/powerpoint/2010/main" Requires="p14">
      <p:transition spd="slow" p14:dur="2000" advTm="85461"/>
    </mc:Choice>
    <mc:Fallback>
      <p:transition spd="slow" advTm="854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1"/>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93D7436-33B6-A2B9-DB70-D5E40CBDD4DB}"/>
              </a:ext>
            </a:extLst>
          </p:cNvPr>
          <p:cNvSpPr>
            <a:spLocks noGrp="1"/>
          </p:cNvSpPr>
          <p:nvPr>
            <p:ph type="title"/>
          </p:nvPr>
        </p:nvSpPr>
        <p:spPr>
          <a:xfrm>
            <a:off x="686834" y="1153572"/>
            <a:ext cx="3200400" cy="4461163"/>
          </a:xfrm>
        </p:spPr>
        <p:txBody>
          <a:bodyPr>
            <a:normAutofit/>
          </a:bodyPr>
          <a:lstStyle/>
          <a:p>
            <a:r>
              <a:rPr lang="en-US">
                <a:solidFill>
                  <a:srgbClr val="FFFFFF"/>
                </a:solidFill>
              </a:rPr>
              <a:t>Patient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0B0061A-C6EC-B335-8C26-603451E4FE45}"/>
              </a:ext>
            </a:extLst>
          </p:cNvPr>
          <p:cNvSpPr>
            <a:spLocks noGrp="1"/>
          </p:cNvSpPr>
          <p:nvPr>
            <p:ph idx="1"/>
          </p:nvPr>
        </p:nvSpPr>
        <p:spPr>
          <a:xfrm>
            <a:off x="4447308" y="591344"/>
            <a:ext cx="6906491" cy="5585619"/>
          </a:xfrm>
        </p:spPr>
        <p:txBody>
          <a:bodyPr anchor="ctr">
            <a:normAutofit/>
          </a:bodyPr>
          <a:lstStyle/>
          <a:p>
            <a:r>
              <a:rPr lang="en-US" sz="2000" dirty="0"/>
              <a:t>Name: Sarah Williams </a:t>
            </a:r>
          </a:p>
          <a:p>
            <a:r>
              <a:rPr lang="en-US" sz="2000" dirty="0"/>
              <a:t>Age: 56</a:t>
            </a:r>
          </a:p>
          <a:p>
            <a:r>
              <a:rPr lang="en-US" sz="2000" dirty="0"/>
              <a:t>Gender: Female</a:t>
            </a:r>
          </a:p>
          <a:p>
            <a:r>
              <a:rPr lang="en-US" sz="2000" dirty="0"/>
              <a:t>Occupation: Office administrator</a:t>
            </a:r>
          </a:p>
          <a:p>
            <a:r>
              <a:rPr lang="en-US" sz="2000" dirty="0"/>
              <a:t>Living situation: Lives with husband</a:t>
            </a:r>
          </a:p>
          <a:p>
            <a:r>
              <a:rPr lang="en-US" sz="2000" dirty="0"/>
              <a:t>Diagnosis:</a:t>
            </a:r>
          </a:p>
          <a:p>
            <a:r>
              <a:rPr lang="en-US" sz="2000" dirty="0"/>
              <a:t>Stage II invasive ductal carcinoma of the left breast</a:t>
            </a:r>
          </a:p>
          <a:p>
            <a:r>
              <a:rPr lang="en-US" sz="2000" dirty="0"/>
              <a:t>Medical history:</a:t>
            </a:r>
          </a:p>
          <a:p>
            <a:r>
              <a:rPr lang="en-US" sz="2000" dirty="0"/>
              <a:t>Hypertension</a:t>
            </a:r>
          </a:p>
          <a:p>
            <a:r>
              <a:rPr lang="en-US" sz="2000" dirty="0"/>
              <a:t>BMI 31 (obese)</a:t>
            </a:r>
          </a:p>
          <a:p>
            <a:r>
              <a:rPr lang="en-US" sz="2000" dirty="0"/>
              <a:t>Lifestyle:</a:t>
            </a:r>
          </a:p>
          <a:p>
            <a:r>
              <a:rPr lang="en-US" sz="2000" dirty="0"/>
              <a:t>Smokes 15 cigarettes/day</a:t>
            </a:r>
          </a:p>
          <a:p>
            <a:r>
              <a:rPr lang="en-US" sz="2000" dirty="0"/>
              <a:t>Drinks alcohol weekly</a:t>
            </a:r>
          </a:p>
          <a:p>
            <a:r>
              <a:rPr lang="en-US" sz="2000" dirty="0"/>
              <a:t>Little exercise </a:t>
            </a:r>
          </a:p>
        </p:txBody>
      </p:sp>
      <p:pic>
        <p:nvPicPr>
          <p:cNvPr id="25" name="Audio 24">
            <a:extLst>
              <a:ext uri="{FF2B5EF4-FFF2-40B4-BE49-F238E27FC236}">
                <a16:creationId xmlns:a16="http://schemas.microsoft.com/office/drawing/2014/main" id="{781262D4-C8AC-B699-DBFC-BF3854FD193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912010673"/>
      </p:ext>
    </p:extLst>
  </p:cSld>
  <p:clrMapOvr>
    <a:masterClrMapping/>
  </p:clrMapOvr>
  <mc:AlternateContent xmlns:mc="http://schemas.openxmlformats.org/markup-compatibility/2006">
    <mc:Choice xmlns:p14="http://schemas.microsoft.com/office/powerpoint/2010/main" Requires="p14">
      <p:transition spd="slow" p14:dur="2000" advTm="28810"/>
    </mc:Choice>
    <mc:Fallback>
      <p:transition spd="slow" advTm="288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19D26E-00BA-DB77-FA81-945F4C5A74D9}"/>
              </a:ext>
            </a:extLst>
          </p:cNvPr>
          <p:cNvSpPr>
            <a:spLocks noGrp="1"/>
          </p:cNvSpPr>
          <p:nvPr>
            <p:ph type="title"/>
          </p:nvPr>
        </p:nvSpPr>
        <p:spPr>
          <a:xfrm>
            <a:off x="572493" y="238539"/>
            <a:ext cx="11018520" cy="1434415"/>
          </a:xfrm>
        </p:spPr>
        <p:txBody>
          <a:bodyPr anchor="b">
            <a:normAutofit/>
          </a:bodyPr>
          <a:lstStyle/>
          <a:p>
            <a:r>
              <a:rPr lang="en-GB" sz="3000" b="1"/>
              <a:t>Anatomy and Physiology of the Breast and Lymphatic System</a:t>
            </a:r>
            <a:br>
              <a:rPr lang="en-GB" sz="3000" b="1"/>
            </a:br>
            <a:endParaRPr lang="en-US" sz="3000"/>
          </a:p>
        </p:txBody>
      </p:sp>
      <p:sp>
        <p:nvSpPr>
          <p:cNvPr id="16"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38D3AA8-501A-33DA-9805-6A6B3E050254}"/>
              </a:ext>
            </a:extLst>
          </p:cNvPr>
          <p:cNvSpPr>
            <a:spLocks noGrp="1"/>
          </p:cNvSpPr>
          <p:nvPr>
            <p:ph idx="1"/>
          </p:nvPr>
        </p:nvSpPr>
        <p:spPr>
          <a:xfrm>
            <a:off x="572493" y="2071316"/>
            <a:ext cx="6713552" cy="4119172"/>
          </a:xfrm>
        </p:spPr>
        <p:txBody>
          <a:bodyPr anchor="t">
            <a:normAutofit/>
          </a:bodyPr>
          <a:lstStyle/>
          <a:p>
            <a:r>
              <a:rPr lang="en-GB" sz="1000" dirty="0"/>
              <a:t>The breast is composed of specialised glandular, connective, and fatty tissues that work together to support milk production and transport. It contains </a:t>
            </a:r>
            <a:r>
              <a:rPr lang="en-GB" sz="1000" b="1" dirty="0"/>
              <a:t>lobules</a:t>
            </a:r>
            <a:r>
              <a:rPr lang="en-GB" sz="1000" dirty="0"/>
              <a:t>, which are small glands responsible for producing milk during lactation. The milk produced in the lobules travels through a network of </a:t>
            </a:r>
            <a:r>
              <a:rPr lang="en-GB" sz="1000" b="1" dirty="0"/>
              <a:t>milk ducts</a:t>
            </a:r>
            <a:r>
              <a:rPr lang="en-GB" sz="1000" dirty="0"/>
              <a:t> (lactiferous ducts) that carry it to the nipple.</a:t>
            </a:r>
          </a:p>
          <a:p>
            <a:r>
              <a:rPr lang="en-GB" sz="1000" dirty="0"/>
              <a:t>Surrounding the lobules and ducts is </a:t>
            </a:r>
            <a:r>
              <a:rPr lang="en-GB" sz="1000" b="1" dirty="0"/>
              <a:t>fatty (adipose) tissue</a:t>
            </a:r>
            <a:r>
              <a:rPr lang="en-GB" sz="1000" dirty="0"/>
              <a:t>, which provides structural support, protects the breast, and determines much of its size and shape. Connective tissue, including ligaments, helps maintain the breast's structure.</a:t>
            </a:r>
          </a:p>
          <a:p>
            <a:r>
              <a:rPr lang="en-GB" sz="1000" dirty="0"/>
              <a:t>The breast is closely connected to the </a:t>
            </a:r>
            <a:r>
              <a:rPr lang="en-GB" sz="1000" b="1" dirty="0"/>
              <a:t>lymphatic system</a:t>
            </a:r>
            <a:r>
              <a:rPr lang="en-GB" sz="1000" dirty="0"/>
              <a:t>, which plays a vital role in maintaining fluid balance and supporting the body's immune response. Lymph fluid drains from the breast into lymphatic vessels and then into nearby </a:t>
            </a:r>
            <a:r>
              <a:rPr lang="en-GB" sz="1000" b="1" dirty="0"/>
              <a:t>lymph nodes</a:t>
            </a:r>
            <a:r>
              <a:rPr lang="en-GB" sz="1000" dirty="0"/>
              <a:t>, particularly those in the axilla (armpit), as well as the supraclavicular and internal mammary lymph nodes. These lymph nodes filter harmful substances and help fight infection. They are also the most common route through which breast cancer cells spread to other parts of the body.</a:t>
            </a:r>
          </a:p>
          <a:p>
            <a:r>
              <a:rPr lang="en-GB" sz="1000" dirty="0"/>
              <a:t>The breast receives an extensive </a:t>
            </a:r>
            <a:r>
              <a:rPr lang="en-GB" sz="1000" b="1" dirty="0"/>
              <a:t>blood supply</a:t>
            </a:r>
            <a:r>
              <a:rPr lang="en-GB" sz="1000" dirty="0"/>
              <a:t> from the internal thoracic (internal mammary), lateral thoracic, and intercostal arteries. Oxygenated blood delivers nutrients to breast tissue, while veins remove deoxygenated blood and metabolic waste.</a:t>
            </a:r>
          </a:p>
          <a:p>
            <a:r>
              <a:rPr lang="en-GB" sz="1000" b="1" dirty="0"/>
              <a:t>Normal Physiology</a:t>
            </a:r>
          </a:p>
          <a:p>
            <a:r>
              <a:rPr lang="en-GB" sz="1000" dirty="0"/>
              <a:t>Breast tissue is regulated by the hormones </a:t>
            </a:r>
            <a:r>
              <a:rPr lang="en-GB" sz="1000" b="1" dirty="0"/>
              <a:t>oestrogen</a:t>
            </a:r>
            <a:r>
              <a:rPr lang="en-GB" sz="1000" dirty="0"/>
              <a:t> and </a:t>
            </a:r>
            <a:r>
              <a:rPr lang="en-GB" sz="1000" b="1" dirty="0"/>
              <a:t>progesterone</a:t>
            </a:r>
            <a:r>
              <a:rPr lang="en-GB" sz="1000" dirty="0"/>
              <a:t>. During puberty, the menstrual cycle, pregnancy, and breastfeeding, these hormones stimulate the growth and development of the lobules and ducts. Under normal conditions, breast cells divide in a controlled manner to replace old or damaged cells. Cells that become damaged or are no longer needed undergo </a:t>
            </a:r>
            <a:r>
              <a:rPr lang="en-GB" sz="1000" b="1" dirty="0"/>
              <a:t>apoptosis</a:t>
            </a:r>
            <a:r>
              <a:rPr lang="en-GB" sz="1000" dirty="0"/>
              <a:t>, a process of programmed cell death that helps maintain healthy tissue and prevents abnormal cell growth. This balance between cell division and apoptosis is essential for normal breast function and tissue health.</a:t>
            </a:r>
          </a:p>
          <a:p>
            <a:endParaRPr lang="en-US" sz="1000" dirty="0"/>
          </a:p>
        </p:txBody>
      </p:sp>
      <p:pic>
        <p:nvPicPr>
          <p:cNvPr id="4" name="Picture 3">
            <a:extLst>
              <a:ext uri="{FF2B5EF4-FFF2-40B4-BE49-F238E27FC236}">
                <a16:creationId xmlns:a16="http://schemas.microsoft.com/office/drawing/2014/main" id="{E20BE6AD-18E5-2E4D-03F6-838A44B9A4FF}"/>
              </a:ext>
            </a:extLst>
          </p:cNvPr>
          <p:cNvPicPr>
            <a:picLocks noChangeAspect="1"/>
          </p:cNvPicPr>
          <p:nvPr/>
        </p:nvPicPr>
        <p:blipFill>
          <a:blip r:embed="rId4"/>
          <a:srcRect r="9240"/>
          <a:stretch>
            <a:fillRect/>
          </a:stretch>
        </p:blipFill>
        <p:spPr>
          <a:xfrm>
            <a:off x="7675658" y="2093976"/>
            <a:ext cx="3941064" cy="4096512"/>
          </a:xfrm>
          <a:prstGeom prst="rect">
            <a:avLst/>
          </a:prstGeom>
        </p:spPr>
      </p:pic>
      <p:pic>
        <p:nvPicPr>
          <p:cNvPr id="17" name="Audio 16">
            <a:extLst>
              <a:ext uri="{FF2B5EF4-FFF2-40B4-BE49-F238E27FC236}">
                <a16:creationId xmlns:a16="http://schemas.microsoft.com/office/drawing/2014/main" id="{1B136204-A447-8CA1-E692-61446DDF33C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580238002"/>
      </p:ext>
    </p:extLst>
  </p:cSld>
  <p:clrMapOvr>
    <a:masterClrMapping/>
  </p:clrMapOvr>
  <mc:AlternateContent xmlns:mc="http://schemas.openxmlformats.org/markup-compatibility/2006">
    <mc:Choice xmlns:p14="http://schemas.microsoft.com/office/powerpoint/2010/main" Requires="p14">
      <p:transition spd="slow" p14:dur="2000" advTm="113706"/>
    </mc:Choice>
    <mc:Fallback>
      <p:transition spd="slow" advTm="1137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8FE070D-708B-BD7F-8A52-8834D17B958C}"/>
              </a:ext>
            </a:extLst>
          </p:cNvPr>
          <p:cNvSpPr>
            <a:spLocks noGrp="1"/>
          </p:cNvSpPr>
          <p:nvPr>
            <p:ph type="title"/>
          </p:nvPr>
        </p:nvSpPr>
        <p:spPr>
          <a:xfrm>
            <a:off x="686834" y="1153572"/>
            <a:ext cx="3200400" cy="4461163"/>
          </a:xfrm>
        </p:spPr>
        <p:txBody>
          <a:bodyPr>
            <a:normAutofit/>
          </a:bodyPr>
          <a:lstStyle/>
          <a:p>
            <a:r>
              <a:rPr lang="en-GB" sz="3100" b="1">
                <a:solidFill>
                  <a:srgbClr val="FFFFFF"/>
                </a:solidFill>
              </a:rPr>
              <a:t>Pathophysiology of Breast Cancer</a:t>
            </a:r>
            <a:br>
              <a:rPr lang="en-GB" sz="3100" b="1">
                <a:solidFill>
                  <a:srgbClr val="FFFFFF"/>
                </a:solidFill>
              </a:rPr>
            </a:br>
            <a:endParaRPr lang="en-US" sz="3100">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7A111182-A3A8-3E4E-651A-A5BF2EA48D93}"/>
              </a:ext>
            </a:extLst>
          </p:cNvPr>
          <p:cNvSpPr>
            <a:spLocks noGrp="1"/>
          </p:cNvSpPr>
          <p:nvPr>
            <p:ph idx="1"/>
          </p:nvPr>
        </p:nvSpPr>
        <p:spPr>
          <a:xfrm>
            <a:off x="4447308" y="591344"/>
            <a:ext cx="6906491" cy="5585619"/>
          </a:xfrm>
        </p:spPr>
        <p:txBody>
          <a:bodyPr anchor="ctr">
            <a:normAutofit/>
          </a:bodyPr>
          <a:lstStyle/>
          <a:p>
            <a:r>
              <a:rPr lang="en-GB" sz="1100"/>
              <a:t>Breast cancer develops when normal breast cells undergo </a:t>
            </a:r>
            <a:r>
              <a:rPr lang="en-GB" sz="1100" b="1"/>
              <a:t>DNA mutations</a:t>
            </a:r>
            <a:r>
              <a:rPr lang="en-GB" sz="1100"/>
              <a:t> that disrupt the body's normal mechanisms for regulating cell growth and repair. These genetic changes may occur due to ageing, inherited gene mutations (such as </a:t>
            </a:r>
            <a:r>
              <a:rPr lang="en-GB" sz="1100" i="1"/>
              <a:t>BRCA1</a:t>
            </a:r>
            <a:r>
              <a:rPr lang="en-GB" sz="1100"/>
              <a:t> or </a:t>
            </a:r>
            <a:r>
              <a:rPr lang="en-GB" sz="1100" i="1"/>
              <a:t>BRCA2</a:t>
            </a:r>
            <a:r>
              <a:rPr lang="en-GB" sz="1100"/>
              <a:t>), hormonal influences, or environmental and lifestyle factors.</a:t>
            </a:r>
          </a:p>
          <a:p>
            <a:r>
              <a:rPr lang="en-GB" sz="1100"/>
              <a:t>As a result of these mutations, breast cells begin to </a:t>
            </a:r>
            <a:r>
              <a:rPr lang="en-GB" sz="1100" b="1"/>
              <a:t>divide uncontrollably</a:t>
            </a:r>
            <a:r>
              <a:rPr lang="en-GB" sz="1100"/>
              <a:t> instead of following the normal cell cycle. Healthy cells grow, divide, and die through a process called apoptosis (programmed cell death). In breast cancer, damaged cells fail to undergo apoptosis and continue to multiply, leading to an accumulation of abnormal cells.</a:t>
            </a:r>
          </a:p>
          <a:p>
            <a:r>
              <a:rPr lang="en-GB" sz="1100"/>
              <a:t>Over time, these abnormal cells form a </a:t>
            </a:r>
            <a:r>
              <a:rPr lang="en-GB" sz="1100" b="1"/>
              <a:t>tumour</a:t>
            </a:r>
            <a:r>
              <a:rPr lang="en-GB" sz="1100"/>
              <a:t>, most commonly within the milk ducts (ductal carcinoma) or the lobules (lobular carcinoma). As the tumour grows, it may </a:t>
            </a:r>
            <a:r>
              <a:rPr lang="en-GB" sz="1100" b="1"/>
              <a:t>invade surrounding breast tissue</a:t>
            </a:r>
            <a:r>
              <a:rPr lang="en-GB" sz="1100"/>
              <a:t>, damaging nearby structures and affecting the normal function of the breast.</a:t>
            </a:r>
          </a:p>
          <a:p>
            <a:r>
              <a:rPr lang="en-GB" sz="1100"/>
              <a:t>If the cancer is not detected and treated early, malignant cells can spread beyond the breast through the </a:t>
            </a:r>
            <a:r>
              <a:rPr lang="en-GB" sz="1100" b="1"/>
              <a:t>lymphatic </a:t>
            </a:r>
            <a:r>
              <a:rPr lang="en-GB" sz="1100" b="1" err="1"/>
              <a:t>system</a:t>
            </a:r>
            <a:r>
              <a:rPr lang="en-GB" sz="1100" err="1"/>
              <a:t>or</a:t>
            </a:r>
            <a:r>
              <a:rPr lang="en-GB" sz="1100"/>
              <a:t> bloodstream. The lymph nodes in the armpit (axillary lymph nodes) are usually the first site affected. This process, known as </a:t>
            </a:r>
            <a:r>
              <a:rPr lang="en-GB" sz="1100" b="1"/>
              <a:t>metastasis</a:t>
            </a:r>
            <a:r>
              <a:rPr lang="en-GB" sz="1100"/>
              <a:t>, allows cancer cells to spread to distant organs such as the bones, lungs, liver, or brain, making the disease more difficult to treat.</a:t>
            </a:r>
          </a:p>
          <a:p>
            <a:r>
              <a:rPr lang="en-GB" sz="1100" b="1"/>
              <a:t>Common Signs and Symptoms</a:t>
            </a:r>
          </a:p>
          <a:p>
            <a:r>
              <a:rPr lang="en-GB" sz="1100"/>
              <a:t>People with breast cancer may experience:</a:t>
            </a:r>
          </a:p>
          <a:p>
            <a:r>
              <a:rPr lang="en-GB" sz="1100"/>
              <a:t>A painless lump or thickening in the breast or armpit.</a:t>
            </a:r>
          </a:p>
          <a:p>
            <a:r>
              <a:rPr lang="en-GB" sz="1100"/>
              <a:t>Skin dimpling or puckering, giving the skin an "orange peel" appearance.</a:t>
            </a:r>
          </a:p>
          <a:p>
            <a:r>
              <a:rPr lang="en-GB" sz="1100"/>
              <a:t>Changes in the size or shape of the breast.</a:t>
            </a:r>
          </a:p>
          <a:p>
            <a:r>
              <a:rPr lang="en-GB" sz="1100"/>
              <a:t>Nipple changes, including inversion or abnormal discharge (which may be blood-stained).</a:t>
            </a:r>
          </a:p>
          <a:p>
            <a:r>
              <a:rPr lang="en-GB" sz="1100"/>
              <a:t>Swollen lymph nodes in the armpit or around the collarbone.</a:t>
            </a:r>
          </a:p>
          <a:p>
            <a:r>
              <a:rPr lang="en-GB" sz="1100"/>
              <a:t>Persistent breast or nipple pain in some cases.</a:t>
            </a:r>
          </a:p>
          <a:p>
            <a:r>
              <a:rPr lang="en-GB" sz="1100"/>
              <a:t>Early recognition of these symptoms and prompt referral for assessment can improve treatment outcomes and increase survival rates.</a:t>
            </a:r>
          </a:p>
          <a:p>
            <a:endParaRPr lang="en-US" sz="1100"/>
          </a:p>
        </p:txBody>
      </p:sp>
      <p:pic>
        <p:nvPicPr>
          <p:cNvPr id="25" name="Audio 24">
            <a:extLst>
              <a:ext uri="{FF2B5EF4-FFF2-40B4-BE49-F238E27FC236}">
                <a16:creationId xmlns:a16="http://schemas.microsoft.com/office/drawing/2014/main" id="{34503BDA-F104-42D1-CFDD-D576564A272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736692215"/>
      </p:ext>
    </p:extLst>
  </p:cSld>
  <p:clrMapOvr>
    <a:masterClrMapping/>
  </p:clrMapOvr>
  <mc:AlternateContent xmlns:mc="http://schemas.openxmlformats.org/markup-compatibility/2006">
    <mc:Choice xmlns:p14="http://schemas.microsoft.com/office/powerpoint/2010/main" Requires="p14">
      <p:transition spd="slow" p14:dur="2000" advTm="144757"/>
    </mc:Choice>
    <mc:Fallback>
      <p:transition spd="slow" advTm="1447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8AA724E-F115-0230-D6BE-E11FEA0C5D0B}"/>
              </a:ext>
            </a:extLst>
          </p:cNvPr>
          <p:cNvSpPr>
            <a:spLocks noGrp="1"/>
          </p:cNvSpPr>
          <p:nvPr>
            <p:ph type="title"/>
          </p:nvPr>
        </p:nvSpPr>
        <p:spPr>
          <a:xfrm>
            <a:off x="1171074" y="1396686"/>
            <a:ext cx="3240506" cy="4064628"/>
          </a:xfrm>
        </p:spPr>
        <p:txBody>
          <a:bodyPr>
            <a:normAutofit/>
          </a:bodyPr>
          <a:lstStyle/>
          <a:p>
            <a:r>
              <a:rPr lang="en-GB" b="1">
                <a:solidFill>
                  <a:srgbClr val="FFFFFF"/>
                </a:solidFill>
              </a:rPr>
              <a:t>Risk Factors for Breast Cancer</a:t>
            </a:r>
            <a:br>
              <a:rPr lang="en-GB" b="1">
                <a:solidFill>
                  <a:srgbClr val="FFFFFF"/>
                </a:solidFill>
              </a:rPr>
            </a:br>
            <a:endParaRPr lang="en-US">
              <a:solidFill>
                <a:srgbClr val="FFFFFF"/>
              </a:solidFill>
            </a:endParaRP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E2FDC546-B416-1BA5-E84A-26CE648AF251}"/>
              </a:ext>
            </a:extLst>
          </p:cNvPr>
          <p:cNvSpPr>
            <a:spLocks noGrp="1"/>
          </p:cNvSpPr>
          <p:nvPr>
            <p:ph idx="1"/>
          </p:nvPr>
        </p:nvSpPr>
        <p:spPr>
          <a:xfrm>
            <a:off x="5370153" y="1396686"/>
            <a:ext cx="5536397" cy="2960287"/>
          </a:xfrm>
        </p:spPr>
        <p:txBody>
          <a:bodyPr>
            <a:normAutofit fontScale="25000" lnSpcReduction="20000"/>
          </a:bodyPr>
          <a:lstStyle/>
          <a:p>
            <a:r>
              <a:rPr lang="en-GB" sz="4200" dirty="0"/>
              <a:t>Sarah Williams has several risk factors that increase her likelihood of developing breast cancer. Some of these factors are modifiable through lifestyle changes, while others are non-modifiable.</a:t>
            </a:r>
          </a:p>
          <a:p>
            <a:r>
              <a:rPr lang="en-GB" sz="4200" b="1" dirty="0"/>
              <a:t>Smoking:</a:t>
            </a:r>
            <a:r>
              <a:rPr lang="en-GB" sz="4200" dirty="0"/>
              <a:t> Sarah smokes approximately 15 cigarettes per day. Tobacco smoke contains carcinogenic chemicals that can damage DNA and increase the risk of mutations that lead to cancer. Long-term smoking is associated with an increased risk of breast cancer, particularly in women who began smoking before menopause.</a:t>
            </a:r>
          </a:p>
          <a:p>
            <a:r>
              <a:rPr lang="en-GB" sz="4200" b="1" dirty="0"/>
              <a:t>Obesity:</a:t>
            </a:r>
            <a:r>
              <a:rPr lang="en-GB" sz="4200" dirty="0"/>
              <a:t> Sarah has a Body Mass Index (BMI) of 31 kg/m², which is classified as obese. After menopause, excess body fat increases the production of oestrogen, which can stimulate the growth of hormone receptor-positive breast cancer cells. Obesity is also associated with chronic inflammation and insulin resistance, both of which contribute to cancer development.</a:t>
            </a:r>
          </a:p>
          <a:p>
            <a:r>
              <a:rPr lang="en-GB" sz="4200" b="1" dirty="0"/>
              <a:t>Physical Inactivity:</a:t>
            </a:r>
            <a:r>
              <a:rPr lang="en-GB" sz="4200" dirty="0"/>
              <a:t> Sarah leads a sedentary lifestyle with very little physical activity. Regular exercise helps regulate hormone levels, maintain a healthy body weight, and strengthen the immune system. A lack of physical activity is linked to an increased risk of breast cancer and poorer overall health.</a:t>
            </a:r>
          </a:p>
          <a:p>
            <a:r>
              <a:rPr lang="en-GB" sz="4200" b="1" dirty="0"/>
              <a:t>Alcohol Consumption:</a:t>
            </a:r>
            <a:r>
              <a:rPr lang="en-GB" sz="4200" dirty="0"/>
              <a:t> Sarah drinks alcohol weekly. Alcohol increases breast cancer risk by raising oestrogen levels and producing acetaldehyde, a toxic substance that can damage DNA. Research shows that even moderate alcohol consumption can slightly increase the risk of breast cancer.</a:t>
            </a:r>
          </a:p>
          <a:p>
            <a:r>
              <a:rPr lang="en-GB" sz="4200" b="1" dirty="0"/>
              <a:t>Age Over 50:</a:t>
            </a:r>
            <a:r>
              <a:rPr lang="en-GB" sz="4200" dirty="0"/>
              <a:t> At 56 years of age, Sarah's risk of breast cancer is naturally higher. The risk increases with age because genetic mutations accumulate over time, making abnormal cell growth more likely. Most breast cancer cases are diagnosed in women aged 50 years and older.</a:t>
            </a:r>
          </a:p>
          <a:p>
            <a:r>
              <a:rPr lang="en-GB" sz="4200" b="1" dirty="0"/>
              <a:t>Female Sex:</a:t>
            </a:r>
            <a:r>
              <a:rPr lang="en-GB" sz="4200" dirty="0"/>
              <a:t> Being female is the strongest non-modifiable risk factor for breast cancer. Women have significantly more breast tissue and are exposed to higher levels of oestrogen and progesterone throughout their lifetime, which influence breast cell growth and increase the likelihood of malignant changes.</a:t>
            </a:r>
          </a:p>
          <a:p>
            <a:r>
              <a:rPr lang="en-GB" sz="4200" b="1" dirty="0"/>
              <a:t>Family History:</a:t>
            </a:r>
            <a:r>
              <a:rPr lang="en-GB" sz="4200" dirty="0"/>
              <a:t> If Sarah has a close relative, such as her mother or sister, who has had breast or ovarian cancer, her risk would be further increased. Inherited mutations in genes such as </a:t>
            </a:r>
            <a:r>
              <a:rPr lang="en-GB" sz="4200" i="1" dirty="0"/>
              <a:t>BRCA1</a:t>
            </a:r>
            <a:r>
              <a:rPr lang="en-GB" sz="4200" dirty="0"/>
              <a:t> and </a:t>
            </a:r>
            <a:r>
              <a:rPr lang="en-GB" sz="4200" i="1" dirty="0"/>
              <a:t>BRCA2</a:t>
            </a:r>
            <a:r>
              <a:rPr lang="en-GB" sz="4200" dirty="0"/>
              <a:t> significantly increase the lifetime risk of developing breast cancer, although most breast cancers occur in individuals without a family history.</a:t>
            </a:r>
          </a:p>
          <a:p>
            <a:r>
              <a:rPr lang="en-GB" sz="4200" dirty="0"/>
              <a:t>Identifying these risk factors enables healthcare professionals to provide personalised advice on lifestyle modification, early detection, and appropriate treatment, forming an essential part of Sarah's evidence-based care plan.</a:t>
            </a:r>
          </a:p>
          <a:p>
            <a:endParaRPr lang="en-US" sz="700" dirty="0"/>
          </a:p>
        </p:txBody>
      </p:sp>
      <p:pic>
        <p:nvPicPr>
          <p:cNvPr id="5" name="Audio 4">
            <a:extLst>
              <a:ext uri="{FF2B5EF4-FFF2-40B4-BE49-F238E27FC236}">
                <a16:creationId xmlns:a16="http://schemas.microsoft.com/office/drawing/2014/main" id="{4110ACD2-0461-26B6-DFC8-D3FA4CEB013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4105758701"/>
      </p:ext>
    </p:extLst>
  </p:cSld>
  <p:clrMapOvr>
    <a:masterClrMapping/>
  </p:clrMapOvr>
  <mc:AlternateContent xmlns:mc="http://schemas.openxmlformats.org/markup-compatibility/2006">
    <mc:Choice xmlns:p14="http://schemas.microsoft.com/office/powerpoint/2010/main" Requires="p14">
      <p:transition spd="slow" p14:dur="2000" advTm="157994"/>
    </mc:Choice>
    <mc:Fallback>
      <p:transition spd="slow" advTm="1579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773F47-77BE-CFAC-AFAA-E9FE14ADB601}"/>
              </a:ext>
            </a:extLst>
          </p:cNvPr>
          <p:cNvSpPr>
            <a:spLocks noGrp="1"/>
          </p:cNvSpPr>
          <p:nvPr>
            <p:ph type="title"/>
          </p:nvPr>
        </p:nvSpPr>
        <p:spPr>
          <a:xfrm>
            <a:off x="686834" y="1153572"/>
            <a:ext cx="3200400" cy="4461163"/>
          </a:xfrm>
        </p:spPr>
        <p:txBody>
          <a:bodyPr>
            <a:normAutofit/>
          </a:bodyPr>
          <a:lstStyle/>
          <a:p>
            <a:r>
              <a:rPr lang="en-GB" b="1" dirty="0">
                <a:solidFill>
                  <a:srgbClr val="FFFFFF"/>
                </a:solidFill>
              </a:rPr>
              <a:t>Patient Assessment</a:t>
            </a:r>
            <a:endParaRPr lang="en-US" dirty="0">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175ABFC-365C-9C3A-4F1B-2751AED2F928}"/>
              </a:ext>
            </a:extLst>
          </p:cNvPr>
          <p:cNvSpPr>
            <a:spLocks noGrp="1"/>
          </p:cNvSpPr>
          <p:nvPr>
            <p:ph idx="1"/>
          </p:nvPr>
        </p:nvSpPr>
        <p:spPr>
          <a:xfrm>
            <a:off x="4447308" y="591344"/>
            <a:ext cx="6906491" cy="5585619"/>
          </a:xfrm>
        </p:spPr>
        <p:txBody>
          <a:bodyPr anchor="ctr">
            <a:normAutofit/>
          </a:bodyPr>
          <a:lstStyle/>
          <a:p>
            <a:r>
              <a:rPr lang="en-GB" sz="1300" b="1"/>
              <a:t>Physical Assessment:</a:t>
            </a:r>
            <a:r>
              <a:rPr lang="en-GB" sz="1300"/>
              <a:t> Examine the breasts and axillary lymph nodes for lumps, skin changes, and swelling. Assess mobility and ability to perform daily activities.</a:t>
            </a:r>
          </a:p>
          <a:p>
            <a:r>
              <a:rPr lang="en-GB" sz="1300" b="1"/>
              <a:t>Pain Assessment:</a:t>
            </a:r>
            <a:r>
              <a:rPr lang="en-GB" sz="1300"/>
              <a:t> Use a pain scale (0–10) to assess and monitor pain before, during, and after treatment.</a:t>
            </a:r>
          </a:p>
          <a:p>
            <a:r>
              <a:rPr lang="en-GB" sz="1300" b="1"/>
              <a:t>Psychological Wellbeing:</a:t>
            </a:r>
            <a:r>
              <a:rPr lang="en-GB" sz="1300"/>
              <a:t> Assess for anxiety, depression, fear, and body image concerns. Offer emotional support and counselling if needed.</a:t>
            </a:r>
          </a:p>
          <a:p>
            <a:r>
              <a:rPr lang="en-GB" sz="1300" b="1"/>
              <a:t>Nutritional Assessment:</a:t>
            </a:r>
            <a:r>
              <a:rPr lang="en-GB" sz="1300"/>
              <a:t> Sarah has a BMI of 31 (obese). Assess diet, weight, and appetite, and refer to a dietitian to support healthy weight management.</a:t>
            </a:r>
          </a:p>
          <a:p>
            <a:r>
              <a:rPr lang="en-GB" sz="1300" b="1"/>
              <a:t>Vital Signs:</a:t>
            </a:r>
            <a:r>
              <a:rPr lang="en-GB" sz="1300"/>
              <a:t> Monitor blood pressure, heart rate, respiratory rate, temperature, and oxygen saturation. Regular blood pressure monitoring is important due to her hypertension.</a:t>
            </a:r>
          </a:p>
          <a:p>
            <a:r>
              <a:rPr lang="en-GB" sz="1300" b="1"/>
              <a:t>Blood Tests:</a:t>
            </a:r>
            <a:r>
              <a:rPr lang="en-GB" sz="1300"/>
              <a:t> Perform Full Blood Count (FBC), Liver Function Tests (LFTs), and Kidney Function Tests (U&amp;Es) to assess overall health before and during treatment.</a:t>
            </a:r>
          </a:p>
          <a:p>
            <a:r>
              <a:rPr lang="en-GB" sz="1300" b="1"/>
              <a:t>Imaging:</a:t>
            </a:r>
            <a:r>
              <a:rPr lang="en-GB" sz="1300"/>
              <a:t> Mammogram, breast ultrasound, and MRI or CT scan (if required) to confirm the diagnosis and assess disease spread.</a:t>
            </a:r>
          </a:p>
          <a:p>
            <a:r>
              <a:rPr lang="en-GB" sz="1300" b="1"/>
              <a:t>Biopsy Results:</a:t>
            </a:r>
            <a:r>
              <a:rPr lang="en-GB" sz="1300"/>
              <a:t> Core needle biopsy confirmed </a:t>
            </a:r>
            <a:r>
              <a:rPr lang="en-GB" sz="1300" b="1"/>
              <a:t>Stage II invasive ductal carcinoma</a:t>
            </a:r>
            <a:r>
              <a:rPr lang="en-GB" sz="1300"/>
              <a:t> and guides treatment decisions.</a:t>
            </a:r>
          </a:p>
          <a:p>
            <a:r>
              <a:rPr lang="en-GB" sz="1300" b="1"/>
              <a:t>Multidisciplinary Team (MDT):</a:t>
            </a:r>
            <a:r>
              <a:rPr lang="en-GB" sz="1300"/>
              <a:t> Care is provided by a breast surgeon, oncologist, breast care nurse, radiologist, pathologist, dietitian, physiotherapist, psychologist, pharmacist, and GP to ensure holistic, person-centred care.</a:t>
            </a:r>
          </a:p>
          <a:p>
            <a:endParaRPr lang="en-US" sz="1300"/>
          </a:p>
        </p:txBody>
      </p:sp>
      <p:pic>
        <p:nvPicPr>
          <p:cNvPr id="5" name="Audio 4">
            <a:extLst>
              <a:ext uri="{FF2B5EF4-FFF2-40B4-BE49-F238E27FC236}">
                <a16:creationId xmlns:a16="http://schemas.microsoft.com/office/drawing/2014/main" id="{97970AAF-F594-575E-67A3-B4C453A3F49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437472015"/>
      </p:ext>
    </p:extLst>
  </p:cSld>
  <p:clrMapOvr>
    <a:masterClrMapping/>
  </p:clrMapOvr>
  <mc:AlternateContent xmlns:mc="http://schemas.openxmlformats.org/markup-compatibility/2006">
    <mc:Choice xmlns:p14="http://schemas.microsoft.com/office/powerpoint/2010/main" Requires="p14">
      <p:transition spd="slow" p14:dur="2000" advTm="23850"/>
    </mc:Choice>
    <mc:Fallback>
      <p:transition spd="slow" advTm="238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D28049-2C8C-AD0E-62B3-45B495CC78D1}"/>
              </a:ext>
            </a:extLst>
          </p:cNvPr>
          <p:cNvSpPr>
            <a:spLocks noGrp="1"/>
          </p:cNvSpPr>
          <p:nvPr>
            <p:ph type="title"/>
          </p:nvPr>
        </p:nvSpPr>
        <p:spPr>
          <a:xfrm>
            <a:off x="838200" y="459863"/>
            <a:ext cx="10515600" cy="1004594"/>
          </a:xfrm>
        </p:spPr>
        <p:txBody>
          <a:bodyPr>
            <a:normAutofit/>
          </a:bodyPr>
          <a:lstStyle/>
          <a:p>
            <a:pPr algn="ctr"/>
            <a:r>
              <a:rPr lang="en-US" dirty="0">
                <a:solidFill>
                  <a:srgbClr val="FFFFFF"/>
                </a:solidFill>
              </a:rPr>
              <a:t>Care plan </a:t>
            </a:r>
          </a:p>
        </p:txBody>
      </p:sp>
      <p:sp>
        <p:nvSpPr>
          <p:cNvPr id="11" name="Rectangle: Rounded Corners 10">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Content Placeholder 3">
            <a:extLst>
              <a:ext uri="{FF2B5EF4-FFF2-40B4-BE49-F238E27FC236}">
                <a16:creationId xmlns:a16="http://schemas.microsoft.com/office/drawing/2014/main" id="{6BA273C8-6050-EE6C-75BC-54848FED299A}"/>
              </a:ext>
            </a:extLst>
          </p:cNvPr>
          <p:cNvGraphicFramePr>
            <a:graphicFrameLocks noGrp="1"/>
          </p:cNvGraphicFramePr>
          <p:nvPr>
            <p:ph idx="1"/>
            <p:extLst>
              <p:ext uri="{D42A27DB-BD31-4B8C-83A1-F6EECF244321}">
                <p14:modId xmlns:p14="http://schemas.microsoft.com/office/powerpoint/2010/main" val="539833814"/>
              </p:ext>
            </p:extLst>
          </p:nvPr>
        </p:nvGraphicFramePr>
        <p:xfrm>
          <a:off x="838200" y="1921887"/>
          <a:ext cx="10515601" cy="4109388"/>
        </p:xfrm>
        <a:graphic>
          <a:graphicData uri="http://schemas.openxmlformats.org/drawingml/2006/table">
            <a:tbl>
              <a:tblPr/>
              <a:tblGrid>
                <a:gridCol w="2871036">
                  <a:extLst>
                    <a:ext uri="{9D8B030D-6E8A-4147-A177-3AD203B41FA5}">
                      <a16:colId xmlns:a16="http://schemas.microsoft.com/office/drawing/2014/main" val="2739159964"/>
                    </a:ext>
                  </a:extLst>
                </a:gridCol>
                <a:gridCol w="3800663">
                  <a:extLst>
                    <a:ext uri="{9D8B030D-6E8A-4147-A177-3AD203B41FA5}">
                      <a16:colId xmlns:a16="http://schemas.microsoft.com/office/drawing/2014/main" val="2240075701"/>
                    </a:ext>
                  </a:extLst>
                </a:gridCol>
                <a:gridCol w="3843902">
                  <a:extLst>
                    <a:ext uri="{9D8B030D-6E8A-4147-A177-3AD203B41FA5}">
                      <a16:colId xmlns:a16="http://schemas.microsoft.com/office/drawing/2014/main" val="682535088"/>
                    </a:ext>
                  </a:extLst>
                </a:gridCol>
              </a:tblGrid>
              <a:tr h="684898">
                <a:tc>
                  <a:txBody>
                    <a:bodyPr/>
                    <a:lstStyle/>
                    <a:p>
                      <a:pPr algn="l" fontAlgn="ctr">
                        <a:buNone/>
                      </a:pPr>
                      <a:r>
                        <a:rPr lang="en-GB" sz="3100" b="0" i="0" u="none" strike="noStrike">
                          <a:effectLst/>
                          <a:latin typeface="Arial" panose="020B0604020202020204" pitchFamily="34" charset="0"/>
                        </a:rPr>
                        <a:t>Need</a:t>
                      </a:r>
                    </a:p>
                  </a:txBody>
                  <a:tcPr marL="155659" marR="155659" marT="77829" marB="77829" anchor="ctr">
                    <a:lnL>
                      <a:noFill/>
                    </a:lnL>
                    <a:lnR>
                      <a:noFill/>
                    </a:lnR>
                    <a:lnT>
                      <a:noFill/>
                    </a:lnT>
                    <a:lnB>
                      <a:noFill/>
                    </a:lnB>
                    <a:noFill/>
                  </a:tcPr>
                </a:tc>
                <a:tc>
                  <a:txBody>
                    <a:bodyPr/>
                    <a:lstStyle/>
                    <a:p>
                      <a:pPr algn="l" fontAlgn="ctr">
                        <a:buNone/>
                      </a:pPr>
                      <a:r>
                        <a:rPr lang="en-GB" sz="3100" b="0" i="0" u="none" strike="noStrike">
                          <a:effectLst/>
                          <a:latin typeface="Arial" panose="020B0604020202020204" pitchFamily="34" charset="0"/>
                        </a:rPr>
                        <a:t>Intervention</a:t>
                      </a:r>
                    </a:p>
                  </a:txBody>
                  <a:tcPr marL="155659" marR="155659" marT="77829" marB="77829" anchor="ctr">
                    <a:lnL>
                      <a:noFill/>
                    </a:lnL>
                    <a:lnR>
                      <a:noFill/>
                    </a:lnR>
                    <a:lnT>
                      <a:noFill/>
                    </a:lnT>
                    <a:lnB>
                      <a:noFill/>
                    </a:lnB>
                    <a:noFill/>
                  </a:tcPr>
                </a:tc>
                <a:tc>
                  <a:txBody>
                    <a:bodyPr/>
                    <a:lstStyle/>
                    <a:p>
                      <a:pPr algn="l" fontAlgn="ctr">
                        <a:buNone/>
                      </a:pPr>
                      <a:r>
                        <a:rPr lang="en-GB" sz="3100" b="0" i="0" u="none" strike="noStrike">
                          <a:effectLst/>
                          <a:latin typeface="Arial" panose="020B0604020202020204" pitchFamily="34" charset="0"/>
                        </a:rPr>
                        <a:t>Expected Outcome</a:t>
                      </a:r>
                    </a:p>
                  </a:txBody>
                  <a:tcPr marL="155659" marR="155659" marT="77829" marB="77829" anchor="ctr">
                    <a:lnL>
                      <a:noFill/>
                    </a:lnL>
                    <a:lnR>
                      <a:noFill/>
                    </a:lnR>
                    <a:lnT>
                      <a:noFill/>
                    </a:lnT>
                    <a:lnB>
                      <a:noFill/>
                    </a:lnB>
                    <a:noFill/>
                  </a:tcPr>
                </a:tc>
                <a:extLst>
                  <a:ext uri="{0D108BD9-81ED-4DB2-BD59-A6C34878D82A}">
                    <a16:rowId xmlns:a16="http://schemas.microsoft.com/office/drawing/2014/main" val="3753326695"/>
                  </a:ext>
                </a:extLst>
              </a:tr>
              <a:tr h="684898">
                <a:tc>
                  <a:txBody>
                    <a:bodyPr/>
                    <a:lstStyle/>
                    <a:p>
                      <a:pPr algn="l" fontAlgn="ctr">
                        <a:buNone/>
                      </a:pPr>
                      <a:r>
                        <a:rPr lang="en-GB" sz="3100" b="0" i="0" u="none" strike="noStrike">
                          <a:effectLst/>
                          <a:latin typeface="Arial" panose="020B0604020202020204" pitchFamily="34" charset="0"/>
                        </a:rPr>
                        <a:t>Pain</a:t>
                      </a:r>
                    </a:p>
                  </a:txBody>
                  <a:tcPr marL="155659" marR="155659" marT="77829" marB="77829" anchor="ctr">
                    <a:lnL>
                      <a:noFill/>
                    </a:lnL>
                    <a:lnR>
                      <a:noFill/>
                    </a:lnR>
                    <a:lnT>
                      <a:noFill/>
                    </a:lnT>
                    <a:lnB>
                      <a:noFill/>
                    </a:lnB>
                    <a:noFill/>
                  </a:tcPr>
                </a:tc>
                <a:tc>
                  <a:txBody>
                    <a:bodyPr/>
                    <a:lstStyle/>
                    <a:p>
                      <a:pPr algn="l" fontAlgn="ctr">
                        <a:buNone/>
                      </a:pPr>
                      <a:r>
                        <a:rPr lang="en-GB" sz="3100" b="0" i="0" u="none" strike="noStrike">
                          <a:effectLst/>
                          <a:latin typeface="Arial" panose="020B0604020202020204" pitchFamily="34" charset="0"/>
                        </a:rPr>
                        <a:t>Analgesia</a:t>
                      </a:r>
                    </a:p>
                  </a:txBody>
                  <a:tcPr marL="155659" marR="155659" marT="77829" marB="77829" anchor="ctr">
                    <a:lnL>
                      <a:noFill/>
                    </a:lnL>
                    <a:lnR>
                      <a:noFill/>
                    </a:lnR>
                    <a:lnT>
                      <a:noFill/>
                    </a:lnT>
                    <a:lnB>
                      <a:noFill/>
                    </a:lnB>
                    <a:noFill/>
                  </a:tcPr>
                </a:tc>
                <a:tc>
                  <a:txBody>
                    <a:bodyPr/>
                    <a:lstStyle/>
                    <a:p>
                      <a:pPr algn="l" fontAlgn="ctr">
                        <a:buNone/>
                      </a:pPr>
                      <a:r>
                        <a:rPr lang="en-GB" sz="3100" b="0" i="0" u="none" strike="noStrike">
                          <a:effectLst/>
                          <a:latin typeface="Arial" panose="020B0604020202020204" pitchFamily="34" charset="0"/>
                        </a:rPr>
                        <a:t>Pain controlled</a:t>
                      </a:r>
                    </a:p>
                  </a:txBody>
                  <a:tcPr marL="155659" marR="155659" marT="77829" marB="77829" anchor="ctr">
                    <a:lnL>
                      <a:noFill/>
                    </a:lnL>
                    <a:lnR>
                      <a:noFill/>
                    </a:lnR>
                    <a:lnT>
                      <a:noFill/>
                    </a:lnT>
                    <a:lnB>
                      <a:noFill/>
                    </a:lnB>
                    <a:noFill/>
                  </a:tcPr>
                </a:tc>
                <a:extLst>
                  <a:ext uri="{0D108BD9-81ED-4DB2-BD59-A6C34878D82A}">
                    <a16:rowId xmlns:a16="http://schemas.microsoft.com/office/drawing/2014/main" val="780977754"/>
                  </a:ext>
                </a:extLst>
              </a:tr>
              <a:tr h="684898">
                <a:tc>
                  <a:txBody>
                    <a:bodyPr/>
                    <a:lstStyle/>
                    <a:p>
                      <a:pPr algn="l" fontAlgn="ctr">
                        <a:buNone/>
                      </a:pPr>
                      <a:r>
                        <a:rPr lang="en-GB" sz="3100" b="0" i="0" u="none" strike="noStrike">
                          <a:effectLst/>
                          <a:latin typeface="Arial" panose="020B0604020202020204" pitchFamily="34" charset="0"/>
                        </a:rPr>
                        <a:t>Nutrition</a:t>
                      </a:r>
                    </a:p>
                  </a:txBody>
                  <a:tcPr marL="155659" marR="155659" marT="77829" marB="77829" anchor="ctr">
                    <a:lnL>
                      <a:noFill/>
                    </a:lnL>
                    <a:lnR>
                      <a:noFill/>
                    </a:lnR>
                    <a:lnT>
                      <a:noFill/>
                    </a:lnT>
                    <a:lnB>
                      <a:noFill/>
                    </a:lnB>
                    <a:noFill/>
                  </a:tcPr>
                </a:tc>
                <a:tc>
                  <a:txBody>
                    <a:bodyPr/>
                    <a:lstStyle/>
                    <a:p>
                      <a:pPr algn="l" fontAlgn="ctr">
                        <a:buNone/>
                      </a:pPr>
                      <a:r>
                        <a:rPr lang="en-GB" sz="3100" b="0" i="0" u="none" strike="noStrike">
                          <a:effectLst/>
                          <a:latin typeface="Arial" panose="020B0604020202020204" pitchFamily="34" charset="0"/>
                        </a:rPr>
                        <a:t>Dietitian referral</a:t>
                      </a:r>
                    </a:p>
                  </a:txBody>
                  <a:tcPr marL="155659" marR="155659" marT="77829" marB="77829" anchor="ctr">
                    <a:lnL>
                      <a:noFill/>
                    </a:lnL>
                    <a:lnR>
                      <a:noFill/>
                    </a:lnR>
                    <a:lnT>
                      <a:noFill/>
                    </a:lnT>
                    <a:lnB>
                      <a:noFill/>
                    </a:lnB>
                    <a:noFill/>
                  </a:tcPr>
                </a:tc>
                <a:tc>
                  <a:txBody>
                    <a:bodyPr/>
                    <a:lstStyle/>
                    <a:p>
                      <a:pPr algn="l" fontAlgn="ctr">
                        <a:buNone/>
                      </a:pPr>
                      <a:r>
                        <a:rPr lang="en-GB" sz="3100" b="0" i="0" u="none" strike="noStrike">
                          <a:effectLst/>
                          <a:latin typeface="Arial" panose="020B0604020202020204" pitchFamily="34" charset="0"/>
                        </a:rPr>
                        <a:t>Maintain weight</a:t>
                      </a:r>
                    </a:p>
                  </a:txBody>
                  <a:tcPr marL="155659" marR="155659" marT="77829" marB="77829" anchor="ctr">
                    <a:lnL>
                      <a:noFill/>
                    </a:lnL>
                    <a:lnR>
                      <a:noFill/>
                    </a:lnR>
                    <a:lnT>
                      <a:noFill/>
                    </a:lnT>
                    <a:lnB>
                      <a:noFill/>
                    </a:lnB>
                    <a:noFill/>
                  </a:tcPr>
                </a:tc>
                <a:extLst>
                  <a:ext uri="{0D108BD9-81ED-4DB2-BD59-A6C34878D82A}">
                    <a16:rowId xmlns:a16="http://schemas.microsoft.com/office/drawing/2014/main" val="2918156532"/>
                  </a:ext>
                </a:extLst>
              </a:tr>
              <a:tr h="684898">
                <a:tc>
                  <a:txBody>
                    <a:bodyPr/>
                    <a:lstStyle/>
                    <a:p>
                      <a:pPr algn="l" fontAlgn="ctr">
                        <a:buNone/>
                      </a:pPr>
                      <a:r>
                        <a:rPr lang="en-GB" sz="3100" b="0" i="0" u="none" strike="noStrike">
                          <a:effectLst/>
                          <a:latin typeface="Arial" panose="020B0604020202020204" pitchFamily="34" charset="0"/>
                        </a:rPr>
                        <a:t>Mobility</a:t>
                      </a:r>
                    </a:p>
                  </a:txBody>
                  <a:tcPr marL="155659" marR="155659" marT="77829" marB="77829" anchor="ctr">
                    <a:lnL>
                      <a:noFill/>
                    </a:lnL>
                    <a:lnR>
                      <a:noFill/>
                    </a:lnR>
                    <a:lnT>
                      <a:noFill/>
                    </a:lnT>
                    <a:lnB>
                      <a:noFill/>
                    </a:lnB>
                    <a:noFill/>
                  </a:tcPr>
                </a:tc>
                <a:tc>
                  <a:txBody>
                    <a:bodyPr/>
                    <a:lstStyle/>
                    <a:p>
                      <a:pPr algn="l" fontAlgn="ctr">
                        <a:buNone/>
                      </a:pPr>
                      <a:r>
                        <a:rPr lang="en-GB" sz="3100" b="0" i="0" u="none" strike="noStrike">
                          <a:effectLst/>
                          <a:latin typeface="Arial" panose="020B0604020202020204" pitchFamily="34" charset="0"/>
                        </a:rPr>
                        <a:t>Gentle exercise</a:t>
                      </a:r>
                    </a:p>
                  </a:txBody>
                  <a:tcPr marL="155659" marR="155659" marT="77829" marB="77829" anchor="ctr">
                    <a:lnL>
                      <a:noFill/>
                    </a:lnL>
                    <a:lnR>
                      <a:noFill/>
                    </a:lnR>
                    <a:lnT>
                      <a:noFill/>
                    </a:lnT>
                    <a:lnB>
                      <a:noFill/>
                    </a:lnB>
                    <a:noFill/>
                  </a:tcPr>
                </a:tc>
                <a:tc>
                  <a:txBody>
                    <a:bodyPr/>
                    <a:lstStyle/>
                    <a:p>
                      <a:pPr algn="l" fontAlgn="ctr">
                        <a:buNone/>
                      </a:pPr>
                      <a:r>
                        <a:rPr lang="en-GB" sz="3100" b="0" i="0" u="none" strike="noStrike">
                          <a:effectLst/>
                          <a:latin typeface="Arial" panose="020B0604020202020204" pitchFamily="34" charset="0"/>
                        </a:rPr>
                        <a:t>Reduce fatigue</a:t>
                      </a:r>
                    </a:p>
                  </a:txBody>
                  <a:tcPr marL="155659" marR="155659" marT="77829" marB="77829" anchor="ctr">
                    <a:lnL>
                      <a:noFill/>
                    </a:lnL>
                    <a:lnR>
                      <a:noFill/>
                    </a:lnR>
                    <a:lnT>
                      <a:noFill/>
                    </a:lnT>
                    <a:lnB>
                      <a:noFill/>
                    </a:lnB>
                    <a:noFill/>
                  </a:tcPr>
                </a:tc>
                <a:extLst>
                  <a:ext uri="{0D108BD9-81ED-4DB2-BD59-A6C34878D82A}">
                    <a16:rowId xmlns:a16="http://schemas.microsoft.com/office/drawing/2014/main" val="3233925977"/>
                  </a:ext>
                </a:extLst>
              </a:tr>
              <a:tr h="684898">
                <a:tc>
                  <a:txBody>
                    <a:bodyPr/>
                    <a:lstStyle/>
                    <a:p>
                      <a:pPr algn="l" fontAlgn="ctr">
                        <a:buNone/>
                      </a:pPr>
                      <a:r>
                        <a:rPr lang="en-GB" sz="3100" b="0" i="0" u="none" strike="noStrike">
                          <a:effectLst/>
                          <a:latin typeface="Arial" panose="020B0604020202020204" pitchFamily="34" charset="0"/>
                        </a:rPr>
                        <a:t>Mental health</a:t>
                      </a:r>
                    </a:p>
                  </a:txBody>
                  <a:tcPr marL="155659" marR="155659" marT="77829" marB="77829" anchor="ctr">
                    <a:lnL>
                      <a:noFill/>
                    </a:lnL>
                    <a:lnR>
                      <a:noFill/>
                    </a:lnR>
                    <a:lnT>
                      <a:noFill/>
                    </a:lnT>
                    <a:lnB>
                      <a:noFill/>
                    </a:lnB>
                    <a:noFill/>
                  </a:tcPr>
                </a:tc>
                <a:tc>
                  <a:txBody>
                    <a:bodyPr/>
                    <a:lstStyle/>
                    <a:p>
                      <a:pPr algn="l" fontAlgn="ctr">
                        <a:buNone/>
                      </a:pPr>
                      <a:r>
                        <a:rPr lang="en-GB" sz="3100" b="0" i="0" u="none" strike="noStrike">
                          <a:effectLst/>
                          <a:latin typeface="Arial" panose="020B0604020202020204" pitchFamily="34" charset="0"/>
                        </a:rPr>
                        <a:t>Counselling</a:t>
                      </a:r>
                    </a:p>
                  </a:txBody>
                  <a:tcPr marL="155659" marR="155659" marT="77829" marB="77829" anchor="ctr">
                    <a:lnL>
                      <a:noFill/>
                    </a:lnL>
                    <a:lnR>
                      <a:noFill/>
                    </a:lnR>
                    <a:lnT>
                      <a:noFill/>
                    </a:lnT>
                    <a:lnB>
                      <a:noFill/>
                    </a:lnB>
                    <a:noFill/>
                  </a:tcPr>
                </a:tc>
                <a:tc>
                  <a:txBody>
                    <a:bodyPr/>
                    <a:lstStyle/>
                    <a:p>
                      <a:pPr algn="l" fontAlgn="ctr">
                        <a:buNone/>
                      </a:pPr>
                      <a:r>
                        <a:rPr lang="en-GB" sz="3100" b="0" i="0" u="none" strike="noStrike">
                          <a:effectLst/>
                          <a:latin typeface="Arial" panose="020B0604020202020204" pitchFamily="34" charset="0"/>
                        </a:rPr>
                        <a:t>Reduced anxiety</a:t>
                      </a:r>
                    </a:p>
                  </a:txBody>
                  <a:tcPr marL="155659" marR="155659" marT="77829" marB="77829" anchor="ctr">
                    <a:lnL>
                      <a:noFill/>
                    </a:lnL>
                    <a:lnR>
                      <a:noFill/>
                    </a:lnR>
                    <a:lnT>
                      <a:noFill/>
                    </a:lnT>
                    <a:lnB>
                      <a:noFill/>
                    </a:lnB>
                    <a:noFill/>
                  </a:tcPr>
                </a:tc>
                <a:extLst>
                  <a:ext uri="{0D108BD9-81ED-4DB2-BD59-A6C34878D82A}">
                    <a16:rowId xmlns:a16="http://schemas.microsoft.com/office/drawing/2014/main" val="1784902687"/>
                  </a:ext>
                </a:extLst>
              </a:tr>
              <a:tr h="684898">
                <a:tc>
                  <a:txBody>
                    <a:bodyPr/>
                    <a:lstStyle/>
                    <a:p>
                      <a:pPr algn="l" fontAlgn="ctr">
                        <a:buNone/>
                      </a:pPr>
                      <a:r>
                        <a:rPr lang="en-GB" sz="3100" b="0" i="0" u="none" strike="noStrike">
                          <a:effectLst/>
                          <a:latin typeface="Arial" panose="020B0604020202020204" pitchFamily="34" charset="0"/>
                        </a:rPr>
                        <a:t>Smoking</a:t>
                      </a:r>
                    </a:p>
                  </a:txBody>
                  <a:tcPr marL="155659" marR="155659" marT="77829" marB="77829" anchor="ctr">
                    <a:lnL>
                      <a:noFill/>
                    </a:lnL>
                    <a:lnR>
                      <a:noFill/>
                    </a:lnR>
                    <a:lnT>
                      <a:noFill/>
                    </a:lnT>
                    <a:lnB>
                      <a:noFill/>
                    </a:lnB>
                    <a:noFill/>
                  </a:tcPr>
                </a:tc>
                <a:tc>
                  <a:txBody>
                    <a:bodyPr/>
                    <a:lstStyle/>
                    <a:p>
                      <a:pPr algn="l" fontAlgn="ctr">
                        <a:buNone/>
                      </a:pPr>
                      <a:r>
                        <a:rPr lang="en-GB" sz="3100" b="0" i="0" u="none" strike="noStrike">
                          <a:effectLst/>
                          <a:latin typeface="Arial" panose="020B0604020202020204" pitchFamily="34" charset="0"/>
                        </a:rPr>
                        <a:t>Smoking cessation</a:t>
                      </a:r>
                    </a:p>
                  </a:txBody>
                  <a:tcPr marL="155659" marR="155659" marT="77829" marB="77829" anchor="ctr">
                    <a:lnL>
                      <a:noFill/>
                    </a:lnL>
                    <a:lnR>
                      <a:noFill/>
                    </a:lnR>
                    <a:lnT>
                      <a:noFill/>
                    </a:lnT>
                    <a:lnB>
                      <a:noFill/>
                    </a:lnB>
                    <a:noFill/>
                  </a:tcPr>
                </a:tc>
                <a:tc>
                  <a:txBody>
                    <a:bodyPr/>
                    <a:lstStyle/>
                    <a:p>
                      <a:pPr algn="l" fontAlgn="ctr">
                        <a:buNone/>
                      </a:pPr>
                      <a:r>
                        <a:rPr lang="en-GB" sz="3100" b="0" i="0" u="none" strike="noStrike">
                          <a:effectLst/>
                          <a:latin typeface="Arial" panose="020B0604020202020204" pitchFamily="34" charset="0"/>
                        </a:rPr>
                        <a:t>Improved recovery</a:t>
                      </a:r>
                    </a:p>
                  </a:txBody>
                  <a:tcPr marL="155659" marR="155659" marT="77829" marB="77829" anchor="ctr">
                    <a:lnL>
                      <a:noFill/>
                    </a:lnL>
                    <a:lnR>
                      <a:noFill/>
                    </a:lnR>
                    <a:lnT>
                      <a:noFill/>
                    </a:lnT>
                    <a:lnB>
                      <a:noFill/>
                    </a:lnB>
                    <a:noFill/>
                  </a:tcPr>
                </a:tc>
                <a:extLst>
                  <a:ext uri="{0D108BD9-81ED-4DB2-BD59-A6C34878D82A}">
                    <a16:rowId xmlns:a16="http://schemas.microsoft.com/office/drawing/2014/main" val="1102643193"/>
                  </a:ext>
                </a:extLst>
              </a:tr>
            </a:tbl>
          </a:graphicData>
        </a:graphic>
      </p:graphicFrame>
      <p:pic>
        <p:nvPicPr>
          <p:cNvPr id="33" name="Audio 32">
            <a:extLst>
              <a:ext uri="{FF2B5EF4-FFF2-40B4-BE49-F238E27FC236}">
                <a16:creationId xmlns:a16="http://schemas.microsoft.com/office/drawing/2014/main" id="{EB7ADE73-9C96-CD78-BC7A-01820A8FEF1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985718995"/>
      </p:ext>
    </p:extLst>
  </p:cSld>
  <p:clrMapOvr>
    <a:masterClrMapping/>
  </p:clrMapOvr>
  <mc:AlternateContent xmlns:mc="http://schemas.openxmlformats.org/markup-compatibility/2006">
    <mc:Choice xmlns:p14="http://schemas.microsoft.com/office/powerpoint/2010/main" Requires="p14">
      <p:transition spd="slow" p14:dur="2000" advTm="30144"/>
    </mc:Choice>
    <mc:Fallback>
      <p:transition spd="slow" advTm="301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68E590-8B90-C5B0-E235-A0C314DC9DF4}"/>
              </a:ext>
            </a:extLst>
          </p:cNvPr>
          <p:cNvSpPr>
            <a:spLocks noGrp="1"/>
          </p:cNvSpPr>
          <p:nvPr>
            <p:ph type="title"/>
          </p:nvPr>
        </p:nvSpPr>
        <p:spPr>
          <a:xfrm>
            <a:off x="686834" y="1153572"/>
            <a:ext cx="3200400" cy="4461163"/>
          </a:xfrm>
        </p:spPr>
        <p:txBody>
          <a:bodyPr>
            <a:normAutofit/>
          </a:bodyPr>
          <a:lstStyle/>
          <a:p>
            <a:r>
              <a:rPr lang="en-GB" dirty="0">
                <a:solidFill>
                  <a:srgbClr val="FFFFFF"/>
                </a:solidFill>
              </a:rPr>
              <a:t>Care Routine (Daily Care</a:t>
            </a:r>
            <a:endParaRPr lang="en-US" dirty="0">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87267B03-EA24-CC28-5F80-D45EE5F3C5FE}"/>
              </a:ext>
            </a:extLst>
          </p:cNvPr>
          <p:cNvSpPr>
            <a:spLocks noGrp="1"/>
          </p:cNvSpPr>
          <p:nvPr>
            <p:ph idx="1"/>
          </p:nvPr>
        </p:nvSpPr>
        <p:spPr>
          <a:xfrm>
            <a:off x="4447308" y="591344"/>
            <a:ext cx="6906491" cy="5585619"/>
          </a:xfrm>
        </p:spPr>
        <p:txBody>
          <a:bodyPr anchor="ctr">
            <a:normAutofit fontScale="92500" lnSpcReduction="20000"/>
          </a:bodyPr>
          <a:lstStyle/>
          <a:p>
            <a:r>
              <a:rPr lang="en-GB" sz="1400" b="1" dirty="0"/>
              <a:t>Medication adherence</a:t>
            </a:r>
            <a:endParaRPr lang="en-GB" sz="1400" dirty="0"/>
          </a:p>
          <a:p>
            <a:pPr lvl="1"/>
            <a:r>
              <a:rPr lang="en-GB" sz="1400" dirty="0"/>
              <a:t>Support Sarah to take prescribed medications correctly.</a:t>
            </a:r>
          </a:p>
          <a:p>
            <a:pPr lvl="1"/>
            <a:r>
              <a:rPr lang="en-GB" sz="1400" dirty="0"/>
              <a:t>Monitor side effects and treatment response.</a:t>
            </a:r>
          </a:p>
          <a:p>
            <a:r>
              <a:rPr lang="en-GB" sz="1400" b="1" dirty="0"/>
              <a:t>Wound care (if surgery)</a:t>
            </a:r>
            <a:endParaRPr lang="en-GB" sz="1400" dirty="0"/>
          </a:p>
          <a:p>
            <a:pPr lvl="1"/>
            <a:r>
              <a:rPr lang="en-GB" sz="1400" dirty="0"/>
              <a:t>Keep the surgical wound clean and dry.</a:t>
            </a:r>
          </a:p>
          <a:p>
            <a:pPr lvl="1"/>
            <a:r>
              <a:rPr lang="en-GB" sz="1400" dirty="0"/>
              <a:t>Monitor for signs of infection, redness, swelling, or discharge.</a:t>
            </a:r>
          </a:p>
          <a:p>
            <a:r>
              <a:rPr lang="en-GB" sz="1400" b="1" dirty="0"/>
              <a:t>Balanced diet</a:t>
            </a:r>
            <a:endParaRPr lang="en-GB" sz="1400" dirty="0"/>
          </a:p>
          <a:p>
            <a:pPr lvl="1"/>
            <a:r>
              <a:rPr lang="en-GB" sz="1400" dirty="0"/>
              <a:t>Encourage a healthy diet including fruit, vegetables, protein, and whole foods.</a:t>
            </a:r>
          </a:p>
          <a:p>
            <a:pPr lvl="1"/>
            <a:r>
              <a:rPr lang="en-GB" sz="1400" dirty="0"/>
              <a:t>Support healthy weight management.</a:t>
            </a:r>
          </a:p>
          <a:p>
            <a:r>
              <a:rPr lang="en-GB" sz="1400" b="1" dirty="0"/>
              <a:t>Hydration</a:t>
            </a:r>
            <a:endParaRPr lang="en-GB" sz="1400" dirty="0"/>
          </a:p>
          <a:p>
            <a:pPr lvl="1"/>
            <a:r>
              <a:rPr lang="en-GB" sz="1400" dirty="0"/>
              <a:t>Encourage adequate fluid intake to prevent dehydration.</a:t>
            </a:r>
          </a:p>
          <a:p>
            <a:pPr lvl="1"/>
            <a:r>
              <a:rPr lang="en-GB" sz="1400" dirty="0"/>
              <a:t>Monitor hydration status during treatment.</a:t>
            </a:r>
          </a:p>
          <a:p>
            <a:r>
              <a:rPr lang="en-GB" sz="1400" b="1" dirty="0"/>
              <a:t>Exercise</a:t>
            </a:r>
            <a:endParaRPr lang="en-GB" sz="1400" dirty="0"/>
          </a:p>
          <a:p>
            <a:pPr lvl="1"/>
            <a:r>
              <a:rPr lang="en-GB" sz="1400" dirty="0"/>
              <a:t>Encourage gentle physical activity as tolerated.</a:t>
            </a:r>
          </a:p>
          <a:p>
            <a:pPr lvl="1"/>
            <a:r>
              <a:rPr lang="en-GB" sz="1400" dirty="0"/>
              <a:t>Helps reduce fatigue, maintain mobility, and improve wellbeing.</a:t>
            </a:r>
          </a:p>
          <a:p>
            <a:r>
              <a:rPr lang="en-GB" sz="1400" b="1" dirty="0"/>
              <a:t>Sleep hygiene</a:t>
            </a:r>
            <a:endParaRPr lang="en-GB" sz="1400" dirty="0"/>
          </a:p>
          <a:p>
            <a:pPr lvl="1"/>
            <a:r>
              <a:rPr lang="en-GB" sz="1400" dirty="0"/>
              <a:t>Encourage a regular sleep routine and good sleep habits.</a:t>
            </a:r>
          </a:p>
          <a:p>
            <a:pPr lvl="1"/>
            <a:r>
              <a:rPr lang="en-GB" sz="1400" dirty="0"/>
              <a:t>Supports recovery and reduces tiredness.</a:t>
            </a:r>
          </a:p>
          <a:p>
            <a:r>
              <a:rPr lang="en-GB" sz="1400" b="1" dirty="0"/>
              <a:t>Infection prevention</a:t>
            </a:r>
            <a:endParaRPr lang="en-GB" sz="1400" dirty="0"/>
          </a:p>
          <a:p>
            <a:pPr lvl="1"/>
            <a:r>
              <a:rPr lang="en-GB" sz="1400" dirty="0"/>
              <a:t>Promote good hand hygiene and personal hygiene.</a:t>
            </a:r>
          </a:p>
          <a:p>
            <a:pPr lvl="1"/>
            <a:r>
              <a:rPr lang="en-GB" sz="1400" dirty="0"/>
              <a:t>Educate Sarah to report signs of infection, such as fever.</a:t>
            </a:r>
          </a:p>
          <a:p>
            <a:r>
              <a:rPr lang="en-GB" sz="1400" b="1" dirty="0"/>
              <a:t>Emotional support</a:t>
            </a:r>
            <a:endParaRPr lang="en-GB" sz="1400" dirty="0"/>
          </a:p>
          <a:p>
            <a:pPr lvl="1"/>
            <a:r>
              <a:rPr lang="en-GB" sz="1400" dirty="0"/>
              <a:t>Provide reassurance, active listening, and psychological support.</a:t>
            </a:r>
          </a:p>
          <a:p>
            <a:pPr lvl="1"/>
            <a:r>
              <a:rPr lang="en-GB" sz="1400" dirty="0"/>
              <a:t>Encourage access to counselling or cancer support groups.</a:t>
            </a:r>
          </a:p>
          <a:p>
            <a:endParaRPr lang="en-US" sz="700" dirty="0"/>
          </a:p>
        </p:txBody>
      </p:sp>
      <p:pic>
        <p:nvPicPr>
          <p:cNvPr id="7" name="Audio 6">
            <a:extLst>
              <a:ext uri="{FF2B5EF4-FFF2-40B4-BE49-F238E27FC236}">
                <a16:creationId xmlns:a16="http://schemas.microsoft.com/office/drawing/2014/main" id="{F727881C-90D6-59A2-10D8-27E8F27BD6E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988468370"/>
      </p:ext>
    </p:extLst>
  </p:cSld>
  <p:clrMapOvr>
    <a:masterClrMapping/>
  </p:clrMapOvr>
  <mc:AlternateContent xmlns:mc="http://schemas.openxmlformats.org/markup-compatibility/2006">
    <mc:Choice xmlns:p14="http://schemas.microsoft.com/office/powerpoint/2010/main" Requires="p14">
      <p:transition spd="slow" p14:dur="2000" advTm="57792"/>
    </mc:Choice>
    <mc:Fallback>
      <p:transition spd="slow" advTm="577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47DBD7-B6A5-5D3E-F86E-7BCFC37484D3}"/>
              </a:ext>
            </a:extLst>
          </p:cNvPr>
          <p:cNvSpPr>
            <a:spLocks noGrp="1"/>
          </p:cNvSpPr>
          <p:nvPr>
            <p:ph type="title"/>
          </p:nvPr>
        </p:nvSpPr>
        <p:spPr>
          <a:xfrm>
            <a:off x="686834" y="1153572"/>
            <a:ext cx="3200400" cy="4461163"/>
          </a:xfrm>
        </p:spPr>
        <p:txBody>
          <a:bodyPr>
            <a:normAutofit/>
          </a:bodyPr>
          <a:lstStyle/>
          <a:p>
            <a:r>
              <a:rPr lang="en-US">
                <a:solidFill>
                  <a:srgbClr val="FFFFFF"/>
                </a:solidFill>
              </a:rPr>
              <a:t>Monitoring </a:t>
            </a:r>
          </a:p>
        </p:txBody>
      </p:sp>
      <p:sp>
        <p:nvSpPr>
          <p:cNvPr id="18" name="Arc 17">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DAC9F93-7CA2-F82F-D5E0-521A5B34E179}"/>
              </a:ext>
            </a:extLst>
          </p:cNvPr>
          <p:cNvSpPr>
            <a:spLocks noGrp="1"/>
          </p:cNvSpPr>
          <p:nvPr>
            <p:ph idx="1"/>
          </p:nvPr>
        </p:nvSpPr>
        <p:spPr>
          <a:xfrm>
            <a:off x="4447308" y="591344"/>
            <a:ext cx="6906491" cy="5585619"/>
          </a:xfrm>
        </p:spPr>
        <p:txBody>
          <a:bodyPr anchor="ctr">
            <a:normAutofit/>
          </a:bodyPr>
          <a:lstStyle/>
          <a:p>
            <a:r>
              <a:rPr lang="en-GB" sz="1100" b="1"/>
              <a:t>Monitor pain </a:t>
            </a:r>
            <a:r>
              <a:rPr lang="en-GB" sz="1100"/>
              <a:t>Assess pain levels regularly using a pain scale (0–10).</a:t>
            </a:r>
          </a:p>
          <a:p>
            <a:r>
              <a:rPr lang="en-GB" sz="1100"/>
              <a:t>Important to ensure effective pain management and improve comfort and quality of life.</a:t>
            </a:r>
          </a:p>
          <a:p>
            <a:r>
              <a:rPr lang="en-GB" sz="1100" b="1"/>
              <a:t>Observe surgical wound (if surgery occurs)</a:t>
            </a:r>
            <a:r>
              <a:rPr lang="en-GB" sz="1100"/>
              <a:t>Check the wound for redness, swelling, discharge, or delayed healing.</a:t>
            </a:r>
          </a:p>
          <a:p>
            <a:r>
              <a:rPr lang="en-GB" sz="1100"/>
              <a:t>Important to identify infection or complications early.</a:t>
            </a:r>
          </a:p>
          <a:p>
            <a:r>
              <a:rPr lang="en-GB" sz="1100" b="1"/>
              <a:t>Temperature monitoring </a:t>
            </a:r>
            <a:r>
              <a:rPr lang="en-GB" sz="1100"/>
              <a:t>Check for fever or changes in body temperature.</a:t>
            </a:r>
          </a:p>
          <a:p>
            <a:r>
              <a:rPr lang="en-GB" sz="1100"/>
              <a:t>Important because chemotherapy and cancer treatments can reduce immunity and increase infection risk.</a:t>
            </a:r>
          </a:p>
          <a:p>
            <a:r>
              <a:rPr lang="en-GB" sz="1100" b="1"/>
              <a:t>Blood pressure monitoring </a:t>
            </a:r>
            <a:r>
              <a:rPr lang="en-GB" sz="1100"/>
              <a:t>Monitor regularly due to Sarah’s history of hypertension.</a:t>
            </a:r>
          </a:p>
          <a:p>
            <a:r>
              <a:rPr lang="en-GB" sz="1100"/>
              <a:t>Important to maintain cardiovascular health and ensure medications are effective.</a:t>
            </a:r>
          </a:p>
          <a:p>
            <a:r>
              <a:rPr lang="en-GB" sz="1100" b="1"/>
              <a:t>Weight monitoring </a:t>
            </a:r>
            <a:r>
              <a:rPr lang="en-GB" sz="1100"/>
              <a:t>Record weight and BMI regularly.</a:t>
            </a:r>
          </a:p>
          <a:p>
            <a:r>
              <a:rPr lang="en-GB" sz="1100"/>
              <a:t>Important to identify weight loss, nutritional problems, or support healthy weight management.</a:t>
            </a:r>
          </a:p>
          <a:p>
            <a:r>
              <a:rPr lang="en-GB" sz="1100" b="1"/>
              <a:t>Monitor chemotherapy side effects </a:t>
            </a:r>
            <a:r>
              <a:rPr lang="en-GB" sz="1100"/>
              <a:t>Assess for nausea, fatigue, hair loss, reduced appetite, and other treatment effects.</a:t>
            </a:r>
          </a:p>
          <a:p>
            <a:r>
              <a:rPr lang="en-GB" sz="1100"/>
              <a:t>Important to manage symptoms early and maintain treatment tolerance.</a:t>
            </a:r>
          </a:p>
          <a:p>
            <a:r>
              <a:rPr lang="en-GB" sz="1100" b="1"/>
              <a:t>Blood counts </a:t>
            </a:r>
            <a:r>
              <a:rPr lang="en-GB" sz="1100"/>
              <a:t>Monitor Full Blood Count (FBC), including white blood cells, red blood cells, and platelets.</a:t>
            </a:r>
          </a:p>
          <a:p>
            <a:r>
              <a:rPr lang="en-GB" sz="1100"/>
              <a:t>Important to detect infection risk, anaemia, or bleeding problems during chemotherapy.</a:t>
            </a:r>
          </a:p>
          <a:p>
            <a:r>
              <a:rPr lang="en-GB" sz="1100" b="1"/>
              <a:t>Follow-up mammograms </a:t>
            </a:r>
            <a:r>
              <a:rPr lang="en-GB" sz="1100"/>
              <a:t>Regular imaging after treatment to monitor breast health.</a:t>
            </a:r>
          </a:p>
          <a:p>
            <a:r>
              <a:rPr lang="en-GB" sz="1100"/>
              <a:t>Important for detecting cancer recurrence or new changes at an early stage.</a:t>
            </a:r>
          </a:p>
          <a:p>
            <a:endParaRPr lang="en-US" sz="1100"/>
          </a:p>
        </p:txBody>
      </p:sp>
      <p:pic>
        <p:nvPicPr>
          <p:cNvPr id="13" name="Audio 12">
            <a:extLst>
              <a:ext uri="{FF2B5EF4-FFF2-40B4-BE49-F238E27FC236}">
                <a16:creationId xmlns:a16="http://schemas.microsoft.com/office/drawing/2014/main" id="{840194F1-32BD-7FAF-C7A5-63063823551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4225275873"/>
      </p:ext>
    </p:extLst>
  </p:cSld>
  <p:clrMapOvr>
    <a:masterClrMapping/>
  </p:clrMapOvr>
  <mc:AlternateContent xmlns:mc="http://schemas.openxmlformats.org/markup-compatibility/2006">
    <mc:Choice xmlns:p14="http://schemas.microsoft.com/office/powerpoint/2010/main" Requires="p14">
      <p:transition spd="slow" p14:dur="2000" advTm="69450"/>
    </mc:Choice>
    <mc:Fallback>
      <p:transition spd="slow" advTm="694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3CF09F1-E2BE-428C-6556-3DC0848B3E8F}"/>
              </a:ext>
            </a:extLst>
          </p:cNvPr>
          <p:cNvSpPr>
            <a:spLocks noGrp="1"/>
          </p:cNvSpPr>
          <p:nvPr>
            <p:ph type="title"/>
          </p:nvPr>
        </p:nvSpPr>
        <p:spPr>
          <a:xfrm>
            <a:off x="1171074" y="1396686"/>
            <a:ext cx="3240506" cy="4064628"/>
          </a:xfrm>
        </p:spPr>
        <p:txBody>
          <a:bodyPr>
            <a:normAutofit/>
          </a:bodyPr>
          <a:lstStyle/>
          <a:p>
            <a:r>
              <a:rPr lang="en-GB" sz="3400" b="1">
                <a:solidFill>
                  <a:srgbClr val="FFFFFF"/>
                </a:solidFill>
              </a:rPr>
              <a:t>Communication (Person-Centred Care)</a:t>
            </a:r>
            <a:br>
              <a:rPr lang="en-GB" sz="3400" b="1">
                <a:solidFill>
                  <a:srgbClr val="FFFFFF"/>
                </a:solidFill>
              </a:rPr>
            </a:br>
            <a:endParaRPr lang="en-US" sz="3400">
              <a:solidFill>
                <a:srgbClr val="FFFFFF"/>
              </a:solidFill>
            </a:endParaRP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58E6B482-8432-2131-9368-F5373AC66367}"/>
              </a:ext>
            </a:extLst>
          </p:cNvPr>
          <p:cNvSpPr>
            <a:spLocks noGrp="1"/>
          </p:cNvSpPr>
          <p:nvPr>
            <p:ph idx="1"/>
          </p:nvPr>
        </p:nvSpPr>
        <p:spPr>
          <a:xfrm>
            <a:off x="5109127" y="1203304"/>
            <a:ext cx="5536397" cy="3935281"/>
          </a:xfrm>
        </p:spPr>
        <p:txBody>
          <a:bodyPr>
            <a:normAutofit fontScale="25000" lnSpcReduction="20000"/>
          </a:bodyPr>
          <a:lstStyle/>
          <a:p>
            <a:r>
              <a:rPr lang="en-GB" sz="4800" b="1" dirty="0"/>
              <a:t>Active listening</a:t>
            </a:r>
            <a:endParaRPr lang="en-GB" sz="4800" dirty="0"/>
          </a:p>
          <a:p>
            <a:pPr lvl="1"/>
            <a:r>
              <a:rPr lang="en-GB" sz="4800" dirty="0"/>
              <a:t>Encourage Sarah to express her concerns, feelings, and preferences.</a:t>
            </a:r>
          </a:p>
          <a:p>
            <a:pPr lvl="1"/>
            <a:r>
              <a:rPr lang="en-GB" sz="4800" dirty="0"/>
              <a:t>Builds trust and helps healthcare professionals understand her individual needs.</a:t>
            </a:r>
          </a:p>
          <a:p>
            <a:r>
              <a:rPr lang="en-GB" sz="4800" b="1" dirty="0"/>
              <a:t>Shared decision-making</a:t>
            </a:r>
            <a:endParaRPr lang="en-GB" sz="4800" dirty="0"/>
          </a:p>
          <a:p>
            <a:pPr lvl="1"/>
            <a:r>
              <a:rPr lang="en-GB" sz="4800" dirty="0"/>
              <a:t>Involve Sarah in decisions about treatment options and care choices.</a:t>
            </a:r>
          </a:p>
          <a:p>
            <a:pPr lvl="1"/>
            <a:r>
              <a:rPr lang="en-GB" sz="4800" dirty="0"/>
              <a:t>Respects her preferences and supports independence.</a:t>
            </a:r>
          </a:p>
          <a:p>
            <a:r>
              <a:rPr lang="en-GB" sz="4800" b="1" dirty="0"/>
              <a:t>Clear communication</a:t>
            </a:r>
            <a:endParaRPr lang="en-GB" sz="4800" dirty="0"/>
          </a:p>
          <a:p>
            <a:pPr lvl="1"/>
            <a:r>
              <a:rPr lang="en-GB" sz="4800" dirty="0"/>
              <a:t>Use simple, understandable language when explaining diagnosis, treatment, and procedures.</a:t>
            </a:r>
          </a:p>
          <a:p>
            <a:pPr lvl="1"/>
            <a:r>
              <a:rPr lang="en-GB" sz="4800" dirty="0"/>
              <a:t>Allow time for questions and provide written information where needed.</a:t>
            </a:r>
          </a:p>
          <a:p>
            <a:r>
              <a:rPr lang="en-GB" sz="4800" b="1" dirty="0"/>
              <a:t>Respect dignity and privacy</a:t>
            </a:r>
            <a:endParaRPr lang="en-GB" sz="4800" dirty="0"/>
          </a:p>
          <a:p>
            <a:pPr lvl="1"/>
            <a:r>
              <a:rPr lang="en-GB" sz="4800" dirty="0"/>
              <a:t>Maintain confidentiality and treat Sarah with respect throughout her care.</a:t>
            </a:r>
          </a:p>
          <a:p>
            <a:r>
              <a:rPr lang="en-GB" sz="4800" b="1" dirty="0"/>
              <a:t>Family involvement (with consent)</a:t>
            </a:r>
            <a:endParaRPr lang="en-GB" sz="4800" dirty="0"/>
          </a:p>
          <a:p>
            <a:pPr lvl="1"/>
            <a:r>
              <a:rPr lang="en-GB" sz="4800" dirty="0"/>
              <a:t>Include Sarah’s husband or family members in discussions if she wishes.</a:t>
            </a:r>
          </a:p>
          <a:p>
            <a:pPr lvl="1"/>
            <a:r>
              <a:rPr lang="en-GB" sz="4800" dirty="0"/>
              <a:t>Provides emotional support and helps with care planning.</a:t>
            </a:r>
          </a:p>
          <a:p>
            <a:r>
              <a:rPr lang="en-GB" sz="4800" b="1" dirty="0"/>
              <a:t>MDT communication</a:t>
            </a:r>
            <a:endParaRPr lang="en-GB" sz="4800" dirty="0"/>
          </a:p>
          <a:p>
            <a:pPr lvl="1"/>
            <a:r>
              <a:rPr lang="en-GB" sz="4800" dirty="0"/>
              <a:t>Effective communication between professionals ensures coordinated and safe care.</a:t>
            </a:r>
          </a:p>
          <a:p>
            <a:pPr lvl="1"/>
            <a:r>
              <a:rPr lang="en-GB" sz="4800" dirty="0"/>
              <a:t>Members include:</a:t>
            </a:r>
          </a:p>
          <a:p>
            <a:pPr lvl="2"/>
            <a:r>
              <a:rPr lang="en-GB" sz="4800" dirty="0"/>
              <a:t>Nurses and breast care nurses</a:t>
            </a:r>
          </a:p>
          <a:p>
            <a:pPr lvl="2"/>
            <a:r>
              <a:rPr lang="en-GB" sz="4800" dirty="0"/>
              <a:t>Oncologists</a:t>
            </a:r>
          </a:p>
          <a:p>
            <a:pPr lvl="2"/>
            <a:r>
              <a:rPr lang="en-GB" sz="4800" dirty="0"/>
              <a:t>Physiotherapists</a:t>
            </a:r>
          </a:p>
          <a:p>
            <a:pPr lvl="2"/>
            <a:r>
              <a:rPr lang="en-GB" sz="4800" dirty="0"/>
              <a:t>Dietitians</a:t>
            </a:r>
          </a:p>
          <a:p>
            <a:pPr lvl="2"/>
            <a:r>
              <a:rPr lang="en-GB" sz="4800" dirty="0"/>
              <a:t>Macmillan nurses</a:t>
            </a:r>
          </a:p>
          <a:p>
            <a:pPr lvl="2"/>
            <a:r>
              <a:rPr lang="en-GB" sz="500" dirty="0"/>
              <a:t>Radiologists and surgeons</a:t>
            </a:r>
          </a:p>
          <a:p>
            <a:br>
              <a:rPr lang="en-GB" sz="500" dirty="0"/>
            </a:br>
            <a:endParaRPr lang="en-US" sz="500" dirty="0"/>
          </a:p>
        </p:txBody>
      </p:sp>
      <p:pic>
        <p:nvPicPr>
          <p:cNvPr id="17" name="Audio 16">
            <a:extLst>
              <a:ext uri="{FF2B5EF4-FFF2-40B4-BE49-F238E27FC236}">
                <a16:creationId xmlns:a16="http://schemas.microsoft.com/office/drawing/2014/main" id="{00FD9830-DEA6-9023-B93D-8A75FDA12AC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371673267"/>
      </p:ext>
    </p:extLst>
  </p:cSld>
  <p:clrMapOvr>
    <a:masterClrMapping/>
  </p:clrMapOvr>
  <mc:AlternateContent xmlns:mc="http://schemas.openxmlformats.org/markup-compatibility/2006">
    <mc:Choice xmlns:p14="http://schemas.microsoft.com/office/powerpoint/2010/main" Requires="p14">
      <p:transition spd="slow" p14:dur="2000" advTm="70890"/>
    </mc:Choice>
    <mc:Fallback>
      <p:transition spd="slow" advTm="708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7"/>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7C9F536-7285-324B-2262-A9CB8DA63039}"/>
              </a:ext>
            </a:extLst>
          </p:cNvPr>
          <p:cNvSpPr>
            <a:spLocks noGrp="1"/>
          </p:cNvSpPr>
          <p:nvPr>
            <p:ph type="title"/>
          </p:nvPr>
        </p:nvSpPr>
        <p:spPr>
          <a:xfrm>
            <a:off x="1171074" y="1396686"/>
            <a:ext cx="3240506" cy="4064628"/>
          </a:xfrm>
        </p:spPr>
        <p:txBody>
          <a:bodyPr>
            <a:normAutofit/>
          </a:bodyPr>
          <a:lstStyle/>
          <a:p>
            <a:r>
              <a:rPr lang="en-GB" sz="3700" b="1">
                <a:solidFill>
                  <a:srgbClr val="FFFFFF"/>
                </a:solidFill>
              </a:rPr>
              <a:t>Ethical Considerations</a:t>
            </a:r>
            <a:br>
              <a:rPr lang="en-GB" sz="3700" b="1">
                <a:solidFill>
                  <a:srgbClr val="FFFFFF"/>
                </a:solidFill>
              </a:rPr>
            </a:br>
            <a:endParaRPr lang="en-US" sz="3700">
              <a:solidFill>
                <a:srgbClr val="FFFFFF"/>
              </a:solidFill>
            </a:endParaRPr>
          </a:p>
        </p:txBody>
      </p:sp>
      <p:sp>
        <p:nvSpPr>
          <p:cNvPr id="26" name="Arc 25">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7" name="Oval 26">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C45A4DC2-F0EC-05A0-3669-4BEB79444DF0}"/>
              </a:ext>
            </a:extLst>
          </p:cNvPr>
          <p:cNvSpPr>
            <a:spLocks noGrp="1"/>
          </p:cNvSpPr>
          <p:nvPr>
            <p:ph idx="1"/>
          </p:nvPr>
        </p:nvSpPr>
        <p:spPr>
          <a:xfrm>
            <a:off x="5370153" y="1803688"/>
            <a:ext cx="5536397" cy="3935281"/>
          </a:xfrm>
        </p:spPr>
        <p:txBody>
          <a:bodyPr>
            <a:normAutofit fontScale="32500" lnSpcReduction="20000"/>
          </a:bodyPr>
          <a:lstStyle/>
          <a:p>
            <a:r>
              <a:rPr lang="en-GB" sz="3000" b="1" dirty="0"/>
              <a:t>Confidentiality</a:t>
            </a:r>
            <a:endParaRPr lang="en-GB" sz="3000" dirty="0"/>
          </a:p>
          <a:p>
            <a:pPr lvl="1"/>
            <a:r>
              <a:rPr lang="en-GB" sz="3000" dirty="0"/>
              <a:t>Protect Sarah’s personal and medical information according to professional standards.</a:t>
            </a:r>
          </a:p>
          <a:p>
            <a:r>
              <a:rPr lang="en-GB" sz="3000" b="1" dirty="0"/>
              <a:t>Consent</a:t>
            </a:r>
            <a:endParaRPr lang="en-GB" sz="3000" dirty="0"/>
          </a:p>
          <a:p>
            <a:pPr lvl="1"/>
            <a:r>
              <a:rPr lang="en-GB" sz="3000" dirty="0"/>
              <a:t>Ensure Sarah understands and agrees to investigations and treatments before they are provided.</a:t>
            </a:r>
          </a:p>
          <a:p>
            <a:r>
              <a:rPr lang="en-GB" sz="3000" b="1" dirty="0"/>
              <a:t>Mental Capacity Act (2005)</a:t>
            </a:r>
            <a:endParaRPr lang="en-GB" sz="3000" dirty="0"/>
          </a:p>
          <a:p>
            <a:pPr lvl="1"/>
            <a:r>
              <a:rPr lang="en-GB" sz="3000" dirty="0"/>
              <a:t>Support Sarah to make her own decisions and ensure her choices are respected.</a:t>
            </a:r>
          </a:p>
          <a:p>
            <a:r>
              <a:rPr lang="en-GB" sz="3000" b="1" dirty="0"/>
              <a:t>Equality and non-discrimination</a:t>
            </a:r>
            <a:endParaRPr lang="en-GB" sz="3000" dirty="0"/>
          </a:p>
          <a:p>
            <a:pPr lvl="1"/>
            <a:r>
              <a:rPr lang="en-GB" sz="3000" dirty="0"/>
              <a:t>Provide fair access to healthcare regardless of age, background, culture, or beliefs.</a:t>
            </a:r>
          </a:p>
          <a:p>
            <a:r>
              <a:rPr lang="en-GB" sz="3000" b="1" dirty="0"/>
              <a:t>Respect for autonomy</a:t>
            </a:r>
            <a:endParaRPr lang="en-GB" sz="3000" dirty="0"/>
          </a:p>
          <a:p>
            <a:pPr lvl="1"/>
            <a:r>
              <a:rPr lang="en-GB" sz="3000" dirty="0"/>
              <a:t>Recognise Sarah’s right to make informed choices about her treatment and care.</a:t>
            </a:r>
          </a:p>
          <a:p>
            <a:r>
              <a:rPr lang="en-GB" sz="3000" b="1" dirty="0"/>
              <a:t>End-of-life planning (if appropriate)</a:t>
            </a:r>
            <a:endParaRPr lang="en-GB" sz="3000" dirty="0"/>
          </a:p>
          <a:p>
            <a:pPr lvl="1"/>
            <a:r>
              <a:rPr lang="en-GB" sz="3000" dirty="0"/>
              <a:t>Discuss future care preferences sensitively if the cancer becomes advanced.</a:t>
            </a:r>
          </a:p>
          <a:p>
            <a:r>
              <a:rPr lang="en-GB" sz="3000" b="1" dirty="0"/>
              <a:t>Cultural sensitivity</a:t>
            </a:r>
            <a:endParaRPr lang="en-GB" sz="3000" dirty="0"/>
          </a:p>
          <a:p>
            <a:pPr lvl="1"/>
            <a:r>
              <a:rPr lang="en-GB" sz="3000" dirty="0"/>
              <a:t>Respect Sarah’s beliefs, values, and cultural needs when planning care.</a:t>
            </a:r>
          </a:p>
          <a:p>
            <a:endParaRPr lang="en-US" sz="700" dirty="0"/>
          </a:p>
        </p:txBody>
      </p:sp>
      <p:pic>
        <p:nvPicPr>
          <p:cNvPr id="13" name="Audio 12">
            <a:extLst>
              <a:ext uri="{FF2B5EF4-FFF2-40B4-BE49-F238E27FC236}">
                <a16:creationId xmlns:a16="http://schemas.microsoft.com/office/drawing/2014/main" id="{594CE649-4BA7-8674-AEA7-C4BFB4AD1F8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42565666"/>
      </p:ext>
    </p:extLst>
  </p:cSld>
  <p:clrMapOvr>
    <a:masterClrMapping/>
  </p:clrMapOvr>
  <mc:AlternateContent xmlns:mc="http://schemas.openxmlformats.org/markup-compatibility/2006">
    <mc:Choice xmlns:p14="http://schemas.microsoft.com/office/powerpoint/2010/main" Requires="p14">
      <p:transition spd="slow" p14:dur="2000" advTm="42613"/>
    </mc:Choice>
    <mc:Fallback>
      <p:transition spd="slow" advTm="426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F256457-F11A-0716-2944-382C1873A723}"/>
              </a:ext>
            </a:extLst>
          </p:cNvPr>
          <p:cNvSpPr>
            <a:spLocks noGrp="1"/>
          </p:cNvSpPr>
          <p:nvPr>
            <p:ph idx="1"/>
          </p:nvPr>
        </p:nvSpPr>
        <p:spPr>
          <a:xfrm>
            <a:off x="838200" y="1014095"/>
            <a:ext cx="10515600" cy="4351338"/>
          </a:xfrm>
        </p:spPr>
        <p:txBody>
          <a:bodyPr>
            <a:normAutofit fontScale="92500"/>
          </a:bodyPr>
          <a:lstStyle/>
          <a:p>
            <a:r>
              <a:rPr lang="en-GB" dirty="0"/>
              <a:t>Referral to a </a:t>
            </a:r>
            <a:r>
              <a:rPr lang="en-GB" b="1" dirty="0"/>
              <a:t>specialist breast cancer team</a:t>
            </a:r>
            <a:r>
              <a:rPr lang="en-GB" dirty="0"/>
              <a:t> for assessment and treatment.</a:t>
            </a:r>
          </a:p>
          <a:p>
            <a:r>
              <a:rPr lang="en-GB" dirty="0"/>
              <a:t>Provide </a:t>
            </a:r>
            <a:r>
              <a:rPr lang="en-GB" b="1" dirty="0"/>
              <a:t>person-centred care</a:t>
            </a:r>
            <a:r>
              <a:rPr lang="en-GB" dirty="0"/>
              <a:t> based on Sarah’s individual needs and preferences.</a:t>
            </a:r>
          </a:p>
          <a:p>
            <a:r>
              <a:rPr lang="en-GB" dirty="0"/>
              <a:t>Offer </a:t>
            </a:r>
            <a:r>
              <a:rPr lang="en-GB" b="1" dirty="0"/>
              <a:t>psychological support</a:t>
            </a:r>
            <a:r>
              <a:rPr lang="en-GB" dirty="0"/>
              <a:t> to help manage anxiety, stress, and emotional impact.</a:t>
            </a:r>
          </a:p>
          <a:p>
            <a:r>
              <a:rPr lang="en-GB" dirty="0"/>
              <a:t>Provide support for </a:t>
            </a:r>
            <a:r>
              <a:rPr lang="en-GB" b="1" dirty="0"/>
              <a:t>smoking cessation</a:t>
            </a:r>
            <a:r>
              <a:rPr lang="en-GB" dirty="0"/>
              <a:t> to improve health outcomes.</a:t>
            </a:r>
          </a:p>
          <a:p>
            <a:r>
              <a:rPr lang="en-GB" dirty="0"/>
              <a:t>Arrange regular </a:t>
            </a:r>
            <a:r>
              <a:rPr lang="en-GB" b="1" dirty="0"/>
              <a:t>follow-up care and monitoring</a:t>
            </a:r>
            <a:r>
              <a:rPr lang="en-GB" dirty="0"/>
              <a:t> after treatment.</a:t>
            </a:r>
          </a:p>
          <a:p>
            <a:r>
              <a:rPr lang="en-GB" dirty="0"/>
              <a:t>Monitor for signs of </a:t>
            </a:r>
            <a:r>
              <a:rPr lang="en-GB" b="1" dirty="0"/>
              <a:t>cancer recurrence</a:t>
            </a:r>
            <a:r>
              <a:rPr lang="en-GB" dirty="0"/>
              <a:t> through clinical reviews and appropriate imaging.</a:t>
            </a:r>
          </a:p>
          <a:p>
            <a:endParaRPr lang="en-US" dirty="0"/>
          </a:p>
        </p:txBody>
      </p:sp>
      <p:pic>
        <p:nvPicPr>
          <p:cNvPr id="13" name="Audio 12">
            <a:extLst>
              <a:ext uri="{FF2B5EF4-FFF2-40B4-BE49-F238E27FC236}">
                <a16:creationId xmlns:a16="http://schemas.microsoft.com/office/drawing/2014/main" id="{DE1BC7FD-A3EE-E9DE-F716-C48B7BB8F49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53025536"/>
      </p:ext>
    </p:extLst>
  </p:cSld>
  <p:clrMapOvr>
    <a:masterClrMapping/>
  </p:clrMapOvr>
  <mc:AlternateContent xmlns:mc="http://schemas.openxmlformats.org/markup-compatibility/2006">
    <mc:Choice xmlns:p14="http://schemas.microsoft.com/office/powerpoint/2010/main" Requires="p14">
      <p:transition spd="slow" p14:dur="2000" advTm="39157"/>
    </mc:Choice>
    <mc:Fallback>
      <p:transition spd="slow" advTm="391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4E94EEB-2740-F3F1-3E21-BBC1E03C5B73}"/>
              </a:ext>
            </a:extLst>
          </p:cNvPr>
          <p:cNvSpPr>
            <a:spLocks noGrp="1"/>
          </p:cNvSpPr>
          <p:nvPr>
            <p:ph idx="1"/>
          </p:nvPr>
        </p:nvSpPr>
        <p:spPr>
          <a:xfrm>
            <a:off x="838200" y="1253331"/>
            <a:ext cx="10515600" cy="4351338"/>
          </a:xfrm>
        </p:spPr>
        <p:txBody>
          <a:bodyPr>
            <a:normAutofit fontScale="92500" lnSpcReduction="10000"/>
          </a:bodyPr>
          <a:lstStyle/>
          <a:p>
            <a:r>
              <a:rPr lang="en-GB" dirty="0"/>
              <a:t>The effectiveness of Sarah’s care plan will be evaluated by monitoring:</a:t>
            </a:r>
          </a:p>
          <a:p>
            <a:r>
              <a:rPr lang="en-GB" b="1" dirty="0"/>
              <a:t>Better symptom control</a:t>
            </a:r>
            <a:endParaRPr lang="en-GB" dirty="0"/>
          </a:p>
          <a:p>
            <a:pPr lvl="1"/>
            <a:r>
              <a:rPr lang="en-GB" dirty="0"/>
              <a:t>Reduced pain, fatigue, and treatment-related side effects.</a:t>
            </a:r>
          </a:p>
          <a:p>
            <a:r>
              <a:rPr lang="en-GB" b="1" dirty="0"/>
              <a:t>Improved quality of life</a:t>
            </a:r>
            <a:endParaRPr lang="en-GB" dirty="0"/>
          </a:p>
          <a:p>
            <a:pPr lvl="1"/>
            <a:r>
              <a:rPr lang="en-GB" dirty="0"/>
              <a:t>Increased ability to participate in daily activities and maintain relationships.</a:t>
            </a:r>
          </a:p>
          <a:p>
            <a:r>
              <a:rPr lang="en-GB" b="1" dirty="0"/>
              <a:t>Reduced complications</a:t>
            </a:r>
            <a:endParaRPr lang="en-GB" dirty="0"/>
          </a:p>
          <a:p>
            <a:pPr lvl="1"/>
            <a:r>
              <a:rPr lang="en-GB" dirty="0"/>
              <a:t>Early identification of infection, treatment side effects, or disease progression.</a:t>
            </a:r>
          </a:p>
          <a:p>
            <a:r>
              <a:rPr lang="en-GB" b="1" dirty="0"/>
              <a:t>Improved emotional wellbeing</a:t>
            </a:r>
            <a:endParaRPr lang="en-GB" dirty="0"/>
          </a:p>
          <a:p>
            <a:pPr lvl="1"/>
            <a:r>
              <a:rPr lang="en-GB" dirty="0"/>
              <a:t>Reduced anxiety and improved coping with diagnosis and treatment.</a:t>
            </a:r>
          </a:p>
          <a:p>
            <a:r>
              <a:rPr lang="en-GB" b="1" dirty="0"/>
              <a:t>Greater independence</a:t>
            </a:r>
            <a:endParaRPr lang="en-GB" dirty="0"/>
          </a:p>
          <a:p>
            <a:pPr lvl="1"/>
            <a:r>
              <a:rPr lang="en-GB" dirty="0"/>
              <a:t>Supporting Sarah to manage her condition and maintain confidence in daily life.</a:t>
            </a:r>
          </a:p>
          <a:p>
            <a:endParaRPr lang="en-US" dirty="0"/>
          </a:p>
        </p:txBody>
      </p:sp>
      <p:pic>
        <p:nvPicPr>
          <p:cNvPr id="10" name="Audio 9">
            <a:extLst>
              <a:ext uri="{FF2B5EF4-FFF2-40B4-BE49-F238E27FC236}">
                <a16:creationId xmlns:a16="http://schemas.microsoft.com/office/drawing/2014/main" id="{05319748-D805-016A-75BE-BFB9AE8BC46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703928818"/>
      </p:ext>
    </p:extLst>
  </p:cSld>
  <p:clrMapOvr>
    <a:masterClrMapping/>
  </p:clrMapOvr>
  <mc:AlternateContent xmlns:mc="http://schemas.openxmlformats.org/markup-compatibility/2006">
    <mc:Choice xmlns:p14="http://schemas.microsoft.com/office/powerpoint/2010/main" Requires="p14">
      <p:transition spd="slow" p14:dur="2000" advTm="16352"/>
    </mc:Choice>
    <mc:Fallback>
      <p:transition spd="slow" advTm="163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D500A6AF-4E9D-A487-C00D-1713DEEF6F1A}"/>
              </a:ext>
            </a:extLst>
          </p:cNvPr>
          <p:cNvSpPr txBox="1"/>
          <p:nvPr/>
        </p:nvSpPr>
        <p:spPr>
          <a:xfrm>
            <a:off x="868680" y="600968"/>
            <a:ext cx="8255317" cy="5816977"/>
          </a:xfrm>
          <a:prstGeom prst="rect">
            <a:avLst/>
          </a:prstGeom>
          <a:noFill/>
        </p:spPr>
        <p:txBody>
          <a:bodyPr wrap="square">
            <a:spAutoFit/>
          </a:bodyPr>
          <a:lstStyle/>
          <a:p>
            <a:r>
              <a:rPr lang="en-GB" sz="1200" dirty="0"/>
              <a:t>Cancer Research UK (2024) </a:t>
            </a:r>
          </a:p>
          <a:p>
            <a:r>
              <a:rPr lang="en-GB" sz="1200" i="1" dirty="0"/>
              <a:t>Breast cancer: causes, symptoms, diagnosis and treatment.</a:t>
            </a:r>
            <a:r>
              <a:rPr lang="en-GB" sz="1200" dirty="0"/>
              <a:t> </a:t>
            </a:r>
          </a:p>
          <a:p>
            <a:r>
              <a:rPr lang="en-GB" sz="1200" dirty="0"/>
              <a:t>Available at: </a:t>
            </a:r>
            <a:r>
              <a:rPr lang="en-GB" sz="1200" dirty="0">
                <a:hlinkClick r:id="rId5"/>
              </a:rPr>
              <a:t>https://www.cancerresearchuk.org/about-cancer/breast-cancer</a:t>
            </a:r>
            <a:r>
              <a:rPr lang="en-GB" sz="1200" dirty="0"/>
              <a:t> </a:t>
            </a:r>
          </a:p>
          <a:p>
            <a:endParaRPr lang="en-GB" sz="1200" dirty="0"/>
          </a:p>
          <a:p>
            <a:r>
              <a:rPr lang="en-GB" sz="1200" dirty="0"/>
              <a:t>National Health Service (NHS) (2024) </a:t>
            </a:r>
          </a:p>
          <a:p>
            <a:r>
              <a:rPr lang="en-GB" sz="1200" i="1" dirty="0"/>
              <a:t>Breast cancer.</a:t>
            </a:r>
            <a:r>
              <a:rPr lang="en-GB" sz="1200" dirty="0"/>
              <a:t> </a:t>
            </a:r>
          </a:p>
          <a:p>
            <a:r>
              <a:rPr lang="en-GB" sz="1200" dirty="0"/>
              <a:t>Available at: </a:t>
            </a:r>
            <a:r>
              <a:rPr lang="en-GB" sz="1200" dirty="0">
                <a:hlinkClick r:id="rId6"/>
              </a:rPr>
              <a:t>https://www.nhs.uk/conditions/breast-cancer/</a:t>
            </a:r>
            <a:endParaRPr lang="en-GB" sz="1200" dirty="0"/>
          </a:p>
          <a:p>
            <a:endParaRPr lang="en-GB" sz="1200" dirty="0"/>
          </a:p>
          <a:p>
            <a:r>
              <a:rPr lang="en-GB" sz="1200" dirty="0"/>
              <a:t>(National Institute for Health and Care Excellence (NICE) (2023)</a:t>
            </a:r>
          </a:p>
          <a:p>
            <a:r>
              <a:rPr lang="en-GB" sz="1200" dirty="0"/>
              <a:t> </a:t>
            </a:r>
            <a:r>
              <a:rPr lang="en-GB" sz="1200" i="1" dirty="0"/>
              <a:t>Early and locally advanced breast cancer: diagnosis and management (NG101).</a:t>
            </a:r>
            <a:r>
              <a:rPr lang="en-GB" sz="1200" dirty="0"/>
              <a:t> London: NICE. </a:t>
            </a:r>
          </a:p>
          <a:p>
            <a:r>
              <a:rPr lang="en-GB" sz="1200" dirty="0"/>
              <a:t>Available at: </a:t>
            </a:r>
            <a:r>
              <a:rPr lang="en-GB" sz="1200" dirty="0">
                <a:hlinkClick r:id="rId7"/>
              </a:rPr>
              <a:t>https://www.nice.org.uk/guidance/ng101</a:t>
            </a:r>
            <a:endParaRPr lang="en-GB" sz="1200" dirty="0"/>
          </a:p>
          <a:p>
            <a:endParaRPr lang="en-GB" sz="1200" dirty="0"/>
          </a:p>
          <a:p>
            <a:r>
              <a:rPr lang="en-GB" sz="1200" dirty="0"/>
              <a:t>National Institute for Health and Care Excellence (NICE) (2021) </a:t>
            </a:r>
          </a:p>
          <a:p>
            <a:r>
              <a:rPr lang="en-GB" sz="1200" i="1" dirty="0"/>
              <a:t>Tobacco: preventing uptake, promoting quitting and treating dependence (NG209).</a:t>
            </a:r>
            <a:r>
              <a:rPr lang="en-GB" sz="1200" dirty="0"/>
              <a:t> London: NICE.</a:t>
            </a:r>
          </a:p>
          <a:p>
            <a:r>
              <a:rPr lang="en-GB" sz="1200" dirty="0"/>
              <a:t> Available at: </a:t>
            </a:r>
            <a:r>
              <a:rPr lang="en-GB" sz="1200" dirty="0">
                <a:hlinkClick r:id="rId8"/>
              </a:rPr>
              <a:t>https://www.nice.org.uk/guidance/ng209</a:t>
            </a:r>
            <a:r>
              <a:rPr lang="en-GB" sz="1200" dirty="0"/>
              <a:t> </a:t>
            </a:r>
          </a:p>
          <a:p>
            <a:endParaRPr lang="en-GB" sz="1200" dirty="0"/>
          </a:p>
          <a:p>
            <a:r>
              <a:rPr lang="en-GB" sz="1200" dirty="0"/>
              <a:t>National Institute for Health and Care Excellence (NICE) (2022)</a:t>
            </a:r>
          </a:p>
          <a:p>
            <a:r>
              <a:rPr lang="en-GB" sz="1200" dirty="0"/>
              <a:t> </a:t>
            </a:r>
            <a:r>
              <a:rPr lang="en-GB" sz="1200" i="1" dirty="0"/>
              <a:t>Nutrition support for adults: oral nutrition support, enteral tube feeding and parenteral nutrition (CG32).</a:t>
            </a:r>
            <a:r>
              <a:rPr lang="en-GB" sz="1200" dirty="0"/>
              <a:t> London: NICE. Available at: </a:t>
            </a:r>
            <a:r>
              <a:rPr lang="en-GB" sz="1200" dirty="0">
                <a:hlinkClick r:id="rId9"/>
              </a:rPr>
              <a:t>https://www.nice.org.uk/guidance/cg32</a:t>
            </a:r>
            <a:r>
              <a:rPr lang="en-GB" sz="1200" dirty="0"/>
              <a:t> </a:t>
            </a:r>
          </a:p>
          <a:p>
            <a:endParaRPr lang="en-GB" sz="1200" dirty="0"/>
          </a:p>
          <a:p>
            <a:r>
              <a:rPr lang="en-GB" sz="1200" dirty="0"/>
              <a:t>Macmillan Cancer Support (2024) </a:t>
            </a:r>
          </a:p>
          <a:p>
            <a:r>
              <a:rPr lang="en-GB" sz="1200" i="1" dirty="0"/>
              <a:t>Breast cancer: treatment, support and living with cancer.</a:t>
            </a:r>
            <a:r>
              <a:rPr lang="en-GB" sz="1200" dirty="0"/>
              <a:t> London: Macmillan Cancer Support. </a:t>
            </a:r>
          </a:p>
          <a:p>
            <a:r>
              <a:rPr lang="en-GB" sz="1200" dirty="0"/>
              <a:t>Available at: </a:t>
            </a:r>
            <a:r>
              <a:rPr lang="en-GB" sz="1200" dirty="0">
                <a:hlinkClick r:id="rId10"/>
              </a:rPr>
              <a:t>https://www.macmillan.org.uk</a:t>
            </a:r>
            <a:r>
              <a:rPr lang="en-GB" sz="1200" dirty="0"/>
              <a:t> </a:t>
            </a:r>
          </a:p>
          <a:p>
            <a:endParaRPr lang="en-GB" sz="1200" dirty="0"/>
          </a:p>
          <a:p>
            <a:r>
              <a:rPr lang="en-GB" sz="1200" dirty="0"/>
              <a:t>Nursing and Midwifery Council (NMC) (2023) </a:t>
            </a:r>
          </a:p>
          <a:p>
            <a:r>
              <a:rPr lang="en-GB" sz="1200" i="1" dirty="0"/>
              <a:t>The Code: Professional standards of practice and behaviour for nurses, midwives and nursing associates.</a:t>
            </a:r>
            <a:r>
              <a:rPr lang="en-GB" sz="1200" dirty="0"/>
              <a:t> London: NMC. Available at: </a:t>
            </a:r>
            <a:r>
              <a:rPr lang="en-GB" sz="1200" dirty="0">
                <a:hlinkClick r:id="rId11"/>
              </a:rPr>
              <a:t>https://www.nmc.org.uk/code/</a:t>
            </a:r>
            <a:r>
              <a:rPr lang="en-GB" sz="1200" dirty="0"/>
              <a:t> </a:t>
            </a:r>
          </a:p>
          <a:p>
            <a:endParaRPr lang="en-GB" sz="1200" dirty="0"/>
          </a:p>
          <a:p>
            <a:r>
              <a:rPr lang="en-GB" sz="1200" dirty="0"/>
              <a:t>World Cancer Research Fund (2024) </a:t>
            </a:r>
          </a:p>
          <a:p>
            <a:r>
              <a:rPr lang="en-GB" sz="1200" i="1" dirty="0"/>
              <a:t>Diet, nutrition, physical activity and breast cancer prevention.</a:t>
            </a:r>
            <a:r>
              <a:rPr lang="en-GB" sz="1200" dirty="0"/>
              <a:t> </a:t>
            </a:r>
          </a:p>
          <a:p>
            <a:r>
              <a:rPr lang="en-GB" sz="1200" dirty="0"/>
              <a:t>Available at: </a:t>
            </a:r>
            <a:r>
              <a:rPr lang="en-GB" sz="1200" dirty="0">
                <a:hlinkClick r:id="rId12"/>
              </a:rPr>
              <a:t>https://www.wcrf.org</a:t>
            </a:r>
            <a:r>
              <a:rPr lang="en-GB" sz="1200" dirty="0"/>
              <a:t> </a:t>
            </a:r>
            <a:endParaRPr lang="en-US" sz="1200" dirty="0"/>
          </a:p>
        </p:txBody>
      </p:sp>
      <p:pic>
        <p:nvPicPr>
          <p:cNvPr id="32" name="Audio 31">
            <a:extLst>
              <a:ext uri="{FF2B5EF4-FFF2-40B4-BE49-F238E27FC236}">
                <a16:creationId xmlns:a16="http://schemas.microsoft.com/office/drawing/2014/main" id="{5B3911B3-C54A-053B-A51C-06C34903A243}"/>
              </a:ext>
            </a:extLst>
          </p:cNvPr>
          <p:cNvPicPr>
            <a:picLocks noChangeAspect="1"/>
          </p:cNvPicPr>
          <p:nvPr>
            <a:audioFile r:link="rId2"/>
            <p:extLst>
              <p:ext uri="{DAA4B4D4-6D71-4841-9C94-3DE7FCFB9230}">
                <p14:media xmlns:p14="http://schemas.microsoft.com/office/powerpoint/2010/main" r:embed="rId1"/>
              </p:ext>
            </p:extLst>
          </p:nvPr>
        </p:nvPicPr>
        <p:blipFill>
          <a:blip r:embed="rId13"/>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63909650"/>
      </p:ext>
    </p:extLst>
  </p:cSld>
  <p:clrMapOvr>
    <a:masterClrMapping/>
  </p:clrMapOvr>
  <mc:AlternateContent xmlns:mc="http://schemas.openxmlformats.org/markup-compatibility/2006">
    <mc:Choice xmlns:p14="http://schemas.microsoft.com/office/powerpoint/2010/main" Requires="p14">
      <p:transition spd="slow" p14:dur="2000" advTm="9130"/>
    </mc:Choice>
    <mc:Fallback>
      <p:transition spd="slow" advTm="91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2"/>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160</TotalTime>
  <Words>2808</Words>
  <Application>Microsoft Macintosh PowerPoint</Application>
  <PresentationFormat>Widescreen</PresentationFormat>
  <Paragraphs>211</Paragraphs>
  <Slides>15</Slides>
  <Notes>4</Notes>
  <HiddenSlides>0</HiddenSlides>
  <MMClips>15</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Aptos</vt:lpstr>
      <vt:lpstr>Aptos Display</vt:lpstr>
      <vt:lpstr>Arial</vt:lpstr>
      <vt:lpstr>Calibri</vt:lpstr>
      <vt:lpstr>Office Theme</vt:lpstr>
      <vt:lpstr>Sadiya islam  2435367 BMHP5023 Introduction to phycology  Component 2 presentation ( powerpoint with voice over ) </vt:lpstr>
      <vt:lpstr>Breast Cancer </vt:lpstr>
      <vt:lpstr>Patient </vt:lpstr>
      <vt:lpstr>Anatomy and Physiology of the Breast and Lymphatic System </vt:lpstr>
      <vt:lpstr>Pathophysiology of Breast Cancer </vt:lpstr>
      <vt:lpstr>Risk Factors for Breast Cancer </vt:lpstr>
      <vt:lpstr>Patient Assessment</vt:lpstr>
      <vt:lpstr>Care plan </vt:lpstr>
      <vt:lpstr>Care Routine (Daily Care</vt:lpstr>
      <vt:lpstr>Monitoring </vt:lpstr>
      <vt:lpstr>Communication (Person-Centred Care) </vt:lpstr>
      <vt:lpstr>Ethical Considerations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Sadiya Islam (2435367)</dc:creator>
  <cp:lastModifiedBy>Sadiya Islam (2435367)</cp:lastModifiedBy>
  <cp:revision>1</cp:revision>
  <dcterms:created xsi:type="dcterms:W3CDTF">2026-07-17T23:42:27Z</dcterms:created>
  <dcterms:modified xsi:type="dcterms:W3CDTF">2026-07-19T01:44:38Z</dcterms:modified>
</cp:coreProperties>
</file>