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299" r:id="rId6"/>
    <p:sldId id="300" r:id="rId7"/>
    <p:sldId id="309" r:id="rId8"/>
    <p:sldId id="310" r:id="rId9"/>
    <p:sldId id="305" r:id="rId10"/>
    <p:sldId id="302" r:id="rId11"/>
    <p:sldId id="303" r:id="rId12"/>
    <p:sldId id="308" r:id="rId13"/>
    <p:sldId id="304" r:id="rId14"/>
    <p:sldId id="306" r:id="rId15"/>
    <p:sldId id="301" r:id="rId16"/>
    <p:sldId id="30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0" y="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BD546E-34F2-4BDB-80DF-ABD81B7C5739}">
      <dgm:prSet/>
      <dgm:spPr/>
      <dgm:t>
        <a:bodyPr/>
        <a:lstStyle/>
        <a:p>
          <a:r>
            <a:rPr lang="en-GB"/>
            <a:t>Writing the conclusion of your literature review</a:t>
          </a:r>
          <a:endParaRPr lang="en-US"/>
        </a:p>
      </dgm:t>
    </dgm:pt>
    <dgm:pt modelId="{7B2E7C34-DC3B-40DC-ABBC-DCC6EDA6233F}" type="parTrans" cxnId="{93FE2CC0-58C5-40DA-A675-0EAE8B0A3902}">
      <dgm:prSet/>
      <dgm:spPr/>
      <dgm:t>
        <a:bodyPr/>
        <a:lstStyle/>
        <a:p>
          <a:endParaRPr lang="en-US"/>
        </a:p>
      </dgm:t>
    </dgm:pt>
    <dgm:pt modelId="{2A1F5E49-C0F9-438B-9DAA-AA3779240920}" type="sibTrans" cxnId="{93FE2CC0-58C5-40DA-A675-0EAE8B0A3902}">
      <dgm:prSet/>
      <dgm:spPr/>
      <dgm:t>
        <a:bodyPr/>
        <a:lstStyle/>
        <a:p>
          <a:endParaRPr lang="en-US"/>
        </a:p>
      </dgm:t>
    </dgm:pt>
    <dgm:pt modelId="{A2812E0F-1E9D-41A0-9311-36AED701614C}">
      <dgm:prSet/>
      <dgm:spPr/>
      <dgm:t>
        <a:bodyPr/>
        <a:lstStyle/>
        <a:p>
          <a:r>
            <a:rPr lang="en-GB"/>
            <a:t>Critique of literature</a:t>
          </a:r>
          <a:endParaRPr lang="en-US"/>
        </a:p>
      </dgm:t>
    </dgm:pt>
    <dgm:pt modelId="{1E136CCC-A778-4A97-B777-C4C131807B3C}" type="parTrans" cxnId="{EECC28B7-9A66-4339-9566-7479116B7CE0}">
      <dgm:prSet/>
      <dgm:spPr/>
      <dgm:t>
        <a:bodyPr/>
        <a:lstStyle/>
        <a:p>
          <a:endParaRPr lang="en-US"/>
        </a:p>
      </dgm:t>
    </dgm:pt>
    <dgm:pt modelId="{F1F54F60-6164-4496-A889-522C1EC2AF89}" type="sibTrans" cxnId="{EECC28B7-9A66-4339-9566-7479116B7CE0}">
      <dgm:prSet/>
      <dgm:spPr/>
      <dgm:t>
        <a:bodyPr/>
        <a:lstStyle/>
        <a:p>
          <a:endParaRPr lang="en-US"/>
        </a:p>
      </dgm:t>
    </dgm:pt>
    <dgm:pt modelId="{1479917F-C645-4EFC-8F7C-ED6543811574}">
      <dgm:prSet/>
      <dgm:spPr/>
      <dgm:t>
        <a:bodyPr/>
        <a:lstStyle/>
        <a:p>
          <a:r>
            <a:rPr lang="en-GB"/>
            <a:t>Knowledge sharing - peer dialogue - topics, aims and objectives</a:t>
          </a:r>
          <a:endParaRPr lang="en-US"/>
        </a:p>
      </dgm:t>
    </dgm:pt>
    <dgm:pt modelId="{97039BF1-3EE2-47EA-BED1-C8916C0A59A5}" type="parTrans" cxnId="{F8E5D20D-7B15-46C5-88AA-2C64DB618E4C}">
      <dgm:prSet/>
      <dgm:spPr/>
      <dgm:t>
        <a:bodyPr/>
        <a:lstStyle/>
        <a:p>
          <a:endParaRPr lang="en-US"/>
        </a:p>
      </dgm:t>
    </dgm:pt>
    <dgm:pt modelId="{87789C89-5298-4869-A448-7EE69A0E774C}" type="sibTrans" cxnId="{F8E5D20D-7B15-46C5-88AA-2C64DB618E4C}">
      <dgm:prSet/>
      <dgm:spPr/>
      <dgm:t>
        <a:bodyPr/>
        <a:lstStyle/>
        <a:p>
          <a:endParaRPr lang="en-US"/>
        </a:p>
      </dgm:t>
    </dgm:pt>
    <dgm:pt modelId="{A1D22B1C-6755-4B15-8F94-57C34FD82225}">
      <dgm:prSet/>
      <dgm:spPr/>
      <dgm:t>
        <a:bodyPr/>
        <a:lstStyle/>
        <a:p>
          <a:r>
            <a:rPr lang="en-GB" dirty="0"/>
            <a:t>Work plan for the Christmas break and format of learning for the remainder of the year</a:t>
          </a:r>
          <a:endParaRPr lang="en-US" dirty="0"/>
        </a:p>
      </dgm:t>
    </dgm:pt>
    <dgm:pt modelId="{41A75E1A-8D0A-424A-AFE1-1B1423529AA5}" type="parTrans" cxnId="{276EE5BB-167E-4E4C-99B6-AA71722FCD56}">
      <dgm:prSet/>
      <dgm:spPr/>
      <dgm:t>
        <a:bodyPr/>
        <a:lstStyle/>
        <a:p>
          <a:endParaRPr lang="en-US"/>
        </a:p>
      </dgm:t>
    </dgm:pt>
    <dgm:pt modelId="{87789872-D902-4118-B251-0A20C7B8CBB9}" type="sibTrans" cxnId="{276EE5BB-167E-4E4C-99B6-AA71722FCD56}">
      <dgm:prSet/>
      <dgm:spPr/>
      <dgm:t>
        <a:bodyPr/>
        <a:lstStyle/>
        <a:p>
          <a:endParaRPr lang="en-US"/>
        </a:p>
      </dgm:t>
    </dgm:pt>
    <dgm:pt modelId="{FD2F979F-6272-4860-837D-E1DAA7F3CF6F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90F16321-5FAE-4149-BC8C-F4AFE2FDDCC6}" type="pres">
      <dgm:prSet presAssocID="{56BD546E-34F2-4BDB-80DF-ABD81B7C5739}" presName="thickLine" presStyleLbl="alignNode1" presStyleIdx="0" presStyleCnt="4"/>
      <dgm:spPr/>
    </dgm:pt>
    <dgm:pt modelId="{FD93AF05-FA1F-4CCE-A43F-08C5D769A44A}" type="pres">
      <dgm:prSet presAssocID="{56BD546E-34F2-4BDB-80DF-ABD81B7C5739}" presName="horz1" presStyleCnt="0"/>
      <dgm:spPr/>
    </dgm:pt>
    <dgm:pt modelId="{83245339-D0EA-4691-A988-7C5D09C46B82}" type="pres">
      <dgm:prSet presAssocID="{56BD546E-34F2-4BDB-80DF-ABD81B7C5739}" presName="tx1" presStyleLbl="revTx" presStyleIdx="0" presStyleCnt="4"/>
      <dgm:spPr/>
    </dgm:pt>
    <dgm:pt modelId="{25D6588F-D23E-4B92-BE20-511924C77C6C}" type="pres">
      <dgm:prSet presAssocID="{56BD546E-34F2-4BDB-80DF-ABD81B7C5739}" presName="vert1" presStyleCnt="0"/>
      <dgm:spPr/>
    </dgm:pt>
    <dgm:pt modelId="{3F06CF82-3A5F-419B-9AF5-FD5506F82658}" type="pres">
      <dgm:prSet presAssocID="{A2812E0F-1E9D-41A0-9311-36AED701614C}" presName="thickLine" presStyleLbl="alignNode1" presStyleIdx="1" presStyleCnt="4"/>
      <dgm:spPr/>
    </dgm:pt>
    <dgm:pt modelId="{B44836FD-42A1-4072-A910-7C4D40817E71}" type="pres">
      <dgm:prSet presAssocID="{A2812E0F-1E9D-41A0-9311-36AED701614C}" presName="horz1" presStyleCnt="0"/>
      <dgm:spPr/>
    </dgm:pt>
    <dgm:pt modelId="{BDF8B361-6FA9-4CFF-8050-9FFC54C4F2C0}" type="pres">
      <dgm:prSet presAssocID="{A2812E0F-1E9D-41A0-9311-36AED701614C}" presName="tx1" presStyleLbl="revTx" presStyleIdx="1" presStyleCnt="4"/>
      <dgm:spPr/>
    </dgm:pt>
    <dgm:pt modelId="{8B3D6D43-CF92-4004-87B6-5C37C53FB533}" type="pres">
      <dgm:prSet presAssocID="{A2812E0F-1E9D-41A0-9311-36AED701614C}" presName="vert1" presStyleCnt="0"/>
      <dgm:spPr/>
    </dgm:pt>
    <dgm:pt modelId="{340573FE-8E78-4013-824B-3CFD8FDD1DDE}" type="pres">
      <dgm:prSet presAssocID="{1479917F-C645-4EFC-8F7C-ED6543811574}" presName="thickLine" presStyleLbl="alignNode1" presStyleIdx="2" presStyleCnt="4"/>
      <dgm:spPr/>
    </dgm:pt>
    <dgm:pt modelId="{81D9DA4D-3533-4713-BE51-FD05517508E8}" type="pres">
      <dgm:prSet presAssocID="{1479917F-C645-4EFC-8F7C-ED6543811574}" presName="horz1" presStyleCnt="0"/>
      <dgm:spPr/>
    </dgm:pt>
    <dgm:pt modelId="{7B6C8E09-0161-4869-A09D-EE9B6D345C17}" type="pres">
      <dgm:prSet presAssocID="{1479917F-C645-4EFC-8F7C-ED6543811574}" presName="tx1" presStyleLbl="revTx" presStyleIdx="2" presStyleCnt="4"/>
      <dgm:spPr/>
    </dgm:pt>
    <dgm:pt modelId="{F0D67C9E-546B-45E9-8C82-EF30413BF100}" type="pres">
      <dgm:prSet presAssocID="{1479917F-C645-4EFC-8F7C-ED6543811574}" presName="vert1" presStyleCnt="0"/>
      <dgm:spPr/>
    </dgm:pt>
    <dgm:pt modelId="{C1EC6405-0EBD-4AB0-80D7-B75746680C8C}" type="pres">
      <dgm:prSet presAssocID="{A1D22B1C-6755-4B15-8F94-57C34FD82225}" presName="thickLine" presStyleLbl="alignNode1" presStyleIdx="3" presStyleCnt="4"/>
      <dgm:spPr/>
    </dgm:pt>
    <dgm:pt modelId="{555AE6EB-44FB-4BE3-8267-92DC4C18F82B}" type="pres">
      <dgm:prSet presAssocID="{A1D22B1C-6755-4B15-8F94-57C34FD82225}" presName="horz1" presStyleCnt="0"/>
      <dgm:spPr/>
    </dgm:pt>
    <dgm:pt modelId="{C93CCD3D-3EE2-42E5-8AAF-47D44152DCD1}" type="pres">
      <dgm:prSet presAssocID="{A1D22B1C-6755-4B15-8F94-57C34FD82225}" presName="tx1" presStyleLbl="revTx" presStyleIdx="3" presStyleCnt="4"/>
      <dgm:spPr/>
    </dgm:pt>
    <dgm:pt modelId="{ECCCADD8-5AFE-494D-9BA2-CE00F508364A}" type="pres">
      <dgm:prSet presAssocID="{A1D22B1C-6755-4B15-8F94-57C34FD82225}" presName="vert1" presStyleCnt="0"/>
      <dgm:spPr/>
    </dgm:pt>
  </dgm:ptLst>
  <dgm:cxnLst>
    <dgm:cxn modelId="{F8E5D20D-7B15-46C5-88AA-2C64DB618E4C}" srcId="{E262DB0E-2341-41F9-BEA1-62B22A5849D8}" destId="{1479917F-C645-4EFC-8F7C-ED6543811574}" srcOrd="2" destOrd="0" parTransId="{97039BF1-3EE2-47EA-BED1-C8916C0A59A5}" sibTransId="{87789C89-5298-4869-A448-7EE69A0E774C}"/>
    <dgm:cxn modelId="{8A3B1C10-1AFF-42AC-B12C-B84395BA0C5F}" type="presOf" srcId="{1479917F-C645-4EFC-8F7C-ED6543811574}" destId="{7B6C8E09-0161-4869-A09D-EE9B6D345C17}" srcOrd="0" destOrd="0" presId="urn:microsoft.com/office/officeart/2008/layout/LinedList"/>
    <dgm:cxn modelId="{B133DC26-FE2B-49B7-B7ED-49FAEC6505D1}" type="presOf" srcId="{E262DB0E-2341-41F9-BEA1-62B22A5849D8}" destId="{FD2F979F-6272-4860-837D-E1DAA7F3CF6F}" srcOrd="0" destOrd="0" presId="urn:microsoft.com/office/officeart/2008/layout/LinedList"/>
    <dgm:cxn modelId="{038B1768-1BC4-4D18-B2A9-E5EB1227990C}" type="presOf" srcId="{56BD546E-34F2-4BDB-80DF-ABD81B7C5739}" destId="{83245339-D0EA-4691-A988-7C5D09C46B82}" srcOrd="0" destOrd="0" presId="urn:microsoft.com/office/officeart/2008/layout/LinedList"/>
    <dgm:cxn modelId="{EECC28B7-9A66-4339-9566-7479116B7CE0}" srcId="{E262DB0E-2341-41F9-BEA1-62B22A5849D8}" destId="{A2812E0F-1E9D-41A0-9311-36AED701614C}" srcOrd="1" destOrd="0" parTransId="{1E136CCC-A778-4A97-B777-C4C131807B3C}" sibTransId="{F1F54F60-6164-4496-A889-522C1EC2AF89}"/>
    <dgm:cxn modelId="{276EE5BB-167E-4E4C-99B6-AA71722FCD56}" srcId="{E262DB0E-2341-41F9-BEA1-62B22A5849D8}" destId="{A1D22B1C-6755-4B15-8F94-57C34FD82225}" srcOrd="3" destOrd="0" parTransId="{41A75E1A-8D0A-424A-AFE1-1B1423529AA5}" sibTransId="{87789872-D902-4118-B251-0A20C7B8CBB9}"/>
    <dgm:cxn modelId="{93FE2CC0-58C5-40DA-A675-0EAE8B0A3902}" srcId="{E262DB0E-2341-41F9-BEA1-62B22A5849D8}" destId="{56BD546E-34F2-4BDB-80DF-ABD81B7C5739}" srcOrd="0" destOrd="0" parTransId="{7B2E7C34-DC3B-40DC-ABBC-DCC6EDA6233F}" sibTransId="{2A1F5E49-C0F9-438B-9DAA-AA3779240920}"/>
    <dgm:cxn modelId="{B09C49C6-EA10-4219-92B0-AFA3563B87B8}" type="presOf" srcId="{A1D22B1C-6755-4B15-8F94-57C34FD82225}" destId="{C93CCD3D-3EE2-42E5-8AAF-47D44152DCD1}" srcOrd="0" destOrd="0" presId="urn:microsoft.com/office/officeart/2008/layout/LinedList"/>
    <dgm:cxn modelId="{C5BA22F7-6D58-481C-BAD8-ECDC47F42008}" type="presOf" srcId="{A2812E0F-1E9D-41A0-9311-36AED701614C}" destId="{BDF8B361-6FA9-4CFF-8050-9FFC54C4F2C0}" srcOrd="0" destOrd="0" presId="urn:microsoft.com/office/officeart/2008/layout/LinedList"/>
    <dgm:cxn modelId="{C6A303B9-64C1-4AF2-A096-CE3B78C210A0}" type="presParOf" srcId="{FD2F979F-6272-4860-837D-E1DAA7F3CF6F}" destId="{90F16321-5FAE-4149-BC8C-F4AFE2FDDCC6}" srcOrd="0" destOrd="0" presId="urn:microsoft.com/office/officeart/2008/layout/LinedList"/>
    <dgm:cxn modelId="{B9715A39-F4F6-4B57-BEE8-9913EEA430FD}" type="presParOf" srcId="{FD2F979F-6272-4860-837D-E1DAA7F3CF6F}" destId="{FD93AF05-FA1F-4CCE-A43F-08C5D769A44A}" srcOrd="1" destOrd="0" presId="urn:microsoft.com/office/officeart/2008/layout/LinedList"/>
    <dgm:cxn modelId="{1CF0EC0E-C176-4F91-B08B-C536AD32CC0C}" type="presParOf" srcId="{FD93AF05-FA1F-4CCE-A43F-08C5D769A44A}" destId="{83245339-D0EA-4691-A988-7C5D09C46B82}" srcOrd="0" destOrd="0" presId="urn:microsoft.com/office/officeart/2008/layout/LinedList"/>
    <dgm:cxn modelId="{3884C154-9FA7-4D8A-BF19-58F7C9F0B275}" type="presParOf" srcId="{FD93AF05-FA1F-4CCE-A43F-08C5D769A44A}" destId="{25D6588F-D23E-4B92-BE20-511924C77C6C}" srcOrd="1" destOrd="0" presId="urn:microsoft.com/office/officeart/2008/layout/LinedList"/>
    <dgm:cxn modelId="{EA353E5B-26FF-49BE-83FD-3D70BEA92E2A}" type="presParOf" srcId="{FD2F979F-6272-4860-837D-E1DAA7F3CF6F}" destId="{3F06CF82-3A5F-419B-9AF5-FD5506F82658}" srcOrd="2" destOrd="0" presId="urn:microsoft.com/office/officeart/2008/layout/LinedList"/>
    <dgm:cxn modelId="{93AA06C2-BBAE-4001-85FB-394D8B389546}" type="presParOf" srcId="{FD2F979F-6272-4860-837D-E1DAA7F3CF6F}" destId="{B44836FD-42A1-4072-A910-7C4D40817E71}" srcOrd="3" destOrd="0" presId="urn:microsoft.com/office/officeart/2008/layout/LinedList"/>
    <dgm:cxn modelId="{B7921E53-27BF-49E3-8838-93658ABEA5E8}" type="presParOf" srcId="{B44836FD-42A1-4072-A910-7C4D40817E71}" destId="{BDF8B361-6FA9-4CFF-8050-9FFC54C4F2C0}" srcOrd="0" destOrd="0" presId="urn:microsoft.com/office/officeart/2008/layout/LinedList"/>
    <dgm:cxn modelId="{73ECD764-B706-4A4D-B4F5-03B3FDB256DB}" type="presParOf" srcId="{B44836FD-42A1-4072-A910-7C4D40817E71}" destId="{8B3D6D43-CF92-4004-87B6-5C37C53FB533}" srcOrd="1" destOrd="0" presId="urn:microsoft.com/office/officeart/2008/layout/LinedList"/>
    <dgm:cxn modelId="{FE58AA8F-2521-4F40-97E8-8724E6467911}" type="presParOf" srcId="{FD2F979F-6272-4860-837D-E1DAA7F3CF6F}" destId="{340573FE-8E78-4013-824B-3CFD8FDD1DDE}" srcOrd="4" destOrd="0" presId="urn:microsoft.com/office/officeart/2008/layout/LinedList"/>
    <dgm:cxn modelId="{6BE8E563-ECF3-4A55-B541-51A6E940C080}" type="presParOf" srcId="{FD2F979F-6272-4860-837D-E1DAA7F3CF6F}" destId="{81D9DA4D-3533-4713-BE51-FD05517508E8}" srcOrd="5" destOrd="0" presId="urn:microsoft.com/office/officeart/2008/layout/LinedList"/>
    <dgm:cxn modelId="{48E971DE-8134-4A0D-B92C-B14276538682}" type="presParOf" srcId="{81D9DA4D-3533-4713-BE51-FD05517508E8}" destId="{7B6C8E09-0161-4869-A09D-EE9B6D345C17}" srcOrd="0" destOrd="0" presId="urn:microsoft.com/office/officeart/2008/layout/LinedList"/>
    <dgm:cxn modelId="{89ABBCAC-8C39-4CF2-B2CF-3CBF40C96440}" type="presParOf" srcId="{81D9DA4D-3533-4713-BE51-FD05517508E8}" destId="{F0D67C9E-546B-45E9-8C82-EF30413BF100}" srcOrd="1" destOrd="0" presId="urn:microsoft.com/office/officeart/2008/layout/LinedList"/>
    <dgm:cxn modelId="{F7CE8DF3-27EE-4F7A-9FCA-B452871AAFD6}" type="presParOf" srcId="{FD2F979F-6272-4860-837D-E1DAA7F3CF6F}" destId="{C1EC6405-0EBD-4AB0-80D7-B75746680C8C}" srcOrd="6" destOrd="0" presId="urn:microsoft.com/office/officeart/2008/layout/LinedList"/>
    <dgm:cxn modelId="{B0C2BE4E-9C85-4E8B-9527-63F4411609A7}" type="presParOf" srcId="{FD2F979F-6272-4860-837D-E1DAA7F3CF6F}" destId="{555AE6EB-44FB-4BE3-8267-92DC4C18F82B}" srcOrd="7" destOrd="0" presId="urn:microsoft.com/office/officeart/2008/layout/LinedList"/>
    <dgm:cxn modelId="{984C9293-7548-4142-B357-A0DB6B3990EB}" type="presParOf" srcId="{555AE6EB-44FB-4BE3-8267-92DC4C18F82B}" destId="{C93CCD3D-3EE2-42E5-8AAF-47D44152DCD1}" srcOrd="0" destOrd="0" presId="urn:microsoft.com/office/officeart/2008/layout/LinedList"/>
    <dgm:cxn modelId="{B14543CC-0B44-4E8A-B771-CBCC53983DFB}" type="presParOf" srcId="{555AE6EB-44FB-4BE3-8267-92DC4C18F82B}" destId="{ECCCADD8-5AFE-494D-9BA2-CE00F50836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23C7BE-606D-4EDC-BC84-83BEB7302F1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42BCA6-C5E9-47D6-BCF0-6D42B2C9B35A}">
      <dgm:prSet/>
      <dgm:spPr/>
      <dgm:t>
        <a:bodyPr/>
        <a:lstStyle/>
        <a:p>
          <a:r>
            <a:rPr lang="en-GB"/>
            <a:t>I must … … …</a:t>
          </a:r>
          <a:endParaRPr lang="en-US"/>
        </a:p>
      </dgm:t>
    </dgm:pt>
    <dgm:pt modelId="{EEBCF7FA-2D47-45C2-86C4-19F8A8874CBE}" type="parTrans" cxnId="{BD68CC8A-BE7D-4AE2-885F-FB4F90C02595}">
      <dgm:prSet/>
      <dgm:spPr/>
      <dgm:t>
        <a:bodyPr/>
        <a:lstStyle/>
        <a:p>
          <a:endParaRPr lang="en-US"/>
        </a:p>
      </dgm:t>
    </dgm:pt>
    <dgm:pt modelId="{BF20BBA1-E460-4D62-8C41-A55864ADD62C}" type="sibTrans" cxnId="{BD68CC8A-BE7D-4AE2-885F-FB4F90C02595}">
      <dgm:prSet/>
      <dgm:spPr/>
      <dgm:t>
        <a:bodyPr/>
        <a:lstStyle/>
        <a:p>
          <a:endParaRPr lang="en-US"/>
        </a:p>
      </dgm:t>
    </dgm:pt>
    <dgm:pt modelId="{CA6ADE37-1065-4C17-AE36-CC48A210FA4A}">
      <dgm:prSet/>
      <dgm:spPr/>
      <dgm:t>
        <a:bodyPr/>
        <a:lstStyle/>
        <a:p>
          <a:r>
            <a:rPr lang="en-GB"/>
            <a:t>I should … … …</a:t>
          </a:r>
          <a:endParaRPr lang="en-US"/>
        </a:p>
      </dgm:t>
    </dgm:pt>
    <dgm:pt modelId="{8590A7EA-FFBB-480D-9A34-8E8622A16135}" type="parTrans" cxnId="{E48FCB16-28F6-48A4-9A80-C3E066B62CBE}">
      <dgm:prSet/>
      <dgm:spPr/>
      <dgm:t>
        <a:bodyPr/>
        <a:lstStyle/>
        <a:p>
          <a:endParaRPr lang="en-US"/>
        </a:p>
      </dgm:t>
    </dgm:pt>
    <dgm:pt modelId="{76E246F4-1848-4CE1-8190-EFD65EE84271}" type="sibTrans" cxnId="{E48FCB16-28F6-48A4-9A80-C3E066B62CBE}">
      <dgm:prSet/>
      <dgm:spPr/>
      <dgm:t>
        <a:bodyPr/>
        <a:lstStyle/>
        <a:p>
          <a:endParaRPr lang="en-US"/>
        </a:p>
      </dgm:t>
    </dgm:pt>
    <dgm:pt modelId="{C9DAE5CA-24E6-484E-A0EB-2D4F6AFF454C}">
      <dgm:prSet/>
      <dgm:spPr/>
      <dgm:t>
        <a:bodyPr/>
        <a:lstStyle/>
        <a:p>
          <a:r>
            <a:rPr lang="en-GB"/>
            <a:t>I could … … …</a:t>
          </a:r>
          <a:endParaRPr lang="en-US"/>
        </a:p>
      </dgm:t>
    </dgm:pt>
    <dgm:pt modelId="{9EB27774-332F-4940-B141-515C67FE3E11}" type="parTrans" cxnId="{541E19E9-67A4-42B4-B02D-180081EE4298}">
      <dgm:prSet/>
      <dgm:spPr/>
      <dgm:t>
        <a:bodyPr/>
        <a:lstStyle/>
        <a:p>
          <a:endParaRPr lang="en-US"/>
        </a:p>
      </dgm:t>
    </dgm:pt>
    <dgm:pt modelId="{5E268393-BEF1-468B-97CC-985CF87C04DC}" type="sibTrans" cxnId="{541E19E9-67A4-42B4-B02D-180081EE4298}">
      <dgm:prSet/>
      <dgm:spPr/>
      <dgm:t>
        <a:bodyPr/>
        <a:lstStyle/>
        <a:p>
          <a:endParaRPr lang="en-US"/>
        </a:p>
      </dgm:t>
    </dgm:pt>
    <dgm:pt modelId="{5DDB868A-F2F2-42EA-B722-6E972C0B11A0}" type="pres">
      <dgm:prSet presAssocID="{6223C7BE-606D-4EDC-BC84-83BEB7302F17}" presName="linear" presStyleCnt="0">
        <dgm:presLayoutVars>
          <dgm:animLvl val="lvl"/>
          <dgm:resizeHandles val="exact"/>
        </dgm:presLayoutVars>
      </dgm:prSet>
      <dgm:spPr/>
    </dgm:pt>
    <dgm:pt modelId="{B7F5E687-7A0E-4092-8A9B-B84687021CD5}" type="pres">
      <dgm:prSet presAssocID="{3F42BCA6-C5E9-47D6-BCF0-6D42B2C9B35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B040D18-8D8B-4279-92F0-5F53B301F531}" type="pres">
      <dgm:prSet presAssocID="{BF20BBA1-E460-4D62-8C41-A55864ADD62C}" presName="spacer" presStyleCnt="0"/>
      <dgm:spPr/>
    </dgm:pt>
    <dgm:pt modelId="{15636425-B3EF-49C1-85CD-87B9BAF7932A}" type="pres">
      <dgm:prSet presAssocID="{CA6ADE37-1065-4C17-AE36-CC48A210FA4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CBFA12B-CDB6-4630-961F-CCF3570B91DD}" type="pres">
      <dgm:prSet presAssocID="{76E246F4-1848-4CE1-8190-EFD65EE84271}" presName="spacer" presStyleCnt="0"/>
      <dgm:spPr/>
    </dgm:pt>
    <dgm:pt modelId="{369C8230-BC17-4865-A28A-4B6AA9DD26AF}" type="pres">
      <dgm:prSet presAssocID="{C9DAE5CA-24E6-484E-A0EB-2D4F6AFF454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8FCB16-28F6-48A4-9A80-C3E066B62CBE}" srcId="{6223C7BE-606D-4EDC-BC84-83BEB7302F17}" destId="{CA6ADE37-1065-4C17-AE36-CC48A210FA4A}" srcOrd="1" destOrd="0" parTransId="{8590A7EA-FFBB-480D-9A34-8E8622A16135}" sibTransId="{76E246F4-1848-4CE1-8190-EFD65EE84271}"/>
    <dgm:cxn modelId="{7FAAF14D-A510-4BFB-ABED-C17A5AD86D15}" type="presOf" srcId="{C9DAE5CA-24E6-484E-A0EB-2D4F6AFF454C}" destId="{369C8230-BC17-4865-A28A-4B6AA9DD26AF}" srcOrd="0" destOrd="0" presId="urn:microsoft.com/office/officeart/2005/8/layout/vList2"/>
    <dgm:cxn modelId="{BD68CC8A-BE7D-4AE2-885F-FB4F90C02595}" srcId="{6223C7BE-606D-4EDC-BC84-83BEB7302F17}" destId="{3F42BCA6-C5E9-47D6-BCF0-6D42B2C9B35A}" srcOrd="0" destOrd="0" parTransId="{EEBCF7FA-2D47-45C2-86C4-19F8A8874CBE}" sibTransId="{BF20BBA1-E460-4D62-8C41-A55864ADD62C}"/>
    <dgm:cxn modelId="{AEDC6199-ED66-4AC0-9DF4-97C115A830DC}" type="presOf" srcId="{3F42BCA6-C5E9-47D6-BCF0-6D42B2C9B35A}" destId="{B7F5E687-7A0E-4092-8A9B-B84687021CD5}" srcOrd="0" destOrd="0" presId="urn:microsoft.com/office/officeart/2005/8/layout/vList2"/>
    <dgm:cxn modelId="{5847D5AA-B0FC-42F5-8C2E-040507B6499F}" type="presOf" srcId="{CA6ADE37-1065-4C17-AE36-CC48A210FA4A}" destId="{15636425-B3EF-49C1-85CD-87B9BAF7932A}" srcOrd="0" destOrd="0" presId="urn:microsoft.com/office/officeart/2005/8/layout/vList2"/>
    <dgm:cxn modelId="{CE9E16E6-75E2-4E3B-9114-1DB47A09A720}" type="presOf" srcId="{6223C7BE-606D-4EDC-BC84-83BEB7302F17}" destId="{5DDB868A-F2F2-42EA-B722-6E972C0B11A0}" srcOrd="0" destOrd="0" presId="urn:microsoft.com/office/officeart/2005/8/layout/vList2"/>
    <dgm:cxn modelId="{541E19E9-67A4-42B4-B02D-180081EE4298}" srcId="{6223C7BE-606D-4EDC-BC84-83BEB7302F17}" destId="{C9DAE5CA-24E6-484E-A0EB-2D4F6AFF454C}" srcOrd="2" destOrd="0" parTransId="{9EB27774-332F-4940-B141-515C67FE3E11}" sibTransId="{5E268393-BEF1-468B-97CC-985CF87C04DC}"/>
    <dgm:cxn modelId="{D3440169-A760-4071-9036-E443E7EDC1C8}" type="presParOf" srcId="{5DDB868A-F2F2-42EA-B722-6E972C0B11A0}" destId="{B7F5E687-7A0E-4092-8A9B-B84687021CD5}" srcOrd="0" destOrd="0" presId="urn:microsoft.com/office/officeart/2005/8/layout/vList2"/>
    <dgm:cxn modelId="{D49CB169-594D-425E-97C7-22F4F9B2135A}" type="presParOf" srcId="{5DDB868A-F2F2-42EA-B722-6E972C0B11A0}" destId="{DB040D18-8D8B-4279-92F0-5F53B301F531}" srcOrd="1" destOrd="0" presId="urn:microsoft.com/office/officeart/2005/8/layout/vList2"/>
    <dgm:cxn modelId="{90FAF964-B002-45B0-AB65-A563FD913ABB}" type="presParOf" srcId="{5DDB868A-F2F2-42EA-B722-6E972C0B11A0}" destId="{15636425-B3EF-49C1-85CD-87B9BAF7932A}" srcOrd="2" destOrd="0" presId="urn:microsoft.com/office/officeart/2005/8/layout/vList2"/>
    <dgm:cxn modelId="{56CBFF01-7495-43B8-8A93-9A500DD1D069}" type="presParOf" srcId="{5DDB868A-F2F2-42EA-B722-6E972C0B11A0}" destId="{7CBFA12B-CDB6-4630-961F-CCF3570B91DD}" srcOrd="3" destOrd="0" presId="urn:microsoft.com/office/officeart/2005/8/layout/vList2"/>
    <dgm:cxn modelId="{D1B93012-F3DF-47B8-9BBA-1CA5DCC99243}" type="presParOf" srcId="{5DDB868A-F2F2-42EA-B722-6E972C0B11A0}" destId="{369C8230-BC17-4865-A28A-4B6AA9DD26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BD546E-34F2-4BDB-80DF-ABD81B7C5739}">
      <dgm:prSet/>
      <dgm:spPr/>
      <dgm:t>
        <a:bodyPr/>
        <a:lstStyle/>
        <a:p>
          <a:r>
            <a:rPr lang="en-GB"/>
            <a:t>Writing the conclusion of your literature review</a:t>
          </a:r>
          <a:endParaRPr lang="en-US"/>
        </a:p>
      </dgm:t>
    </dgm:pt>
    <dgm:pt modelId="{7B2E7C34-DC3B-40DC-ABBC-DCC6EDA6233F}" type="parTrans" cxnId="{93FE2CC0-58C5-40DA-A675-0EAE8B0A3902}">
      <dgm:prSet/>
      <dgm:spPr/>
      <dgm:t>
        <a:bodyPr/>
        <a:lstStyle/>
        <a:p>
          <a:endParaRPr lang="en-US"/>
        </a:p>
      </dgm:t>
    </dgm:pt>
    <dgm:pt modelId="{2A1F5E49-C0F9-438B-9DAA-AA3779240920}" type="sibTrans" cxnId="{93FE2CC0-58C5-40DA-A675-0EAE8B0A3902}">
      <dgm:prSet/>
      <dgm:spPr/>
      <dgm:t>
        <a:bodyPr/>
        <a:lstStyle/>
        <a:p>
          <a:endParaRPr lang="en-US"/>
        </a:p>
      </dgm:t>
    </dgm:pt>
    <dgm:pt modelId="{A2812E0F-1E9D-41A0-9311-36AED701614C}">
      <dgm:prSet/>
      <dgm:spPr/>
      <dgm:t>
        <a:bodyPr/>
        <a:lstStyle/>
        <a:p>
          <a:r>
            <a:rPr lang="en-GB"/>
            <a:t>Critique of literature</a:t>
          </a:r>
          <a:endParaRPr lang="en-US"/>
        </a:p>
      </dgm:t>
    </dgm:pt>
    <dgm:pt modelId="{1E136CCC-A778-4A97-B777-C4C131807B3C}" type="parTrans" cxnId="{EECC28B7-9A66-4339-9566-7479116B7CE0}">
      <dgm:prSet/>
      <dgm:spPr/>
      <dgm:t>
        <a:bodyPr/>
        <a:lstStyle/>
        <a:p>
          <a:endParaRPr lang="en-US"/>
        </a:p>
      </dgm:t>
    </dgm:pt>
    <dgm:pt modelId="{F1F54F60-6164-4496-A889-522C1EC2AF89}" type="sibTrans" cxnId="{EECC28B7-9A66-4339-9566-7479116B7CE0}">
      <dgm:prSet/>
      <dgm:spPr/>
      <dgm:t>
        <a:bodyPr/>
        <a:lstStyle/>
        <a:p>
          <a:endParaRPr lang="en-US"/>
        </a:p>
      </dgm:t>
    </dgm:pt>
    <dgm:pt modelId="{1479917F-C645-4EFC-8F7C-ED6543811574}">
      <dgm:prSet/>
      <dgm:spPr/>
      <dgm:t>
        <a:bodyPr/>
        <a:lstStyle/>
        <a:p>
          <a:r>
            <a:rPr lang="en-GB" dirty="0"/>
            <a:t>Knowledge sharing - peer dialogue - topics, aims and objectives</a:t>
          </a:r>
          <a:endParaRPr lang="en-US" dirty="0"/>
        </a:p>
      </dgm:t>
    </dgm:pt>
    <dgm:pt modelId="{97039BF1-3EE2-47EA-BED1-C8916C0A59A5}" type="parTrans" cxnId="{F8E5D20D-7B15-46C5-88AA-2C64DB618E4C}">
      <dgm:prSet/>
      <dgm:spPr/>
      <dgm:t>
        <a:bodyPr/>
        <a:lstStyle/>
        <a:p>
          <a:endParaRPr lang="en-US"/>
        </a:p>
      </dgm:t>
    </dgm:pt>
    <dgm:pt modelId="{87789C89-5298-4869-A448-7EE69A0E774C}" type="sibTrans" cxnId="{F8E5D20D-7B15-46C5-88AA-2C64DB618E4C}">
      <dgm:prSet/>
      <dgm:spPr/>
      <dgm:t>
        <a:bodyPr/>
        <a:lstStyle/>
        <a:p>
          <a:endParaRPr lang="en-US"/>
        </a:p>
      </dgm:t>
    </dgm:pt>
    <dgm:pt modelId="{A1D22B1C-6755-4B15-8F94-57C34FD82225}">
      <dgm:prSet/>
      <dgm:spPr/>
      <dgm:t>
        <a:bodyPr/>
        <a:lstStyle/>
        <a:p>
          <a:r>
            <a:rPr lang="en-GB"/>
            <a:t>Work plan for the Christmas break and format of learning for the remainder of the year</a:t>
          </a:r>
          <a:endParaRPr lang="en-US"/>
        </a:p>
      </dgm:t>
    </dgm:pt>
    <dgm:pt modelId="{41A75E1A-8D0A-424A-AFE1-1B1423529AA5}" type="parTrans" cxnId="{276EE5BB-167E-4E4C-99B6-AA71722FCD56}">
      <dgm:prSet/>
      <dgm:spPr/>
      <dgm:t>
        <a:bodyPr/>
        <a:lstStyle/>
        <a:p>
          <a:endParaRPr lang="en-US"/>
        </a:p>
      </dgm:t>
    </dgm:pt>
    <dgm:pt modelId="{87789872-D902-4118-B251-0A20C7B8CBB9}" type="sibTrans" cxnId="{276EE5BB-167E-4E4C-99B6-AA71722FCD56}">
      <dgm:prSet/>
      <dgm:spPr/>
      <dgm:t>
        <a:bodyPr/>
        <a:lstStyle/>
        <a:p>
          <a:endParaRPr lang="en-US"/>
        </a:p>
      </dgm:t>
    </dgm:pt>
    <dgm:pt modelId="{FD2F979F-6272-4860-837D-E1DAA7F3CF6F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90F16321-5FAE-4149-BC8C-F4AFE2FDDCC6}" type="pres">
      <dgm:prSet presAssocID="{56BD546E-34F2-4BDB-80DF-ABD81B7C5739}" presName="thickLine" presStyleLbl="alignNode1" presStyleIdx="0" presStyleCnt="4"/>
      <dgm:spPr/>
    </dgm:pt>
    <dgm:pt modelId="{FD93AF05-FA1F-4CCE-A43F-08C5D769A44A}" type="pres">
      <dgm:prSet presAssocID="{56BD546E-34F2-4BDB-80DF-ABD81B7C5739}" presName="horz1" presStyleCnt="0"/>
      <dgm:spPr/>
    </dgm:pt>
    <dgm:pt modelId="{83245339-D0EA-4691-A988-7C5D09C46B82}" type="pres">
      <dgm:prSet presAssocID="{56BD546E-34F2-4BDB-80DF-ABD81B7C5739}" presName="tx1" presStyleLbl="revTx" presStyleIdx="0" presStyleCnt="4"/>
      <dgm:spPr/>
    </dgm:pt>
    <dgm:pt modelId="{25D6588F-D23E-4B92-BE20-511924C77C6C}" type="pres">
      <dgm:prSet presAssocID="{56BD546E-34F2-4BDB-80DF-ABD81B7C5739}" presName="vert1" presStyleCnt="0"/>
      <dgm:spPr/>
    </dgm:pt>
    <dgm:pt modelId="{3F06CF82-3A5F-419B-9AF5-FD5506F82658}" type="pres">
      <dgm:prSet presAssocID="{A2812E0F-1E9D-41A0-9311-36AED701614C}" presName="thickLine" presStyleLbl="alignNode1" presStyleIdx="1" presStyleCnt="4"/>
      <dgm:spPr/>
    </dgm:pt>
    <dgm:pt modelId="{B44836FD-42A1-4072-A910-7C4D40817E71}" type="pres">
      <dgm:prSet presAssocID="{A2812E0F-1E9D-41A0-9311-36AED701614C}" presName="horz1" presStyleCnt="0"/>
      <dgm:spPr/>
    </dgm:pt>
    <dgm:pt modelId="{BDF8B361-6FA9-4CFF-8050-9FFC54C4F2C0}" type="pres">
      <dgm:prSet presAssocID="{A2812E0F-1E9D-41A0-9311-36AED701614C}" presName="tx1" presStyleLbl="revTx" presStyleIdx="1" presStyleCnt="4"/>
      <dgm:spPr/>
    </dgm:pt>
    <dgm:pt modelId="{8B3D6D43-CF92-4004-87B6-5C37C53FB533}" type="pres">
      <dgm:prSet presAssocID="{A2812E0F-1E9D-41A0-9311-36AED701614C}" presName="vert1" presStyleCnt="0"/>
      <dgm:spPr/>
    </dgm:pt>
    <dgm:pt modelId="{340573FE-8E78-4013-824B-3CFD8FDD1DDE}" type="pres">
      <dgm:prSet presAssocID="{1479917F-C645-4EFC-8F7C-ED6543811574}" presName="thickLine" presStyleLbl="alignNode1" presStyleIdx="2" presStyleCnt="4"/>
      <dgm:spPr/>
    </dgm:pt>
    <dgm:pt modelId="{81D9DA4D-3533-4713-BE51-FD05517508E8}" type="pres">
      <dgm:prSet presAssocID="{1479917F-C645-4EFC-8F7C-ED6543811574}" presName="horz1" presStyleCnt="0"/>
      <dgm:spPr/>
    </dgm:pt>
    <dgm:pt modelId="{7B6C8E09-0161-4869-A09D-EE9B6D345C17}" type="pres">
      <dgm:prSet presAssocID="{1479917F-C645-4EFC-8F7C-ED6543811574}" presName="tx1" presStyleLbl="revTx" presStyleIdx="2" presStyleCnt="4"/>
      <dgm:spPr/>
    </dgm:pt>
    <dgm:pt modelId="{F0D67C9E-546B-45E9-8C82-EF30413BF100}" type="pres">
      <dgm:prSet presAssocID="{1479917F-C645-4EFC-8F7C-ED6543811574}" presName="vert1" presStyleCnt="0"/>
      <dgm:spPr/>
    </dgm:pt>
    <dgm:pt modelId="{C1EC6405-0EBD-4AB0-80D7-B75746680C8C}" type="pres">
      <dgm:prSet presAssocID="{A1D22B1C-6755-4B15-8F94-57C34FD82225}" presName="thickLine" presStyleLbl="alignNode1" presStyleIdx="3" presStyleCnt="4"/>
      <dgm:spPr/>
    </dgm:pt>
    <dgm:pt modelId="{555AE6EB-44FB-4BE3-8267-92DC4C18F82B}" type="pres">
      <dgm:prSet presAssocID="{A1D22B1C-6755-4B15-8F94-57C34FD82225}" presName="horz1" presStyleCnt="0"/>
      <dgm:spPr/>
    </dgm:pt>
    <dgm:pt modelId="{C93CCD3D-3EE2-42E5-8AAF-47D44152DCD1}" type="pres">
      <dgm:prSet presAssocID="{A1D22B1C-6755-4B15-8F94-57C34FD82225}" presName="tx1" presStyleLbl="revTx" presStyleIdx="3" presStyleCnt="4"/>
      <dgm:spPr/>
    </dgm:pt>
    <dgm:pt modelId="{ECCCADD8-5AFE-494D-9BA2-CE00F508364A}" type="pres">
      <dgm:prSet presAssocID="{A1D22B1C-6755-4B15-8F94-57C34FD82225}" presName="vert1" presStyleCnt="0"/>
      <dgm:spPr/>
    </dgm:pt>
  </dgm:ptLst>
  <dgm:cxnLst>
    <dgm:cxn modelId="{F8E5D20D-7B15-46C5-88AA-2C64DB618E4C}" srcId="{E262DB0E-2341-41F9-BEA1-62B22A5849D8}" destId="{1479917F-C645-4EFC-8F7C-ED6543811574}" srcOrd="2" destOrd="0" parTransId="{97039BF1-3EE2-47EA-BED1-C8916C0A59A5}" sibTransId="{87789C89-5298-4869-A448-7EE69A0E774C}"/>
    <dgm:cxn modelId="{8A3B1C10-1AFF-42AC-B12C-B84395BA0C5F}" type="presOf" srcId="{1479917F-C645-4EFC-8F7C-ED6543811574}" destId="{7B6C8E09-0161-4869-A09D-EE9B6D345C17}" srcOrd="0" destOrd="0" presId="urn:microsoft.com/office/officeart/2008/layout/LinedList"/>
    <dgm:cxn modelId="{B133DC26-FE2B-49B7-B7ED-49FAEC6505D1}" type="presOf" srcId="{E262DB0E-2341-41F9-BEA1-62B22A5849D8}" destId="{FD2F979F-6272-4860-837D-E1DAA7F3CF6F}" srcOrd="0" destOrd="0" presId="urn:microsoft.com/office/officeart/2008/layout/LinedList"/>
    <dgm:cxn modelId="{038B1768-1BC4-4D18-B2A9-E5EB1227990C}" type="presOf" srcId="{56BD546E-34F2-4BDB-80DF-ABD81B7C5739}" destId="{83245339-D0EA-4691-A988-7C5D09C46B82}" srcOrd="0" destOrd="0" presId="urn:microsoft.com/office/officeart/2008/layout/LinedList"/>
    <dgm:cxn modelId="{EECC28B7-9A66-4339-9566-7479116B7CE0}" srcId="{E262DB0E-2341-41F9-BEA1-62B22A5849D8}" destId="{A2812E0F-1E9D-41A0-9311-36AED701614C}" srcOrd="1" destOrd="0" parTransId="{1E136CCC-A778-4A97-B777-C4C131807B3C}" sibTransId="{F1F54F60-6164-4496-A889-522C1EC2AF89}"/>
    <dgm:cxn modelId="{276EE5BB-167E-4E4C-99B6-AA71722FCD56}" srcId="{E262DB0E-2341-41F9-BEA1-62B22A5849D8}" destId="{A1D22B1C-6755-4B15-8F94-57C34FD82225}" srcOrd="3" destOrd="0" parTransId="{41A75E1A-8D0A-424A-AFE1-1B1423529AA5}" sibTransId="{87789872-D902-4118-B251-0A20C7B8CBB9}"/>
    <dgm:cxn modelId="{93FE2CC0-58C5-40DA-A675-0EAE8B0A3902}" srcId="{E262DB0E-2341-41F9-BEA1-62B22A5849D8}" destId="{56BD546E-34F2-4BDB-80DF-ABD81B7C5739}" srcOrd="0" destOrd="0" parTransId="{7B2E7C34-DC3B-40DC-ABBC-DCC6EDA6233F}" sibTransId="{2A1F5E49-C0F9-438B-9DAA-AA3779240920}"/>
    <dgm:cxn modelId="{B09C49C6-EA10-4219-92B0-AFA3563B87B8}" type="presOf" srcId="{A1D22B1C-6755-4B15-8F94-57C34FD82225}" destId="{C93CCD3D-3EE2-42E5-8AAF-47D44152DCD1}" srcOrd="0" destOrd="0" presId="urn:microsoft.com/office/officeart/2008/layout/LinedList"/>
    <dgm:cxn modelId="{C5BA22F7-6D58-481C-BAD8-ECDC47F42008}" type="presOf" srcId="{A2812E0F-1E9D-41A0-9311-36AED701614C}" destId="{BDF8B361-6FA9-4CFF-8050-9FFC54C4F2C0}" srcOrd="0" destOrd="0" presId="urn:microsoft.com/office/officeart/2008/layout/LinedList"/>
    <dgm:cxn modelId="{C6A303B9-64C1-4AF2-A096-CE3B78C210A0}" type="presParOf" srcId="{FD2F979F-6272-4860-837D-E1DAA7F3CF6F}" destId="{90F16321-5FAE-4149-BC8C-F4AFE2FDDCC6}" srcOrd="0" destOrd="0" presId="urn:microsoft.com/office/officeart/2008/layout/LinedList"/>
    <dgm:cxn modelId="{B9715A39-F4F6-4B57-BEE8-9913EEA430FD}" type="presParOf" srcId="{FD2F979F-6272-4860-837D-E1DAA7F3CF6F}" destId="{FD93AF05-FA1F-4CCE-A43F-08C5D769A44A}" srcOrd="1" destOrd="0" presId="urn:microsoft.com/office/officeart/2008/layout/LinedList"/>
    <dgm:cxn modelId="{1CF0EC0E-C176-4F91-B08B-C536AD32CC0C}" type="presParOf" srcId="{FD93AF05-FA1F-4CCE-A43F-08C5D769A44A}" destId="{83245339-D0EA-4691-A988-7C5D09C46B82}" srcOrd="0" destOrd="0" presId="urn:microsoft.com/office/officeart/2008/layout/LinedList"/>
    <dgm:cxn modelId="{3884C154-9FA7-4D8A-BF19-58F7C9F0B275}" type="presParOf" srcId="{FD93AF05-FA1F-4CCE-A43F-08C5D769A44A}" destId="{25D6588F-D23E-4B92-BE20-511924C77C6C}" srcOrd="1" destOrd="0" presId="urn:microsoft.com/office/officeart/2008/layout/LinedList"/>
    <dgm:cxn modelId="{EA353E5B-26FF-49BE-83FD-3D70BEA92E2A}" type="presParOf" srcId="{FD2F979F-6272-4860-837D-E1DAA7F3CF6F}" destId="{3F06CF82-3A5F-419B-9AF5-FD5506F82658}" srcOrd="2" destOrd="0" presId="urn:microsoft.com/office/officeart/2008/layout/LinedList"/>
    <dgm:cxn modelId="{93AA06C2-BBAE-4001-85FB-394D8B389546}" type="presParOf" srcId="{FD2F979F-6272-4860-837D-E1DAA7F3CF6F}" destId="{B44836FD-42A1-4072-A910-7C4D40817E71}" srcOrd="3" destOrd="0" presId="urn:microsoft.com/office/officeart/2008/layout/LinedList"/>
    <dgm:cxn modelId="{B7921E53-27BF-49E3-8838-93658ABEA5E8}" type="presParOf" srcId="{B44836FD-42A1-4072-A910-7C4D40817E71}" destId="{BDF8B361-6FA9-4CFF-8050-9FFC54C4F2C0}" srcOrd="0" destOrd="0" presId="urn:microsoft.com/office/officeart/2008/layout/LinedList"/>
    <dgm:cxn modelId="{73ECD764-B706-4A4D-B4F5-03B3FDB256DB}" type="presParOf" srcId="{B44836FD-42A1-4072-A910-7C4D40817E71}" destId="{8B3D6D43-CF92-4004-87B6-5C37C53FB533}" srcOrd="1" destOrd="0" presId="urn:microsoft.com/office/officeart/2008/layout/LinedList"/>
    <dgm:cxn modelId="{FE58AA8F-2521-4F40-97E8-8724E6467911}" type="presParOf" srcId="{FD2F979F-6272-4860-837D-E1DAA7F3CF6F}" destId="{340573FE-8E78-4013-824B-3CFD8FDD1DDE}" srcOrd="4" destOrd="0" presId="urn:microsoft.com/office/officeart/2008/layout/LinedList"/>
    <dgm:cxn modelId="{6BE8E563-ECF3-4A55-B541-51A6E940C080}" type="presParOf" srcId="{FD2F979F-6272-4860-837D-E1DAA7F3CF6F}" destId="{81D9DA4D-3533-4713-BE51-FD05517508E8}" srcOrd="5" destOrd="0" presId="urn:microsoft.com/office/officeart/2008/layout/LinedList"/>
    <dgm:cxn modelId="{48E971DE-8134-4A0D-B92C-B14276538682}" type="presParOf" srcId="{81D9DA4D-3533-4713-BE51-FD05517508E8}" destId="{7B6C8E09-0161-4869-A09D-EE9B6D345C17}" srcOrd="0" destOrd="0" presId="urn:microsoft.com/office/officeart/2008/layout/LinedList"/>
    <dgm:cxn modelId="{89ABBCAC-8C39-4CF2-B2CF-3CBF40C96440}" type="presParOf" srcId="{81D9DA4D-3533-4713-BE51-FD05517508E8}" destId="{F0D67C9E-546B-45E9-8C82-EF30413BF100}" srcOrd="1" destOrd="0" presId="urn:microsoft.com/office/officeart/2008/layout/LinedList"/>
    <dgm:cxn modelId="{F7CE8DF3-27EE-4F7A-9FCA-B452871AAFD6}" type="presParOf" srcId="{FD2F979F-6272-4860-837D-E1DAA7F3CF6F}" destId="{C1EC6405-0EBD-4AB0-80D7-B75746680C8C}" srcOrd="6" destOrd="0" presId="urn:microsoft.com/office/officeart/2008/layout/LinedList"/>
    <dgm:cxn modelId="{B0C2BE4E-9C85-4E8B-9527-63F4411609A7}" type="presParOf" srcId="{FD2F979F-6272-4860-837D-E1DAA7F3CF6F}" destId="{555AE6EB-44FB-4BE3-8267-92DC4C18F82B}" srcOrd="7" destOrd="0" presId="urn:microsoft.com/office/officeart/2008/layout/LinedList"/>
    <dgm:cxn modelId="{984C9293-7548-4142-B357-A0DB6B3990EB}" type="presParOf" srcId="{555AE6EB-44FB-4BE3-8267-92DC4C18F82B}" destId="{C93CCD3D-3EE2-42E5-8AAF-47D44152DCD1}" srcOrd="0" destOrd="0" presId="urn:microsoft.com/office/officeart/2008/layout/LinedList"/>
    <dgm:cxn modelId="{B14543CC-0B44-4E8A-B771-CBCC53983DFB}" type="presParOf" srcId="{555AE6EB-44FB-4BE3-8267-92DC4C18F82B}" destId="{ECCCADD8-5AFE-494D-9BA2-CE00F50836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16321-5FAE-4149-BC8C-F4AFE2FDDCC6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45339-D0EA-4691-A988-7C5D09C46B8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Writing the conclusion of your literature review</a:t>
          </a:r>
          <a:endParaRPr lang="en-US" sz="3000" kern="1200"/>
        </a:p>
      </dsp:txBody>
      <dsp:txXfrm>
        <a:off x="0" y="0"/>
        <a:ext cx="6797675" cy="1412477"/>
      </dsp:txXfrm>
    </dsp:sp>
    <dsp:sp modelId="{3F06CF82-3A5F-419B-9AF5-FD5506F82658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8B361-6FA9-4CFF-8050-9FFC54C4F2C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Critique of literature</a:t>
          </a:r>
          <a:endParaRPr lang="en-US" sz="3000" kern="1200"/>
        </a:p>
      </dsp:txBody>
      <dsp:txXfrm>
        <a:off x="0" y="1412477"/>
        <a:ext cx="6797675" cy="1412477"/>
      </dsp:txXfrm>
    </dsp:sp>
    <dsp:sp modelId="{340573FE-8E78-4013-824B-3CFD8FDD1DDE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C8E09-0161-4869-A09D-EE9B6D345C17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Knowledge sharing - peer dialogue - topics, aims and objectives</a:t>
          </a:r>
          <a:endParaRPr lang="en-US" sz="3000" kern="1200"/>
        </a:p>
      </dsp:txBody>
      <dsp:txXfrm>
        <a:off x="0" y="2824955"/>
        <a:ext cx="6797675" cy="1412477"/>
      </dsp:txXfrm>
    </dsp:sp>
    <dsp:sp modelId="{C1EC6405-0EBD-4AB0-80D7-B75746680C8C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CCD3D-3EE2-42E5-8AAF-47D44152DCD1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Work plan for the Christmas break and format of learning for the remainder of the year</a:t>
          </a:r>
          <a:endParaRPr lang="en-US" sz="3000" kern="1200" dirty="0"/>
        </a:p>
      </dsp:txBody>
      <dsp:txXfrm>
        <a:off x="0" y="4237433"/>
        <a:ext cx="6797675" cy="14124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5E687-7A0E-4092-8A9B-B84687021CD5}">
      <dsp:nvSpPr>
        <dsp:cNvPr id="0" name=""/>
        <dsp:cNvSpPr/>
      </dsp:nvSpPr>
      <dsp:spPr>
        <a:xfrm>
          <a:off x="0" y="413293"/>
          <a:ext cx="6797675" cy="14829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 must … … …</a:t>
          </a:r>
          <a:endParaRPr lang="en-US" sz="6500" kern="1200"/>
        </a:p>
      </dsp:txBody>
      <dsp:txXfrm>
        <a:off x="72393" y="485686"/>
        <a:ext cx="6652889" cy="1338188"/>
      </dsp:txXfrm>
    </dsp:sp>
    <dsp:sp modelId="{15636425-B3EF-49C1-85CD-87B9BAF7932A}">
      <dsp:nvSpPr>
        <dsp:cNvPr id="0" name=""/>
        <dsp:cNvSpPr/>
      </dsp:nvSpPr>
      <dsp:spPr>
        <a:xfrm>
          <a:off x="0" y="2083468"/>
          <a:ext cx="6797675" cy="1482974"/>
        </a:xfrm>
        <a:prstGeom prst="roundRect">
          <a:avLst/>
        </a:prstGeom>
        <a:solidFill>
          <a:schemeClr val="accent2">
            <a:hueOff val="17677"/>
            <a:satOff val="-17244"/>
            <a:lumOff val="-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 should … … …</a:t>
          </a:r>
          <a:endParaRPr lang="en-US" sz="6500" kern="1200"/>
        </a:p>
      </dsp:txBody>
      <dsp:txXfrm>
        <a:off x="72393" y="2155861"/>
        <a:ext cx="6652889" cy="1338188"/>
      </dsp:txXfrm>
    </dsp:sp>
    <dsp:sp modelId="{369C8230-BC17-4865-A28A-4B6AA9DD26AF}">
      <dsp:nvSpPr>
        <dsp:cNvPr id="0" name=""/>
        <dsp:cNvSpPr/>
      </dsp:nvSpPr>
      <dsp:spPr>
        <a:xfrm>
          <a:off x="0" y="3753643"/>
          <a:ext cx="6797675" cy="1482974"/>
        </a:xfrm>
        <a:prstGeom prst="roundRect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 could … … …</a:t>
          </a:r>
          <a:endParaRPr lang="en-US" sz="6500" kern="1200"/>
        </a:p>
      </dsp:txBody>
      <dsp:txXfrm>
        <a:off x="72393" y="3826036"/>
        <a:ext cx="6652889" cy="13381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16321-5FAE-4149-BC8C-F4AFE2FDDCC6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45339-D0EA-4691-A988-7C5D09C46B8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Writing the conclusion of your literature review</a:t>
          </a:r>
          <a:endParaRPr lang="en-US" sz="3000" kern="1200"/>
        </a:p>
      </dsp:txBody>
      <dsp:txXfrm>
        <a:off x="0" y="0"/>
        <a:ext cx="6797675" cy="1412477"/>
      </dsp:txXfrm>
    </dsp:sp>
    <dsp:sp modelId="{3F06CF82-3A5F-419B-9AF5-FD5506F82658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8B361-6FA9-4CFF-8050-9FFC54C4F2C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Critique of literature</a:t>
          </a:r>
          <a:endParaRPr lang="en-US" sz="3000" kern="1200"/>
        </a:p>
      </dsp:txBody>
      <dsp:txXfrm>
        <a:off x="0" y="1412477"/>
        <a:ext cx="6797675" cy="1412477"/>
      </dsp:txXfrm>
    </dsp:sp>
    <dsp:sp modelId="{340573FE-8E78-4013-824B-3CFD8FDD1DDE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C8E09-0161-4869-A09D-EE9B6D345C17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Knowledge sharing - peer dialogue - topics, aims and objectives</a:t>
          </a:r>
          <a:endParaRPr lang="en-US" sz="3000" kern="1200" dirty="0"/>
        </a:p>
      </dsp:txBody>
      <dsp:txXfrm>
        <a:off x="0" y="2824955"/>
        <a:ext cx="6797675" cy="1412477"/>
      </dsp:txXfrm>
    </dsp:sp>
    <dsp:sp modelId="{C1EC6405-0EBD-4AB0-80D7-B75746680C8C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CCD3D-3EE2-42E5-8AAF-47D44152DCD1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Work plan for the Christmas break and format of learning for the remainder of the year</a:t>
          </a:r>
          <a:endParaRPr lang="en-US" sz="3000" kern="1200"/>
        </a:p>
      </dsp:txBody>
      <dsp:txXfrm>
        <a:off x="0" y="4237433"/>
        <a:ext cx="6797675" cy="141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7720" y="1475234"/>
            <a:ext cx="3420094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Counselling 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Major Project   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This lesson will address: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00686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6209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62DA9-E1B3-471F-87D4-5FBC5BB64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 from your asynchronous learning</a:t>
            </a:r>
          </a:p>
        </p:txBody>
      </p:sp>
      <p:pic>
        <p:nvPicPr>
          <p:cNvPr id="1026" name="Picture 2" descr="Person Holding White and Brown Wooden Letter B Wall Decor">
            <a:extLst>
              <a:ext uri="{FF2B5EF4-FFF2-40B4-BE49-F238E27FC236}">
                <a16:creationId xmlns:a16="http://schemas.microsoft.com/office/drawing/2014/main" id="{C1C9EDB5-4133-460D-8069-80ED82AF40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" r="2" b="2"/>
          <a:stretch/>
        </p:blipFill>
        <p:spPr bwMode="auto">
          <a:xfrm>
            <a:off x="-1" y="1"/>
            <a:ext cx="463531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726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B6713-F9D5-4002-96A4-C5CB4276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: Research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08859-393A-4300-AFAB-9F65FCD38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Your Research Proposal presentation [Assignment 1] is to be submitted via Turnitin on 8th December 2020, before 11.59 p.m.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In</a:t>
            </a:r>
            <a:r>
              <a:rPr lang="en-GB" sz="4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narrated PowerPoint format where your image is shown in the corner of each slide. 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989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23FBE-9EF5-4C1C-A713-D4FCC8E2C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Assignment 1 : Research proposal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CEEB82F-2C25-46A6-870D-4D339BFC0F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4BA31-7025-414B-B116-A799E2E6D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>
                <a:solidFill>
                  <a:srgbClr val="FF0000"/>
                </a:solidFill>
              </a:rPr>
              <a:t>Draft</a:t>
            </a:r>
            <a:r>
              <a:rPr lang="en-GB" sz="4400" dirty="0"/>
              <a:t> Turnitin portal and </a:t>
            </a:r>
            <a:r>
              <a:rPr lang="en-GB" sz="4400" dirty="0">
                <a:solidFill>
                  <a:srgbClr val="FF0000"/>
                </a:solidFill>
              </a:rPr>
              <a:t>Actual</a:t>
            </a:r>
            <a:r>
              <a:rPr lang="en-GB" sz="4400" dirty="0"/>
              <a:t> Turnitin portal are open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74923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F2785-993B-433A-81CA-225902D00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These lessons have now covered: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D196C-2058-4F81-AAC4-ED4CE80CD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1917291"/>
            <a:ext cx="12044516" cy="3951802"/>
          </a:xfrm>
        </p:spPr>
        <p:txBody>
          <a:bodyPr>
            <a:noAutofit/>
          </a:bodyPr>
          <a:lstStyle/>
          <a:p>
            <a:r>
              <a:rPr lang="en-GB" sz="4000" dirty="0"/>
              <a:t>How to write your: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Research proposal [and present]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 Introduction section</a:t>
            </a:r>
          </a:p>
          <a:p>
            <a:pPr marL="628650" indent="-628650">
              <a:buFont typeface="Wingdings" panose="05000000000000000000" pitchFamily="2" charset="2"/>
              <a:buChar char="q"/>
            </a:pPr>
            <a:r>
              <a:rPr lang="en-GB" sz="4000" dirty="0"/>
              <a:t>Main Body section – the critique of your literature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 Conclusion section</a:t>
            </a:r>
          </a:p>
        </p:txBody>
      </p:sp>
    </p:spTree>
    <p:extLst>
      <p:ext uri="{BB962C8B-B14F-4D97-AF65-F5344CB8AC3E}">
        <p14:creationId xmlns:p14="http://schemas.microsoft.com/office/powerpoint/2010/main" val="668302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0124-FA89-430E-8E04-37808DE2D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Knowledge sharing - peer dialogue - topics, aims and objectives: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A1628-A033-44B2-8D62-1274E0444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00052"/>
            <a:ext cx="10058400" cy="4251365"/>
          </a:xfrm>
        </p:spPr>
        <p:txBody>
          <a:bodyPr>
            <a:noAutofit/>
          </a:bodyPr>
          <a:lstStyle/>
          <a:p>
            <a:r>
              <a:rPr lang="en-GB" sz="2800" b="1" dirty="0"/>
              <a:t>Knowledge sharing: </a:t>
            </a:r>
            <a:r>
              <a:rPr lang="en-GB" sz="2800" dirty="0"/>
              <a:t>Present a 3-minute knowledge sharing precis of your: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Research title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Research question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Research aims/objectives.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Share one writing tip with your peers.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Group Discussion to follow.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01864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FDA42-B6D1-40EB-A586-17253E126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Work plan for the Christmas break and format of learning for the remainder of the year:</a:t>
            </a:r>
            <a:br>
              <a:rPr lang="en-US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42375-3790-4DD0-8A95-6FF3C002E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Take a minute to consider any gaps in your knowledge - now is the time to make sure that you can get going on this project over the Christmas break.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The first lesson next year will be a review of the work we have undertaken and the start of the change from taught lessons to supervision sessions.</a:t>
            </a:r>
          </a:p>
        </p:txBody>
      </p:sp>
    </p:spTree>
    <p:extLst>
      <p:ext uri="{BB962C8B-B14F-4D97-AF65-F5344CB8AC3E}">
        <p14:creationId xmlns:p14="http://schemas.microsoft.com/office/powerpoint/2010/main" val="1225360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490FE-191D-4BC0-907C-76DD32FBF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Asynchronous learning for next week: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Photo Of Woman Looking On Computer">
            <a:extLst>
              <a:ext uri="{FF2B5EF4-FFF2-40B4-BE49-F238E27FC236}">
                <a16:creationId xmlns:a16="http://schemas.microsoft.com/office/drawing/2014/main" id="{AFEEF6BB-F1D1-449E-82D5-2655387094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3" r="9993" b="-1"/>
          <a:stretch/>
        </p:blipFill>
        <p:spPr bwMode="auto">
          <a:xfrm>
            <a:off x="4635095" y="10"/>
            <a:ext cx="755688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885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47204-CF42-4FB7-BD8A-E5BA6E97D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Work plan for the Christmas break and format of learning for the remainder of the year:</a:t>
            </a:r>
            <a:br>
              <a:rPr lang="en-US" sz="3600">
                <a:solidFill>
                  <a:schemeClr val="bg1"/>
                </a:solidFill>
              </a:rPr>
            </a:br>
            <a:endParaRPr lang="en-GB" sz="360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6220ABB-D95A-473C-AFB9-ACBBAFDA01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985637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0075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A6B2-19F6-4DF8-91E4-22304BDB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Two good books for reading over the holiday: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5CD5-3EC8-4D8F-9F44-CD173B29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00750"/>
            <a:ext cx="5575367" cy="356834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Ridley, D., 2008. 2012/13. </a:t>
            </a:r>
            <a:r>
              <a:rPr lang="en-GB" sz="2400" i="1" dirty="0"/>
              <a:t>The literature review.</a:t>
            </a:r>
            <a:r>
              <a:rPr lang="en-GB" sz="2400" dirty="0"/>
              <a:t> </a:t>
            </a:r>
            <a:r>
              <a:rPr lang="en-GB" sz="2400" i="1" dirty="0"/>
              <a:t>A step by step guide</a:t>
            </a:r>
            <a:r>
              <a:rPr lang="en-GB" sz="2400" dirty="0"/>
              <a:t>.  London: Sage.</a:t>
            </a:r>
          </a:p>
          <a:p>
            <a:r>
              <a:rPr lang="en-GB" sz="2400" dirty="0"/>
              <a:t>Wallace, M. and Wray, A. 2011. </a:t>
            </a:r>
            <a:r>
              <a:rPr lang="en-GB" sz="2400" i="1" dirty="0"/>
              <a:t>Critical reading and writing for postgraduates</a:t>
            </a:r>
            <a:r>
              <a:rPr lang="en-GB" sz="2400" dirty="0"/>
              <a:t>. London: Sage.</a:t>
            </a:r>
          </a:p>
          <a:p>
            <a:r>
              <a:rPr lang="en-GB" sz="2400" dirty="0"/>
              <a:t>Also, don’t forget to check out all the information on</a:t>
            </a:r>
            <a:r>
              <a:rPr lang="en-GB" dirty="0"/>
              <a:t>:</a:t>
            </a:r>
          </a:p>
          <a:p>
            <a:endParaRPr lang="en-GB" dirty="0"/>
          </a:p>
        </p:txBody>
      </p:sp>
      <p:pic>
        <p:nvPicPr>
          <p:cNvPr id="2050" name="Picture 2" descr="Moodle UWTSD 2017/18">
            <a:extLst>
              <a:ext uri="{FF2B5EF4-FFF2-40B4-BE49-F238E27FC236}">
                <a16:creationId xmlns:a16="http://schemas.microsoft.com/office/drawing/2014/main" id="{DB6228CC-BCCC-4A95-B5C0-B310FE694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4"/>
          <a:stretch/>
        </p:blipFill>
        <p:spPr bwMode="auto">
          <a:xfrm>
            <a:off x="7534656" y="2292544"/>
            <a:ext cx="3621024" cy="341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5111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This week we have addressed: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727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EBD11-9A70-40B9-AC55-404FD2566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Merry Christmas!!!</a:t>
            </a:r>
          </a:p>
        </p:txBody>
      </p:sp>
      <p:pic>
        <p:nvPicPr>
          <p:cNvPr id="4100" name="Picture 4" descr="Man Standing Beside Christmas Tree">
            <a:extLst>
              <a:ext uri="{FF2B5EF4-FFF2-40B4-BE49-F238E27FC236}">
                <a16:creationId xmlns:a16="http://schemas.microsoft.com/office/drawing/2014/main" id="{DE6EEDE6-F350-4357-973A-F85964EEF8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" r="2" b="2"/>
          <a:stretch/>
        </p:blipFill>
        <p:spPr bwMode="auto">
          <a:xfrm>
            <a:off x="-1" y="1"/>
            <a:ext cx="463531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1977077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422</Words>
  <Application>Microsoft Office PowerPoint</Application>
  <PresentationFormat>Widescreen</PresentationFormat>
  <Paragraphs>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Bookman Old Style</vt:lpstr>
      <vt:lpstr>Calibri</vt:lpstr>
      <vt:lpstr>Franklin Gothic Book</vt:lpstr>
      <vt:lpstr>Wingdings</vt:lpstr>
      <vt:lpstr>1_RetrospectVTI</vt:lpstr>
      <vt:lpstr>Counselling  Major Project   I</vt:lpstr>
      <vt:lpstr>This lesson will address:</vt:lpstr>
      <vt:lpstr>Any questions from your asynchronous learning</vt:lpstr>
      <vt:lpstr>Assignment 1 : Research proposal</vt:lpstr>
      <vt:lpstr>Assignment 1 : Research proposal</vt:lpstr>
      <vt:lpstr>These lessons have now covered:</vt:lpstr>
      <vt:lpstr>Knowledge sharing - peer dialogue - topics, aims and objectives:</vt:lpstr>
      <vt:lpstr>Work plan for the Christmas break and format of learning for the remainder of the year: </vt:lpstr>
      <vt:lpstr>Asynchronous learning for next week:</vt:lpstr>
      <vt:lpstr>Work plan for the Christmas break and format of learning for the remainder of the year: </vt:lpstr>
      <vt:lpstr>Two good books for reading over the holiday:</vt:lpstr>
      <vt:lpstr>This week we have addressed:</vt:lpstr>
      <vt:lpstr>Merry Christmas!!!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 Major Project   I</dc:title>
  <dc:creator>Beverly Cole</dc:creator>
  <cp:lastModifiedBy>Beverly Cole</cp:lastModifiedBy>
  <cp:revision>1</cp:revision>
  <dcterms:created xsi:type="dcterms:W3CDTF">2020-12-01T13:36:10Z</dcterms:created>
  <dcterms:modified xsi:type="dcterms:W3CDTF">2020-12-01T13:37:38Z</dcterms:modified>
</cp:coreProperties>
</file>