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hrhVGDzd9EsnW" ContentType="image/jpe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3" r:id="rId5"/>
  </p:sldMasterIdLst>
  <p:notesMasterIdLst>
    <p:notesMasterId r:id="rId53"/>
  </p:notesMasterIdLst>
  <p:sldIdLst>
    <p:sldId id="256" r:id="rId6"/>
    <p:sldId id="534" r:id="rId7"/>
    <p:sldId id="535" r:id="rId8"/>
    <p:sldId id="277" r:id="rId9"/>
    <p:sldId id="306" r:id="rId10"/>
    <p:sldId id="392" r:id="rId11"/>
    <p:sldId id="418" r:id="rId12"/>
    <p:sldId id="362" r:id="rId13"/>
    <p:sldId id="330" r:id="rId14"/>
    <p:sldId id="360" r:id="rId15"/>
    <p:sldId id="323" r:id="rId16"/>
    <p:sldId id="363" r:id="rId17"/>
    <p:sldId id="361" r:id="rId18"/>
    <p:sldId id="354" r:id="rId19"/>
    <p:sldId id="537" r:id="rId20"/>
    <p:sldId id="415" r:id="rId21"/>
    <p:sldId id="416" r:id="rId22"/>
    <p:sldId id="417" r:id="rId23"/>
    <p:sldId id="368" r:id="rId24"/>
    <p:sldId id="367" r:id="rId25"/>
    <p:sldId id="421" r:id="rId26"/>
    <p:sldId id="419" r:id="rId27"/>
    <p:sldId id="422" r:id="rId28"/>
    <p:sldId id="274" r:id="rId29"/>
    <p:sldId id="370" r:id="rId30"/>
    <p:sldId id="545" r:id="rId31"/>
    <p:sldId id="541" r:id="rId32"/>
    <p:sldId id="424" r:id="rId33"/>
    <p:sldId id="329" r:id="rId34"/>
    <p:sldId id="539" r:id="rId35"/>
    <p:sldId id="540" r:id="rId36"/>
    <p:sldId id="542" r:id="rId37"/>
    <p:sldId id="543" r:id="rId38"/>
    <p:sldId id="291" r:id="rId39"/>
    <p:sldId id="290" r:id="rId40"/>
    <p:sldId id="276" r:id="rId41"/>
    <p:sldId id="544" r:id="rId42"/>
    <p:sldId id="326" r:id="rId43"/>
    <p:sldId id="299" r:id="rId44"/>
    <p:sldId id="529" r:id="rId45"/>
    <p:sldId id="268" r:id="rId46"/>
    <p:sldId id="278" r:id="rId47"/>
    <p:sldId id="532" r:id="rId48"/>
    <p:sldId id="423" r:id="rId49"/>
    <p:sldId id="344" r:id="rId50"/>
    <p:sldId id="412" r:id="rId51"/>
    <p:sldId id="328"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a:srgbClr val="6915FF"/>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9DCEB-22E2-49E2-8033-DC3CB8B6890B}" v="115" dt="2023-02-09T11:47:27.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11" autoAdjust="0"/>
    <p:restoredTop sz="94660"/>
  </p:normalViewPr>
  <p:slideViewPr>
    <p:cSldViewPr snapToGrid="0">
      <p:cViewPr varScale="1">
        <p:scale>
          <a:sx n="62" d="100"/>
          <a:sy n="62" d="100"/>
        </p:scale>
        <p:origin x="408" y="33"/>
      </p:cViewPr>
      <p:guideLst/>
    </p:cSldViewPr>
  </p:slideViewPr>
  <p:notesTextViewPr>
    <p:cViewPr>
      <p:scale>
        <a:sx n="1" d="1"/>
        <a:sy n="1" d="1"/>
      </p:scale>
      <p:origin x="0" y="0"/>
    </p:cViewPr>
  </p:notesTextViewPr>
  <p:sorterViewPr>
    <p:cViewPr>
      <p:scale>
        <a:sx n="100" d="100"/>
        <a:sy n="100" d="100"/>
      </p:scale>
      <p:origin x="0" y="-12493"/>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5/10/relationships/revisionInfo" Target="revisionInfo.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ableStyles" Target="tableStyle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7494E565-BEEC-41A8-958A-E94F8E108692}"/>
    <pc:docChg chg="addSld modSld">
      <pc:chgData name="James Williams" userId="c957a50b-491f-4d94-b4bc-52aca3e2340d" providerId="ADAL" clId="{7494E565-BEEC-41A8-958A-E94F8E108692}" dt="2022-12-21T18:37:43.469" v="0"/>
      <pc:docMkLst>
        <pc:docMk/>
      </pc:docMkLst>
      <pc:sldChg chg="add">
        <pc:chgData name="James Williams" userId="c957a50b-491f-4d94-b4bc-52aca3e2340d" providerId="ADAL" clId="{7494E565-BEEC-41A8-958A-E94F8E108692}" dt="2022-12-21T18:37:43.469" v="0"/>
        <pc:sldMkLst>
          <pc:docMk/>
          <pc:sldMk cId="2028065261" sldId="425"/>
        </pc:sldMkLst>
      </pc:sldChg>
    </pc:docChg>
  </pc:docChgLst>
  <pc:docChgLst>
    <pc:chgData name="James Williams" userId="c957a50b-491f-4d94-b4bc-52aca3e2340d" providerId="ADAL" clId="{5AF9DCEB-22E2-49E2-8033-DC3CB8B6890B}"/>
    <pc:docChg chg="undo redo custSel addSld delSld modSld sldOrd">
      <pc:chgData name="James Williams" userId="c957a50b-491f-4d94-b4bc-52aca3e2340d" providerId="ADAL" clId="{5AF9DCEB-22E2-49E2-8033-DC3CB8B6890B}" dt="2023-02-09T11:48:06.723" v="6717" actId="313"/>
      <pc:docMkLst>
        <pc:docMk/>
      </pc:docMkLst>
      <pc:sldChg chg="add del">
        <pc:chgData name="James Williams" userId="c957a50b-491f-4d94-b4bc-52aca3e2340d" providerId="ADAL" clId="{5AF9DCEB-22E2-49E2-8033-DC3CB8B6890B}" dt="2023-02-01T13:55:39.062" v="23"/>
        <pc:sldMkLst>
          <pc:docMk/>
          <pc:sldMk cId="2744674804" sldId="268"/>
        </pc:sldMkLst>
      </pc:sldChg>
      <pc:sldChg chg="modSp add del mod">
        <pc:chgData name="James Williams" userId="c957a50b-491f-4d94-b4bc-52aca3e2340d" providerId="ADAL" clId="{5AF9DCEB-22E2-49E2-8033-DC3CB8B6890B}" dt="2023-02-08T16:41:58.126" v="5176" actId="20577"/>
        <pc:sldMkLst>
          <pc:docMk/>
          <pc:sldMk cId="3465548245" sldId="274"/>
        </pc:sldMkLst>
        <pc:spChg chg="mod">
          <ac:chgData name="James Williams" userId="c957a50b-491f-4d94-b4bc-52aca3e2340d" providerId="ADAL" clId="{5AF9DCEB-22E2-49E2-8033-DC3CB8B6890B}" dt="2023-02-08T15:24:20.197" v="3096" actId="113"/>
          <ac:spMkLst>
            <pc:docMk/>
            <pc:sldMk cId="3465548245" sldId="274"/>
            <ac:spMk id="2" creationId="{7BE8D325-5E99-45EB-99A7-1D35A3979691}"/>
          </ac:spMkLst>
        </pc:spChg>
        <pc:spChg chg="mod">
          <ac:chgData name="James Williams" userId="c957a50b-491f-4d94-b4bc-52aca3e2340d" providerId="ADAL" clId="{5AF9DCEB-22E2-49E2-8033-DC3CB8B6890B}" dt="2023-02-08T16:41:58.126" v="5176" actId="20577"/>
          <ac:spMkLst>
            <pc:docMk/>
            <pc:sldMk cId="3465548245" sldId="274"/>
            <ac:spMk id="6" creationId="{AFE421AD-2E0E-4236-B136-2A30F9042B40}"/>
          </ac:spMkLst>
        </pc:spChg>
      </pc:sldChg>
      <pc:sldChg chg="add">
        <pc:chgData name="James Williams" userId="c957a50b-491f-4d94-b4bc-52aca3e2340d" providerId="ADAL" clId="{5AF9DCEB-22E2-49E2-8033-DC3CB8B6890B}" dt="2023-02-01T12:51:45.801" v="21"/>
        <pc:sldMkLst>
          <pc:docMk/>
          <pc:sldMk cId="2307667373" sldId="276"/>
        </pc:sldMkLst>
      </pc:sldChg>
      <pc:sldChg chg="modSp mod">
        <pc:chgData name="James Williams" userId="c957a50b-491f-4d94-b4bc-52aca3e2340d" providerId="ADAL" clId="{5AF9DCEB-22E2-49E2-8033-DC3CB8B6890B}" dt="2023-02-08T11:11:38.190" v="351" actId="1076"/>
        <pc:sldMkLst>
          <pc:docMk/>
          <pc:sldMk cId="2119460694" sldId="277"/>
        </pc:sldMkLst>
        <pc:spChg chg="mod">
          <ac:chgData name="James Williams" userId="c957a50b-491f-4d94-b4bc-52aca3e2340d" providerId="ADAL" clId="{5AF9DCEB-22E2-49E2-8033-DC3CB8B6890B}" dt="2023-02-08T11:11:38.190" v="351" actId="1076"/>
          <ac:spMkLst>
            <pc:docMk/>
            <pc:sldMk cId="2119460694" sldId="277"/>
            <ac:spMk id="10" creationId="{9D04C5F4-0E09-4391-8AFE-5DCD8B43C2AD}"/>
          </ac:spMkLst>
        </pc:spChg>
        <pc:picChg chg="mod">
          <ac:chgData name="James Williams" userId="c957a50b-491f-4d94-b4bc-52aca3e2340d" providerId="ADAL" clId="{5AF9DCEB-22E2-49E2-8033-DC3CB8B6890B}" dt="2023-02-08T11:11:38.190" v="351" actId="1076"/>
          <ac:picMkLst>
            <pc:docMk/>
            <pc:sldMk cId="2119460694" sldId="277"/>
            <ac:picMk id="9" creationId="{CFC35D82-5945-49C9-A2AE-F3DE9C901C39}"/>
          </ac:picMkLst>
        </pc:picChg>
      </pc:sldChg>
      <pc:sldChg chg="modSp mod ord">
        <pc:chgData name="James Williams" userId="c957a50b-491f-4d94-b4bc-52aca3e2340d" providerId="ADAL" clId="{5AF9DCEB-22E2-49E2-8033-DC3CB8B6890B}" dt="2023-02-08T16:40:41.474" v="5172" actId="20577"/>
        <pc:sldMkLst>
          <pc:docMk/>
          <pc:sldMk cId="2110399098" sldId="291"/>
        </pc:sldMkLst>
        <pc:spChg chg="mod">
          <ac:chgData name="James Williams" userId="c957a50b-491f-4d94-b4bc-52aca3e2340d" providerId="ADAL" clId="{5AF9DCEB-22E2-49E2-8033-DC3CB8B6890B}" dt="2023-02-08T16:40:41.474" v="5172" actId="20577"/>
          <ac:spMkLst>
            <pc:docMk/>
            <pc:sldMk cId="2110399098" sldId="291"/>
            <ac:spMk id="7" creationId="{677AE73A-B26D-4882-BF0B-0835D6A911B4}"/>
          </ac:spMkLst>
        </pc:spChg>
      </pc:sldChg>
      <pc:sldChg chg="addSp delSp modSp add del mod ord">
        <pc:chgData name="James Williams" userId="c957a50b-491f-4d94-b4bc-52aca3e2340d" providerId="ADAL" clId="{5AF9DCEB-22E2-49E2-8033-DC3CB8B6890B}" dt="2023-02-08T11:02:49.417" v="40" actId="20577"/>
        <pc:sldMkLst>
          <pc:docMk/>
          <pc:sldMk cId="2961266617" sldId="299"/>
        </pc:sldMkLst>
        <pc:spChg chg="mod">
          <ac:chgData name="James Williams" userId="c957a50b-491f-4d94-b4bc-52aca3e2340d" providerId="ADAL" clId="{5AF9DCEB-22E2-49E2-8033-DC3CB8B6890B}" dt="2023-02-08T11:02:49.417" v="40" actId="20577"/>
          <ac:spMkLst>
            <pc:docMk/>
            <pc:sldMk cId="2961266617" sldId="299"/>
            <ac:spMk id="2" creationId="{4E19FDFA-248F-4679-A0E2-5599C132D48C}"/>
          </ac:spMkLst>
        </pc:spChg>
        <pc:spChg chg="del">
          <ac:chgData name="James Williams" userId="c957a50b-491f-4d94-b4bc-52aca3e2340d" providerId="ADAL" clId="{5AF9DCEB-22E2-49E2-8033-DC3CB8B6890B}" dt="2023-02-08T11:02:45.785" v="38" actId="478"/>
          <ac:spMkLst>
            <pc:docMk/>
            <pc:sldMk cId="2961266617" sldId="299"/>
            <ac:spMk id="3" creationId="{795B3E02-BC8B-4FF6-B744-2254AEFA265E}"/>
          </ac:spMkLst>
        </pc:spChg>
        <pc:spChg chg="add del mod">
          <ac:chgData name="James Williams" userId="c957a50b-491f-4d94-b4bc-52aca3e2340d" providerId="ADAL" clId="{5AF9DCEB-22E2-49E2-8033-DC3CB8B6890B}" dt="2023-02-08T11:02:48.711" v="39" actId="478"/>
          <ac:spMkLst>
            <pc:docMk/>
            <pc:sldMk cId="2961266617" sldId="299"/>
            <ac:spMk id="5" creationId="{CF87C69A-6E0A-4028-BF46-FE06BE0D084D}"/>
          </ac:spMkLst>
        </pc:spChg>
      </pc:sldChg>
      <pc:sldChg chg="del">
        <pc:chgData name="James Williams" userId="c957a50b-491f-4d94-b4bc-52aca3e2340d" providerId="ADAL" clId="{5AF9DCEB-22E2-49E2-8033-DC3CB8B6890B}" dt="2023-02-08T15:33:17.247" v="3276" actId="2696"/>
        <pc:sldMkLst>
          <pc:docMk/>
          <pc:sldMk cId="3136927749" sldId="305"/>
        </pc:sldMkLst>
      </pc:sldChg>
      <pc:sldChg chg="addSp modSp mod">
        <pc:chgData name="James Williams" userId="c957a50b-491f-4d94-b4bc-52aca3e2340d" providerId="ADAL" clId="{5AF9DCEB-22E2-49E2-8033-DC3CB8B6890B}" dt="2023-02-08T12:48:08.784" v="1514" actId="1076"/>
        <pc:sldMkLst>
          <pc:docMk/>
          <pc:sldMk cId="0" sldId="323"/>
        </pc:sldMkLst>
        <pc:spChg chg="add mod">
          <ac:chgData name="James Williams" userId="c957a50b-491f-4d94-b4bc-52aca3e2340d" providerId="ADAL" clId="{5AF9DCEB-22E2-49E2-8033-DC3CB8B6890B}" dt="2023-02-08T12:45:48.437" v="1324" actId="20577"/>
          <ac:spMkLst>
            <pc:docMk/>
            <pc:sldMk cId="0" sldId="323"/>
            <ac:spMk id="2" creationId="{AD0342CF-E884-D4A2-5588-3C2D456386E3}"/>
          </ac:spMkLst>
        </pc:spChg>
        <pc:spChg chg="add mod">
          <ac:chgData name="James Williams" userId="c957a50b-491f-4d94-b4bc-52aca3e2340d" providerId="ADAL" clId="{5AF9DCEB-22E2-49E2-8033-DC3CB8B6890B}" dt="2023-02-08T12:48:08.784" v="1514" actId="1076"/>
          <ac:spMkLst>
            <pc:docMk/>
            <pc:sldMk cId="0" sldId="323"/>
            <ac:spMk id="6" creationId="{B83FF8DC-0F89-92DF-6285-B90DF150E89B}"/>
          </ac:spMkLst>
        </pc:spChg>
        <pc:spChg chg="mod">
          <ac:chgData name="James Williams" userId="c957a50b-491f-4d94-b4bc-52aca3e2340d" providerId="ADAL" clId="{5AF9DCEB-22E2-49E2-8033-DC3CB8B6890B}" dt="2023-02-08T12:40:54.172" v="1216" actId="115"/>
          <ac:spMkLst>
            <pc:docMk/>
            <pc:sldMk cId="0" sldId="323"/>
            <ac:spMk id="4098" creationId="{1EAA6DBD-7FDA-4472-AD82-F7C227A8025F}"/>
          </ac:spMkLst>
        </pc:spChg>
        <pc:graphicFrameChg chg="add mod">
          <ac:chgData name="James Williams" userId="c957a50b-491f-4d94-b4bc-52aca3e2340d" providerId="ADAL" clId="{5AF9DCEB-22E2-49E2-8033-DC3CB8B6890B}" dt="2023-02-08T12:46:06.570" v="1327" actId="1076"/>
          <ac:graphicFrameMkLst>
            <pc:docMk/>
            <pc:sldMk cId="0" sldId="323"/>
            <ac:graphicFrameMk id="3" creationId="{2AC17596-D2F0-5343-C50E-53CA14A2F0FC}"/>
          </ac:graphicFrameMkLst>
        </pc:graphicFrameChg>
        <pc:picChg chg="mod">
          <ac:chgData name="James Williams" userId="c957a50b-491f-4d94-b4bc-52aca3e2340d" providerId="ADAL" clId="{5AF9DCEB-22E2-49E2-8033-DC3CB8B6890B}" dt="2023-02-08T12:46:10.316" v="1328" actId="1076"/>
          <ac:picMkLst>
            <pc:docMk/>
            <pc:sldMk cId="0" sldId="323"/>
            <ac:picMk id="4099" creationId="{316F68C9-B0ED-47B6-96DB-3F0D8ACEE79A}"/>
          </ac:picMkLst>
        </pc:picChg>
        <pc:cxnChg chg="add mod">
          <ac:chgData name="James Williams" userId="c957a50b-491f-4d94-b4bc-52aca3e2340d" providerId="ADAL" clId="{5AF9DCEB-22E2-49E2-8033-DC3CB8B6890B}" dt="2023-02-08T12:47:01.883" v="1339" actId="692"/>
          <ac:cxnSpMkLst>
            <pc:docMk/>
            <pc:sldMk cId="0" sldId="323"/>
            <ac:cxnSpMk id="5" creationId="{050938AF-CC7E-CE06-EFE7-AAED54FCDE27}"/>
          </ac:cxnSpMkLst>
        </pc:cxnChg>
      </pc:sldChg>
      <pc:sldChg chg="add ord">
        <pc:chgData name="James Williams" userId="c957a50b-491f-4d94-b4bc-52aca3e2340d" providerId="ADAL" clId="{5AF9DCEB-22E2-49E2-8033-DC3CB8B6890B}" dt="2023-02-09T11:34:34.874" v="5972"/>
        <pc:sldMkLst>
          <pc:docMk/>
          <pc:sldMk cId="1861619271" sldId="326"/>
        </pc:sldMkLst>
      </pc:sldChg>
      <pc:sldChg chg="addSp mod">
        <pc:chgData name="James Williams" userId="c957a50b-491f-4d94-b4bc-52aca3e2340d" providerId="ADAL" clId="{5AF9DCEB-22E2-49E2-8033-DC3CB8B6890B}" dt="2023-02-08T11:02:14.197" v="27" actId="22"/>
        <pc:sldMkLst>
          <pc:docMk/>
          <pc:sldMk cId="609174842" sldId="328"/>
        </pc:sldMkLst>
        <pc:spChg chg="add">
          <ac:chgData name="James Williams" userId="c957a50b-491f-4d94-b4bc-52aca3e2340d" providerId="ADAL" clId="{5AF9DCEB-22E2-49E2-8033-DC3CB8B6890B}" dt="2023-02-08T11:02:14.197" v="27" actId="22"/>
          <ac:spMkLst>
            <pc:docMk/>
            <pc:sldMk cId="609174842" sldId="328"/>
            <ac:spMk id="9" creationId="{222181BC-4435-15B8-C675-C0AB19BE525E}"/>
          </ac:spMkLst>
        </pc:spChg>
      </pc:sldChg>
      <pc:sldChg chg="addSp delSp modSp add mod ord setBg">
        <pc:chgData name="James Williams" userId="c957a50b-491f-4d94-b4bc-52aca3e2340d" providerId="ADAL" clId="{5AF9DCEB-22E2-49E2-8033-DC3CB8B6890B}" dt="2023-02-08T16:16:13.676" v="4323" actId="1076"/>
        <pc:sldMkLst>
          <pc:docMk/>
          <pc:sldMk cId="3252816145" sldId="329"/>
        </pc:sldMkLst>
        <pc:spChg chg="mod">
          <ac:chgData name="James Williams" userId="c957a50b-491f-4d94-b4bc-52aca3e2340d" providerId="ADAL" clId="{5AF9DCEB-22E2-49E2-8033-DC3CB8B6890B}" dt="2023-02-08T15:37:02.232" v="3335" actId="26606"/>
          <ac:spMkLst>
            <pc:docMk/>
            <pc:sldMk cId="3252816145" sldId="329"/>
            <ac:spMk id="2" creationId="{7BE8D325-5E99-45EB-99A7-1D35A3979691}"/>
          </ac:spMkLst>
        </pc:spChg>
        <pc:spChg chg="del">
          <ac:chgData name="James Williams" userId="c957a50b-491f-4d94-b4bc-52aca3e2340d" providerId="ADAL" clId="{5AF9DCEB-22E2-49E2-8033-DC3CB8B6890B}" dt="2023-02-08T15:34:55.645" v="3321" actId="478"/>
          <ac:spMkLst>
            <pc:docMk/>
            <pc:sldMk cId="3252816145" sldId="329"/>
            <ac:spMk id="5" creationId="{690180E8-1F9B-4F63-B08E-7EBDC4012815}"/>
          </ac:spMkLst>
        </pc:spChg>
        <pc:spChg chg="mod">
          <ac:chgData name="James Williams" userId="c957a50b-491f-4d94-b4bc-52aca3e2340d" providerId="ADAL" clId="{5AF9DCEB-22E2-49E2-8033-DC3CB8B6890B}" dt="2023-02-08T16:16:07.778" v="4322" actId="14100"/>
          <ac:spMkLst>
            <pc:docMk/>
            <pc:sldMk cId="3252816145" sldId="329"/>
            <ac:spMk id="6" creationId="{AFE421AD-2E0E-4236-B136-2A30F9042B40}"/>
          </ac:spMkLst>
        </pc:spChg>
        <pc:spChg chg="add mod">
          <ac:chgData name="James Williams" userId="c957a50b-491f-4d94-b4bc-52aca3e2340d" providerId="ADAL" clId="{5AF9DCEB-22E2-49E2-8033-DC3CB8B6890B}" dt="2023-02-08T15:37:02.232" v="3335" actId="26606"/>
          <ac:spMkLst>
            <pc:docMk/>
            <pc:sldMk cId="3252816145" sldId="329"/>
            <ac:spMk id="8" creationId="{3ADABD2F-354B-C5F8-D959-50E9A50077F4}"/>
          </ac:spMkLst>
        </pc:spChg>
        <pc:spChg chg="add mod">
          <ac:chgData name="James Williams" userId="c957a50b-491f-4d94-b4bc-52aca3e2340d" providerId="ADAL" clId="{5AF9DCEB-22E2-49E2-8033-DC3CB8B6890B}" dt="2023-02-08T15:37:02.232" v="3335" actId="26606"/>
          <ac:spMkLst>
            <pc:docMk/>
            <pc:sldMk cId="3252816145" sldId="329"/>
            <ac:spMk id="11" creationId="{65523F64-B798-031A-6565-68FE420E9D89}"/>
          </ac:spMkLst>
        </pc:spChg>
        <pc:spChg chg="add mod">
          <ac:chgData name="James Williams" userId="c957a50b-491f-4d94-b4bc-52aca3e2340d" providerId="ADAL" clId="{5AF9DCEB-22E2-49E2-8033-DC3CB8B6890B}" dt="2023-02-08T15:37:02.232" v="3335" actId="26606"/>
          <ac:spMkLst>
            <pc:docMk/>
            <pc:sldMk cId="3252816145" sldId="329"/>
            <ac:spMk id="14" creationId="{39E2675F-00C9-488E-63B1-18376BF5EE05}"/>
          </ac:spMkLst>
        </pc:spChg>
        <pc:spChg chg="add del">
          <ac:chgData name="James Williams" userId="c957a50b-491f-4d94-b4bc-52aca3e2340d" providerId="ADAL" clId="{5AF9DCEB-22E2-49E2-8033-DC3CB8B6890B}" dt="2023-02-08T15:37:02.216" v="3334" actId="26606"/>
          <ac:spMkLst>
            <pc:docMk/>
            <pc:sldMk cId="3252816145" sldId="329"/>
            <ac:spMk id="19" creationId="{F72DC8D9-B960-4183-9246-80191C6198A9}"/>
          </ac:spMkLst>
        </pc:spChg>
        <pc:spChg chg="add del">
          <ac:chgData name="James Williams" userId="c957a50b-491f-4d94-b4bc-52aca3e2340d" providerId="ADAL" clId="{5AF9DCEB-22E2-49E2-8033-DC3CB8B6890B}" dt="2023-02-08T15:37:02.216" v="3334" actId="26606"/>
          <ac:spMkLst>
            <pc:docMk/>
            <pc:sldMk cId="3252816145" sldId="329"/>
            <ac:spMk id="21" creationId="{80133A52-1401-4BAE-A311-CA0C4970B3E7}"/>
          </ac:spMkLst>
        </pc:spChg>
        <pc:spChg chg="add del">
          <ac:chgData name="James Williams" userId="c957a50b-491f-4d94-b4bc-52aca3e2340d" providerId="ADAL" clId="{5AF9DCEB-22E2-49E2-8033-DC3CB8B6890B}" dt="2023-02-08T15:37:02.216" v="3334" actId="26606"/>
          <ac:spMkLst>
            <pc:docMk/>
            <pc:sldMk cId="3252816145" sldId="329"/>
            <ac:spMk id="23" creationId="{6B99102B-5BDE-435E-8759-E186A24D79C3}"/>
          </ac:spMkLst>
        </pc:spChg>
        <pc:spChg chg="add del">
          <ac:chgData name="James Williams" userId="c957a50b-491f-4d94-b4bc-52aca3e2340d" providerId="ADAL" clId="{5AF9DCEB-22E2-49E2-8033-DC3CB8B6890B}" dt="2023-02-08T15:37:02.216" v="3334" actId="26606"/>
          <ac:spMkLst>
            <pc:docMk/>
            <pc:sldMk cId="3252816145" sldId="329"/>
            <ac:spMk id="25" creationId="{91F4E4DB-C9C2-496A-B3DF-26732E71B575}"/>
          </ac:spMkLst>
        </pc:spChg>
        <pc:spChg chg="add del">
          <ac:chgData name="James Williams" userId="c957a50b-491f-4d94-b4bc-52aca3e2340d" providerId="ADAL" clId="{5AF9DCEB-22E2-49E2-8033-DC3CB8B6890B}" dt="2023-02-08T15:37:02.216" v="3334" actId="26606"/>
          <ac:spMkLst>
            <pc:docMk/>
            <pc:sldMk cId="3252816145" sldId="329"/>
            <ac:spMk id="27" creationId="{C9132655-733C-4861-A0C1-D9629AF48EF8}"/>
          </ac:spMkLst>
        </pc:spChg>
        <pc:spChg chg="add del">
          <ac:chgData name="James Williams" userId="c957a50b-491f-4d94-b4bc-52aca3e2340d" providerId="ADAL" clId="{5AF9DCEB-22E2-49E2-8033-DC3CB8B6890B}" dt="2023-02-08T15:37:02.216" v="3334" actId="26606"/>
          <ac:spMkLst>
            <pc:docMk/>
            <pc:sldMk cId="3252816145" sldId="329"/>
            <ac:spMk id="29" creationId="{E2B3F404-39E4-4216-BAA2-4E7734F3F513}"/>
          </ac:spMkLst>
        </pc:spChg>
        <pc:spChg chg="add">
          <ac:chgData name="James Williams" userId="c957a50b-491f-4d94-b4bc-52aca3e2340d" providerId="ADAL" clId="{5AF9DCEB-22E2-49E2-8033-DC3CB8B6890B}" dt="2023-02-08T15:37:02.232" v="3335" actId="26606"/>
          <ac:spMkLst>
            <pc:docMk/>
            <pc:sldMk cId="3252816145" sldId="329"/>
            <ac:spMk id="31" creationId="{8402CA89-3E6F-4762-A750-6FEE6426E592}"/>
          </ac:spMkLst>
        </pc:spChg>
        <pc:spChg chg="add">
          <ac:chgData name="James Williams" userId="c957a50b-491f-4d94-b4bc-52aca3e2340d" providerId="ADAL" clId="{5AF9DCEB-22E2-49E2-8033-DC3CB8B6890B}" dt="2023-02-08T15:37:02.232" v="3335" actId="26606"/>
          <ac:spMkLst>
            <pc:docMk/>
            <pc:sldMk cId="3252816145" sldId="329"/>
            <ac:spMk id="32" creationId="{61FB098B-3A52-4614-ACA2-8CD1BE2D90FB}"/>
          </ac:spMkLst>
        </pc:spChg>
        <pc:spChg chg="add">
          <ac:chgData name="James Williams" userId="c957a50b-491f-4d94-b4bc-52aca3e2340d" providerId="ADAL" clId="{5AF9DCEB-22E2-49E2-8033-DC3CB8B6890B}" dt="2023-02-08T15:37:02.232" v="3335" actId="26606"/>
          <ac:spMkLst>
            <pc:docMk/>
            <pc:sldMk cId="3252816145" sldId="329"/>
            <ac:spMk id="33" creationId="{0D9DA2F7-F583-4E92-82FC-DC7897B5220B}"/>
          </ac:spMkLst>
        </pc:spChg>
        <pc:spChg chg="add">
          <ac:chgData name="James Williams" userId="c957a50b-491f-4d94-b4bc-52aca3e2340d" providerId="ADAL" clId="{5AF9DCEB-22E2-49E2-8033-DC3CB8B6890B}" dt="2023-02-08T15:37:02.232" v="3335" actId="26606"/>
          <ac:spMkLst>
            <pc:docMk/>
            <pc:sldMk cId="3252816145" sldId="329"/>
            <ac:spMk id="34" creationId="{EAADB6E0-8910-4E71-BF4F-C9541C870504}"/>
          </ac:spMkLst>
        </pc:spChg>
        <pc:picChg chg="del">
          <ac:chgData name="James Williams" userId="c957a50b-491f-4d94-b4bc-52aca3e2340d" providerId="ADAL" clId="{5AF9DCEB-22E2-49E2-8033-DC3CB8B6890B}" dt="2023-02-08T15:34:55.645" v="3321" actId="478"/>
          <ac:picMkLst>
            <pc:docMk/>
            <pc:sldMk cId="3252816145" sldId="329"/>
            <ac:picMk id="4" creationId="{146139F4-6CD3-4A8E-86DF-5CE35BCA099D}"/>
          </ac:picMkLst>
        </pc:picChg>
        <pc:picChg chg="add mod">
          <ac:chgData name="James Williams" userId="c957a50b-491f-4d94-b4bc-52aca3e2340d" providerId="ADAL" clId="{5AF9DCEB-22E2-49E2-8033-DC3CB8B6890B}" dt="2023-02-08T15:37:02.232" v="3335" actId="26606"/>
          <ac:picMkLst>
            <pc:docMk/>
            <pc:sldMk cId="3252816145" sldId="329"/>
            <ac:picMk id="7" creationId="{AD234830-DFE7-3212-56FF-1CFBF5C4E2FF}"/>
          </ac:picMkLst>
        </pc:picChg>
        <pc:picChg chg="add mod ord">
          <ac:chgData name="James Williams" userId="c957a50b-491f-4d94-b4bc-52aca3e2340d" providerId="ADAL" clId="{5AF9DCEB-22E2-49E2-8033-DC3CB8B6890B}" dt="2023-02-08T15:37:02.232" v="3335" actId="26606"/>
          <ac:picMkLst>
            <pc:docMk/>
            <pc:sldMk cId="3252816145" sldId="329"/>
            <ac:picMk id="10" creationId="{69894AAA-D747-C205-92F6-7EE45B602A7C}"/>
          </ac:picMkLst>
        </pc:picChg>
        <pc:picChg chg="add mod ord">
          <ac:chgData name="James Williams" userId="c957a50b-491f-4d94-b4bc-52aca3e2340d" providerId="ADAL" clId="{5AF9DCEB-22E2-49E2-8033-DC3CB8B6890B}" dt="2023-02-08T15:37:02.232" v="3335" actId="26606"/>
          <ac:picMkLst>
            <pc:docMk/>
            <pc:sldMk cId="3252816145" sldId="329"/>
            <ac:picMk id="13" creationId="{D0F1F062-9C20-4BAA-81B4-DFC87A239565}"/>
          </ac:picMkLst>
        </pc:picChg>
        <pc:picChg chg="add mod">
          <ac:chgData name="James Williams" userId="c957a50b-491f-4d94-b4bc-52aca3e2340d" providerId="ADAL" clId="{5AF9DCEB-22E2-49E2-8033-DC3CB8B6890B}" dt="2023-02-08T16:16:13.676" v="4323" actId="1076"/>
          <ac:picMkLst>
            <pc:docMk/>
            <pc:sldMk cId="3252816145" sldId="329"/>
            <ac:picMk id="16" creationId="{4BE017C8-9374-A2E1-ADAE-54355B02D6F5}"/>
          </ac:picMkLst>
        </pc:picChg>
      </pc:sldChg>
      <pc:sldChg chg="addSp delSp modSp mod">
        <pc:chgData name="James Williams" userId="c957a50b-491f-4d94-b4bc-52aca3e2340d" providerId="ADAL" clId="{5AF9DCEB-22E2-49E2-8033-DC3CB8B6890B}" dt="2023-02-08T12:33:59.112" v="636" actId="404"/>
        <pc:sldMkLst>
          <pc:docMk/>
          <pc:sldMk cId="3571227163" sldId="330"/>
        </pc:sldMkLst>
        <pc:spChg chg="add mod topLvl">
          <ac:chgData name="James Williams" userId="c957a50b-491f-4d94-b4bc-52aca3e2340d" providerId="ADAL" clId="{5AF9DCEB-22E2-49E2-8033-DC3CB8B6890B}" dt="2023-02-08T12:32:45.788" v="625" actId="165"/>
          <ac:spMkLst>
            <pc:docMk/>
            <pc:sldMk cId="3571227163" sldId="330"/>
            <ac:spMk id="5" creationId="{319044D0-7C75-E658-D400-A9C59EB35FF1}"/>
          </ac:spMkLst>
        </pc:spChg>
        <pc:spChg chg="mod">
          <ac:chgData name="James Williams" userId="c957a50b-491f-4d94-b4bc-52aca3e2340d" providerId="ADAL" clId="{5AF9DCEB-22E2-49E2-8033-DC3CB8B6890B}" dt="2023-02-08T12:33:59.112" v="636" actId="404"/>
          <ac:spMkLst>
            <pc:docMk/>
            <pc:sldMk cId="3571227163" sldId="330"/>
            <ac:spMk id="6" creationId="{AFE421AD-2E0E-4236-B136-2A30F9042B40}"/>
          </ac:spMkLst>
        </pc:spChg>
        <pc:spChg chg="add del mod">
          <ac:chgData name="James Williams" userId="c957a50b-491f-4d94-b4bc-52aca3e2340d" providerId="ADAL" clId="{5AF9DCEB-22E2-49E2-8033-DC3CB8B6890B}" dt="2023-02-08T12:28:00.627" v="543" actId="478"/>
          <ac:spMkLst>
            <pc:docMk/>
            <pc:sldMk cId="3571227163" sldId="330"/>
            <ac:spMk id="9" creationId="{CD7DE57E-F19D-29E0-2A00-AC0C93907D65}"/>
          </ac:spMkLst>
        </pc:spChg>
        <pc:spChg chg="add del mod">
          <ac:chgData name="James Williams" userId="c957a50b-491f-4d94-b4bc-52aca3e2340d" providerId="ADAL" clId="{5AF9DCEB-22E2-49E2-8033-DC3CB8B6890B}" dt="2023-02-08T12:27:56.873" v="540" actId="478"/>
          <ac:spMkLst>
            <pc:docMk/>
            <pc:sldMk cId="3571227163" sldId="330"/>
            <ac:spMk id="12" creationId="{F224D8BB-A2F6-9015-7BCF-182ABF65E140}"/>
          </ac:spMkLst>
        </pc:spChg>
        <pc:spChg chg="add del mod">
          <ac:chgData name="James Williams" userId="c957a50b-491f-4d94-b4bc-52aca3e2340d" providerId="ADAL" clId="{5AF9DCEB-22E2-49E2-8033-DC3CB8B6890B}" dt="2023-02-08T12:27:46.905" v="538" actId="478"/>
          <ac:spMkLst>
            <pc:docMk/>
            <pc:sldMk cId="3571227163" sldId="330"/>
            <ac:spMk id="15" creationId="{C2F453E7-B2B0-6031-5214-32C8A4344254}"/>
          </ac:spMkLst>
        </pc:spChg>
        <pc:grpChg chg="add del mod">
          <ac:chgData name="James Williams" userId="c957a50b-491f-4d94-b4bc-52aca3e2340d" providerId="ADAL" clId="{5AF9DCEB-22E2-49E2-8033-DC3CB8B6890B}" dt="2023-02-08T12:30:29.201" v="587" actId="165"/>
          <ac:grpSpMkLst>
            <pc:docMk/>
            <pc:sldMk cId="3571227163" sldId="330"/>
            <ac:grpSpMk id="16" creationId="{81A2E186-15FD-208F-561B-F8EE750E3FF7}"/>
          </ac:grpSpMkLst>
        </pc:grpChg>
        <pc:grpChg chg="add del mod ord">
          <ac:chgData name="James Williams" userId="c957a50b-491f-4d94-b4bc-52aca3e2340d" providerId="ADAL" clId="{5AF9DCEB-22E2-49E2-8033-DC3CB8B6890B}" dt="2023-02-08T12:32:45.788" v="625" actId="165"/>
          <ac:grpSpMkLst>
            <pc:docMk/>
            <pc:sldMk cId="3571227163" sldId="330"/>
            <ac:grpSpMk id="17" creationId="{E551B439-4991-0400-E12D-C1AB9A1E1B21}"/>
          </ac:grpSpMkLst>
        </pc:grpChg>
        <pc:picChg chg="add mod topLvl">
          <ac:chgData name="James Williams" userId="c957a50b-491f-4d94-b4bc-52aca3e2340d" providerId="ADAL" clId="{5AF9DCEB-22E2-49E2-8033-DC3CB8B6890B}" dt="2023-02-08T12:33:47.642" v="635" actId="1076"/>
          <ac:picMkLst>
            <pc:docMk/>
            <pc:sldMk cId="3571227163" sldId="330"/>
            <ac:picMk id="4" creationId="{27E44565-5E97-E3A5-B64F-B0E21D0DA065}"/>
          </ac:picMkLst>
        </pc:picChg>
        <pc:picChg chg="add del mod">
          <ac:chgData name="James Williams" userId="c957a50b-491f-4d94-b4bc-52aca3e2340d" providerId="ADAL" clId="{5AF9DCEB-22E2-49E2-8033-DC3CB8B6890B}" dt="2023-02-08T12:28:00.627" v="543" actId="478"/>
          <ac:picMkLst>
            <pc:docMk/>
            <pc:sldMk cId="3571227163" sldId="330"/>
            <ac:picMk id="8" creationId="{826D0AE4-0CC3-4FA8-416D-FC06DE226165}"/>
          </ac:picMkLst>
        </pc:picChg>
        <pc:picChg chg="add del mod">
          <ac:chgData name="James Williams" userId="c957a50b-491f-4d94-b4bc-52aca3e2340d" providerId="ADAL" clId="{5AF9DCEB-22E2-49E2-8033-DC3CB8B6890B}" dt="2023-02-08T12:27:56.873" v="540" actId="478"/>
          <ac:picMkLst>
            <pc:docMk/>
            <pc:sldMk cId="3571227163" sldId="330"/>
            <ac:picMk id="11" creationId="{9ED3568D-526A-DFD8-6981-10A7992B5F4E}"/>
          </ac:picMkLst>
        </pc:picChg>
        <pc:picChg chg="add del mod">
          <ac:chgData name="James Williams" userId="c957a50b-491f-4d94-b4bc-52aca3e2340d" providerId="ADAL" clId="{5AF9DCEB-22E2-49E2-8033-DC3CB8B6890B}" dt="2023-02-08T12:27:46.905" v="538" actId="478"/>
          <ac:picMkLst>
            <pc:docMk/>
            <pc:sldMk cId="3571227163" sldId="330"/>
            <ac:picMk id="14" creationId="{5CB09891-C41C-BA54-0F6F-457526037490}"/>
          </ac:picMkLst>
        </pc:picChg>
      </pc:sldChg>
      <pc:sldChg chg="modSp mod">
        <pc:chgData name="James Williams" userId="c957a50b-491f-4d94-b4bc-52aca3e2340d" providerId="ADAL" clId="{5AF9DCEB-22E2-49E2-8033-DC3CB8B6890B}" dt="2023-02-08T13:21:23.788" v="1717" actId="1076"/>
        <pc:sldMkLst>
          <pc:docMk/>
          <pc:sldMk cId="0" sldId="354"/>
        </pc:sldMkLst>
        <pc:spChg chg="mod">
          <ac:chgData name="James Williams" userId="c957a50b-491f-4d94-b4bc-52aca3e2340d" providerId="ADAL" clId="{5AF9DCEB-22E2-49E2-8033-DC3CB8B6890B}" dt="2023-02-08T13:21:23.788" v="1717" actId="1076"/>
          <ac:spMkLst>
            <pc:docMk/>
            <pc:sldMk cId="0" sldId="354"/>
            <ac:spMk id="5" creationId="{BDFDDC76-F2A9-4885-9D08-159EAF541173}"/>
          </ac:spMkLst>
        </pc:spChg>
        <pc:spChg chg="mod">
          <ac:chgData name="James Williams" userId="c957a50b-491f-4d94-b4bc-52aca3e2340d" providerId="ADAL" clId="{5AF9DCEB-22E2-49E2-8033-DC3CB8B6890B}" dt="2023-02-08T13:16:56.577" v="1558" actId="20577"/>
          <ac:spMkLst>
            <pc:docMk/>
            <pc:sldMk cId="0" sldId="354"/>
            <ac:spMk id="8194" creationId="{0788CC20-5DB7-4AE0-85C1-B1C41C9D34B6}"/>
          </ac:spMkLst>
        </pc:spChg>
        <pc:spChg chg="mod">
          <ac:chgData name="James Williams" userId="c957a50b-491f-4d94-b4bc-52aca3e2340d" providerId="ADAL" clId="{5AF9DCEB-22E2-49E2-8033-DC3CB8B6890B}" dt="2023-02-08T13:21:01.156" v="1711" actId="20577"/>
          <ac:spMkLst>
            <pc:docMk/>
            <pc:sldMk cId="0" sldId="354"/>
            <ac:spMk id="8195" creationId="{B2880D64-8A88-44D9-B021-81B9C13C3C18}"/>
          </ac:spMkLst>
        </pc:spChg>
        <pc:picChg chg="mod">
          <ac:chgData name="James Williams" userId="c957a50b-491f-4d94-b4bc-52aca3e2340d" providerId="ADAL" clId="{5AF9DCEB-22E2-49E2-8033-DC3CB8B6890B}" dt="2023-02-08T13:21:18.367" v="1716" actId="1076"/>
          <ac:picMkLst>
            <pc:docMk/>
            <pc:sldMk cId="0" sldId="354"/>
            <ac:picMk id="4" creationId="{2945E0F4-3FB1-492B-A3EC-0C17FE8BAF20}"/>
          </ac:picMkLst>
        </pc:picChg>
      </pc:sldChg>
      <pc:sldChg chg="modSp mod">
        <pc:chgData name="James Williams" userId="c957a50b-491f-4d94-b4bc-52aca3e2340d" providerId="ADAL" clId="{5AF9DCEB-22E2-49E2-8033-DC3CB8B6890B}" dt="2023-02-08T12:40:04.358" v="1193" actId="27636"/>
        <pc:sldMkLst>
          <pc:docMk/>
          <pc:sldMk cId="0" sldId="360"/>
        </pc:sldMkLst>
        <pc:spChg chg="mod">
          <ac:chgData name="James Williams" userId="c957a50b-491f-4d94-b4bc-52aca3e2340d" providerId="ADAL" clId="{5AF9DCEB-22E2-49E2-8033-DC3CB8B6890B}" dt="2023-02-08T12:34:47.987" v="645" actId="115"/>
          <ac:spMkLst>
            <pc:docMk/>
            <pc:sldMk cId="0" sldId="360"/>
            <ac:spMk id="19458" creationId="{0C8E4AEE-A02E-4878-BE1E-2960E85AFF62}"/>
          </ac:spMkLst>
        </pc:spChg>
        <pc:spChg chg="mod">
          <ac:chgData name="James Williams" userId="c957a50b-491f-4d94-b4bc-52aca3e2340d" providerId="ADAL" clId="{5AF9DCEB-22E2-49E2-8033-DC3CB8B6890B}" dt="2023-02-08T12:40:04.358" v="1193" actId="27636"/>
          <ac:spMkLst>
            <pc:docMk/>
            <pc:sldMk cId="0" sldId="360"/>
            <ac:spMk id="40962" creationId="{FC5F5DF7-B57A-4B3C-BDBD-1A299C0B0587}"/>
          </ac:spMkLst>
        </pc:spChg>
      </pc:sldChg>
      <pc:sldChg chg="ord">
        <pc:chgData name="James Williams" userId="c957a50b-491f-4d94-b4bc-52aca3e2340d" providerId="ADAL" clId="{5AF9DCEB-22E2-49E2-8033-DC3CB8B6890B}" dt="2023-02-08T12:45:08.889" v="1301"/>
        <pc:sldMkLst>
          <pc:docMk/>
          <pc:sldMk cId="0" sldId="361"/>
        </pc:sldMkLst>
      </pc:sldChg>
      <pc:sldChg chg="addSp delSp modSp mod">
        <pc:chgData name="James Williams" userId="c957a50b-491f-4d94-b4bc-52aca3e2340d" providerId="ADAL" clId="{5AF9DCEB-22E2-49E2-8033-DC3CB8B6890B}" dt="2023-02-08T12:34:12.755" v="637" actId="20577"/>
        <pc:sldMkLst>
          <pc:docMk/>
          <pc:sldMk cId="1545723159" sldId="362"/>
        </pc:sldMkLst>
        <pc:spChg chg="mod">
          <ac:chgData name="James Williams" userId="c957a50b-491f-4d94-b4bc-52aca3e2340d" providerId="ADAL" clId="{5AF9DCEB-22E2-49E2-8033-DC3CB8B6890B}" dt="2023-02-08T12:34:12.755" v="637" actId="20577"/>
          <ac:spMkLst>
            <pc:docMk/>
            <pc:sldMk cId="1545723159" sldId="362"/>
            <ac:spMk id="6" creationId="{AFE421AD-2E0E-4236-B136-2A30F9042B40}"/>
          </ac:spMkLst>
        </pc:spChg>
        <pc:spChg chg="mod topLvl">
          <ac:chgData name="James Williams" userId="c957a50b-491f-4d94-b4bc-52aca3e2340d" providerId="ADAL" clId="{5AF9DCEB-22E2-49E2-8033-DC3CB8B6890B}" dt="2023-02-08T12:24:06.910" v="526" actId="1076"/>
          <ac:spMkLst>
            <pc:docMk/>
            <pc:sldMk cId="1545723159" sldId="362"/>
            <ac:spMk id="18" creationId="{3978B57B-65C8-4B46-A678-7BB0F5DD1890}"/>
          </ac:spMkLst>
        </pc:spChg>
        <pc:grpChg chg="add del mod">
          <ac:chgData name="James Williams" userId="c957a50b-491f-4d94-b4bc-52aca3e2340d" providerId="ADAL" clId="{5AF9DCEB-22E2-49E2-8033-DC3CB8B6890B}" dt="2023-02-08T12:22:11.760" v="464" actId="165"/>
          <ac:grpSpMkLst>
            <pc:docMk/>
            <pc:sldMk cId="1545723159" sldId="362"/>
            <ac:grpSpMk id="3" creationId="{EA753FD7-091F-8F5C-3847-ED28678F79A1}"/>
          </ac:grpSpMkLst>
        </pc:grpChg>
        <pc:grpChg chg="add mod">
          <ac:chgData name="James Williams" userId="c957a50b-491f-4d94-b4bc-52aca3e2340d" providerId="ADAL" clId="{5AF9DCEB-22E2-49E2-8033-DC3CB8B6890B}" dt="2023-02-08T12:24:06.910" v="526" actId="1076"/>
          <ac:grpSpMkLst>
            <pc:docMk/>
            <pc:sldMk cId="1545723159" sldId="362"/>
            <ac:grpSpMk id="5" creationId="{6F0FF9D9-7D67-0333-81D9-D155399B5FE3}"/>
          </ac:grpSpMkLst>
        </pc:grpChg>
        <pc:picChg chg="mod topLvl">
          <ac:chgData name="James Williams" userId="c957a50b-491f-4d94-b4bc-52aca3e2340d" providerId="ADAL" clId="{5AF9DCEB-22E2-49E2-8033-DC3CB8B6890B}" dt="2023-02-08T12:24:06.910" v="526" actId="1076"/>
          <ac:picMkLst>
            <pc:docMk/>
            <pc:sldMk cId="1545723159" sldId="362"/>
            <ac:picMk id="4" creationId="{49434CA1-A608-4607-BA70-797A10E81B9D}"/>
          </ac:picMkLst>
        </pc:picChg>
        <pc:picChg chg="mod topLvl modCrop">
          <ac:chgData name="James Williams" userId="c957a50b-491f-4d94-b4bc-52aca3e2340d" providerId="ADAL" clId="{5AF9DCEB-22E2-49E2-8033-DC3CB8B6890B}" dt="2023-02-08T12:24:06.910" v="526" actId="1076"/>
          <ac:picMkLst>
            <pc:docMk/>
            <pc:sldMk cId="1545723159" sldId="362"/>
            <ac:picMk id="16" creationId="{E681A0B3-84E5-47B9-823B-73B3B7FA2DC2}"/>
          </ac:picMkLst>
        </pc:picChg>
      </pc:sldChg>
      <pc:sldChg chg="modSp mod">
        <pc:chgData name="James Williams" userId="c957a50b-491f-4d94-b4bc-52aca3e2340d" providerId="ADAL" clId="{5AF9DCEB-22E2-49E2-8033-DC3CB8B6890B}" dt="2023-02-08T12:48:23.085" v="1516" actId="12"/>
        <pc:sldMkLst>
          <pc:docMk/>
          <pc:sldMk cId="0" sldId="363"/>
        </pc:sldMkLst>
        <pc:spChg chg="mod">
          <ac:chgData name="James Williams" userId="c957a50b-491f-4d94-b4bc-52aca3e2340d" providerId="ADAL" clId="{5AF9DCEB-22E2-49E2-8033-DC3CB8B6890B}" dt="2023-02-08T12:44:14.048" v="1287" actId="403"/>
          <ac:spMkLst>
            <pc:docMk/>
            <pc:sldMk cId="0" sldId="363"/>
            <ac:spMk id="6146" creationId="{AB085F29-4F9A-4B45-8F29-C8B5263AA7B5}"/>
          </ac:spMkLst>
        </pc:spChg>
        <pc:spChg chg="mod">
          <ac:chgData name="James Williams" userId="c957a50b-491f-4d94-b4bc-52aca3e2340d" providerId="ADAL" clId="{5AF9DCEB-22E2-49E2-8033-DC3CB8B6890B}" dt="2023-02-08T12:48:23.085" v="1516" actId="12"/>
          <ac:spMkLst>
            <pc:docMk/>
            <pc:sldMk cId="0" sldId="363"/>
            <ac:spMk id="6147" creationId="{4967F98D-47C6-4304-B8DC-C921DC187F35}"/>
          </ac:spMkLst>
        </pc:spChg>
      </pc:sldChg>
      <pc:sldChg chg="delSp modSp mod">
        <pc:chgData name="James Williams" userId="c957a50b-491f-4d94-b4bc-52aca3e2340d" providerId="ADAL" clId="{5AF9DCEB-22E2-49E2-8033-DC3CB8B6890B}" dt="2023-02-08T15:08:42.118" v="2558" actId="1076"/>
        <pc:sldMkLst>
          <pc:docMk/>
          <pc:sldMk cId="0" sldId="367"/>
        </pc:sldMkLst>
        <pc:spChg chg="mod">
          <ac:chgData name="James Williams" userId="c957a50b-491f-4d94-b4bc-52aca3e2340d" providerId="ADAL" clId="{5AF9DCEB-22E2-49E2-8033-DC3CB8B6890B}" dt="2023-02-08T15:06:56.512" v="2485" actId="1076"/>
          <ac:spMkLst>
            <pc:docMk/>
            <pc:sldMk cId="0" sldId="367"/>
            <ac:spMk id="3" creationId="{81DB9320-60DC-4E3F-965E-10DD56C0A4A7}"/>
          </ac:spMkLst>
        </pc:spChg>
        <pc:spChg chg="mod">
          <ac:chgData name="James Williams" userId="c957a50b-491f-4d94-b4bc-52aca3e2340d" providerId="ADAL" clId="{5AF9DCEB-22E2-49E2-8033-DC3CB8B6890B}" dt="2023-02-08T15:08:29.740" v="2554" actId="1076"/>
          <ac:spMkLst>
            <pc:docMk/>
            <pc:sldMk cId="0" sldId="367"/>
            <ac:spMk id="26628" creationId="{584E1959-1BAA-4BA5-962F-98F6CA3993BB}"/>
          </ac:spMkLst>
        </pc:spChg>
        <pc:spChg chg="mod">
          <ac:chgData name="James Williams" userId="c957a50b-491f-4d94-b4bc-52aca3e2340d" providerId="ADAL" clId="{5AF9DCEB-22E2-49E2-8033-DC3CB8B6890B}" dt="2023-02-08T15:08:42.118" v="2558" actId="1076"/>
          <ac:spMkLst>
            <pc:docMk/>
            <pc:sldMk cId="0" sldId="367"/>
            <ac:spMk id="26629" creationId="{87855B73-3305-4A81-A64B-FCAF82249C17}"/>
          </ac:spMkLst>
        </pc:spChg>
        <pc:spChg chg="del mod">
          <ac:chgData name="James Williams" userId="c957a50b-491f-4d94-b4bc-52aca3e2340d" providerId="ADAL" clId="{5AF9DCEB-22E2-49E2-8033-DC3CB8B6890B}" dt="2023-02-08T15:08:17.187" v="2546" actId="478"/>
          <ac:spMkLst>
            <pc:docMk/>
            <pc:sldMk cId="0" sldId="367"/>
            <ac:spMk id="26630" creationId="{C7A44523-07E7-450A-85FD-A84ED5F5DA5A}"/>
          </ac:spMkLst>
        </pc:spChg>
        <pc:picChg chg="mod">
          <ac:chgData name="James Williams" userId="c957a50b-491f-4d94-b4bc-52aca3e2340d" providerId="ADAL" clId="{5AF9DCEB-22E2-49E2-8033-DC3CB8B6890B}" dt="2023-02-08T15:08:33.412" v="2555" actId="1076"/>
          <ac:picMkLst>
            <pc:docMk/>
            <pc:sldMk cId="0" sldId="367"/>
            <ac:picMk id="26627" creationId="{1F8A65E3-C70B-4048-885D-6587F5F28347}"/>
          </ac:picMkLst>
        </pc:picChg>
      </pc:sldChg>
      <pc:sldChg chg="addSp delSp modSp add del mod">
        <pc:chgData name="James Williams" userId="c957a50b-491f-4d94-b4bc-52aca3e2340d" providerId="ADAL" clId="{5AF9DCEB-22E2-49E2-8033-DC3CB8B6890B}" dt="2023-02-08T16:57:14.792" v="5844" actId="1076"/>
        <pc:sldMkLst>
          <pc:docMk/>
          <pc:sldMk cId="4018771675" sldId="370"/>
        </pc:sldMkLst>
        <pc:spChg chg="mod">
          <ac:chgData name="James Williams" userId="c957a50b-491f-4d94-b4bc-52aca3e2340d" providerId="ADAL" clId="{5AF9DCEB-22E2-49E2-8033-DC3CB8B6890B}" dt="2023-02-08T16:50:44.771" v="5452" actId="20577"/>
          <ac:spMkLst>
            <pc:docMk/>
            <pc:sldMk cId="4018771675" sldId="370"/>
            <ac:spMk id="2" creationId="{CDE3FA2F-2BAF-4278-B314-FD46B8F24331}"/>
          </ac:spMkLst>
        </pc:spChg>
        <pc:spChg chg="mod">
          <ac:chgData name="James Williams" userId="c957a50b-491f-4d94-b4bc-52aca3e2340d" providerId="ADAL" clId="{5AF9DCEB-22E2-49E2-8033-DC3CB8B6890B}" dt="2023-02-08T16:55:03.795" v="5780" actId="1076"/>
          <ac:spMkLst>
            <pc:docMk/>
            <pc:sldMk cId="4018771675" sldId="370"/>
            <ac:spMk id="3" creationId="{0106484C-D9F9-473B-A936-1E0C60405E3C}"/>
          </ac:spMkLst>
        </pc:spChg>
        <pc:spChg chg="add del mod">
          <ac:chgData name="James Williams" userId="c957a50b-491f-4d94-b4bc-52aca3e2340d" providerId="ADAL" clId="{5AF9DCEB-22E2-49E2-8033-DC3CB8B6890B}" dt="2023-02-08T16:44:22.137" v="5218" actId="767"/>
          <ac:spMkLst>
            <pc:docMk/>
            <pc:sldMk cId="4018771675" sldId="370"/>
            <ac:spMk id="4" creationId="{C7B2F60C-3869-141F-35BB-44D4C5E31CA5}"/>
          </ac:spMkLst>
        </pc:spChg>
        <pc:spChg chg="add mod">
          <ac:chgData name="James Williams" userId="c957a50b-491f-4d94-b4bc-52aca3e2340d" providerId="ADAL" clId="{5AF9DCEB-22E2-49E2-8033-DC3CB8B6890B}" dt="2023-02-08T16:55:38.879" v="5788" actId="12"/>
          <ac:spMkLst>
            <pc:docMk/>
            <pc:sldMk cId="4018771675" sldId="370"/>
            <ac:spMk id="5" creationId="{1E02912F-4E12-6DD2-717B-BF2CFE5A7F78}"/>
          </ac:spMkLst>
        </pc:spChg>
        <pc:spChg chg="add mod">
          <ac:chgData name="James Williams" userId="c957a50b-491f-4d94-b4bc-52aca3e2340d" providerId="ADAL" clId="{5AF9DCEB-22E2-49E2-8033-DC3CB8B6890B}" dt="2023-02-08T16:57:14.792" v="5844" actId="1076"/>
          <ac:spMkLst>
            <pc:docMk/>
            <pc:sldMk cId="4018771675" sldId="370"/>
            <ac:spMk id="7" creationId="{4FB3537F-0ED2-FC3E-B547-A05C56FAD7F1}"/>
          </ac:spMkLst>
        </pc:spChg>
        <pc:cxnChg chg="add del mod">
          <ac:chgData name="James Williams" userId="c957a50b-491f-4d94-b4bc-52aca3e2340d" providerId="ADAL" clId="{5AF9DCEB-22E2-49E2-8033-DC3CB8B6890B}" dt="2023-02-08T16:55:23.984" v="5784"/>
          <ac:cxnSpMkLst>
            <pc:docMk/>
            <pc:sldMk cId="4018771675" sldId="370"/>
            <ac:cxnSpMk id="6" creationId="{128D8C03-282C-1690-61E1-8209F96565BF}"/>
          </ac:cxnSpMkLst>
        </pc:cxnChg>
      </pc:sldChg>
      <pc:sldChg chg="modSp mod">
        <pc:chgData name="James Williams" userId="c957a50b-491f-4d94-b4bc-52aca3e2340d" providerId="ADAL" clId="{5AF9DCEB-22E2-49E2-8033-DC3CB8B6890B}" dt="2023-02-08T12:20:53.822" v="458" actId="20577"/>
        <pc:sldMkLst>
          <pc:docMk/>
          <pc:sldMk cId="0" sldId="392"/>
        </pc:sldMkLst>
        <pc:spChg chg="mod">
          <ac:chgData name="James Williams" userId="c957a50b-491f-4d94-b4bc-52aca3e2340d" providerId="ADAL" clId="{5AF9DCEB-22E2-49E2-8033-DC3CB8B6890B}" dt="2023-02-08T12:20:01.436" v="421" actId="121"/>
          <ac:spMkLst>
            <pc:docMk/>
            <pc:sldMk cId="0" sldId="392"/>
            <ac:spMk id="4" creationId="{BCAF0DF5-320E-4E23-88B6-91BFF4C73129}"/>
          </ac:spMkLst>
        </pc:spChg>
        <pc:spChg chg="mod">
          <ac:chgData name="James Williams" userId="c957a50b-491f-4d94-b4bc-52aca3e2340d" providerId="ADAL" clId="{5AF9DCEB-22E2-49E2-8033-DC3CB8B6890B}" dt="2023-02-08T11:12:00.295" v="352" actId="1076"/>
          <ac:spMkLst>
            <pc:docMk/>
            <pc:sldMk cId="0" sldId="392"/>
            <ac:spMk id="5122" creationId="{FC011285-292E-444B-8AE7-3B00CB653262}"/>
          </ac:spMkLst>
        </pc:spChg>
        <pc:spChg chg="mod">
          <ac:chgData name="James Williams" userId="c957a50b-491f-4d94-b4bc-52aca3e2340d" providerId="ADAL" clId="{5AF9DCEB-22E2-49E2-8033-DC3CB8B6890B}" dt="2023-02-08T12:20:53.822" v="458" actId="20577"/>
          <ac:spMkLst>
            <pc:docMk/>
            <pc:sldMk cId="0" sldId="392"/>
            <ac:spMk id="28674" creationId="{BF2CD4AD-9B83-4431-B17C-0432F2160ACC}"/>
          </ac:spMkLst>
        </pc:spChg>
        <pc:picChg chg="mod modCrop">
          <ac:chgData name="James Williams" userId="c957a50b-491f-4d94-b4bc-52aca3e2340d" providerId="ADAL" clId="{5AF9DCEB-22E2-49E2-8033-DC3CB8B6890B}" dt="2023-02-08T12:19:51.238" v="414" actId="1076"/>
          <ac:picMkLst>
            <pc:docMk/>
            <pc:sldMk cId="0" sldId="392"/>
            <ac:picMk id="3" creationId="{3B80C5E9-F242-49F1-945A-7016BD5F681F}"/>
          </ac:picMkLst>
        </pc:picChg>
      </pc:sldChg>
      <pc:sldChg chg="addSp modSp mod">
        <pc:chgData name="James Williams" userId="c957a50b-491f-4d94-b4bc-52aca3e2340d" providerId="ADAL" clId="{5AF9DCEB-22E2-49E2-8033-DC3CB8B6890B}" dt="2023-02-08T13:39:24.864" v="2348" actId="113"/>
        <pc:sldMkLst>
          <pc:docMk/>
          <pc:sldMk cId="1964606154" sldId="415"/>
        </pc:sldMkLst>
        <pc:spChg chg="mod">
          <ac:chgData name="James Williams" userId="c957a50b-491f-4d94-b4bc-52aca3e2340d" providerId="ADAL" clId="{5AF9DCEB-22E2-49E2-8033-DC3CB8B6890B}" dt="2023-02-08T13:30:27.031" v="1923" actId="20577"/>
          <ac:spMkLst>
            <pc:docMk/>
            <pc:sldMk cId="1964606154" sldId="415"/>
            <ac:spMk id="2" creationId="{A5CF8CFE-C6D2-49E5-9EEE-C968E82E4D47}"/>
          </ac:spMkLst>
        </pc:spChg>
        <pc:spChg chg="mod">
          <ac:chgData name="James Williams" userId="c957a50b-491f-4d94-b4bc-52aca3e2340d" providerId="ADAL" clId="{5AF9DCEB-22E2-49E2-8033-DC3CB8B6890B}" dt="2023-02-08T13:39:23.158" v="2347" actId="113"/>
          <ac:spMkLst>
            <pc:docMk/>
            <pc:sldMk cId="1964606154" sldId="415"/>
            <ac:spMk id="3" creationId="{E4B43671-4F9F-4B4C-90ED-1F62B76F6C7D}"/>
          </ac:spMkLst>
        </pc:spChg>
        <pc:spChg chg="mod">
          <ac:chgData name="James Williams" userId="c957a50b-491f-4d94-b4bc-52aca3e2340d" providerId="ADAL" clId="{5AF9DCEB-22E2-49E2-8033-DC3CB8B6890B}" dt="2023-02-08T13:39:24.864" v="2348" actId="113"/>
          <ac:spMkLst>
            <pc:docMk/>
            <pc:sldMk cId="1964606154" sldId="415"/>
            <ac:spMk id="4" creationId="{E50DF67A-3424-4986-83F7-301AF062B8CF}"/>
          </ac:spMkLst>
        </pc:spChg>
        <pc:spChg chg="add mod">
          <ac:chgData name="James Williams" userId="c957a50b-491f-4d94-b4bc-52aca3e2340d" providerId="ADAL" clId="{5AF9DCEB-22E2-49E2-8033-DC3CB8B6890B}" dt="2023-02-08T13:30:59.372" v="1941" actId="1076"/>
          <ac:spMkLst>
            <pc:docMk/>
            <pc:sldMk cId="1964606154" sldId="415"/>
            <ac:spMk id="7" creationId="{D10C0770-B52A-F0FB-B042-E71EC197C4DD}"/>
          </ac:spMkLst>
        </pc:spChg>
        <pc:cxnChg chg="add mod">
          <ac:chgData name="James Williams" userId="c957a50b-491f-4d94-b4bc-52aca3e2340d" providerId="ADAL" clId="{5AF9DCEB-22E2-49E2-8033-DC3CB8B6890B}" dt="2023-02-08T13:31:17.703" v="1943" actId="1076"/>
          <ac:cxnSpMkLst>
            <pc:docMk/>
            <pc:sldMk cId="1964606154" sldId="415"/>
            <ac:cxnSpMk id="6" creationId="{71FD81E2-AF16-2D64-F189-55FC8636AE76}"/>
          </ac:cxnSpMkLst>
        </pc:cxnChg>
      </pc:sldChg>
      <pc:sldChg chg="addSp modSp mod">
        <pc:chgData name="James Williams" userId="c957a50b-491f-4d94-b4bc-52aca3e2340d" providerId="ADAL" clId="{5AF9DCEB-22E2-49E2-8033-DC3CB8B6890B}" dt="2023-02-08T15:06:25.614" v="2481" actId="20577"/>
        <pc:sldMkLst>
          <pc:docMk/>
          <pc:sldMk cId="1633350336" sldId="416"/>
        </pc:sldMkLst>
        <pc:spChg chg="mod">
          <ac:chgData name="James Williams" userId="c957a50b-491f-4d94-b4bc-52aca3e2340d" providerId="ADAL" clId="{5AF9DCEB-22E2-49E2-8033-DC3CB8B6890B}" dt="2023-02-08T13:38:05.309" v="2283" actId="20577"/>
          <ac:spMkLst>
            <pc:docMk/>
            <pc:sldMk cId="1633350336" sldId="416"/>
            <ac:spMk id="2" creationId="{41230AA9-C223-436B-A1B6-ECEB05668889}"/>
          </ac:spMkLst>
        </pc:spChg>
        <pc:spChg chg="mod">
          <ac:chgData name="James Williams" userId="c957a50b-491f-4d94-b4bc-52aca3e2340d" providerId="ADAL" clId="{5AF9DCEB-22E2-49E2-8033-DC3CB8B6890B}" dt="2023-02-08T13:39:18.176" v="2345" actId="113"/>
          <ac:spMkLst>
            <pc:docMk/>
            <pc:sldMk cId="1633350336" sldId="416"/>
            <ac:spMk id="3" creationId="{761B9972-5F01-4895-A20D-E48818BFF3DE}"/>
          </ac:spMkLst>
        </pc:spChg>
        <pc:spChg chg="mod">
          <ac:chgData name="James Williams" userId="c957a50b-491f-4d94-b4bc-52aca3e2340d" providerId="ADAL" clId="{5AF9DCEB-22E2-49E2-8033-DC3CB8B6890B}" dt="2023-02-08T15:06:25.614" v="2481" actId="20577"/>
          <ac:spMkLst>
            <pc:docMk/>
            <pc:sldMk cId="1633350336" sldId="416"/>
            <ac:spMk id="4" creationId="{FD351140-2E2F-4D0B-9231-2C2D1A765C6E}"/>
          </ac:spMkLst>
        </pc:spChg>
        <pc:spChg chg="add mod">
          <ac:chgData name="James Williams" userId="c957a50b-491f-4d94-b4bc-52aca3e2340d" providerId="ADAL" clId="{5AF9DCEB-22E2-49E2-8033-DC3CB8B6890B}" dt="2023-02-08T13:31:35.439" v="1945"/>
          <ac:spMkLst>
            <pc:docMk/>
            <pc:sldMk cId="1633350336" sldId="416"/>
            <ac:spMk id="5" creationId="{025D46EE-DFF3-B894-ACCB-6C0E67322A79}"/>
          </ac:spMkLst>
        </pc:spChg>
        <pc:cxnChg chg="add mod">
          <ac:chgData name="James Williams" userId="c957a50b-491f-4d94-b4bc-52aca3e2340d" providerId="ADAL" clId="{5AF9DCEB-22E2-49E2-8033-DC3CB8B6890B}" dt="2023-02-08T13:37:55.335" v="2281" actId="1076"/>
          <ac:cxnSpMkLst>
            <pc:docMk/>
            <pc:sldMk cId="1633350336" sldId="416"/>
            <ac:cxnSpMk id="6" creationId="{435C72E1-ED1B-54B1-A762-8091FA6E9C84}"/>
          </ac:cxnSpMkLst>
        </pc:cxnChg>
      </pc:sldChg>
      <pc:sldChg chg="addSp modSp mod">
        <pc:chgData name="James Williams" userId="c957a50b-491f-4d94-b4bc-52aca3e2340d" providerId="ADAL" clId="{5AF9DCEB-22E2-49E2-8033-DC3CB8B6890B}" dt="2023-02-08T15:06:41.057" v="2483" actId="1076"/>
        <pc:sldMkLst>
          <pc:docMk/>
          <pc:sldMk cId="1728469079" sldId="417"/>
        </pc:sldMkLst>
        <pc:spChg chg="mod">
          <ac:chgData name="James Williams" userId="c957a50b-491f-4d94-b4bc-52aca3e2340d" providerId="ADAL" clId="{5AF9DCEB-22E2-49E2-8033-DC3CB8B6890B}" dt="2023-02-08T13:38:22.159" v="2287" actId="20577"/>
          <ac:spMkLst>
            <pc:docMk/>
            <pc:sldMk cId="1728469079" sldId="417"/>
            <ac:spMk id="2" creationId="{E0641445-0977-436E-B722-05C5BC2356FA}"/>
          </ac:spMkLst>
        </pc:spChg>
        <pc:spChg chg="mod">
          <ac:chgData name="James Williams" userId="c957a50b-491f-4d94-b4bc-52aca3e2340d" providerId="ADAL" clId="{5AF9DCEB-22E2-49E2-8033-DC3CB8B6890B}" dt="2023-02-08T13:41:15.914" v="2416" actId="403"/>
          <ac:spMkLst>
            <pc:docMk/>
            <pc:sldMk cId="1728469079" sldId="417"/>
            <ac:spMk id="3" creationId="{2968E968-CB2B-4EB8-B9A1-F6202A14787E}"/>
          </ac:spMkLst>
        </pc:spChg>
        <pc:spChg chg="mod">
          <ac:chgData name="James Williams" userId="c957a50b-491f-4d94-b4bc-52aca3e2340d" providerId="ADAL" clId="{5AF9DCEB-22E2-49E2-8033-DC3CB8B6890B}" dt="2023-02-08T13:41:10.772" v="2415" actId="403"/>
          <ac:spMkLst>
            <pc:docMk/>
            <pc:sldMk cId="1728469079" sldId="417"/>
            <ac:spMk id="4" creationId="{ADE1D3DA-B361-4110-AA91-1CF55A3B376C}"/>
          </ac:spMkLst>
        </pc:spChg>
        <pc:spChg chg="add mod">
          <ac:chgData name="James Williams" userId="c957a50b-491f-4d94-b4bc-52aca3e2340d" providerId="ADAL" clId="{5AF9DCEB-22E2-49E2-8033-DC3CB8B6890B}" dt="2023-02-08T13:38:38.952" v="2289"/>
          <ac:spMkLst>
            <pc:docMk/>
            <pc:sldMk cId="1728469079" sldId="417"/>
            <ac:spMk id="5" creationId="{E661AD29-EA82-1EEA-A481-8AFE71211865}"/>
          </ac:spMkLst>
        </pc:spChg>
        <pc:cxnChg chg="add mod">
          <ac:chgData name="James Williams" userId="c957a50b-491f-4d94-b4bc-52aca3e2340d" providerId="ADAL" clId="{5AF9DCEB-22E2-49E2-8033-DC3CB8B6890B}" dt="2023-02-08T15:06:41.057" v="2483" actId="1076"/>
          <ac:cxnSpMkLst>
            <pc:docMk/>
            <pc:sldMk cId="1728469079" sldId="417"/>
            <ac:cxnSpMk id="6" creationId="{A84D827E-FF86-42FF-1E6A-F5E217BDAED6}"/>
          </ac:cxnSpMkLst>
        </pc:cxnChg>
      </pc:sldChg>
      <pc:sldChg chg="addSp delSp modSp del mod ord">
        <pc:chgData name="James Williams" userId="c957a50b-491f-4d94-b4bc-52aca3e2340d" providerId="ADAL" clId="{5AF9DCEB-22E2-49E2-8033-DC3CB8B6890B}" dt="2023-02-08T12:44:56.011" v="1299" actId="2696"/>
        <pc:sldMkLst>
          <pc:docMk/>
          <pc:sldMk cId="468660132" sldId="420"/>
        </pc:sldMkLst>
        <pc:spChg chg="add mod">
          <ac:chgData name="James Williams" userId="c957a50b-491f-4d94-b4bc-52aca3e2340d" providerId="ADAL" clId="{5AF9DCEB-22E2-49E2-8033-DC3CB8B6890B}" dt="2023-02-08T12:44:52.354" v="1297" actId="21"/>
          <ac:spMkLst>
            <pc:docMk/>
            <pc:sldMk cId="468660132" sldId="420"/>
            <ac:spMk id="3" creationId="{9235F241-CAD7-9F13-BADE-EE19765648AE}"/>
          </ac:spMkLst>
        </pc:spChg>
        <pc:spChg chg="del mod">
          <ac:chgData name="James Williams" userId="c957a50b-491f-4d94-b4bc-52aca3e2340d" providerId="ADAL" clId="{5AF9DCEB-22E2-49E2-8033-DC3CB8B6890B}" dt="2023-02-08T12:44:42.115" v="1292"/>
          <ac:spMkLst>
            <pc:docMk/>
            <pc:sldMk cId="468660132" sldId="420"/>
            <ac:spMk id="41988" creationId="{438C5221-4BE0-4B65-9F46-4903FD402E35}"/>
          </ac:spMkLst>
        </pc:spChg>
        <pc:graphicFrameChg chg="del">
          <ac:chgData name="James Williams" userId="c957a50b-491f-4d94-b4bc-52aca3e2340d" providerId="ADAL" clId="{5AF9DCEB-22E2-49E2-8033-DC3CB8B6890B}" dt="2023-02-08T12:44:52.354" v="1297" actId="21"/>
          <ac:graphicFrameMkLst>
            <pc:docMk/>
            <pc:sldMk cId="468660132" sldId="420"/>
            <ac:graphicFrameMk id="41987" creationId="{A323A40F-0C30-44D1-96C4-22C214CC9445}"/>
          </ac:graphicFrameMkLst>
        </pc:graphicFrameChg>
      </pc:sldChg>
      <pc:sldChg chg="modSp mod">
        <pc:chgData name="James Williams" userId="c957a50b-491f-4d94-b4bc-52aca3e2340d" providerId="ADAL" clId="{5AF9DCEB-22E2-49E2-8033-DC3CB8B6890B}" dt="2023-02-08T15:14:07.947" v="3077" actId="1076"/>
        <pc:sldMkLst>
          <pc:docMk/>
          <pc:sldMk cId="3914330097" sldId="421"/>
        </pc:sldMkLst>
        <pc:spChg chg="mod">
          <ac:chgData name="James Williams" userId="c957a50b-491f-4d94-b4bc-52aca3e2340d" providerId="ADAL" clId="{5AF9DCEB-22E2-49E2-8033-DC3CB8B6890B}" dt="2023-02-08T15:10:20.559" v="2806" actId="1076"/>
          <ac:spMkLst>
            <pc:docMk/>
            <pc:sldMk cId="3914330097" sldId="421"/>
            <ac:spMk id="3" creationId="{81DB9320-60DC-4E3F-965E-10DD56C0A4A7}"/>
          </ac:spMkLst>
        </pc:spChg>
        <pc:spChg chg="mod">
          <ac:chgData name="James Williams" userId="c957a50b-491f-4d94-b4bc-52aca3e2340d" providerId="ADAL" clId="{5AF9DCEB-22E2-49E2-8033-DC3CB8B6890B}" dt="2023-02-08T15:13:15.257" v="3068" actId="20577"/>
          <ac:spMkLst>
            <pc:docMk/>
            <pc:sldMk cId="3914330097" sldId="421"/>
            <ac:spMk id="26628" creationId="{584E1959-1BAA-4BA5-962F-98F6CA3993BB}"/>
          </ac:spMkLst>
        </pc:spChg>
        <pc:spChg chg="mod">
          <ac:chgData name="James Williams" userId="c957a50b-491f-4d94-b4bc-52aca3e2340d" providerId="ADAL" clId="{5AF9DCEB-22E2-49E2-8033-DC3CB8B6890B}" dt="2023-02-08T15:14:07.947" v="3077" actId="1076"/>
          <ac:spMkLst>
            <pc:docMk/>
            <pc:sldMk cId="3914330097" sldId="421"/>
            <ac:spMk id="26629" creationId="{87855B73-3305-4A81-A64B-FCAF82249C17}"/>
          </ac:spMkLst>
        </pc:spChg>
        <pc:picChg chg="mod">
          <ac:chgData name="James Williams" userId="c957a50b-491f-4d94-b4bc-52aca3e2340d" providerId="ADAL" clId="{5AF9DCEB-22E2-49E2-8033-DC3CB8B6890B}" dt="2023-02-08T15:14:07.947" v="3077" actId="1076"/>
          <ac:picMkLst>
            <pc:docMk/>
            <pc:sldMk cId="3914330097" sldId="421"/>
            <ac:picMk id="26627" creationId="{1F8A65E3-C70B-4048-885D-6587F5F28347}"/>
          </ac:picMkLst>
        </pc:picChg>
      </pc:sldChg>
      <pc:sldChg chg="modSp mod">
        <pc:chgData name="James Williams" userId="c957a50b-491f-4d94-b4bc-52aca3e2340d" providerId="ADAL" clId="{5AF9DCEB-22E2-49E2-8033-DC3CB8B6890B}" dt="2023-02-08T15:19:12.895" v="3090" actId="121"/>
        <pc:sldMkLst>
          <pc:docMk/>
          <pc:sldMk cId="4077422833" sldId="422"/>
        </pc:sldMkLst>
        <pc:spChg chg="mod">
          <ac:chgData name="James Williams" userId="c957a50b-491f-4d94-b4bc-52aca3e2340d" providerId="ADAL" clId="{5AF9DCEB-22E2-49E2-8033-DC3CB8B6890B}" dt="2023-02-08T15:19:12.895" v="3090" actId="121"/>
          <ac:spMkLst>
            <pc:docMk/>
            <pc:sldMk cId="4077422833" sldId="422"/>
            <ac:spMk id="4" creationId="{BCAF0DF5-320E-4E23-88B6-91BFF4C73129}"/>
          </ac:spMkLst>
        </pc:spChg>
        <pc:spChg chg="mod">
          <ac:chgData name="James Williams" userId="c957a50b-491f-4d94-b4bc-52aca3e2340d" providerId="ADAL" clId="{5AF9DCEB-22E2-49E2-8033-DC3CB8B6890B}" dt="2023-02-08T15:18:59.466" v="3087" actId="20577"/>
          <ac:spMkLst>
            <pc:docMk/>
            <pc:sldMk cId="4077422833" sldId="422"/>
            <ac:spMk id="28674" creationId="{BF2CD4AD-9B83-4431-B17C-0432F2160ACC}"/>
          </ac:spMkLst>
        </pc:spChg>
        <pc:picChg chg="mod">
          <ac:chgData name="James Williams" userId="c957a50b-491f-4d94-b4bc-52aca3e2340d" providerId="ADAL" clId="{5AF9DCEB-22E2-49E2-8033-DC3CB8B6890B}" dt="2023-02-08T15:19:07.155" v="3088" actId="1076"/>
          <ac:picMkLst>
            <pc:docMk/>
            <pc:sldMk cId="4077422833" sldId="422"/>
            <ac:picMk id="3" creationId="{3B80C5E9-F242-49F1-945A-7016BD5F681F}"/>
          </ac:picMkLst>
        </pc:picChg>
      </pc:sldChg>
      <pc:sldChg chg="addSp delSp modSp mod ord">
        <pc:chgData name="James Williams" userId="c957a50b-491f-4d94-b4bc-52aca3e2340d" providerId="ADAL" clId="{5AF9DCEB-22E2-49E2-8033-DC3CB8B6890B}" dt="2023-02-08T16:04:11.030" v="4244" actId="113"/>
        <pc:sldMkLst>
          <pc:docMk/>
          <pc:sldMk cId="410665600" sldId="424"/>
        </pc:sldMkLst>
        <pc:spChg chg="mod">
          <ac:chgData name="James Williams" userId="c957a50b-491f-4d94-b4bc-52aca3e2340d" providerId="ADAL" clId="{5AF9DCEB-22E2-49E2-8033-DC3CB8B6890B}" dt="2023-02-08T16:00:23.430" v="4060" actId="20577"/>
          <ac:spMkLst>
            <pc:docMk/>
            <pc:sldMk cId="410665600" sldId="424"/>
            <ac:spMk id="2" creationId="{C6ED4A42-0C61-4411-8C7E-F95885E7976D}"/>
          </ac:spMkLst>
        </pc:spChg>
        <pc:spChg chg="mod">
          <ac:chgData name="James Williams" userId="c957a50b-491f-4d94-b4bc-52aca3e2340d" providerId="ADAL" clId="{5AF9DCEB-22E2-49E2-8033-DC3CB8B6890B}" dt="2023-02-08T16:04:11.030" v="4244" actId="113"/>
          <ac:spMkLst>
            <pc:docMk/>
            <pc:sldMk cId="410665600" sldId="424"/>
            <ac:spMk id="4" creationId="{0833C173-4216-4B13-AEB2-DD282EBE7E44}"/>
          </ac:spMkLst>
        </pc:spChg>
        <pc:picChg chg="add mod">
          <ac:chgData name="James Williams" userId="c957a50b-491f-4d94-b4bc-52aca3e2340d" providerId="ADAL" clId="{5AF9DCEB-22E2-49E2-8033-DC3CB8B6890B}" dt="2023-02-08T16:02:37.302" v="4219" actId="207"/>
          <ac:picMkLst>
            <pc:docMk/>
            <pc:sldMk cId="410665600" sldId="424"/>
            <ac:picMk id="3" creationId="{705C7317-C0D2-C253-04E5-D7CB7D13B5C7}"/>
          </ac:picMkLst>
        </pc:picChg>
        <pc:picChg chg="del mod">
          <ac:chgData name="James Williams" userId="c957a50b-491f-4d94-b4bc-52aca3e2340d" providerId="ADAL" clId="{5AF9DCEB-22E2-49E2-8033-DC3CB8B6890B}" dt="2023-02-08T16:01:56.715" v="4210" actId="478"/>
          <ac:picMkLst>
            <pc:docMk/>
            <pc:sldMk cId="410665600" sldId="424"/>
            <ac:picMk id="18" creationId="{3020EA67-BA13-49E4-83B3-6528C395DF8D}"/>
          </ac:picMkLst>
        </pc:picChg>
      </pc:sldChg>
      <pc:sldChg chg="del">
        <pc:chgData name="James Williams" userId="c957a50b-491f-4d94-b4bc-52aca3e2340d" providerId="ADAL" clId="{5AF9DCEB-22E2-49E2-8033-DC3CB8B6890B}" dt="2023-01-24T12:04:34.558" v="1" actId="2696"/>
        <pc:sldMkLst>
          <pc:docMk/>
          <pc:sldMk cId="2028065261" sldId="425"/>
        </pc:sldMkLst>
      </pc:sldChg>
      <pc:sldChg chg="add del">
        <pc:chgData name="James Williams" userId="c957a50b-491f-4d94-b4bc-52aca3e2340d" providerId="ADAL" clId="{5AF9DCEB-22E2-49E2-8033-DC3CB8B6890B}" dt="2023-01-24T13:02:48.994" v="7" actId="2696"/>
        <pc:sldMkLst>
          <pc:docMk/>
          <pc:sldMk cId="995613586" sldId="426"/>
        </pc:sldMkLst>
      </pc:sldChg>
      <pc:sldChg chg="add del">
        <pc:chgData name="James Williams" userId="c957a50b-491f-4d94-b4bc-52aca3e2340d" providerId="ADAL" clId="{5AF9DCEB-22E2-49E2-8033-DC3CB8B6890B}" dt="2023-01-24T13:04:40.251" v="9" actId="2696"/>
        <pc:sldMkLst>
          <pc:docMk/>
          <pc:sldMk cId="2028065261" sldId="427"/>
        </pc:sldMkLst>
      </pc:sldChg>
      <pc:sldChg chg="add del">
        <pc:chgData name="James Williams" userId="c957a50b-491f-4d94-b4bc-52aca3e2340d" providerId="ADAL" clId="{5AF9DCEB-22E2-49E2-8033-DC3CB8B6890B}" dt="2023-01-24T12:33:09.141" v="5" actId="2696"/>
        <pc:sldMkLst>
          <pc:docMk/>
          <pc:sldMk cId="3581846897" sldId="427"/>
        </pc:sldMkLst>
      </pc:sldChg>
      <pc:sldChg chg="add del">
        <pc:chgData name="James Williams" userId="c957a50b-491f-4d94-b4bc-52aca3e2340d" providerId="ADAL" clId="{5AF9DCEB-22E2-49E2-8033-DC3CB8B6890B}" dt="2023-01-24T15:15:42.790" v="11" actId="2696"/>
        <pc:sldMkLst>
          <pc:docMk/>
          <pc:sldMk cId="3810794920" sldId="428"/>
        </pc:sldMkLst>
      </pc:sldChg>
      <pc:sldChg chg="add del">
        <pc:chgData name="James Williams" userId="c957a50b-491f-4d94-b4bc-52aca3e2340d" providerId="ADAL" clId="{5AF9DCEB-22E2-49E2-8033-DC3CB8B6890B}" dt="2023-01-24T15:17:23.166" v="13" actId="2696"/>
        <pc:sldMkLst>
          <pc:docMk/>
          <pc:sldMk cId="2028065261" sldId="429"/>
        </pc:sldMkLst>
      </pc:sldChg>
      <pc:sldChg chg="add del ord">
        <pc:chgData name="James Williams" userId="c957a50b-491f-4d94-b4bc-52aca3e2340d" providerId="ADAL" clId="{5AF9DCEB-22E2-49E2-8033-DC3CB8B6890B}" dt="2023-02-08T11:03:03.009" v="44"/>
        <pc:sldMkLst>
          <pc:docMk/>
          <pc:sldMk cId="4231680777" sldId="529"/>
        </pc:sldMkLst>
      </pc:sldChg>
      <pc:sldChg chg="add del">
        <pc:chgData name="James Williams" userId="c957a50b-491f-4d94-b4bc-52aca3e2340d" providerId="ADAL" clId="{5AF9DCEB-22E2-49E2-8033-DC3CB8B6890B}" dt="2023-01-31T10:26:10.827" v="20" actId="2696"/>
        <pc:sldMkLst>
          <pc:docMk/>
          <pc:sldMk cId="3746413831" sldId="530"/>
        </pc:sldMkLst>
      </pc:sldChg>
      <pc:sldChg chg="add del">
        <pc:chgData name="James Williams" userId="c957a50b-491f-4d94-b4bc-52aca3e2340d" providerId="ADAL" clId="{5AF9DCEB-22E2-49E2-8033-DC3CB8B6890B}" dt="2023-01-29T13:19:14.602" v="18" actId="2696"/>
        <pc:sldMkLst>
          <pc:docMk/>
          <pc:sldMk cId="66062368" sldId="532"/>
        </pc:sldMkLst>
      </pc:sldChg>
      <pc:sldChg chg="add">
        <pc:chgData name="James Williams" userId="c957a50b-491f-4d94-b4bc-52aca3e2340d" providerId="ADAL" clId="{5AF9DCEB-22E2-49E2-8033-DC3CB8B6890B}" dt="2023-02-01T14:46:01.291" v="24"/>
        <pc:sldMkLst>
          <pc:docMk/>
          <pc:sldMk cId="3253482756" sldId="532"/>
        </pc:sldMkLst>
      </pc:sldChg>
      <pc:sldChg chg="add del">
        <pc:chgData name="James Williams" userId="c957a50b-491f-4d94-b4bc-52aca3e2340d" providerId="ADAL" clId="{5AF9DCEB-22E2-49E2-8033-DC3CB8B6890B}" dt="2023-02-01T13:55:36.977" v="22" actId="2696"/>
        <pc:sldMkLst>
          <pc:docMk/>
          <pc:sldMk cId="1910808215" sldId="533"/>
        </pc:sldMkLst>
      </pc:sldChg>
      <pc:sldChg chg="modSp add mod modNotesTx">
        <pc:chgData name="James Williams" userId="c957a50b-491f-4d94-b4bc-52aca3e2340d" providerId="ADAL" clId="{5AF9DCEB-22E2-49E2-8033-DC3CB8B6890B}" dt="2023-02-08T11:09:48.516" v="348" actId="1076"/>
        <pc:sldMkLst>
          <pc:docMk/>
          <pc:sldMk cId="4033799117" sldId="534"/>
        </pc:sldMkLst>
        <pc:spChg chg="mod">
          <ac:chgData name="James Williams" userId="c957a50b-491f-4d94-b4bc-52aca3e2340d" providerId="ADAL" clId="{5AF9DCEB-22E2-49E2-8033-DC3CB8B6890B}" dt="2023-02-08T11:09:48.516" v="348" actId="1076"/>
          <ac:spMkLst>
            <pc:docMk/>
            <pc:sldMk cId="4033799117" sldId="534"/>
            <ac:spMk id="3" creationId="{D413427D-D21B-42D8-9002-D02A6D4A4779}"/>
          </ac:spMkLst>
        </pc:spChg>
      </pc:sldChg>
      <pc:sldChg chg="modSp add mod">
        <pc:chgData name="James Williams" userId="c957a50b-491f-4d94-b4bc-52aca3e2340d" providerId="ADAL" clId="{5AF9DCEB-22E2-49E2-8033-DC3CB8B6890B}" dt="2023-02-08T11:36:32.965" v="404" actId="20577"/>
        <pc:sldMkLst>
          <pc:docMk/>
          <pc:sldMk cId="1608057902" sldId="535"/>
        </pc:sldMkLst>
        <pc:spChg chg="mod">
          <ac:chgData name="James Williams" userId="c957a50b-491f-4d94-b4bc-52aca3e2340d" providerId="ADAL" clId="{5AF9DCEB-22E2-49E2-8033-DC3CB8B6890B}" dt="2023-02-08T11:36:32.965" v="404" actId="20577"/>
          <ac:spMkLst>
            <pc:docMk/>
            <pc:sldMk cId="1608057902" sldId="535"/>
            <ac:spMk id="3" creationId="{DCEB263E-DB1B-4BF3-AB36-E0DA3AAE283E}"/>
          </ac:spMkLst>
        </pc:spChg>
      </pc:sldChg>
      <pc:sldChg chg="modSp add del mod">
        <pc:chgData name="James Williams" userId="c957a50b-491f-4d94-b4bc-52aca3e2340d" providerId="ADAL" clId="{5AF9DCEB-22E2-49E2-8033-DC3CB8B6890B}" dt="2023-02-08T13:17:10.425" v="1560" actId="2696"/>
        <pc:sldMkLst>
          <pc:docMk/>
          <pc:sldMk cId="3253295458" sldId="536"/>
        </pc:sldMkLst>
        <pc:spChg chg="mod">
          <ac:chgData name="James Williams" userId="c957a50b-491f-4d94-b4bc-52aca3e2340d" providerId="ADAL" clId="{5AF9DCEB-22E2-49E2-8033-DC3CB8B6890B}" dt="2023-02-08T13:16:46.567" v="1544" actId="27636"/>
          <ac:spMkLst>
            <pc:docMk/>
            <pc:sldMk cId="3253295458" sldId="536"/>
            <ac:spMk id="8195" creationId="{B2880D64-8A88-44D9-B021-81B9C13C3C18}"/>
          </ac:spMkLst>
        </pc:spChg>
      </pc:sldChg>
      <pc:sldChg chg="modSp add mod">
        <pc:chgData name="James Williams" userId="c957a50b-491f-4d94-b4bc-52aca3e2340d" providerId="ADAL" clId="{5AF9DCEB-22E2-49E2-8033-DC3CB8B6890B}" dt="2023-02-08T13:28:08.909" v="1871" actId="403"/>
        <pc:sldMkLst>
          <pc:docMk/>
          <pc:sldMk cId="3154505296" sldId="537"/>
        </pc:sldMkLst>
        <pc:spChg chg="mod">
          <ac:chgData name="James Williams" userId="c957a50b-491f-4d94-b4bc-52aca3e2340d" providerId="ADAL" clId="{5AF9DCEB-22E2-49E2-8033-DC3CB8B6890B}" dt="2023-02-08T13:27:32.628" v="1860" actId="1076"/>
          <ac:spMkLst>
            <pc:docMk/>
            <pc:sldMk cId="3154505296" sldId="537"/>
            <ac:spMk id="5" creationId="{BDFDDC76-F2A9-4885-9D08-159EAF541173}"/>
          </ac:spMkLst>
        </pc:spChg>
        <pc:spChg chg="mod">
          <ac:chgData name="James Williams" userId="c957a50b-491f-4d94-b4bc-52aca3e2340d" providerId="ADAL" clId="{5AF9DCEB-22E2-49E2-8033-DC3CB8B6890B}" dt="2023-02-08T13:28:08.909" v="1871" actId="403"/>
          <ac:spMkLst>
            <pc:docMk/>
            <pc:sldMk cId="3154505296" sldId="537"/>
            <ac:spMk id="8195" creationId="{B2880D64-8A88-44D9-B021-81B9C13C3C18}"/>
          </ac:spMkLst>
        </pc:spChg>
        <pc:picChg chg="mod">
          <ac:chgData name="James Williams" userId="c957a50b-491f-4d94-b4bc-52aca3e2340d" providerId="ADAL" clId="{5AF9DCEB-22E2-49E2-8033-DC3CB8B6890B}" dt="2023-02-08T13:27:39.655" v="1866" actId="1038"/>
          <ac:picMkLst>
            <pc:docMk/>
            <pc:sldMk cId="3154505296" sldId="537"/>
            <ac:picMk id="4" creationId="{2945E0F4-3FB1-492B-A3EC-0C17FE8BAF20}"/>
          </ac:picMkLst>
        </pc:picChg>
      </pc:sldChg>
      <pc:sldChg chg="addSp delSp modSp add mod ord">
        <pc:chgData name="James Williams" userId="c957a50b-491f-4d94-b4bc-52aca3e2340d" providerId="ADAL" clId="{5AF9DCEB-22E2-49E2-8033-DC3CB8B6890B}" dt="2023-02-08T16:16:44.304" v="4331" actId="1076"/>
        <pc:sldMkLst>
          <pc:docMk/>
          <pc:sldMk cId="1859535392" sldId="539"/>
        </pc:sldMkLst>
        <pc:spChg chg="mod">
          <ac:chgData name="James Williams" userId="c957a50b-491f-4d94-b4bc-52aca3e2340d" providerId="ADAL" clId="{5AF9DCEB-22E2-49E2-8033-DC3CB8B6890B}" dt="2023-02-08T16:16:22.207" v="4325" actId="12"/>
          <ac:spMkLst>
            <pc:docMk/>
            <pc:sldMk cId="1859535392" sldId="539"/>
            <ac:spMk id="3" creationId="{6037B7DC-E87E-9683-5661-236BA74C8CA6}"/>
          </ac:spMkLst>
        </pc:spChg>
        <pc:picChg chg="add del mod">
          <ac:chgData name="James Williams" userId="c957a50b-491f-4d94-b4bc-52aca3e2340d" providerId="ADAL" clId="{5AF9DCEB-22E2-49E2-8033-DC3CB8B6890B}" dt="2023-02-08T16:16:32.432" v="4326" actId="478"/>
          <ac:picMkLst>
            <pc:docMk/>
            <pc:sldMk cId="1859535392" sldId="539"/>
            <ac:picMk id="4" creationId="{A95B7130-244E-0F43-6A0A-2EC6F2A0D906}"/>
          </ac:picMkLst>
        </pc:picChg>
        <pc:picChg chg="del">
          <ac:chgData name="James Williams" userId="c957a50b-491f-4d94-b4bc-52aca3e2340d" providerId="ADAL" clId="{5AF9DCEB-22E2-49E2-8033-DC3CB8B6890B}" dt="2023-02-08T15:45:49.805" v="3546" actId="478"/>
          <ac:picMkLst>
            <pc:docMk/>
            <pc:sldMk cId="1859535392" sldId="539"/>
            <ac:picMk id="5" creationId="{0296AFD4-7896-808F-6028-3F2B0ED90E88}"/>
          </ac:picMkLst>
        </pc:picChg>
        <pc:picChg chg="add mod">
          <ac:chgData name="James Williams" userId="c957a50b-491f-4d94-b4bc-52aca3e2340d" providerId="ADAL" clId="{5AF9DCEB-22E2-49E2-8033-DC3CB8B6890B}" dt="2023-02-08T16:16:44.304" v="4331" actId="1076"/>
          <ac:picMkLst>
            <pc:docMk/>
            <pc:sldMk cId="1859535392" sldId="539"/>
            <ac:picMk id="6" creationId="{389FA13C-726C-34BA-ED69-9F55D4F47C81}"/>
          </ac:picMkLst>
        </pc:picChg>
        <pc:picChg chg="del">
          <ac:chgData name="James Williams" userId="c957a50b-491f-4d94-b4bc-52aca3e2340d" providerId="ADAL" clId="{5AF9DCEB-22E2-49E2-8033-DC3CB8B6890B}" dt="2023-02-08T15:45:49.240" v="3545" actId="478"/>
          <ac:picMkLst>
            <pc:docMk/>
            <pc:sldMk cId="1859535392" sldId="539"/>
            <ac:picMk id="1028" creationId="{08A4E253-373F-F27B-D33D-EB1BFFE20935}"/>
          </ac:picMkLst>
        </pc:picChg>
      </pc:sldChg>
      <pc:sldChg chg="addSp modSp add mod ord">
        <pc:chgData name="James Williams" userId="c957a50b-491f-4d94-b4bc-52aca3e2340d" providerId="ADAL" clId="{5AF9DCEB-22E2-49E2-8033-DC3CB8B6890B}" dt="2023-02-08T16:15:52.915" v="4320" actId="1076"/>
        <pc:sldMkLst>
          <pc:docMk/>
          <pc:sldMk cId="1934263027" sldId="540"/>
        </pc:sldMkLst>
        <pc:spChg chg="mod">
          <ac:chgData name="James Williams" userId="c957a50b-491f-4d94-b4bc-52aca3e2340d" providerId="ADAL" clId="{5AF9DCEB-22E2-49E2-8033-DC3CB8B6890B}" dt="2023-02-08T15:39:18.036" v="3373" actId="20577"/>
          <ac:spMkLst>
            <pc:docMk/>
            <pc:sldMk cId="1934263027" sldId="540"/>
            <ac:spMk id="2" creationId="{9EA5BAF8-6357-4AD1-A22B-A7910C58736C}"/>
          </ac:spMkLst>
        </pc:spChg>
        <pc:spChg chg="mod">
          <ac:chgData name="James Williams" userId="c957a50b-491f-4d94-b4bc-52aca3e2340d" providerId="ADAL" clId="{5AF9DCEB-22E2-49E2-8033-DC3CB8B6890B}" dt="2023-02-08T16:15:47.583" v="4319" actId="13926"/>
          <ac:spMkLst>
            <pc:docMk/>
            <pc:sldMk cId="1934263027" sldId="540"/>
            <ac:spMk id="3" creationId="{7F4E3F27-B90A-4788-8BF3-38D2A26A5A53}"/>
          </ac:spMkLst>
        </pc:spChg>
        <pc:grpChg chg="add mod">
          <ac:chgData name="James Williams" userId="c957a50b-491f-4d94-b4bc-52aca3e2340d" providerId="ADAL" clId="{5AF9DCEB-22E2-49E2-8033-DC3CB8B6890B}" dt="2023-02-08T16:15:27.160" v="4313" actId="167"/>
          <ac:grpSpMkLst>
            <pc:docMk/>
            <pc:sldMk cId="1934263027" sldId="540"/>
            <ac:grpSpMk id="4" creationId="{96D1A5E2-504B-2E91-41E4-E86838B3D469}"/>
          </ac:grpSpMkLst>
        </pc:grpChg>
        <pc:picChg chg="mod">
          <ac:chgData name="James Williams" userId="c957a50b-491f-4d94-b4bc-52aca3e2340d" providerId="ADAL" clId="{5AF9DCEB-22E2-49E2-8033-DC3CB8B6890B}" dt="2023-02-08T16:15:18.125" v="4311" actId="1076"/>
          <ac:picMkLst>
            <pc:docMk/>
            <pc:sldMk cId="1934263027" sldId="540"/>
            <ac:picMk id="6" creationId="{FD3BC78D-D749-3E49-86AB-6CA472B93A88}"/>
          </ac:picMkLst>
        </pc:picChg>
        <pc:picChg chg="mod">
          <ac:chgData name="James Williams" userId="c957a50b-491f-4d94-b4bc-52aca3e2340d" providerId="ADAL" clId="{5AF9DCEB-22E2-49E2-8033-DC3CB8B6890B}" dt="2023-02-08T16:15:18.125" v="4311" actId="1076"/>
          <ac:picMkLst>
            <pc:docMk/>
            <pc:sldMk cId="1934263027" sldId="540"/>
            <ac:picMk id="2050" creationId="{86AC76AF-AC7C-780E-1CE5-2E6F397E2BD7}"/>
          </ac:picMkLst>
        </pc:picChg>
        <pc:picChg chg="mod">
          <ac:chgData name="James Williams" userId="c957a50b-491f-4d94-b4bc-52aca3e2340d" providerId="ADAL" clId="{5AF9DCEB-22E2-49E2-8033-DC3CB8B6890B}" dt="2023-02-08T16:15:52.915" v="4320" actId="1076"/>
          <ac:picMkLst>
            <pc:docMk/>
            <pc:sldMk cId="1934263027" sldId="540"/>
            <ac:picMk id="2052" creationId="{4C7605D1-FF17-F8EE-E986-78FA9F665E07}"/>
          </ac:picMkLst>
        </pc:picChg>
      </pc:sldChg>
      <pc:sldChg chg="addSp delSp modSp add mod">
        <pc:chgData name="James Williams" userId="c957a50b-491f-4d94-b4bc-52aca3e2340d" providerId="ADAL" clId="{5AF9DCEB-22E2-49E2-8033-DC3CB8B6890B}" dt="2023-02-08T16:00:09.213" v="4059" actId="1076"/>
        <pc:sldMkLst>
          <pc:docMk/>
          <pc:sldMk cId="427482511" sldId="541"/>
        </pc:sldMkLst>
        <pc:spChg chg="del">
          <ac:chgData name="James Williams" userId="c957a50b-491f-4d94-b4bc-52aca3e2340d" providerId="ADAL" clId="{5AF9DCEB-22E2-49E2-8033-DC3CB8B6890B}" dt="2023-02-08T15:53:58.680" v="3716" actId="478"/>
          <ac:spMkLst>
            <pc:docMk/>
            <pc:sldMk cId="427482511" sldId="541"/>
            <ac:spMk id="4" creationId="{BCAF0DF5-320E-4E23-88B6-91BFF4C73129}"/>
          </ac:spMkLst>
        </pc:spChg>
        <pc:spChg chg="mod">
          <ac:chgData name="James Williams" userId="c957a50b-491f-4d94-b4bc-52aca3e2340d" providerId="ADAL" clId="{5AF9DCEB-22E2-49E2-8033-DC3CB8B6890B}" dt="2023-02-08T15:52:24.665" v="3577" actId="20577"/>
          <ac:spMkLst>
            <pc:docMk/>
            <pc:sldMk cId="427482511" sldId="541"/>
            <ac:spMk id="5122" creationId="{FC011285-292E-444B-8AE7-3B00CB653262}"/>
          </ac:spMkLst>
        </pc:spChg>
        <pc:spChg chg="mod">
          <ac:chgData name="James Williams" userId="c957a50b-491f-4d94-b4bc-52aca3e2340d" providerId="ADAL" clId="{5AF9DCEB-22E2-49E2-8033-DC3CB8B6890B}" dt="2023-02-08T15:58:39.175" v="4034" actId="12"/>
          <ac:spMkLst>
            <pc:docMk/>
            <pc:sldMk cId="427482511" sldId="541"/>
            <ac:spMk id="28674" creationId="{BF2CD4AD-9B83-4431-B17C-0432F2160ACC}"/>
          </ac:spMkLst>
        </pc:spChg>
        <pc:picChg chg="add mod ord">
          <ac:chgData name="James Williams" userId="c957a50b-491f-4d94-b4bc-52aca3e2340d" providerId="ADAL" clId="{5AF9DCEB-22E2-49E2-8033-DC3CB8B6890B}" dt="2023-02-08T16:00:09.213" v="4059" actId="1076"/>
          <ac:picMkLst>
            <pc:docMk/>
            <pc:sldMk cId="427482511" sldId="541"/>
            <ac:picMk id="2" creationId="{D2A8F1C0-BE73-CD12-9406-DB26C89C7B7D}"/>
          </ac:picMkLst>
        </pc:picChg>
        <pc:picChg chg="del">
          <ac:chgData name="James Williams" userId="c957a50b-491f-4d94-b4bc-52aca3e2340d" providerId="ADAL" clId="{5AF9DCEB-22E2-49E2-8033-DC3CB8B6890B}" dt="2023-02-08T15:53:58.680" v="3716" actId="478"/>
          <ac:picMkLst>
            <pc:docMk/>
            <pc:sldMk cId="427482511" sldId="541"/>
            <ac:picMk id="3" creationId="{3B80C5E9-F242-49F1-945A-7016BD5F681F}"/>
          </ac:picMkLst>
        </pc:picChg>
      </pc:sldChg>
      <pc:sldChg chg="addSp delSp modSp add mod ord setBg setClrOvrMap">
        <pc:chgData name="James Williams" userId="c957a50b-491f-4d94-b4bc-52aca3e2340d" providerId="ADAL" clId="{5AF9DCEB-22E2-49E2-8033-DC3CB8B6890B}" dt="2023-02-08T16:40:03.422" v="5169" actId="20577"/>
        <pc:sldMkLst>
          <pc:docMk/>
          <pc:sldMk cId="1542169813" sldId="542"/>
        </pc:sldMkLst>
        <pc:spChg chg="mod">
          <ac:chgData name="James Williams" userId="c957a50b-491f-4d94-b4bc-52aca3e2340d" providerId="ADAL" clId="{5AF9DCEB-22E2-49E2-8033-DC3CB8B6890B}" dt="2023-02-08T16:31:47.833" v="5042" actId="26606"/>
          <ac:spMkLst>
            <pc:docMk/>
            <pc:sldMk cId="1542169813" sldId="542"/>
            <ac:spMk id="2" creationId="{C6ED4A42-0C61-4411-8C7E-F95885E7976D}"/>
          </ac:spMkLst>
        </pc:spChg>
        <pc:spChg chg="mod">
          <ac:chgData name="James Williams" userId="c957a50b-491f-4d94-b4bc-52aca3e2340d" providerId="ADAL" clId="{5AF9DCEB-22E2-49E2-8033-DC3CB8B6890B}" dt="2023-02-08T16:40:03.422" v="5169" actId="20577"/>
          <ac:spMkLst>
            <pc:docMk/>
            <pc:sldMk cId="1542169813" sldId="542"/>
            <ac:spMk id="4" creationId="{0833C173-4216-4B13-AEB2-DD282EBE7E44}"/>
          </ac:spMkLst>
        </pc:spChg>
        <pc:spChg chg="add del">
          <ac:chgData name="James Williams" userId="c957a50b-491f-4d94-b4bc-52aca3e2340d" providerId="ADAL" clId="{5AF9DCEB-22E2-49E2-8033-DC3CB8B6890B}" dt="2023-02-08T16:31:47.833" v="5042" actId="26606"/>
          <ac:spMkLst>
            <pc:docMk/>
            <pc:sldMk cId="1542169813" sldId="542"/>
            <ac:spMk id="11" creationId="{4025239F-A6FB-43A8-BD4A-3FB7C0B48DF5}"/>
          </ac:spMkLst>
        </pc:spChg>
        <pc:spChg chg="add del">
          <ac:chgData name="James Williams" userId="c957a50b-491f-4d94-b4bc-52aca3e2340d" providerId="ADAL" clId="{5AF9DCEB-22E2-49E2-8033-DC3CB8B6890B}" dt="2023-02-08T16:31:47.833" v="5042" actId="26606"/>
          <ac:spMkLst>
            <pc:docMk/>
            <pc:sldMk cId="1542169813" sldId="542"/>
            <ac:spMk id="13" creationId="{9A457F22-2034-4200-B6E4-5B8372AAC226}"/>
          </ac:spMkLst>
        </pc:spChg>
        <pc:spChg chg="add del">
          <ac:chgData name="James Williams" userId="c957a50b-491f-4d94-b4bc-52aca3e2340d" providerId="ADAL" clId="{5AF9DCEB-22E2-49E2-8033-DC3CB8B6890B}" dt="2023-02-08T16:31:47.833" v="5042" actId="26606"/>
          <ac:spMkLst>
            <pc:docMk/>
            <pc:sldMk cId="1542169813" sldId="542"/>
            <ac:spMk id="15" creationId="{A9DA7986-F4F5-4F92-94A3-343B2D72001D}"/>
          </ac:spMkLst>
        </pc:spChg>
        <pc:spChg chg="add del">
          <ac:chgData name="James Williams" userId="c957a50b-491f-4d94-b4bc-52aca3e2340d" providerId="ADAL" clId="{5AF9DCEB-22E2-49E2-8033-DC3CB8B6890B}" dt="2023-02-08T16:31:47.833" v="5042" actId="26606"/>
          <ac:spMkLst>
            <pc:docMk/>
            <pc:sldMk cId="1542169813" sldId="542"/>
            <ac:spMk id="17" creationId="{428E76FD-76EE-4DE6-BBA4-EEA6E4B98CD0}"/>
          </ac:spMkLst>
        </pc:spChg>
        <pc:picChg chg="del">
          <ac:chgData name="James Williams" userId="c957a50b-491f-4d94-b4bc-52aca3e2340d" providerId="ADAL" clId="{5AF9DCEB-22E2-49E2-8033-DC3CB8B6890B}" dt="2023-02-08T16:24:17.734" v="4335" actId="478"/>
          <ac:picMkLst>
            <pc:docMk/>
            <pc:sldMk cId="1542169813" sldId="542"/>
            <ac:picMk id="3" creationId="{705C7317-C0D2-C253-04E5-D7CB7D13B5C7}"/>
          </ac:picMkLst>
        </pc:picChg>
        <pc:picChg chg="add del mod modCrop">
          <ac:chgData name="James Williams" userId="c957a50b-491f-4d94-b4bc-52aca3e2340d" providerId="ADAL" clId="{5AF9DCEB-22E2-49E2-8033-DC3CB8B6890B}" dt="2023-02-08T16:36:05.118" v="5048" actId="478"/>
          <ac:picMkLst>
            <pc:docMk/>
            <pc:sldMk cId="1542169813" sldId="542"/>
            <ac:picMk id="6" creationId="{AD210FAE-0431-81C1-F206-FE806D1CF54E}"/>
          </ac:picMkLst>
        </pc:picChg>
      </pc:sldChg>
      <pc:sldChg chg="addSp modSp add mod setBg setClrOvrMap">
        <pc:chgData name="James Williams" userId="c957a50b-491f-4d94-b4bc-52aca3e2340d" providerId="ADAL" clId="{5AF9DCEB-22E2-49E2-8033-DC3CB8B6890B}" dt="2023-02-08T16:39:33.541" v="5141" actId="13926"/>
        <pc:sldMkLst>
          <pc:docMk/>
          <pc:sldMk cId="733774640" sldId="543"/>
        </pc:sldMkLst>
        <pc:spChg chg="mod">
          <ac:chgData name="James Williams" userId="c957a50b-491f-4d94-b4bc-52aca3e2340d" providerId="ADAL" clId="{5AF9DCEB-22E2-49E2-8033-DC3CB8B6890B}" dt="2023-02-08T16:39:33.541" v="5141" actId="13926"/>
          <ac:spMkLst>
            <pc:docMk/>
            <pc:sldMk cId="733774640" sldId="543"/>
            <ac:spMk id="2" creationId="{C6ED4A42-0C61-4411-8C7E-F95885E7976D}"/>
          </ac:spMkLst>
        </pc:spChg>
        <pc:spChg chg="mod">
          <ac:chgData name="James Williams" userId="c957a50b-491f-4d94-b4bc-52aca3e2340d" providerId="ADAL" clId="{5AF9DCEB-22E2-49E2-8033-DC3CB8B6890B}" dt="2023-02-08T16:38:42.043" v="5140" actId="27636"/>
          <ac:spMkLst>
            <pc:docMk/>
            <pc:sldMk cId="733774640" sldId="543"/>
            <ac:spMk id="4" creationId="{0833C173-4216-4B13-AEB2-DD282EBE7E44}"/>
          </ac:spMkLst>
        </pc:spChg>
        <pc:spChg chg="add">
          <ac:chgData name="James Williams" userId="c957a50b-491f-4d94-b4bc-52aca3e2340d" providerId="ADAL" clId="{5AF9DCEB-22E2-49E2-8033-DC3CB8B6890B}" dt="2023-02-08T16:38:00.439" v="5107" actId="26606"/>
          <ac:spMkLst>
            <pc:docMk/>
            <pc:sldMk cId="733774640" sldId="543"/>
            <ac:spMk id="10" creationId="{5F9F5EB8-AB42-47FD-8F4A-176C0A4B1B0A}"/>
          </ac:spMkLst>
        </pc:spChg>
        <pc:spChg chg="add">
          <ac:chgData name="James Williams" userId="c957a50b-491f-4d94-b4bc-52aca3e2340d" providerId="ADAL" clId="{5AF9DCEB-22E2-49E2-8033-DC3CB8B6890B}" dt="2023-02-08T16:38:00.439" v="5107" actId="26606"/>
          <ac:spMkLst>
            <pc:docMk/>
            <pc:sldMk cId="733774640" sldId="543"/>
            <ac:spMk id="12" creationId="{CA758F27-EB0A-4675-AACF-0CD47C911203}"/>
          </ac:spMkLst>
        </pc:spChg>
        <pc:spChg chg="add">
          <ac:chgData name="James Williams" userId="c957a50b-491f-4d94-b4bc-52aca3e2340d" providerId="ADAL" clId="{5AF9DCEB-22E2-49E2-8033-DC3CB8B6890B}" dt="2023-02-08T16:38:00.439" v="5107" actId="26606"/>
          <ac:spMkLst>
            <pc:docMk/>
            <pc:sldMk cId="733774640" sldId="543"/>
            <ac:spMk id="14" creationId="{CFDF506A-FD4E-4BBC-A10A-DEB94F9BAA5F}"/>
          </ac:spMkLst>
        </pc:spChg>
        <pc:spChg chg="add">
          <ac:chgData name="James Williams" userId="c957a50b-491f-4d94-b4bc-52aca3e2340d" providerId="ADAL" clId="{5AF9DCEB-22E2-49E2-8033-DC3CB8B6890B}" dt="2023-02-08T16:38:00.439" v="5107" actId="26606"/>
          <ac:spMkLst>
            <pc:docMk/>
            <pc:sldMk cId="733774640" sldId="543"/>
            <ac:spMk id="16" creationId="{3571FB1B-4FFC-43D6-8121-390B3A44E835}"/>
          </ac:spMkLst>
        </pc:spChg>
        <pc:picChg chg="add mod modCrop">
          <ac:chgData name="James Williams" userId="c957a50b-491f-4d94-b4bc-52aca3e2340d" providerId="ADAL" clId="{5AF9DCEB-22E2-49E2-8033-DC3CB8B6890B}" dt="2023-02-08T16:38:01.991" v="5108" actId="27614"/>
          <ac:picMkLst>
            <pc:docMk/>
            <pc:sldMk cId="733774640" sldId="543"/>
            <ac:picMk id="5" creationId="{FF2E6194-C042-6717-05C4-3A92EF474CD9}"/>
          </ac:picMkLst>
        </pc:picChg>
      </pc:sldChg>
      <pc:sldChg chg="addSp modSp add mod ord">
        <pc:chgData name="James Williams" userId="c957a50b-491f-4d94-b4bc-52aca3e2340d" providerId="ADAL" clId="{5AF9DCEB-22E2-49E2-8033-DC3CB8B6890B}" dt="2023-02-09T10:50:49.707" v="5969" actId="1076"/>
        <pc:sldMkLst>
          <pc:docMk/>
          <pc:sldMk cId="83117799" sldId="544"/>
        </pc:sldMkLst>
        <pc:spChg chg="mod">
          <ac:chgData name="James Williams" userId="c957a50b-491f-4d94-b4bc-52aca3e2340d" providerId="ADAL" clId="{5AF9DCEB-22E2-49E2-8033-DC3CB8B6890B}" dt="2023-02-09T10:48:22.414" v="5895" actId="1076"/>
          <ac:spMkLst>
            <pc:docMk/>
            <pc:sldMk cId="83117799" sldId="544"/>
            <ac:spMk id="2" creationId="{C6ED4A42-0C61-4411-8C7E-F95885E7976D}"/>
          </ac:spMkLst>
        </pc:spChg>
        <pc:spChg chg="mod">
          <ac:chgData name="James Williams" userId="c957a50b-491f-4d94-b4bc-52aca3e2340d" providerId="ADAL" clId="{5AF9DCEB-22E2-49E2-8033-DC3CB8B6890B}" dt="2023-02-09T10:49:22.868" v="5955" actId="403"/>
          <ac:spMkLst>
            <pc:docMk/>
            <pc:sldMk cId="83117799" sldId="544"/>
            <ac:spMk id="4" creationId="{0833C173-4216-4B13-AEB2-DD282EBE7E44}"/>
          </ac:spMkLst>
        </pc:spChg>
        <pc:grpChg chg="add mod">
          <ac:chgData name="James Williams" userId="c957a50b-491f-4d94-b4bc-52aca3e2340d" providerId="ADAL" clId="{5AF9DCEB-22E2-49E2-8033-DC3CB8B6890B}" dt="2023-02-09T10:50:49.707" v="5969" actId="1076"/>
          <ac:grpSpMkLst>
            <pc:docMk/>
            <pc:sldMk cId="83117799" sldId="544"/>
            <ac:grpSpMk id="8" creationId="{545C7BA7-83D0-F705-F4D4-0B815D04E469}"/>
          </ac:grpSpMkLst>
        </pc:grpChg>
        <pc:picChg chg="add mod ord">
          <ac:chgData name="James Williams" userId="c957a50b-491f-4d94-b4bc-52aca3e2340d" providerId="ADAL" clId="{5AF9DCEB-22E2-49E2-8033-DC3CB8B6890B}" dt="2023-02-09T10:50:43.117" v="5968" actId="164"/>
          <ac:picMkLst>
            <pc:docMk/>
            <pc:sldMk cId="83117799" sldId="544"/>
            <ac:picMk id="5" creationId="{236216A3-6C01-FF16-3A22-52AAF567FB16}"/>
          </ac:picMkLst>
        </pc:picChg>
        <pc:picChg chg="add mod">
          <ac:chgData name="James Williams" userId="c957a50b-491f-4d94-b4bc-52aca3e2340d" providerId="ADAL" clId="{5AF9DCEB-22E2-49E2-8033-DC3CB8B6890B}" dt="2023-02-09T10:50:43.117" v="5968" actId="164"/>
          <ac:picMkLst>
            <pc:docMk/>
            <pc:sldMk cId="83117799" sldId="544"/>
            <ac:picMk id="7" creationId="{CF0189FB-9A7A-7FB9-1245-3845F7BA6B69}"/>
          </ac:picMkLst>
        </pc:picChg>
      </pc:sldChg>
      <pc:sldChg chg="addSp modSp add mod ord setBg">
        <pc:chgData name="James Williams" userId="c957a50b-491f-4d94-b4bc-52aca3e2340d" providerId="ADAL" clId="{5AF9DCEB-22E2-49E2-8033-DC3CB8B6890B}" dt="2023-02-09T11:48:06.723" v="6717" actId="313"/>
        <pc:sldMkLst>
          <pc:docMk/>
          <pc:sldMk cId="3141465429" sldId="545"/>
        </pc:sldMkLst>
        <pc:spChg chg="mod">
          <ac:chgData name="James Williams" userId="c957a50b-491f-4d94-b4bc-52aca3e2340d" providerId="ADAL" clId="{5AF9DCEB-22E2-49E2-8033-DC3CB8B6890B}" dt="2023-02-09T11:47:31.938" v="6706" actId="26606"/>
          <ac:spMkLst>
            <pc:docMk/>
            <pc:sldMk cId="3141465429" sldId="545"/>
            <ac:spMk id="2" creationId="{7BE8D325-5E99-45EB-99A7-1D35A3979691}"/>
          </ac:spMkLst>
        </pc:spChg>
        <pc:spChg chg="mod">
          <ac:chgData name="James Williams" userId="c957a50b-491f-4d94-b4bc-52aca3e2340d" providerId="ADAL" clId="{5AF9DCEB-22E2-49E2-8033-DC3CB8B6890B}" dt="2023-02-09T11:48:06.723" v="6717" actId="313"/>
          <ac:spMkLst>
            <pc:docMk/>
            <pc:sldMk cId="3141465429" sldId="545"/>
            <ac:spMk id="6" creationId="{AFE421AD-2E0E-4236-B136-2A30F9042B40}"/>
          </ac:spMkLst>
        </pc:spChg>
        <pc:spChg chg="add">
          <ac:chgData name="James Williams" userId="c957a50b-491f-4d94-b4bc-52aca3e2340d" providerId="ADAL" clId="{5AF9DCEB-22E2-49E2-8033-DC3CB8B6890B}" dt="2023-02-09T11:47:31.938" v="6706" actId="26606"/>
          <ac:spMkLst>
            <pc:docMk/>
            <pc:sldMk cId="3141465429" sldId="545"/>
            <ac:spMk id="12" creationId="{E96FC08F-E9E6-492C-951B-052826DD5701}"/>
          </ac:spMkLst>
        </pc:spChg>
        <pc:picChg chg="add mod ord">
          <ac:chgData name="James Williams" userId="c957a50b-491f-4d94-b4bc-52aca3e2340d" providerId="ADAL" clId="{5AF9DCEB-22E2-49E2-8033-DC3CB8B6890B}" dt="2023-02-09T11:47:40.790" v="6707" actId="207"/>
          <ac:picMkLst>
            <pc:docMk/>
            <pc:sldMk cId="3141465429" sldId="545"/>
            <ac:picMk id="4" creationId="{C0047883-B1CB-82F6-2926-497D252BD5FB}"/>
          </ac:picMkLst>
        </pc:picChg>
        <pc:picChg chg="add mod">
          <ac:chgData name="James Williams" userId="c957a50b-491f-4d94-b4bc-52aca3e2340d" providerId="ADAL" clId="{5AF9DCEB-22E2-49E2-8033-DC3CB8B6890B}" dt="2023-02-09T11:47:40.790" v="6707" actId="207"/>
          <ac:picMkLst>
            <pc:docMk/>
            <pc:sldMk cId="3141465429" sldId="545"/>
            <ac:picMk id="7" creationId="{2CF7404D-52C9-1A3F-41A7-5DDF165048B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 is disabled to avoid distractions for all during the Lecture-tutorial. Time for Q&amp;A after the Lecture-tutorial. Sessions run smoother as a result.</a:t>
            </a:r>
          </a:p>
          <a:p>
            <a:pPr marL="0" indent="0">
              <a:buNone/>
            </a:pPr>
            <a:r>
              <a:rPr lang="en-GB" sz="1200" b="1" u="sng" dirty="0"/>
              <a:t>Avoid typing in the chat</a:t>
            </a:r>
            <a:r>
              <a:rPr lang="en-GB" sz="1200" b="1" dirty="0"/>
              <a:t> </a:t>
            </a:r>
            <a:r>
              <a:rPr lang="en-GB" sz="1200" dirty="0"/>
              <a:t>unnecessarily during the Lecture tutorial sessions to avoid distracting all participants.</a:t>
            </a:r>
          </a:p>
          <a:p>
            <a:pPr marL="0" indent="0">
              <a:buNone/>
            </a:pPr>
            <a:r>
              <a:rPr lang="en-GB" sz="1200" dirty="0"/>
              <a:t>Note: When sharing a PowerPoint deck I do not see chat comments. I check the chat during Activities and during the Q&amp;A at the end.</a:t>
            </a:r>
          </a:p>
        </p:txBody>
      </p:sp>
      <p:sp>
        <p:nvSpPr>
          <p:cNvPr id="4" name="Slide Number Placeholder 3"/>
          <p:cNvSpPr>
            <a:spLocks noGrp="1"/>
          </p:cNvSpPr>
          <p:nvPr>
            <p:ph type="sldNum" sz="quarter" idx="5"/>
          </p:nvPr>
        </p:nvSpPr>
        <p:spPr/>
        <p:txBody>
          <a:bodyPr/>
          <a:lstStyle/>
          <a:p>
            <a:fld id="{6026FF73-A44C-4DFB-863E-463D2BFA1422}" type="slidenum">
              <a:rPr lang="en-GB" smtClean="0"/>
              <a:t>2</a:t>
            </a:fld>
            <a:endParaRPr lang="en-GB"/>
          </a:p>
        </p:txBody>
      </p:sp>
    </p:spTree>
    <p:extLst>
      <p:ext uri="{BB962C8B-B14F-4D97-AF65-F5344CB8AC3E}">
        <p14:creationId xmlns:p14="http://schemas.microsoft.com/office/powerpoint/2010/main" val="137388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20</a:t>
            </a:fld>
            <a:endParaRPr lang="en-US" altLang="en-US" sz="13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21</a:t>
            </a:fld>
            <a:endParaRPr lang="en-US" altLang="en-US" sz="1300"/>
          </a:p>
        </p:txBody>
      </p:sp>
    </p:spTree>
    <p:extLst>
      <p:ext uri="{BB962C8B-B14F-4D97-AF65-F5344CB8AC3E}">
        <p14:creationId xmlns:p14="http://schemas.microsoft.com/office/powerpoint/2010/main" val="768827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1826684" y="1827213"/>
            <a:ext cx="9751483"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2D75A79F-2141-4D31-89CB-C279B022337C}"/>
              </a:ext>
            </a:extLst>
          </p:cNvPr>
          <p:cNvSpPr>
            <a:spLocks noGrp="1"/>
          </p:cNvSpPr>
          <p:nvPr>
            <p:ph type="dt" sz="half" idx="10"/>
          </p:nvPr>
        </p:nvSpPr>
        <p:spPr>
          <a:xfrm>
            <a:off x="609600" y="6248400"/>
            <a:ext cx="2844800" cy="457200"/>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A77DBF8C-E2BE-4BE1-84A4-AC067F19C116}"/>
              </a:ext>
            </a:extLst>
          </p:cNvPr>
          <p:cNvSpPr>
            <a:spLocks noGrp="1"/>
          </p:cNvSpPr>
          <p:nvPr>
            <p:ph type="ftr" sz="quarter" idx="11"/>
          </p:nvPr>
        </p:nvSpPr>
        <p:spPr>
          <a:xfrm>
            <a:off x="4165600" y="6248400"/>
            <a:ext cx="3860800" cy="457200"/>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7B23FD3-9E91-4580-891C-967415600B4E}"/>
              </a:ext>
            </a:extLst>
          </p:cNvPr>
          <p:cNvSpPr>
            <a:spLocks noGrp="1"/>
          </p:cNvSpPr>
          <p:nvPr>
            <p:ph type="sldNum" sz="quarter" idx="12"/>
          </p:nvPr>
        </p:nvSpPr>
        <p:spPr>
          <a:xfrm>
            <a:off x="8737600" y="6248400"/>
            <a:ext cx="2844800" cy="457200"/>
          </a:xfrm>
        </p:spPr>
        <p:txBody>
          <a:bodyPr/>
          <a:lstStyle>
            <a:lvl1pPr>
              <a:defRPr/>
            </a:lvl1pPr>
          </a:lstStyle>
          <a:p>
            <a:fld id="{C27777FD-CA90-496D-93F7-4A6F095DF170}" type="slidenum">
              <a:rPr lang="en-US" altLang="en-US"/>
              <a:pPr/>
              <a:t>‹#›</a:t>
            </a:fld>
            <a:endParaRPr lang="en-US" altLang="en-US"/>
          </a:p>
        </p:txBody>
      </p:sp>
    </p:spTree>
    <p:extLst>
      <p:ext uri="{BB962C8B-B14F-4D97-AF65-F5344CB8AC3E}">
        <p14:creationId xmlns:p14="http://schemas.microsoft.com/office/powerpoint/2010/main" val="270399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5858273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1597691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557296288"/>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899794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06734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62093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325280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80355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289614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0833690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09/02/2023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4165289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09/02/2023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09/02/2023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76763756"/>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creativesolvibrations.com/is-your-business-as-tech-savvy-as-it-is-supposed-to-be/"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organizational-structures/"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www.thetimes100.co.uk/theory/theory--organisational-functions--337.php"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technofaq.org/posts/2018/07/advantages-of-technology-in-business/"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technofaq.org/posts/2018/07/advantages-of-technology-in-business/"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deviantart.com/prophotostock/art/World-Technology-and-Business-424996906" TargetMode="External"/><Relationship Id="rId2" Type="http://schemas.openxmlformats.org/officeDocument/2006/relationships/image" Target="../media/image7.whrhVGDzd9EsnW"/><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dfirms.co/blog/best-free-open-source-dashboard-software" TargetMode="External"/><Relationship Id="rId2" Type="http://schemas.openxmlformats.org/officeDocument/2006/relationships/hyperlink" Target="https://www.datapine.com/blog/digital-dashboard-definition-and-examples/" TargetMode="External"/><Relationship Id="rId1" Type="http://schemas.openxmlformats.org/officeDocument/2006/relationships/slideLayout" Target="../slideLayouts/slideLayout2.xml"/><Relationship Id="rId4" Type="http://schemas.openxmlformats.org/officeDocument/2006/relationships/hyperlink" Target="https://myaccount.google.com/dashboar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pubs.rsc.org/en/content/articlehtml/2015/cs/c4cs00351a" TargetMode="External"/><Relationship Id="rId7" Type="http://schemas.openxmlformats.org/officeDocument/2006/relationships/hyperlink" Target="https://embeddedsuccess.com/5-simple-tweaks-use-mind-maps-meeting-minutes-mes035/" TargetMode="External"/><Relationship Id="rId12" Type="http://schemas.openxmlformats.org/officeDocument/2006/relationships/image" Target="../media/image22.svg"/><Relationship Id="rId2" Type="http://schemas.openxmlformats.org/officeDocument/2006/relationships/image" Target="../media/image25.gif"/><Relationship Id="rId1" Type="http://schemas.openxmlformats.org/officeDocument/2006/relationships/slideLayout" Target="../slideLayouts/slideLayout2.xml"/><Relationship Id="rId6" Type="http://schemas.openxmlformats.org/officeDocument/2006/relationships/image" Target="../media/image27.jpg"/><Relationship Id="rId11" Type="http://schemas.openxmlformats.org/officeDocument/2006/relationships/image" Target="../media/image21.png"/><Relationship Id="rId5" Type="http://schemas.openxmlformats.org/officeDocument/2006/relationships/hyperlink" Target="https://perplexedprimate.org/2016/05/19/mind-mapping-a-career-path/" TargetMode="External"/><Relationship Id="rId10" Type="http://schemas.openxmlformats.org/officeDocument/2006/relationships/hyperlink" Target="https://creativecommons.org/licenses/by/3.0/" TargetMode="External"/><Relationship Id="rId4" Type="http://schemas.openxmlformats.org/officeDocument/2006/relationships/image" Target="../media/image26.png"/><Relationship Id="rId9" Type="http://schemas.openxmlformats.org/officeDocument/2006/relationships/hyperlink" Target="https://creativecommons.org/licenses/by-nc-sa/3.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mindmeister.com/" TargetMode="Externa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results?search_query=how+to+create+an+online+mind+map+using+free+cloud+tool" TargetMode="External"/><Relationship Id="rId3" Type="http://schemas.openxmlformats.org/officeDocument/2006/relationships/image" Target="../media/image28.png"/><Relationship Id="rId7" Type="http://schemas.openxmlformats.org/officeDocument/2006/relationships/hyperlink" Target="https://www.youtube.com/results?search_query=how+to+use+mindmeister" TargetMode="External"/><Relationship Id="rId2" Type="http://schemas.openxmlformats.org/officeDocument/2006/relationships/hyperlink" Target="https://www.youtube.com/results?search_query=How+to+create+an+online+e-portfolio+" TargetMode="External"/><Relationship Id="rId1" Type="http://schemas.openxmlformats.org/officeDocument/2006/relationships/slideLayout" Target="../slideLayouts/slideLayout2.xml"/><Relationship Id="rId6" Type="http://schemas.openxmlformats.org/officeDocument/2006/relationships/hyperlink" Target="https://www.youtube.com/" TargetMode="External"/><Relationship Id="rId5" Type="http://schemas.openxmlformats.org/officeDocument/2006/relationships/image" Target="../media/image30.png"/><Relationship Id="rId4" Type="http://schemas.openxmlformats.org/officeDocument/2006/relationships/image" Target="../media/image29.sv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9.xml"/><Relationship Id="rId5" Type="http://schemas.openxmlformats.org/officeDocument/2006/relationships/image" Target="../media/image35.svg"/><Relationship Id="rId4" Type="http://schemas.openxmlformats.org/officeDocument/2006/relationships/image" Target="../media/image34.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9.xml"/><Relationship Id="rId5" Type="http://schemas.openxmlformats.org/officeDocument/2006/relationships/image" Target="../media/image39.svg"/><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14.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hyperlink" Target="https://wordpress.blog.tw/wordpress-common-q-a/"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svg"/><Relationship Id="rId7" Type="http://schemas.openxmlformats.org/officeDocument/2006/relationships/image" Target="../media/image50.svg"/><Relationship Id="rId2" Type="http://schemas.openxmlformats.org/officeDocument/2006/relationships/image" Target="../media/image45.png"/><Relationship Id="rId1" Type="http://schemas.openxmlformats.org/officeDocument/2006/relationships/slideLayout" Target="../slideLayouts/slideLayout14.xml"/><Relationship Id="rId6" Type="http://schemas.openxmlformats.org/officeDocument/2006/relationships/image" Target="../media/image49.png"/><Relationship Id="rId5" Type="http://schemas.openxmlformats.org/officeDocument/2006/relationships/image" Target="../media/image48.svg"/><Relationship Id="rId4" Type="http://schemas.openxmlformats.org/officeDocument/2006/relationships/image" Target="../media/image47.png"/><Relationship Id="rId9" Type="http://schemas.openxmlformats.org/officeDocument/2006/relationships/image" Target="../media/image52.sv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conceptdraw.com/examples/types-of-information-system-in-diagram" TargetMode="External"/><Relationship Id="rId2" Type="http://schemas.openxmlformats.org/officeDocument/2006/relationships/hyperlink" Target="http://www.chris-kimble.com/Courses/World_Med_MBA/Types-of-Information-System.html"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prophotostock.deviantart.com/art/Digital-Diagram-Business-and-Technology-425011646" TargetMode="External"/><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hyperlink" Target="https://stileex.xyz/en/types-computer-software/" TargetMode="External"/><Relationship Id="rId5" Type="http://schemas.openxmlformats.org/officeDocument/2006/relationships/image" Target="../media/image54.jpeg"/><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200" b="1" dirty="0"/>
              <a:t>3. Mind-map of Contemporary </a:t>
            </a:r>
          </a:p>
          <a:p>
            <a:r>
              <a:rPr lang="en-GB" sz="3200" b="1" dirty="0"/>
              <a:t>Software Applications. </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72936" y="1992601"/>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dirty="0"/>
              <a:t>You will be prompted to unmute your mic or type in the chat </a:t>
            </a:r>
            <a:r>
              <a:rPr lang="en-GB" sz="3600" dirty="0"/>
              <a:t>to share activity answers or during 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4033799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1984" y="252783"/>
            <a:ext cx="8874142" cy="1508760"/>
          </a:xfrm>
        </p:spPr>
        <p:txBody>
          <a:bodyPr/>
          <a:lstStyle/>
          <a:p>
            <a:r>
              <a:rPr lang="en-GB" dirty="0"/>
              <a:t>Overview</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907" y="2133538"/>
            <a:ext cx="5639819"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21/05/7-mind-blowing-tips-to-choose-the-best-software-development-company/"/>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38516" y="2133538"/>
            <a:ext cx="5462391" cy="2582715"/>
          </a:xfrm>
        </p:spPr>
        <p:txBody>
          <a:bodyPr>
            <a:normAutofit fontScale="92500" lnSpcReduction="10000"/>
          </a:bodyPr>
          <a:lstStyle/>
          <a:p>
            <a:pPr marL="742950" indent="-742950">
              <a:buFont typeface="+mj-lt"/>
              <a:buAutoNum type="arabicPeriod"/>
            </a:pPr>
            <a:r>
              <a:rPr lang="en-GB" sz="4000" dirty="0"/>
              <a:t>Slides</a:t>
            </a:r>
          </a:p>
          <a:p>
            <a:pPr marL="742950" indent="-742950">
              <a:buFont typeface="+mj-lt"/>
              <a:buAutoNum type="arabicPeriod"/>
            </a:pPr>
            <a:r>
              <a:rPr lang="en-GB" sz="4000" dirty="0"/>
              <a:t>Answer example</a:t>
            </a:r>
          </a:p>
          <a:p>
            <a:pPr marL="742950" indent="-742950">
              <a:buFont typeface="+mj-lt"/>
              <a:buAutoNum type="arabicPeriod"/>
            </a:pPr>
            <a:r>
              <a:rPr lang="en-GB" sz="4000" dirty="0"/>
              <a:t>Demo</a:t>
            </a:r>
          </a:p>
          <a:p>
            <a:pPr marL="742950" indent="-742950">
              <a:buFont typeface="+mj-lt"/>
              <a:buAutoNum type="arabicPeriod"/>
            </a:pPr>
            <a:r>
              <a:rPr lang="en-GB" sz="4000" dirty="0"/>
              <a:t>Q&amp;A</a:t>
            </a:r>
          </a:p>
        </p:txBody>
      </p:sp>
    </p:spTree>
    <p:extLst>
      <p:ext uri="{BB962C8B-B14F-4D97-AF65-F5344CB8AC3E}">
        <p14:creationId xmlns:p14="http://schemas.microsoft.com/office/powerpoint/2010/main" val="1608057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1058" y="2219149"/>
            <a:ext cx="5346831" cy="361241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608258" y="5831559"/>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r>
              <a:rPr lang="en-GB" sz="4000" dirty="0"/>
              <a:t>Assignment 1: Task 2</a:t>
            </a:r>
          </a:p>
          <a:p>
            <a:r>
              <a:rPr lang="en-GB" sz="4000" dirty="0"/>
              <a:t>Business Structure</a:t>
            </a:r>
          </a:p>
          <a:p>
            <a:r>
              <a:rPr lang="en-GB" sz="4000" dirty="0"/>
              <a:t>Business Strategy</a:t>
            </a:r>
          </a:p>
          <a:p>
            <a:r>
              <a:rPr lang="en-GB" sz="4000" dirty="0"/>
              <a:t>Business Software</a:t>
            </a:r>
            <a:endParaRPr lang="en-GB" sz="4000" dirty="0">
              <a:effectLst>
                <a:outerShdw blurRad="38100" dist="38100" dir="2700000" algn="tl">
                  <a:srgbClr val="000000">
                    <a:alpha val="43137"/>
                  </a:srgbClr>
                </a:outerShdw>
              </a:effectLst>
            </a:endParaRPr>
          </a:p>
          <a:p>
            <a:r>
              <a:rPr lang="en-GB" sz="4000" dirty="0"/>
              <a:t>Mind Map</a:t>
            </a:r>
          </a:p>
          <a:p>
            <a:r>
              <a:rPr lang="en-GB" sz="4000" dirty="0"/>
              <a:t>Activity.</a:t>
            </a:r>
          </a:p>
        </p:txBody>
      </p:sp>
    </p:spTree>
    <p:extLst>
      <p:ext uri="{BB962C8B-B14F-4D97-AF65-F5344CB8AC3E}">
        <p14:creationId xmlns:p14="http://schemas.microsoft.com/office/powerpoint/2010/main" val="2119460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2</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r>
              <a:rPr lang="en-GB" sz="3200" b="1" dirty="0"/>
              <a:t>Task 2. Mind-map of contemporary software applications (Approx. 200-250 words).</a:t>
            </a:r>
          </a:p>
          <a:p>
            <a:pPr marL="342900" lvl="0" indent="-342900">
              <a:buFont typeface="Symbol" panose="05050102010706020507" pitchFamily="18" charset="2"/>
              <a:buChar char=""/>
            </a:pPr>
            <a:r>
              <a:rPr lang="en-GB" sz="2800" dirty="0"/>
              <a:t>Create a mind map of contemporary software applications that are used to support day-to-day business/Organisation operations. </a:t>
            </a:r>
          </a:p>
          <a:p>
            <a:pPr marL="342900" lvl="0" indent="-342900">
              <a:buFont typeface="Symbol" panose="05050102010706020507" pitchFamily="18" charset="2"/>
              <a:buChar char=""/>
            </a:pPr>
            <a:r>
              <a:rPr lang="en-GB" sz="2800" dirty="0"/>
              <a:t>The mind map should include several citations and a reference list node (approx. 2/3 sources).</a:t>
            </a:r>
          </a:p>
          <a:p>
            <a:pPr marL="0" lvl="0" indent="0">
              <a:buNone/>
            </a:pPr>
            <a:r>
              <a:rPr lang="en-GB" sz="2400" dirty="0"/>
              <a:t>When complete, include your answer to this task on a page in your e-portfolio.</a:t>
            </a:r>
          </a:p>
          <a:p>
            <a:pPr marL="0" indent="0">
              <a:buNone/>
            </a:pPr>
            <a:endParaRPr lang="en-GB" sz="3200" dirty="0">
              <a:latin typeface="+mn-lt"/>
            </a:endParaRPr>
          </a:p>
        </p:txBody>
      </p:sp>
    </p:spTree>
    <p:extLst>
      <p:ext uri="{BB962C8B-B14F-4D97-AF65-F5344CB8AC3E}">
        <p14:creationId xmlns:p14="http://schemas.microsoft.com/office/powerpoint/2010/main" val="2938782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10430417" cy="4206240"/>
          </a:xfrm>
        </p:spPr>
        <p:txBody>
          <a:bodyPr>
            <a:normAutofit/>
          </a:bodyPr>
          <a:lstStyle/>
          <a:p>
            <a:pPr eaLnBrk="1" hangingPunct="1">
              <a:buFont typeface="Wingdings 3" panose="05040102010807070707" pitchFamily="18" charset="2"/>
              <a:buNone/>
            </a:pPr>
            <a:r>
              <a:rPr lang="en-GB" altLang="en-US" sz="3200" dirty="0"/>
              <a:t>Q. How can Technology &amp; Software Applications help people within a Business/Organisation do their jobs?</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u="sng" dirty="0"/>
              <a:t>Information Technology</a:t>
            </a:r>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7957617" y="3093373"/>
            <a:ext cx="4018750" cy="314553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213156" y="6273932"/>
            <a:ext cx="2884553" cy="169277"/>
          </a:xfrm>
          <a:prstGeom prst="rect">
            <a:avLst/>
          </a:prstGeom>
          <a:noFill/>
        </p:spPr>
        <p:txBody>
          <a:bodyPr wrap="square" rtlCol="0">
            <a:spAutoFit/>
          </a:bodyPr>
          <a:lstStyle/>
          <a:p>
            <a:pPr algn="r"/>
            <a:r>
              <a:rPr lang="en-GB" sz="500" dirty="0">
                <a:hlinkClick r:id="rId3" tooltip="https://technofaq.org/posts/2015/08/why-is-technology-crucial-in-business/"/>
              </a:rPr>
              <a:t>This Photo</a:t>
            </a:r>
            <a:r>
              <a:rPr lang="en-GB" sz="500" dirty="0"/>
              <a:t> by Unknown Author is licensed under </a:t>
            </a:r>
            <a:r>
              <a:rPr lang="en-GB" sz="500" dirty="0">
                <a:hlinkClick r:id="rId4" tooltip="https://creativecommons.org/licenses/by-nc-sa/3.0/"/>
              </a:rPr>
              <a:t>CC BY-SA-NC</a:t>
            </a:r>
            <a:endParaRPr lang="en-GB" sz="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Business structure</a:t>
            </a:r>
          </a:p>
        </p:txBody>
      </p:sp>
      <p:sp>
        <p:nvSpPr>
          <p:cNvPr id="14"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3200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Business structure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329883" y="1988431"/>
            <a:ext cx="11741734" cy="4206240"/>
          </a:xfrm>
        </p:spPr>
        <p:txBody>
          <a:bodyPr>
            <a:normAutofit/>
          </a:bodyPr>
          <a:lstStyle/>
          <a:p>
            <a:pPr marL="0" indent="0">
              <a:buNone/>
            </a:pPr>
            <a:r>
              <a:rPr lang="en-GB" sz="3600" dirty="0"/>
              <a:t>Q. How do you </a:t>
            </a:r>
            <a:r>
              <a:rPr lang="en-GB" sz="3600" b="1" dirty="0"/>
              <a:t>organise</a:t>
            </a:r>
            <a:r>
              <a:rPr lang="en-GB" sz="3600" dirty="0"/>
              <a:t> a Business/Company/Organisation?</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sz="3600" dirty="0"/>
          </a:p>
        </p:txBody>
      </p:sp>
      <p:grpSp>
        <p:nvGrpSpPr>
          <p:cNvPr id="5" name="Group 4">
            <a:extLst>
              <a:ext uri="{FF2B5EF4-FFF2-40B4-BE49-F238E27FC236}">
                <a16:creationId xmlns:a16="http://schemas.microsoft.com/office/drawing/2014/main" id="{6F0FF9D9-7D67-0333-81D9-D155399B5FE3}"/>
              </a:ext>
            </a:extLst>
          </p:cNvPr>
          <p:cNvGrpSpPr/>
          <p:nvPr/>
        </p:nvGrpSpPr>
        <p:grpSpPr>
          <a:xfrm>
            <a:off x="7567075" y="2905075"/>
            <a:ext cx="4404650" cy="3600352"/>
            <a:chOff x="4349163" y="3158138"/>
            <a:chExt cx="4404650" cy="3600352"/>
          </a:xfrm>
        </p:grpSpPr>
        <p:pic>
          <p:nvPicPr>
            <p:cNvPr id="16" name="Picture 15" descr="A picture containing text, person, suit&#10;&#10;Description automatically generated">
              <a:extLst>
                <a:ext uri="{FF2B5EF4-FFF2-40B4-BE49-F238E27FC236}">
                  <a16:creationId xmlns:a16="http://schemas.microsoft.com/office/drawing/2014/main" id="{E681A0B3-84E5-47B9-823B-73B3B7FA2D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378" r="5667"/>
            <a:stretch/>
          </p:blipFill>
          <p:spPr>
            <a:xfrm>
              <a:off x="4349163" y="3158138"/>
              <a:ext cx="4339448" cy="3459378"/>
            </a:xfrm>
            <a:prstGeom prst="rect">
              <a:avLst/>
            </a:prstGeom>
          </p:spPr>
        </p:pic>
        <p:pic>
          <p:nvPicPr>
            <p:cNvPr id="4" name="Picture 4" descr="C:\Users\Pamela\AppData\Local\Microsoft\Windows\Temporary Internet Files\Content.IE5\5XYZY1AZ\MC910216343[1].png">
              <a:extLst>
                <a:ext uri="{FF2B5EF4-FFF2-40B4-BE49-F238E27FC236}">
                  <a16:creationId xmlns:a16="http://schemas.microsoft.com/office/drawing/2014/main" id="{49434CA1-A608-4607-BA70-797A10E81B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9632" y="3448049"/>
              <a:ext cx="2922369" cy="3005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7">
              <a:extLst>
                <a:ext uri="{FF2B5EF4-FFF2-40B4-BE49-F238E27FC236}">
                  <a16:creationId xmlns:a16="http://schemas.microsoft.com/office/drawing/2014/main" id="{3978B57B-65C8-4B46-A678-7BB0F5DD1890}"/>
                </a:ext>
              </a:extLst>
            </p:cNvPr>
            <p:cNvSpPr txBox="1"/>
            <p:nvPr/>
          </p:nvSpPr>
          <p:spPr>
            <a:xfrm>
              <a:off x="6654373" y="6573824"/>
              <a:ext cx="2099440" cy="184666"/>
            </a:xfrm>
            <a:prstGeom prst="rect">
              <a:avLst/>
            </a:prstGeom>
            <a:noFill/>
          </p:spPr>
          <p:txBody>
            <a:bodyPr wrap="square" rtlCol="0">
              <a:spAutoFit/>
            </a:bodyPr>
            <a:lstStyle/>
            <a:p>
              <a:pPr algn="r"/>
              <a:r>
                <a:rPr lang="en-GB" sz="600" dirty="0">
                  <a:hlinkClick r:id="rId3" tooltip="http://creativesolvibrations.com/is-your-business-as-tech-savvy-as-it-is-supposed-to-be/"/>
                </a:rPr>
                <a:t>This Photo</a:t>
              </a:r>
              <a:r>
                <a:rPr lang="en-GB" sz="600" dirty="0"/>
                <a:t> by Unknown Author is licensed under </a:t>
              </a:r>
              <a:r>
                <a:rPr lang="en-GB" sz="600" dirty="0">
                  <a:hlinkClick r:id="rId5" tooltip="https://creativecommons.org/licenses/by-sa/3.0/"/>
                </a:rPr>
                <a:t>CC BY-SA</a:t>
              </a:r>
              <a:endParaRPr lang="en-GB" sz="600" dirty="0"/>
            </a:p>
          </p:txBody>
        </p:sp>
      </p:grpSp>
    </p:spTree>
    <p:extLst>
      <p:ext uri="{BB962C8B-B14F-4D97-AF65-F5344CB8AC3E}">
        <p14:creationId xmlns:p14="http://schemas.microsoft.com/office/powerpoint/2010/main" val="1545723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with low confidence">
            <a:extLst>
              <a:ext uri="{FF2B5EF4-FFF2-40B4-BE49-F238E27FC236}">
                <a16:creationId xmlns:a16="http://schemas.microsoft.com/office/drawing/2014/main" id="{27E44565-5E97-E3A5-B64F-B0E21D0DA0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34332" y="4674425"/>
            <a:ext cx="8020180" cy="155759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319044D0-7C75-E658-D400-A9C59EB35FF1}"/>
              </a:ext>
            </a:extLst>
          </p:cNvPr>
          <p:cNvSpPr txBox="1"/>
          <p:nvPr/>
        </p:nvSpPr>
        <p:spPr>
          <a:xfrm rot="508559">
            <a:off x="9765399" y="6458309"/>
            <a:ext cx="1608999" cy="115515"/>
          </a:xfrm>
          <a:prstGeom prst="rect">
            <a:avLst/>
          </a:prstGeom>
          <a:noFill/>
        </p:spPr>
        <p:txBody>
          <a:bodyPr wrap="square" rtlCol="0">
            <a:spAutoFit/>
          </a:bodyPr>
          <a:lstStyle/>
          <a:p>
            <a:pPr algn="r"/>
            <a:r>
              <a:rPr lang="en-GB" sz="500" dirty="0">
                <a:hlinkClick r:id="rId3" tooltip="https://courses.lumenlearning.com/wm-principlesofmanagement/chapter/common-organizational-structures/"/>
              </a:rPr>
              <a:t>This Photo</a:t>
            </a:r>
            <a:r>
              <a:rPr lang="en-GB" sz="500" dirty="0"/>
              <a:t> by Unknown Author is licensed under </a:t>
            </a:r>
            <a:r>
              <a:rPr lang="en-GB" sz="500" dirty="0">
                <a:hlinkClick r:id="rId4" tooltip="https://creativecommons.org/licenses/by/3.0/"/>
              </a:rPr>
              <a:t>CC BY</a:t>
            </a:r>
            <a:endParaRPr lang="en-GB" sz="500" dirty="0"/>
          </a:p>
        </p:txBody>
      </p:sp>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Business structure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0458580" cy="3405761"/>
          </a:xfrm>
        </p:spPr>
        <p:txBody>
          <a:bodyPr>
            <a:normAutofit lnSpcReduction="10000"/>
          </a:bodyPr>
          <a:lstStyle/>
          <a:p>
            <a:pPr marL="0" indent="0">
              <a:buNone/>
            </a:pPr>
            <a:r>
              <a:rPr lang="en-GB" sz="3600" dirty="0"/>
              <a:t>Q. What is an </a:t>
            </a:r>
            <a:r>
              <a:rPr lang="en-GB" sz="3600" b="1" dirty="0"/>
              <a:t>Organisation chart </a:t>
            </a:r>
            <a:r>
              <a:rPr lang="en-GB" sz="3600" dirty="0"/>
              <a:t>and what does it show?</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sz="3600" dirty="0"/>
          </a:p>
        </p:txBody>
      </p:sp>
    </p:spTree>
    <p:extLst>
      <p:ext uri="{BB962C8B-B14F-4D97-AF65-F5344CB8AC3E}">
        <p14:creationId xmlns:p14="http://schemas.microsoft.com/office/powerpoint/2010/main" val="3571227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a:extLst>
              <a:ext uri="{FF2B5EF4-FFF2-40B4-BE49-F238E27FC236}">
                <a16:creationId xmlns:a16="http://schemas.microsoft.com/office/drawing/2014/main" id="{FC5F5DF7-B57A-4B3C-BDBD-1A299C0B0587}"/>
              </a:ext>
            </a:extLst>
          </p:cNvPr>
          <p:cNvSpPr>
            <a:spLocks noGrp="1" noChangeArrowheads="1"/>
          </p:cNvSpPr>
          <p:nvPr>
            <p:ph idx="1"/>
          </p:nvPr>
        </p:nvSpPr>
        <p:spPr>
          <a:xfrm>
            <a:off x="278970" y="1972161"/>
            <a:ext cx="11654334" cy="4736000"/>
          </a:xfrm>
        </p:spPr>
        <p:txBody>
          <a:bodyPr>
            <a:normAutofit lnSpcReduction="10000"/>
          </a:bodyPr>
          <a:lstStyle/>
          <a:p>
            <a:r>
              <a:rPr lang="en-GB" altLang="en-US" sz="2400" dirty="0"/>
              <a:t>Creating an ‘Organisation structure’ involves the division of work i.e., </a:t>
            </a:r>
            <a:r>
              <a:rPr lang="en-GB" altLang="en-US" sz="2400" b="1" dirty="0"/>
              <a:t>how People/tasks are grouped together</a:t>
            </a:r>
            <a:r>
              <a:rPr lang="en-GB" altLang="en-US" sz="2400" dirty="0"/>
              <a:t>.</a:t>
            </a:r>
          </a:p>
          <a:p>
            <a:r>
              <a:rPr lang="en-GB" altLang="en-US" sz="2400" dirty="0"/>
              <a:t>One common way of dividing / departmentalising work are by:</a:t>
            </a:r>
          </a:p>
          <a:p>
            <a:pPr marL="914400" lvl="1" indent="-457200">
              <a:buFont typeface="Calibri" panose="020F0502020204030204" pitchFamily="34" charset="0"/>
              <a:buAutoNum type="arabicPeriod"/>
            </a:pPr>
            <a:r>
              <a:rPr lang="en-GB" altLang="en-US" sz="2400" b="1" dirty="0"/>
              <a:t>Function: </a:t>
            </a:r>
            <a:r>
              <a:rPr lang="en-GB" altLang="en-US" sz="2400" dirty="0"/>
              <a:t>Functional or departmental areas commonly include Finance/Accounts, Production, Marketing, Sales and HR.</a:t>
            </a:r>
          </a:p>
          <a:p>
            <a:pPr marL="914400" lvl="1" indent="-457200">
              <a:buFont typeface="Calibri" panose="020F0502020204030204" pitchFamily="34" charset="0"/>
              <a:buAutoNum type="arabicPeriod"/>
            </a:pPr>
            <a:r>
              <a:rPr lang="en-GB" altLang="en-US" sz="2400" b="1" dirty="0"/>
              <a:t>Product: </a:t>
            </a:r>
            <a:r>
              <a:rPr lang="en-GB" altLang="en-US" sz="2400" dirty="0"/>
              <a:t>Business organisations can be divided into product areas e.g., Samsung TV, Smartphone, Watch, Washing Machine, Fridge-Freezer).</a:t>
            </a:r>
            <a:endParaRPr lang="en-GB" altLang="en-US" sz="2400" b="1" dirty="0"/>
          </a:p>
          <a:p>
            <a:pPr marL="914400" lvl="1" indent="-457200">
              <a:buFont typeface="Calibri" panose="020F0502020204030204" pitchFamily="34" charset="0"/>
              <a:buAutoNum type="arabicPeriod"/>
            </a:pPr>
            <a:r>
              <a:rPr lang="en-GB" altLang="en-US" sz="2400" b="1" dirty="0"/>
              <a:t>Region/Geographical location.</a:t>
            </a:r>
          </a:p>
          <a:p>
            <a:pPr marL="914400" lvl="1" indent="-457200">
              <a:buFont typeface="Calibri" panose="020F0502020204030204" pitchFamily="34" charset="0"/>
              <a:buAutoNum type="arabicPeriod"/>
            </a:pPr>
            <a:r>
              <a:rPr lang="en-GB" altLang="en-US" sz="2400" b="1" dirty="0"/>
              <a:t>Matrix</a:t>
            </a:r>
            <a:r>
              <a:rPr lang="en-GB" altLang="en-US" sz="2400" dirty="0"/>
              <a:t> - A matrix is a hybrid structure that includes a mix of the above e.g. A Business organisation can be divided by region and each </a:t>
            </a:r>
            <a:r>
              <a:rPr lang="en-GB" altLang="en-US" sz="2400" dirty="0" err="1"/>
              <a:t>regonal</a:t>
            </a:r>
            <a:r>
              <a:rPr lang="en-GB" altLang="en-US" sz="2400" dirty="0"/>
              <a:t> business operation has it’s own functional/department areas as outlined above. Or by product and each product area has it’s own department areas.</a:t>
            </a:r>
          </a:p>
          <a:p>
            <a:pPr marL="457200" lvl="1" indent="0">
              <a:buNone/>
            </a:pPr>
            <a:r>
              <a:rPr lang="en-GB" altLang="en-US" dirty="0"/>
              <a:t>Note: Each Organisation will include department areas and will be similar yet slightly different in some way.</a:t>
            </a:r>
          </a:p>
        </p:txBody>
      </p:sp>
      <p:sp>
        <p:nvSpPr>
          <p:cNvPr id="19458" name="Rectangle 2">
            <a:extLst>
              <a:ext uri="{FF2B5EF4-FFF2-40B4-BE49-F238E27FC236}">
                <a16:creationId xmlns:a16="http://schemas.microsoft.com/office/drawing/2014/main" id="{0C8E4AEE-A02E-4878-BE1E-2960E85AFF62}"/>
              </a:ext>
            </a:extLst>
          </p:cNvPr>
          <p:cNvSpPr>
            <a:spLocks noGrp="1" noChangeArrowheads="1"/>
          </p:cNvSpPr>
          <p:nvPr>
            <p:ph type="title"/>
          </p:nvPr>
        </p:nvSpPr>
        <p:spPr>
          <a:xfrm>
            <a:off x="477865" y="427899"/>
            <a:ext cx="9144000" cy="1143000"/>
          </a:xfrm>
        </p:spPr>
        <p:txBody>
          <a:bodyPr>
            <a:normAutofit/>
          </a:bodyPr>
          <a:lstStyle/>
          <a:p>
            <a:pPr>
              <a:defRPr/>
            </a:pPr>
            <a:r>
              <a:rPr lang="en-GB" u="sng" dirty="0"/>
              <a:t>Departmentalisation</a:t>
            </a:r>
            <a:r>
              <a:rPr lang="en-GB" dirty="0"/>
              <a:t> </a:t>
            </a:r>
            <a:br>
              <a:rPr lang="en-GB" dirty="0"/>
            </a:br>
            <a:r>
              <a:rPr lang="en-GB" sz="3200" dirty="0"/>
              <a:t>(division of work)</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1EAA6DBD-7FDA-4472-AD82-F7C227A8025F}"/>
              </a:ext>
            </a:extLst>
          </p:cNvPr>
          <p:cNvSpPr>
            <a:spLocks noGrp="1"/>
          </p:cNvSpPr>
          <p:nvPr>
            <p:ph type="title"/>
          </p:nvPr>
        </p:nvSpPr>
        <p:spPr>
          <a:xfrm>
            <a:off x="336816" y="332093"/>
            <a:ext cx="7908152" cy="1381445"/>
          </a:xfrm>
        </p:spPr>
        <p:txBody>
          <a:bodyPr>
            <a:normAutofit/>
          </a:bodyPr>
          <a:lstStyle/>
          <a:p>
            <a:r>
              <a:rPr lang="en-GB" altLang="en-US" dirty="0"/>
              <a:t>Business Functions /</a:t>
            </a:r>
            <a:br>
              <a:rPr lang="en-GB" altLang="en-US" dirty="0"/>
            </a:br>
            <a:r>
              <a:rPr lang="en-GB" altLang="en-US" dirty="0"/>
              <a:t>Department areas</a:t>
            </a:r>
          </a:p>
        </p:txBody>
      </p:sp>
      <p:pic>
        <p:nvPicPr>
          <p:cNvPr id="4099" name="Picture 5" descr="http://www.novoaccess.com/img/hrKeyFunctions.gif">
            <a:extLst>
              <a:ext uri="{FF2B5EF4-FFF2-40B4-BE49-F238E27FC236}">
                <a16:creationId xmlns:a16="http://schemas.microsoft.com/office/drawing/2014/main" id="{316F68C9-B0ED-47B6-96DB-3F0D8ACEE7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7509" y="722108"/>
            <a:ext cx="4985557" cy="4746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D0342CF-E884-D4A2-5588-3C2D456386E3}"/>
              </a:ext>
            </a:extLst>
          </p:cNvPr>
          <p:cNvSpPr txBox="1"/>
          <p:nvPr/>
        </p:nvSpPr>
        <p:spPr>
          <a:xfrm>
            <a:off x="336816" y="1990165"/>
            <a:ext cx="6087036" cy="1938992"/>
          </a:xfrm>
          <a:prstGeom prst="rect">
            <a:avLst/>
          </a:prstGeom>
          <a:noFill/>
        </p:spPr>
        <p:txBody>
          <a:bodyPr wrap="square" rtlCol="0">
            <a:spAutoFit/>
          </a:bodyPr>
          <a:lstStyle/>
          <a:p>
            <a:pPr marL="342900" indent="-342900">
              <a:buFont typeface="Arial" panose="020B0604020202020204" pitchFamily="34" charset="0"/>
              <a:buChar char="•"/>
            </a:pPr>
            <a:r>
              <a:rPr lang="en-GB" altLang="en-US" sz="2400" dirty="0"/>
              <a:t>A ‘Functional structure’ involves grouping people together who perform similar tasks into departments aka functional areas.</a:t>
            </a:r>
            <a:endParaRPr lang="en-US" altLang="en-US" sz="2400" dirty="0"/>
          </a:p>
          <a:p>
            <a:pPr marL="342900" indent="-342900">
              <a:buFont typeface="Arial" panose="020B0604020202020204" pitchFamily="34" charset="0"/>
              <a:buChar char="•"/>
            </a:pPr>
            <a:r>
              <a:rPr lang="en-GB" sz="2400" dirty="0"/>
              <a:t>Typical and common business functional areas include:</a:t>
            </a:r>
          </a:p>
        </p:txBody>
      </p:sp>
      <p:graphicFrame>
        <p:nvGraphicFramePr>
          <p:cNvPr id="3" name="Object 4">
            <a:extLst>
              <a:ext uri="{FF2B5EF4-FFF2-40B4-BE49-F238E27FC236}">
                <a16:creationId xmlns:a16="http://schemas.microsoft.com/office/drawing/2014/main" id="{2AC17596-D2F0-5343-C50E-53CA14A2F0FC}"/>
              </a:ext>
            </a:extLst>
          </p:cNvPr>
          <p:cNvGraphicFramePr>
            <a:graphicFrameLocks/>
          </p:cNvGraphicFramePr>
          <p:nvPr>
            <p:extLst>
              <p:ext uri="{D42A27DB-BD31-4B8C-83A1-F6EECF244321}">
                <p14:modId xmlns:p14="http://schemas.microsoft.com/office/powerpoint/2010/main" val="2652944470"/>
              </p:ext>
            </p:extLst>
          </p:nvPr>
        </p:nvGraphicFramePr>
        <p:xfrm>
          <a:off x="706931" y="4205784"/>
          <a:ext cx="6639890" cy="2525981"/>
        </p:xfrm>
        <a:graphic>
          <a:graphicData uri="http://schemas.openxmlformats.org/presentationml/2006/ole">
            <mc:AlternateContent xmlns:mc="http://schemas.openxmlformats.org/markup-compatibility/2006">
              <mc:Choice xmlns:v="urn:schemas-microsoft-com:vml" Requires="v">
                <p:oleObj name="MS Org Chart" r:id="rId3" imgW="8839080" imgH="1854000" progId="OrgPlusWOPX.4">
                  <p:embed followColorScheme="full"/>
                </p:oleObj>
              </mc:Choice>
              <mc:Fallback>
                <p:oleObj name="MS Org Chart" r:id="rId3" imgW="8839080" imgH="1854000" progId="OrgPlusWOPX.4">
                  <p:embed followColorScheme="full"/>
                  <p:pic>
                    <p:nvPicPr>
                      <p:cNvPr id="3" name="Object 4">
                        <a:extLst>
                          <a:ext uri="{FF2B5EF4-FFF2-40B4-BE49-F238E27FC236}">
                            <a16:creationId xmlns:a16="http://schemas.microsoft.com/office/drawing/2014/main" id="{2AC17596-D2F0-5343-C50E-53CA14A2F0FC}"/>
                          </a:ext>
                        </a:extLst>
                      </p:cNvPr>
                      <p:cNvPicPr>
                        <a:picLocks noChangeArrowheads="1"/>
                      </p:cNvPicPr>
                      <p:nvPr/>
                    </p:nvPicPr>
                    <p:blipFill>
                      <a:blip r:embed="rId4"/>
                      <a:srcRect/>
                      <a:stretch>
                        <a:fillRect/>
                      </a:stretch>
                    </p:blipFill>
                    <p:spPr bwMode="auto">
                      <a:xfrm>
                        <a:off x="706931" y="4205784"/>
                        <a:ext cx="6639890" cy="2525981"/>
                      </a:xfrm>
                      <a:prstGeom prst="rect">
                        <a:avLst/>
                      </a:prstGeom>
                      <a:noFill/>
                      <a:ln>
                        <a:noFill/>
                      </a:ln>
                      <a:effectLst/>
                    </p:spPr>
                  </p:pic>
                </p:oleObj>
              </mc:Fallback>
            </mc:AlternateContent>
          </a:graphicData>
        </a:graphic>
      </p:graphicFrame>
      <p:cxnSp>
        <p:nvCxnSpPr>
          <p:cNvPr id="5" name="Straight Arrow Connector 4">
            <a:extLst>
              <a:ext uri="{FF2B5EF4-FFF2-40B4-BE49-F238E27FC236}">
                <a16:creationId xmlns:a16="http://schemas.microsoft.com/office/drawing/2014/main" id="{050938AF-CC7E-CE06-EFE7-AAED54FCDE27}"/>
              </a:ext>
            </a:extLst>
          </p:cNvPr>
          <p:cNvCxnSpPr/>
          <p:nvPr/>
        </p:nvCxnSpPr>
        <p:spPr>
          <a:xfrm>
            <a:off x="1767328" y="3929157"/>
            <a:ext cx="537882" cy="1365142"/>
          </a:xfrm>
          <a:prstGeom prst="straightConnector1">
            <a:avLst/>
          </a:prstGeom>
          <a:ln w="635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83FF8DC-0F89-92DF-6285-B90DF150E89B}"/>
              </a:ext>
            </a:extLst>
          </p:cNvPr>
          <p:cNvSpPr txBox="1"/>
          <p:nvPr/>
        </p:nvSpPr>
        <p:spPr>
          <a:xfrm>
            <a:off x="7545721" y="5628060"/>
            <a:ext cx="443881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Organisation charts can be illustrated in typical top down diagram or from a </a:t>
            </a:r>
            <a:r>
              <a:rPr lang="en-GB" sz="2000" dirty="0" err="1"/>
              <a:t>center</a:t>
            </a:r>
            <a:r>
              <a:rPr lang="en-GB" sz="2000" dirty="0"/>
              <a:t> node as shown above.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B085F29-4F9A-4B45-8F29-C8B5263AA7B5}"/>
              </a:ext>
            </a:extLst>
          </p:cNvPr>
          <p:cNvSpPr>
            <a:spLocks noGrp="1" noChangeArrowheads="1"/>
          </p:cNvSpPr>
          <p:nvPr>
            <p:ph type="title"/>
          </p:nvPr>
        </p:nvSpPr>
        <p:spPr>
          <a:xfrm>
            <a:off x="273128" y="307818"/>
            <a:ext cx="5559054" cy="1508760"/>
          </a:xfrm>
        </p:spPr>
        <p:txBody>
          <a:bodyPr>
            <a:normAutofit/>
          </a:bodyPr>
          <a:lstStyle/>
          <a:p>
            <a:pPr eaLnBrk="1" hangingPunct="1"/>
            <a:r>
              <a:rPr lang="en-GB" altLang="en-US" sz="4400" dirty="0">
                <a:solidFill>
                  <a:schemeClr val="tx2"/>
                </a:solidFill>
              </a:rPr>
              <a:t>Bg. </a:t>
            </a:r>
            <a:r>
              <a:rPr lang="en-GB" altLang="en-US" sz="3700" u="sng" dirty="0">
                <a:solidFill>
                  <a:schemeClr val="tx2"/>
                </a:solidFill>
              </a:rPr>
              <a:t>Business functions</a:t>
            </a:r>
            <a:endParaRPr lang="en-US" altLang="en-US" sz="3700" u="sng" dirty="0">
              <a:solidFill>
                <a:schemeClr val="tx2"/>
              </a:solidFill>
            </a:endParaRPr>
          </a:p>
        </p:txBody>
      </p:sp>
      <p:sp>
        <p:nvSpPr>
          <p:cNvPr id="6147" name="Rectangle 3">
            <a:extLst>
              <a:ext uri="{FF2B5EF4-FFF2-40B4-BE49-F238E27FC236}">
                <a16:creationId xmlns:a16="http://schemas.microsoft.com/office/drawing/2014/main" id="{4967F98D-47C6-4304-B8DC-C921DC187F35}"/>
              </a:ext>
            </a:extLst>
          </p:cNvPr>
          <p:cNvSpPr>
            <a:spLocks noGrp="1" noChangeArrowheads="1"/>
          </p:cNvSpPr>
          <p:nvPr>
            <p:ph idx="1"/>
          </p:nvPr>
        </p:nvSpPr>
        <p:spPr>
          <a:xfrm>
            <a:off x="357652" y="1993559"/>
            <a:ext cx="3676678" cy="4206240"/>
          </a:xfrm>
        </p:spPr>
        <p:txBody>
          <a:bodyPr>
            <a:normAutofit/>
          </a:bodyPr>
          <a:lstStyle/>
          <a:p>
            <a:pPr>
              <a:tabLst>
                <a:tab pos="3316288" algn="l"/>
              </a:tabLst>
            </a:pPr>
            <a:r>
              <a:rPr lang="en-US" altLang="en-US" dirty="0">
                <a:solidFill>
                  <a:schemeClr val="bg1"/>
                </a:solidFill>
              </a:rPr>
              <a:t>Most businesses consist of a number of different departments, each of which has a specific job or task to do e.g. Marketing, finance, production - these are called </a:t>
            </a:r>
            <a:r>
              <a:rPr lang="en-US" altLang="en-US" b="1" dirty="0">
                <a:solidFill>
                  <a:schemeClr val="bg1"/>
                </a:solidFill>
              </a:rPr>
              <a:t>'functions'</a:t>
            </a:r>
            <a:r>
              <a:rPr lang="en-US" altLang="en-US" dirty="0">
                <a:solidFill>
                  <a:schemeClr val="bg1"/>
                </a:solidFill>
              </a:rPr>
              <a:t>.</a:t>
            </a:r>
          </a:p>
          <a:p>
            <a:pPr eaLnBrk="1" hangingPunct="1"/>
            <a:r>
              <a:rPr lang="en-GB" altLang="en-US" dirty="0">
                <a:solidFill>
                  <a:schemeClr val="bg1"/>
                </a:solidFill>
              </a:rPr>
              <a:t>A typical business would have many functional areas or departments.  </a:t>
            </a:r>
          </a:p>
          <a:p>
            <a:pPr marL="0" indent="0" eaLnBrk="1" hangingPunct="1">
              <a:buNone/>
            </a:pPr>
            <a:r>
              <a:rPr lang="en-GB" altLang="en-US" sz="1600" dirty="0">
                <a:solidFill>
                  <a:schemeClr val="bg1"/>
                </a:solidFill>
              </a:rPr>
              <a:t>For more information please </a:t>
            </a:r>
            <a:r>
              <a:rPr lang="en-GB" altLang="en-US" sz="1600" dirty="0">
                <a:solidFill>
                  <a:schemeClr val="bg1"/>
                </a:solidFill>
                <a:hlinkClick r:id="rId2"/>
              </a:rPr>
              <a:t>click-here</a:t>
            </a:r>
            <a:r>
              <a:rPr lang="en-GB" altLang="en-US" sz="1600" dirty="0">
                <a:solidFill>
                  <a:schemeClr val="bg1"/>
                </a:solidFill>
              </a:rPr>
              <a:t>.</a:t>
            </a:r>
            <a:endParaRPr lang="en-US" altLang="en-US" sz="1600" dirty="0">
              <a:solidFill>
                <a:schemeClr val="bg1"/>
              </a:solidFill>
            </a:endParaRPr>
          </a:p>
        </p:txBody>
      </p:sp>
      <p:sp>
        <p:nvSpPr>
          <p:cNvPr id="76" name="Rectangle 75">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5" descr="A mind map showing the functional areas of business: human resources, customer services, marketing/sales, research and development, administration/IT support, production/operations and finance and accounts.">
            <a:extLst>
              <a:ext uri="{FF2B5EF4-FFF2-40B4-BE49-F238E27FC236}">
                <a16:creationId xmlns:a16="http://schemas.microsoft.com/office/drawing/2014/main" id="{CC6048EF-1758-46C3-AE90-B2A480BD66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2368" y="626355"/>
            <a:ext cx="6283602" cy="55638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5">
            <a:extLst>
              <a:ext uri="{FF2B5EF4-FFF2-40B4-BE49-F238E27FC236}">
                <a16:creationId xmlns:a16="http://schemas.microsoft.com/office/drawing/2014/main" id="{EA0D0BF6-D895-4FED-AC92-5D3DA34861F3}"/>
              </a:ext>
            </a:extLst>
          </p:cNvPr>
          <p:cNvSpPr>
            <a:spLocks noGrp="1" noChangeArrowheads="1"/>
          </p:cNvSpPr>
          <p:nvPr>
            <p:ph type="title"/>
          </p:nvPr>
        </p:nvSpPr>
        <p:spPr>
          <a:xfrm>
            <a:off x="500869" y="410705"/>
            <a:ext cx="8743869" cy="1143000"/>
          </a:xfrm>
        </p:spPr>
        <p:txBody>
          <a:bodyPr>
            <a:normAutofit fontScale="90000"/>
          </a:bodyPr>
          <a:lstStyle/>
          <a:p>
            <a:pPr>
              <a:defRPr/>
            </a:pPr>
            <a:r>
              <a:rPr lang="en-GB" sz="5400" b="1" dirty="0"/>
              <a:t>Bg: </a:t>
            </a:r>
            <a:r>
              <a:rPr lang="en-GB" sz="5400" u="sng" dirty="0"/>
              <a:t>Functional structure </a:t>
            </a:r>
            <a:endParaRPr lang="en-US" sz="5400" u="sng" dirty="0"/>
          </a:p>
        </p:txBody>
      </p:sp>
      <p:pic>
        <p:nvPicPr>
          <p:cNvPr id="5" name="Picture 2" descr="http://www.technologyuk.net/computing/project_management/images/functional_organisation_structure.gif">
            <a:extLst>
              <a:ext uri="{FF2B5EF4-FFF2-40B4-BE49-F238E27FC236}">
                <a16:creationId xmlns:a16="http://schemas.microsoft.com/office/drawing/2014/main" id="{90228443-C1F0-4A7E-9F2D-CB8A6E55C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7503" y="2084765"/>
            <a:ext cx="9056994" cy="4277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788CC20-5DB7-4AE0-85C1-B1C41C9D34B6}"/>
              </a:ext>
            </a:extLst>
          </p:cNvPr>
          <p:cNvSpPr>
            <a:spLocks noGrp="1"/>
          </p:cNvSpPr>
          <p:nvPr>
            <p:ph type="title"/>
          </p:nvPr>
        </p:nvSpPr>
        <p:spPr>
          <a:xfrm>
            <a:off x="459000" y="299674"/>
            <a:ext cx="8874142" cy="1508760"/>
          </a:xfrm>
        </p:spPr>
        <p:txBody>
          <a:bodyPr/>
          <a:lstStyle/>
          <a:p>
            <a:r>
              <a:rPr lang="en-GB" altLang="en-US" dirty="0"/>
              <a:t>Software &amp; functional departments</a:t>
            </a:r>
            <a:endParaRPr lang="en-GB" altLang="en-US" b="1" u="sng" dirty="0"/>
          </a:p>
        </p:txBody>
      </p:sp>
      <p:sp>
        <p:nvSpPr>
          <p:cNvPr id="8195" name="Content Placeholder 2">
            <a:extLst>
              <a:ext uri="{FF2B5EF4-FFF2-40B4-BE49-F238E27FC236}">
                <a16:creationId xmlns:a16="http://schemas.microsoft.com/office/drawing/2014/main" id="{B2880D64-8A88-44D9-B021-81B9C13C3C18}"/>
              </a:ext>
            </a:extLst>
          </p:cNvPr>
          <p:cNvSpPr>
            <a:spLocks noGrp="1"/>
          </p:cNvSpPr>
          <p:nvPr>
            <p:ph idx="1"/>
          </p:nvPr>
        </p:nvSpPr>
        <p:spPr>
          <a:xfrm>
            <a:off x="266517" y="1888344"/>
            <a:ext cx="11658965" cy="4892816"/>
          </a:xfrm>
        </p:spPr>
        <p:txBody>
          <a:bodyPr>
            <a:noAutofit/>
          </a:bodyPr>
          <a:lstStyle/>
          <a:p>
            <a:pPr>
              <a:lnSpc>
                <a:spcPct val="100000"/>
              </a:lnSpc>
              <a:spcBef>
                <a:spcPts val="0"/>
              </a:spcBef>
              <a:spcAft>
                <a:spcPts val="0"/>
              </a:spcAft>
            </a:pPr>
            <a:r>
              <a:rPr lang="en-GB" altLang="en-US" sz="2400" b="1" dirty="0"/>
              <a:t>Software applications </a:t>
            </a:r>
            <a:r>
              <a:rPr lang="en-GB" altLang="en-US" sz="2400" dirty="0"/>
              <a:t>help business functional areas and management achieve all areas of their activities. </a:t>
            </a:r>
          </a:p>
          <a:p>
            <a:pPr>
              <a:lnSpc>
                <a:spcPct val="100000"/>
              </a:lnSpc>
              <a:spcBef>
                <a:spcPts val="0"/>
              </a:spcBef>
              <a:spcAft>
                <a:spcPts val="0"/>
              </a:spcAft>
            </a:pPr>
            <a:r>
              <a:rPr lang="en-GB" altLang="en-US" sz="2400" dirty="0"/>
              <a:t>When considering how software applications help businesses, it is useful to consider the activities of each functional area. Such as:</a:t>
            </a:r>
          </a:p>
          <a:p>
            <a:pPr lvl="2">
              <a:lnSpc>
                <a:spcPct val="100000"/>
              </a:lnSpc>
              <a:spcBef>
                <a:spcPts val="0"/>
              </a:spcBef>
              <a:spcAft>
                <a:spcPts val="0"/>
              </a:spcAft>
            </a:pPr>
            <a:r>
              <a:rPr lang="en-GB" altLang="en-US" sz="2400" dirty="0"/>
              <a:t>What activity does the </a:t>
            </a:r>
            <a:r>
              <a:rPr lang="en-GB" altLang="en-US" sz="2400" b="1" dirty="0"/>
              <a:t>Marketing department</a:t>
            </a:r>
            <a:r>
              <a:rPr lang="en-GB" altLang="en-US" sz="2400" dirty="0"/>
              <a:t> do?</a:t>
            </a:r>
          </a:p>
          <a:p>
            <a:pPr lvl="2">
              <a:lnSpc>
                <a:spcPct val="100000"/>
              </a:lnSpc>
              <a:spcBef>
                <a:spcPts val="0"/>
              </a:spcBef>
              <a:spcAft>
                <a:spcPts val="0"/>
              </a:spcAft>
            </a:pPr>
            <a:r>
              <a:rPr lang="en-GB" altLang="en-US" sz="2400" dirty="0"/>
              <a:t>What activity does the </a:t>
            </a:r>
            <a:r>
              <a:rPr lang="en-GB" altLang="en-US" sz="2400" b="1" dirty="0"/>
              <a:t>HR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Finance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Production department</a:t>
            </a:r>
            <a:r>
              <a:rPr lang="en-GB" altLang="en-US" sz="2400" dirty="0"/>
              <a:t> do?</a:t>
            </a:r>
          </a:p>
          <a:p>
            <a:pPr lvl="2">
              <a:lnSpc>
                <a:spcPct val="100000"/>
              </a:lnSpc>
              <a:spcBef>
                <a:spcPts val="0"/>
              </a:spcBef>
              <a:spcAft>
                <a:spcPts val="0"/>
              </a:spcAft>
            </a:pPr>
            <a:r>
              <a:rPr lang="en-GB" altLang="en-US" sz="2400" dirty="0"/>
              <a:t>What activity does the </a:t>
            </a:r>
            <a:r>
              <a:rPr lang="en-GB" altLang="en-US" sz="2400" b="1" dirty="0"/>
              <a:t>IT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Admin/Quality department </a:t>
            </a:r>
            <a:r>
              <a:rPr lang="en-GB" altLang="en-US" sz="2400" dirty="0"/>
              <a:t>do?</a:t>
            </a:r>
          </a:p>
          <a:p>
            <a:pPr lvl="2">
              <a:lnSpc>
                <a:spcPct val="100000"/>
              </a:lnSpc>
              <a:spcBef>
                <a:spcPts val="0"/>
              </a:spcBef>
              <a:spcAft>
                <a:spcPts val="0"/>
              </a:spcAft>
            </a:pPr>
            <a:r>
              <a:rPr lang="en-GB" altLang="en-US" sz="2400" dirty="0"/>
              <a:t>What activity does the </a:t>
            </a:r>
            <a:r>
              <a:rPr lang="en-GB" altLang="en-US" sz="2400" b="1" dirty="0"/>
              <a:t>R&amp;D department </a:t>
            </a:r>
            <a:r>
              <a:rPr lang="en-GB" altLang="en-US" sz="2400" dirty="0"/>
              <a:t>do?</a:t>
            </a:r>
          </a:p>
          <a:p>
            <a:pPr>
              <a:lnSpc>
                <a:spcPct val="100000"/>
              </a:lnSpc>
              <a:spcBef>
                <a:spcPts val="0"/>
              </a:spcBef>
              <a:spcAft>
                <a:spcPts val="0"/>
              </a:spcAft>
            </a:pPr>
            <a:r>
              <a:rPr lang="en-GB" altLang="en-US" sz="2400" dirty="0"/>
              <a:t>Technology and Software Apps support all activities in all functional areas and levels of a Business Organisation.</a:t>
            </a:r>
          </a:p>
          <a:p>
            <a:pPr lvl="1">
              <a:lnSpc>
                <a:spcPct val="100000"/>
              </a:lnSpc>
              <a:spcBef>
                <a:spcPts val="0"/>
              </a:spcBef>
              <a:spcAft>
                <a:spcPts val="0"/>
              </a:spcAft>
            </a:pPr>
            <a:endParaRPr lang="en-GB" altLang="en-US" sz="2400" dirty="0"/>
          </a:p>
          <a:p>
            <a:pPr lvl="1">
              <a:lnSpc>
                <a:spcPct val="100000"/>
              </a:lnSpc>
              <a:spcBef>
                <a:spcPts val="0"/>
              </a:spcBef>
              <a:spcAft>
                <a:spcPts val="0"/>
              </a:spcAft>
            </a:pPr>
            <a:endParaRPr lang="en-GB" altLang="en-US" sz="2400" dirty="0"/>
          </a:p>
          <a:p>
            <a:pPr marL="0" indent="0">
              <a:lnSpc>
                <a:spcPct val="100000"/>
              </a:lnSpc>
              <a:spcBef>
                <a:spcPts val="0"/>
              </a:spcBef>
              <a:spcAft>
                <a:spcPts val="0"/>
              </a:spcAft>
              <a:buNone/>
            </a:pPr>
            <a:endParaRPr lang="en-GB" altLang="en-US" sz="2400" dirty="0"/>
          </a:p>
        </p:txBody>
      </p:sp>
      <p:pic>
        <p:nvPicPr>
          <p:cNvPr id="4" name="Picture 3" descr="A group of people sitting around a table looking at a screen&#10;&#10;Description automatically generated with medium confidence">
            <a:extLst>
              <a:ext uri="{FF2B5EF4-FFF2-40B4-BE49-F238E27FC236}">
                <a16:creationId xmlns:a16="http://schemas.microsoft.com/office/drawing/2014/main" id="{2945E0F4-3FB1-492B-A3EC-0C17FE8BAF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92864" y="3366036"/>
            <a:ext cx="3932618" cy="2294027"/>
          </a:xfrm>
          <a:prstGeom prst="rect">
            <a:avLst/>
          </a:prstGeom>
        </p:spPr>
      </p:pic>
      <p:sp>
        <p:nvSpPr>
          <p:cNvPr id="5" name="TextBox 4">
            <a:extLst>
              <a:ext uri="{FF2B5EF4-FFF2-40B4-BE49-F238E27FC236}">
                <a16:creationId xmlns:a16="http://schemas.microsoft.com/office/drawing/2014/main" id="{BDFDDC76-F2A9-4885-9D08-159EAF541173}"/>
              </a:ext>
            </a:extLst>
          </p:cNvPr>
          <p:cNvSpPr txBox="1"/>
          <p:nvPr/>
        </p:nvSpPr>
        <p:spPr>
          <a:xfrm>
            <a:off x="9333142" y="5647640"/>
            <a:ext cx="2470561" cy="184666"/>
          </a:xfrm>
          <a:prstGeom prst="rect">
            <a:avLst/>
          </a:prstGeom>
          <a:noFill/>
        </p:spPr>
        <p:txBody>
          <a:bodyPr wrap="square" rtlCol="0">
            <a:spAutoFit/>
          </a:bodyPr>
          <a:lstStyle/>
          <a:p>
            <a:pPr algn="r"/>
            <a:r>
              <a:rPr lang="en-GB" sz="600" dirty="0">
                <a:hlinkClick r:id="rId3" tooltip="https://technofaq.org/posts/2018/07/advantages-of-technology-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788CC20-5DB7-4AE0-85C1-B1C41C9D34B6}"/>
              </a:ext>
            </a:extLst>
          </p:cNvPr>
          <p:cNvSpPr>
            <a:spLocks noGrp="1"/>
          </p:cNvSpPr>
          <p:nvPr>
            <p:ph type="title"/>
          </p:nvPr>
        </p:nvSpPr>
        <p:spPr>
          <a:xfrm>
            <a:off x="459000" y="299674"/>
            <a:ext cx="8874142" cy="1508760"/>
          </a:xfrm>
        </p:spPr>
        <p:txBody>
          <a:bodyPr/>
          <a:lstStyle/>
          <a:p>
            <a:r>
              <a:rPr lang="en-GB" altLang="en-US" dirty="0"/>
              <a:t>Software &amp; functional departments</a:t>
            </a:r>
            <a:endParaRPr lang="en-GB" altLang="en-US" b="1" u="sng" dirty="0"/>
          </a:p>
        </p:txBody>
      </p:sp>
      <p:sp>
        <p:nvSpPr>
          <p:cNvPr id="8195" name="Content Placeholder 2">
            <a:extLst>
              <a:ext uri="{FF2B5EF4-FFF2-40B4-BE49-F238E27FC236}">
                <a16:creationId xmlns:a16="http://schemas.microsoft.com/office/drawing/2014/main" id="{B2880D64-8A88-44D9-B021-81B9C13C3C18}"/>
              </a:ext>
            </a:extLst>
          </p:cNvPr>
          <p:cNvSpPr>
            <a:spLocks noGrp="1"/>
          </p:cNvSpPr>
          <p:nvPr>
            <p:ph idx="1"/>
          </p:nvPr>
        </p:nvSpPr>
        <p:spPr>
          <a:xfrm>
            <a:off x="120659" y="1966077"/>
            <a:ext cx="11164729" cy="4652591"/>
          </a:xfrm>
        </p:spPr>
        <p:txBody>
          <a:bodyPr>
            <a:normAutofit/>
          </a:bodyPr>
          <a:lstStyle/>
          <a:p>
            <a:pPr marL="228600" lvl="1" indent="0">
              <a:buNone/>
            </a:pPr>
            <a:r>
              <a:rPr lang="en-GB" altLang="en-US" sz="3200" dirty="0"/>
              <a:t>Q. Consider each question below and document a brief answer:</a:t>
            </a:r>
            <a:endParaRPr lang="en-GB" altLang="en-US" sz="2800" b="1" dirty="0"/>
          </a:p>
          <a:p>
            <a:pPr lvl="1"/>
            <a:r>
              <a:rPr lang="en-GB" altLang="en-US" sz="2800" b="1" dirty="0"/>
              <a:t>Q.</a:t>
            </a:r>
            <a:r>
              <a:rPr lang="en-GB" altLang="en-US" sz="2800" dirty="0"/>
              <a:t> What activity does the </a:t>
            </a:r>
            <a:r>
              <a:rPr lang="en-GB" altLang="en-US" sz="2800" b="1" dirty="0"/>
              <a:t>IT department </a:t>
            </a:r>
            <a:r>
              <a:rPr lang="en-GB" altLang="en-US" sz="2800" dirty="0"/>
              <a:t>do?</a:t>
            </a:r>
          </a:p>
          <a:p>
            <a:pPr lvl="1"/>
            <a:r>
              <a:rPr lang="en-GB" altLang="en-US" sz="2800" b="1" dirty="0"/>
              <a:t>Q.</a:t>
            </a:r>
            <a:r>
              <a:rPr lang="en-GB" altLang="en-US" sz="2800" dirty="0"/>
              <a:t> What activity does the </a:t>
            </a:r>
            <a:r>
              <a:rPr lang="en-GB" altLang="en-US" sz="2800" b="1" dirty="0"/>
              <a:t>Marketing department</a:t>
            </a:r>
            <a:r>
              <a:rPr lang="en-GB" altLang="en-US" sz="2800" dirty="0"/>
              <a:t> do?</a:t>
            </a:r>
          </a:p>
          <a:p>
            <a:pPr lvl="1"/>
            <a:r>
              <a:rPr lang="en-GB" altLang="en-US" sz="2800" b="1" dirty="0"/>
              <a:t>Q.</a:t>
            </a:r>
            <a:r>
              <a:rPr lang="en-GB" altLang="en-US" sz="2800" dirty="0"/>
              <a:t> What activity does the </a:t>
            </a:r>
            <a:r>
              <a:rPr lang="en-GB" altLang="en-US" sz="2800" b="1" dirty="0"/>
              <a:t>HR department </a:t>
            </a:r>
            <a:r>
              <a:rPr lang="en-GB" altLang="en-US" sz="2800" dirty="0"/>
              <a:t>do?</a:t>
            </a:r>
          </a:p>
          <a:p>
            <a:pPr lvl="1"/>
            <a:r>
              <a:rPr lang="en-GB" altLang="en-US" sz="2800" b="1" dirty="0"/>
              <a:t>Q.</a:t>
            </a:r>
            <a:r>
              <a:rPr lang="en-GB" altLang="en-US" sz="2800" dirty="0"/>
              <a:t> What activity does the </a:t>
            </a:r>
            <a:r>
              <a:rPr lang="en-GB" altLang="en-US" sz="2800" b="1" dirty="0"/>
              <a:t>Finance department </a:t>
            </a:r>
            <a:r>
              <a:rPr lang="en-GB" altLang="en-US" sz="2800" dirty="0"/>
              <a:t>do?</a:t>
            </a:r>
          </a:p>
          <a:p>
            <a:pPr lvl="1"/>
            <a:r>
              <a:rPr lang="en-GB" altLang="en-US" sz="2800" b="1" dirty="0"/>
              <a:t>Q.</a:t>
            </a:r>
            <a:r>
              <a:rPr lang="en-GB" altLang="en-US" sz="2800" dirty="0"/>
              <a:t> What activity does the </a:t>
            </a:r>
            <a:r>
              <a:rPr lang="en-GB" altLang="en-US" sz="2800" b="1" dirty="0"/>
              <a:t>Production department</a:t>
            </a:r>
            <a:r>
              <a:rPr lang="en-GB" altLang="en-US" sz="2800" dirty="0"/>
              <a:t> do?</a:t>
            </a:r>
          </a:p>
          <a:p>
            <a:pPr lvl="1"/>
            <a:r>
              <a:rPr lang="en-GB" altLang="en-US" sz="2800" b="1" dirty="0"/>
              <a:t>Q.</a:t>
            </a:r>
            <a:r>
              <a:rPr lang="en-GB" altLang="en-US" sz="2800" dirty="0"/>
              <a:t> What activity does the </a:t>
            </a:r>
            <a:r>
              <a:rPr lang="en-GB" altLang="en-US" sz="2800" b="1" dirty="0"/>
              <a:t>R&amp;D department </a:t>
            </a:r>
            <a:r>
              <a:rPr lang="en-GB" altLang="en-US" sz="2800" dirty="0"/>
              <a:t>do?</a:t>
            </a:r>
          </a:p>
          <a:p>
            <a:pPr lvl="1"/>
            <a:endParaRPr lang="en-GB" altLang="en-US" sz="2800" dirty="0"/>
          </a:p>
          <a:p>
            <a:pPr marL="0" indent="0">
              <a:buNone/>
            </a:pPr>
            <a:endParaRPr lang="en-GB" altLang="en-US" sz="2800" dirty="0"/>
          </a:p>
        </p:txBody>
      </p:sp>
      <p:pic>
        <p:nvPicPr>
          <p:cNvPr id="4" name="Picture 3" descr="A group of people sitting around a table looking at a screen&#10;&#10;Description automatically generated with medium confidence">
            <a:extLst>
              <a:ext uri="{FF2B5EF4-FFF2-40B4-BE49-F238E27FC236}">
                <a16:creationId xmlns:a16="http://schemas.microsoft.com/office/drawing/2014/main" id="{2945E0F4-3FB1-492B-A3EC-0C17FE8BAF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7686" y="2986823"/>
            <a:ext cx="4019759" cy="261109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5" name="TextBox 4">
            <a:extLst>
              <a:ext uri="{FF2B5EF4-FFF2-40B4-BE49-F238E27FC236}">
                <a16:creationId xmlns:a16="http://schemas.microsoft.com/office/drawing/2014/main" id="{BDFDDC76-F2A9-4885-9D08-159EAF541173}"/>
              </a:ext>
            </a:extLst>
          </p:cNvPr>
          <p:cNvSpPr txBox="1"/>
          <p:nvPr/>
        </p:nvSpPr>
        <p:spPr>
          <a:xfrm rot="570883">
            <a:off x="9602511" y="5720704"/>
            <a:ext cx="2470561" cy="184666"/>
          </a:xfrm>
          <a:prstGeom prst="rect">
            <a:avLst/>
          </a:prstGeom>
          <a:noFill/>
        </p:spPr>
        <p:txBody>
          <a:bodyPr wrap="square" rtlCol="0">
            <a:spAutoFit/>
          </a:bodyPr>
          <a:lstStyle/>
          <a:p>
            <a:pPr algn="r"/>
            <a:r>
              <a:rPr lang="en-GB" sz="600" dirty="0">
                <a:hlinkClick r:id="rId3" tooltip="https://technofaq.org/posts/2018/07/advantages-of-technology-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extLst>
      <p:ext uri="{BB962C8B-B14F-4D97-AF65-F5344CB8AC3E}">
        <p14:creationId xmlns:p14="http://schemas.microsoft.com/office/powerpoint/2010/main" val="3154505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F8CFE-C6D2-49E5-9EEE-C968E82E4D47}"/>
              </a:ext>
            </a:extLst>
          </p:cNvPr>
          <p:cNvSpPr>
            <a:spLocks noGrp="1"/>
          </p:cNvSpPr>
          <p:nvPr>
            <p:ph type="title"/>
          </p:nvPr>
        </p:nvSpPr>
        <p:spPr>
          <a:xfrm>
            <a:off x="916199" y="322922"/>
            <a:ext cx="10777271" cy="1508760"/>
          </a:xfrm>
        </p:spPr>
        <p:txBody>
          <a:bodyPr>
            <a:normAutofit/>
          </a:bodyPr>
          <a:lstStyle/>
          <a:p>
            <a:r>
              <a:rPr lang="en-GB" altLang="en-US" sz="4800" b="1" u="sng" dirty="0"/>
              <a:t>IT &amp; Marketing Departments</a:t>
            </a:r>
            <a:endParaRPr lang="en-GB" sz="4800" dirty="0"/>
          </a:p>
        </p:txBody>
      </p:sp>
      <p:sp>
        <p:nvSpPr>
          <p:cNvPr id="3" name="Content Placeholder 2">
            <a:extLst>
              <a:ext uri="{FF2B5EF4-FFF2-40B4-BE49-F238E27FC236}">
                <a16:creationId xmlns:a16="http://schemas.microsoft.com/office/drawing/2014/main" id="{E4B43671-4F9F-4B4C-90ED-1F62B76F6C7D}"/>
              </a:ext>
            </a:extLst>
          </p:cNvPr>
          <p:cNvSpPr>
            <a:spLocks noGrp="1"/>
          </p:cNvSpPr>
          <p:nvPr>
            <p:ph sz="half" idx="1"/>
          </p:nvPr>
        </p:nvSpPr>
        <p:spPr>
          <a:xfrm>
            <a:off x="1589546" y="2433276"/>
            <a:ext cx="4754880" cy="4206240"/>
          </a:xfrm>
        </p:spPr>
        <p:txBody>
          <a:bodyPr>
            <a:normAutofit fontScale="92500" lnSpcReduction="10000"/>
          </a:bodyPr>
          <a:lstStyle/>
          <a:p>
            <a:pPr marL="0" indent="0">
              <a:spcBef>
                <a:spcPct val="50000"/>
              </a:spcBef>
              <a:buClr>
                <a:schemeClr val="tx2"/>
              </a:buClr>
              <a:buNone/>
            </a:pPr>
            <a:r>
              <a:rPr lang="en-GB" altLang="en-US" sz="2400" b="1" u="sng" dirty="0">
                <a:cs typeface="Times New Roman" panose="02020603050405020304" pitchFamily="18" charset="0"/>
              </a:rPr>
              <a:t>IT Department: </a:t>
            </a:r>
          </a:p>
          <a:p>
            <a:pPr marL="176213" indent="-176213">
              <a:spcBef>
                <a:spcPct val="50000"/>
              </a:spcBef>
              <a:buClr>
                <a:schemeClr val="tx2"/>
              </a:buClr>
              <a:buFontTx/>
              <a:buChar char="o"/>
            </a:pPr>
            <a:r>
              <a:rPr lang="en-GB" altLang="en-US" sz="2400" dirty="0">
                <a:cs typeface="Times New Roman" panose="02020603050405020304" pitchFamily="18" charset="0"/>
              </a:rPr>
              <a:t>Technology (Hardware/software) Installation;</a:t>
            </a:r>
          </a:p>
          <a:p>
            <a:pPr marL="176213" indent="-176213">
              <a:spcBef>
                <a:spcPct val="50000"/>
              </a:spcBef>
              <a:buClr>
                <a:schemeClr val="tx2"/>
              </a:buClr>
              <a:buFontTx/>
              <a:buChar char="o"/>
            </a:pPr>
            <a:r>
              <a:rPr lang="en-GB" altLang="en-US" sz="2400" dirty="0">
                <a:cs typeface="Times New Roman" panose="02020603050405020304" pitchFamily="18" charset="0"/>
              </a:rPr>
              <a:t> Technology maintenance &amp; updates</a:t>
            </a:r>
          </a:p>
          <a:p>
            <a:pPr marL="176213" indent="-176213">
              <a:spcBef>
                <a:spcPct val="50000"/>
              </a:spcBef>
              <a:buClr>
                <a:schemeClr val="tx2"/>
              </a:buClr>
              <a:buFontTx/>
              <a:buChar char="o"/>
            </a:pPr>
            <a:r>
              <a:rPr lang="en-GB" altLang="en-US" sz="2400" dirty="0">
                <a:cs typeface="Times New Roman" panose="02020603050405020304" pitchFamily="18" charset="0"/>
              </a:rPr>
              <a:t> End-user support;</a:t>
            </a:r>
          </a:p>
          <a:p>
            <a:pPr marL="176213" indent="-176213">
              <a:spcBef>
                <a:spcPct val="50000"/>
              </a:spcBef>
              <a:buClr>
                <a:schemeClr val="tx2"/>
              </a:buClr>
              <a:buFontTx/>
              <a:buChar char="o"/>
            </a:pPr>
            <a:r>
              <a:rPr lang="en-GB" altLang="en-US" sz="2400" dirty="0">
                <a:cs typeface="Times New Roman" panose="02020603050405020304" pitchFamily="18" charset="0"/>
              </a:rPr>
              <a:t> End-user Training;</a:t>
            </a:r>
          </a:p>
          <a:p>
            <a:pPr marL="176213" indent="-176213">
              <a:spcBef>
                <a:spcPct val="50000"/>
              </a:spcBef>
              <a:buClr>
                <a:schemeClr val="tx2"/>
              </a:buClr>
              <a:buFontTx/>
              <a:buChar char="o"/>
            </a:pPr>
            <a:r>
              <a:rPr lang="en-GB" altLang="en-US" sz="2400" dirty="0">
                <a:cs typeface="Times New Roman" panose="02020603050405020304" pitchFamily="18" charset="0"/>
              </a:rPr>
              <a:t>Testing, reviewing and reporting on new and existing systems.</a:t>
            </a:r>
          </a:p>
          <a:p>
            <a:pPr marL="176213" indent="-176213">
              <a:spcBef>
                <a:spcPct val="50000"/>
              </a:spcBef>
              <a:buClr>
                <a:schemeClr val="tx2"/>
              </a:buClr>
              <a:buFontTx/>
              <a:buChar char="o"/>
            </a:pPr>
            <a:r>
              <a:rPr lang="en-GB" sz="2400" dirty="0">
                <a:cs typeface="Times New Roman" panose="02020603050405020304" pitchFamily="18" charset="0"/>
              </a:rPr>
              <a:t> Ensure system security.</a:t>
            </a:r>
            <a:endParaRPr lang="en-GB" sz="2400" dirty="0"/>
          </a:p>
        </p:txBody>
      </p:sp>
      <p:sp>
        <p:nvSpPr>
          <p:cNvPr id="4" name="Content Placeholder 3">
            <a:extLst>
              <a:ext uri="{FF2B5EF4-FFF2-40B4-BE49-F238E27FC236}">
                <a16:creationId xmlns:a16="http://schemas.microsoft.com/office/drawing/2014/main" id="{E50DF67A-3424-4986-83F7-301AF062B8CF}"/>
              </a:ext>
            </a:extLst>
          </p:cNvPr>
          <p:cNvSpPr>
            <a:spLocks noGrp="1"/>
          </p:cNvSpPr>
          <p:nvPr>
            <p:ph sz="half" idx="2"/>
          </p:nvPr>
        </p:nvSpPr>
        <p:spPr>
          <a:xfrm>
            <a:off x="6614593" y="2433276"/>
            <a:ext cx="4754880" cy="4206240"/>
          </a:xfrm>
        </p:spPr>
        <p:txBody>
          <a:bodyPr>
            <a:normAutofit fontScale="92500" lnSpcReduction="10000"/>
          </a:bodyPr>
          <a:lstStyle/>
          <a:p>
            <a:pPr marL="0" indent="0" eaLnBrk="1" hangingPunct="1">
              <a:buNone/>
            </a:pPr>
            <a:r>
              <a:rPr lang="en-GB" altLang="en-US" sz="2400" b="1" u="sng" dirty="0"/>
              <a:t>Marketing Dept.:</a:t>
            </a:r>
          </a:p>
          <a:p>
            <a:pPr eaLnBrk="1" hangingPunct="1"/>
            <a:r>
              <a:rPr lang="en-GB" altLang="en-US" sz="2400" dirty="0"/>
              <a:t>Promotion strategies;</a:t>
            </a:r>
          </a:p>
          <a:p>
            <a:pPr eaLnBrk="1" hangingPunct="1"/>
            <a:r>
              <a:rPr lang="en-GB" altLang="en-US" sz="2400" dirty="0">
                <a:cs typeface="Times New Roman" panose="02020603050405020304" pitchFamily="18" charset="0"/>
              </a:rPr>
              <a:t>Website &amp; Social Media Management;</a:t>
            </a:r>
          </a:p>
          <a:p>
            <a:pPr eaLnBrk="1" hangingPunct="1"/>
            <a:r>
              <a:rPr lang="en-GB" altLang="en-US" sz="2400" dirty="0">
                <a:cs typeface="Times New Roman" panose="02020603050405020304" pitchFamily="18" charset="0"/>
              </a:rPr>
              <a:t>Graphic Design;</a:t>
            </a:r>
          </a:p>
          <a:p>
            <a:pPr eaLnBrk="1" hangingPunct="1"/>
            <a:r>
              <a:rPr lang="en-GB" altLang="en-US" sz="2400" dirty="0"/>
              <a:t>Pricing strategies;</a:t>
            </a:r>
          </a:p>
          <a:p>
            <a:pPr eaLnBrk="1" hangingPunct="1"/>
            <a:r>
              <a:rPr lang="en-GB" altLang="en-US" sz="2400" dirty="0"/>
              <a:t>Sales strategies;</a:t>
            </a:r>
          </a:p>
          <a:p>
            <a:pPr eaLnBrk="1" hangingPunct="1"/>
            <a:r>
              <a:rPr lang="en-GB" altLang="en-US" sz="2400" dirty="0"/>
              <a:t>Organise sales teams;</a:t>
            </a:r>
          </a:p>
          <a:p>
            <a:pPr eaLnBrk="1" hangingPunct="1"/>
            <a:r>
              <a:rPr lang="en-GB" altLang="en-US" sz="2400" dirty="0"/>
              <a:t>Product – advice on new product development, product improvement, target markets.</a:t>
            </a:r>
          </a:p>
          <a:p>
            <a:endParaRPr lang="en-GB" sz="2400" dirty="0"/>
          </a:p>
        </p:txBody>
      </p:sp>
      <p:cxnSp>
        <p:nvCxnSpPr>
          <p:cNvPr id="6" name="Straight Connector 5">
            <a:extLst>
              <a:ext uri="{FF2B5EF4-FFF2-40B4-BE49-F238E27FC236}">
                <a16:creationId xmlns:a16="http://schemas.microsoft.com/office/drawing/2014/main" id="{71FD81E2-AF16-2D64-F189-55FC8636AE76}"/>
              </a:ext>
            </a:extLst>
          </p:cNvPr>
          <p:cNvCxnSpPr/>
          <p:nvPr/>
        </p:nvCxnSpPr>
        <p:spPr>
          <a:xfrm>
            <a:off x="6480202" y="2433276"/>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D10C0770-B52A-F0FB-B042-E71EC197C4DD}"/>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spTree>
    <p:extLst>
      <p:ext uri="{BB962C8B-B14F-4D97-AF65-F5344CB8AC3E}">
        <p14:creationId xmlns:p14="http://schemas.microsoft.com/office/powerpoint/2010/main" val="1964606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30AA9-C223-436B-A1B6-ECEB05668889}"/>
              </a:ext>
            </a:extLst>
          </p:cNvPr>
          <p:cNvSpPr>
            <a:spLocks noGrp="1"/>
          </p:cNvSpPr>
          <p:nvPr>
            <p:ph type="title"/>
          </p:nvPr>
        </p:nvSpPr>
        <p:spPr/>
        <p:txBody>
          <a:bodyPr>
            <a:normAutofit/>
          </a:bodyPr>
          <a:lstStyle/>
          <a:p>
            <a:r>
              <a:rPr lang="en-GB" altLang="en-US" sz="4400" b="1" u="sng" dirty="0"/>
              <a:t>HR  &amp; Finance Departments</a:t>
            </a:r>
            <a:endParaRPr lang="en-GB" sz="4400" dirty="0"/>
          </a:p>
        </p:txBody>
      </p:sp>
      <p:sp>
        <p:nvSpPr>
          <p:cNvPr id="3" name="Content Placeholder 2">
            <a:extLst>
              <a:ext uri="{FF2B5EF4-FFF2-40B4-BE49-F238E27FC236}">
                <a16:creationId xmlns:a16="http://schemas.microsoft.com/office/drawing/2014/main" id="{761B9972-5F01-4895-A20D-E48818BFF3DE}"/>
              </a:ext>
            </a:extLst>
          </p:cNvPr>
          <p:cNvSpPr>
            <a:spLocks noGrp="1"/>
          </p:cNvSpPr>
          <p:nvPr>
            <p:ph sz="half" idx="1"/>
          </p:nvPr>
        </p:nvSpPr>
        <p:spPr>
          <a:xfrm>
            <a:off x="1419791" y="2260127"/>
            <a:ext cx="5327192" cy="4206240"/>
          </a:xfrm>
        </p:spPr>
        <p:txBody>
          <a:bodyPr>
            <a:noAutofit/>
          </a:bodyPr>
          <a:lstStyle/>
          <a:p>
            <a:pPr marL="0" indent="0" eaLnBrk="1" hangingPunct="1">
              <a:lnSpc>
                <a:spcPct val="120000"/>
              </a:lnSpc>
              <a:spcBef>
                <a:spcPts val="0"/>
              </a:spcBef>
              <a:spcAft>
                <a:spcPts val="0"/>
              </a:spcAft>
              <a:buNone/>
            </a:pPr>
            <a:r>
              <a:rPr lang="en-GB" altLang="en-US" sz="2000" b="1" u="sng" dirty="0"/>
              <a:t>HR Dept.:</a:t>
            </a:r>
          </a:p>
          <a:p>
            <a:pPr eaLnBrk="1" hangingPunct="1">
              <a:lnSpc>
                <a:spcPct val="120000"/>
              </a:lnSpc>
              <a:spcBef>
                <a:spcPts val="0"/>
              </a:spcBef>
              <a:spcAft>
                <a:spcPts val="0"/>
              </a:spcAft>
            </a:pPr>
            <a:r>
              <a:rPr lang="en-GB" altLang="en-US" sz="2000" dirty="0"/>
              <a:t>Recruitment and retention</a:t>
            </a:r>
          </a:p>
          <a:p>
            <a:pPr lvl="1" eaLnBrk="1" hangingPunct="1">
              <a:lnSpc>
                <a:spcPct val="120000"/>
              </a:lnSpc>
              <a:spcBef>
                <a:spcPts val="0"/>
              </a:spcBef>
              <a:spcAft>
                <a:spcPts val="0"/>
              </a:spcAft>
            </a:pPr>
            <a:r>
              <a:rPr lang="en-GB" altLang="en-US" dirty="0"/>
              <a:t>Job descriptions</a:t>
            </a:r>
          </a:p>
          <a:p>
            <a:pPr lvl="1" eaLnBrk="1" hangingPunct="1">
              <a:lnSpc>
                <a:spcPct val="120000"/>
              </a:lnSpc>
              <a:spcBef>
                <a:spcPts val="0"/>
              </a:spcBef>
              <a:spcAft>
                <a:spcPts val="0"/>
              </a:spcAft>
            </a:pPr>
            <a:r>
              <a:rPr lang="en-GB" altLang="en-US" dirty="0"/>
              <a:t>Person Specifications</a:t>
            </a:r>
          </a:p>
          <a:p>
            <a:pPr eaLnBrk="1" hangingPunct="1">
              <a:lnSpc>
                <a:spcPct val="120000"/>
              </a:lnSpc>
              <a:spcBef>
                <a:spcPts val="0"/>
              </a:spcBef>
              <a:spcAft>
                <a:spcPts val="0"/>
              </a:spcAft>
            </a:pPr>
            <a:r>
              <a:rPr lang="en-GB" altLang="en-US" sz="2000" dirty="0"/>
              <a:t>Motivation &amp; Job Satisfaction</a:t>
            </a:r>
          </a:p>
          <a:p>
            <a:pPr eaLnBrk="1" hangingPunct="1">
              <a:lnSpc>
                <a:spcPct val="120000"/>
              </a:lnSpc>
              <a:spcBef>
                <a:spcPts val="0"/>
              </a:spcBef>
              <a:spcAft>
                <a:spcPts val="0"/>
              </a:spcAft>
            </a:pPr>
            <a:r>
              <a:rPr lang="en-GB" altLang="en-US" sz="2000" dirty="0"/>
              <a:t>Professional development and training</a:t>
            </a:r>
          </a:p>
          <a:p>
            <a:pPr eaLnBrk="1" hangingPunct="1">
              <a:lnSpc>
                <a:spcPct val="120000"/>
              </a:lnSpc>
              <a:spcBef>
                <a:spcPts val="0"/>
              </a:spcBef>
              <a:spcAft>
                <a:spcPts val="0"/>
              </a:spcAft>
            </a:pPr>
            <a:r>
              <a:rPr lang="en-GB" altLang="en-US" sz="2000" dirty="0"/>
              <a:t>Health &amp; Safety and Well-being support</a:t>
            </a:r>
          </a:p>
          <a:p>
            <a:pPr eaLnBrk="1" hangingPunct="1">
              <a:lnSpc>
                <a:spcPct val="120000"/>
              </a:lnSpc>
              <a:spcBef>
                <a:spcPts val="0"/>
              </a:spcBef>
              <a:spcAft>
                <a:spcPts val="0"/>
              </a:spcAft>
            </a:pPr>
            <a:r>
              <a:rPr lang="en-GB" altLang="en-US" sz="2000" dirty="0"/>
              <a:t>Liaison with trade unions</a:t>
            </a:r>
          </a:p>
          <a:p>
            <a:pPr eaLnBrk="1" hangingPunct="1">
              <a:lnSpc>
                <a:spcPct val="120000"/>
              </a:lnSpc>
              <a:spcBef>
                <a:spcPts val="0"/>
              </a:spcBef>
              <a:spcAft>
                <a:spcPts val="0"/>
              </a:spcAft>
            </a:pPr>
            <a:r>
              <a:rPr lang="en-GB" altLang="en-US" sz="2000" dirty="0"/>
              <a:t>Payroll </a:t>
            </a:r>
          </a:p>
          <a:p>
            <a:pPr eaLnBrk="1" hangingPunct="1">
              <a:lnSpc>
                <a:spcPct val="120000"/>
              </a:lnSpc>
              <a:spcBef>
                <a:spcPts val="0"/>
              </a:spcBef>
              <a:spcAft>
                <a:spcPts val="0"/>
              </a:spcAft>
            </a:pPr>
            <a:r>
              <a:rPr lang="en-GB" altLang="en-US" sz="2000" dirty="0"/>
              <a:t>Dismissal/grievance procedures</a:t>
            </a:r>
          </a:p>
          <a:p>
            <a:pPr eaLnBrk="1" hangingPunct="1">
              <a:lnSpc>
                <a:spcPct val="120000"/>
              </a:lnSpc>
              <a:spcBef>
                <a:spcPts val="0"/>
              </a:spcBef>
              <a:spcAft>
                <a:spcPts val="0"/>
              </a:spcAft>
            </a:pPr>
            <a:r>
              <a:rPr lang="en-GB" altLang="en-US" sz="2000" dirty="0"/>
              <a:t>Redundancy.</a:t>
            </a:r>
          </a:p>
          <a:p>
            <a:pPr>
              <a:lnSpc>
                <a:spcPct val="120000"/>
              </a:lnSpc>
              <a:spcBef>
                <a:spcPts val="0"/>
              </a:spcBef>
              <a:spcAft>
                <a:spcPts val="0"/>
              </a:spcAft>
            </a:pPr>
            <a:endParaRPr lang="en-GB" sz="2000" dirty="0"/>
          </a:p>
        </p:txBody>
      </p:sp>
      <p:sp>
        <p:nvSpPr>
          <p:cNvPr id="4" name="Content Placeholder 3">
            <a:extLst>
              <a:ext uri="{FF2B5EF4-FFF2-40B4-BE49-F238E27FC236}">
                <a16:creationId xmlns:a16="http://schemas.microsoft.com/office/drawing/2014/main" id="{FD351140-2E2F-4D0B-9231-2C2D1A765C6E}"/>
              </a:ext>
            </a:extLst>
          </p:cNvPr>
          <p:cNvSpPr>
            <a:spLocks noGrp="1"/>
          </p:cNvSpPr>
          <p:nvPr>
            <p:ph sz="half" idx="2"/>
          </p:nvPr>
        </p:nvSpPr>
        <p:spPr>
          <a:xfrm>
            <a:off x="6229098" y="1870450"/>
            <a:ext cx="5962902" cy="4206240"/>
          </a:xfrm>
        </p:spPr>
        <p:txBody>
          <a:bodyPr>
            <a:noAutofit/>
          </a:bodyPr>
          <a:lstStyle/>
          <a:p>
            <a:pPr marL="0" indent="0" eaLnBrk="1" hangingPunct="1">
              <a:lnSpc>
                <a:spcPct val="100000"/>
              </a:lnSpc>
              <a:spcBef>
                <a:spcPts val="0"/>
              </a:spcBef>
              <a:spcAft>
                <a:spcPts val="0"/>
              </a:spcAft>
              <a:buNone/>
            </a:pPr>
            <a:r>
              <a:rPr lang="en-GB" altLang="en-US" sz="2000" b="1" u="sng" dirty="0"/>
              <a:t>Finance Dept.:</a:t>
            </a:r>
          </a:p>
          <a:p>
            <a:pPr eaLnBrk="1" hangingPunct="1">
              <a:lnSpc>
                <a:spcPct val="100000"/>
              </a:lnSpc>
              <a:spcBef>
                <a:spcPts val="0"/>
              </a:spcBef>
              <a:spcAft>
                <a:spcPts val="0"/>
              </a:spcAft>
            </a:pPr>
            <a:r>
              <a:rPr lang="en-GB" altLang="en-US" sz="2000" dirty="0"/>
              <a:t>Cash flow</a:t>
            </a:r>
          </a:p>
          <a:p>
            <a:pPr lvl="1" eaLnBrk="1" hangingPunct="1">
              <a:lnSpc>
                <a:spcPct val="100000"/>
              </a:lnSpc>
              <a:spcBef>
                <a:spcPts val="0"/>
              </a:spcBef>
              <a:spcAft>
                <a:spcPts val="0"/>
              </a:spcAft>
            </a:pPr>
            <a:r>
              <a:rPr lang="en-GB" altLang="en-US" dirty="0"/>
              <a:t>Monitoring income/revenue</a:t>
            </a:r>
          </a:p>
          <a:p>
            <a:pPr lvl="1" eaLnBrk="1" hangingPunct="1">
              <a:lnSpc>
                <a:spcPct val="100000"/>
              </a:lnSpc>
              <a:spcBef>
                <a:spcPts val="0"/>
              </a:spcBef>
              <a:spcAft>
                <a:spcPts val="0"/>
              </a:spcAft>
            </a:pPr>
            <a:r>
              <a:rPr lang="en-GB" altLang="en-US" dirty="0"/>
              <a:t>Monitoring expenditure</a:t>
            </a:r>
          </a:p>
          <a:p>
            <a:pPr eaLnBrk="1" hangingPunct="1">
              <a:lnSpc>
                <a:spcPct val="100000"/>
              </a:lnSpc>
              <a:spcBef>
                <a:spcPts val="0"/>
              </a:spcBef>
              <a:spcAft>
                <a:spcPts val="0"/>
              </a:spcAft>
            </a:pPr>
            <a:r>
              <a:rPr lang="en-GB" altLang="en-US" sz="2000" dirty="0"/>
              <a:t>Preparing, submitting and publishing accounts e.g.</a:t>
            </a:r>
          </a:p>
          <a:p>
            <a:pPr lvl="1" eaLnBrk="1" hangingPunct="1">
              <a:lnSpc>
                <a:spcPct val="100000"/>
              </a:lnSpc>
              <a:spcBef>
                <a:spcPts val="0"/>
              </a:spcBef>
              <a:spcAft>
                <a:spcPts val="0"/>
              </a:spcAft>
            </a:pPr>
            <a:r>
              <a:rPr lang="en-GB" altLang="en-US" dirty="0"/>
              <a:t>Cash flow statements</a:t>
            </a:r>
          </a:p>
          <a:p>
            <a:pPr lvl="1" eaLnBrk="1" hangingPunct="1">
              <a:lnSpc>
                <a:spcPct val="100000"/>
              </a:lnSpc>
              <a:spcBef>
                <a:spcPts val="0"/>
              </a:spcBef>
              <a:spcAft>
                <a:spcPts val="0"/>
              </a:spcAft>
            </a:pPr>
            <a:r>
              <a:rPr lang="en-GB" altLang="en-US" dirty="0"/>
              <a:t>Profit and loss statements</a:t>
            </a:r>
          </a:p>
          <a:p>
            <a:pPr lvl="1" eaLnBrk="1" hangingPunct="1">
              <a:lnSpc>
                <a:spcPct val="100000"/>
              </a:lnSpc>
              <a:spcBef>
                <a:spcPts val="0"/>
              </a:spcBef>
              <a:spcAft>
                <a:spcPts val="0"/>
              </a:spcAft>
            </a:pPr>
            <a:r>
              <a:rPr lang="en-GB" altLang="en-US" dirty="0"/>
              <a:t>Balance sheet</a:t>
            </a:r>
          </a:p>
          <a:p>
            <a:pPr>
              <a:lnSpc>
                <a:spcPct val="100000"/>
              </a:lnSpc>
              <a:spcBef>
                <a:spcPts val="0"/>
              </a:spcBef>
              <a:spcAft>
                <a:spcPts val="0"/>
              </a:spcAft>
            </a:pPr>
            <a:r>
              <a:rPr lang="en-GB" altLang="en-US" sz="2000" dirty="0"/>
              <a:t>Reporting</a:t>
            </a:r>
          </a:p>
          <a:p>
            <a:pPr lvl="1">
              <a:lnSpc>
                <a:spcPct val="100000"/>
              </a:lnSpc>
              <a:spcBef>
                <a:spcPts val="0"/>
              </a:spcBef>
              <a:spcAft>
                <a:spcPts val="0"/>
              </a:spcAft>
            </a:pPr>
            <a:r>
              <a:rPr lang="en-GB" altLang="en-US" dirty="0"/>
              <a:t>To department Heads and Strategic Management</a:t>
            </a:r>
          </a:p>
          <a:p>
            <a:pPr lvl="1">
              <a:lnSpc>
                <a:spcPct val="100000"/>
              </a:lnSpc>
              <a:spcBef>
                <a:spcPts val="0"/>
              </a:spcBef>
              <a:spcAft>
                <a:spcPts val="0"/>
              </a:spcAft>
            </a:pPr>
            <a:r>
              <a:rPr lang="en-GB" altLang="en-US" dirty="0"/>
              <a:t>Preparing annual accounts</a:t>
            </a:r>
          </a:p>
          <a:p>
            <a:pPr eaLnBrk="1" hangingPunct="1">
              <a:lnSpc>
                <a:spcPct val="100000"/>
              </a:lnSpc>
              <a:spcBef>
                <a:spcPts val="0"/>
              </a:spcBef>
              <a:spcAft>
                <a:spcPts val="0"/>
              </a:spcAft>
            </a:pPr>
            <a:r>
              <a:rPr lang="en-GB" altLang="en-US" sz="2000" dirty="0"/>
              <a:t>Raising finance</a:t>
            </a:r>
          </a:p>
          <a:p>
            <a:pPr lvl="1" eaLnBrk="1" hangingPunct="1">
              <a:lnSpc>
                <a:spcPct val="100000"/>
              </a:lnSpc>
              <a:spcBef>
                <a:spcPts val="0"/>
              </a:spcBef>
              <a:spcAft>
                <a:spcPts val="0"/>
              </a:spcAft>
            </a:pPr>
            <a:r>
              <a:rPr lang="en-GB" altLang="en-US" dirty="0"/>
              <a:t>Issue shares</a:t>
            </a:r>
          </a:p>
          <a:p>
            <a:pPr lvl="1" eaLnBrk="1" hangingPunct="1">
              <a:lnSpc>
                <a:spcPct val="100000"/>
              </a:lnSpc>
              <a:spcBef>
                <a:spcPts val="0"/>
              </a:spcBef>
              <a:spcAft>
                <a:spcPts val="0"/>
              </a:spcAft>
            </a:pPr>
            <a:r>
              <a:rPr lang="en-GB" altLang="en-US" dirty="0"/>
              <a:t>Valuing, purchasing or selling capital </a:t>
            </a:r>
            <a:r>
              <a:rPr lang="en-GB" altLang="en-US" dirty="0" err="1"/>
              <a:t>assests</a:t>
            </a:r>
            <a:r>
              <a:rPr lang="en-GB" altLang="en-US" dirty="0"/>
              <a:t> (Machinery, buildings, vehicles etc…) </a:t>
            </a:r>
          </a:p>
          <a:p>
            <a:pPr lvl="1" eaLnBrk="1" hangingPunct="1">
              <a:lnSpc>
                <a:spcPct val="100000"/>
              </a:lnSpc>
              <a:spcBef>
                <a:spcPts val="0"/>
              </a:spcBef>
              <a:spcAft>
                <a:spcPts val="0"/>
              </a:spcAft>
            </a:pPr>
            <a:r>
              <a:rPr lang="en-GB" altLang="en-US" dirty="0"/>
              <a:t>Loans.</a:t>
            </a:r>
          </a:p>
        </p:txBody>
      </p:sp>
      <p:sp>
        <p:nvSpPr>
          <p:cNvPr id="5" name="TextBox 4">
            <a:extLst>
              <a:ext uri="{FF2B5EF4-FFF2-40B4-BE49-F238E27FC236}">
                <a16:creationId xmlns:a16="http://schemas.microsoft.com/office/drawing/2014/main" id="{025D46EE-DFF3-B894-ACCB-6C0E67322A79}"/>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cxnSp>
        <p:nvCxnSpPr>
          <p:cNvPr id="6" name="Straight Connector 5">
            <a:extLst>
              <a:ext uri="{FF2B5EF4-FFF2-40B4-BE49-F238E27FC236}">
                <a16:creationId xmlns:a16="http://schemas.microsoft.com/office/drawing/2014/main" id="{435C72E1-ED1B-54B1-A762-8091FA6E9C84}"/>
              </a:ext>
            </a:extLst>
          </p:cNvPr>
          <p:cNvCxnSpPr/>
          <p:nvPr/>
        </p:nvCxnSpPr>
        <p:spPr>
          <a:xfrm>
            <a:off x="6094959" y="2360788"/>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3350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1445-0977-436E-B722-05C5BC2356FA}"/>
              </a:ext>
            </a:extLst>
          </p:cNvPr>
          <p:cNvSpPr>
            <a:spLocks noGrp="1"/>
          </p:cNvSpPr>
          <p:nvPr>
            <p:ph type="title"/>
          </p:nvPr>
        </p:nvSpPr>
        <p:spPr>
          <a:xfrm>
            <a:off x="1009189" y="338420"/>
            <a:ext cx="10847013" cy="1508760"/>
          </a:xfrm>
        </p:spPr>
        <p:txBody>
          <a:bodyPr>
            <a:normAutofit/>
          </a:bodyPr>
          <a:lstStyle/>
          <a:p>
            <a:r>
              <a:rPr lang="en-GB" sz="4800" b="1" u="sng" dirty="0"/>
              <a:t>Production </a:t>
            </a:r>
            <a:r>
              <a:rPr lang="en-GB" altLang="en-US" sz="4800" b="1" u="sng" dirty="0"/>
              <a:t>&amp;</a:t>
            </a:r>
            <a:r>
              <a:rPr lang="en-GB" sz="4800" b="1" u="sng" dirty="0"/>
              <a:t> </a:t>
            </a:r>
            <a:r>
              <a:rPr lang="en-GB" sz="4800" b="1" u="sng" dirty="0" err="1"/>
              <a:t>r&amp;d</a:t>
            </a:r>
            <a:r>
              <a:rPr lang="en-GB" sz="4800" b="1" u="sng" dirty="0"/>
              <a:t> departments</a:t>
            </a:r>
          </a:p>
        </p:txBody>
      </p:sp>
      <p:sp>
        <p:nvSpPr>
          <p:cNvPr id="3" name="Content Placeholder 2">
            <a:extLst>
              <a:ext uri="{FF2B5EF4-FFF2-40B4-BE49-F238E27FC236}">
                <a16:creationId xmlns:a16="http://schemas.microsoft.com/office/drawing/2014/main" id="{2968E968-CB2B-4EB8-B9A1-F6202A14787E}"/>
              </a:ext>
            </a:extLst>
          </p:cNvPr>
          <p:cNvSpPr>
            <a:spLocks noGrp="1"/>
          </p:cNvSpPr>
          <p:nvPr>
            <p:ph sz="half" idx="1"/>
          </p:nvPr>
        </p:nvSpPr>
        <p:spPr>
          <a:xfrm>
            <a:off x="1341120" y="2403565"/>
            <a:ext cx="4754880" cy="4206240"/>
          </a:xfrm>
        </p:spPr>
        <p:txBody>
          <a:bodyPr>
            <a:normAutofit fontScale="92500" lnSpcReduction="10000"/>
          </a:bodyPr>
          <a:lstStyle/>
          <a:p>
            <a:pPr marL="0" indent="0" eaLnBrk="1" hangingPunct="1">
              <a:lnSpc>
                <a:spcPct val="80000"/>
              </a:lnSpc>
              <a:buNone/>
            </a:pPr>
            <a:r>
              <a:rPr lang="en-GB" altLang="en-US" sz="2600" b="1" u="sng" dirty="0"/>
              <a:t>Production / Manufacturing dept.:</a:t>
            </a:r>
          </a:p>
          <a:p>
            <a:pPr eaLnBrk="1" hangingPunct="1">
              <a:lnSpc>
                <a:spcPct val="80000"/>
              </a:lnSpc>
            </a:pPr>
            <a:r>
              <a:rPr lang="en-GB" altLang="en-US" sz="2400" dirty="0"/>
              <a:t>Acquiring resources (e.g. sourcing and purchasing raw materials)</a:t>
            </a:r>
          </a:p>
          <a:p>
            <a:pPr eaLnBrk="1" hangingPunct="1">
              <a:lnSpc>
                <a:spcPct val="80000"/>
              </a:lnSpc>
            </a:pPr>
            <a:r>
              <a:rPr lang="en-GB" altLang="en-US" sz="2400" dirty="0"/>
              <a:t>Stock control </a:t>
            </a:r>
          </a:p>
          <a:p>
            <a:pPr eaLnBrk="1" hangingPunct="1">
              <a:lnSpc>
                <a:spcPct val="80000"/>
              </a:lnSpc>
            </a:pPr>
            <a:r>
              <a:rPr lang="en-GB" altLang="en-US" sz="2400" dirty="0"/>
              <a:t>Planning and scheduling labour</a:t>
            </a:r>
          </a:p>
          <a:p>
            <a:pPr eaLnBrk="1" hangingPunct="1">
              <a:lnSpc>
                <a:spcPct val="80000"/>
              </a:lnSpc>
            </a:pPr>
            <a:r>
              <a:rPr lang="en-GB" altLang="en-US" sz="2400" dirty="0"/>
              <a:t>Projections on future output</a:t>
            </a:r>
          </a:p>
          <a:p>
            <a:pPr eaLnBrk="1" hangingPunct="1">
              <a:lnSpc>
                <a:spcPct val="80000"/>
              </a:lnSpc>
            </a:pPr>
            <a:r>
              <a:rPr lang="en-GB" altLang="en-US" sz="2400" dirty="0"/>
              <a:t>Product Production</a:t>
            </a:r>
          </a:p>
          <a:p>
            <a:pPr eaLnBrk="1" hangingPunct="1">
              <a:lnSpc>
                <a:spcPct val="80000"/>
              </a:lnSpc>
            </a:pPr>
            <a:r>
              <a:rPr lang="en-GB" altLang="en-US" sz="2400" dirty="0"/>
              <a:t>Monitoring costs </a:t>
            </a:r>
          </a:p>
          <a:p>
            <a:pPr eaLnBrk="1" hangingPunct="1">
              <a:lnSpc>
                <a:spcPct val="80000"/>
              </a:lnSpc>
            </a:pPr>
            <a:r>
              <a:rPr lang="en-GB" altLang="en-US" sz="2400" dirty="0"/>
              <a:t>Monitoring efficiency &amp; productivity</a:t>
            </a:r>
          </a:p>
          <a:p>
            <a:pPr eaLnBrk="1" hangingPunct="1">
              <a:lnSpc>
                <a:spcPct val="80000"/>
              </a:lnSpc>
            </a:pPr>
            <a:r>
              <a:rPr lang="en-GB" altLang="en-US" sz="2400" dirty="0"/>
              <a:t>Quality control.</a:t>
            </a:r>
          </a:p>
          <a:p>
            <a:endParaRPr lang="en-GB" dirty="0"/>
          </a:p>
        </p:txBody>
      </p:sp>
      <p:sp>
        <p:nvSpPr>
          <p:cNvPr id="4" name="Content Placeholder 3">
            <a:extLst>
              <a:ext uri="{FF2B5EF4-FFF2-40B4-BE49-F238E27FC236}">
                <a16:creationId xmlns:a16="http://schemas.microsoft.com/office/drawing/2014/main" id="{ADE1D3DA-B361-4110-AA91-1CF55A3B376C}"/>
              </a:ext>
            </a:extLst>
          </p:cNvPr>
          <p:cNvSpPr>
            <a:spLocks noGrp="1"/>
          </p:cNvSpPr>
          <p:nvPr>
            <p:ph sz="half" idx="2"/>
          </p:nvPr>
        </p:nvSpPr>
        <p:spPr>
          <a:xfrm>
            <a:off x="6366167" y="2403565"/>
            <a:ext cx="4754880" cy="4206240"/>
          </a:xfrm>
        </p:spPr>
        <p:txBody>
          <a:bodyPr>
            <a:normAutofit fontScale="92500" lnSpcReduction="10000"/>
          </a:bodyPr>
          <a:lstStyle/>
          <a:p>
            <a:pPr marL="0" indent="0" eaLnBrk="1" hangingPunct="1">
              <a:buNone/>
            </a:pPr>
            <a:r>
              <a:rPr lang="en-GB" altLang="en-US" sz="2600" b="1" u="sng" dirty="0"/>
              <a:t>R&amp;D dept.:</a:t>
            </a:r>
          </a:p>
          <a:p>
            <a:pPr eaLnBrk="1" hangingPunct="1"/>
            <a:r>
              <a:rPr lang="en-GB" altLang="en-US" sz="2400" dirty="0"/>
              <a:t>New product development</a:t>
            </a:r>
          </a:p>
          <a:p>
            <a:pPr eaLnBrk="1" hangingPunct="1"/>
            <a:r>
              <a:rPr lang="en-GB" altLang="en-US" sz="2400" dirty="0"/>
              <a:t>Test new technologies and production processes</a:t>
            </a:r>
          </a:p>
          <a:p>
            <a:pPr eaLnBrk="1" hangingPunct="1"/>
            <a:r>
              <a:rPr lang="en-GB" altLang="en-US" sz="2400" dirty="0"/>
              <a:t>Product improvements</a:t>
            </a:r>
          </a:p>
          <a:p>
            <a:pPr eaLnBrk="1" hangingPunct="1"/>
            <a:r>
              <a:rPr lang="en-GB" altLang="en-US" sz="2400" dirty="0"/>
              <a:t>Product testing</a:t>
            </a:r>
          </a:p>
          <a:p>
            <a:pPr eaLnBrk="1" hangingPunct="1"/>
            <a:r>
              <a:rPr lang="en-GB" altLang="en-US" sz="2400" dirty="0"/>
              <a:t>Modelling &amp; Design e.g. CAD/CAM &amp; use of other design Software.</a:t>
            </a:r>
            <a:endParaRPr lang="en-GB" sz="2400" dirty="0"/>
          </a:p>
        </p:txBody>
      </p:sp>
      <p:sp>
        <p:nvSpPr>
          <p:cNvPr id="5" name="TextBox 4">
            <a:extLst>
              <a:ext uri="{FF2B5EF4-FFF2-40B4-BE49-F238E27FC236}">
                <a16:creationId xmlns:a16="http://schemas.microsoft.com/office/drawing/2014/main" id="{E661AD29-EA82-1EEA-A481-8AFE71211865}"/>
              </a:ext>
            </a:extLst>
          </p:cNvPr>
          <p:cNvSpPr txBox="1"/>
          <p:nvPr/>
        </p:nvSpPr>
        <p:spPr>
          <a:xfrm>
            <a:off x="373289" y="1798385"/>
            <a:ext cx="3672968" cy="523220"/>
          </a:xfrm>
          <a:prstGeom prst="rect">
            <a:avLst/>
          </a:prstGeom>
          <a:noFill/>
        </p:spPr>
        <p:txBody>
          <a:bodyPr wrap="square" rtlCol="0">
            <a:spAutoFit/>
          </a:bodyPr>
          <a:lstStyle/>
          <a:p>
            <a:r>
              <a:rPr lang="en-GB" sz="2800" dirty="0"/>
              <a:t>For example:</a:t>
            </a:r>
          </a:p>
        </p:txBody>
      </p:sp>
      <p:cxnSp>
        <p:nvCxnSpPr>
          <p:cNvPr id="6" name="Straight Connector 5">
            <a:extLst>
              <a:ext uri="{FF2B5EF4-FFF2-40B4-BE49-F238E27FC236}">
                <a16:creationId xmlns:a16="http://schemas.microsoft.com/office/drawing/2014/main" id="{A84D827E-FF86-42FF-1E6A-F5E217BDAED6}"/>
              </a:ext>
            </a:extLst>
          </p:cNvPr>
          <p:cNvCxnSpPr/>
          <p:nvPr/>
        </p:nvCxnSpPr>
        <p:spPr>
          <a:xfrm>
            <a:off x="6256324" y="2207107"/>
            <a:ext cx="0" cy="4004918"/>
          </a:xfrm>
          <a:prstGeom prst="line">
            <a:avLst/>
          </a:prstGeom>
          <a:ln>
            <a:solidFill>
              <a:schemeClr val="tx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846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8"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latin typeface="+mj-lt"/>
              </a:rPr>
              <a:t>Business strategy</a:t>
            </a:r>
          </a:p>
        </p:txBody>
      </p:sp>
      <p:sp>
        <p:nvSpPr>
          <p:cNvPr id="9"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62755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234731" y="284176"/>
            <a:ext cx="8517384" cy="1508760"/>
          </a:xfrm>
        </p:spPr>
        <p:txBody>
          <a:bodyPr/>
          <a:lstStyle/>
          <a:p>
            <a:pPr algn="ct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1925637" y="3265994"/>
            <a:ext cx="8340725" cy="298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592908" y="1918054"/>
            <a:ext cx="1063346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marL="342900" indent="-342900">
              <a:spcBef>
                <a:spcPct val="0"/>
              </a:spcBef>
              <a:buClrTx/>
              <a:buSzTx/>
            </a:pPr>
            <a:r>
              <a:rPr lang="en-GB" altLang="en-US" sz="2400" dirty="0">
                <a:latin typeface="Arial" panose="020B0604020202020204" pitchFamily="34" charset="0"/>
              </a:rPr>
              <a:t>A Organisation’s key activities can also be classified into 3 main areas using the ‘Organisation Pyramid’, as outlined below.</a:t>
            </a:r>
          </a:p>
          <a:p>
            <a:pPr marL="342900" indent="-342900">
              <a:spcBef>
                <a:spcPct val="0"/>
              </a:spcBef>
              <a:buClrTx/>
              <a:buSzTx/>
            </a:pPr>
            <a:r>
              <a:rPr lang="en-GB" altLang="en-US" sz="2400" b="1" dirty="0">
                <a:latin typeface="Arial" panose="020B0604020202020204" pitchFamily="34" charset="0"/>
              </a:rPr>
              <a:t>Consider </a:t>
            </a:r>
            <a:r>
              <a:rPr lang="en-GB" altLang="en-US" sz="2400" dirty="0">
                <a:latin typeface="Arial" panose="020B0604020202020204" pitchFamily="34" charset="0"/>
              </a:rPr>
              <a:t>the activities that happen at each level of the Organisation.</a:t>
            </a:r>
          </a:p>
          <a:p>
            <a:pPr eaLnBrk="1" hangingPunct="1">
              <a:spcBef>
                <a:spcPct val="0"/>
              </a:spcBef>
              <a:buClrTx/>
              <a:buSzTx/>
              <a:buFontTx/>
              <a:buNone/>
            </a:pPr>
            <a:endParaRPr lang="en-GB" altLang="en-US" sz="2400" dirty="0">
              <a:latin typeface="Arial" panose="020B0604020202020204" pitchFamily="34" charset="0"/>
            </a:endParaRP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6802919" y="6249417"/>
            <a:ext cx="3557588"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r" eaLnBrk="1" hangingPunct="1">
              <a:spcBef>
                <a:spcPct val="0"/>
              </a:spcBef>
              <a:buClrTx/>
              <a:buSzTx/>
              <a:buFontTx/>
              <a:buNone/>
            </a:pPr>
            <a:r>
              <a:rPr lang="en-GB" altLang="en-US" sz="500" dirty="0">
                <a:latin typeface="Arial" panose="020B0604020202020204" pitchFamily="34" charset="0"/>
              </a:rPr>
              <a:t>Diagram ref: </a:t>
            </a:r>
            <a:r>
              <a:rPr lang="en-GB" altLang="en-US" sz="500" dirty="0">
                <a:latin typeface="Arial" panose="020B0604020202020204" pitchFamily="34" charset="0"/>
                <a:hlinkClick r:id="rId4"/>
              </a:rPr>
              <a:t>http://drmanning.files.wordpress.com/2008/08/pyramid.jpg</a:t>
            </a:r>
            <a:endParaRPr lang="en-GB" altLang="en-US" sz="500" dirty="0">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134838" y="369417"/>
            <a:ext cx="8874142" cy="1508760"/>
          </a:xfrm>
        </p:spPr>
        <p:txBody>
          <a:bodyPr/>
          <a:lstStyle/>
          <a:p>
            <a:pPr algn="ct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5174980" y="4624426"/>
            <a:ext cx="5534285" cy="197957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420929" y="1878177"/>
            <a:ext cx="11274169"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2400" dirty="0">
                <a:latin typeface="Arial" panose="020B0604020202020204" pitchFamily="34" charset="0"/>
              </a:rPr>
              <a:t>These activities usually include:</a:t>
            </a:r>
          </a:p>
          <a:p>
            <a:pPr marL="342900" indent="-342900">
              <a:spcBef>
                <a:spcPct val="0"/>
              </a:spcBef>
              <a:buClrTx/>
              <a:buSzTx/>
            </a:pPr>
            <a:r>
              <a:rPr lang="en-GB" altLang="en-US" sz="2400" b="1" dirty="0">
                <a:latin typeface="Arial" panose="020B0604020202020204" pitchFamily="34" charset="0"/>
              </a:rPr>
              <a:t>Strategic level </a:t>
            </a:r>
            <a:r>
              <a:rPr lang="en-GB" altLang="en-US" sz="2400" dirty="0">
                <a:latin typeface="Arial" panose="020B0604020202020204" pitchFamily="34" charset="0"/>
              </a:rPr>
              <a:t>/ Senior Management = Directing the ship. Scanning and </a:t>
            </a:r>
            <a:r>
              <a:rPr lang="en-GB" altLang="en-US" sz="2400" dirty="0" err="1">
                <a:latin typeface="Arial" panose="020B0604020202020204" pitchFamily="34" charset="0"/>
              </a:rPr>
              <a:t>anlaysing</a:t>
            </a:r>
            <a:r>
              <a:rPr lang="en-GB" altLang="en-US" sz="2400" dirty="0">
                <a:latin typeface="Arial" panose="020B0604020202020204" pitchFamily="34" charset="0"/>
              </a:rPr>
              <a:t> the business environment and setting the Vision, Mission and long/mid-term objectives.</a:t>
            </a:r>
          </a:p>
          <a:p>
            <a:pPr marL="342900" indent="-342900">
              <a:spcBef>
                <a:spcPct val="0"/>
              </a:spcBef>
              <a:buClrTx/>
              <a:buSzTx/>
            </a:pPr>
            <a:r>
              <a:rPr lang="en-GB" altLang="en-US" sz="2400" b="1" dirty="0">
                <a:latin typeface="Arial" panose="020B0604020202020204" pitchFamily="34" charset="0"/>
              </a:rPr>
              <a:t>Middle &amp; Lower Management</a:t>
            </a:r>
            <a:r>
              <a:rPr lang="en-GB" altLang="en-US" sz="2400" dirty="0">
                <a:latin typeface="Arial" panose="020B0604020202020204" pitchFamily="34" charset="0"/>
              </a:rPr>
              <a:t>: Organising the ship. Planning, Organising, Supporting, resourcing and setting short-term objectives.</a:t>
            </a:r>
          </a:p>
          <a:p>
            <a:pPr marL="342900" indent="-342900">
              <a:spcBef>
                <a:spcPct val="0"/>
              </a:spcBef>
              <a:buClrTx/>
              <a:buSzTx/>
            </a:pPr>
            <a:r>
              <a:rPr lang="en-GB" altLang="en-US" sz="2400" b="1" dirty="0">
                <a:latin typeface="Arial" panose="020B0604020202020204" pitchFamily="34" charset="0"/>
              </a:rPr>
              <a:t>Operational level</a:t>
            </a:r>
            <a:r>
              <a:rPr lang="en-GB" altLang="en-US" sz="2400" dirty="0">
                <a:latin typeface="Arial" panose="020B0604020202020204" pitchFamily="34" charset="0"/>
              </a:rPr>
              <a:t>: Running the ship. Carrying out necessary activities to achieve short-term objectives. </a:t>
            </a: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8172806" y="6622631"/>
            <a:ext cx="2536459"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r" eaLnBrk="1" hangingPunct="1">
              <a:spcBef>
                <a:spcPct val="0"/>
              </a:spcBef>
              <a:buClrTx/>
              <a:buSzTx/>
              <a:buFontTx/>
              <a:buNone/>
            </a:pPr>
            <a:r>
              <a:rPr lang="en-GB" altLang="en-US" sz="500" dirty="0">
                <a:latin typeface="Arial" panose="020B0604020202020204" pitchFamily="34" charset="0"/>
              </a:rPr>
              <a:t>Diagram ref: </a:t>
            </a:r>
            <a:r>
              <a:rPr lang="en-GB" altLang="en-US" sz="500" dirty="0">
                <a:latin typeface="Arial" panose="020B0604020202020204" pitchFamily="34" charset="0"/>
                <a:hlinkClick r:id="rId4"/>
              </a:rPr>
              <a:t>http://drmanning.files.wordpress.com/2008/08/pyramid.jpg</a:t>
            </a:r>
            <a:endParaRPr lang="en-GB" altLang="en-US" sz="500" dirty="0">
              <a:latin typeface="Arial" panose="020B0604020202020204" pitchFamily="34" charset="0"/>
            </a:endParaRPr>
          </a:p>
        </p:txBody>
      </p:sp>
    </p:spTree>
    <p:extLst>
      <p:ext uri="{BB962C8B-B14F-4D97-AF65-F5344CB8AC3E}">
        <p14:creationId xmlns:p14="http://schemas.microsoft.com/office/powerpoint/2010/main" val="3914330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picture containing text, light&#10;&#10;Description automatically generated">
            <a:extLst>
              <a:ext uri="{FF2B5EF4-FFF2-40B4-BE49-F238E27FC236}">
                <a16:creationId xmlns:a16="http://schemas.microsoft.com/office/drawing/2014/main" id="{EC39A149-A494-41C8-8C07-535860856EC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21" b="19332"/>
          <a:stretch/>
        </p:blipFill>
        <p:spPr>
          <a:xfrm>
            <a:off x="20" y="10"/>
            <a:ext cx="12191980" cy="6857990"/>
          </a:xfrm>
          <a:prstGeom prst="rect">
            <a:avLst/>
          </a:prstGeom>
        </p:spPr>
      </p:pic>
      <p:sp>
        <p:nvSpPr>
          <p:cNvPr id="8"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428D2EE-97D4-4FC2-8713-F9199DBD5D5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Business SOFTWARE</a:t>
            </a:r>
          </a:p>
        </p:txBody>
      </p:sp>
      <p:sp>
        <p:nvSpPr>
          <p:cNvPr id="9"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40AE3207-A6CE-46D9-B834-4BDEAB5A2342}"/>
              </a:ext>
            </a:extLst>
          </p:cNvPr>
          <p:cNvSpPr txBox="1"/>
          <p:nvPr/>
        </p:nvSpPr>
        <p:spPr>
          <a:xfrm>
            <a:off x="9961902"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prophotostock/art/World-Technology-and-Business-42499690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9548351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11309409" cy="4206240"/>
          </a:xfrm>
        </p:spPr>
        <p:txBody>
          <a:bodyPr>
            <a:normAutofit lnSpcReduction="10000"/>
          </a:bodyPr>
          <a:lstStyle/>
          <a:p>
            <a:pPr marL="0" indent="0">
              <a:buNone/>
            </a:pPr>
            <a:r>
              <a:rPr lang="en-GB" altLang="en-US" sz="3200" dirty="0"/>
              <a:t>Now we know the activities of Businesses/Organisations and how they are structured. Let’s consider and answer this question:</a:t>
            </a:r>
          </a:p>
          <a:p>
            <a:pPr marL="0" indent="0">
              <a:buNone/>
            </a:pPr>
            <a:r>
              <a:rPr lang="en-GB" altLang="en-US" sz="3200" dirty="0"/>
              <a:t>Q. What </a:t>
            </a:r>
            <a:r>
              <a:rPr lang="en-GB" altLang="en-US" sz="3200" b="1" dirty="0"/>
              <a:t>Software Applications </a:t>
            </a:r>
            <a:r>
              <a:rPr lang="en-GB" altLang="en-US" sz="3200" dirty="0"/>
              <a:t>can help Businesses/Organisations perform their activities?</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a:buFont typeface="Arial" panose="020B0604020202020204" pitchFamily="34" charset="0"/>
              <a:buChar char="•"/>
            </a:pPr>
            <a:r>
              <a:rPr lang="en-GB" sz="2800" dirty="0"/>
              <a:t>Note: 2/3 students will be selected at random </a:t>
            </a:r>
          </a:p>
          <a:p>
            <a:pPr marL="0" indent="0">
              <a:buNone/>
            </a:pPr>
            <a:r>
              <a:rPr lang="en-GB" sz="2800" dirty="0"/>
              <a:t>  to share.</a:t>
            </a:r>
          </a:p>
          <a:p>
            <a:pPr marL="0" indent="0">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358261" y="353236"/>
            <a:ext cx="8874142" cy="1508760"/>
          </a:xfrm>
        </p:spPr>
        <p:txBody>
          <a:bodyPr/>
          <a:lstStyle/>
          <a:p>
            <a:pPr>
              <a:defRPr/>
            </a:pPr>
            <a:r>
              <a:rPr lang="en-GB" u="sng" dirty="0"/>
              <a:t>Software applications for business</a:t>
            </a:r>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54166" y="3452134"/>
            <a:ext cx="4127744" cy="2713992"/>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136294" y="6166126"/>
            <a:ext cx="2655362" cy="184666"/>
          </a:xfrm>
          <a:prstGeom prst="rect">
            <a:avLst/>
          </a:prstGeom>
          <a:noFill/>
        </p:spPr>
        <p:txBody>
          <a:bodyPr wrap="square" rtlCol="0">
            <a:spAutoFit/>
          </a:bodyPr>
          <a:lstStyle/>
          <a:p>
            <a:pPr algn="r"/>
            <a:r>
              <a:rPr lang="en-GB" sz="600" dirty="0">
                <a:hlinkClick r:id="rId3" tooltip="https://technofaq.org/posts/2015/08/why-is-technology-crucial-in-business/"/>
              </a:rPr>
              <a:t>This Photo</a:t>
            </a:r>
            <a:r>
              <a:rPr lang="en-GB" sz="600" dirty="0"/>
              <a:t> by Unknown Author is licensed under </a:t>
            </a:r>
            <a:r>
              <a:rPr lang="en-GB" sz="600" dirty="0">
                <a:hlinkClick r:id="rId4" tooltip="https://creativecommons.org/licenses/by-nc-sa/3.0/"/>
              </a:rPr>
              <a:t>CC BY-SA-NC</a:t>
            </a:r>
            <a:endParaRPr lang="en-GB" sz="600" dirty="0"/>
          </a:p>
        </p:txBody>
      </p:sp>
    </p:spTree>
    <p:extLst>
      <p:ext uri="{BB962C8B-B14F-4D97-AF65-F5344CB8AC3E}">
        <p14:creationId xmlns:p14="http://schemas.microsoft.com/office/powerpoint/2010/main" val="4077422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33536" y="285943"/>
            <a:ext cx="10002356" cy="1508760"/>
          </a:xfrm>
        </p:spPr>
        <p:txBody>
          <a:bodyPr>
            <a:normAutofit/>
          </a:bodyPr>
          <a:lstStyle/>
          <a:p>
            <a:r>
              <a:rPr lang="en-GB" sz="4000" dirty="0"/>
              <a:t>Example software applications for business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76798" y="1794703"/>
            <a:ext cx="11638404" cy="4206240"/>
          </a:xfrm>
        </p:spPr>
        <p:txBody>
          <a:bodyPr>
            <a:noAutofit/>
          </a:bodyPr>
          <a:lstStyle/>
          <a:p>
            <a:pPr marL="0" indent="0">
              <a:lnSpc>
                <a:spcPct val="100000"/>
              </a:lnSpc>
              <a:spcBef>
                <a:spcPts val="600"/>
              </a:spcBef>
              <a:spcAft>
                <a:spcPts val="0"/>
              </a:spcAft>
              <a:buNone/>
            </a:pPr>
            <a:r>
              <a:rPr lang="en-GB" b="1" dirty="0"/>
              <a:t>Some example Software Applications for Business</a:t>
            </a:r>
            <a:r>
              <a:rPr lang="en-GB" dirty="0"/>
              <a:t>,</a:t>
            </a:r>
            <a:r>
              <a:rPr lang="en-GB" b="1" dirty="0"/>
              <a:t> include</a:t>
            </a:r>
            <a:r>
              <a:rPr lang="en-GB" dirty="0"/>
              <a:t>:</a:t>
            </a:r>
          </a:p>
          <a:p>
            <a:pPr>
              <a:lnSpc>
                <a:spcPct val="100000"/>
              </a:lnSpc>
              <a:spcBef>
                <a:spcPts val="600"/>
              </a:spcBef>
              <a:spcAft>
                <a:spcPts val="0"/>
              </a:spcAft>
            </a:pPr>
            <a:r>
              <a:rPr lang="en-GB" b="1" dirty="0"/>
              <a:t>Finance software </a:t>
            </a:r>
            <a:r>
              <a:rPr lang="en-GB" dirty="0"/>
              <a:t>e.g., Sage or QuickBooks.</a:t>
            </a:r>
          </a:p>
          <a:p>
            <a:pPr>
              <a:lnSpc>
                <a:spcPct val="100000"/>
              </a:lnSpc>
              <a:spcBef>
                <a:spcPts val="600"/>
              </a:spcBef>
              <a:spcAft>
                <a:spcPts val="0"/>
              </a:spcAft>
            </a:pPr>
            <a:r>
              <a:rPr lang="en-GB" b="1" dirty="0"/>
              <a:t>Marketing software </a:t>
            </a:r>
            <a:r>
              <a:rPr lang="en-GB" dirty="0"/>
              <a:t>e.g., Website &amp; e-Commerce builders, Social Media Management tools such as Hootsuite, Buffer, Sprout. And Email Marketing software such as </a:t>
            </a:r>
            <a:r>
              <a:rPr lang="en-GB" dirty="0" err="1"/>
              <a:t>MailChimp</a:t>
            </a:r>
            <a:r>
              <a:rPr lang="en-GB" dirty="0"/>
              <a:t>.</a:t>
            </a:r>
          </a:p>
          <a:p>
            <a:pPr>
              <a:lnSpc>
                <a:spcPct val="100000"/>
              </a:lnSpc>
              <a:spcBef>
                <a:spcPts val="600"/>
              </a:spcBef>
              <a:spcAft>
                <a:spcPts val="0"/>
              </a:spcAft>
            </a:pPr>
            <a:r>
              <a:rPr lang="en-GB" b="1" dirty="0"/>
              <a:t>HR software </a:t>
            </a:r>
            <a:r>
              <a:rPr lang="en-GB" dirty="0"/>
              <a:t>such as Sympa.com, </a:t>
            </a:r>
            <a:r>
              <a:rPr lang="en-GB" dirty="0" err="1"/>
              <a:t>BrightHR</a:t>
            </a:r>
            <a:r>
              <a:rPr lang="en-GB" dirty="0"/>
              <a:t>, BambooHR, </a:t>
            </a:r>
            <a:r>
              <a:rPr lang="en-GB" dirty="0" err="1"/>
              <a:t>ZohoPeople</a:t>
            </a:r>
            <a:r>
              <a:rPr lang="en-GB" dirty="0"/>
              <a:t>, </a:t>
            </a:r>
            <a:r>
              <a:rPr lang="en-GB" dirty="0" err="1"/>
              <a:t>NaturalHR</a:t>
            </a:r>
            <a:r>
              <a:rPr lang="en-GB" dirty="0"/>
              <a:t>.</a:t>
            </a:r>
          </a:p>
          <a:p>
            <a:pPr>
              <a:lnSpc>
                <a:spcPct val="100000"/>
              </a:lnSpc>
              <a:spcBef>
                <a:spcPts val="600"/>
              </a:spcBef>
              <a:spcAft>
                <a:spcPts val="0"/>
              </a:spcAft>
            </a:pPr>
            <a:r>
              <a:rPr lang="en-GB" b="1" dirty="0"/>
              <a:t>Office Applications </a:t>
            </a:r>
            <a:r>
              <a:rPr lang="en-GB" dirty="0"/>
              <a:t>such as MSOffice265, Google Docs and OpenOffice.</a:t>
            </a:r>
          </a:p>
          <a:p>
            <a:pPr>
              <a:lnSpc>
                <a:spcPct val="100000"/>
              </a:lnSpc>
              <a:spcBef>
                <a:spcPts val="600"/>
              </a:spcBef>
              <a:spcAft>
                <a:spcPts val="0"/>
              </a:spcAft>
            </a:pPr>
            <a:r>
              <a:rPr lang="en-GB" b="1" dirty="0"/>
              <a:t>Communication &amp; collaboration tools </a:t>
            </a:r>
            <a:r>
              <a:rPr lang="en-GB" dirty="0"/>
              <a:t>such as MS Outlook &amp; MS-Teams, Gmail &amp; Google Meet, Collaborative Mind-Maps.</a:t>
            </a:r>
          </a:p>
          <a:p>
            <a:pPr>
              <a:lnSpc>
                <a:spcPct val="100000"/>
              </a:lnSpc>
              <a:spcBef>
                <a:spcPts val="600"/>
              </a:spcBef>
              <a:spcAft>
                <a:spcPts val="0"/>
              </a:spcAft>
            </a:pPr>
            <a:r>
              <a:rPr lang="en-GB" b="1" dirty="0"/>
              <a:t>Project Management tools </a:t>
            </a:r>
            <a:r>
              <a:rPr lang="en-GB" dirty="0"/>
              <a:t>such as Monday.com, Asana.com, Teamwork.com, MS Project, Officetimeline.com, OpenProject.org.</a:t>
            </a:r>
          </a:p>
          <a:p>
            <a:pPr>
              <a:lnSpc>
                <a:spcPct val="100000"/>
              </a:lnSpc>
              <a:spcBef>
                <a:spcPts val="600"/>
              </a:spcBef>
              <a:spcAft>
                <a:spcPts val="0"/>
              </a:spcAft>
            </a:pPr>
            <a:r>
              <a:rPr lang="en-GB" b="1" dirty="0"/>
              <a:t>Networking monitoring and Security software </a:t>
            </a:r>
            <a:r>
              <a:rPr lang="en-GB" dirty="0"/>
              <a:t>such as </a:t>
            </a:r>
            <a:r>
              <a:rPr lang="en-GB" dirty="0" err="1"/>
              <a:t>Paessler</a:t>
            </a:r>
            <a:r>
              <a:rPr lang="en-GB" dirty="0"/>
              <a:t> SolarWinds, Zabbix, </a:t>
            </a:r>
            <a:r>
              <a:rPr lang="en-GB" dirty="0" err="1"/>
              <a:t>WhatsUp</a:t>
            </a:r>
            <a:r>
              <a:rPr lang="en-GB" dirty="0"/>
              <a:t> Gold, Site24/7, </a:t>
            </a:r>
            <a:r>
              <a:rPr lang="en-GB" dirty="0" err="1"/>
              <a:t>DataDog</a:t>
            </a:r>
            <a:r>
              <a:rPr lang="en-GB" dirty="0"/>
              <a:t> for </a:t>
            </a:r>
            <a:r>
              <a:rPr lang="en-GB" dirty="0" err="1"/>
              <a:t>montorting</a:t>
            </a:r>
            <a:r>
              <a:rPr lang="en-GB" dirty="0"/>
              <a:t> and reporting on the health of a network (e.g. it’s devices, connections and speed).</a:t>
            </a:r>
          </a:p>
        </p:txBody>
      </p:sp>
    </p:spTree>
    <p:extLst>
      <p:ext uri="{BB962C8B-B14F-4D97-AF65-F5344CB8AC3E}">
        <p14:creationId xmlns:p14="http://schemas.microsoft.com/office/powerpoint/2010/main" val="3465548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FA2F-2BAF-4278-B314-FD46B8F24331}"/>
              </a:ext>
            </a:extLst>
          </p:cNvPr>
          <p:cNvSpPr>
            <a:spLocks noGrp="1"/>
          </p:cNvSpPr>
          <p:nvPr>
            <p:ph type="title"/>
          </p:nvPr>
        </p:nvSpPr>
        <p:spPr/>
        <p:txBody>
          <a:bodyPr/>
          <a:lstStyle/>
          <a:p>
            <a:r>
              <a:rPr lang="en-GB" dirty="0"/>
              <a:t>ERP &amp; Digital Dashboard</a:t>
            </a:r>
          </a:p>
        </p:txBody>
      </p:sp>
      <p:sp>
        <p:nvSpPr>
          <p:cNvPr id="3" name="Content Placeholder 2">
            <a:extLst>
              <a:ext uri="{FF2B5EF4-FFF2-40B4-BE49-F238E27FC236}">
                <a16:creationId xmlns:a16="http://schemas.microsoft.com/office/drawing/2014/main" id="{0106484C-D9F9-473B-A936-1E0C60405E3C}"/>
              </a:ext>
            </a:extLst>
          </p:cNvPr>
          <p:cNvSpPr>
            <a:spLocks noGrp="1"/>
          </p:cNvSpPr>
          <p:nvPr>
            <p:ph idx="1"/>
          </p:nvPr>
        </p:nvSpPr>
        <p:spPr>
          <a:xfrm>
            <a:off x="221641" y="1946080"/>
            <a:ext cx="5810326" cy="4808261"/>
          </a:xfrm>
        </p:spPr>
        <p:txBody>
          <a:bodyPr>
            <a:noAutofit/>
          </a:bodyPr>
          <a:lstStyle/>
          <a:p>
            <a:pPr eaLnBrk="1" hangingPunct="1">
              <a:lnSpc>
                <a:spcPct val="100000"/>
              </a:lnSpc>
              <a:spcBef>
                <a:spcPts val="0"/>
              </a:spcBef>
              <a:spcAft>
                <a:spcPts val="0"/>
              </a:spcAft>
            </a:pPr>
            <a:r>
              <a:rPr lang="en-GB" sz="2000" dirty="0"/>
              <a:t>An ERP system, </a:t>
            </a:r>
            <a:r>
              <a:rPr lang="en-GB" altLang="en-US" sz="2000" dirty="0"/>
              <a:t>is </a:t>
            </a:r>
            <a:r>
              <a:rPr lang="en-GB" altLang="en-US" sz="2000" b="1" dirty="0"/>
              <a:t>Business Management software. </a:t>
            </a:r>
          </a:p>
          <a:p>
            <a:pPr eaLnBrk="1" hangingPunct="1">
              <a:lnSpc>
                <a:spcPct val="100000"/>
              </a:lnSpc>
              <a:spcBef>
                <a:spcPts val="0"/>
              </a:spcBef>
              <a:spcAft>
                <a:spcPts val="0"/>
              </a:spcAft>
            </a:pPr>
            <a:r>
              <a:rPr lang="en-GB" altLang="en-US" sz="2000" dirty="0"/>
              <a:t>Usually a </a:t>
            </a:r>
            <a:r>
              <a:rPr lang="en-GB" altLang="en-US" sz="2000" b="1" dirty="0"/>
              <a:t>suite</a:t>
            </a:r>
            <a:r>
              <a:rPr lang="en-GB" altLang="en-US" sz="2000" dirty="0"/>
              <a:t> of </a:t>
            </a:r>
            <a:r>
              <a:rPr lang="en-GB" altLang="en-US" sz="2000" b="1" dirty="0"/>
              <a:t>integrated applications</a:t>
            </a:r>
            <a:r>
              <a:rPr lang="en-GB" altLang="en-US" sz="2000" dirty="0"/>
              <a:t>. </a:t>
            </a:r>
          </a:p>
          <a:p>
            <a:pPr eaLnBrk="1" hangingPunct="1">
              <a:lnSpc>
                <a:spcPct val="100000"/>
              </a:lnSpc>
              <a:spcBef>
                <a:spcPts val="0"/>
              </a:spcBef>
              <a:spcAft>
                <a:spcPts val="0"/>
              </a:spcAft>
            </a:pPr>
            <a:r>
              <a:rPr lang="en-GB" sz="2000" dirty="0"/>
              <a:t>ERP provides a </a:t>
            </a:r>
            <a:r>
              <a:rPr lang="en-GB" sz="2000" b="1" dirty="0"/>
              <a:t>real-time view </a:t>
            </a:r>
            <a:r>
              <a:rPr lang="en-GB" sz="2000" dirty="0"/>
              <a:t>of a business using a </a:t>
            </a:r>
            <a:r>
              <a:rPr lang="en-GB" sz="2000" b="1" dirty="0"/>
              <a:t>central database </a:t>
            </a:r>
            <a:r>
              <a:rPr lang="en-GB" sz="2000" dirty="0"/>
              <a:t>for all ERP modules/applications.</a:t>
            </a:r>
          </a:p>
          <a:p>
            <a:pPr>
              <a:lnSpc>
                <a:spcPct val="100000"/>
              </a:lnSpc>
              <a:spcBef>
                <a:spcPts val="0"/>
              </a:spcBef>
              <a:spcAft>
                <a:spcPts val="0"/>
              </a:spcAft>
            </a:pPr>
            <a:r>
              <a:rPr lang="en-GB" sz="2000" dirty="0"/>
              <a:t>ERP systems provide interfaces for all functional areas at operational level and a high-level dashboard to aid decision making at Management levels.</a:t>
            </a:r>
          </a:p>
          <a:p>
            <a:pPr>
              <a:lnSpc>
                <a:spcPct val="100000"/>
              </a:lnSpc>
              <a:spcBef>
                <a:spcPts val="0"/>
              </a:spcBef>
              <a:spcAft>
                <a:spcPts val="0"/>
              </a:spcAft>
            </a:pPr>
            <a:r>
              <a:rPr lang="en-GB" sz="2000" dirty="0"/>
              <a:t>It’s an all-in-one solution that provide Computer functions that cover all departments and all levels of a Business/Organisation. </a:t>
            </a:r>
          </a:p>
          <a:p>
            <a:pPr>
              <a:lnSpc>
                <a:spcPct val="100000"/>
              </a:lnSpc>
              <a:spcBef>
                <a:spcPts val="0"/>
              </a:spcBef>
              <a:spcAft>
                <a:spcPts val="0"/>
              </a:spcAft>
            </a:pPr>
            <a:r>
              <a:rPr lang="en-GB" sz="2000" dirty="0"/>
              <a:t>Some examples include: Sage 300, Odoo, Infor., Workday., Oracle NetSuite, Microsoft Dynamics.</a:t>
            </a:r>
          </a:p>
        </p:txBody>
      </p:sp>
      <p:sp>
        <p:nvSpPr>
          <p:cNvPr id="5" name="TextBox 4">
            <a:extLst>
              <a:ext uri="{FF2B5EF4-FFF2-40B4-BE49-F238E27FC236}">
                <a16:creationId xmlns:a16="http://schemas.microsoft.com/office/drawing/2014/main" id="{1E02912F-4E12-6DD2-717B-BF2CFE5A7F78}"/>
              </a:ext>
            </a:extLst>
          </p:cNvPr>
          <p:cNvSpPr txBox="1"/>
          <p:nvPr/>
        </p:nvSpPr>
        <p:spPr>
          <a:xfrm>
            <a:off x="6031967" y="1910492"/>
            <a:ext cx="6101121" cy="4747453"/>
          </a:xfrm>
          <a:prstGeom prst="rect">
            <a:avLst/>
          </a:prstGeom>
          <a:noFill/>
        </p:spPr>
        <p:txBody>
          <a:bodyPr wrap="square" rtlCol="0">
            <a:spAutoFit/>
          </a:bodyPr>
          <a:lstStyle/>
          <a:p>
            <a:pPr>
              <a:spcBef>
                <a:spcPts val="300"/>
              </a:spcBef>
            </a:pPr>
            <a:r>
              <a:rPr lang="en-GB" sz="2000" dirty="0"/>
              <a:t>A </a:t>
            </a:r>
            <a:r>
              <a:rPr lang="en-GB" sz="2000" b="1" dirty="0"/>
              <a:t>Digital Dashboard </a:t>
            </a:r>
            <a:r>
              <a:rPr lang="en-GB" sz="2000" dirty="0"/>
              <a:t>is typically a Strategic high-level Management information system that provides a snapshot and overview of data from all functional areas, usually in a visual format, to aid decision making.</a:t>
            </a:r>
          </a:p>
          <a:p>
            <a:pPr marL="800100" lvl="1" indent="-342900">
              <a:spcBef>
                <a:spcPts val="300"/>
              </a:spcBef>
              <a:buFont typeface="Arial" panose="020B0604020202020204" pitchFamily="34" charset="0"/>
              <a:buChar char="•"/>
            </a:pPr>
            <a:r>
              <a:rPr lang="en-GB" sz="1000" dirty="0"/>
              <a:t>For more information </a:t>
            </a:r>
            <a:r>
              <a:rPr lang="en-GB" sz="1000" dirty="0">
                <a:hlinkClick r:id="rId2">
                  <a:extLst>
                    <a:ext uri="{A12FA001-AC4F-418D-AE19-62706E023703}">
                      <ahyp:hlinkClr xmlns:ahyp="http://schemas.microsoft.com/office/drawing/2018/hyperlinkcolor" val="tx"/>
                    </a:ext>
                  </a:extLst>
                </a:hlinkClick>
              </a:rPr>
              <a:t>click-here</a:t>
            </a:r>
            <a:r>
              <a:rPr lang="en-GB" sz="1000" dirty="0"/>
              <a:t> and </a:t>
            </a:r>
            <a:r>
              <a:rPr lang="en-GB" sz="1000" dirty="0">
                <a:hlinkClick r:id="rId3">
                  <a:extLst>
                    <a:ext uri="{A12FA001-AC4F-418D-AE19-62706E023703}">
                      <ahyp:hlinkClr xmlns:ahyp="http://schemas.microsoft.com/office/drawing/2018/hyperlinkcolor" val="tx"/>
                    </a:ext>
                  </a:extLst>
                </a:hlinkClick>
              </a:rPr>
              <a:t>here</a:t>
            </a:r>
            <a:r>
              <a:rPr lang="en-GB" sz="1000" dirty="0"/>
              <a:t>.</a:t>
            </a:r>
          </a:p>
          <a:p>
            <a:pPr marL="800100" lvl="1" indent="-342900">
              <a:spcBef>
                <a:spcPts val="300"/>
              </a:spcBef>
              <a:buFont typeface="Arial" panose="020B0604020202020204" pitchFamily="34" charset="0"/>
              <a:buChar char="•"/>
            </a:pPr>
            <a:r>
              <a:rPr lang="en-GB" sz="1000" dirty="0"/>
              <a:t>Tip: If you have a Google/Gmail a/c and want to see your personal Google dashboard, </a:t>
            </a:r>
            <a:r>
              <a:rPr lang="en-GB" sz="1000" dirty="0" err="1"/>
              <a:t>goto</a:t>
            </a:r>
            <a:r>
              <a:rPr lang="en-GB" sz="1000" dirty="0"/>
              <a:t>: </a:t>
            </a:r>
            <a:r>
              <a:rPr lang="en-GB" sz="1000" dirty="0">
                <a:hlinkClick r:id="rId4">
                  <a:extLst>
                    <a:ext uri="{A12FA001-AC4F-418D-AE19-62706E023703}">
                      <ahyp:hlinkClr xmlns:ahyp="http://schemas.microsoft.com/office/drawing/2018/hyperlinkcolor" val="tx"/>
                    </a:ext>
                  </a:extLst>
                </a:hlinkClick>
              </a:rPr>
              <a:t>https://myaccount.google.com/dashboard</a:t>
            </a:r>
            <a:r>
              <a:rPr lang="en-GB" sz="1000" dirty="0"/>
              <a:t>.</a:t>
            </a:r>
          </a:p>
          <a:p>
            <a:pPr marL="342900" indent="-342900">
              <a:spcBef>
                <a:spcPts val="300"/>
              </a:spcBef>
              <a:buFont typeface="Arial" panose="020B0604020202020204" pitchFamily="34" charset="0"/>
              <a:buChar char="•"/>
            </a:pPr>
            <a:r>
              <a:rPr lang="en-GB" sz="2000" dirty="0"/>
              <a:t>ERP Systems usually provide a Digital Dashboard for management levels.</a:t>
            </a:r>
          </a:p>
          <a:p>
            <a:pPr marL="342900" indent="-342900">
              <a:spcBef>
                <a:spcPts val="300"/>
              </a:spcBef>
              <a:buFont typeface="Arial" panose="020B0604020202020204" pitchFamily="34" charset="0"/>
              <a:buChar char="•"/>
            </a:pPr>
            <a:r>
              <a:rPr lang="en-GB" sz="2000" b="1" dirty="0"/>
              <a:t>Data Analysis </a:t>
            </a:r>
            <a:r>
              <a:rPr lang="en-GB" sz="2000" dirty="0"/>
              <a:t>software also provide/create data visualisations in the form of Digital dashboards. More on this late in the module.</a:t>
            </a:r>
          </a:p>
          <a:p>
            <a:pPr marL="342900" indent="-342900">
              <a:spcBef>
                <a:spcPts val="300"/>
              </a:spcBef>
              <a:buFont typeface="Arial" panose="020B0604020202020204" pitchFamily="34" charset="0"/>
              <a:buChar char="•"/>
            </a:pPr>
            <a:r>
              <a:rPr lang="en-GB" sz="2000" b="1" dirty="0"/>
              <a:t>Some specific Digital Dashboard and Data </a:t>
            </a:r>
            <a:r>
              <a:rPr lang="en-GB" sz="2000" b="1" dirty="0" err="1"/>
              <a:t>Analytis</a:t>
            </a:r>
            <a:r>
              <a:rPr lang="en-GB" sz="2000" b="1" dirty="0"/>
              <a:t> software </a:t>
            </a:r>
            <a:r>
              <a:rPr lang="en-GB" sz="2000" dirty="0"/>
              <a:t>include</a:t>
            </a:r>
            <a:r>
              <a:rPr lang="en-GB" sz="2000" b="1" dirty="0"/>
              <a:t> </a:t>
            </a:r>
            <a:r>
              <a:rPr lang="en-GB" sz="2000" dirty="0"/>
              <a:t>Tableau.com, MS Power BI, </a:t>
            </a:r>
            <a:r>
              <a:rPr lang="en-GB" sz="2000" dirty="0" err="1"/>
              <a:t>ZohoAnalytics</a:t>
            </a:r>
            <a:r>
              <a:rPr lang="en-GB" sz="2000" dirty="0"/>
              <a:t>, </a:t>
            </a:r>
            <a:r>
              <a:rPr lang="en-GB" sz="2000" dirty="0" err="1"/>
              <a:t>DashBuilder</a:t>
            </a:r>
            <a:r>
              <a:rPr lang="en-GB" sz="2000" dirty="0"/>
              <a:t>, Seal Report, </a:t>
            </a:r>
            <a:r>
              <a:rPr lang="en-GB" sz="2000" dirty="0" err="1"/>
              <a:t>FreeBoard</a:t>
            </a:r>
            <a:r>
              <a:rPr lang="en-GB" sz="2000" dirty="0"/>
              <a:t>, Grafana.</a:t>
            </a:r>
          </a:p>
        </p:txBody>
      </p:sp>
      <p:sp>
        <p:nvSpPr>
          <p:cNvPr id="7" name="TextBox 6">
            <a:extLst>
              <a:ext uri="{FF2B5EF4-FFF2-40B4-BE49-F238E27FC236}">
                <a16:creationId xmlns:a16="http://schemas.microsoft.com/office/drawing/2014/main" id="{4FB3537F-0ED2-FC3E-B547-A05C56FAD7F1}"/>
              </a:ext>
            </a:extLst>
          </p:cNvPr>
          <p:cNvSpPr txBox="1"/>
          <p:nvPr/>
        </p:nvSpPr>
        <p:spPr>
          <a:xfrm>
            <a:off x="601920" y="6050604"/>
            <a:ext cx="5535064" cy="523220"/>
          </a:xfrm>
          <a:prstGeom prst="rect">
            <a:avLst/>
          </a:prstGeom>
          <a:noFill/>
          <a:ln>
            <a:solidFill>
              <a:schemeClr val="tx1"/>
            </a:solidFill>
          </a:ln>
        </p:spPr>
        <p:txBody>
          <a:bodyPr wrap="square" rtlCol="0">
            <a:spAutoFit/>
          </a:bodyPr>
          <a:lstStyle/>
          <a:p>
            <a:pPr algn="ctr"/>
            <a:r>
              <a:rPr lang="en-GB" sz="2800" b="1" dirty="0"/>
              <a:t>More on this later in the module.</a:t>
            </a:r>
          </a:p>
        </p:txBody>
      </p:sp>
    </p:spTree>
    <p:extLst>
      <p:ext uri="{BB962C8B-B14F-4D97-AF65-F5344CB8AC3E}">
        <p14:creationId xmlns:p14="http://schemas.microsoft.com/office/powerpoint/2010/main" val="4018771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02641" y="284176"/>
            <a:ext cx="6522720" cy="1508760"/>
          </a:xfrm>
        </p:spPr>
        <p:txBody>
          <a:bodyPr>
            <a:normAutofit/>
          </a:bodyPr>
          <a:lstStyle/>
          <a:p>
            <a:r>
              <a:rPr lang="en-GB" sz="3700"/>
              <a:t>Reporting &amp; ERP software applications</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5494" y="1995461"/>
            <a:ext cx="7104230" cy="4728068"/>
          </a:xfrm>
        </p:spPr>
        <p:txBody>
          <a:bodyPr>
            <a:normAutofit/>
          </a:bodyPr>
          <a:lstStyle/>
          <a:p>
            <a:pPr>
              <a:spcBef>
                <a:spcPts val="600"/>
              </a:spcBef>
              <a:spcAft>
                <a:spcPts val="0"/>
              </a:spcAft>
            </a:pPr>
            <a:r>
              <a:rPr lang="en-GB" sz="2400" dirty="0"/>
              <a:t>ERP applications make reporting / generating reports easier.</a:t>
            </a:r>
          </a:p>
          <a:p>
            <a:pPr>
              <a:spcBef>
                <a:spcPts val="600"/>
              </a:spcBef>
              <a:spcAft>
                <a:spcPts val="0"/>
              </a:spcAft>
            </a:pPr>
            <a:r>
              <a:rPr lang="en-GB" sz="2400" dirty="0"/>
              <a:t>ERP software today have Data analysis and </a:t>
            </a:r>
            <a:r>
              <a:rPr lang="en-GB" sz="2400" dirty="0" err="1"/>
              <a:t>Doigital</a:t>
            </a:r>
            <a:r>
              <a:rPr lang="en-GB" sz="2400" dirty="0"/>
              <a:t> Dashboards included.</a:t>
            </a:r>
          </a:p>
          <a:p>
            <a:pPr>
              <a:spcBef>
                <a:spcPts val="600"/>
              </a:spcBef>
              <a:spcAft>
                <a:spcPts val="0"/>
              </a:spcAft>
            </a:pPr>
            <a:r>
              <a:rPr lang="en-GB" sz="2400" dirty="0"/>
              <a:t>If a Manager or Director wanted to know the following for a particular product: the Sales volume or </a:t>
            </a:r>
            <a:r>
              <a:rPr lang="en-GB" sz="2400" dirty="0" err="1"/>
              <a:t>preicted</a:t>
            </a:r>
            <a:r>
              <a:rPr lang="en-GB" sz="2400" dirty="0"/>
              <a:t> sales forecast, Production cost, Marketing cost, Labour cost, Promotion cost v Sales enhancement forecast, new market potential for a product, in one report, it can easily be acquired with an integrate ERP system, as it has a single </a:t>
            </a:r>
            <a:r>
              <a:rPr lang="en-GB" sz="2400" dirty="0" err="1"/>
              <a:t>cenrlised</a:t>
            </a:r>
            <a:r>
              <a:rPr lang="en-GB" sz="2400" dirty="0"/>
              <a:t> database to query.</a:t>
            </a:r>
          </a:p>
          <a:p>
            <a:pPr>
              <a:spcBef>
                <a:spcPts val="600"/>
              </a:spcBef>
              <a:spcAft>
                <a:spcPts val="0"/>
              </a:spcAft>
            </a:pPr>
            <a:r>
              <a:rPr lang="en-GB" sz="2400" dirty="0"/>
              <a:t>Not so easy if many different Apps with their own different database, are used across the Organisation.</a:t>
            </a:r>
          </a:p>
        </p:txBody>
      </p:sp>
      <p:sp>
        <p:nvSpPr>
          <p:cNvPr id="12" name="Rectangle 11">
            <a:extLst>
              <a:ext uri="{FF2B5EF4-FFF2-40B4-BE49-F238E27FC236}">
                <a16:creationId xmlns:a16="http://schemas.microsoft.com/office/drawing/2014/main" id="{E96FC08F-E9E6-492C-951B-052826DD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888"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2CF7404D-52C9-1A3F-41A7-5DDF165048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03524" y="598637"/>
            <a:ext cx="2749933" cy="2749933"/>
          </a:xfrm>
          <a:prstGeom prst="rect">
            <a:avLst/>
          </a:prstGeom>
        </p:spPr>
      </p:pic>
      <p:pic>
        <p:nvPicPr>
          <p:cNvPr id="4" name="Graphic 3" descr="Database outline">
            <a:extLst>
              <a:ext uri="{FF2B5EF4-FFF2-40B4-BE49-F238E27FC236}">
                <a16:creationId xmlns:a16="http://schemas.microsoft.com/office/drawing/2014/main" id="{C0047883-B1CB-82F6-2926-497D252BD5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591666" y="3504370"/>
            <a:ext cx="2762674" cy="2762674"/>
          </a:xfrm>
          <a:prstGeom prst="rect">
            <a:avLst/>
          </a:prstGeom>
        </p:spPr>
      </p:pic>
    </p:spTree>
    <p:extLst>
      <p:ext uri="{BB962C8B-B14F-4D97-AF65-F5344CB8AC3E}">
        <p14:creationId xmlns:p14="http://schemas.microsoft.com/office/powerpoint/2010/main" val="3141465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1" descr="Network with solid fill">
            <a:extLst>
              <a:ext uri="{FF2B5EF4-FFF2-40B4-BE49-F238E27FC236}">
                <a16:creationId xmlns:a16="http://schemas.microsoft.com/office/drawing/2014/main" id="{D2A8F1C0-BE73-CD12-9406-DB26C89C7B7D}"/>
              </a:ext>
            </a:extLst>
          </p:cNvPr>
          <p:cNvPicPr>
            <a:picLocks noChangeAspect="1"/>
          </p:cNvPicPr>
          <p:nvPr/>
        </p:nvPicPr>
        <p:blipFill>
          <a:blip r:embed="rId2">
            <a:alphaModFix amt="27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7397236" y="1918749"/>
            <a:ext cx="5099030" cy="5099030"/>
          </a:xfrm>
          <a:prstGeom prst="rect">
            <a:avLst/>
          </a:prstGeom>
        </p:spPr>
      </p:pic>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24259" y="1987781"/>
            <a:ext cx="11343481" cy="4206240"/>
          </a:xfrm>
        </p:spPr>
        <p:txBody>
          <a:bodyPr>
            <a:normAutofit fontScale="92500" lnSpcReduction="20000"/>
          </a:bodyPr>
          <a:lstStyle/>
          <a:p>
            <a:pPr marL="0" indent="0">
              <a:buNone/>
            </a:pPr>
            <a:r>
              <a:rPr lang="en-GB" altLang="en-US" sz="3200" dirty="0"/>
              <a:t>Online mind-maps are commonly used today by individuals, teams and organisations for planning and organising information, problem solving, brain-storming and collaboration.</a:t>
            </a:r>
          </a:p>
          <a:p>
            <a:r>
              <a:rPr lang="en-GB" altLang="en-US" sz="3200" dirty="0"/>
              <a:t>Q. </a:t>
            </a:r>
            <a:r>
              <a:rPr lang="en-GB" altLang="en-US" sz="3200" b="1" dirty="0"/>
              <a:t>What</a:t>
            </a:r>
            <a:r>
              <a:rPr lang="en-GB" altLang="en-US" sz="3200" dirty="0"/>
              <a:t> is a </a:t>
            </a:r>
            <a:r>
              <a:rPr lang="en-GB" altLang="en-US" sz="3200" b="1" dirty="0"/>
              <a:t>Mind-map</a:t>
            </a:r>
            <a:r>
              <a:rPr lang="en-GB" altLang="en-US" sz="3200" dirty="0"/>
              <a:t>?</a:t>
            </a:r>
          </a:p>
          <a:p>
            <a:r>
              <a:rPr lang="en-GB" altLang="en-US" sz="3200" dirty="0"/>
              <a:t>Q. </a:t>
            </a:r>
            <a:r>
              <a:rPr lang="en-GB" altLang="en-US" sz="3200" b="1" dirty="0"/>
              <a:t>What can they be used for</a:t>
            </a:r>
            <a:r>
              <a:rPr lang="en-GB" altLang="en-US" sz="3200" dirty="0"/>
              <a:t>? and</a:t>
            </a:r>
          </a:p>
          <a:p>
            <a:r>
              <a:rPr lang="en-GB" altLang="en-US" sz="3200" dirty="0"/>
              <a:t>Q. Name 1/2 </a:t>
            </a:r>
            <a:r>
              <a:rPr lang="en-GB" altLang="en-US" sz="3200" b="1" dirty="0"/>
              <a:t>example</a:t>
            </a:r>
            <a:r>
              <a:rPr lang="en-GB" altLang="en-US" sz="3200" dirty="0"/>
              <a:t> online Mind-mapping tools?</a:t>
            </a:r>
          </a:p>
          <a:p>
            <a:pPr marL="514350" indent="-514350">
              <a:buFont typeface="+mj-lt"/>
              <a:buAutoNum type="arabicPeriod"/>
            </a:pPr>
            <a:r>
              <a:rPr lang="en-GB" sz="3200" dirty="0"/>
              <a:t>Research and document an answer to the questions above.</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u="sng" dirty="0"/>
              <a:t>Mind maps</a:t>
            </a:r>
          </a:p>
        </p:txBody>
      </p:sp>
    </p:spTree>
    <p:extLst>
      <p:ext uri="{BB962C8B-B14F-4D97-AF65-F5344CB8AC3E}">
        <p14:creationId xmlns:p14="http://schemas.microsoft.com/office/powerpoint/2010/main" val="4274825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tools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8896730" cy="4595124"/>
          </a:xfrm>
        </p:spPr>
        <p:txBody>
          <a:bodyPr vert="horz" lIns="91440" tIns="45720" rIns="91440" bIns="45720" rtlCol="0" anchor="t">
            <a:noAutofit/>
          </a:bodyPr>
          <a:lstStyle/>
          <a:p>
            <a:r>
              <a:rPr lang="en-US" sz="2400" b="0" i="0" dirty="0">
                <a:effectLst/>
              </a:rPr>
              <a:t>There are many tools including many free ones that allow us to create a Mind map. </a:t>
            </a:r>
            <a:r>
              <a:rPr lang="en-US" sz="2400" dirty="0"/>
              <a:t>Some example tools include</a:t>
            </a:r>
            <a:r>
              <a:rPr lang="en-US" sz="2400" b="0" i="0" dirty="0">
                <a:effectLst/>
              </a:rPr>
              <a:t>:</a:t>
            </a:r>
          </a:p>
          <a:p>
            <a:pPr marL="628650" lvl="1" indent="-342900">
              <a:buFont typeface="Courier New" panose="02070309020205020404" pitchFamily="49" charset="0"/>
              <a:buChar char="o"/>
            </a:pPr>
            <a:r>
              <a:rPr lang="en-US" sz="2800" b="1" i="0" dirty="0">
                <a:effectLst/>
              </a:rPr>
              <a:t>Mindmeister.com</a:t>
            </a:r>
          </a:p>
          <a:p>
            <a:pPr marL="628650" lvl="1" indent="-342900">
              <a:buFont typeface="Courier New" panose="02070309020205020404" pitchFamily="49" charset="0"/>
              <a:buChar char="o"/>
            </a:pPr>
            <a:r>
              <a:rPr lang="en-US" sz="2600" i="0" dirty="0">
                <a:effectLst/>
              </a:rPr>
              <a:t>Coggle.it</a:t>
            </a:r>
            <a:endParaRPr lang="en-US" sz="2600" dirty="0"/>
          </a:p>
          <a:p>
            <a:pPr marL="628650" lvl="1" indent="-342900">
              <a:buFont typeface="Courier New" panose="02070309020205020404" pitchFamily="49" charset="0"/>
              <a:buChar char="o"/>
            </a:pPr>
            <a:r>
              <a:rPr lang="en-US" sz="2600" i="0" dirty="0">
                <a:effectLst/>
              </a:rPr>
              <a:t>GitMind.com</a:t>
            </a:r>
          </a:p>
          <a:p>
            <a:pPr marL="628650" lvl="1" indent="-342900">
              <a:buFont typeface="Courier New" panose="02070309020205020404" pitchFamily="49" charset="0"/>
              <a:buChar char="o"/>
            </a:pPr>
            <a:r>
              <a:rPr lang="en-US" sz="2600" i="0" dirty="0">
                <a:effectLst/>
              </a:rPr>
              <a:t>Ayoa.com</a:t>
            </a:r>
            <a:endParaRPr lang="en-US" sz="2600" dirty="0"/>
          </a:p>
          <a:p>
            <a:pPr marL="628650" lvl="1" indent="-342900">
              <a:buFont typeface="Courier New" panose="02070309020205020404" pitchFamily="49" charset="0"/>
              <a:buChar char="o"/>
            </a:pPr>
            <a:r>
              <a:rPr lang="en-US" sz="2600" i="0" dirty="0">
                <a:effectLst/>
              </a:rPr>
              <a:t>Free Mind Map Apps in Google docs</a:t>
            </a:r>
          </a:p>
          <a:p>
            <a:pPr marL="628650" lvl="1" indent="-342900">
              <a:buFont typeface="Courier New" panose="02070309020205020404" pitchFamily="49" charset="0"/>
              <a:buChar char="o"/>
            </a:pPr>
            <a:r>
              <a:rPr lang="en-US" sz="2600" i="0" dirty="0">
                <a:effectLst/>
              </a:rPr>
              <a:t>Canva.com (see </a:t>
            </a:r>
            <a:r>
              <a:rPr lang="en-US" sz="2600" i="0" dirty="0" err="1">
                <a:effectLst/>
              </a:rPr>
              <a:t>MindMap</a:t>
            </a:r>
            <a:r>
              <a:rPr lang="en-US" sz="2600" i="0" dirty="0">
                <a:effectLst/>
              </a:rPr>
              <a:t> templates)</a:t>
            </a:r>
          </a:p>
          <a:p>
            <a:pPr marL="628650" lvl="1" indent="-342900">
              <a:buFont typeface="Courier New" panose="02070309020205020404" pitchFamily="49" charset="0"/>
              <a:buChar char="o"/>
            </a:pPr>
            <a:r>
              <a:rPr lang="en-US" sz="2600" i="0" dirty="0">
                <a:effectLst/>
              </a:rPr>
              <a:t>Office365 Apps such as PowerPoint, OneNote and even Word can be used, although </a:t>
            </a:r>
            <a:r>
              <a:rPr lang="en-US" sz="2600" b="1" i="0" dirty="0">
                <a:effectLst/>
              </a:rPr>
              <a:t>NOT</a:t>
            </a:r>
            <a:r>
              <a:rPr lang="en-US" sz="2600" i="0" dirty="0">
                <a:effectLst/>
              </a:rPr>
              <a:t> recommended.</a:t>
            </a:r>
          </a:p>
        </p:txBody>
      </p:sp>
      <p:pic>
        <p:nvPicPr>
          <p:cNvPr id="3" name="Graphic 2" descr="Network with solid fill">
            <a:extLst>
              <a:ext uri="{FF2B5EF4-FFF2-40B4-BE49-F238E27FC236}">
                <a16:creationId xmlns:a16="http://schemas.microsoft.com/office/drawing/2014/main" id="{705C7317-C0D2-C253-04E5-D7CB7D13B5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701776">
            <a:off x="8499618" y="2022893"/>
            <a:ext cx="3502917" cy="3502917"/>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41066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02641" y="284176"/>
            <a:ext cx="7848261" cy="1508760"/>
          </a:xfrm>
        </p:spPr>
        <p:txBody>
          <a:bodyPr>
            <a:normAutofit/>
          </a:bodyPr>
          <a:lstStyle/>
          <a:p>
            <a:r>
              <a:rPr lang="en-GB"/>
              <a:t>Mind-map Example</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292138" y="1972885"/>
            <a:ext cx="8653786" cy="4206240"/>
          </a:xfrm>
        </p:spPr>
        <p:txBody>
          <a:bodyPr>
            <a:normAutofit/>
          </a:bodyPr>
          <a:lstStyle/>
          <a:p>
            <a:pPr marL="0" lvl="0" indent="0">
              <a:buNone/>
            </a:pPr>
            <a:r>
              <a:rPr lang="en-GB" sz="3200" dirty="0">
                <a:solidFill>
                  <a:schemeClr val="bg1"/>
                </a:solidFill>
                <a:effectLst/>
                <a:highlight>
                  <a:srgbClr val="FFFF00"/>
                </a:highlight>
                <a:latin typeface="+mn-lt"/>
                <a:ea typeface="Times New Roman" panose="02020603050405020304" pitchFamily="18" charset="0"/>
              </a:rPr>
              <a:t>Tutor note:</a:t>
            </a:r>
            <a:r>
              <a:rPr lang="en-GB" sz="3200" dirty="0">
                <a:effectLst/>
                <a:latin typeface="+mn-lt"/>
                <a:ea typeface="Times New Roman" panose="02020603050405020304" pitchFamily="18" charset="0"/>
              </a:rPr>
              <a:t> Show example Mind-Map from previous assessment. Links in notepad or </a:t>
            </a:r>
            <a:r>
              <a:rPr lang="en-GB" sz="3200" dirty="0">
                <a:latin typeface="+mn-lt"/>
                <a:ea typeface="Times New Roman" panose="02020603050405020304" pitchFamily="18" charset="0"/>
              </a:rPr>
              <a:t>M</a:t>
            </a:r>
            <a:r>
              <a:rPr lang="en-GB" sz="3200" dirty="0">
                <a:effectLst/>
                <a:latin typeface="+mn-lt"/>
                <a:ea typeface="Times New Roman" panose="02020603050405020304" pitchFamily="18" charset="0"/>
              </a:rPr>
              <a:t>oodle.</a:t>
            </a:r>
          </a:p>
        </p:txBody>
      </p:sp>
      <p:sp>
        <p:nvSpPr>
          <p:cNvPr id="31" name="Rectangle 18">
            <a:extLst>
              <a:ext uri="{FF2B5EF4-FFF2-40B4-BE49-F238E27FC236}">
                <a16:creationId xmlns:a16="http://schemas.microsoft.com/office/drawing/2014/main" id="{8402CA89-3E6F-4762-A750-6FEE6426E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35534" y="0"/>
            <a:ext cx="315234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32" name="Rectangle 20">
            <a:extLst>
              <a:ext uri="{FF2B5EF4-FFF2-40B4-BE49-F238E27FC236}">
                <a16:creationId xmlns:a16="http://schemas.microsoft.com/office/drawing/2014/main" id="{61FB098B-3A52-4614-ACA2-8CD1BE2D9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601513"/>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Diagram&#10;&#10;Description automatically generated">
            <a:extLst>
              <a:ext uri="{FF2B5EF4-FFF2-40B4-BE49-F238E27FC236}">
                <a16:creationId xmlns:a16="http://schemas.microsoft.com/office/drawing/2014/main" id="{D0F1F062-9C20-4BAA-81B4-DFC87A2395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36846" y="945930"/>
            <a:ext cx="1644162" cy="1026955"/>
          </a:xfrm>
          <a:prstGeom prst="rect">
            <a:avLst/>
          </a:prstGeom>
        </p:spPr>
      </p:pic>
      <p:sp>
        <p:nvSpPr>
          <p:cNvPr id="33" name="Rectangle 22">
            <a:extLst>
              <a:ext uri="{FF2B5EF4-FFF2-40B4-BE49-F238E27FC236}">
                <a16:creationId xmlns:a16="http://schemas.microsoft.com/office/drawing/2014/main" id="{0D9DA2F7-F583-4E92-82FC-DC7897B52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2575502"/>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Diagram&#10;&#10;Description automatically generated with medium confidence">
            <a:extLst>
              <a:ext uri="{FF2B5EF4-FFF2-40B4-BE49-F238E27FC236}">
                <a16:creationId xmlns:a16="http://schemas.microsoft.com/office/drawing/2014/main" id="{69894AAA-D747-C205-92F6-7EE45B602A7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836846" y="2973032"/>
            <a:ext cx="1644162" cy="920730"/>
          </a:xfrm>
          <a:prstGeom prst="rect">
            <a:avLst/>
          </a:prstGeom>
        </p:spPr>
      </p:pic>
      <p:sp>
        <p:nvSpPr>
          <p:cNvPr id="34" name="Rectangle 24">
            <a:extLst>
              <a:ext uri="{FF2B5EF4-FFF2-40B4-BE49-F238E27FC236}">
                <a16:creationId xmlns:a16="http://schemas.microsoft.com/office/drawing/2014/main" id="{EAADB6E0-8910-4E71-BF4F-C9541C870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758" y="4549491"/>
            <a:ext cx="2023860" cy="1706997"/>
          </a:xfrm>
          <a:prstGeom prst="rect">
            <a:avLst/>
          </a:prstGeom>
          <a:solidFill>
            <a:srgbClr val="FFFFFF"/>
          </a:solidFill>
          <a:ln w="381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AD234830-DFE7-3212-56FF-1CFBF5C4E2F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836846" y="4994290"/>
            <a:ext cx="1644162" cy="826191"/>
          </a:xfrm>
          <a:prstGeom prst="rect">
            <a:avLst/>
          </a:prstGeom>
        </p:spPr>
      </p:pic>
      <p:sp>
        <p:nvSpPr>
          <p:cNvPr id="8" name="TextBox 7">
            <a:extLst>
              <a:ext uri="{FF2B5EF4-FFF2-40B4-BE49-F238E27FC236}">
                <a16:creationId xmlns:a16="http://schemas.microsoft.com/office/drawing/2014/main" id="{3ADABD2F-354B-C5F8-D959-50E9A50077F4}"/>
              </a:ext>
            </a:extLst>
          </p:cNvPr>
          <p:cNvSpPr txBox="1"/>
          <p:nvPr/>
        </p:nvSpPr>
        <p:spPr>
          <a:xfrm>
            <a:off x="9662141" y="6870700"/>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mbeddedsuccess.com/5-simple-tweaks-use-mind-maps-meeting-minutes-mes03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5523F64-B798-031A-6565-68FE420E9D89}"/>
              </a:ext>
            </a:extLst>
          </p:cNvPr>
          <p:cNvSpPr txBox="1"/>
          <p:nvPr/>
        </p:nvSpPr>
        <p:spPr>
          <a:xfrm>
            <a:off x="7135612" y="6870700"/>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perplexedprimate.org/2016/05/19/mind-mapping-a-career-pat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4" name="TextBox 13">
            <a:extLst>
              <a:ext uri="{FF2B5EF4-FFF2-40B4-BE49-F238E27FC236}">
                <a16:creationId xmlns:a16="http://schemas.microsoft.com/office/drawing/2014/main" id="{39E2675F-00C9-488E-63B1-18376BF5EE05}"/>
              </a:ext>
            </a:extLst>
          </p:cNvPr>
          <p:cNvSpPr txBox="1"/>
          <p:nvPr/>
        </p:nvSpPr>
        <p:spPr>
          <a:xfrm>
            <a:off x="4892814" y="6870700"/>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bs.rsc.org/en/content/articlehtml/2015/cs/c4cs00351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6" name="Graphic 15" descr="Network with solid fill">
            <a:extLst>
              <a:ext uri="{FF2B5EF4-FFF2-40B4-BE49-F238E27FC236}">
                <a16:creationId xmlns:a16="http://schemas.microsoft.com/office/drawing/2014/main" id="{4BE017C8-9374-A2E1-ADAE-54355B02D6F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rot="701776">
            <a:off x="4654575" y="2515776"/>
            <a:ext cx="4175127" cy="4175127"/>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Tutor: demo</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2003996"/>
            <a:ext cx="9784080" cy="4206240"/>
          </a:xfrm>
        </p:spPr>
        <p:txBody>
          <a:bodyPr>
            <a:normAutofit/>
          </a:bodyPr>
          <a:lstStyle/>
          <a:p>
            <a:pPr marL="0" indent="0">
              <a:buNone/>
            </a:pPr>
            <a:r>
              <a:rPr lang="en-GB" sz="3600" dirty="0"/>
              <a:t>How to create an online Mind-map using:</a:t>
            </a:r>
          </a:p>
          <a:p>
            <a:r>
              <a:rPr lang="en-GB" sz="3600" dirty="0"/>
              <a:t>DEMO: </a:t>
            </a:r>
            <a:r>
              <a:rPr lang="en-GB" sz="3600" dirty="0">
                <a:hlinkClick r:id="rId2">
                  <a:extLst>
                    <a:ext uri="{A12FA001-AC4F-418D-AE19-62706E023703}">
                      <ahyp:hlinkClr xmlns:ahyp="http://schemas.microsoft.com/office/drawing/2018/hyperlinkcolor" val="tx"/>
                    </a:ext>
                  </a:extLst>
                </a:hlinkClick>
              </a:rPr>
              <a:t>MindMeister.com</a:t>
            </a:r>
            <a:endParaRPr lang="en-GB" sz="3600" dirty="0"/>
          </a:p>
          <a:p>
            <a:pPr marL="0" indent="0">
              <a:buNone/>
            </a:pPr>
            <a:endParaRPr lang="en-GB" sz="3600" dirty="0"/>
          </a:p>
        </p:txBody>
      </p:sp>
      <p:pic>
        <p:nvPicPr>
          <p:cNvPr id="6" name="Graphic 5" descr="Network with solid fill">
            <a:extLst>
              <a:ext uri="{FF2B5EF4-FFF2-40B4-BE49-F238E27FC236}">
                <a16:creationId xmlns:a16="http://schemas.microsoft.com/office/drawing/2014/main" id="{389FA13C-726C-34BA-ED69-9F55D4F47C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701776">
            <a:off x="7060210" y="1623270"/>
            <a:ext cx="4967693" cy="4967693"/>
          </a:xfrm>
          <a:prstGeom prst="rect">
            <a:avLst/>
          </a:prstGeom>
          <a:effectLst>
            <a:glow rad="139700">
              <a:schemeClr val="accent1">
                <a:satMod val="175000"/>
                <a:alpha val="40000"/>
              </a:schemeClr>
            </a:glow>
            <a:outerShdw blurRad="50800" dist="38100" dir="2700000" algn="tl" rotWithShape="0">
              <a:prstClr val="black">
                <a:alpha val="40000"/>
              </a:prstClr>
            </a:outerShdw>
          </a:effectLst>
          <a:scene3d>
            <a:camera prst="orthographicFront"/>
            <a:lightRig rig="threePt" dir="t"/>
          </a:scene3d>
          <a:sp3d>
            <a:bevelT/>
          </a:sp3d>
        </p:spPr>
      </p:pic>
    </p:spTree>
    <p:extLst>
      <p:ext uri="{BB962C8B-B14F-4D97-AF65-F5344CB8AC3E}">
        <p14:creationId xmlns:p14="http://schemas.microsoft.com/office/powerpoint/2010/main" val="1859535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6D1A5E2-504B-2E91-41E4-E86838B3D469}"/>
              </a:ext>
            </a:extLst>
          </p:cNvPr>
          <p:cNvGrpSpPr/>
          <p:nvPr/>
        </p:nvGrpSpPr>
        <p:grpSpPr>
          <a:xfrm rot="978432">
            <a:off x="9614387" y="2953662"/>
            <a:ext cx="3064285" cy="3063925"/>
            <a:chOff x="9767575" y="2535707"/>
            <a:chExt cx="2702436" cy="2702436"/>
          </a:xfrm>
        </p:grpSpPr>
        <p:pic>
          <p:nvPicPr>
            <p:cNvPr id="6" name="Graphic 5" descr="Cursor with solid fill">
              <a:hlinkClick r:id="rId2"/>
              <a:extLst>
                <a:ext uri="{FF2B5EF4-FFF2-40B4-BE49-F238E27FC236}">
                  <a16:creationId xmlns:a16="http://schemas.microsoft.com/office/drawing/2014/main" id="{FD3BC78D-D749-3E49-86AB-6CA472B93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876198">
              <a:off x="9767575" y="2535707"/>
              <a:ext cx="2702436" cy="2702436"/>
            </a:xfrm>
            <a:prstGeom prst="rect">
              <a:avLst/>
            </a:prstGeom>
          </p:spPr>
        </p:pic>
        <p:pic>
          <p:nvPicPr>
            <p:cNvPr id="2050" name="Picture 2">
              <a:extLst>
                <a:ext uri="{FF2B5EF4-FFF2-40B4-BE49-F238E27FC236}">
                  <a16:creationId xmlns:a16="http://schemas.microsoft.com/office/drawing/2014/main" id="{86AC76AF-AC7C-780E-1CE5-2E6F397E2B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8359444">
              <a:off x="10612032" y="3563843"/>
              <a:ext cx="727196" cy="420944"/>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44360" y="325841"/>
            <a:ext cx="8778610" cy="1454051"/>
          </a:xfrm>
        </p:spPr>
        <p:txBody>
          <a:bodyPr>
            <a:noAutofit/>
          </a:bodyPr>
          <a:lstStyle/>
          <a:p>
            <a:r>
              <a:rPr lang="en-GB" dirty="0"/>
              <a:t>Mind-map tutorials</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4963" y="2037375"/>
            <a:ext cx="10577729" cy="4432582"/>
          </a:xfrm>
        </p:spPr>
        <p:txBody>
          <a:bodyPr anchor="t">
            <a:noAutofit/>
          </a:bodyPr>
          <a:lstStyle/>
          <a:p>
            <a:pPr>
              <a:lnSpc>
                <a:spcPct val="100000"/>
              </a:lnSpc>
              <a:spcBef>
                <a:spcPts val="600"/>
              </a:spcBef>
              <a:spcAft>
                <a:spcPts val="0"/>
              </a:spcAft>
            </a:pPr>
            <a:r>
              <a:rPr lang="en-GB" sz="3200" dirty="0">
                <a:effectLst/>
                <a:ea typeface="Times New Roman" panose="02020603050405020304" pitchFamily="18" charset="0"/>
                <a:cs typeface="Arial" panose="020B0604020202020204" pitchFamily="34" charset="0"/>
              </a:rPr>
              <a:t>If you are not sure how to create </a:t>
            </a:r>
            <a:r>
              <a:rPr lang="en-GB" sz="3200" dirty="0">
                <a:ea typeface="Times New Roman" panose="02020603050405020304" pitchFamily="18" charset="0"/>
                <a:cs typeface="Arial" panose="020B0604020202020204" pitchFamily="34" charset="0"/>
              </a:rPr>
              <a:t>a mind-map or if you are struggling with the task, go to </a:t>
            </a:r>
            <a:r>
              <a:rPr lang="en-GB" sz="3200" dirty="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YouTube</a:t>
            </a:r>
            <a:r>
              <a:rPr lang="en-GB" sz="3200" dirty="0">
                <a:ea typeface="Times New Roman" panose="02020603050405020304" pitchFamily="18" charset="0"/>
                <a:cs typeface="Arial" panose="020B0604020202020204" pitchFamily="34" charset="0"/>
              </a:rPr>
              <a:t> and search for:</a:t>
            </a:r>
          </a:p>
          <a:p>
            <a:pPr lvl="1">
              <a:lnSpc>
                <a:spcPct val="100000"/>
              </a:lnSpc>
              <a:spcBef>
                <a:spcPts val="600"/>
              </a:spcBef>
              <a:spcAft>
                <a:spcPts val="0"/>
              </a:spcAft>
              <a:buFont typeface="Wingdings" panose="05000000000000000000" pitchFamily="2" charset="2"/>
              <a:buChar char="Ø"/>
            </a:pPr>
            <a:r>
              <a:rPr lang="en-US" sz="2400" dirty="0">
                <a:ea typeface="Times New Roman" panose="02020603050405020304" pitchFamily="18" charset="0"/>
                <a:cs typeface="Arial" panose="020B0604020202020204" pitchFamily="34" charset="0"/>
              </a:rPr>
              <a:t> </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How to use </a:t>
            </a:r>
            <a:r>
              <a:rPr lang="en-US" sz="3200" dirty="0" err="1">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MindMeister</a:t>
            </a:r>
            <a:r>
              <a:rPr lang="en-US" sz="3200" dirty="0">
                <a:solidFill>
                  <a:srgbClr val="6915FF"/>
                </a:solidFill>
                <a:highlight>
                  <a:srgbClr val="FFFF00"/>
                </a:highlight>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to create a Mind Map</a:t>
            </a:r>
            <a:r>
              <a:rPr lang="en-US" sz="3200" dirty="0">
                <a:solidFill>
                  <a:srgbClr val="6915FF"/>
                </a:solidFill>
                <a:highlight>
                  <a:srgbClr val="FFFF00"/>
                </a:highlight>
                <a:ea typeface="Times New Roman" panose="02020603050405020304" pitchFamily="18" charset="0"/>
                <a:cs typeface="Arial" panose="020B0604020202020204" pitchFamily="34" charset="0"/>
              </a:rPr>
              <a:t>? </a:t>
            </a:r>
            <a:r>
              <a:rPr lang="en-US" sz="3200" dirty="0">
                <a:ea typeface="Times New Roman" panose="02020603050405020304" pitchFamily="18" charset="0"/>
                <a:cs typeface="Arial" panose="020B0604020202020204" pitchFamily="34" charset="0"/>
              </a:rPr>
              <a:t>or</a:t>
            </a:r>
          </a:p>
          <a:p>
            <a:pPr lvl="1">
              <a:lnSpc>
                <a:spcPct val="100000"/>
              </a:lnSpc>
              <a:spcBef>
                <a:spcPts val="600"/>
              </a:spcBef>
              <a:spcAft>
                <a:spcPts val="0"/>
              </a:spcAft>
              <a:buFont typeface="Wingdings" panose="05000000000000000000" pitchFamily="2" charset="2"/>
              <a:buChar char="Ø"/>
            </a:pPr>
            <a:r>
              <a:rPr lang="en-US" sz="3200" dirty="0">
                <a:solidFill>
                  <a:srgbClr val="6915FF"/>
                </a:solidFill>
                <a:highlight>
                  <a:srgbClr val="FFFF00"/>
                </a:highlight>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How to create an online mind map using a free cloud tool</a:t>
            </a:r>
            <a:r>
              <a:rPr lang="en-US" sz="3200" dirty="0">
                <a:solidFill>
                  <a:srgbClr val="6915FF"/>
                </a:solidFill>
                <a:highlight>
                  <a:srgbClr val="FFFF00"/>
                </a:highlight>
                <a:ea typeface="Times New Roman" panose="02020603050405020304" pitchFamily="18" charset="0"/>
                <a:cs typeface="Arial" panose="020B0604020202020204" pitchFamily="34" charset="0"/>
              </a:rPr>
              <a:t>?</a:t>
            </a:r>
            <a:br>
              <a:rPr lang="en-GB" sz="2400" dirty="0">
                <a:solidFill>
                  <a:srgbClr val="6915FF"/>
                </a:solidFill>
                <a:highlight>
                  <a:srgbClr val="FFFF00"/>
                </a:highlight>
                <a:ea typeface="Times New Roman" panose="02020603050405020304" pitchFamily="18" charset="0"/>
                <a:cs typeface="Arial" panose="020B0604020202020204" pitchFamily="34" charset="0"/>
              </a:rPr>
            </a:br>
            <a:endParaRPr lang="en-GB" sz="2400" dirty="0">
              <a:solidFill>
                <a:srgbClr val="6915FF"/>
              </a:solidFill>
              <a:highlight>
                <a:srgbClr val="FFFF00"/>
              </a:highlight>
              <a:ea typeface="Times New Roman" panose="02020603050405020304" pitchFamily="18" charset="0"/>
              <a:cs typeface="Arial" panose="020B0604020202020204" pitchFamily="34" charset="0"/>
            </a:endParaRPr>
          </a:p>
          <a:p>
            <a:pPr marL="228600" lvl="1" indent="0">
              <a:lnSpc>
                <a:spcPct val="100000"/>
              </a:lnSpc>
              <a:spcBef>
                <a:spcPts val="600"/>
              </a:spcBef>
              <a:spcAft>
                <a:spcPts val="0"/>
              </a:spcAft>
              <a:buNone/>
            </a:pPr>
            <a:r>
              <a:rPr lang="en-GB" sz="3200" dirty="0">
                <a:solidFill>
                  <a:schemeClr val="bg1"/>
                </a:solidFill>
                <a:effectLst/>
                <a:highlight>
                  <a:srgbClr val="FFFF00"/>
                </a:highlight>
                <a:ea typeface="Times New Roman" panose="02020603050405020304" pitchFamily="18" charset="0"/>
                <a:cs typeface="Arial" panose="020B0604020202020204" pitchFamily="34" charset="0"/>
              </a:rPr>
              <a:t>You will find 5-minute</a:t>
            </a:r>
            <a:r>
              <a:rPr lang="en-GB" sz="3200" dirty="0">
                <a:solidFill>
                  <a:schemeClr val="bg1"/>
                </a:solidFill>
                <a:highlight>
                  <a:srgbClr val="FFFF00"/>
                </a:highlight>
                <a:ea typeface="Times New Roman" panose="02020603050405020304" pitchFamily="18" charset="0"/>
                <a:cs typeface="Arial" panose="020B0604020202020204" pitchFamily="34" charset="0"/>
              </a:rPr>
              <a:t> tutorials that will help you to learn how to create an online mind-map with ease</a:t>
            </a:r>
            <a:r>
              <a:rPr lang="en-GB" sz="2800" dirty="0">
                <a:solidFill>
                  <a:schemeClr val="bg1"/>
                </a:solidFill>
                <a:highlight>
                  <a:srgbClr val="FFFF00"/>
                </a:highlight>
                <a:ea typeface="Times New Roman" panose="02020603050405020304" pitchFamily="18" charset="0"/>
                <a:cs typeface="Arial" panose="020B0604020202020204" pitchFamily="34" charset="0"/>
              </a:rPr>
              <a:t>.</a:t>
            </a:r>
            <a:endParaRPr lang="en-GB" sz="3200" dirty="0"/>
          </a:p>
          <a:p>
            <a:pPr>
              <a:lnSpc>
                <a:spcPct val="100000"/>
              </a:lnSpc>
              <a:spcBef>
                <a:spcPts val="600"/>
              </a:spcBef>
              <a:spcAft>
                <a:spcPts val="0"/>
              </a:spcAft>
            </a:pPr>
            <a:endParaRPr lang="en-GB" sz="2400" dirty="0">
              <a:effectLst/>
              <a:ea typeface="Times New Roman" panose="02020603050405020304" pitchFamily="18" charset="0"/>
              <a:cs typeface="Arial" panose="020B0604020202020204" pitchFamily="34" charset="0"/>
            </a:endParaRPr>
          </a:p>
          <a:p>
            <a:pPr marL="0" indent="0">
              <a:lnSpc>
                <a:spcPct val="100000"/>
              </a:lnSpc>
              <a:spcBef>
                <a:spcPts val="600"/>
              </a:spcBef>
              <a:spcAft>
                <a:spcPts val="0"/>
              </a:spcAft>
              <a:buNone/>
            </a:pPr>
            <a:endParaRPr lang="en-GB" sz="2400" dirty="0">
              <a:solidFill>
                <a:schemeClr val="tx2"/>
              </a:solidFill>
              <a:cs typeface="Arial" panose="020B0604020202020204" pitchFamily="34" charset="0"/>
            </a:endParaRPr>
          </a:p>
        </p:txBody>
      </p:sp>
      <p:pic>
        <p:nvPicPr>
          <p:cNvPr id="2052" name="Picture 4">
            <a:extLst>
              <a:ext uri="{FF2B5EF4-FFF2-40B4-BE49-F238E27FC236}">
                <a16:creationId xmlns:a16="http://schemas.microsoft.com/office/drawing/2014/main" id="{4C7605D1-FF17-F8EE-E986-78FA9F665E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85821" y="5316240"/>
            <a:ext cx="1674297" cy="115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263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95207" y="544935"/>
            <a:ext cx="6470542" cy="1028142"/>
          </a:xfrm>
        </p:spPr>
        <p:txBody>
          <a:bodyPr vert="horz" lIns="91440" tIns="45720" rIns="91440" bIns="45720" rtlCol="0" anchor="t">
            <a:normAutofit/>
          </a:bodyPr>
          <a:lstStyle/>
          <a:p>
            <a:r>
              <a:rPr lang="en-US" sz="4800" b="1" u="sng" dirty="0"/>
              <a:t>Mind Map tips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11445940" cy="4595124"/>
          </a:xfrm>
        </p:spPr>
        <p:txBody>
          <a:bodyPr vert="horz" lIns="91440" tIns="45720" rIns="91440" bIns="45720" rtlCol="0" anchor="t">
            <a:noAutofit/>
          </a:bodyPr>
          <a:lstStyle/>
          <a:p>
            <a:pPr marL="457200" indent="-457200">
              <a:buFont typeface="Arial" panose="020B0604020202020204" pitchFamily="34" charset="0"/>
              <a:buChar char="•"/>
            </a:pPr>
            <a:r>
              <a:rPr lang="en-US" sz="2600" i="0" dirty="0">
                <a:effectLst/>
              </a:rPr>
              <a:t>Create a Node for each Business area / function</a:t>
            </a:r>
          </a:p>
          <a:p>
            <a:pPr marL="457200" indent="-457200">
              <a:buFont typeface="Arial" panose="020B0604020202020204" pitchFamily="34" charset="0"/>
              <a:buChar char="•"/>
            </a:pPr>
            <a:r>
              <a:rPr lang="en-US" sz="2600" dirty="0"/>
              <a:t>Create sub-nodes to briefly describe the software and another sub-node to list example software apps/tools (example on next slide).</a:t>
            </a:r>
          </a:p>
          <a:p>
            <a:pPr marL="457200" indent="-457200">
              <a:buFont typeface="Arial" panose="020B0604020202020204" pitchFamily="34" charset="0"/>
              <a:buChar char="•"/>
            </a:pPr>
            <a:r>
              <a:rPr lang="en-US" sz="2600" dirty="0"/>
              <a:t>Include citations in the map. </a:t>
            </a:r>
          </a:p>
          <a:p>
            <a:pPr marL="457200" indent="-457200">
              <a:buFont typeface="Arial" panose="020B0604020202020204" pitchFamily="34" charset="0"/>
              <a:buChar char="•"/>
            </a:pPr>
            <a:r>
              <a:rPr lang="en-US" sz="2600" dirty="0"/>
              <a:t>Create a reference list node to include a list of reference sources used in the map.</a:t>
            </a:r>
          </a:p>
          <a:p>
            <a:pPr marL="457200" indent="-457200">
              <a:buFont typeface="Arial" panose="020B0604020202020204" pitchFamily="34" charset="0"/>
              <a:buChar char="•"/>
            </a:pPr>
            <a:r>
              <a:rPr lang="en-US" sz="2600" dirty="0"/>
              <a:t>When finished, take a screenshot of the Mind-map and include an image of it in your e-portfolio. </a:t>
            </a:r>
          </a:p>
          <a:p>
            <a:pPr marL="457200" indent="-457200">
              <a:buFont typeface="Arial" panose="020B0604020202020204" pitchFamily="34" charset="0"/>
              <a:buChar char="•"/>
            </a:pPr>
            <a:r>
              <a:rPr lang="en-US" sz="2600" i="0" dirty="0">
                <a:effectLst/>
              </a:rPr>
              <a:t>If using </a:t>
            </a:r>
            <a:r>
              <a:rPr lang="en-US" sz="2600" i="0" dirty="0" err="1">
                <a:effectLst/>
              </a:rPr>
              <a:t>MindMeister</a:t>
            </a:r>
            <a:r>
              <a:rPr lang="en-US" sz="2600" dirty="0"/>
              <a:t>, either press ‘Alt’ to move a node or ‘turn-off ‘auto-align’ in the ‘Layout tab’ to allow yourself to easily move and position sub-nodes.</a:t>
            </a:r>
            <a:endParaRPr lang="en-US" sz="2600" i="0" dirty="0">
              <a:effectLst/>
            </a:endParaRPr>
          </a:p>
        </p:txBody>
      </p:sp>
    </p:spTree>
    <p:extLst>
      <p:ext uri="{BB962C8B-B14F-4D97-AF65-F5344CB8AC3E}">
        <p14:creationId xmlns:p14="http://schemas.microsoft.com/office/powerpoint/2010/main" val="1542169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643466" y="5304675"/>
            <a:ext cx="10905065" cy="662672"/>
          </a:xfrm>
        </p:spPr>
        <p:txBody>
          <a:bodyPr vert="horz" lIns="91440" tIns="45720" rIns="91440" bIns="45720" rtlCol="0" anchor="b">
            <a:normAutofit/>
          </a:bodyPr>
          <a:lstStyle/>
          <a:p>
            <a:pPr algn="ctr">
              <a:lnSpc>
                <a:spcPct val="80000"/>
              </a:lnSpc>
            </a:pPr>
            <a:r>
              <a:rPr lang="en-US" b="1" u="sng" spc="150" dirty="0">
                <a:solidFill>
                  <a:schemeClr val="tx2"/>
                </a:solidFill>
                <a:highlight>
                  <a:srgbClr val="FFFF00"/>
                </a:highlight>
              </a:rPr>
              <a:t>Mind Map layout example</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593233" y="5956991"/>
            <a:ext cx="11005530" cy="406021"/>
          </a:xfrm>
        </p:spPr>
        <p:txBody>
          <a:bodyPr vert="horz" lIns="91440" tIns="45720" rIns="91440" bIns="45720" rtlCol="0">
            <a:normAutofit lnSpcReduction="10000"/>
          </a:bodyPr>
          <a:lstStyle/>
          <a:p>
            <a:pPr algn="ctr">
              <a:lnSpc>
                <a:spcPct val="90000"/>
              </a:lnSpc>
            </a:pPr>
            <a:r>
              <a:rPr lang="en-US" sz="2400" i="0" dirty="0">
                <a:solidFill>
                  <a:schemeClr val="tx2"/>
                </a:solidFill>
                <a:effectLst/>
              </a:rPr>
              <a:t>Create a Node for each Business area / function</a:t>
            </a:r>
          </a:p>
        </p:txBody>
      </p:sp>
      <p:sp>
        <p:nvSpPr>
          <p:cNvPr id="14" name="Rectangle 13">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FF2E6194-C042-6717-05C4-3A92EF474CD9}"/>
              </a:ext>
            </a:extLst>
          </p:cNvPr>
          <p:cNvPicPr>
            <a:picLocks noChangeAspect="1"/>
          </p:cNvPicPr>
          <p:nvPr/>
        </p:nvPicPr>
        <p:blipFill rotWithShape="1">
          <a:blip r:embed="rId2"/>
          <a:srcRect l="3556" t="20303" r="6242" b="10454"/>
          <a:stretch/>
        </p:blipFill>
        <p:spPr>
          <a:xfrm>
            <a:off x="1489775" y="494988"/>
            <a:ext cx="9212446" cy="4720479"/>
          </a:xfrm>
          <a:prstGeom prst="rect">
            <a:avLst/>
          </a:prstGeom>
        </p:spPr>
      </p:pic>
      <p:sp>
        <p:nvSpPr>
          <p:cNvPr id="16" name="Rectangle 15">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3774640"/>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69039" y="2156286"/>
            <a:ext cx="10389741" cy="3547089"/>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indent="0">
              <a:buNone/>
            </a:pPr>
            <a:r>
              <a:rPr lang="en-GB" sz="3200" b="1" dirty="0"/>
              <a:t>Task 2. Mind-map of contemporary software applications (Approx. 200-250 words).</a:t>
            </a:r>
          </a:p>
          <a:p>
            <a:pPr marL="342900" lvl="0" indent="-342900">
              <a:buFont typeface="Symbol" panose="05050102010706020507" pitchFamily="18" charset="2"/>
              <a:buChar char=""/>
            </a:pPr>
            <a:r>
              <a:rPr lang="en-GB" sz="2800" dirty="0"/>
              <a:t>Create a mind map of contemporary software applications that are used to support business activities. </a:t>
            </a:r>
          </a:p>
          <a:p>
            <a:pPr marL="342900" lvl="0" indent="-342900">
              <a:buFont typeface="Symbol" panose="05050102010706020507" pitchFamily="18" charset="2"/>
              <a:buChar char=""/>
            </a:pPr>
            <a:r>
              <a:rPr lang="en-GB" sz="2800" dirty="0"/>
              <a:t>The mind map should include several citations and a reference list node (approx. 2/3 sources).</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2.</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Reminder:</a:t>
            </a:r>
            <a:br>
              <a:rPr lang="en-GB" dirty="0"/>
            </a:br>
            <a:r>
              <a:rPr lang="en-GB" dirty="0"/>
              <a:t>STUDY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3564" y="1950207"/>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a:t>
            </a:r>
            <a:r>
              <a:rPr lang="en-US" sz="2800" dirty="0" err="1">
                <a:effectLst/>
                <a:latin typeface="+mn-lt"/>
                <a:ea typeface="Calibri" panose="020F0502020204030204" pitchFamily="34" charset="0"/>
                <a:cs typeface="Times New Roman" panose="02020603050405020304" pitchFamily="18" charset="0"/>
              </a:rPr>
              <a:t>Cert.HE</a:t>
            </a:r>
            <a:r>
              <a:rPr lang="en-US" sz="2800" dirty="0">
                <a:effectLst/>
                <a:latin typeface="+mn-lt"/>
                <a:ea typeface="Calibri" panose="020F0502020204030204" pitchFamily="34" charset="0"/>
                <a:cs typeface="Times New Roman" panose="02020603050405020304" pitchFamily="18" charset="0"/>
              </a:rPr>
              <a:t> modules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nvGraphicFramePr>
        <p:xfrm>
          <a:off x="1947663" y="2536407"/>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515565" y="5657671"/>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Corbel" panose="020B0503020204020204"/>
                <a:ea typeface="+mn-ea"/>
                <a:cs typeface="+mn-cs"/>
              </a:rPr>
              <a:t>There will be some time in the tutorials for you to work on an Activity related to the Assignment. But you will need to schedule additional time in your diary to work independently to research learn and complete the activity.</a:t>
            </a:r>
          </a:p>
        </p:txBody>
      </p:sp>
    </p:spTree>
    <p:extLst>
      <p:ext uri="{BB962C8B-B14F-4D97-AF65-F5344CB8AC3E}">
        <p14:creationId xmlns:p14="http://schemas.microsoft.com/office/powerpoint/2010/main" val="2307667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410574" y="491146"/>
            <a:ext cx="9194468" cy="1028142"/>
          </a:xfrm>
        </p:spPr>
        <p:txBody>
          <a:bodyPr vert="horz" lIns="91440" tIns="45720" rIns="91440" bIns="45720" rtlCol="0" anchor="ctr">
            <a:normAutofit/>
          </a:bodyPr>
          <a:lstStyle/>
          <a:p>
            <a:pPr>
              <a:lnSpc>
                <a:spcPct val="100000"/>
              </a:lnSpc>
            </a:pPr>
            <a:r>
              <a:rPr lang="en-US" sz="4800" b="1" dirty="0"/>
              <a:t>PAL: PEER ASSISTED LEARNING</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11445940" cy="4595124"/>
          </a:xfrm>
        </p:spPr>
        <p:txBody>
          <a:bodyPr vert="horz" lIns="91440" tIns="45720" rIns="91440" bIns="45720" rtlCol="0" anchor="t">
            <a:noAutofit/>
          </a:bodyPr>
          <a:lstStyle/>
          <a:p>
            <a:pPr marL="285750" indent="-285750" algn="l" fontAlgn="base">
              <a:buFont typeface="Arial" panose="020B0604020202020204" pitchFamily="34" charset="0"/>
              <a:buChar char="•"/>
            </a:pPr>
            <a:r>
              <a:rPr lang="en-US" sz="2800" dirty="0"/>
              <a:t>Student support PAL sessions take place on campus on Thursdays, at 4-5pm in IQ004. </a:t>
            </a:r>
          </a:p>
          <a:p>
            <a:pPr marL="285750" indent="-285750" algn="l" fontAlgn="base">
              <a:buFont typeface="Arial" panose="020B0604020202020204" pitchFamily="34" charset="0"/>
              <a:buChar char="•"/>
            </a:pPr>
            <a:r>
              <a:rPr lang="en-US" sz="2800" dirty="0"/>
              <a:t>To join online, please email Joey (2003730@student.uwtsd.ac.uk) and she will add you on Teams. </a:t>
            </a:r>
          </a:p>
        </p:txBody>
      </p:sp>
      <p:grpSp>
        <p:nvGrpSpPr>
          <p:cNvPr id="8" name="Group 7">
            <a:extLst>
              <a:ext uri="{FF2B5EF4-FFF2-40B4-BE49-F238E27FC236}">
                <a16:creationId xmlns:a16="http://schemas.microsoft.com/office/drawing/2014/main" id="{545C7BA7-83D0-F705-F4D4-0B815D04E469}"/>
              </a:ext>
            </a:extLst>
          </p:cNvPr>
          <p:cNvGrpSpPr/>
          <p:nvPr/>
        </p:nvGrpSpPr>
        <p:grpSpPr>
          <a:xfrm>
            <a:off x="4396902" y="3038943"/>
            <a:ext cx="2540692" cy="3467850"/>
            <a:chOff x="4212485" y="3157651"/>
            <a:chExt cx="2540692" cy="3467850"/>
          </a:xfrm>
        </p:grpSpPr>
        <p:pic>
          <p:nvPicPr>
            <p:cNvPr id="7" name="Graphic 6" descr="Meeting with solid fill">
              <a:extLst>
                <a:ext uri="{FF2B5EF4-FFF2-40B4-BE49-F238E27FC236}">
                  <a16:creationId xmlns:a16="http://schemas.microsoft.com/office/drawing/2014/main" id="{CF0189FB-9A7A-7FB9-1245-3845F7BA6B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12485" y="3157651"/>
              <a:ext cx="2540692" cy="2540692"/>
            </a:xfrm>
            <a:prstGeom prst="rect">
              <a:avLst/>
            </a:prstGeom>
          </p:spPr>
        </p:pic>
        <p:pic>
          <p:nvPicPr>
            <p:cNvPr id="5" name="Graphic 4" descr="Cheers outline">
              <a:extLst>
                <a:ext uri="{FF2B5EF4-FFF2-40B4-BE49-F238E27FC236}">
                  <a16:creationId xmlns:a16="http://schemas.microsoft.com/office/drawing/2014/main" id="{236216A3-6C01-FF16-3A22-52AAF567FB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87216" y="4434271"/>
              <a:ext cx="2191230" cy="2191230"/>
            </a:xfrm>
            <a:prstGeom prst="rect">
              <a:avLst/>
            </a:prstGeom>
          </p:spPr>
        </p:pic>
      </p:grpSp>
    </p:spTree>
    <p:extLst>
      <p:ext uri="{BB962C8B-B14F-4D97-AF65-F5344CB8AC3E}">
        <p14:creationId xmlns:p14="http://schemas.microsoft.com/office/powerpoint/2010/main" val="83117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spc="150" dirty="0">
                <a:solidFill>
                  <a:schemeClr val="tx2"/>
                </a:solidFill>
                <a:latin typeface="+mj-lt"/>
              </a:rPr>
              <a:t>Download</a:t>
            </a:r>
            <a:br>
              <a:rPr lang="en-US" sz="6000" b="1" spc="150" dirty="0">
                <a:solidFill>
                  <a:schemeClr val="tx2"/>
                </a:solidFill>
                <a:latin typeface="+mj-lt"/>
              </a:rPr>
            </a:br>
            <a:r>
              <a:rPr lang="en-US" sz="6000" b="1" spc="150" dirty="0">
                <a:solidFill>
                  <a:schemeClr val="tx2"/>
                </a:solidFill>
                <a:latin typeface="+mj-lt"/>
              </a:rPr>
              <a:t>Register</a:t>
            </a:r>
          </a:p>
        </p:txBody>
      </p:sp>
    </p:spTree>
    <p:extLst>
      <p:ext uri="{BB962C8B-B14F-4D97-AF65-F5344CB8AC3E}">
        <p14:creationId xmlns:p14="http://schemas.microsoft.com/office/powerpoint/2010/main" val="296126661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507F-0BA5-59DB-040C-9517DD8FF84A}"/>
              </a:ext>
            </a:extLst>
          </p:cNvPr>
          <p:cNvSpPr>
            <a:spLocks noGrp="1"/>
          </p:cNvSpPr>
          <p:nvPr>
            <p:ph type="title"/>
          </p:nvPr>
        </p:nvSpPr>
        <p:spPr>
          <a:xfrm>
            <a:off x="646043" y="284176"/>
            <a:ext cx="4226970" cy="1508760"/>
          </a:xfrm>
        </p:spPr>
        <p:txBody>
          <a:bodyPr>
            <a:normAutofit/>
          </a:bodyPr>
          <a:lstStyle/>
          <a:p>
            <a:r>
              <a:rPr lang="en-GB" sz="3600" dirty="0"/>
              <a:t>Reminder: stop recording</a:t>
            </a:r>
          </a:p>
        </p:txBody>
      </p:sp>
      <p:sp>
        <p:nvSpPr>
          <p:cNvPr id="3" name="Content Placeholder 2">
            <a:extLst>
              <a:ext uri="{FF2B5EF4-FFF2-40B4-BE49-F238E27FC236}">
                <a16:creationId xmlns:a16="http://schemas.microsoft.com/office/drawing/2014/main" id="{B233A4E3-BEDB-5715-B64B-16AE11CEC4C1}"/>
              </a:ext>
            </a:extLst>
          </p:cNvPr>
          <p:cNvSpPr>
            <a:spLocks noGrp="1"/>
          </p:cNvSpPr>
          <p:nvPr>
            <p:ph idx="1"/>
          </p:nvPr>
        </p:nvSpPr>
        <p:spPr>
          <a:xfrm>
            <a:off x="646043" y="2011680"/>
            <a:ext cx="4075044" cy="4206240"/>
          </a:xfrm>
        </p:spPr>
        <p:txBody>
          <a:bodyPr>
            <a:normAutofit/>
          </a:bodyPr>
          <a:lstStyle/>
          <a:p>
            <a:pPr marL="457200" indent="-457200">
              <a:buFont typeface="+mj-lt"/>
              <a:buAutoNum type="arabicPeriod"/>
            </a:pPr>
            <a:r>
              <a:rPr lang="en-GB" sz="2800" dirty="0"/>
              <a:t>Stop video recording.</a:t>
            </a:r>
          </a:p>
          <a:p>
            <a:pPr marL="457200" indent="-457200">
              <a:buFont typeface="+mj-lt"/>
              <a:buAutoNum type="arabicPeriod"/>
            </a:pPr>
            <a:r>
              <a:rPr lang="en-GB" sz="2800" dirty="0"/>
              <a:t>Add to Moodle.</a:t>
            </a:r>
          </a:p>
        </p:txBody>
      </p:sp>
      <p:sp>
        <p:nvSpPr>
          <p:cNvPr id="16" name="Rectangle 15">
            <a:extLst>
              <a:ext uri="{FF2B5EF4-FFF2-40B4-BE49-F238E27FC236}">
                <a16:creationId xmlns:a16="http://schemas.microsoft.com/office/drawing/2014/main" id="{99F73B92-02A2-4036-8A09-77408D07A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138" y="0"/>
            <a:ext cx="7152861"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8" name="Rectangle 17">
            <a:extLst>
              <a:ext uri="{FF2B5EF4-FFF2-40B4-BE49-F238E27FC236}">
                <a16:creationId xmlns:a16="http://schemas.microsoft.com/office/drawing/2014/main" id="{D80AEE91-BDFA-4DB6-AF82-99B97CEF5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5"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5" name="Graphic 4" descr="Online meeting outline">
            <a:extLst>
              <a:ext uri="{FF2B5EF4-FFF2-40B4-BE49-F238E27FC236}">
                <a16:creationId xmlns:a16="http://schemas.microsoft.com/office/drawing/2014/main" id="{9C216E9F-913C-83AD-D3D8-8CEA10796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599" y="795471"/>
            <a:ext cx="1572768" cy="1572768"/>
          </a:xfrm>
          <a:prstGeom prst="rect">
            <a:avLst/>
          </a:prstGeom>
        </p:spPr>
      </p:pic>
      <p:sp>
        <p:nvSpPr>
          <p:cNvPr id="20" name="Rectangle 19">
            <a:extLst>
              <a:ext uri="{FF2B5EF4-FFF2-40B4-BE49-F238E27FC236}">
                <a16:creationId xmlns:a16="http://schemas.microsoft.com/office/drawing/2014/main" id="{1E57733F-FA89-4B65-9C04-2B6C5035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125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7" name="Graphic 6" descr="Stop outline">
            <a:extLst>
              <a:ext uri="{FF2B5EF4-FFF2-40B4-BE49-F238E27FC236}">
                <a16:creationId xmlns:a16="http://schemas.microsoft.com/office/drawing/2014/main" id="{B5314F2E-1DB4-097C-BB81-4E951B24A4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77380" y="795471"/>
            <a:ext cx="1572768" cy="1572768"/>
          </a:xfrm>
          <a:prstGeom prst="rect">
            <a:avLst/>
          </a:prstGeom>
        </p:spPr>
      </p:pic>
      <p:sp>
        <p:nvSpPr>
          <p:cNvPr id="22" name="Rectangle 21">
            <a:extLst>
              <a:ext uri="{FF2B5EF4-FFF2-40B4-BE49-F238E27FC236}">
                <a16:creationId xmlns:a16="http://schemas.microsoft.com/office/drawing/2014/main" id="{D9E1D5C5-4978-4B14-8B46-6948751E7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003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9" name="Graphic 8" descr="Irritant outline">
            <a:extLst>
              <a:ext uri="{FF2B5EF4-FFF2-40B4-BE49-F238E27FC236}">
                <a16:creationId xmlns:a16="http://schemas.microsoft.com/office/drawing/2014/main" id="{11F0EDDE-9EFE-AA36-0F00-BF6EE3A899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6160" y="795471"/>
            <a:ext cx="1572768" cy="1572768"/>
          </a:xfrm>
          <a:prstGeom prst="rect">
            <a:avLst/>
          </a:prstGeom>
        </p:spPr>
      </p:pic>
      <p:sp>
        <p:nvSpPr>
          <p:cNvPr id="24" name="Rectangle 23">
            <a:extLst>
              <a:ext uri="{FF2B5EF4-FFF2-40B4-BE49-F238E27FC236}">
                <a16:creationId xmlns:a16="http://schemas.microsoft.com/office/drawing/2014/main" id="{E204A6E0-703B-4BED-8F05-6590B7C9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6" y="2831123"/>
            <a:ext cx="6302577" cy="3425366"/>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11" name="Graphic 10" descr="Upload outline">
            <a:extLst>
              <a:ext uri="{FF2B5EF4-FFF2-40B4-BE49-F238E27FC236}">
                <a16:creationId xmlns:a16="http://schemas.microsoft.com/office/drawing/2014/main" id="{8E74E137-C01A-3D64-1358-022178A8173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7864" y="3057906"/>
            <a:ext cx="2971800" cy="2971800"/>
          </a:xfrm>
          <a:prstGeom prst="rect">
            <a:avLst/>
          </a:prstGeom>
        </p:spPr>
      </p:pic>
    </p:spTree>
    <p:extLst>
      <p:ext uri="{BB962C8B-B14F-4D97-AF65-F5344CB8AC3E}">
        <p14:creationId xmlns:p14="http://schemas.microsoft.com/office/powerpoint/2010/main" val="32534827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1130653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912B9217-0474-45E3-8442-216465B8A73C}"/>
              </a:ext>
            </a:extLst>
          </p:cNvPr>
          <p:cNvSpPr>
            <a:spLocks noGrp="1" noChangeArrowheads="1"/>
          </p:cNvSpPr>
          <p:nvPr>
            <p:ph type="title"/>
          </p:nvPr>
        </p:nvSpPr>
        <p:spPr>
          <a:xfrm>
            <a:off x="871001" y="433361"/>
            <a:ext cx="7856537" cy="1143000"/>
          </a:xfrm>
        </p:spPr>
        <p:txBody>
          <a:bodyPr/>
          <a:lstStyle/>
          <a:p>
            <a:pPr eaLnBrk="1" hangingPunct="1"/>
            <a:r>
              <a:rPr lang="en-GB" altLang="en-US" b="1" u="sng" dirty="0"/>
              <a:t>Other Equally essential activities</a:t>
            </a:r>
          </a:p>
        </p:txBody>
      </p:sp>
      <p:sp>
        <p:nvSpPr>
          <p:cNvPr id="21507" name="Rectangle 3">
            <a:extLst>
              <a:ext uri="{FF2B5EF4-FFF2-40B4-BE49-F238E27FC236}">
                <a16:creationId xmlns:a16="http://schemas.microsoft.com/office/drawing/2014/main" id="{CC8F3672-EDB5-4932-ABE2-7B998ABE1041}"/>
              </a:ext>
            </a:extLst>
          </p:cNvPr>
          <p:cNvSpPr>
            <a:spLocks noChangeArrowheads="1"/>
          </p:cNvSpPr>
          <p:nvPr/>
        </p:nvSpPr>
        <p:spPr bwMode="auto">
          <a:xfrm>
            <a:off x="531717" y="2419188"/>
            <a:ext cx="10797544"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176213" indent="-1762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Managing Estates </a:t>
            </a:r>
            <a:r>
              <a:rPr lang="en-GB" altLang="en-US" sz="2400" dirty="0">
                <a:latin typeface="Verdana" panose="020B0604030504040204" pitchFamily="34" charset="0"/>
                <a:cs typeface="Times New Roman" panose="02020603050405020304" pitchFamily="18" charset="0"/>
              </a:rPr>
              <a:t>– cleaning, health and safety, maintenance, security.</a:t>
            </a:r>
          </a:p>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Reception</a:t>
            </a:r>
            <a:r>
              <a:rPr lang="en-GB" altLang="en-US" sz="2400" dirty="0">
                <a:latin typeface="Verdana" panose="020B0604030504040204" pitchFamily="34" charset="0"/>
                <a:cs typeface="Times New Roman" panose="02020603050405020304" pitchFamily="18" charset="0"/>
              </a:rPr>
              <a:t> - </a:t>
            </a:r>
            <a:r>
              <a:rPr lang="en-GB" altLang="en-US" sz="2400" dirty="0">
                <a:latin typeface="Verdana" panose="020B0604030504040204" pitchFamily="34" charset="0"/>
              </a:rPr>
              <a:t>dealing with general queries and passing them to the appropriate departments.</a:t>
            </a:r>
            <a:endParaRPr lang="en-GB" altLang="en-US" sz="2400" dirty="0">
              <a:latin typeface="Verdana" panose="020B0604030504040204" pitchFamily="34" charset="0"/>
              <a:cs typeface="Times New Roman" panose="02020603050405020304" pitchFamily="18" charset="0"/>
            </a:endParaRPr>
          </a:p>
          <a:p>
            <a:pPr eaLnBrk="1" hangingPunct="1">
              <a:spcBef>
                <a:spcPct val="50000"/>
              </a:spcBef>
              <a:buClr>
                <a:schemeClr val="tx2"/>
              </a:buClr>
              <a:buFontTx/>
              <a:buChar char="o"/>
            </a:pPr>
            <a:r>
              <a:rPr lang="en-GB" altLang="en-US" sz="2400" dirty="0">
                <a:latin typeface="Verdana" panose="020B0604030504040204" pitchFamily="34" charset="0"/>
                <a:cs typeface="Times New Roman" panose="02020603050405020304" pitchFamily="18" charset="0"/>
              </a:rPr>
              <a:t> </a:t>
            </a:r>
            <a:r>
              <a:rPr lang="en-GB" altLang="en-US" sz="2400" b="1" dirty="0">
                <a:latin typeface="Verdana" panose="020B0604030504040204" pitchFamily="34" charset="0"/>
                <a:cs typeface="Times New Roman" panose="02020603050405020304" pitchFamily="18" charset="0"/>
              </a:rPr>
              <a:t>Administration</a:t>
            </a:r>
            <a:r>
              <a:rPr lang="en-GB" altLang="en-US" sz="2400" dirty="0">
                <a:latin typeface="Verdana" panose="020B0604030504040204" pitchFamily="34" charset="0"/>
                <a:cs typeface="Times New Roman" panose="02020603050405020304" pitchFamily="18" charset="0"/>
              </a:rPr>
              <a:t> / </a:t>
            </a:r>
            <a:r>
              <a:rPr lang="en-GB" altLang="en-US" sz="2400" b="1" dirty="0">
                <a:latin typeface="Verdana" panose="020B0604030504040204" pitchFamily="34" charset="0"/>
                <a:cs typeface="Times New Roman" panose="02020603050405020304" pitchFamily="18" charset="0"/>
              </a:rPr>
              <a:t>Clerical work </a:t>
            </a:r>
            <a:r>
              <a:rPr lang="en-GB" altLang="en-US" sz="2400" dirty="0">
                <a:latin typeface="Verdana" panose="020B0604030504040204" pitchFamily="34" charset="0"/>
                <a:cs typeface="Times New Roman" panose="02020603050405020304" pitchFamily="18" charset="0"/>
              </a:rPr>
              <a:t>– taking minutes, record keeping, communication</a:t>
            </a:r>
            <a:r>
              <a:rPr lang="en-GB" altLang="en-US" sz="2400" dirty="0">
                <a:latin typeface="Verdana" panose="020B0604030504040204" pitchFamily="34" charset="0"/>
              </a:rPr>
              <a:t>, dealing with mail, Official letters, event organisation, Social events etc..</a:t>
            </a:r>
          </a:p>
        </p:txBody>
      </p:sp>
    </p:spTree>
    <p:extLst>
      <p:ext uri="{BB962C8B-B14F-4D97-AF65-F5344CB8AC3E}">
        <p14:creationId xmlns:p14="http://schemas.microsoft.com/office/powerpoint/2010/main" val="35828713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a:extLst>
              <a:ext uri="{FF2B5EF4-FFF2-40B4-BE49-F238E27FC236}">
                <a16:creationId xmlns:a16="http://schemas.microsoft.com/office/drawing/2014/main" id="{93658FCD-975F-43CF-80E6-1A25014F2FB2}"/>
              </a:ext>
            </a:extLst>
          </p:cNvPr>
          <p:cNvSpPr>
            <a:spLocks noGrp="1"/>
          </p:cNvSpPr>
          <p:nvPr>
            <p:ph idx="1"/>
          </p:nvPr>
        </p:nvSpPr>
        <p:spPr/>
        <p:txBody>
          <a:bodyPr>
            <a:normAutofit/>
          </a:bodyPr>
          <a:lstStyle/>
          <a:p>
            <a:pPr marL="0" indent="0">
              <a:buNone/>
            </a:pPr>
            <a:r>
              <a:rPr lang="en-GB" altLang="en-US" sz="2800" dirty="0">
                <a:solidFill>
                  <a:schemeClr val="bg2">
                    <a:lumMod val="60000"/>
                    <a:lumOff val="40000"/>
                  </a:schemeClr>
                </a:solidFill>
              </a:rPr>
              <a:t>For more information, please click here:</a:t>
            </a:r>
            <a:endParaRPr lang="en-GB" altLang="en-US" sz="2800" dirty="0">
              <a:solidFill>
                <a:schemeClr val="bg2">
                  <a:lumMod val="60000"/>
                  <a:lumOff val="40000"/>
                </a:schemeClr>
              </a:solidFill>
              <a:hlinkClick r:id="rId2">
                <a:extLst>
                  <a:ext uri="{A12FA001-AC4F-418D-AE19-62706E023703}">
                    <ahyp:hlinkClr xmlns:ahyp="http://schemas.microsoft.com/office/drawing/2018/hyperlinkcolor" val="tx"/>
                  </a:ext>
                </a:extLst>
              </a:hlinkClick>
            </a:endParaRPr>
          </a:p>
          <a:p>
            <a:r>
              <a:rPr lang="en-GB" altLang="en-US" sz="2800" dirty="0">
                <a:hlinkClick r:id="rId2">
                  <a:extLst>
                    <a:ext uri="{A12FA001-AC4F-418D-AE19-62706E023703}">
                      <ahyp:hlinkClr xmlns:ahyp="http://schemas.microsoft.com/office/drawing/2018/hyperlinkcolor" val="tx"/>
                    </a:ext>
                  </a:extLst>
                </a:hlinkClick>
              </a:rPr>
              <a:t>Organisation Pyramid &amp; IS Systems</a:t>
            </a:r>
            <a:endParaRPr lang="en-GB" altLang="en-US" sz="2800" dirty="0"/>
          </a:p>
          <a:p>
            <a:r>
              <a:rPr lang="en-GB" altLang="en-US" sz="2800" dirty="0">
                <a:hlinkClick r:id="rId3">
                  <a:extLst>
                    <a:ext uri="{A12FA001-AC4F-418D-AE19-62706E023703}">
                      <ahyp:hlinkClr xmlns:ahyp="http://schemas.microsoft.com/office/drawing/2018/hyperlinkcolor" val="tx"/>
                    </a:ext>
                  </a:extLst>
                </a:hlinkClick>
              </a:rPr>
              <a:t>Pyramid Model and IS</a:t>
            </a:r>
            <a:endParaRPr lang="en-GB" altLang="en-US" sz="2800" dirty="0"/>
          </a:p>
        </p:txBody>
      </p:sp>
      <p:sp>
        <p:nvSpPr>
          <p:cNvPr id="3" name="Title 2">
            <a:extLst>
              <a:ext uri="{FF2B5EF4-FFF2-40B4-BE49-F238E27FC236}">
                <a16:creationId xmlns:a16="http://schemas.microsoft.com/office/drawing/2014/main" id="{B69B53DC-247D-4F98-B75D-4563B6CA1141}"/>
              </a:ext>
            </a:extLst>
          </p:cNvPr>
          <p:cNvSpPr>
            <a:spLocks noGrp="1"/>
          </p:cNvSpPr>
          <p:nvPr>
            <p:ph type="title"/>
          </p:nvPr>
        </p:nvSpPr>
        <p:spPr>
          <a:xfrm>
            <a:off x="517891" y="958433"/>
            <a:ext cx="8784976" cy="652934"/>
          </a:xfrm>
        </p:spPr>
        <p:txBody>
          <a:bodyPr>
            <a:normAutofit fontScale="90000"/>
          </a:bodyPr>
          <a:lstStyle/>
          <a:p>
            <a:pPr>
              <a:defRPr/>
            </a:pPr>
            <a:r>
              <a:rPr lang="en-GB" dirty="0"/>
              <a:t>Bg. Useful links: Pyramid &amp; IS Systems</a:t>
            </a:r>
            <a:br>
              <a:rPr lang="en-GB" u="sng" dirty="0"/>
            </a:br>
            <a:endParaRPr lang="en-GB" u="sng" dirty="0"/>
          </a:p>
        </p:txBody>
      </p:sp>
    </p:spTree>
    <p:extLst>
      <p:ext uri="{BB962C8B-B14F-4D97-AF65-F5344CB8AC3E}">
        <p14:creationId xmlns:p14="http://schemas.microsoft.com/office/powerpoint/2010/main" val="20002891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000" b="1" dirty="0"/>
              <a:t>software applications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0" indent="0">
              <a:buNone/>
            </a:pPr>
            <a:endParaRPr lang="en-GB" sz="3200" b="1" dirty="0"/>
          </a:p>
        </p:txBody>
      </p:sp>
      <p:pic>
        <p:nvPicPr>
          <p:cNvPr id="4" name="Picture 3" descr="A picture containing person, indoor&#10;&#10;Description automatically generated">
            <a:extLst>
              <a:ext uri="{FF2B5EF4-FFF2-40B4-BE49-F238E27FC236}">
                <a16:creationId xmlns:a16="http://schemas.microsoft.com/office/drawing/2014/main" id="{9471C969-1B2D-496B-9BCF-7D73C7A591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8149" y="3206696"/>
            <a:ext cx="5050692" cy="3367128"/>
          </a:xfrm>
          <a:prstGeom prst="rect">
            <a:avLst/>
          </a:prstGeom>
        </p:spPr>
      </p:pic>
      <p:sp>
        <p:nvSpPr>
          <p:cNvPr id="5" name="TextBox 4">
            <a:extLst>
              <a:ext uri="{FF2B5EF4-FFF2-40B4-BE49-F238E27FC236}">
                <a16:creationId xmlns:a16="http://schemas.microsoft.com/office/drawing/2014/main" id="{7B6B7A45-2A3B-4C12-985E-92D773BF82BD}"/>
              </a:ext>
            </a:extLst>
          </p:cNvPr>
          <p:cNvSpPr txBox="1"/>
          <p:nvPr/>
        </p:nvSpPr>
        <p:spPr>
          <a:xfrm>
            <a:off x="5362413" y="6537621"/>
            <a:ext cx="3022170" cy="215444"/>
          </a:xfrm>
          <a:prstGeom prst="rect">
            <a:avLst/>
          </a:prstGeom>
          <a:noFill/>
        </p:spPr>
        <p:txBody>
          <a:bodyPr wrap="square" rtlCol="0">
            <a:spAutoFit/>
          </a:bodyPr>
          <a:lstStyle/>
          <a:p>
            <a:r>
              <a:rPr lang="en-GB" sz="800" dirty="0">
                <a:hlinkClick r:id="rId3" tooltip="http://prophotostock.deviantart.com/art/Digital-Diagram-Business-and-Technology-425011646"/>
              </a:rPr>
              <a:t>This Photo</a:t>
            </a:r>
            <a:r>
              <a:rPr lang="en-GB" sz="800" dirty="0"/>
              <a:t> by Unknown Author is licensed under </a:t>
            </a:r>
            <a:r>
              <a:rPr lang="en-GB" sz="800" dirty="0">
                <a:hlinkClick r:id="rId4" tooltip="https://creativecommons.org/licenses/by/3.0/"/>
              </a:rPr>
              <a:t>CC BY</a:t>
            </a:r>
            <a:endParaRPr lang="en-GB" sz="800" dirty="0"/>
          </a:p>
        </p:txBody>
      </p:sp>
      <p:pic>
        <p:nvPicPr>
          <p:cNvPr id="7" name="Picture 6" descr="A picture containing text, electronics, computer, display&#10;&#10;Description automatically generated">
            <a:extLst>
              <a:ext uri="{FF2B5EF4-FFF2-40B4-BE49-F238E27FC236}">
                <a16:creationId xmlns:a16="http://schemas.microsoft.com/office/drawing/2014/main" id="{E2860C5E-6662-4135-88EC-FEBD4FDB8DD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33413" y="3976214"/>
            <a:ext cx="4742951" cy="2667909"/>
          </a:xfrm>
          <a:prstGeom prst="rect">
            <a:avLst/>
          </a:prstGeom>
        </p:spPr>
      </p:pic>
      <p:sp>
        <p:nvSpPr>
          <p:cNvPr id="8" name="TextBox 7">
            <a:extLst>
              <a:ext uri="{FF2B5EF4-FFF2-40B4-BE49-F238E27FC236}">
                <a16:creationId xmlns:a16="http://schemas.microsoft.com/office/drawing/2014/main" id="{D855F2BE-60B9-4295-8D14-737422B4DEAC}"/>
              </a:ext>
            </a:extLst>
          </p:cNvPr>
          <p:cNvSpPr txBox="1"/>
          <p:nvPr/>
        </p:nvSpPr>
        <p:spPr>
          <a:xfrm>
            <a:off x="9546266" y="6444068"/>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stileex.xyz/en/types-computer-softw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9" name="TextBox 8">
            <a:extLst>
              <a:ext uri="{FF2B5EF4-FFF2-40B4-BE49-F238E27FC236}">
                <a16:creationId xmlns:a16="http://schemas.microsoft.com/office/drawing/2014/main" id="{222181BC-4435-15B8-C675-C0AB19BE525E}"/>
              </a:ext>
            </a:extLst>
          </p:cNvPr>
          <p:cNvSpPr txBox="1"/>
          <p:nvPr/>
        </p:nvSpPr>
        <p:spPr>
          <a:xfrm>
            <a:off x="3048640" y="3246255"/>
            <a:ext cx="6097280" cy="369332"/>
          </a:xfrm>
          <a:prstGeom prst="rect">
            <a:avLst/>
          </a:prstGeom>
          <a:noFill/>
        </p:spPr>
        <p:txBody>
          <a:bodyPr wrap="square">
            <a:spAutoFit/>
          </a:bodyPr>
          <a:lstStyle/>
          <a:p>
            <a:r>
              <a:rPr lang="en-US" dirty="0"/>
              <a:t>* Schedule Teams meet, place on Moodle. And Email all.</a:t>
            </a:r>
            <a:endParaRPr lang="en-GB" dirty="0"/>
          </a:p>
        </p:txBody>
      </p:sp>
    </p:spTree>
    <p:extLst>
      <p:ext uri="{BB962C8B-B14F-4D97-AF65-F5344CB8AC3E}">
        <p14:creationId xmlns:p14="http://schemas.microsoft.com/office/powerpoint/2010/main" val="609174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http://purl.org/dc/elements/1.1/"/>
    <ds:schemaRef ds:uri="http://purl.org/dc/dcmitype/"/>
    <ds:schemaRef ds:uri="http://www.w3.org/XML/1998/namespace"/>
    <ds:schemaRef ds:uri="bf13d2f1-3fb4-4d24-806f-713eb38c1b0e"/>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schemas.microsoft.com/office/infopath/2007/PartnerControls"/>
    <ds:schemaRef ds:uri="a3276f14-397d-4ed7-b8c7-ece791485ff1"/>
  </ds:schemaRefs>
</ds:datastoreItem>
</file>

<file path=customXml/itemProps3.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1484</TotalTime>
  <Words>3128</Words>
  <Application>Microsoft Office PowerPoint</Application>
  <PresentationFormat>Widescreen</PresentationFormat>
  <Paragraphs>305</Paragraphs>
  <Slides>47</Slides>
  <Notes>4</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47</vt:i4>
      </vt:variant>
    </vt:vector>
  </HeadingPairs>
  <TitlesOfParts>
    <vt:vector size="59" baseType="lpstr">
      <vt:lpstr>Arial</vt:lpstr>
      <vt:lpstr>Arial Rounded MT Bold</vt:lpstr>
      <vt:lpstr>Calibri</vt:lpstr>
      <vt:lpstr>Corbel</vt:lpstr>
      <vt:lpstr>Courier New</vt:lpstr>
      <vt:lpstr>Symbol</vt:lpstr>
      <vt:lpstr>Verdana</vt:lpstr>
      <vt:lpstr>Wingdings</vt:lpstr>
      <vt:lpstr>Wingdings 3</vt:lpstr>
      <vt:lpstr>Banded</vt:lpstr>
      <vt:lpstr>1_Banded</vt:lpstr>
      <vt:lpstr>MS Org Chart</vt:lpstr>
      <vt:lpstr>Software Applications for Business </vt:lpstr>
      <vt:lpstr>Online Etiquette reminder</vt:lpstr>
      <vt:lpstr>Overview</vt:lpstr>
      <vt:lpstr>Table of contents</vt:lpstr>
      <vt:lpstr>Assignment 1: TASK 2</vt:lpstr>
      <vt:lpstr>Information Technology</vt:lpstr>
      <vt:lpstr>Business structure</vt:lpstr>
      <vt:lpstr>Business structure</vt:lpstr>
      <vt:lpstr>Business structure</vt:lpstr>
      <vt:lpstr>Departmentalisation  (division of work)</vt:lpstr>
      <vt:lpstr>Business Functions / Department areas</vt:lpstr>
      <vt:lpstr>Bg. Business functions</vt:lpstr>
      <vt:lpstr>Bg: Functional structure </vt:lpstr>
      <vt:lpstr>Software &amp; functional departments</vt:lpstr>
      <vt:lpstr>Software &amp; functional departments</vt:lpstr>
      <vt:lpstr>IT &amp; Marketing Departments</vt:lpstr>
      <vt:lpstr>HR  &amp; Finance Departments</vt:lpstr>
      <vt:lpstr>Production &amp; r&amp;d departments</vt:lpstr>
      <vt:lpstr>Business strategy</vt:lpstr>
      <vt:lpstr>The Organisation Pyramid</vt:lpstr>
      <vt:lpstr>The Organisation Pyramid</vt:lpstr>
      <vt:lpstr>Business SOFTWARE</vt:lpstr>
      <vt:lpstr>Software applications for business</vt:lpstr>
      <vt:lpstr>Example software applications for business</vt:lpstr>
      <vt:lpstr>ERP &amp; Digital Dashboard</vt:lpstr>
      <vt:lpstr>Reporting &amp; ERP software applications</vt:lpstr>
      <vt:lpstr>Mind maps</vt:lpstr>
      <vt:lpstr>Mind Map tools</vt:lpstr>
      <vt:lpstr>Mind-map Example</vt:lpstr>
      <vt:lpstr>Tutor: demo</vt:lpstr>
      <vt:lpstr>Mind-map tutorials</vt:lpstr>
      <vt:lpstr>Mind Map tips</vt:lpstr>
      <vt:lpstr>Mind Map layout example</vt:lpstr>
      <vt:lpstr>PowerPoint Presentation</vt:lpstr>
      <vt:lpstr>The Key to Success</vt:lpstr>
      <vt:lpstr>Reminder: STUDY Time allocation</vt:lpstr>
      <vt:lpstr>PAL: PEER ASSISTED LEARNING</vt:lpstr>
      <vt:lpstr>Study Support</vt:lpstr>
      <vt:lpstr>Download Register</vt:lpstr>
      <vt:lpstr>Q&amp;A Etiquette</vt:lpstr>
      <vt:lpstr> Questions.</vt:lpstr>
      <vt:lpstr>The end. </vt:lpstr>
      <vt:lpstr>Reminder: stop recording</vt:lpstr>
      <vt:lpstr>Archive slides.</vt:lpstr>
      <vt:lpstr>Other Equally essential activities</vt:lpstr>
      <vt:lpstr>Bg. Useful links: Pyramid &amp; IS Systems </vt:lpstr>
      <vt:lpstr>software applications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James Williams</cp:lastModifiedBy>
  <cp:revision>41</cp:revision>
  <dcterms:created xsi:type="dcterms:W3CDTF">2021-01-16T10:49:17Z</dcterms:created>
  <dcterms:modified xsi:type="dcterms:W3CDTF">2023-02-09T11:48:09Z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