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2"/>
    <p:restoredTop sz="94694"/>
  </p:normalViewPr>
  <p:slideViewPr>
    <p:cSldViewPr snapToGrid="0">
      <p:cViewPr varScale="1">
        <p:scale>
          <a:sx n="68" d="100"/>
          <a:sy n="68" d="100"/>
        </p:scale>
        <p:origin x="216" y="1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8F7E68-51F8-4030-9D1C-8643942463D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7EE200-2278-42C0-82BD-E50BCA6F70F3}">
      <dgm:prSet/>
      <dgm:spPr/>
      <dgm:t>
        <a:bodyPr/>
        <a:lstStyle/>
        <a:p>
          <a:r>
            <a:rPr lang="zh-CN" b="0" i="0" baseline="0"/>
            <a:t>Havencares Insurance - South Wales (Swansea &amp; Cardiff).</a:t>
          </a:r>
          <a:endParaRPr lang="en-US"/>
        </a:p>
      </dgm:t>
    </dgm:pt>
    <dgm:pt modelId="{AE493B97-4896-4631-AB79-69E6D744081E}" type="parTrans" cxnId="{ED306E39-A91E-4C72-9AA3-32E21B5E0FA0}">
      <dgm:prSet/>
      <dgm:spPr/>
      <dgm:t>
        <a:bodyPr/>
        <a:lstStyle/>
        <a:p>
          <a:endParaRPr lang="en-US"/>
        </a:p>
      </dgm:t>
    </dgm:pt>
    <dgm:pt modelId="{BAC85CEF-684B-467B-8E5E-2181C3743BEF}" type="sibTrans" cxnId="{ED306E39-A91E-4C72-9AA3-32E21B5E0FA0}">
      <dgm:prSet/>
      <dgm:spPr/>
      <dgm:t>
        <a:bodyPr/>
        <a:lstStyle/>
        <a:p>
          <a:endParaRPr lang="en-US"/>
        </a:p>
      </dgm:t>
    </dgm:pt>
    <dgm:pt modelId="{1565EBBB-EB10-4CE8-9853-949F86DB91EC}">
      <dgm:prSet/>
      <dgm:spPr/>
      <dgm:t>
        <a:bodyPr/>
        <a:lstStyle/>
        <a:p>
          <a:r>
            <a:rPr lang="zh-CN" b="0" i="0" baseline="0"/>
            <a:t>Cardiff Site: 300 employees (mostly Claims Handlers).</a:t>
          </a:r>
          <a:endParaRPr lang="en-US"/>
        </a:p>
      </dgm:t>
    </dgm:pt>
    <dgm:pt modelId="{A0EAA03D-1550-494B-8138-391D240E0FDF}" type="parTrans" cxnId="{76CC80D6-B8CF-4D9D-A029-18069F0A2E47}">
      <dgm:prSet/>
      <dgm:spPr/>
      <dgm:t>
        <a:bodyPr/>
        <a:lstStyle/>
        <a:p>
          <a:endParaRPr lang="en-US"/>
        </a:p>
      </dgm:t>
    </dgm:pt>
    <dgm:pt modelId="{A1372C9B-1141-4610-8325-2A74E1C4B48C}" type="sibTrans" cxnId="{76CC80D6-B8CF-4D9D-A029-18069F0A2E47}">
      <dgm:prSet/>
      <dgm:spPr/>
      <dgm:t>
        <a:bodyPr/>
        <a:lstStyle/>
        <a:p>
          <a:endParaRPr lang="en-US"/>
        </a:p>
      </dgm:t>
    </dgm:pt>
    <dgm:pt modelId="{9787BF8A-A182-43CD-9660-45FFC10B6D78}">
      <dgm:prSet/>
      <dgm:spPr/>
      <dgm:t>
        <a:bodyPr/>
        <a:lstStyle/>
        <a:p>
          <a:r>
            <a:rPr lang="zh-CN" b="0" i="0" baseline="0"/>
            <a:t>The Job: Sedentary work, angry customers, high pressure.</a:t>
          </a:r>
          <a:endParaRPr lang="en-US"/>
        </a:p>
      </dgm:t>
    </dgm:pt>
    <dgm:pt modelId="{B3456854-E51C-4634-990E-75BDCD36552A}" type="parTrans" cxnId="{CE97EEFA-C263-47C2-B46B-FF84F24EC8C4}">
      <dgm:prSet/>
      <dgm:spPr/>
      <dgm:t>
        <a:bodyPr/>
        <a:lstStyle/>
        <a:p>
          <a:endParaRPr lang="en-US"/>
        </a:p>
      </dgm:t>
    </dgm:pt>
    <dgm:pt modelId="{17749A19-9B13-4132-A28F-17C6D2102789}" type="sibTrans" cxnId="{CE97EEFA-C263-47C2-B46B-FF84F24EC8C4}">
      <dgm:prSet/>
      <dgm:spPr/>
      <dgm:t>
        <a:bodyPr/>
        <a:lstStyle/>
        <a:p>
          <a:endParaRPr lang="en-US"/>
        </a:p>
      </dgm:t>
    </dgm:pt>
    <dgm:pt modelId="{2112A0A8-3604-0442-890D-5C680CF0203A}" type="pres">
      <dgm:prSet presAssocID="{748F7E68-51F8-4030-9D1C-8643942463DA}" presName="linear" presStyleCnt="0">
        <dgm:presLayoutVars>
          <dgm:animLvl val="lvl"/>
          <dgm:resizeHandles val="exact"/>
        </dgm:presLayoutVars>
      </dgm:prSet>
      <dgm:spPr/>
    </dgm:pt>
    <dgm:pt modelId="{E3FB006B-F334-B84D-9FAE-C45F5121C7EA}" type="pres">
      <dgm:prSet presAssocID="{FF7EE200-2278-42C0-82BD-E50BCA6F70F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BD423BC-355E-B846-8671-4692A275B162}" type="pres">
      <dgm:prSet presAssocID="{BAC85CEF-684B-467B-8E5E-2181C3743BEF}" presName="spacer" presStyleCnt="0"/>
      <dgm:spPr/>
    </dgm:pt>
    <dgm:pt modelId="{12D77D0C-18C2-AB4F-A67C-3F3EEFFDDB93}" type="pres">
      <dgm:prSet presAssocID="{1565EBBB-EB10-4CE8-9853-949F86DB91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B4ED805-163D-6240-84CE-90B5DDFFAF71}" type="pres">
      <dgm:prSet presAssocID="{A1372C9B-1141-4610-8325-2A74E1C4B48C}" presName="spacer" presStyleCnt="0"/>
      <dgm:spPr/>
    </dgm:pt>
    <dgm:pt modelId="{4F0028FE-6ECB-B34F-877B-8D223D8DBFEC}" type="pres">
      <dgm:prSet presAssocID="{9787BF8A-A182-43CD-9660-45FFC10B6D7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A17C114-1A46-CB4E-9C90-7B9DC1716295}" type="presOf" srcId="{9787BF8A-A182-43CD-9660-45FFC10B6D78}" destId="{4F0028FE-6ECB-B34F-877B-8D223D8DBFEC}" srcOrd="0" destOrd="0" presId="urn:microsoft.com/office/officeart/2005/8/layout/vList2"/>
    <dgm:cxn modelId="{ED306E39-A91E-4C72-9AA3-32E21B5E0FA0}" srcId="{748F7E68-51F8-4030-9D1C-8643942463DA}" destId="{FF7EE200-2278-42C0-82BD-E50BCA6F70F3}" srcOrd="0" destOrd="0" parTransId="{AE493B97-4896-4631-AB79-69E6D744081E}" sibTransId="{BAC85CEF-684B-467B-8E5E-2181C3743BEF}"/>
    <dgm:cxn modelId="{977F5E7E-0B52-4642-868F-60D27A1C42E9}" type="presOf" srcId="{748F7E68-51F8-4030-9D1C-8643942463DA}" destId="{2112A0A8-3604-0442-890D-5C680CF0203A}" srcOrd="0" destOrd="0" presId="urn:microsoft.com/office/officeart/2005/8/layout/vList2"/>
    <dgm:cxn modelId="{DC0FCBD2-508C-2944-AB4D-C4886FC20406}" type="presOf" srcId="{1565EBBB-EB10-4CE8-9853-949F86DB91EC}" destId="{12D77D0C-18C2-AB4F-A67C-3F3EEFFDDB93}" srcOrd="0" destOrd="0" presId="urn:microsoft.com/office/officeart/2005/8/layout/vList2"/>
    <dgm:cxn modelId="{76CC80D6-B8CF-4D9D-A029-18069F0A2E47}" srcId="{748F7E68-51F8-4030-9D1C-8643942463DA}" destId="{1565EBBB-EB10-4CE8-9853-949F86DB91EC}" srcOrd="1" destOrd="0" parTransId="{A0EAA03D-1550-494B-8138-391D240E0FDF}" sibTransId="{A1372C9B-1141-4610-8325-2A74E1C4B48C}"/>
    <dgm:cxn modelId="{CE97EEFA-C263-47C2-B46B-FF84F24EC8C4}" srcId="{748F7E68-51F8-4030-9D1C-8643942463DA}" destId="{9787BF8A-A182-43CD-9660-45FFC10B6D78}" srcOrd="2" destOrd="0" parTransId="{B3456854-E51C-4634-990E-75BDCD36552A}" sibTransId="{17749A19-9B13-4132-A28F-17C6D2102789}"/>
    <dgm:cxn modelId="{914B52FC-55A3-7142-8122-4761F97106E9}" type="presOf" srcId="{FF7EE200-2278-42C0-82BD-E50BCA6F70F3}" destId="{E3FB006B-F334-B84D-9FAE-C45F5121C7EA}" srcOrd="0" destOrd="0" presId="urn:microsoft.com/office/officeart/2005/8/layout/vList2"/>
    <dgm:cxn modelId="{BFFA5464-EE8D-4744-890A-8403E8071E48}" type="presParOf" srcId="{2112A0A8-3604-0442-890D-5C680CF0203A}" destId="{E3FB006B-F334-B84D-9FAE-C45F5121C7EA}" srcOrd="0" destOrd="0" presId="urn:microsoft.com/office/officeart/2005/8/layout/vList2"/>
    <dgm:cxn modelId="{43A0C097-4B1E-0B48-84AD-810C8F949DA2}" type="presParOf" srcId="{2112A0A8-3604-0442-890D-5C680CF0203A}" destId="{7BD423BC-355E-B846-8671-4692A275B162}" srcOrd="1" destOrd="0" presId="urn:microsoft.com/office/officeart/2005/8/layout/vList2"/>
    <dgm:cxn modelId="{0239745E-F347-4040-AAAE-4007117AE5B2}" type="presParOf" srcId="{2112A0A8-3604-0442-890D-5C680CF0203A}" destId="{12D77D0C-18C2-AB4F-A67C-3F3EEFFDDB93}" srcOrd="2" destOrd="0" presId="urn:microsoft.com/office/officeart/2005/8/layout/vList2"/>
    <dgm:cxn modelId="{2D998BA2-1E9F-BE40-83D8-F9CD76170146}" type="presParOf" srcId="{2112A0A8-3604-0442-890D-5C680CF0203A}" destId="{DB4ED805-163D-6240-84CE-90B5DDFFAF71}" srcOrd="3" destOrd="0" presId="urn:microsoft.com/office/officeart/2005/8/layout/vList2"/>
    <dgm:cxn modelId="{D625607B-7A4B-024B-B1E4-A5B36030C85D}" type="presParOf" srcId="{2112A0A8-3604-0442-890D-5C680CF0203A}" destId="{4F0028FE-6ECB-B34F-877B-8D223D8DBF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AD8990-D293-4CF0-951E-A4F8636D0CF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67F725B-524D-4D0D-8908-9C4BA452D6B6}">
      <dgm:prSet/>
      <dgm:spPr/>
      <dgm:t>
        <a:bodyPr/>
        <a:lstStyle/>
        <a:p>
          <a:r>
            <a:rPr lang="en-GB" altLang="zh-CN" b="0" i="0" baseline="0" dirty="0"/>
            <a:t>1. Political
2. Economic
3. Social
4. Technological
5. Legal
6. Environmental</a:t>
          </a:r>
          <a:endParaRPr lang="en-US" dirty="0"/>
        </a:p>
      </dgm:t>
    </dgm:pt>
    <dgm:pt modelId="{6259FF67-2576-43D9-B94B-AB979C4426E0}" type="parTrans" cxnId="{A2547EBE-F94E-4873-99BF-20DED178DCB0}">
      <dgm:prSet/>
      <dgm:spPr/>
      <dgm:t>
        <a:bodyPr/>
        <a:lstStyle/>
        <a:p>
          <a:endParaRPr lang="en-US"/>
        </a:p>
      </dgm:t>
    </dgm:pt>
    <dgm:pt modelId="{B3012ADB-679C-40E1-B9B1-78247945555D}" type="sibTrans" cxnId="{A2547EBE-F94E-4873-99BF-20DED178DCB0}">
      <dgm:prSet/>
      <dgm:spPr/>
      <dgm:t>
        <a:bodyPr/>
        <a:lstStyle/>
        <a:p>
          <a:endParaRPr lang="en-US"/>
        </a:p>
      </dgm:t>
    </dgm:pt>
    <dgm:pt modelId="{1BE421C4-438E-0143-AB65-8A1D7EE97717}" type="pres">
      <dgm:prSet presAssocID="{CFAD8990-D293-4CF0-951E-A4F8636D0CF3}" presName="vert0" presStyleCnt="0">
        <dgm:presLayoutVars>
          <dgm:dir/>
          <dgm:animOne val="branch"/>
          <dgm:animLvl val="lvl"/>
        </dgm:presLayoutVars>
      </dgm:prSet>
      <dgm:spPr/>
    </dgm:pt>
    <dgm:pt modelId="{1F3ECAE8-218E-F248-AD48-611868377271}" type="pres">
      <dgm:prSet presAssocID="{B67F725B-524D-4D0D-8908-9C4BA452D6B6}" presName="thickLine" presStyleLbl="alignNode1" presStyleIdx="0" presStyleCnt="1"/>
      <dgm:spPr/>
    </dgm:pt>
    <dgm:pt modelId="{CEFD4DC7-1465-F84B-B948-4EF7E5F16473}" type="pres">
      <dgm:prSet presAssocID="{B67F725B-524D-4D0D-8908-9C4BA452D6B6}" presName="horz1" presStyleCnt="0"/>
      <dgm:spPr/>
    </dgm:pt>
    <dgm:pt modelId="{A6EC5B6C-1EF4-194D-A92A-73EE63BAE662}" type="pres">
      <dgm:prSet presAssocID="{B67F725B-524D-4D0D-8908-9C4BA452D6B6}" presName="tx1" presStyleLbl="revTx" presStyleIdx="0" presStyleCnt="1"/>
      <dgm:spPr/>
    </dgm:pt>
    <dgm:pt modelId="{E42CB0F0-D0A0-1F43-87A0-CDE05AF8EEB1}" type="pres">
      <dgm:prSet presAssocID="{B67F725B-524D-4D0D-8908-9C4BA452D6B6}" presName="vert1" presStyleCnt="0"/>
      <dgm:spPr/>
    </dgm:pt>
  </dgm:ptLst>
  <dgm:cxnLst>
    <dgm:cxn modelId="{C284A626-3FDD-AB4D-B8EB-BD08666CFBFA}" type="presOf" srcId="{CFAD8990-D293-4CF0-951E-A4F8636D0CF3}" destId="{1BE421C4-438E-0143-AB65-8A1D7EE97717}" srcOrd="0" destOrd="0" presId="urn:microsoft.com/office/officeart/2008/layout/LinedList"/>
    <dgm:cxn modelId="{BB8FA864-9B9D-CA46-946D-F4B9EB5C78CB}" type="presOf" srcId="{B67F725B-524D-4D0D-8908-9C4BA452D6B6}" destId="{A6EC5B6C-1EF4-194D-A92A-73EE63BAE662}" srcOrd="0" destOrd="0" presId="urn:microsoft.com/office/officeart/2008/layout/LinedList"/>
    <dgm:cxn modelId="{A2547EBE-F94E-4873-99BF-20DED178DCB0}" srcId="{CFAD8990-D293-4CF0-951E-A4F8636D0CF3}" destId="{B67F725B-524D-4D0D-8908-9C4BA452D6B6}" srcOrd="0" destOrd="0" parTransId="{6259FF67-2576-43D9-B94B-AB979C4426E0}" sibTransId="{B3012ADB-679C-40E1-B9B1-78247945555D}"/>
    <dgm:cxn modelId="{B49FDF5D-2FFA-E547-8A70-DB8706792A04}" type="presParOf" srcId="{1BE421C4-438E-0143-AB65-8A1D7EE97717}" destId="{1F3ECAE8-218E-F248-AD48-611868377271}" srcOrd="0" destOrd="0" presId="urn:microsoft.com/office/officeart/2008/layout/LinedList"/>
    <dgm:cxn modelId="{3FEC644C-7608-6747-93C2-FC1576811FED}" type="presParOf" srcId="{1BE421C4-438E-0143-AB65-8A1D7EE97717}" destId="{CEFD4DC7-1465-F84B-B948-4EF7E5F16473}" srcOrd="1" destOrd="0" presId="urn:microsoft.com/office/officeart/2008/layout/LinedList"/>
    <dgm:cxn modelId="{2783B7F7-633C-3D44-99FD-41EC7F3B916E}" type="presParOf" srcId="{CEFD4DC7-1465-F84B-B948-4EF7E5F16473}" destId="{A6EC5B6C-1EF4-194D-A92A-73EE63BAE662}" srcOrd="0" destOrd="0" presId="urn:microsoft.com/office/officeart/2008/layout/LinedList"/>
    <dgm:cxn modelId="{BC6904E1-07DD-1D4F-B6AC-F75BF54A2E72}" type="presParOf" srcId="{CEFD4DC7-1465-F84B-B948-4EF7E5F16473}" destId="{E42CB0F0-D0A0-1F43-87A0-CDE05AF8EE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62FA08-99E2-4820-9B76-C37AD75C00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59A3016-8025-4988-8A18-D047BC0675C1}">
      <dgm:prSet/>
      <dgm:spPr/>
      <dgm:t>
        <a:bodyPr/>
        <a:lstStyle/>
        <a:p>
          <a:pPr>
            <a:defRPr cap="all"/>
          </a:pPr>
          <a:r>
            <a:rPr lang="en-US" b="1" baseline="0"/>
            <a:t>1</a:t>
          </a:r>
          <a:r>
            <a:rPr lang="zh-CN" b="1" baseline="0"/>
            <a:t>、</a:t>
          </a:r>
          <a:r>
            <a:rPr lang="en-GB" b="1" baseline="0"/>
            <a:t>Compassionate Leadership</a:t>
          </a:r>
          <a:endParaRPr lang="en-US"/>
        </a:p>
      </dgm:t>
    </dgm:pt>
    <dgm:pt modelId="{5889912A-95D7-4F7F-AC08-CF50872CC3DA}" type="parTrans" cxnId="{C00095EC-DDF2-4C9E-BBDB-B2CA0768C217}">
      <dgm:prSet/>
      <dgm:spPr/>
      <dgm:t>
        <a:bodyPr/>
        <a:lstStyle/>
        <a:p>
          <a:endParaRPr lang="en-US"/>
        </a:p>
      </dgm:t>
    </dgm:pt>
    <dgm:pt modelId="{A35E8982-6536-4D8A-B09C-11EBAB738C22}" type="sibTrans" cxnId="{C00095EC-DDF2-4C9E-BBDB-B2CA0768C217}">
      <dgm:prSet/>
      <dgm:spPr/>
      <dgm:t>
        <a:bodyPr/>
        <a:lstStyle/>
        <a:p>
          <a:endParaRPr lang="en-US"/>
        </a:p>
      </dgm:t>
    </dgm:pt>
    <dgm:pt modelId="{CA317A85-96A2-45B5-A732-8E2545C3A4F2}">
      <dgm:prSet/>
      <dgm:spPr/>
      <dgm:t>
        <a:bodyPr/>
        <a:lstStyle/>
        <a:p>
          <a:pPr>
            <a:defRPr cap="all"/>
          </a:pPr>
          <a:r>
            <a:rPr lang="en-US" b="1" baseline="0"/>
            <a:t>2</a:t>
          </a:r>
          <a:r>
            <a:rPr lang="zh-CN" b="1" baseline="0"/>
            <a:t>、</a:t>
          </a:r>
          <a:r>
            <a:rPr lang="en-GB" b="1" baseline="0"/>
            <a:t>As a role model</a:t>
          </a:r>
          <a:endParaRPr lang="en-US"/>
        </a:p>
      </dgm:t>
    </dgm:pt>
    <dgm:pt modelId="{71789F7A-B832-4D48-9F21-8FAA9DA136F0}" type="parTrans" cxnId="{628E90FF-41AF-4BC1-93DB-CDFF088248A2}">
      <dgm:prSet/>
      <dgm:spPr/>
      <dgm:t>
        <a:bodyPr/>
        <a:lstStyle/>
        <a:p>
          <a:endParaRPr lang="en-US"/>
        </a:p>
      </dgm:t>
    </dgm:pt>
    <dgm:pt modelId="{1E3E5C4C-65B1-419F-AEA3-EB41FC128B48}" type="sibTrans" cxnId="{628E90FF-41AF-4BC1-93DB-CDFF088248A2}">
      <dgm:prSet/>
      <dgm:spPr/>
      <dgm:t>
        <a:bodyPr/>
        <a:lstStyle/>
        <a:p>
          <a:endParaRPr lang="en-US"/>
        </a:p>
      </dgm:t>
    </dgm:pt>
    <dgm:pt modelId="{26FF0DEB-1BFD-416C-9178-1D52DF3754B2}">
      <dgm:prSet/>
      <dgm:spPr/>
      <dgm:t>
        <a:bodyPr/>
        <a:lstStyle/>
        <a:p>
          <a:pPr>
            <a:defRPr cap="all"/>
          </a:pPr>
          <a:r>
            <a:rPr lang="en-US" b="1" baseline="0"/>
            <a:t>3</a:t>
          </a:r>
          <a:r>
            <a:rPr lang="zh-CN" b="1" baseline="0"/>
            <a:t>、</a:t>
          </a:r>
          <a:r>
            <a:rPr lang="en-US" b="1" baseline="0"/>
            <a:t>Critical Reflection</a:t>
          </a:r>
          <a:endParaRPr lang="en-US"/>
        </a:p>
      </dgm:t>
    </dgm:pt>
    <dgm:pt modelId="{822D5BE3-643D-4AC5-9C0F-A893BBE926BB}" type="parTrans" cxnId="{245EFE56-8E8E-4368-88AE-02D33A36730F}">
      <dgm:prSet/>
      <dgm:spPr/>
      <dgm:t>
        <a:bodyPr/>
        <a:lstStyle/>
        <a:p>
          <a:endParaRPr lang="en-US"/>
        </a:p>
      </dgm:t>
    </dgm:pt>
    <dgm:pt modelId="{956FA00E-B87F-44B3-812E-22A9EE1A422B}" type="sibTrans" cxnId="{245EFE56-8E8E-4368-88AE-02D33A36730F}">
      <dgm:prSet/>
      <dgm:spPr/>
      <dgm:t>
        <a:bodyPr/>
        <a:lstStyle/>
        <a:p>
          <a:endParaRPr lang="en-US"/>
        </a:p>
      </dgm:t>
    </dgm:pt>
    <dgm:pt modelId="{00490157-C99F-4333-9724-E77BC394BEA6}" type="pres">
      <dgm:prSet presAssocID="{9C62FA08-99E2-4820-9B76-C37AD75C00C2}" presName="root" presStyleCnt="0">
        <dgm:presLayoutVars>
          <dgm:dir/>
          <dgm:resizeHandles val="exact"/>
        </dgm:presLayoutVars>
      </dgm:prSet>
      <dgm:spPr/>
    </dgm:pt>
    <dgm:pt modelId="{3F970BC3-543D-4C81-B226-1B3BCAF1C1B7}" type="pres">
      <dgm:prSet presAssocID="{459A3016-8025-4988-8A18-D047BC0675C1}" presName="compNode" presStyleCnt="0"/>
      <dgm:spPr/>
    </dgm:pt>
    <dgm:pt modelId="{9A8FC8FE-272F-4BF6-9C38-800B2C67F6A2}" type="pres">
      <dgm:prSet presAssocID="{459A3016-8025-4988-8A18-D047BC0675C1}" presName="iconBgRect" presStyleLbl="bgShp" presStyleIdx="0" presStyleCnt="3"/>
      <dgm:spPr/>
    </dgm:pt>
    <dgm:pt modelId="{CB357F56-79F4-49DA-8A68-9F86E94B666C}" type="pres">
      <dgm:prSet presAssocID="{459A3016-8025-4988-8A18-D047BC0675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红心"/>
        </a:ext>
      </dgm:extLst>
    </dgm:pt>
    <dgm:pt modelId="{BB83C203-23DF-4290-B495-697B330B716E}" type="pres">
      <dgm:prSet presAssocID="{459A3016-8025-4988-8A18-D047BC0675C1}" presName="spaceRect" presStyleCnt="0"/>
      <dgm:spPr/>
    </dgm:pt>
    <dgm:pt modelId="{E95C8F22-00C1-4411-94BE-9ED9F55FDD42}" type="pres">
      <dgm:prSet presAssocID="{459A3016-8025-4988-8A18-D047BC0675C1}" presName="textRect" presStyleLbl="revTx" presStyleIdx="0" presStyleCnt="3">
        <dgm:presLayoutVars>
          <dgm:chMax val="1"/>
          <dgm:chPref val="1"/>
        </dgm:presLayoutVars>
      </dgm:prSet>
      <dgm:spPr/>
    </dgm:pt>
    <dgm:pt modelId="{6918CC72-226A-4082-92CA-2A1A7A902189}" type="pres">
      <dgm:prSet presAssocID="{A35E8982-6536-4D8A-B09C-11EBAB738C22}" presName="sibTrans" presStyleCnt="0"/>
      <dgm:spPr/>
    </dgm:pt>
    <dgm:pt modelId="{334963D5-4330-442F-B7F7-3CDD45AE026A}" type="pres">
      <dgm:prSet presAssocID="{CA317A85-96A2-45B5-A732-8E2545C3A4F2}" presName="compNode" presStyleCnt="0"/>
      <dgm:spPr/>
    </dgm:pt>
    <dgm:pt modelId="{7EE1C7B1-67D0-40C4-97CE-EF888563E1E2}" type="pres">
      <dgm:prSet presAssocID="{CA317A85-96A2-45B5-A732-8E2545C3A4F2}" presName="iconBgRect" presStyleLbl="bgShp" presStyleIdx="1" presStyleCnt="3"/>
      <dgm:spPr/>
    </dgm:pt>
    <dgm:pt modelId="{B869B798-4F7B-45BA-A151-8DF1C695E271}" type="pres">
      <dgm:prSet presAssocID="{CA317A85-96A2-45B5-A732-8E2545C3A4F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用户"/>
        </a:ext>
      </dgm:extLst>
    </dgm:pt>
    <dgm:pt modelId="{57483624-3771-4E7A-A187-EBAF290C889F}" type="pres">
      <dgm:prSet presAssocID="{CA317A85-96A2-45B5-A732-8E2545C3A4F2}" presName="spaceRect" presStyleCnt="0"/>
      <dgm:spPr/>
    </dgm:pt>
    <dgm:pt modelId="{ED25832E-FBE7-4FFD-9FF7-75F9135E3997}" type="pres">
      <dgm:prSet presAssocID="{CA317A85-96A2-45B5-A732-8E2545C3A4F2}" presName="textRect" presStyleLbl="revTx" presStyleIdx="1" presStyleCnt="3">
        <dgm:presLayoutVars>
          <dgm:chMax val="1"/>
          <dgm:chPref val="1"/>
        </dgm:presLayoutVars>
      </dgm:prSet>
      <dgm:spPr/>
    </dgm:pt>
    <dgm:pt modelId="{99E62DA2-A3B5-474C-907C-2C10CADB465A}" type="pres">
      <dgm:prSet presAssocID="{1E3E5C4C-65B1-419F-AEA3-EB41FC128B48}" presName="sibTrans" presStyleCnt="0"/>
      <dgm:spPr/>
    </dgm:pt>
    <dgm:pt modelId="{A398CC43-BC7B-44D0-98E7-C956681E398B}" type="pres">
      <dgm:prSet presAssocID="{26FF0DEB-1BFD-416C-9178-1D52DF3754B2}" presName="compNode" presStyleCnt="0"/>
      <dgm:spPr/>
    </dgm:pt>
    <dgm:pt modelId="{A9FE59C9-D8D7-4186-BAA8-33DF9B60322E}" type="pres">
      <dgm:prSet presAssocID="{26FF0DEB-1BFD-416C-9178-1D52DF3754B2}" presName="iconBgRect" presStyleLbl="bgShp" presStyleIdx="2" presStyleCnt="3"/>
      <dgm:spPr/>
    </dgm:pt>
    <dgm:pt modelId="{9BF3EF9A-CBA1-4255-9BC8-637C12D96551}" type="pres">
      <dgm:prSet presAssocID="{26FF0DEB-1BFD-416C-9178-1D52DF3754B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1C12BE9-E49B-43AF-A91F-109E67825743}" type="pres">
      <dgm:prSet presAssocID="{26FF0DEB-1BFD-416C-9178-1D52DF3754B2}" presName="spaceRect" presStyleCnt="0"/>
      <dgm:spPr/>
    </dgm:pt>
    <dgm:pt modelId="{86B8534E-19EB-448F-99E3-078BAD8AFBB7}" type="pres">
      <dgm:prSet presAssocID="{26FF0DEB-1BFD-416C-9178-1D52DF3754B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1C51945-EE16-4977-84F7-FB63E832CD08}" type="presOf" srcId="{9C62FA08-99E2-4820-9B76-C37AD75C00C2}" destId="{00490157-C99F-4333-9724-E77BC394BEA6}" srcOrd="0" destOrd="0" presId="urn:microsoft.com/office/officeart/2018/5/layout/IconCircleLabelList"/>
    <dgm:cxn modelId="{245EFE56-8E8E-4368-88AE-02D33A36730F}" srcId="{9C62FA08-99E2-4820-9B76-C37AD75C00C2}" destId="{26FF0DEB-1BFD-416C-9178-1D52DF3754B2}" srcOrd="2" destOrd="0" parTransId="{822D5BE3-643D-4AC5-9C0F-A893BBE926BB}" sibTransId="{956FA00E-B87F-44B3-812E-22A9EE1A422B}"/>
    <dgm:cxn modelId="{AD86CE59-214F-4ABC-A332-A405E37053B7}" type="presOf" srcId="{459A3016-8025-4988-8A18-D047BC0675C1}" destId="{E95C8F22-00C1-4411-94BE-9ED9F55FDD42}" srcOrd="0" destOrd="0" presId="urn:microsoft.com/office/officeart/2018/5/layout/IconCircleLabelList"/>
    <dgm:cxn modelId="{9E0B4E6D-A94B-4DA7-8989-702234EE9619}" type="presOf" srcId="{26FF0DEB-1BFD-416C-9178-1D52DF3754B2}" destId="{86B8534E-19EB-448F-99E3-078BAD8AFBB7}" srcOrd="0" destOrd="0" presId="urn:microsoft.com/office/officeart/2018/5/layout/IconCircleLabelList"/>
    <dgm:cxn modelId="{8D166CD6-2319-4EB6-9D86-9FB79DF7024F}" type="presOf" srcId="{CA317A85-96A2-45B5-A732-8E2545C3A4F2}" destId="{ED25832E-FBE7-4FFD-9FF7-75F9135E3997}" srcOrd="0" destOrd="0" presId="urn:microsoft.com/office/officeart/2018/5/layout/IconCircleLabelList"/>
    <dgm:cxn modelId="{C00095EC-DDF2-4C9E-BBDB-B2CA0768C217}" srcId="{9C62FA08-99E2-4820-9B76-C37AD75C00C2}" destId="{459A3016-8025-4988-8A18-D047BC0675C1}" srcOrd="0" destOrd="0" parTransId="{5889912A-95D7-4F7F-AC08-CF50872CC3DA}" sibTransId="{A35E8982-6536-4D8A-B09C-11EBAB738C22}"/>
    <dgm:cxn modelId="{628E90FF-41AF-4BC1-93DB-CDFF088248A2}" srcId="{9C62FA08-99E2-4820-9B76-C37AD75C00C2}" destId="{CA317A85-96A2-45B5-A732-8E2545C3A4F2}" srcOrd="1" destOrd="0" parTransId="{71789F7A-B832-4D48-9F21-8FAA9DA136F0}" sibTransId="{1E3E5C4C-65B1-419F-AEA3-EB41FC128B48}"/>
    <dgm:cxn modelId="{0F5E62F8-0D6E-4971-95B7-BF4A1ED0C96C}" type="presParOf" srcId="{00490157-C99F-4333-9724-E77BC394BEA6}" destId="{3F970BC3-543D-4C81-B226-1B3BCAF1C1B7}" srcOrd="0" destOrd="0" presId="urn:microsoft.com/office/officeart/2018/5/layout/IconCircleLabelList"/>
    <dgm:cxn modelId="{C8BAFA59-C394-444D-9F8F-337FDC0F872F}" type="presParOf" srcId="{3F970BC3-543D-4C81-B226-1B3BCAF1C1B7}" destId="{9A8FC8FE-272F-4BF6-9C38-800B2C67F6A2}" srcOrd="0" destOrd="0" presId="urn:microsoft.com/office/officeart/2018/5/layout/IconCircleLabelList"/>
    <dgm:cxn modelId="{56EC9AFD-B8A7-4806-844A-1DC2349599A3}" type="presParOf" srcId="{3F970BC3-543D-4C81-B226-1B3BCAF1C1B7}" destId="{CB357F56-79F4-49DA-8A68-9F86E94B666C}" srcOrd="1" destOrd="0" presId="urn:microsoft.com/office/officeart/2018/5/layout/IconCircleLabelList"/>
    <dgm:cxn modelId="{2BAE22A9-0125-4A7F-9E0D-7E2755007D96}" type="presParOf" srcId="{3F970BC3-543D-4C81-B226-1B3BCAF1C1B7}" destId="{BB83C203-23DF-4290-B495-697B330B716E}" srcOrd="2" destOrd="0" presId="urn:microsoft.com/office/officeart/2018/5/layout/IconCircleLabelList"/>
    <dgm:cxn modelId="{FFDBE4CD-B75C-4DB6-8551-1A4F23D4D80D}" type="presParOf" srcId="{3F970BC3-543D-4C81-B226-1B3BCAF1C1B7}" destId="{E95C8F22-00C1-4411-94BE-9ED9F55FDD42}" srcOrd="3" destOrd="0" presId="urn:microsoft.com/office/officeart/2018/5/layout/IconCircleLabelList"/>
    <dgm:cxn modelId="{3C05C6B9-A0E4-4096-8990-3596A8838170}" type="presParOf" srcId="{00490157-C99F-4333-9724-E77BC394BEA6}" destId="{6918CC72-226A-4082-92CA-2A1A7A902189}" srcOrd="1" destOrd="0" presId="urn:microsoft.com/office/officeart/2018/5/layout/IconCircleLabelList"/>
    <dgm:cxn modelId="{B3CF95C7-1530-495F-838B-D0A520F8347D}" type="presParOf" srcId="{00490157-C99F-4333-9724-E77BC394BEA6}" destId="{334963D5-4330-442F-B7F7-3CDD45AE026A}" srcOrd="2" destOrd="0" presId="urn:microsoft.com/office/officeart/2018/5/layout/IconCircleLabelList"/>
    <dgm:cxn modelId="{618E82F0-6E8F-4583-ACC5-274DA6460AF9}" type="presParOf" srcId="{334963D5-4330-442F-B7F7-3CDD45AE026A}" destId="{7EE1C7B1-67D0-40C4-97CE-EF888563E1E2}" srcOrd="0" destOrd="0" presId="urn:microsoft.com/office/officeart/2018/5/layout/IconCircleLabelList"/>
    <dgm:cxn modelId="{6E574F15-D4DE-4861-AE0D-9D596B5E0B2D}" type="presParOf" srcId="{334963D5-4330-442F-B7F7-3CDD45AE026A}" destId="{B869B798-4F7B-45BA-A151-8DF1C695E271}" srcOrd="1" destOrd="0" presId="urn:microsoft.com/office/officeart/2018/5/layout/IconCircleLabelList"/>
    <dgm:cxn modelId="{0E8F4F8B-3EBD-44D7-A21A-8DB4B3436075}" type="presParOf" srcId="{334963D5-4330-442F-B7F7-3CDD45AE026A}" destId="{57483624-3771-4E7A-A187-EBAF290C889F}" srcOrd="2" destOrd="0" presId="urn:microsoft.com/office/officeart/2018/5/layout/IconCircleLabelList"/>
    <dgm:cxn modelId="{0E9A5555-2D67-4D00-A287-A4A3F7BA8512}" type="presParOf" srcId="{334963D5-4330-442F-B7F7-3CDD45AE026A}" destId="{ED25832E-FBE7-4FFD-9FF7-75F9135E3997}" srcOrd="3" destOrd="0" presId="urn:microsoft.com/office/officeart/2018/5/layout/IconCircleLabelList"/>
    <dgm:cxn modelId="{7960A2C4-2C70-4F75-8486-ACD539750A0E}" type="presParOf" srcId="{00490157-C99F-4333-9724-E77BC394BEA6}" destId="{99E62DA2-A3B5-474C-907C-2C10CADB465A}" srcOrd="3" destOrd="0" presId="urn:microsoft.com/office/officeart/2018/5/layout/IconCircleLabelList"/>
    <dgm:cxn modelId="{D108BACF-4138-4057-ACBF-9561EAC4E315}" type="presParOf" srcId="{00490157-C99F-4333-9724-E77BC394BEA6}" destId="{A398CC43-BC7B-44D0-98E7-C956681E398B}" srcOrd="4" destOrd="0" presId="urn:microsoft.com/office/officeart/2018/5/layout/IconCircleLabelList"/>
    <dgm:cxn modelId="{D67C8003-6A98-4A57-B088-37852C2B05EA}" type="presParOf" srcId="{A398CC43-BC7B-44D0-98E7-C956681E398B}" destId="{A9FE59C9-D8D7-4186-BAA8-33DF9B60322E}" srcOrd="0" destOrd="0" presId="urn:microsoft.com/office/officeart/2018/5/layout/IconCircleLabelList"/>
    <dgm:cxn modelId="{187C7F43-1184-4A62-8476-1D7972BD725E}" type="presParOf" srcId="{A398CC43-BC7B-44D0-98E7-C956681E398B}" destId="{9BF3EF9A-CBA1-4255-9BC8-637C12D96551}" srcOrd="1" destOrd="0" presId="urn:microsoft.com/office/officeart/2018/5/layout/IconCircleLabelList"/>
    <dgm:cxn modelId="{02FD69D6-4B35-4D18-BEDE-2F002C6D4C0A}" type="presParOf" srcId="{A398CC43-BC7B-44D0-98E7-C956681E398B}" destId="{D1C12BE9-E49B-43AF-A91F-109E67825743}" srcOrd="2" destOrd="0" presId="urn:microsoft.com/office/officeart/2018/5/layout/IconCircleLabelList"/>
    <dgm:cxn modelId="{CF344876-BC81-4933-8E03-183D9B66262E}" type="presParOf" srcId="{A398CC43-BC7B-44D0-98E7-C956681E398B}" destId="{86B8534E-19EB-448F-99E3-078BAD8AFB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32BAB6-87D6-4289-806B-9E6E337428A4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A9D7E2-824D-4ACF-AE45-6F10FA6F5D0D}">
      <dgm:prSet/>
      <dgm:spPr/>
      <dgm:t>
        <a:bodyPr/>
        <a:lstStyle/>
        <a:p>
          <a:r>
            <a:rPr lang="en-GB" b="0" baseline="0"/>
            <a:t>• Strengths</a:t>
          </a:r>
          <a:endParaRPr lang="en-US"/>
        </a:p>
      </dgm:t>
    </dgm:pt>
    <dgm:pt modelId="{C0AEC97F-5C0E-4480-86C6-AA886CF7A43A}" type="parTrans" cxnId="{8D28DE28-01A6-4455-97B1-A24035B6C897}">
      <dgm:prSet/>
      <dgm:spPr/>
      <dgm:t>
        <a:bodyPr/>
        <a:lstStyle/>
        <a:p>
          <a:endParaRPr lang="en-US"/>
        </a:p>
      </dgm:t>
    </dgm:pt>
    <dgm:pt modelId="{077A4747-D662-4EB3-86B7-916B6E10BB1C}" type="sibTrans" cxnId="{8D28DE28-01A6-4455-97B1-A24035B6C897}">
      <dgm:prSet/>
      <dgm:spPr/>
      <dgm:t>
        <a:bodyPr/>
        <a:lstStyle/>
        <a:p>
          <a:endParaRPr lang="en-US"/>
        </a:p>
      </dgm:t>
    </dgm:pt>
    <dgm:pt modelId="{F44852C3-D049-4A04-8A10-8CFC7AE904C9}">
      <dgm:prSet/>
      <dgm:spPr/>
      <dgm:t>
        <a:bodyPr/>
        <a:lstStyle/>
        <a:p>
          <a:r>
            <a:rPr lang="en-GB" b="0" baseline="0"/>
            <a:t>• Weaknesses</a:t>
          </a:r>
          <a:endParaRPr lang="en-US"/>
        </a:p>
      </dgm:t>
    </dgm:pt>
    <dgm:pt modelId="{8BDC0DCD-3CB0-48AE-A767-0FBACBE96634}" type="parTrans" cxnId="{B89EC34A-5120-4D8C-ACDF-6DFE308604D7}">
      <dgm:prSet/>
      <dgm:spPr/>
      <dgm:t>
        <a:bodyPr/>
        <a:lstStyle/>
        <a:p>
          <a:endParaRPr lang="en-US"/>
        </a:p>
      </dgm:t>
    </dgm:pt>
    <dgm:pt modelId="{A0E22500-E2A6-4166-9934-4B528772AE7C}" type="sibTrans" cxnId="{B89EC34A-5120-4D8C-ACDF-6DFE308604D7}">
      <dgm:prSet/>
      <dgm:spPr/>
      <dgm:t>
        <a:bodyPr/>
        <a:lstStyle/>
        <a:p>
          <a:endParaRPr lang="en-US"/>
        </a:p>
      </dgm:t>
    </dgm:pt>
    <dgm:pt modelId="{2B71B21C-44AC-48C8-B489-30EF6CA7BB9B}">
      <dgm:prSet/>
      <dgm:spPr/>
      <dgm:t>
        <a:bodyPr/>
        <a:lstStyle/>
        <a:p>
          <a:r>
            <a:rPr lang="en-GB" b="0" baseline="0"/>
            <a:t>• Opportunities</a:t>
          </a:r>
          <a:endParaRPr lang="en-US"/>
        </a:p>
      </dgm:t>
    </dgm:pt>
    <dgm:pt modelId="{50422CFB-D29A-4C9B-9CEF-A51957B9B5B9}" type="parTrans" cxnId="{C56FEF86-DAFF-4C27-A7B6-7C7B6E8A6F0B}">
      <dgm:prSet/>
      <dgm:spPr/>
      <dgm:t>
        <a:bodyPr/>
        <a:lstStyle/>
        <a:p>
          <a:endParaRPr lang="en-US"/>
        </a:p>
      </dgm:t>
    </dgm:pt>
    <dgm:pt modelId="{B898BDAF-2CDA-4EDC-A831-117CEB5C96FF}" type="sibTrans" cxnId="{C56FEF86-DAFF-4C27-A7B6-7C7B6E8A6F0B}">
      <dgm:prSet/>
      <dgm:spPr/>
      <dgm:t>
        <a:bodyPr/>
        <a:lstStyle/>
        <a:p>
          <a:endParaRPr lang="en-US"/>
        </a:p>
      </dgm:t>
    </dgm:pt>
    <dgm:pt modelId="{B760F50F-97F2-4FE3-B007-9408B87F29FA}">
      <dgm:prSet/>
      <dgm:spPr/>
      <dgm:t>
        <a:bodyPr/>
        <a:lstStyle/>
        <a:p>
          <a:r>
            <a:rPr lang="en-GB" b="0" baseline="0"/>
            <a:t>• Threats</a:t>
          </a:r>
          <a:endParaRPr lang="en-US"/>
        </a:p>
      </dgm:t>
    </dgm:pt>
    <dgm:pt modelId="{57D3E90A-FCE3-4F22-9915-4417B989C8D7}" type="parTrans" cxnId="{DAE1F062-7318-4231-8FD3-505C903F1904}">
      <dgm:prSet/>
      <dgm:spPr/>
      <dgm:t>
        <a:bodyPr/>
        <a:lstStyle/>
        <a:p>
          <a:endParaRPr lang="en-US"/>
        </a:p>
      </dgm:t>
    </dgm:pt>
    <dgm:pt modelId="{6FD2DF42-4B73-4E6F-BE92-79CFA7582515}" type="sibTrans" cxnId="{DAE1F062-7318-4231-8FD3-505C903F1904}">
      <dgm:prSet/>
      <dgm:spPr/>
      <dgm:t>
        <a:bodyPr/>
        <a:lstStyle/>
        <a:p>
          <a:endParaRPr lang="en-US"/>
        </a:p>
      </dgm:t>
    </dgm:pt>
    <dgm:pt modelId="{D5CB597E-D82D-0849-8ED2-E31107301601}" type="pres">
      <dgm:prSet presAssocID="{0E32BAB6-87D6-4289-806B-9E6E337428A4}" presName="matrix" presStyleCnt="0">
        <dgm:presLayoutVars>
          <dgm:chMax val="1"/>
          <dgm:dir/>
          <dgm:resizeHandles val="exact"/>
        </dgm:presLayoutVars>
      </dgm:prSet>
      <dgm:spPr/>
    </dgm:pt>
    <dgm:pt modelId="{BFB7BD31-4F69-D441-86C8-1EB5E227EE62}" type="pres">
      <dgm:prSet presAssocID="{0E32BAB6-87D6-4289-806B-9E6E337428A4}" presName="diamond" presStyleLbl="bgShp" presStyleIdx="0" presStyleCnt="1"/>
      <dgm:spPr/>
    </dgm:pt>
    <dgm:pt modelId="{1D6110D8-64CC-EB4E-8D4E-5BF161401A79}" type="pres">
      <dgm:prSet presAssocID="{0E32BAB6-87D6-4289-806B-9E6E337428A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015B8FC-C23F-2D4B-9623-8292A9A4CD3F}" type="pres">
      <dgm:prSet presAssocID="{0E32BAB6-87D6-4289-806B-9E6E337428A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9E75A0D-4F55-0640-BDB3-25D4A77F69ED}" type="pres">
      <dgm:prSet presAssocID="{0E32BAB6-87D6-4289-806B-9E6E337428A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2C6FF94-CF1B-E64F-BD0A-4F76C8EC2684}" type="pres">
      <dgm:prSet presAssocID="{0E32BAB6-87D6-4289-806B-9E6E337428A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35E9518-DAB9-4043-971C-20321CFFA23C}" type="presOf" srcId="{0E32BAB6-87D6-4289-806B-9E6E337428A4}" destId="{D5CB597E-D82D-0849-8ED2-E31107301601}" srcOrd="0" destOrd="0" presId="urn:microsoft.com/office/officeart/2005/8/layout/matrix3"/>
    <dgm:cxn modelId="{8D28DE28-01A6-4455-97B1-A24035B6C897}" srcId="{0E32BAB6-87D6-4289-806B-9E6E337428A4}" destId="{3BA9D7E2-824D-4ACF-AE45-6F10FA6F5D0D}" srcOrd="0" destOrd="0" parTransId="{C0AEC97F-5C0E-4480-86C6-AA886CF7A43A}" sibTransId="{077A4747-D662-4EB3-86B7-916B6E10BB1C}"/>
    <dgm:cxn modelId="{058C513C-D5C7-6B4F-B167-40E0BD51FC29}" type="presOf" srcId="{3BA9D7E2-824D-4ACF-AE45-6F10FA6F5D0D}" destId="{1D6110D8-64CC-EB4E-8D4E-5BF161401A79}" srcOrd="0" destOrd="0" presId="urn:microsoft.com/office/officeart/2005/8/layout/matrix3"/>
    <dgm:cxn modelId="{B89EC34A-5120-4D8C-ACDF-6DFE308604D7}" srcId="{0E32BAB6-87D6-4289-806B-9E6E337428A4}" destId="{F44852C3-D049-4A04-8A10-8CFC7AE904C9}" srcOrd="1" destOrd="0" parTransId="{8BDC0DCD-3CB0-48AE-A767-0FBACBE96634}" sibTransId="{A0E22500-E2A6-4166-9934-4B528772AE7C}"/>
    <dgm:cxn modelId="{210D3358-AE0A-9F47-88DC-2976D08992B1}" type="presOf" srcId="{B760F50F-97F2-4FE3-B007-9408B87F29FA}" destId="{C2C6FF94-CF1B-E64F-BD0A-4F76C8EC2684}" srcOrd="0" destOrd="0" presId="urn:microsoft.com/office/officeart/2005/8/layout/matrix3"/>
    <dgm:cxn modelId="{DAE1F062-7318-4231-8FD3-505C903F1904}" srcId="{0E32BAB6-87D6-4289-806B-9E6E337428A4}" destId="{B760F50F-97F2-4FE3-B007-9408B87F29FA}" srcOrd="3" destOrd="0" parTransId="{57D3E90A-FCE3-4F22-9915-4417B989C8D7}" sibTransId="{6FD2DF42-4B73-4E6F-BE92-79CFA7582515}"/>
    <dgm:cxn modelId="{18696F83-ECA5-AA47-88FD-0F152209C3C4}" type="presOf" srcId="{F44852C3-D049-4A04-8A10-8CFC7AE904C9}" destId="{6015B8FC-C23F-2D4B-9623-8292A9A4CD3F}" srcOrd="0" destOrd="0" presId="urn:microsoft.com/office/officeart/2005/8/layout/matrix3"/>
    <dgm:cxn modelId="{C56FEF86-DAFF-4C27-A7B6-7C7B6E8A6F0B}" srcId="{0E32BAB6-87D6-4289-806B-9E6E337428A4}" destId="{2B71B21C-44AC-48C8-B489-30EF6CA7BB9B}" srcOrd="2" destOrd="0" parTransId="{50422CFB-D29A-4C9B-9CEF-A51957B9B5B9}" sibTransId="{B898BDAF-2CDA-4EDC-A831-117CEB5C96FF}"/>
    <dgm:cxn modelId="{CD365598-703A-034D-A373-8B9554C6571D}" type="presOf" srcId="{2B71B21C-44AC-48C8-B489-30EF6CA7BB9B}" destId="{19E75A0D-4F55-0640-BDB3-25D4A77F69ED}" srcOrd="0" destOrd="0" presId="urn:microsoft.com/office/officeart/2005/8/layout/matrix3"/>
    <dgm:cxn modelId="{FF5BDF84-1EE0-514F-9286-E67EB73402F6}" type="presParOf" srcId="{D5CB597E-D82D-0849-8ED2-E31107301601}" destId="{BFB7BD31-4F69-D441-86C8-1EB5E227EE62}" srcOrd="0" destOrd="0" presId="urn:microsoft.com/office/officeart/2005/8/layout/matrix3"/>
    <dgm:cxn modelId="{6A9DF54A-A464-CA4D-8002-98E34A98C6DB}" type="presParOf" srcId="{D5CB597E-D82D-0849-8ED2-E31107301601}" destId="{1D6110D8-64CC-EB4E-8D4E-5BF161401A79}" srcOrd="1" destOrd="0" presId="urn:microsoft.com/office/officeart/2005/8/layout/matrix3"/>
    <dgm:cxn modelId="{16BCDDC4-2215-3B46-A91C-934FAA7FC174}" type="presParOf" srcId="{D5CB597E-D82D-0849-8ED2-E31107301601}" destId="{6015B8FC-C23F-2D4B-9623-8292A9A4CD3F}" srcOrd="2" destOrd="0" presId="urn:microsoft.com/office/officeart/2005/8/layout/matrix3"/>
    <dgm:cxn modelId="{2E26E526-FE64-4041-AEFF-2FF396B6BA73}" type="presParOf" srcId="{D5CB597E-D82D-0849-8ED2-E31107301601}" destId="{19E75A0D-4F55-0640-BDB3-25D4A77F69ED}" srcOrd="3" destOrd="0" presId="urn:microsoft.com/office/officeart/2005/8/layout/matrix3"/>
    <dgm:cxn modelId="{CC73E672-5229-7646-8611-358D8B9B2F7C}" type="presParOf" srcId="{D5CB597E-D82D-0849-8ED2-E31107301601}" destId="{C2C6FF94-CF1B-E64F-BD0A-4F76C8EC268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B006B-F334-B84D-9FAE-C45F5121C7EA}">
      <dsp:nvSpPr>
        <dsp:cNvPr id="0" name=""/>
        <dsp:cNvSpPr/>
      </dsp:nvSpPr>
      <dsp:spPr>
        <a:xfrm>
          <a:off x="0" y="19188"/>
          <a:ext cx="6790606" cy="13852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200" b="0" i="0" kern="1200" baseline="0"/>
            <a:t>Havencares Insurance - South Wales (Swansea &amp; Cardiff).</a:t>
          </a:r>
          <a:endParaRPr lang="en-US" sz="3200" kern="1200"/>
        </a:p>
      </dsp:txBody>
      <dsp:txXfrm>
        <a:off x="67624" y="86812"/>
        <a:ext cx="6655358" cy="1250031"/>
      </dsp:txXfrm>
    </dsp:sp>
    <dsp:sp modelId="{12D77D0C-18C2-AB4F-A67C-3F3EEFFDDB93}">
      <dsp:nvSpPr>
        <dsp:cNvPr id="0" name=""/>
        <dsp:cNvSpPr/>
      </dsp:nvSpPr>
      <dsp:spPr>
        <a:xfrm>
          <a:off x="0" y="1496628"/>
          <a:ext cx="6790606" cy="1385279"/>
        </a:xfrm>
        <a:prstGeom prst="roundRect">
          <a:avLst/>
        </a:prstGeom>
        <a:solidFill>
          <a:schemeClr val="accent2">
            <a:hueOff val="-780541"/>
            <a:satOff val="24437"/>
            <a:lumOff val="-7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200" b="0" i="0" kern="1200" baseline="0"/>
            <a:t>Cardiff Site: 300 employees (mostly Claims Handlers).</a:t>
          </a:r>
          <a:endParaRPr lang="en-US" sz="3200" kern="1200"/>
        </a:p>
      </dsp:txBody>
      <dsp:txXfrm>
        <a:off x="67624" y="1564252"/>
        <a:ext cx="6655358" cy="1250031"/>
      </dsp:txXfrm>
    </dsp:sp>
    <dsp:sp modelId="{4F0028FE-6ECB-B34F-877B-8D223D8DBFEC}">
      <dsp:nvSpPr>
        <dsp:cNvPr id="0" name=""/>
        <dsp:cNvSpPr/>
      </dsp:nvSpPr>
      <dsp:spPr>
        <a:xfrm>
          <a:off x="0" y="2974069"/>
          <a:ext cx="6790606" cy="1385279"/>
        </a:xfrm>
        <a:prstGeom prst="roundRect">
          <a:avLst/>
        </a:prstGeom>
        <a:solidFill>
          <a:schemeClr val="accent2">
            <a:hueOff val="-1561081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sz="3200" b="0" i="0" kern="1200" baseline="0"/>
            <a:t>The Job: Sedentary work, angry customers, high pressure.</a:t>
          </a:r>
          <a:endParaRPr lang="en-US" sz="3200" kern="1200"/>
        </a:p>
      </dsp:txBody>
      <dsp:txXfrm>
        <a:off x="67624" y="3041693"/>
        <a:ext cx="6655358" cy="12500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3ECAE8-218E-F248-AD48-611868377271}">
      <dsp:nvSpPr>
        <dsp:cNvPr id="0" name=""/>
        <dsp:cNvSpPr/>
      </dsp:nvSpPr>
      <dsp:spPr>
        <a:xfrm>
          <a:off x="0" y="0"/>
          <a:ext cx="617219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C5B6C-1EF4-194D-A92A-73EE63BAE662}">
      <dsp:nvSpPr>
        <dsp:cNvPr id="0" name=""/>
        <dsp:cNvSpPr/>
      </dsp:nvSpPr>
      <dsp:spPr>
        <a:xfrm>
          <a:off x="0" y="0"/>
          <a:ext cx="6172199" cy="5197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3900" b="0" i="0" kern="1200" baseline="0" dirty="0"/>
            <a:t>1. Political
2. Economic
3. Social
4. Technological
5. Legal
6. Environmental</a:t>
          </a:r>
          <a:endParaRPr lang="en-US" sz="3900" kern="1200" dirty="0"/>
        </a:p>
      </dsp:txBody>
      <dsp:txXfrm>
        <a:off x="0" y="0"/>
        <a:ext cx="6172199" cy="51974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8FC8FE-272F-4BF6-9C38-800B2C67F6A2}">
      <dsp:nvSpPr>
        <dsp:cNvPr id="0" name=""/>
        <dsp:cNvSpPr/>
      </dsp:nvSpPr>
      <dsp:spPr>
        <a:xfrm>
          <a:off x="588543" y="148794"/>
          <a:ext cx="1784250" cy="17842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57F56-79F4-49DA-8A68-9F86E94B666C}">
      <dsp:nvSpPr>
        <dsp:cNvPr id="0" name=""/>
        <dsp:cNvSpPr/>
      </dsp:nvSpPr>
      <dsp:spPr>
        <a:xfrm>
          <a:off x="968793" y="529044"/>
          <a:ext cx="1023749" cy="1023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C8F22-00C1-4411-94BE-9ED9F55FDD42}">
      <dsp:nvSpPr>
        <dsp:cNvPr id="0" name=""/>
        <dsp:cNvSpPr/>
      </dsp:nvSpPr>
      <dsp:spPr>
        <a:xfrm>
          <a:off x="18168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1" kern="1200" baseline="0"/>
            <a:t>1</a:t>
          </a:r>
          <a:r>
            <a:rPr lang="zh-CN" sz="2200" b="1" kern="1200" baseline="0"/>
            <a:t>、</a:t>
          </a:r>
          <a:r>
            <a:rPr lang="en-GB" sz="2200" b="1" kern="1200" baseline="0"/>
            <a:t>Compassionate Leadership</a:t>
          </a:r>
          <a:endParaRPr lang="en-US" sz="2200" kern="1200"/>
        </a:p>
      </dsp:txBody>
      <dsp:txXfrm>
        <a:off x="18168" y="2488794"/>
        <a:ext cx="2925000" cy="720000"/>
      </dsp:txXfrm>
    </dsp:sp>
    <dsp:sp modelId="{7EE1C7B1-67D0-40C4-97CE-EF888563E1E2}">
      <dsp:nvSpPr>
        <dsp:cNvPr id="0" name=""/>
        <dsp:cNvSpPr/>
      </dsp:nvSpPr>
      <dsp:spPr>
        <a:xfrm>
          <a:off x="4025418" y="148794"/>
          <a:ext cx="1784250" cy="17842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9B798-4F7B-45BA-A151-8DF1C695E271}">
      <dsp:nvSpPr>
        <dsp:cNvPr id="0" name=""/>
        <dsp:cNvSpPr/>
      </dsp:nvSpPr>
      <dsp:spPr>
        <a:xfrm>
          <a:off x="4405668" y="529044"/>
          <a:ext cx="1023749" cy="1023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5832E-FBE7-4FFD-9FF7-75F9135E3997}">
      <dsp:nvSpPr>
        <dsp:cNvPr id="0" name=""/>
        <dsp:cNvSpPr/>
      </dsp:nvSpPr>
      <dsp:spPr>
        <a:xfrm>
          <a:off x="3455043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1" kern="1200" baseline="0"/>
            <a:t>2</a:t>
          </a:r>
          <a:r>
            <a:rPr lang="zh-CN" sz="2200" b="1" kern="1200" baseline="0"/>
            <a:t>、</a:t>
          </a:r>
          <a:r>
            <a:rPr lang="en-GB" sz="2200" b="1" kern="1200" baseline="0"/>
            <a:t>As a role model</a:t>
          </a:r>
          <a:endParaRPr lang="en-US" sz="2200" kern="1200"/>
        </a:p>
      </dsp:txBody>
      <dsp:txXfrm>
        <a:off x="3455043" y="2488794"/>
        <a:ext cx="2925000" cy="720000"/>
      </dsp:txXfrm>
    </dsp:sp>
    <dsp:sp modelId="{A9FE59C9-D8D7-4186-BAA8-33DF9B60322E}">
      <dsp:nvSpPr>
        <dsp:cNvPr id="0" name=""/>
        <dsp:cNvSpPr/>
      </dsp:nvSpPr>
      <dsp:spPr>
        <a:xfrm>
          <a:off x="7462293" y="148794"/>
          <a:ext cx="1784250" cy="17842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F3EF9A-CBA1-4255-9BC8-637C12D96551}">
      <dsp:nvSpPr>
        <dsp:cNvPr id="0" name=""/>
        <dsp:cNvSpPr/>
      </dsp:nvSpPr>
      <dsp:spPr>
        <a:xfrm>
          <a:off x="7842543" y="529044"/>
          <a:ext cx="1023749" cy="1023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8534E-19EB-448F-99E3-078BAD8AFBB7}">
      <dsp:nvSpPr>
        <dsp:cNvPr id="0" name=""/>
        <dsp:cNvSpPr/>
      </dsp:nvSpPr>
      <dsp:spPr>
        <a:xfrm>
          <a:off x="6891918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1" kern="1200" baseline="0"/>
            <a:t>3</a:t>
          </a:r>
          <a:r>
            <a:rPr lang="zh-CN" sz="2200" b="1" kern="1200" baseline="0"/>
            <a:t>、</a:t>
          </a:r>
          <a:r>
            <a:rPr lang="en-US" sz="2200" b="1" kern="1200" baseline="0"/>
            <a:t>Critical Reflection</a:t>
          </a:r>
          <a:endParaRPr lang="en-US" sz="2200" kern="1200"/>
        </a:p>
      </dsp:txBody>
      <dsp:txXfrm>
        <a:off x="6891918" y="2488794"/>
        <a:ext cx="2925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7BD31-4F69-D441-86C8-1EB5E227EE62}">
      <dsp:nvSpPr>
        <dsp:cNvPr id="0" name=""/>
        <dsp:cNvSpPr/>
      </dsp:nvSpPr>
      <dsp:spPr>
        <a:xfrm>
          <a:off x="487362" y="0"/>
          <a:ext cx="5197475" cy="519747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6110D8-64CC-EB4E-8D4E-5BF161401A79}">
      <dsp:nvSpPr>
        <dsp:cNvPr id="0" name=""/>
        <dsp:cNvSpPr/>
      </dsp:nvSpPr>
      <dsp:spPr>
        <a:xfrm>
          <a:off x="981122" y="493760"/>
          <a:ext cx="2027015" cy="20270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baseline="0"/>
            <a:t>• Strengths</a:t>
          </a:r>
          <a:endParaRPr lang="en-US" sz="2200" kern="1200"/>
        </a:p>
      </dsp:txBody>
      <dsp:txXfrm>
        <a:off x="1080073" y="592711"/>
        <a:ext cx="1829113" cy="1829113"/>
      </dsp:txXfrm>
    </dsp:sp>
    <dsp:sp modelId="{6015B8FC-C23F-2D4B-9623-8292A9A4CD3F}">
      <dsp:nvSpPr>
        <dsp:cNvPr id="0" name=""/>
        <dsp:cNvSpPr/>
      </dsp:nvSpPr>
      <dsp:spPr>
        <a:xfrm>
          <a:off x="3164062" y="493760"/>
          <a:ext cx="2027015" cy="20270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baseline="0"/>
            <a:t>• Weaknesses</a:t>
          </a:r>
          <a:endParaRPr lang="en-US" sz="2200" kern="1200"/>
        </a:p>
      </dsp:txBody>
      <dsp:txXfrm>
        <a:off x="3263013" y="592711"/>
        <a:ext cx="1829113" cy="1829113"/>
      </dsp:txXfrm>
    </dsp:sp>
    <dsp:sp modelId="{19E75A0D-4F55-0640-BDB3-25D4A77F69ED}">
      <dsp:nvSpPr>
        <dsp:cNvPr id="0" name=""/>
        <dsp:cNvSpPr/>
      </dsp:nvSpPr>
      <dsp:spPr>
        <a:xfrm>
          <a:off x="981122" y="2676699"/>
          <a:ext cx="2027015" cy="20270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baseline="0"/>
            <a:t>• Opportunities</a:t>
          </a:r>
          <a:endParaRPr lang="en-US" sz="2200" kern="1200"/>
        </a:p>
      </dsp:txBody>
      <dsp:txXfrm>
        <a:off x="1080073" y="2775650"/>
        <a:ext cx="1829113" cy="1829113"/>
      </dsp:txXfrm>
    </dsp:sp>
    <dsp:sp modelId="{C2C6FF94-CF1B-E64F-BD0A-4F76C8EC2684}">
      <dsp:nvSpPr>
        <dsp:cNvPr id="0" name=""/>
        <dsp:cNvSpPr/>
      </dsp:nvSpPr>
      <dsp:spPr>
        <a:xfrm>
          <a:off x="3164062" y="2676699"/>
          <a:ext cx="2027015" cy="20270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baseline="0"/>
            <a:t>• Threats</a:t>
          </a:r>
          <a:endParaRPr lang="en-US" sz="2200" kern="1200"/>
        </a:p>
      </dsp:txBody>
      <dsp:txXfrm>
        <a:off x="3263013" y="2775650"/>
        <a:ext cx="1829113" cy="18291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14000"/>
              </a:lnSpc>
              <a:defRPr sz="6000" b="0" cap="none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788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563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017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434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82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480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99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546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491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539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251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lIns="109728" tIns="109728" rIns="109728" bIns="91440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lIns="109728" tIns="109728" rIns="109728" bIns="91440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lIns="109728" tIns="109728" rIns="109728" bIns="9144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002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4400" b="1" kern="1200" spc="13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4000"/>
        </a:lnSpc>
        <a:spcBef>
          <a:spcPts val="930"/>
        </a:spcBef>
        <a:buFont typeface="Corbel" panose="020B0503020204020204" pitchFamily="34" charset="0"/>
        <a:buNone/>
        <a:defRPr sz="2100" b="0" kern="1200" spc="1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14000"/>
        </a:lnSpc>
        <a:spcBef>
          <a:spcPts val="930"/>
        </a:spcBef>
        <a:buFont typeface="Corbel" panose="020B0503020204020204" pitchFamily="34" charset="0"/>
        <a:buNone/>
        <a:defRPr sz="1800" kern="1200" spc="1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14000"/>
        </a:lnSpc>
        <a:spcBef>
          <a:spcPts val="930"/>
        </a:spcBef>
        <a:buFont typeface="Corbel" panose="020B0503020204020204" pitchFamily="34" charset="0"/>
        <a:buChar char="–"/>
        <a:defRPr sz="1600" i="0" kern="1200" spc="1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14000"/>
        </a:lnSpc>
        <a:spcBef>
          <a:spcPts val="930"/>
        </a:spcBef>
        <a:buFont typeface="Corbel" panose="020B0503020204020204" pitchFamily="34" charset="0"/>
        <a:buChar char="–"/>
        <a:defRPr sz="1600" kern="1200" spc="1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14000"/>
        </a:lnSpc>
        <a:spcBef>
          <a:spcPts val="930"/>
        </a:spcBef>
        <a:buFont typeface="Corbel" panose="020B0503020204020204" pitchFamily="34" charset="0"/>
        <a:buChar char="–"/>
        <a:defRPr sz="1600" i="0" kern="1200" spc="1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D643D9-A6D0-8A15-1F96-C8F82E4DE6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587" b="-2"/>
          <a:stretch>
            <a:fillRect/>
          </a:stretch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8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239A52C8-6B38-59B6-D0AE-1AA993861A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2100" y="2146851"/>
            <a:ext cx="7341901" cy="2658269"/>
          </a:xfrm>
        </p:spPr>
        <p:txBody>
          <a:bodyPr anchor="b">
            <a:normAutofit/>
          </a:bodyPr>
          <a:lstStyle/>
          <a:p>
            <a:pPr>
              <a:lnSpc>
                <a:spcPct val="104000"/>
              </a:lnSpc>
            </a:pPr>
            <a:r>
              <a:rPr lang="en-GB" altLang="zh-CN" sz="5100" dirty="0"/>
              <a:t>Application for HR Manager Position at </a:t>
            </a:r>
            <a:r>
              <a:rPr lang="en-GB" altLang="zh-CN" sz="5100" dirty="0" err="1"/>
              <a:t>Havencares</a:t>
            </a:r>
            <a:r>
              <a:rPr lang="en-GB" altLang="zh-CN" sz="5100" dirty="0"/>
              <a:t> Cardiff</a:t>
            </a:r>
            <a:endParaRPr kumimoji="1" lang="zh-CN" altLang="en-US" sz="5100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ECCE2D0-5D93-FD43-603A-456E0EC1E1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102" y="4810937"/>
            <a:ext cx="7341902" cy="1172200"/>
          </a:xfrm>
        </p:spPr>
        <p:txBody>
          <a:bodyPr anchor="t">
            <a:normAutofit fontScale="92500"/>
          </a:bodyPr>
          <a:lstStyle/>
          <a:p>
            <a:r>
              <a:rPr lang="en-GB" altLang="zh-CN" sz="2200" dirty="0"/>
              <a:t>Using Wellbeing Strategy to Improve Performance</a:t>
            </a:r>
          </a:p>
          <a:p>
            <a:r>
              <a:rPr lang="en-GB" altLang="zh-CN" sz="2000" dirty="0"/>
              <a:t>Presented by [</a:t>
            </a:r>
            <a:r>
              <a:rPr lang="en-GB" altLang="zh-CN" sz="2000" dirty="0" err="1"/>
              <a:t>ZhiHao</a:t>
            </a:r>
            <a:r>
              <a:rPr lang="zh-CN" altLang="en-US" sz="2000" dirty="0"/>
              <a:t> </a:t>
            </a:r>
            <a:r>
              <a:rPr lang="en-US" altLang="zh-CN" sz="2000" dirty="0"/>
              <a:t>Xu</a:t>
            </a:r>
            <a:r>
              <a:rPr lang="en-GB" altLang="zh-CN" sz="2000" dirty="0"/>
              <a:t>]</a:t>
            </a:r>
            <a:endParaRPr kumimoji="1" lang="zh-CN" altLang="en-US" sz="2200" dirty="0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299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325E945A-760B-56DC-13C2-3DBE85966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60" y="1200863"/>
            <a:ext cx="3179566" cy="4306007"/>
          </a:xfrm>
        </p:spPr>
        <p:txBody>
          <a:bodyPr>
            <a:normAutofit/>
          </a:bodyPr>
          <a:lstStyle/>
          <a:p>
            <a:r>
              <a:rPr lang="en-GB" altLang="zh-CN" sz="3700" dirty="0">
                <a:solidFill>
                  <a:schemeClr val="bg1"/>
                </a:solidFill>
              </a:rPr>
              <a:t>Introduction &amp; </a:t>
            </a:r>
            <a:br>
              <a:rPr lang="en-GB" altLang="zh-CN" sz="3700" dirty="0">
                <a:solidFill>
                  <a:schemeClr val="bg1"/>
                </a:solidFill>
              </a:rPr>
            </a:br>
            <a:r>
              <a:rPr lang="en-GB" altLang="zh-CN" sz="3700" dirty="0">
                <a:solidFill>
                  <a:schemeClr val="bg1"/>
                </a:solidFill>
              </a:rPr>
              <a:t>Context</a:t>
            </a:r>
            <a:endParaRPr kumimoji="1" lang="zh-CN" altLang="en-US" sz="3700" dirty="0">
              <a:solidFill>
                <a:schemeClr val="bg1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9CDEC1D-2607-BA07-6D0A-355C7CEE4B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0355201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2870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多米诺效应白色切口和蓝色切口">
            <a:extLst>
              <a:ext uri="{FF2B5EF4-FFF2-40B4-BE49-F238E27FC236}">
                <a16:creationId xmlns:a16="http://schemas.microsoft.com/office/drawing/2014/main" id="{D7AA89D0-B5DF-F288-D1CC-8B655204D2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569" r="4218"/>
          <a:stretch>
            <a:fillRect/>
          </a:stretch>
        </p:blipFill>
        <p:spPr>
          <a:xfrm>
            <a:off x="20" y="719747"/>
            <a:ext cx="4458058" cy="538967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5D10598A-9C94-37AA-C9A8-DFEAA8EFB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altLang="zh-CN"/>
              <a:t>Current Challenges</a:t>
            </a:r>
            <a:endParaRPr kumimoji="1" lang="zh-CN" alt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0CC3793-B981-EFD5-DC22-01E01245C6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21857" y="2268656"/>
            <a:ext cx="6627226" cy="35059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zh-CN" altLang="zh-CN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High Turnover:</a:t>
            </a:r>
            <a:r>
              <a:rPr kumimoji="0" lang="zh-CN" altLang="zh-CN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Many people are leaving.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zh-CN" altLang="zh-CN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High Absence:</a:t>
            </a:r>
            <a:r>
              <a:rPr kumimoji="0" lang="zh-CN" altLang="zh-CN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Stress, mental health, and flu.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zh-CN" altLang="zh-CN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Poor Performance:</a:t>
            </a:r>
            <a:r>
              <a:rPr kumimoji="0" lang="zh-CN" altLang="zh-CN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Long-term staff are tired and sick.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zh-CN" altLang="zh-CN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49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D34487E2-2833-82BC-538D-667AEC1EB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altLang="zh-CN" sz="2500" b="0" cap="all" spc="150" dirty="0">
                <a:solidFill>
                  <a:schemeClr val="bg1"/>
                </a:solidFill>
              </a:rPr>
              <a:t>2</a:t>
            </a:r>
            <a:r>
              <a:rPr lang="zh-CN" altLang="en-US" sz="2500" b="0" cap="all" spc="150" dirty="0">
                <a:solidFill>
                  <a:schemeClr val="bg1"/>
                </a:solidFill>
              </a:rPr>
              <a:t>、</a:t>
            </a:r>
            <a:r>
              <a:rPr lang="en-US" altLang="zh-CN" sz="2500" b="0" cap="all" spc="150" dirty="0">
                <a:solidFill>
                  <a:schemeClr val="bg1"/>
                </a:solidFill>
              </a:rPr>
              <a:t>External Environment Perspective — PESTLE Strategic Analysis</a:t>
            </a:r>
            <a:endParaRPr kumimoji="1" lang="en-US" altLang="zh-CN" sz="2500" b="0" cap="all" spc="150" dirty="0">
              <a:solidFill>
                <a:schemeClr val="bg1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CDBB30F-BDE6-45F9-1A59-986555B9F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857566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28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DD0CD0F-689A-B7AC-83EB-0D79AA65F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249720" cy="10303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CN" sz="2400" dirty="0">
                <a:solidFill>
                  <a:schemeClr val="bg1"/>
                </a:solidFill>
              </a:rPr>
              <a:t>3</a:t>
            </a:r>
            <a:r>
              <a:rPr lang="zh-CN" altLang="en-US" sz="2400" dirty="0">
                <a:solidFill>
                  <a:schemeClr val="bg1"/>
                </a:solidFill>
              </a:rPr>
              <a:t>、</a:t>
            </a:r>
            <a:r>
              <a:rPr lang="en-GB" altLang="zh-CN" sz="2400" dirty="0">
                <a:solidFill>
                  <a:schemeClr val="bg1"/>
                </a:solidFill>
              </a:rPr>
              <a:t>Self-Insight — A Critical Analysis Based on Leadership Theory</a:t>
            </a:r>
            <a:endParaRPr kumimoji="1" lang="zh-CN" altLang="en-US" sz="2400" dirty="0">
              <a:solidFill>
                <a:schemeClr val="bg1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内容占位符 6">
            <a:extLst>
              <a:ext uri="{FF2B5EF4-FFF2-40B4-BE49-F238E27FC236}">
                <a16:creationId xmlns:a16="http://schemas.microsoft.com/office/drawing/2014/main" id="{F2139A96-76EF-E398-125E-D40E188D0F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7750858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1361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7">
            <a:extLst>
              <a:ext uri="{FF2B5EF4-FFF2-40B4-BE49-F238E27FC236}">
                <a16:creationId xmlns:a16="http://schemas.microsoft.com/office/drawing/2014/main" id="{3835F464-7A59-4221-AA5E-B60EF8D3C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C57C5DBA-8674-AFD1-72DC-FF186872D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altLang="zh-CN" sz="3400"/>
              <a:t>4</a:t>
            </a:r>
            <a:r>
              <a:rPr lang="zh-CN" altLang="en-US" sz="3400"/>
              <a:t>、</a:t>
            </a:r>
            <a:r>
              <a:rPr lang="en-GB" altLang="zh-CN" sz="3400"/>
              <a:t>Internal Strategic Positioning — Organizational SWOT Analysis</a:t>
            </a:r>
            <a:endParaRPr kumimoji="1" lang="zh-CN" altLang="en-US" sz="3400"/>
          </a:p>
        </p:txBody>
      </p:sp>
      <p:sp>
        <p:nvSpPr>
          <p:cNvPr id="39" name="Rectangle 29">
            <a:extLst>
              <a:ext uri="{FF2B5EF4-FFF2-40B4-BE49-F238E27FC236}">
                <a16:creationId xmlns:a16="http://schemas.microsoft.com/office/drawing/2014/main" id="{2C57B5ED-61CB-4AF5-A47A-A41A996F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61644" y="0"/>
            <a:ext cx="7530351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1">
            <a:extLst>
              <a:ext uri="{FF2B5EF4-FFF2-40B4-BE49-F238E27FC236}">
                <a16:creationId xmlns:a16="http://schemas.microsoft.com/office/drawing/2014/main" id="{714C9CDB-7738-4B6C-BCE1-D9516C1E0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1" name="内容占位符 6">
            <a:extLst>
              <a:ext uri="{FF2B5EF4-FFF2-40B4-BE49-F238E27FC236}">
                <a16:creationId xmlns:a16="http://schemas.microsoft.com/office/drawing/2014/main" id="{707FDF56-A570-AF6F-2866-2BFFE915C9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7857672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7159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79">
            <a:extLst>
              <a:ext uri="{FF2B5EF4-FFF2-40B4-BE49-F238E27FC236}">
                <a16:creationId xmlns:a16="http://schemas.microsoft.com/office/drawing/2014/main" id="{DA4E7B50-D68C-43EB-930F-EA442A13A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Rectangle 81">
            <a:extLst>
              <a:ext uri="{FF2B5EF4-FFF2-40B4-BE49-F238E27FC236}">
                <a16:creationId xmlns:a16="http://schemas.microsoft.com/office/drawing/2014/main" id="{02822754-E01B-4742-88B9-BE0984BAF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83">
            <a:extLst>
              <a:ext uri="{FF2B5EF4-FFF2-40B4-BE49-F238E27FC236}">
                <a16:creationId xmlns:a16="http://schemas.microsoft.com/office/drawing/2014/main" id="{387C5BBA-BBE2-4821-96CF-38FC49570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85">
            <a:extLst>
              <a:ext uri="{FF2B5EF4-FFF2-40B4-BE49-F238E27FC236}">
                <a16:creationId xmlns:a16="http://schemas.microsoft.com/office/drawing/2014/main" id="{3611DA2B-4CF7-4A57-82AC-FA120DE44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1095508"/>
            <a:ext cx="12187426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DD0B447E-E97C-3355-2181-C370C8457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178" y="1475399"/>
            <a:ext cx="6623040" cy="1140580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kumimoji="1" lang="en-US" altLang="zh-CN" b="0" cap="all" spc="150"/>
              <a:t>Reference</a:t>
            </a:r>
            <a:r>
              <a:rPr kumimoji="1" lang="zh-CN" altLang="en-US" b="0" cap="all" spc="150"/>
              <a:t> </a:t>
            </a:r>
            <a:r>
              <a:rPr kumimoji="1" lang="en-US" altLang="zh-CN" b="0" cap="all" spc="150"/>
              <a:t>list</a:t>
            </a:r>
          </a:p>
        </p:txBody>
      </p:sp>
      <p:sp>
        <p:nvSpPr>
          <p:cNvPr id="58" name="Content Placeholder 57">
            <a:extLst>
              <a:ext uri="{FF2B5EF4-FFF2-40B4-BE49-F238E27FC236}">
                <a16:creationId xmlns:a16="http://schemas.microsoft.com/office/drawing/2014/main" id="{8A561921-0522-AC59-05F5-149176AF2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652" y="2518945"/>
            <a:ext cx="6367007" cy="3714751"/>
          </a:xfrm>
        </p:spPr>
        <p:txBody>
          <a:bodyPr anchor="t">
            <a:normAutofit fontScale="55000" lnSpcReduction="20000"/>
          </a:bodyPr>
          <a:lstStyle/>
          <a:p>
            <a:pPr>
              <a:lnSpc>
                <a:spcPct val="104000"/>
              </a:lnSpc>
            </a:pPr>
            <a:r>
              <a:rPr lang="en-US" altLang="zh-CN" sz="1300" dirty="0"/>
              <a:t>Coronado-Maldonado, I., Benítez-Márquez, M.-D., 2023. </a:t>
            </a:r>
            <a:r>
              <a:rPr lang="en-US" altLang="zh-CN" sz="1300" i="1" dirty="0"/>
              <a:t>Emotional intelligence, leadership, and work teams: A hybrid literature review</a:t>
            </a:r>
            <a:r>
              <a:rPr lang="en-US" altLang="zh-CN" sz="1300" dirty="0"/>
              <a:t>. </a:t>
            </a:r>
            <a:r>
              <a:rPr lang="en-US" altLang="zh-CN" sz="1300" dirty="0" err="1"/>
              <a:t>Heliyon</a:t>
            </a:r>
            <a:r>
              <a:rPr lang="en-US" altLang="zh-CN" sz="1300" dirty="0"/>
              <a:t> 9. 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Effron, M., </a:t>
            </a:r>
            <a:r>
              <a:rPr lang="en-US" altLang="zh-CN" sz="1300" dirty="0" err="1"/>
              <a:t>Gandossy</a:t>
            </a:r>
            <a:r>
              <a:rPr lang="en-US" altLang="zh-CN" sz="1300" dirty="0"/>
              <a:t>, R., Goldsmith, M., 2003. </a:t>
            </a:r>
            <a:r>
              <a:rPr lang="en-US" altLang="zh-CN" sz="1300" i="1" dirty="0"/>
              <a:t>Human Resources in the 21st Century.</a:t>
            </a:r>
            <a:r>
              <a:rPr lang="en-US" altLang="zh-CN" sz="1300" dirty="0"/>
              <a:t> John Wiley &amp; Sons.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Emanuel, D., 2025. </a:t>
            </a:r>
            <a:r>
              <a:rPr lang="en-US" altLang="zh-CN" sz="1300" i="1" dirty="0"/>
              <a:t>Assessing Aptitude: A Critical Analysis of the Effectiveness of HRM Competency Frameworks in Civil Service Recruitment, Selection, Retention and Promotion. (masters).</a:t>
            </a:r>
            <a:r>
              <a:rPr lang="en-US" altLang="zh-CN" sz="1300" dirty="0"/>
              <a:t> University of Wales Trinity Saint David.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 err="1"/>
              <a:t>Karrani</a:t>
            </a:r>
            <a:r>
              <a:rPr lang="en-US" altLang="zh-CN" sz="1300" dirty="0"/>
              <a:t>, M.A., Bani-Melhem, S., Mohd-Shamsudin, F., Usman, M., </a:t>
            </a:r>
            <a:r>
              <a:rPr lang="en-US" altLang="zh-CN" sz="1300" dirty="0" err="1"/>
              <a:t>Boğan</a:t>
            </a:r>
            <a:r>
              <a:rPr lang="en-US" altLang="zh-CN" sz="1300" dirty="0"/>
              <a:t>, E., 2024. </a:t>
            </a:r>
            <a:r>
              <a:rPr lang="en-US" altLang="zh-CN" sz="1300" i="1" dirty="0"/>
              <a:t>Quiet quitting </a:t>
            </a:r>
            <a:r>
              <a:rPr lang="en-US" altLang="zh-CN" sz="1300" i="1" dirty="0" err="1"/>
              <a:t>behaviours</a:t>
            </a:r>
            <a:r>
              <a:rPr lang="en-US" altLang="zh-CN" sz="1300" i="1" dirty="0"/>
              <a:t>: investigating trigger factors and mitigation strategies through relational job design, work alienation, and inclusive leadership</a:t>
            </a:r>
            <a:r>
              <a:rPr lang="en-US" altLang="zh-CN" sz="1300" dirty="0"/>
              <a:t>. Int. J. Organ. Anal. 33, 2520–2546. 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Kumar, A., Shankar, A., </a:t>
            </a:r>
            <a:r>
              <a:rPr lang="en-US" altLang="zh-CN" sz="1300" dirty="0" err="1"/>
              <a:t>Hollebeek</a:t>
            </a:r>
            <a:r>
              <a:rPr lang="en-US" altLang="zh-CN" sz="1300" dirty="0"/>
              <a:t>, L.D., Behl, A., Lim, W.M., 2025. </a:t>
            </a:r>
            <a:r>
              <a:rPr lang="en-US" altLang="zh-CN" sz="1300" i="1" dirty="0"/>
              <a:t>Generative artificial intelligence (GenAI) revolution: A deep dive into GenAI adoption.</a:t>
            </a:r>
            <a:r>
              <a:rPr lang="en-US" altLang="zh-CN" sz="1300" dirty="0"/>
              <a:t> J. Bus. Res. 189, 115160. 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Nielsen, C.L., Lindhardt, C.L., </a:t>
            </a:r>
            <a:r>
              <a:rPr lang="en-US" altLang="zh-CN" sz="1300" dirty="0" err="1"/>
              <a:t>Näslund</a:t>
            </a:r>
            <a:r>
              <a:rPr lang="en-US" altLang="zh-CN" sz="1300" dirty="0"/>
              <a:t>-Koch, L., Frandsen, T.F., Clemensen, J., Timmermann, C., 2025. </a:t>
            </a:r>
            <a:r>
              <a:rPr lang="en-US" altLang="zh-CN" sz="1300" i="1" dirty="0"/>
              <a:t>What is the State of </a:t>
            </a:r>
            <a:r>
              <a:rPr lang="en-US" altLang="zh-CN" sz="1300" i="1" dirty="0" err="1"/>
              <a:t>Organisational</a:t>
            </a:r>
            <a:r>
              <a:rPr lang="en-US" altLang="zh-CN" sz="1300" i="1" dirty="0"/>
              <a:t> Compassion-Based Interventions Targeting to Improve Health Professionals’ Well-Being? Results of a Systematic Review</a:t>
            </a:r>
            <a:r>
              <a:rPr lang="en-US" altLang="zh-CN" sz="1300" dirty="0"/>
              <a:t>. J. Adv. Nurs. 81, 2246–2276. 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Rothwell, W.J., Stavros, J.M., Cady, S.H., 2026. </a:t>
            </a:r>
            <a:r>
              <a:rPr lang="en-US" altLang="zh-CN" sz="1300" i="1" dirty="0"/>
              <a:t>Practicing Organization Development: A Guide for Leading Change.</a:t>
            </a:r>
            <a:r>
              <a:rPr lang="en-US" altLang="zh-CN" sz="1300" dirty="0"/>
              <a:t> John Wiley &amp; Sons.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SEKIZIYIVU, D., 2025. </a:t>
            </a:r>
            <a:r>
              <a:rPr lang="en-US" altLang="zh-CN" sz="1300" i="1" dirty="0"/>
              <a:t>THE EMPATHIC EDGE: How Emotionally Intelligent Leaders Build Teams That Thrive</a:t>
            </a:r>
            <a:r>
              <a:rPr lang="en-US" altLang="zh-CN" sz="1300" dirty="0"/>
              <a:t>. </a:t>
            </a:r>
            <a:r>
              <a:rPr lang="en-US" altLang="zh-CN" sz="1300" dirty="0" err="1"/>
              <a:t>Therrid</a:t>
            </a:r>
            <a:r>
              <a:rPr lang="en-US" altLang="zh-CN" sz="1300" dirty="0"/>
              <a:t> Publishers.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Sethi, M.K., Mishra, P., 2026. </a:t>
            </a:r>
            <a:r>
              <a:rPr lang="en-US" altLang="zh-CN" sz="1300" i="1" dirty="0"/>
              <a:t>Creating a Culture of Strength: Positive Workplace as a Catalyst for Authentic Leadership to Boost Employee Resilience</a:t>
            </a:r>
            <a:r>
              <a:rPr lang="en-US" altLang="zh-CN" sz="1300" dirty="0"/>
              <a:t>. IJFMR - Int. J. </a:t>
            </a:r>
            <a:r>
              <a:rPr lang="en-US" altLang="zh-CN" sz="1300" dirty="0" err="1"/>
              <a:t>Multidiscip</a:t>
            </a:r>
            <a:r>
              <a:rPr lang="en-US" altLang="zh-CN" sz="1300" dirty="0"/>
              <a:t>. Res. 8. 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Walter, F., Cole, M.S., Humphrey, R.H., 2011. </a:t>
            </a:r>
            <a:r>
              <a:rPr lang="en-US" altLang="zh-CN" sz="1300" i="1" dirty="0"/>
              <a:t>Emotional Intelligence: Sine Qua Non of Leadership or Folderol? Acad. Manag.</a:t>
            </a:r>
            <a:r>
              <a:rPr lang="en-US" altLang="zh-CN" sz="1300" dirty="0"/>
              <a:t> </a:t>
            </a:r>
            <a:r>
              <a:rPr lang="en-US" altLang="zh-CN" sz="1300" dirty="0" err="1"/>
              <a:t>Perspect</a:t>
            </a:r>
            <a:r>
              <a:rPr lang="en-US" altLang="zh-CN" sz="1300" dirty="0"/>
              <a:t>. 25, 45–59. https://</a:t>
            </a:r>
            <a:r>
              <a:rPr lang="en-US" altLang="zh-CN" sz="1300" dirty="0" err="1"/>
              <a:t>doi.org</a:t>
            </a:r>
            <a:r>
              <a:rPr lang="en-US" altLang="zh-CN" sz="1300" dirty="0"/>
              <a:t>/10.5465/amp.25.1.45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r>
              <a:rPr lang="en-US" altLang="zh-CN" sz="1300" dirty="0"/>
              <a:t>West, M.A., Chowla, R., 2017. </a:t>
            </a:r>
            <a:r>
              <a:rPr lang="en-US" altLang="zh-CN" sz="1300" i="1" dirty="0"/>
              <a:t>Compassionate leadership for compassionate health care, in: Compassion. Routledge.</a:t>
            </a:r>
            <a:endParaRPr lang="zh-CN" altLang="zh-CN" sz="1300" dirty="0"/>
          </a:p>
          <a:p>
            <a:pPr>
              <a:lnSpc>
                <a:spcPct val="104000"/>
              </a:lnSpc>
            </a:pPr>
            <a:endParaRPr lang="en-US" sz="500" dirty="0"/>
          </a:p>
        </p:txBody>
      </p:sp>
      <p:pic>
        <p:nvPicPr>
          <p:cNvPr id="8" name="Content Placeholder 7" descr="机器人轮廓">
            <a:extLst>
              <a:ext uri="{FF2B5EF4-FFF2-40B4-BE49-F238E27FC236}">
                <a16:creationId xmlns:a16="http://schemas.microsoft.com/office/drawing/2014/main" id="{F75036B5-BF2D-E585-1444-BD82C68DCE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91163" y="2091462"/>
            <a:ext cx="3004022" cy="3004022"/>
          </a:xfrm>
          <a:prstGeom prst="rect">
            <a:avLst/>
          </a:prstGeom>
        </p:spPr>
      </p:pic>
      <p:sp>
        <p:nvSpPr>
          <p:cNvPr id="100" name="Rectangle 87">
            <a:extLst>
              <a:ext uri="{FF2B5EF4-FFF2-40B4-BE49-F238E27FC236}">
                <a16:creationId xmlns:a16="http://schemas.microsoft.com/office/drawing/2014/main" id="{C1CF7BFC-0A02-4106-88A8-CCC0D9444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89">
            <a:extLst>
              <a:ext uri="{FF2B5EF4-FFF2-40B4-BE49-F238E27FC236}">
                <a16:creationId xmlns:a16="http://schemas.microsoft.com/office/drawing/2014/main" id="{73167A8C-FFEF-4D1B-8459-E2BB5C04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91">
            <a:extLst>
              <a:ext uri="{FF2B5EF4-FFF2-40B4-BE49-F238E27FC236}">
                <a16:creationId xmlns:a16="http://schemas.microsoft.com/office/drawing/2014/main" id="{1CA3DFBE-30A6-4BDE-9238-14F3652B4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D56CFCB6-E79C-497B-DF4C-76E6C7A72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25000"/>
              </a:lnSpc>
            </a:pPr>
            <a:r>
              <a:rPr kumimoji="1" lang="en-US" altLang="zh-CN" b="0" cap="all" spc="150" dirty="0">
                <a:solidFill>
                  <a:schemeClr val="bg1"/>
                </a:solidFill>
              </a:rPr>
              <a:t>Thank you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7CAD65F-AAC9-4CC9-B5F5-E963F24F4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9936" y="-1"/>
            <a:ext cx="533206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7813176D-B86F-124C-3455-927B9E4CAB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4569" y="1215596"/>
            <a:ext cx="4362798" cy="436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311080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DengXian"/>
        <a:ea typeface=""/>
        <a:cs typeface=""/>
      </a:majorFont>
      <a:minorFont>
        <a:latin typeface="DengXian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1585</TotalTime>
  <Words>612</Words>
  <Application>Microsoft Macintosh PowerPoint</Application>
  <PresentationFormat>宽屏</PresentationFormat>
  <Paragraphs>35</Paragraphs>
  <Slides>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12" baseType="lpstr">
      <vt:lpstr>DengXian</vt:lpstr>
      <vt:lpstr>Arial</vt:lpstr>
      <vt:lpstr>Corbel</vt:lpstr>
      <vt:lpstr>ShojiVTI</vt:lpstr>
      <vt:lpstr>Application for HR Manager Position at Havencares Cardiff</vt:lpstr>
      <vt:lpstr>Introduction &amp;  Context</vt:lpstr>
      <vt:lpstr>Current Challenges</vt:lpstr>
      <vt:lpstr>2、External Environment Perspective — PESTLE Strategic Analysis</vt:lpstr>
      <vt:lpstr>3、Self-Insight — A Critical Analysis Based on Leadership Theory</vt:lpstr>
      <vt:lpstr>4、Internal Strategic Positioning — Organizational SWOT Analysis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志豪 徐</dc:creator>
  <cp:lastModifiedBy>志豪 徐</cp:lastModifiedBy>
  <cp:revision>1</cp:revision>
  <dcterms:created xsi:type="dcterms:W3CDTF">2026-04-17T16:06:52Z</dcterms:created>
  <dcterms:modified xsi:type="dcterms:W3CDTF">2026-04-18T18:32:31Z</dcterms:modified>
</cp:coreProperties>
</file>