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DD392A-9CB3-4E2E-B6FF-E99887F6C905}" v="25" dt="2020-10-15T12:46:58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5CDD392A-9CB3-4E2E-B6FF-E99887F6C905}"/>
    <pc:docChg chg="undo custSel addSld delSld modSld sldOrd">
      <pc:chgData name="Tim Bashford" userId="5fd3d9a1-443c-4717-9608-098946ca22e0" providerId="ADAL" clId="{5CDD392A-9CB3-4E2E-B6FF-E99887F6C905}" dt="2020-10-15T12:51:01.988" v="5984" actId="20577"/>
      <pc:docMkLst>
        <pc:docMk/>
      </pc:docMkLst>
      <pc:sldChg chg="modSp new mod">
        <pc:chgData name="Tim Bashford" userId="5fd3d9a1-443c-4717-9608-098946ca22e0" providerId="ADAL" clId="{5CDD392A-9CB3-4E2E-B6FF-E99887F6C905}" dt="2020-10-14T09:45:09.488" v="33" actId="20577"/>
        <pc:sldMkLst>
          <pc:docMk/>
          <pc:sldMk cId="2260513429" sldId="256"/>
        </pc:sldMkLst>
        <pc:spChg chg="mod">
          <ac:chgData name="Tim Bashford" userId="5fd3d9a1-443c-4717-9608-098946ca22e0" providerId="ADAL" clId="{5CDD392A-9CB3-4E2E-B6FF-E99887F6C905}" dt="2020-10-14T09:45:05.258" v="17" actId="20577"/>
          <ac:spMkLst>
            <pc:docMk/>
            <pc:sldMk cId="2260513429" sldId="256"/>
            <ac:spMk id="2" creationId="{31A150A4-E778-4FF0-BE5E-9AC6910A0FA3}"/>
          </ac:spMkLst>
        </pc:spChg>
        <pc:spChg chg="mod">
          <ac:chgData name="Tim Bashford" userId="5fd3d9a1-443c-4717-9608-098946ca22e0" providerId="ADAL" clId="{5CDD392A-9CB3-4E2E-B6FF-E99887F6C905}" dt="2020-10-14T09:45:09.488" v="33" actId="20577"/>
          <ac:spMkLst>
            <pc:docMk/>
            <pc:sldMk cId="2260513429" sldId="256"/>
            <ac:spMk id="3" creationId="{9A6680B3-5CB2-484C-85E6-2F84E2B6CDEC}"/>
          </ac:spMkLst>
        </pc:spChg>
      </pc:sldChg>
      <pc:sldChg chg="modSp new mod">
        <pc:chgData name="Tim Bashford" userId="5fd3d9a1-443c-4717-9608-098946ca22e0" providerId="ADAL" clId="{5CDD392A-9CB3-4E2E-B6FF-E99887F6C905}" dt="2020-10-14T09:46:35.331" v="490" actId="20577"/>
        <pc:sldMkLst>
          <pc:docMk/>
          <pc:sldMk cId="1698089365" sldId="257"/>
        </pc:sldMkLst>
        <pc:spChg chg="mod">
          <ac:chgData name="Tim Bashford" userId="5fd3d9a1-443c-4717-9608-098946ca22e0" providerId="ADAL" clId="{5CDD392A-9CB3-4E2E-B6FF-E99887F6C905}" dt="2020-10-14T09:45:17.926" v="45" actId="20577"/>
          <ac:spMkLst>
            <pc:docMk/>
            <pc:sldMk cId="1698089365" sldId="257"/>
            <ac:spMk id="2" creationId="{8D51F315-A730-45F0-AFAD-7A50E1CF265C}"/>
          </ac:spMkLst>
        </pc:spChg>
        <pc:spChg chg="mod">
          <ac:chgData name="Tim Bashford" userId="5fd3d9a1-443c-4717-9608-098946ca22e0" providerId="ADAL" clId="{5CDD392A-9CB3-4E2E-B6FF-E99887F6C905}" dt="2020-10-14T09:46:35.331" v="490" actId="20577"/>
          <ac:spMkLst>
            <pc:docMk/>
            <pc:sldMk cId="1698089365" sldId="257"/>
            <ac:spMk id="3" creationId="{35A430FF-4888-4940-9910-26CFB4338B78}"/>
          </ac:spMkLst>
        </pc:spChg>
      </pc:sldChg>
      <pc:sldChg chg="addSp modSp new mod">
        <pc:chgData name="Tim Bashford" userId="5fd3d9a1-443c-4717-9608-098946ca22e0" providerId="ADAL" clId="{5CDD392A-9CB3-4E2E-B6FF-E99887F6C905}" dt="2020-10-14T09:55:59.448" v="595" actId="20577"/>
        <pc:sldMkLst>
          <pc:docMk/>
          <pc:sldMk cId="3860952237" sldId="258"/>
        </pc:sldMkLst>
        <pc:spChg chg="mod">
          <ac:chgData name="Tim Bashford" userId="5fd3d9a1-443c-4717-9608-098946ca22e0" providerId="ADAL" clId="{5CDD392A-9CB3-4E2E-B6FF-E99887F6C905}" dt="2020-10-14T09:46:42.793" v="514" actId="20577"/>
          <ac:spMkLst>
            <pc:docMk/>
            <pc:sldMk cId="3860952237" sldId="258"/>
            <ac:spMk id="2" creationId="{1851F342-5E90-4F09-867B-BAC5913A5625}"/>
          </ac:spMkLst>
        </pc:spChg>
        <pc:spChg chg="mod">
          <ac:chgData name="Tim Bashford" userId="5fd3d9a1-443c-4717-9608-098946ca22e0" providerId="ADAL" clId="{5CDD392A-9CB3-4E2E-B6FF-E99887F6C905}" dt="2020-10-14T09:55:59.448" v="595" actId="20577"/>
          <ac:spMkLst>
            <pc:docMk/>
            <pc:sldMk cId="3860952237" sldId="258"/>
            <ac:spMk id="3" creationId="{AECC3DBA-51F2-4B11-B327-42045BD3F205}"/>
          </ac:spMkLst>
        </pc:spChg>
        <pc:spChg chg="add mod">
          <ac:chgData name="Tim Bashford" userId="5fd3d9a1-443c-4717-9608-098946ca22e0" providerId="ADAL" clId="{5CDD392A-9CB3-4E2E-B6FF-E99887F6C905}" dt="2020-10-14T09:55:50.872" v="568" actId="1076"/>
          <ac:spMkLst>
            <pc:docMk/>
            <pc:sldMk cId="3860952237" sldId="258"/>
            <ac:spMk id="4" creationId="{4CC0E446-9499-475D-A97A-034E2260B705}"/>
          </ac:spMkLst>
        </pc:spChg>
      </pc:sldChg>
      <pc:sldChg chg="modSp new mod">
        <pc:chgData name="Tim Bashford" userId="5fd3d9a1-443c-4717-9608-098946ca22e0" providerId="ADAL" clId="{5CDD392A-9CB3-4E2E-B6FF-E99887F6C905}" dt="2020-10-14T10:09:56.885" v="1768" actId="113"/>
        <pc:sldMkLst>
          <pc:docMk/>
          <pc:sldMk cId="406174615" sldId="259"/>
        </pc:sldMkLst>
        <pc:spChg chg="mod">
          <ac:chgData name="Tim Bashford" userId="5fd3d9a1-443c-4717-9608-098946ca22e0" providerId="ADAL" clId="{5CDD392A-9CB3-4E2E-B6FF-E99887F6C905}" dt="2020-10-14T09:56:08.307" v="597"/>
          <ac:spMkLst>
            <pc:docMk/>
            <pc:sldMk cId="406174615" sldId="259"/>
            <ac:spMk id="2" creationId="{7DBAD740-0B38-44CC-96AA-60BCD50C87FD}"/>
          </ac:spMkLst>
        </pc:spChg>
        <pc:spChg chg="mod">
          <ac:chgData name="Tim Bashford" userId="5fd3d9a1-443c-4717-9608-098946ca22e0" providerId="ADAL" clId="{5CDD392A-9CB3-4E2E-B6FF-E99887F6C905}" dt="2020-10-14T10:09:56.885" v="1768" actId="113"/>
          <ac:spMkLst>
            <pc:docMk/>
            <pc:sldMk cId="406174615" sldId="259"/>
            <ac:spMk id="3" creationId="{2171C001-D898-4244-B920-8CB3D1C85540}"/>
          </ac:spMkLst>
        </pc:spChg>
      </pc:sldChg>
      <pc:sldChg chg="modSp new mod">
        <pc:chgData name="Tim Bashford" userId="5fd3d9a1-443c-4717-9608-098946ca22e0" providerId="ADAL" clId="{5CDD392A-9CB3-4E2E-B6FF-E99887F6C905}" dt="2020-10-14T10:06:14.480" v="1483" actId="113"/>
        <pc:sldMkLst>
          <pc:docMk/>
          <pc:sldMk cId="2628878645" sldId="260"/>
        </pc:sldMkLst>
        <pc:spChg chg="mod">
          <ac:chgData name="Tim Bashford" userId="5fd3d9a1-443c-4717-9608-098946ca22e0" providerId="ADAL" clId="{5CDD392A-9CB3-4E2E-B6FF-E99887F6C905}" dt="2020-10-14T10:03:58.383" v="1226" actId="20577"/>
          <ac:spMkLst>
            <pc:docMk/>
            <pc:sldMk cId="2628878645" sldId="260"/>
            <ac:spMk id="2" creationId="{9A58EA84-5205-45E9-91A1-213F3C8AA31F}"/>
          </ac:spMkLst>
        </pc:spChg>
        <pc:spChg chg="mod">
          <ac:chgData name="Tim Bashford" userId="5fd3d9a1-443c-4717-9608-098946ca22e0" providerId="ADAL" clId="{5CDD392A-9CB3-4E2E-B6FF-E99887F6C905}" dt="2020-10-14T10:06:14.480" v="1483" actId="113"/>
          <ac:spMkLst>
            <pc:docMk/>
            <pc:sldMk cId="2628878645" sldId="260"/>
            <ac:spMk id="3" creationId="{CE81279A-FA28-41EA-B526-6688CE0EA847}"/>
          </ac:spMkLst>
        </pc:spChg>
      </pc:sldChg>
      <pc:sldChg chg="addSp delSp modSp new mod">
        <pc:chgData name="Tim Bashford" userId="5fd3d9a1-443c-4717-9608-098946ca22e0" providerId="ADAL" clId="{5CDD392A-9CB3-4E2E-B6FF-E99887F6C905}" dt="2020-10-14T10:08:01.310" v="1675" actId="1076"/>
        <pc:sldMkLst>
          <pc:docMk/>
          <pc:sldMk cId="3424405672" sldId="261"/>
        </pc:sldMkLst>
        <pc:spChg chg="mod">
          <ac:chgData name="Tim Bashford" userId="5fd3d9a1-443c-4717-9608-098946ca22e0" providerId="ADAL" clId="{5CDD392A-9CB3-4E2E-B6FF-E99887F6C905}" dt="2020-10-14T10:06:17.710" v="1491" actId="20577"/>
          <ac:spMkLst>
            <pc:docMk/>
            <pc:sldMk cId="3424405672" sldId="261"/>
            <ac:spMk id="2" creationId="{1F201CC1-3331-4DFE-B876-E01344BB9C1C}"/>
          </ac:spMkLst>
        </pc:spChg>
        <pc:spChg chg="del mod">
          <ac:chgData name="Tim Bashford" userId="5fd3d9a1-443c-4717-9608-098946ca22e0" providerId="ADAL" clId="{5CDD392A-9CB3-4E2E-B6FF-E99887F6C905}" dt="2020-10-14T10:06:26.173" v="1493" actId="478"/>
          <ac:spMkLst>
            <pc:docMk/>
            <pc:sldMk cId="3424405672" sldId="261"/>
            <ac:spMk id="3" creationId="{52A9B7EC-BE40-4C05-97B4-86953695F199}"/>
          </ac:spMkLst>
        </pc:spChg>
        <pc:spChg chg="add mod">
          <ac:chgData name="Tim Bashford" userId="5fd3d9a1-443c-4717-9608-098946ca22e0" providerId="ADAL" clId="{5CDD392A-9CB3-4E2E-B6FF-E99887F6C905}" dt="2020-10-14T10:06:30.412" v="1496" actId="1076"/>
          <ac:spMkLst>
            <pc:docMk/>
            <pc:sldMk cId="3424405672" sldId="261"/>
            <ac:spMk id="5" creationId="{00857C51-E0C3-4AA6-A240-7F84A073D835}"/>
          </ac:spMkLst>
        </pc:spChg>
        <pc:spChg chg="add mod">
          <ac:chgData name="Tim Bashford" userId="5fd3d9a1-443c-4717-9608-098946ca22e0" providerId="ADAL" clId="{5CDD392A-9CB3-4E2E-B6FF-E99887F6C905}" dt="2020-10-14T10:06:47.971" v="1499"/>
          <ac:spMkLst>
            <pc:docMk/>
            <pc:sldMk cId="3424405672" sldId="261"/>
            <ac:spMk id="7" creationId="{47F940BA-D279-4F47-A458-BF4BD5739D80}"/>
          </ac:spMkLst>
        </pc:spChg>
        <pc:spChg chg="add mod">
          <ac:chgData name="Tim Bashford" userId="5fd3d9a1-443c-4717-9608-098946ca22e0" providerId="ADAL" clId="{5CDD392A-9CB3-4E2E-B6FF-E99887F6C905}" dt="2020-10-14T10:07:18.366" v="1579" actId="1076"/>
          <ac:spMkLst>
            <pc:docMk/>
            <pc:sldMk cId="3424405672" sldId="261"/>
            <ac:spMk id="8" creationId="{A221A6A4-2A5B-4BAB-B37B-010D9D19E030}"/>
          </ac:spMkLst>
        </pc:spChg>
        <pc:spChg chg="add mod">
          <ac:chgData name="Tim Bashford" userId="5fd3d9a1-443c-4717-9608-098946ca22e0" providerId="ADAL" clId="{5CDD392A-9CB3-4E2E-B6FF-E99887F6C905}" dt="2020-10-14T10:07:30.248" v="1599" actId="1076"/>
          <ac:spMkLst>
            <pc:docMk/>
            <pc:sldMk cId="3424405672" sldId="261"/>
            <ac:spMk id="10" creationId="{34CAAF29-3298-4EAB-8657-422EE1945136}"/>
          </ac:spMkLst>
        </pc:spChg>
        <pc:spChg chg="add mod">
          <ac:chgData name="Tim Bashford" userId="5fd3d9a1-443c-4717-9608-098946ca22e0" providerId="ADAL" clId="{5CDD392A-9CB3-4E2E-B6FF-E99887F6C905}" dt="2020-10-14T10:08:01.310" v="1675" actId="1076"/>
          <ac:spMkLst>
            <pc:docMk/>
            <pc:sldMk cId="3424405672" sldId="261"/>
            <ac:spMk id="11" creationId="{00792F14-9122-41A9-94E9-C717F9E50001}"/>
          </ac:spMkLst>
        </pc:spChg>
      </pc:sldChg>
      <pc:sldChg chg="addSp modSp new mod">
        <pc:chgData name="Tim Bashford" userId="5fd3d9a1-443c-4717-9608-098946ca22e0" providerId="ADAL" clId="{5CDD392A-9CB3-4E2E-B6FF-E99887F6C905}" dt="2020-10-14T10:12:54.247" v="2296" actId="1076"/>
        <pc:sldMkLst>
          <pc:docMk/>
          <pc:sldMk cId="1414374697" sldId="262"/>
        </pc:sldMkLst>
        <pc:spChg chg="mod">
          <ac:chgData name="Tim Bashford" userId="5fd3d9a1-443c-4717-9608-098946ca22e0" providerId="ADAL" clId="{5CDD392A-9CB3-4E2E-B6FF-E99887F6C905}" dt="2020-10-14T10:10:08.101" v="1795" actId="20577"/>
          <ac:spMkLst>
            <pc:docMk/>
            <pc:sldMk cId="1414374697" sldId="262"/>
            <ac:spMk id="2" creationId="{D9AB059C-68D6-4F5F-B593-D9F8981659DF}"/>
          </ac:spMkLst>
        </pc:spChg>
        <pc:spChg chg="mod">
          <ac:chgData name="Tim Bashford" userId="5fd3d9a1-443c-4717-9608-098946ca22e0" providerId="ADAL" clId="{5CDD392A-9CB3-4E2E-B6FF-E99887F6C905}" dt="2020-10-14T10:11:22.757" v="2102" actId="20577"/>
          <ac:spMkLst>
            <pc:docMk/>
            <pc:sldMk cId="1414374697" sldId="262"/>
            <ac:spMk id="3" creationId="{99594D5B-F7AE-4FDC-A3A0-6F52764D3B15}"/>
          </ac:spMkLst>
        </pc:spChg>
        <pc:spChg chg="add mod">
          <ac:chgData name="Tim Bashford" userId="5fd3d9a1-443c-4717-9608-098946ca22e0" providerId="ADAL" clId="{5CDD392A-9CB3-4E2E-B6FF-E99887F6C905}" dt="2020-10-14T10:12:54.247" v="2296" actId="1076"/>
          <ac:spMkLst>
            <pc:docMk/>
            <pc:sldMk cId="1414374697" sldId="262"/>
            <ac:spMk id="5" creationId="{28CA344B-FC86-49A1-9018-336B2E9DF66D}"/>
          </ac:spMkLst>
        </pc:spChg>
      </pc:sldChg>
      <pc:sldChg chg="addSp modSp new mod">
        <pc:chgData name="Tim Bashford" userId="5fd3d9a1-443c-4717-9608-098946ca22e0" providerId="ADAL" clId="{5CDD392A-9CB3-4E2E-B6FF-E99887F6C905}" dt="2020-10-14T10:16:47.494" v="2568" actId="1076"/>
        <pc:sldMkLst>
          <pc:docMk/>
          <pc:sldMk cId="825735417" sldId="263"/>
        </pc:sldMkLst>
        <pc:spChg chg="mod">
          <ac:chgData name="Tim Bashford" userId="5fd3d9a1-443c-4717-9608-098946ca22e0" providerId="ADAL" clId="{5CDD392A-9CB3-4E2E-B6FF-E99887F6C905}" dt="2020-10-14T10:11:41.591" v="2134" actId="20577"/>
          <ac:spMkLst>
            <pc:docMk/>
            <pc:sldMk cId="825735417" sldId="263"/>
            <ac:spMk id="2" creationId="{13782DFD-3350-499C-B31E-EB9E8F60DD8A}"/>
          </ac:spMkLst>
        </pc:spChg>
        <pc:spChg chg="mod">
          <ac:chgData name="Tim Bashford" userId="5fd3d9a1-443c-4717-9608-098946ca22e0" providerId="ADAL" clId="{5CDD392A-9CB3-4E2E-B6FF-E99887F6C905}" dt="2020-10-14T10:16:41.106" v="2565" actId="1076"/>
          <ac:spMkLst>
            <pc:docMk/>
            <pc:sldMk cId="825735417" sldId="263"/>
            <ac:spMk id="3" creationId="{5C235958-420B-4271-BC90-06543D3D174C}"/>
          </ac:spMkLst>
        </pc:spChg>
        <pc:spChg chg="add mod">
          <ac:chgData name="Tim Bashford" userId="5fd3d9a1-443c-4717-9608-098946ca22e0" providerId="ADAL" clId="{5CDD392A-9CB3-4E2E-B6FF-E99887F6C905}" dt="2020-10-14T10:16:20.285" v="2560" actId="1076"/>
          <ac:spMkLst>
            <pc:docMk/>
            <pc:sldMk cId="825735417" sldId="263"/>
            <ac:spMk id="5" creationId="{00EF3F29-4F71-4D0B-88CE-E1B31F8D4EBC}"/>
          </ac:spMkLst>
        </pc:spChg>
        <pc:picChg chg="add mod">
          <ac:chgData name="Tim Bashford" userId="5fd3d9a1-443c-4717-9608-098946ca22e0" providerId="ADAL" clId="{5CDD392A-9CB3-4E2E-B6FF-E99887F6C905}" dt="2020-10-14T10:16:47.494" v="2568" actId="1076"/>
          <ac:picMkLst>
            <pc:docMk/>
            <pc:sldMk cId="825735417" sldId="263"/>
            <ac:picMk id="6" creationId="{76035C3B-7D12-4A05-968D-45E61BA81D18}"/>
          </ac:picMkLst>
        </pc:picChg>
      </pc:sldChg>
      <pc:sldChg chg="new del">
        <pc:chgData name="Tim Bashford" userId="5fd3d9a1-443c-4717-9608-098946ca22e0" providerId="ADAL" clId="{5CDD392A-9CB3-4E2E-B6FF-E99887F6C905}" dt="2020-10-14T10:11:32.445" v="2104" actId="47"/>
        <pc:sldMkLst>
          <pc:docMk/>
          <pc:sldMk cId="1879009612" sldId="263"/>
        </pc:sldMkLst>
      </pc:sldChg>
      <pc:sldChg chg="modSp new mod">
        <pc:chgData name="Tim Bashford" userId="5fd3d9a1-443c-4717-9608-098946ca22e0" providerId="ADAL" clId="{5CDD392A-9CB3-4E2E-B6FF-E99887F6C905}" dt="2020-10-14T10:18:14.464" v="2884" actId="5793"/>
        <pc:sldMkLst>
          <pc:docMk/>
          <pc:sldMk cId="2693035586" sldId="264"/>
        </pc:sldMkLst>
        <pc:spChg chg="mod">
          <ac:chgData name="Tim Bashford" userId="5fd3d9a1-443c-4717-9608-098946ca22e0" providerId="ADAL" clId="{5CDD392A-9CB3-4E2E-B6FF-E99887F6C905}" dt="2020-10-14T10:16:53.261" v="2575" actId="20577"/>
          <ac:spMkLst>
            <pc:docMk/>
            <pc:sldMk cId="2693035586" sldId="264"/>
            <ac:spMk id="2" creationId="{BA8A9A9A-DEF5-49E3-99EB-A652865CB2FE}"/>
          </ac:spMkLst>
        </pc:spChg>
        <pc:spChg chg="mod">
          <ac:chgData name="Tim Bashford" userId="5fd3d9a1-443c-4717-9608-098946ca22e0" providerId="ADAL" clId="{5CDD392A-9CB3-4E2E-B6FF-E99887F6C905}" dt="2020-10-14T10:18:14.464" v="2884" actId="5793"/>
          <ac:spMkLst>
            <pc:docMk/>
            <pc:sldMk cId="2693035586" sldId="264"/>
            <ac:spMk id="3" creationId="{CC3CB58F-2E02-4B9F-9BBF-B8082E636B6D}"/>
          </ac:spMkLst>
        </pc:spChg>
      </pc:sldChg>
      <pc:sldChg chg="addSp modSp new mod">
        <pc:chgData name="Tim Bashford" userId="5fd3d9a1-443c-4717-9608-098946ca22e0" providerId="ADAL" clId="{5CDD392A-9CB3-4E2E-B6FF-E99887F6C905}" dt="2020-10-14T11:28:34.877" v="3563" actId="1076"/>
        <pc:sldMkLst>
          <pc:docMk/>
          <pc:sldMk cId="2539636559" sldId="265"/>
        </pc:sldMkLst>
        <pc:spChg chg="mod">
          <ac:chgData name="Tim Bashford" userId="5fd3d9a1-443c-4717-9608-098946ca22e0" providerId="ADAL" clId="{5CDD392A-9CB3-4E2E-B6FF-E99887F6C905}" dt="2020-10-14T10:18:17.610" v="2891" actId="20577"/>
          <ac:spMkLst>
            <pc:docMk/>
            <pc:sldMk cId="2539636559" sldId="265"/>
            <ac:spMk id="2" creationId="{9352A389-2AA6-451C-BA7C-E120AF6492D5}"/>
          </ac:spMkLst>
        </pc:spChg>
        <pc:spChg chg="mod">
          <ac:chgData name="Tim Bashford" userId="5fd3d9a1-443c-4717-9608-098946ca22e0" providerId="ADAL" clId="{5CDD392A-9CB3-4E2E-B6FF-E99887F6C905}" dt="2020-10-14T11:27:48.070" v="3554" actId="1076"/>
          <ac:spMkLst>
            <pc:docMk/>
            <pc:sldMk cId="2539636559" sldId="265"/>
            <ac:spMk id="3" creationId="{362D21E6-817C-4C60-AA82-8FDF7DEBF1D1}"/>
          </ac:spMkLst>
        </pc:spChg>
        <pc:spChg chg="add mod">
          <ac:chgData name="Tim Bashford" userId="5fd3d9a1-443c-4717-9608-098946ca22e0" providerId="ADAL" clId="{5CDD392A-9CB3-4E2E-B6FF-E99887F6C905}" dt="2020-10-14T11:28:06.583" v="3559" actId="14100"/>
          <ac:spMkLst>
            <pc:docMk/>
            <pc:sldMk cId="2539636559" sldId="265"/>
            <ac:spMk id="4" creationId="{3F33209A-583A-458F-B3C5-9C79167852A5}"/>
          </ac:spMkLst>
        </pc:spChg>
        <pc:picChg chg="add mod">
          <ac:chgData name="Tim Bashford" userId="5fd3d9a1-443c-4717-9608-098946ca22e0" providerId="ADAL" clId="{5CDD392A-9CB3-4E2E-B6FF-E99887F6C905}" dt="2020-10-14T11:28:34.877" v="3563" actId="1076"/>
          <ac:picMkLst>
            <pc:docMk/>
            <pc:sldMk cId="2539636559" sldId="265"/>
            <ac:picMk id="5" creationId="{95CADB5A-371D-4380-A124-E2D37A1B117D}"/>
          </ac:picMkLst>
        </pc:picChg>
      </pc:sldChg>
      <pc:sldChg chg="modSp new mod ord">
        <pc:chgData name="Tim Bashford" userId="5fd3d9a1-443c-4717-9608-098946ca22e0" providerId="ADAL" clId="{5CDD392A-9CB3-4E2E-B6FF-E99887F6C905}" dt="2020-10-14T12:12:32.467" v="3754"/>
        <pc:sldMkLst>
          <pc:docMk/>
          <pc:sldMk cId="3733888300" sldId="266"/>
        </pc:sldMkLst>
        <pc:spChg chg="mod">
          <ac:chgData name="Tim Bashford" userId="5fd3d9a1-443c-4717-9608-098946ca22e0" providerId="ADAL" clId="{5CDD392A-9CB3-4E2E-B6FF-E99887F6C905}" dt="2020-10-14T11:24:53.789" v="3523" actId="20577"/>
          <ac:spMkLst>
            <pc:docMk/>
            <pc:sldMk cId="3733888300" sldId="266"/>
            <ac:spMk id="2" creationId="{526CF303-0CB7-4FD6-9305-EE015C8B56D2}"/>
          </ac:spMkLst>
        </pc:spChg>
        <pc:spChg chg="mod">
          <ac:chgData name="Tim Bashford" userId="5fd3d9a1-443c-4717-9608-098946ca22e0" providerId="ADAL" clId="{5CDD392A-9CB3-4E2E-B6FF-E99887F6C905}" dt="2020-10-14T12:12:32.467" v="3754"/>
          <ac:spMkLst>
            <pc:docMk/>
            <pc:sldMk cId="3733888300" sldId="266"/>
            <ac:spMk id="3" creationId="{2BF86327-9995-4DB9-A30E-FFB72587F5DA}"/>
          </ac:spMkLst>
        </pc:spChg>
      </pc:sldChg>
      <pc:sldChg chg="addSp delSp modSp new mod">
        <pc:chgData name="Tim Bashford" userId="5fd3d9a1-443c-4717-9608-098946ca22e0" providerId="ADAL" clId="{5CDD392A-9CB3-4E2E-B6FF-E99887F6C905}" dt="2020-10-14T15:15:49.454" v="4190" actId="14100"/>
        <pc:sldMkLst>
          <pc:docMk/>
          <pc:sldMk cId="726242882" sldId="267"/>
        </pc:sldMkLst>
        <pc:spChg chg="mod">
          <ac:chgData name="Tim Bashford" userId="5fd3d9a1-443c-4717-9608-098946ca22e0" providerId="ADAL" clId="{5CDD392A-9CB3-4E2E-B6FF-E99887F6C905}" dt="2020-10-14T13:53:58.557" v="3785" actId="20577"/>
          <ac:spMkLst>
            <pc:docMk/>
            <pc:sldMk cId="726242882" sldId="267"/>
            <ac:spMk id="2" creationId="{7C34BEE3-3F67-46F7-AF99-002A2FA020D9}"/>
          </ac:spMkLst>
        </pc:spChg>
        <pc:spChg chg="mod">
          <ac:chgData name="Tim Bashford" userId="5fd3d9a1-443c-4717-9608-098946ca22e0" providerId="ADAL" clId="{5CDD392A-9CB3-4E2E-B6FF-E99887F6C905}" dt="2020-10-14T15:08:28.623" v="4067" actId="20577"/>
          <ac:spMkLst>
            <pc:docMk/>
            <pc:sldMk cId="726242882" sldId="267"/>
            <ac:spMk id="3" creationId="{BF84857C-ECCB-4981-9C3F-14332DBB2540}"/>
          </ac:spMkLst>
        </pc:spChg>
        <pc:spChg chg="add mod">
          <ac:chgData name="Tim Bashford" userId="5fd3d9a1-443c-4717-9608-098946ca22e0" providerId="ADAL" clId="{5CDD392A-9CB3-4E2E-B6FF-E99887F6C905}" dt="2020-10-14T15:13:41.462" v="4092" actId="14100"/>
          <ac:spMkLst>
            <pc:docMk/>
            <pc:sldMk cId="726242882" sldId="267"/>
            <ac:spMk id="4" creationId="{DD0A4CEE-7525-40D7-B739-6D49DD32309F}"/>
          </ac:spMkLst>
        </pc:spChg>
        <pc:spChg chg="add mod">
          <ac:chgData name="Tim Bashford" userId="5fd3d9a1-443c-4717-9608-098946ca22e0" providerId="ADAL" clId="{5CDD392A-9CB3-4E2E-B6FF-E99887F6C905}" dt="2020-10-14T15:14:53.533" v="4152" actId="1035"/>
          <ac:spMkLst>
            <pc:docMk/>
            <pc:sldMk cId="726242882" sldId="267"/>
            <ac:spMk id="7" creationId="{33D5C06C-255E-4338-8050-AEAF0BC817C8}"/>
          </ac:spMkLst>
        </pc:spChg>
        <pc:spChg chg="add mod">
          <ac:chgData name="Tim Bashford" userId="5fd3d9a1-443c-4717-9608-098946ca22e0" providerId="ADAL" clId="{5CDD392A-9CB3-4E2E-B6FF-E99887F6C905}" dt="2020-10-14T15:13:37.923" v="4091" actId="1076"/>
          <ac:spMkLst>
            <pc:docMk/>
            <pc:sldMk cId="726242882" sldId="267"/>
            <ac:spMk id="8" creationId="{3366D245-A87B-496F-A3B7-5B67131AF1E3}"/>
          </ac:spMkLst>
        </pc:spChg>
        <pc:spChg chg="add mod">
          <ac:chgData name="Tim Bashford" userId="5fd3d9a1-443c-4717-9608-098946ca22e0" providerId="ADAL" clId="{5CDD392A-9CB3-4E2E-B6FF-E99887F6C905}" dt="2020-10-14T15:14:07.877" v="4126" actId="1076"/>
          <ac:spMkLst>
            <pc:docMk/>
            <pc:sldMk cId="726242882" sldId="267"/>
            <ac:spMk id="9" creationId="{B34000DA-1599-4215-B9A9-B742CA737AB3}"/>
          </ac:spMkLst>
        </pc:spChg>
        <pc:spChg chg="add mod">
          <ac:chgData name="Tim Bashford" userId="5fd3d9a1-443c-4717-9608-098946ca22e0" providerId="ADAL" clId="{5CDD392A-9CB3-4E2E-B6FF-E99887F6C905}" dt="2020-10-14T15:14:53.533" v="4152" actId="1035"/>
          <ac:spMkLst>
            <pc:docMk/>
            <pc:sldMk cId="726242882" sldId="267"/>
            <ac:spMk id="11" creationId="{9F50D678-4CA7-4196-9070-6A48AD80C288}"/>
          </ac:spMkLst>
        </pc:spChg>
        <pc:spChg chg="add mod">
          <ac:chgData name="Tim Bashford" userId="5fd3d9a1-443c-4717-9608-098946ca22e0" providerId="ADAL" clId="{5CDD392A-9CB3-4E2E-B6FF-E99887F6C905}" dt="2020-10-14T15:15:03.864" v="4156" actId="20577"/>
          <ac:spMkLst>
            <pc:docMk/>
            <pc:sldMk cId="726242882" sldId="267"/>
            <ac:spMk id="15" creationId="{83AF35B5-7749-4808-A72D-6F9890F80B31}"/>
          </ac:spMkLst>
        </pc:spChg>
        <pc:spChg chg="add mod">
          <ac:chgData name="Tim Bashford" userId="5fd3d9a1-443c-4717-9608-098946ca22e0" providerId="ADAL" clId="{5CDD392A-9CB3-4E2E-B6FF-E99887F6C905}" dt="2020-10-14T15:15:11.302" v="4186" actId="20577"/>
          <ac:spMkLst>
            <pc:docMk/>
            <pc:sldMk cId="726242882" sldId="267"/>
            <ac:spMk id="17" creationId="{FDB3D4F5-2F57-478D-B652-51C9F4045327}"/>
          </ac:spMkLst>
        </pc:spChg>
        <pc:picChg chg="add mod">
          <ac:chgData name="Tim Bashford" userId="5fd3d9a1-443c-4717-9608-098946ca22e0" providerId="ADAL" clId="{5CDD392A-9CB3-4E2E-B6FF-E99887F6C905}" dt="2020-10-14T15:13:51.791" v="4095" actId="1076"/>
          <ac:picMkLst>
            <pc:docMk/>
            <pc:sldMk cId="726242882" sldId="267"/>
            <ac:picMk id="5" creationId="{55A4690A-0206-40D6-ACD3-76746006A223}"/>
          </ac:picMkLst>
        </pc:picChg>
        <pc:picChg chg="add mod">
          <ac:chgData name="Tim Bashford" userId="5fd3d9a1-443c-4717-9608-098946ca22e0" providerId="ADAL" clId="{5CDD392A-9CB3-4E2E-B6FF-E99887F6C905}" dt="2020-10-14T15:14:53.533" v="4152" actId="1035"/>
          <ac:picMkLst>
            <pc:docMk/>
            <pc:sldMk cId="726242882" sldId="267"/>
            <ac:picMk id="6" creationId="{D9559BDC-93C0-498F-8026-59DF5C894D33}"/>
          </ac:picMkLst>
        </pc:picChg>
        <pc:picChg chg="add del mod">
          <ac:chgData name="Tim Bashford" userId="5fd3d9a1-443c-4717-9608-098946ca22e0" providerId="ADAL" clId="{5CDD392A-9CB3-4E2E-B6FF-E99887F6C905}" dt="2020-10-14T15:15:42.563" v="4187" actId="478"/>
          <ac:picMkLst>
            <pc:docMk/>
            <pc:sldMk cId="726242882" sldId="267"/>
            <ac:picMk id="13" creationId="{B5C8E34F-BBBC-4662-859A-8F0FCE6C7C45}"/>
          </ac:picMkLst>
        </pc:picChg>
        <pc:picChg chg="add mod">
          <ac:chgData name="Tim Bashford" userId="5fd3d9a1-443c-4717-9608-098946ca22e0" providerId="ADAL" clId="{5CDD392A-9CB3-4E2E-B6FF-E99887F6C905}" dt="2020-10-14T15:15:49.454" v="4190" actId="14100"/>
          <ac:picMkLst>
            <pc:docMk/>
            <pc:sldMk cId="726242882" sldId="267"/>
            <ac:picMk id="18" creationId="{11EED210-DFAF-428A-AFA4-DB103F50D79B}"/>
          </ac:picMkLst>
        </pc:picChg>
      </pc:sldChg>
      <pc:sldChg chg="addSp delSp modSp new mod">
        <pc:chgData name="Tim Bashford" userId="5fd3d9a1-443c-4717-9608-098946ca22e0" providerId="ADAL" clId="{5CDD392A-9CB3-4E2E-B6FF-E99887F6C905}" dt="2020-10-14T15:42:15.760" v="4531" actId="1076"/>
        <pc:sldMkLst>
          <pc:docMk/>
          <pc:sldMk cId="1986556153" sldId="268"/>
        </pc:sldMkLst>
        <pc:spChg chg="del">
          <ac:chgData name="Tim Bashford" userId="5fd3d9a1-443c-4717-9608-098946ca22e0" providerId="ADAL" clId="{5CDD392A-9CB3-4E2E-B6FF-E99887F6C905}" dt="2020-10-14T15:16:54.981" v="4192" actId="478"/>
          <ac:spMkLst>
            <pc:docMk/>
            <pc:sldMk cId="1986556153" sldId="268"/>
            <ac:spMk id="2" creationId="{A0B6B89A-9E76-447F-A7E4-424D946F8DBC}"/>
          </ac:spMkLst>
        </pc:spChg>
        <pc:spChg chg="del">
          <ac:chgData name="Tim Bashford" userId="5fd3d9a1-443c-4717-9608-098946ca22e0" providerId="ADAL" clId="{5CDD392A-9CB3-4E2E-B6FF-E99887F6C905}" dt="2020-10-14T15:16:56.757" v="4193" actId="478"/>
          <ac:spMkLst>
            <pc:docMk/>
            <pc:sldMk cId="1986556153" sldId="268"/>
            <ac:spMk id="3" creationId="{B3A13B1C-9BBD-4775-9BE1-CFD411CC7B9D}"/>
          </ac:spMkLst>
        </pc:spChg>
        <pc:spChg chg="add mod">
          <ac:chgData name="Tim Bashford" userId="5fd3d9a1-443c-4717-9608-098946ca22e0" providerId="ADAL" clId="{5CDD392A-9CB3-4E2E-B6FF-E99887F6C905}" dt="2020-10-14T15:17:04.299" v="4195" actId="1076"/>
          <ac:spMkLst>
            <pc:docMk/>
            <pc:sldMk cId="1986556153" sldId="268"/>
            <ac:spMk id="5" creationId="{0FD99E04-B6D6-4D92-9E85-C18D6E05338F}"/>
          </ac:spMkLst>
        </pc:spChg>
        <pc:spChg chg="add mod">
          <ac:chgData name="Tim Bashford" userId="5fd3d9a1-443c-4717-9608-098946ca22e0" providerId="ADAL" clId="{5CDD392A-9CB3-4E2E-B6FF-E99887F6C905}" dt="2020-10-14T15:18:25.862" v="4202" actId="14100"/>
          <ac:spMkLst>
            <pc:docMk/>
            <pc:sldMk cId="1986556153" sldId="268"/>
            <ac:spMk id="7" creationId="{21D19C5E-4DB9-4C6E-8869-AB80CD0DC6CD}"/>
          </ac:spMkLst>
        </pc:spChg>
        <pc:spChg chg="add mod">
          <ac:chgData name="Tim Bashford" userId="5fd3d9a1-443c-4717-9608-098946ca22e0" providerId="ADAL" clId="{5CDD392A-9CB3-4E2E-B6FF-E99887F6C905}" dt="2020-10-14T15:19:18.867" v="4222" actId="1076"/>
          <ac:spMkLst>
            <pc:docMk/>
            <pc:sldMk cId="1986556153" sldId="268"/>
            <ac:spMk id="11" creationId="{FAF5D4C1-B2DD-4201-853E-2DB7086CE847}"/>
          </ac:spMkLst>
        </pc:spChg>
        <pc:spChg chg="add mod">
          <ac:chgData name="Tim Bashford" userId="5fd3d9a1-443c-4717-9608-098946ca22e0" providerId="ADAL" clId="{5CDD392A-9CB3-4E2E-B6FF-E99887F6C905}" dt="2020-10-14T15:27:22.683" v="4373"/>
          <ac:spMkLst>
            <pc:docMk/>
            <pc:sldMk cId="1986556153" sldId="268"/>
            <ac:spMk id="14" creationId="{60B38BBF-DE15-402F-B2A4-3DD14992F821}"/>
          </ac:spMkLst>
        </pc:spChg>
        <pc:spChg chg="add mod">
          <ac:chgData name="Tim Bashford" userId="5fd3d9a1-443c-4717-9608-098946ca22e0" providerId="ADAL" clId="{5CDD392A-9CB3-4E2E-B6FF-E99887F6C905}" dt="2020-10-14T15:27:31.109" v="4392" actId="5793"/>
          <ac:spMkLst>
            <pc:docMk/>
            <pc:sldMk cId="1986556153" sldId="268"/>
            <ac:spMk id="16" creationId="{9E453394-9545-41CB-8732-C42A0602713A}"/>
          </ac:spMkLst>
        </pc:spChg>
        <pc:spChg chg="add mod">
          <ac:chgData name="Tim Bashford" userId="5fd3d9a1-443c-4717-9608-098946ca22e0" providerId="ADAL" clId="{5CDD392A-9CB3-4E2E-B6FF-E99887F6C905}" dt="2020-10-14T15:27:53.530" v="4425" actId="20577"/>
          <ac:spMkLst>
            <pc:docMk/>
            <pc:sldMk cId="1986556153" sldId="268"/>
            <ac:spMk id="19" creationId="{E9315DBB-0BAA-4936-94C5-CD50B37E00AB}"/>
          </ac:spMkLst>
        </pc:spChg>
        <pc:spChg chg="add mod">
          <ac:chgData name="Tim Bashford" userId="5fd3d9a1-443c-4717-9608-098946ca22e0" providerId="ADAL" clId="{5CDD392A-9CB3-4E2E-B6FF-E99887F6C905}" dt="2020-10-14T15:30:46.853" v="4431"/>
          <ac:spMkLst>
            <pc:docMk/>
            <pc:sldMk cId="1986556153" sldId="268"/>
            <ac:spMk id="21" creationId="{5CB3EE87-EE4C-4298-B537-A2A4D130E23C}"/>
          </ac:spMkLst>
        </pc:spChg>
        <pc:spChg chg="add mod">
          <ac:chgData name="Tim Bashford" userId="5fd3d9a1-443c-4717-9608-098946ca22e0" providerId="ADAL" clId="{5CDD392A-9CB3-4E2E-B6FF-E99887F6C905}" dt="2020-10-14T15:39:13.991" v="4469" actId="20577"/>
          <ac:spMkLst>
            <pc:docMk/>
            <pc:sldMk cId="1986556153" sldId="268"/>
            <ac:spMk id="23" creationId="{92CE7718-B796-4EB2-B7C1-2EF7A1A31ACC}"/>
          </ac:spMkLst>
        </pc:spChg>
        <pc:spChg chg="add mod">
          <ac:chgData name="Tim Bashford" userId="5fd3d9a1-443c-4717-9608-098946ca22e0" providerId="ADAL" clId="{5CDD392A-9CB3-4E2E-B6FF-E99887F6C905}" dt="2020-10-14T15:39:00.966" v="4439"/>
          <ac:spMkLst>
            <pc:docMk/>
            <pc:sldMk cId="1986556153" sldId="268"/>
            <ac:spMk id="26" creationId="{46263278-C0B5-4B68-A98E-102146AD43E2}"/>
          </ac:spMkLst>
        </pc:spChg>
        <pc:spChg chg="add mod">
          <ac:chgData name="Tim Bashford" userId="5fd3d9a1-443c-4717-9608-098946ca22e0" providerId="ADAL" clId="{5CDD392A-9CB3-4E2E-B6FF-E99887F6C905}" dt="2020-10-14T15:39:58.429" v="4514" actId="20577"/>
          <ac:spMkLst>
            <pc:docMk/>
            <pc:sldMk cId="1986556153" sldId="268"/>
            <ac:spMk id="28" creationId="{EF225548-70F7-4AC3-9862-D6E68AA1CC28}"/>
          </ac:spMkLst>
        </pc:spChg>
        <pc:spChg chg="add mod">
          <ac:chgData name="Tim Bashford" userId="5fd3d9a1-443c-4717-9608-098946ca22e0" providerId="ADAL" clId="{5CDD392A-9CB3-4E2E-B6FF-E99887F6C905}" dt="2020-10-14T15:41:52.381" v="4517" actId="20577"/>
          <ac:spMkLst>
            <pc:docMk/>
            <pc:sldMk cId="1986556153" sldId="268"/>
            <ac:spMk id="33" creationId="{9EBD4EDD-12FE-4FBE-9FF3-DADD7F1EF1A1}"/>
          </ac:spMkLst>
        </pc:spChg>
        <pc:spChg chg="add mod">
          <ac:chgData name="Tim Bashford" userId="5fd3d9a1-443c-4717-9608-098946ca22e0" providerId="ADAL" clId="{5CDD392A-9CB3-4E2E-B6FF-E99887F6C905}" dt="2020-10-14T15:41:58.101" v="4529" actId="20577"/>
          <ac:spMkLst>
            <pc:docMk/>
            <pc:sldMk cId="1986556153" sldId="268"/>
            <ac:spMk id="35" creationId="{73951B8D-8A7B-4218-93B2-05FD788AEB42}"/>
          </ac:spMkLst>
        </pc:spChg>
        <pc:picChg chg="add del mod">
          <ac:chgData name="Tim Bashford" userId="5fd3d9a1-443c-4717-9608-098946ca22e0" providerId="ADAL" clId="{5CDD392A-9CB3-4E2E-B6FF-E99887F6C905}" dt="2020-10-14T15:18:55.961" v="4203" actId="478"/>
          <ac:picMkLst>
            <pc:docMk/>
            <pc:sldMk cId="1986556153" sldId="268"/>
            <ac:picMk id="9" creationId="{9CB795B7-CE25-4656-91B0-97C41E2573BC}"/>
          </ac:picMkLst>
        </pc:picChg>
        <pc:picChg chg="add mod">
          <ac:chgData name="Tim Bashford" userId="5fd3d9a1-443c-4717-9608-098946ca22e0" providerId="ADAL" clId="{5CDD392A-9CB3-4E2E-B6FF-E99887F6C905}" dt="2020-10-14T15:19:03.847" v="4207" actId="1076"/>
          <ac:picMkLst>
            <pc:docMk/>
            <pc:sldMk cId="1986556153" sldId="268"/>
            <ac:picMk id="12" creationId="{6B50FA32-4D7B-4DC3-87FB-2D4329B131F3}"/>
          </ac:picMkLst>
        </pc:picChg>
        <pc:picChg chg="add del mod">
          <ac:chgData name="Tim Bashford" userId="5fd3d9a1-443c-4717-9608-098946ca22e0" providerId="ADAL" clId="{5CDD392A-9CB3-4E2E-B6FF-E99887F6C905}" dt="2020-10-14T15:27:25.046" v="4374" actId="478"/>
          <ac:picMkLst>
            <pc:docMk/>
            <pc:sldMk cId="1986556153" sldId="268"/>
            <ac:picMk id="18" creationId="{6B7EF0A1-24AA-4B3C-B3E5-2A7C7365E47C}"/>
          </ac:picMkLst>
        </pc:picChg>
        <pc:picChg chg="add mod">
          <ac:chgData name="Tim Bashford" userId="5fd3d9a1-443c-4717-9608-098946ca22e0" providerId="ADAL" clId="{5CDD392A-9CB3-4E2E-B6FF-E99887F6C905}" dt="2020-10-14T15:38:34.444" v="4436" actId="1076"/>
          <ac:picMkLst>
            <pc:docMk/>
            <pc:sldMk cId="1986556153" sldId="268"/>
            <ac:picMk id="24" creationId="{37D736CD-DAFB-4A83-92E7-FD9AAD58180D}"/>
          </ac:picMkLst>
        </pc:picChg>
        <pc:picChg chg="add del mod">
          <ac:chgData name="Tim Bashford" userId="5fd3d9a1-443c-4717-9608-098946ca22e0" providerId="ADAL" clId="{5CDD392A-9CB3-4E2E-B6FF-E99887F6C905}" dt="2020-10-14T15:39:38.772" v="4470" actId="478"/>
          <ac:picMkLst>
            <pc:docMk/>
            <pc:sldMk cId="1986556153" sldId="268"/>
            <ac:picMk id="30" creationId="{A56A3FF6-E369-4BBB-B17B-E3BD9E22C997}"/>
          </ac:picMkLst>
        </pc:picChg>
        <pc:picChg chg="add mod">
          <ac:chgData name="Tim Bashford" userId="5fd3d9a1-443c-4717-9608-098946ca22e0" providerId="ADAL" clId="{5CDD392A-9CB3-4E2E-B6FF-E99887F6C905}" dt="2020-10-14T15:39:48.678" v="4475" actId="1076"/>
          <ac:picMkLst>
            <pc:docMk/>
            <pc:sldMk cId="1986556153" sldId="268"/>
            <ac:picMk id="31" creationId="{73149AB6-8848-47F5-8810-48B11DAFDBBA}"/>
          </ac:picMkLst>
        </pc:picChg>
        <pc:picChg chg="add mod">
          <ac:chgData name="Tim Bashford" userId="5fd3d9a1-443c-4717-9608-098946ca22e0" providerId="ADAL" clId="{5CDD392A-9CB3-4E2E-B6FF-E99887F6C905}" dt="2020-10-14T15:42:15.760" v="4531" actId="1076"/>
          <ac:picMkLst>
            <pc:docMk/>
            <pc:sldMk cId="1986556153" sldId="268"/>
            <ac:picMk id="36" creationId="{7CA79073-5999-49E0-98B4-1838811A232D}"/>
          </ac:picMkLst>
        </pc:picChg>
      </pc:sldChg>
      <pc:sldChg chg="addSp delSp modSp new mod">
        <pc:chgData name="Tim Bashford" userId="5fd3d9a1-443c-4717-9608-098946ca22e0" providerId="ADAL" clId="{5CDD392A-9CB3-4E2E-B6FF-E99887F6C905}" dt="2020-10-14T15:51:05.081" v="4847" actId="20577"/>
        <pc:sldMkLst>
          <pc:docMk/>
          <pc:sldMk cId="4093292472" sldId="269"/>
        </pc:sldMkLst>
        <pc:spChg chg="del">
          <ac:chgData name="Tim Bashford" userId="5fd3d9a1-443c-4717-9608-098946ca22e0" providerId="ADAL" clId="{5CDD392A-9CB3-4E2E-B6FF-E99887F6C905}" dt="2020-10-14T15:43:45.690" v="4534" actId="478"/>
          <ac:spMkLst>
            <pc:docMk/>
            <pc:sldMk cId="4093292472" sldId="269"/>
            <ac:spMk id="2" creationId="{C2F98392-B0A8-4477-804C-E05368684DE1}"/>
          </ac:spMkLst>
        </pc:spChg>
        <pc:spChg chg="del">
          <ac:chgData name="Tim Bashford" userId="5fd3d9a1-443c-4717-9608-098946ca22e0" providerId="ADAL" clId="{5CDD392A-9CB3-4E2E-B6FF-E99887F6C905}" dt="2020-10-14T15:43:45.110" v="4533" actId="478"/>
          <ac:spMkLst>
            <pc:docMk/>
            <pc:sldMk cId="4093292472" sldId="269"/>
            <ac:spMk id="3" creationId="{614D36C0-CCA3-4473-9CAD-C9B042B081DA}"/>
          </ac:spMkLst>
        </pc:spChg>
        <pc:spChg chg="add">
          <ac:chgData name="Tim Bashford" userId="5fd3d9a1-443c-4717-9608-098946ca22e0" providerId="ADAL" clId="{5CDD392A-9CB3-4E2E-B6FF-E99887F6C905}" dt="2020-10-14T15:43:54.649" v="4535" actId="22"/>
          <ac:spMkLst>
            <pc:docMk/>
            <pc:sldMk cId="4093292472" sldId="269"/>
            <ac:spMk id="5" creationId="{EC2169AC-7B7D-4BD9-B62C-CE0FC7ED3F82}"/>
          </ac:spMkLst>
        </pc:spChg>
        <pc:spChg chg="add mod">
          <ac:chgData name="Tim Bashford" userId="5fd3d9a1-443c-4717-9608-098946ca22e0" providerId="ADAL" clId="{5CDD392A-9CB3-4E2E-B6FF-E99887F6C905}" dt="2020-10-14T15:45:47.284" v="4617" actId="20577"/>
          <ac:spMkLst>
            <pc:docMk/>
            <pc:sldMk cId="4093292472" sldId="269"/>
            <ac:spMk id="7" creationId="{6065F4CC-D1F5-4BF3-ACB5-9B45A8D22D3A}"/>
          </ac:spMkLst>
        </pc:spChg>
        <pc:spChg chg="add mod">
          <ac:chgData name="Tim Bashford" userId="5fd3d9a1-443c-4717-9608-098946ca22e0" providerId="ADAL" clId="{5CDD392A-9CB3-4E2E-B6FF-E99887F6C905}" dt="2020-10-14T15:49:23.774" v="4735" actId="20577"/>
          <ac:spMkLst>
            <pc:docMk/>
            <pc:sldMk cId="4093292472" sldId="269"/>
            <ac:spMk id="9" creationId="{20EEA38E-6204-48DB-8773-CE68BBDF32FA}"/>
          </ac:spMkLst>
        </pc:spChg>
        <pc:spChg chg="add mod">
          <ac:chgData name="Tim Bashford" userId="5fd3d9a1-443c-4717-9608-098946ca22e0" providerId="ADAL" clId="{5CDD392A-9CB3-4E2E-B6FF-E99887F6C905}" dt="2020-10-14T15:45:27.680" v="4612" actId="20577"/>
          <ac:spMkLst>
            <pc:docMk/>
            <pc:sldMk cId="4093292472" sldId="269"/>
            <ac:spMk id="12" creationId="{8D4C0B43-C3EE-4981-AFBD-B13BC4BCA7B7}"/>
          </ac:spMkLst>
        </pc:spChg>
        <pc:spChg chg="add mod">
          <ac:chgData name="Tim Bashford" userId="5fd3d9a1-443c-4717-9608-098946ca22e0" providerId="ADAL" clId="{5CDD392A-9CB3-4E2E-B6FF-E99887F6C905}" dt="2020-10-14T15:48:25.343" v="4662" actId="20577"/>
          <ac:spMkLst>
            <pc:docMk/>
            <pc:sldMk cId="4093292472" sldId="269"/>
            <ac:spMk id="15" creationId="{F0627BE3-C4BA-4200-A190-B3FD93F6B991}"/>
          </ac:spMkLst>
        </pc:spChg>
        <pc:spChg chg="add mod">
          <ac:chgData name="Tim Bashford" userId="5fd3d9a1-443c-4717-9608-098946ca22e0" providerId="ADAL" clId="{5CDD392A-9CB3-4E2E-B6FF-E99887F6C905}" dt="2020-10-14T15:47:06.538" v="4658" actId="20577"/>
          <ac:spMkLst>
            <pc:docMk/>
            <pc:sldMk cId="4093292472" sldId="269"/>
            <ac:spMk id="17" creationId="{8A0CE02A-7D18-447C-ABB9-968A191BD1B4}"/>
          </ac:spMkLst>
        </pc:spChg>
        <pc:spChg chg="add mod">
          <ac:chgData name="Tim Bashford" userId="5fd3d9a1-443c-4717-9608-098946ca22e0" providerId="ADAL" clId="{5CDD392A-9CB3-4E2E-B6FF-E99887F6C905}" dt="2020-10-14T15:48:36.629" v="4668" actId="20577"/>
          <ac:spMkLst>
            <pc:docMk/>
            <pc:sldMk cId="4093292472" sldId="269"/>
            <ac:spMk id="20" creationId="{9C537616-96D1-4FD1-8220-5DCA7C423D22}"/>
          </ac:spMkLst>
        </pc:spChg>
        <pc:spChg chg="add mod">
          <ac:chgData name="Tim Bashford" userId="5fd3d9a1-443c-4717-9608-098946ca22e0" providerId="ADAL" clId="{5CDD392A-9CB3-4E2E-B6FF-E99887F6C905}" dt="2020-10-14T15:48:48.895" v="4714" actId="20577"/>
          <ac:spMkLst>
            <pc:docMk/>
            <pc:sldMk cId="4093292472" sldId="269"/>
            <ac:spMk id="22" creationId="{C3202FF6-346C-4CE5-BD99-4A1C00015572}"/>
          </ac:spMkLst>
        </pc:spChg>
        <pc:spChg chg="add mod">
          <ac:chgData name="Tim Bashford" userId="5fd3d9a1-443c-4717-9608-098946ca22e0" providerId="ADAL" clId="{5CDD392A-9CB3-4E2E-B6FF-E99887F6C905}" dt="2020-10-14T15:51:05.081" v="4847" actId="20577"/>
          <ac:spMkLst>
            <pc:docMk/>
            <pc:sldMk cId="4093292472" sldId="269"/>
            <ac:spMk id="23" creationId="{30330501-B2F0-4314-8BB1-0CB2AA57EA2E}"/>
          </ac:spMkLst>
        </pc:spChg>
        <pc:spChg chg="add mod">
          <ac:chgData name="Tim Bashford" userId="5fd3d9a1-443c-4717-9608-098946ca22e0" providerId="ADAL" clId="{5CDD392A-9CB3-4E2E-B6FF-E99887F6C905}" dt="2020-10-14T15:51:01.169" v="4846" actId="1076"/>
          <ac:spMkLst>
            <pc:docMk/>
            <pc:sldMk cId="4093292472" sldId="269"/>
            <ac:spMk id="25" creationId="{5F109BDF-5833-4238-86D6-6EC9C846E5B6}"/>
          </ac:spMkLst>
        </pc:spChg>
        <pc:picChg chg="add del mod">
          <ac:chgData name="Tim Bashford" userId="5fd3d9a1-443c-4717-9608-098946ca22e0" providerId="ADAL" clId="{5CDD392A-9CB3-4E2E-B6FF-E99887F6C905}" dt="2020-10-14T15:46:00.916" v="4618" actId="478"/>
          <ac:picMkLst>
            <pc:docMk/>
            <pc:sldMk cId="4093292472" sldId="269"/>
            <ac:picMk id="11" creationId="{84B02833-67CA-442B-8606-AC33FA2308EF}"/>
          </ac:picMkLst>
        </pc:picChg>
        <pc:picChg chg="add mod">
          <ac:chgData name="Tim Bashford" userId="5fd3d9a1-443c-4717-9608-098946ca22e0" providerId="ADAL" clId="{5CDD392A-9CB3-4E2E-B6FF-E99887F6C905}" dt="2020-10-14T15:46:20.654" v="4620" actId="1076"/>
          <ac:picMkLst>
            <pc:docMk/>
            <pc:sldMk cId="4093292472" sldId="269"/>
            <ac:picMk id="13" creationId="{B2337567-48A7-4957-9D0E-83062AC0BECC}"/>
          </ac:picMkLst>
        </pc:picChg>
        <pc:picChg chg="add mod">
          <ac:chgData name="Tim Bashford" userId="5fd3d9a1-443c-4717-9608-098946ca22e0" providerId="ADAL" clId="{5CDD392A-9CB3-4E2E-B6FF-E99887F6C905}" dt="2020-10-14T15:48:28.907" v="4664" actId="1076"/>
          <ac:picMkLst>
            <pc:docMk/>
            <pc:sldMk cId="4093292472" sldId="269"/>
            <ac:picMk id="18" creationId="{EA9F056D-5DFD-494B-A62B-DF38E4A24937}"/>
          </ac:picMkLst>
        </pc:picChg>
      </pc:sldChg>
      <pc:sldChg chg="modSp new mod">
        <pc:chgData name="Tim Bashford" userId="5fd3d9a1-443c-4717-9608-098946ca22e0" providerId="ADAL" clId="{5CDD392A-9CB3-4E2E-B6FF-E99887F6C905}" dt="2020-10-14T16:44:58.374" v="5089" actId="20577"/>
        <pc:sldMkLst>
          <pc:docMk/>
          <pc:sldMk cId="183947242" sldId="270"/>
        </pc:sldMkLst>
        <pc:spChg chg="mod">
          <ac:chgData name="Tim Bashford" userId="5fd3d9a1-443c-4717-9608-098946ca22e0" providerId="ADAL" clId="{5CDD392A-9CB3-4E2E-B6FF-E99887F6C905}" dt="2020-10-14T16:40:36.366" v="4857" actId="20577"/>
          <ac:spMkLst>
            <pc:docMk/>
            <pc:sldMk cId="183947242" sldId="270"/>
            <ac:spMk id="2" creationId="{A3E30FCF-E213-413F-8AA6-CB1512B2E37A}"/>
          </ac:spMkLst>
        </pc:spChg>
        <pc:spChg chg="mod">
          <ac:chgData name="Tim Bashford" userId="5fd3d9a1-443c-4717-9608-098946ca22e0" providerId="ADAL" clId="{5CDD392A-9CB3-4E2E-B6FF-E99887F6C905}" dt="2020-10-14T16:44:58.374" v="5089" actId="20577"/>
          <ac:spMkLst>
            <pc:docMk/>
            <pc:sldMk cId="183947242" sldId="270"/>
            <ac:spMk id="3" creationId="{F8EB9708-894B-4539-81D9-79DC2A6F3D3B}"/>
          </ac:spMkLst>
        </pc:spChg>
      </pc:sldChg>
      <pc:sldChg chg="modSp new mod">
        <pc:chgData name="Tim Bashford" userId="5fd3d9a1-443c-4717-9608-098946ca22e0" providerId="ADAL" clId="{5CDD392A-9CB3-4E2E-B6FF-E99887F6C905}" dt="2020-10-15T12:51:01.988" v="5984" actId="20577"/>
        <pc:sldMkLst>
          <pc:docMk/>
          <pc:sldMk cId="3165021152" sldId="271"/>
        </pc:sldMkLst>
        <pc:spChg chg="mod">
          <ac:chgData name="Tim Bashford" userId="5fd3d9a1-443c-4717-9608-098946ca22e0" providerId="ADAL" clId="{5CDD392A-9CB3-4E2E-B6FF-E99887F6C905}" dt="2020-10-15T12:40:35.332" v="5101" actId="20577"/>
          <ac:spMkLst>
            <pc:docMk/>
            <pc:sldMk cId="3165021152" sldId="271"/>
            <ac:spMk id="2" creationId="{D3680338-C4E0-42D6-BC01-1A79DDC2D8D1}"/>
          </ac:spMkLst>
        </pc:spChg>
        <pc:spChg chg="mod">
          <ac:chgData name="Tim Bashford" userId="5fd3d9a1-443c-4717-9608-098946ca22e0" providerId="ADAL" clId="{5CDD392A-9CB3-4E2E-B6FF-E99887F6C905}" dt="2020-10-15T12:51:01.988" v="5984" actId="20577"/>
          <ac:spMkLst>
            <pc:docMk/>
            <pc:sldMk cId="3165021152" sldId="271"/>
            <ac:spMk id="3" creationId="{0080C702-7407-459E-8E85-03BC4C1BB48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748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31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563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9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27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203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89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367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15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34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40375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145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32118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0798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35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813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0F81B0-45BC-4877-B4C1-35FA69126AB5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34B6DBD-E9DE-477B-BBA6-A349C93CC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210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python/python_file_handling.asp" TargetMode="External"/><Relationship Id="rId2" Type="http://schemas.openxmlformats.org/officeDocument/2006/relationships/hyperlink" Target="https://docs.python.org/3/tutorial/inputoutpu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150A4-E778-4FF0-BE5E-9AC6910A0F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Python Iterators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6680B3-5CB2-484C-85E6-2F84E2B6CD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260513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1F315-A730-45F0-AFAD-7A50E1CF2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430FF-4888-4940-9910-26CFB4338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another kind of loop.</a:t>
            </a:r>
          </a:p>
          <a:p>
            <a:r>
              <a:rPr lang="en-GB" dirty="0"/>
              <a:t>Last week, we discussed that “for” isn’t quite what you think it is – it’s an iterator.</a:t>
            </a:r>
          </a:p>
          <a:p>
            <a:r>
              <a:rPr lang="en-GB" dirty="0"/>
              <a:t>Iterators are designed for (flexibly) moving through collections.</a:t>
            </a:r>
          </a:p>
          <a:p>
            <a:pPr lvl="1"/>
            <a:r>
              <a:rPr lang="en-GB" dirty="0"/>
              <a:t>Lists</a:t>
            </a:r>
          </a:p>
          <a:p>
            <a:pPr lvl="1"/>
            <a:r>
              <a:rPr lang="en-GB" dirty="0"/>
              <a:t>Dictionaries</a:t>
            </a:r>
          </a:p>
          <a:p>
            <a:pPr lvl="1"/>
            <a:r>
              <a:rPr lang="en-GB" dirty="0"/>
              <a:t>Maps</a:t>
            </a:r>
          </a:p>
          <a:p>
            <a:pPr lvl="1"/>
            <a:r>
              <a:rPr lang="en-GB" dirty="0"/>
              <a:t>Any other data structure you like.</a:t>
            </a:r>
          </a:p>
          <a:p>
            <a:r>
              <a:rPr lang="en-GB" dirty="0"/>
              <a:t>Flexibility is great – especially in Python where data structures aren’t strongly typed and you might be working with different ones.</a:t>
            </a:r>
          </a:p>
        </p:txBody>
      </p:sp>
    </p:spTree>
    <p:extLst>
      <p:ext uri="{BB962C8B-B14F-4D97-AF65-F5344CB8AC3E}">
        <p14:creationId xmlns:p14="http://schemas.microsoft.com/office/powerpoint/2010/main" val="1698089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F342-5E90-4F09-867B-BAC5913A5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Iterating through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C3DBA-51F2-4B11-B327-42045BD3F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4513"/>
            <a:ext cx="8596668" cy="4336849"/>
          </a:xfrm>
        </p:spPr>
        <p:txBody>
          <a:bodyPr/>
          <a:lstStyle/>
          <a:p>
            <a:r>
              <a:rPr lang="en-GB" dirty="0"/>
              <a:t>Last week, we looked at lists. Consider this code: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does it do?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C0E446-9499-475D-A97A-034E2260B705}"/>
              </a:ext>
            </a:extLst>
          </p:cNvPr>
          <p:cNvSpPr txBox="1"/>
          <p:nvPr/>
        </p:nvSpPr>
        <p:spPr>
          <a:xfrm>
            <a:off x="3289177" y="2263935"/>
            <a:ext cx="4145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#Make a 4 (int) element list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7, 9, 25] 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count = 0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while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count &lt;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[count])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count +=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952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AD740-0B38-44CC-96AA-60BCD50C8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Iterating through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1C001-D898-4244-B920-8CB3D1C85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Nothing fundamentally wrong with that code, but it’s relatively long for the small amount of stuff it does.</a:t>
            </a:r>
          </a:p>
          <a:p>
            <a:r>
              <a:rPr lang="en-GB" dirty="0"/>
              <a:t>With an iterator, we can get away from using the index at all.</a:t>
            </a:r>
          </a:p>
          <a:p>
            <a:pPr lvl="1"/>
            <a:r>
              <a:rPr lang="en-GB" dirty="0"/>
              <a:t>Iterators exist in most modern programming languages, including C++, Java, Python, C#, etc.</a:t>
            </a:r>
          </a:p>
          <a:p>
            <a:r>
              <a:rPr lang="en-GB" dirty="0"/>
              <a:t>Decouples from the data structure. Not all data structures are indexed – iterators will work regardless.</a:t>
            </a:r>
          </a:p>
          <a:p>
            <a:pPr lvl="1"/>
            <a:r>
              <a:rPr lang="en-GB" dirty="0"/>
              <a:t>We don’t know any other data structures yet – but we’ll learn about one in a moment!</a:t>
            </a:r>
          </a:p>
          <a:p>
            <a:r>
              <a:rPr lang="en-GB" b="1" dirty="0"/>
              <a:t>Iterators are for access only </a:t>
            </a:r>
            <a:r>
              <a:rPr lang="en-GB" dirty="0"/>
              <a:t>– we can’t change data in a pure iterator loop.</a:t>
            </a:r>
          </a:p>
        </p:txBody>
      </p:sp>
    </p:spTree>
    <p:extLst>
      <p:ext uri="{BB962C8B-B14F-4D97-AF65-F5344CB8AC3E}">
        <p14:creationId xmlns:p14="http://schemas.microsoft.com/office/powerpoint/2010/main" val="406174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EA84-5205-45E9-91A1-213F3C8AA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1279A-FA28-41EA-B526-6688CE0EA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</a:t>
            </a:r>
            <a:r>
              <a:rPr lang="en-GB" b="1" dirty="0" err="1"/>
              <a:t>variablename</a:t>
            </a:r>
            <a:r>
              <a:rPr lang="en-GB" dirty="0"/>
              <a:t> in </a:t>
            </a:r>
            <a:r>
              <a:rPr lang="en-GB" b="1" dirty="0" err="1"/>
              <a:t>containername</a:t>
            </a:r>
            <a:endParaRPr lang="en-GB" b="1" dirty="0"/>
          </a:p>
          <a:p>
            <a:endParaRPr lang="en-GB" dirty="0"/>
          </a:p>
          <a:p>
            <a:r>
              <a:rPr lang="en-GB" b="1" dirty="0" err="1"/>
              <a:t>variablename</a:t>
            </a:r>
            <a:r>
              <a:rPr lang="en-GB" dirty="0"/>
              <a:t> is something we pick – this becomes the name of the variable throughout the iterator loop.</a:t>
            </a:r>
          </a:p>
          <a:p>
            <a:r>
              <a:rPr lang="en-GB" b="1" dirty="0" err="1"/>
              <a:t>containername</a:t>
            </a:r>
            <a:r>
              <a:rPr lang="en-GB" dirty="0"/>
              <a:t> is the name of the container we’re iterating through.</a:t>
            </a:r>
          </a:p>
        </p:txBody>
      </p:sp>
    </p:spTree>
    <p:extLst>
      <p:ext uri="{BB962C8B-B14F-4D97-AF65-F5344CB8AC3E}">
        <p14:creationId xmlns:p14="http://schemas.microsoft.com/office/powerpoint/2010/main" val="2628878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01CC1-3331-4DFE-B876-E01344BB9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857C51-E0C3-4AA6-A240-7F84A073D835}"/>
              </a:ext>
            </a:extLst>
          </p:cNvPr>
          <p:cNvSpPr txBox="1"/>
          <p:nvPr/>
        </p:nvSpPr>
        <p:spPr>
          <a:xfrm>
            <a:off x="829796" y="2274838"/>
            <a:ext cx="4145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#Make a 4 (int) element list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7, 9, 25] 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count = 0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while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count &lt;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len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[count])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count += 1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F940BA-D279-4F47-A458-BF4BD5739D80}"/>
              </a:ext>
            </a:extLst>
          </p:cNvPr>
          <p:cNvSpPr txBox="1"/>
          <p:nvPr/>
        </p:nvSpPr>
        <p:spPr>
          <a:xfrm>
            <a:off x="5918180" y="2274838"/>
            <a:ext cx="4145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#Make a 4 (int) element list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7, 9, 25] 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21A6A4-2A5B-4BAB-B37B-010D9D19E030}"/>
              </a:ext>
            </a:extLst>
          </p:cNvPr>
          <p:cNvSpPr txBox="1"/>
          <p:nvPr/>
        </p:nvSpPr>
        <p:spPr>
          <a:xfrm>
            <a:off x="1171853" y="1456288"/>
            <a:ext cx="2648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Counted loop approach </a:t>
            </a:r>
          </a:p>
          <a:p>
            <a:r>
              <a:rPr lang="en-GB" dirty="0"/>
              <a:t>(from previous slide)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AAF29-3298-4EAB-8657-422EE1945136}"/>
              </a:ext>
            </a:extLst>
          </p:cNvPr>
          <p:cNvSpPr txBox="1"/>
          <p:nvPr/>
        </p:nvSpPr>
        <p:spPr>
          <a:xfrm>
            <a:off x="6499934" y="1733287"/>
            <a:ext cx="2005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Iterator approach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792F14-9122-41A9-94E9-C717F9E50001}"/>
              </a:ext>
            </a:extLst>
          </p:cNvPr>
          <p:cNvSpPr txBox="1"/>
          <p:nvPr/>
        </p:nvSpPr>
        <p:spPr>
          <a:xfrm>
            <a:off x="3249227" y="5032380"/>
            <a:ext cx="7750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These code snippets do the same thing.</a:t>
            </a:r>
          </a:p>
        </p:txBody>
      </p:sp>
    </p:spTree>
    <p:extLst>
      <p:ext uri="{BB962C8B-B14F-4D97-AF65-F5344CB8AC3E}">
        <p14:creationId xmlns:p14="http://schemas.microsoft.com/office/powerpoint/2010/main" val="3424405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B059C-68D6-4F5F-B593-D9F898165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94D5B-F7AE-4FDC-A3A0-6F52764D3B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 mentioned, this code won’t “work”: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is to say that the first loop effectively does nothing. The output is still 5, 7, 9, 25. This is because “item” is a copy of the value in the data structure, not the original value.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CA344B-FC86-49A1-9018-336B2E9DF66D}"/>
              </a:ext>
            </a:extLst>
          </p:cNvPr>
          <p:cNvSpPr txBox="1"/>
          <p:nvPr/>
        </p:nvSpPr>
        <p:spPr>
          <a:xfrm>
            <a:off x="5740627" y="1815779"/>
            <a:ext cx="4145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#Make a 4 (int) element list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7, 9, 25] 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== 7: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item = -1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374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82DFD-3350-499C-B31E-EB9E8F60D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Advanced topic: enumerators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35958-420B-4271-BC90-06543D3D1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315" y="1752216"/>
            <a:ext cx="8596668" cy="3880773"/>
          </a:xfrm>
        </p:spPr>
        <p:txBody>
          <a:bodyPr/>
          <a:lstStyle/>
          <a:p>
            <a:r>
              <a:rPr lang="en-GB" dirty="0"/>
              <a:t>If you’d like to change data, you can instead use a so-called “enumerator”. The enumerator is an iterator with a built-in counter. We can use the syntax:</a:t>
            </a:r>
          </a:p>
          <a:p>
            <a:r>
              <a:rPr lang="en-GB" dirty="0"/>
              <a:t>for </a:t>
            </a:r>
            <a:r>
              <a:rPr lang="en-GB" b="1" dirty="0" err="1"/>
              <a:t>indexvariable</a:t>
            </a:r>
            <a:r>
              <a:rPr lang="en-GB" dirty="0"/>
              <a:t>, </a:t>
            </a:r>
            <a:r>
              <a:rPr lang="en-GB" b="1" dirty="0" err="1"/>
              <a:t>variablename</a:t>
            </a:r>
            <a:r>
              <a:rPr lang="en-GB" dirty="0"/>
              <a:t> in enumerate(</a:t>
            </a:r>
            <a:r>
              <a:rPr lang="en-GB" b="1" dirty="0" err="1"/>
              <a:t>containername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We’re familiar with most of this – </a:t>
            </a:r>
            <a:r>
              <a:rPr lang="en-GB" dirty="0" err="1"/>
              <a:t>indexvariable</a:t>
            </a:r>
            <a:r>
              <a:rPr lang="en-GB" dirty="0"/>
              <a:t> becomes the loop counter variable name, which starts from 0 and increments. So we can do: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F3F29-4F71-4D0B-88CE-E1B31F8D4EBC}"/>
              </a:ext>
            </a:extLst>
          </p:cNvPr>
          <p:cNvSpPr txBox="1"/>
          <p:nvPr/>
        </p:nvSpPr>
        <p:spPr>
          <a:xfrm>
            <a:off x="1301791" y="3577193"/>
            <a:ext cx="379399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#Make a 4 (int) element list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7, 9, 25] 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index,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enumerate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== 7: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[index] = -1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035C3B-7D12-4A05-968D-45E61BA81D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9707" y="4642050"/>
            <a:ext cx="456450" cy="1163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735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A9A9A-DEF5-49E3-99EB-A652865CB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CB58F-2E02-4B9F-9BBF-B8082E636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mentioned last week that we can use a for loop in a way which is very similar to a for loop from C++. Remember, in C++ we can do: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=0;i&lt;10;i++)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=5;i&lt;=20;i++)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=20;i&gt;=0;i--)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=4;i&lt;=40;i+=4)</a:t>
            </a:r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To do this in Python, we need to understand ranges.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035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2A389-2AA6-451C-BA7C-E120AF649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D21E6-817C-4C60-AA82-8FDF7DEBF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2721"/>
            <a:ext cx="8596668" cy="3880773"/>
          </a:xfrm>
        </p:spPr>
        <p:txBody>
          <a:bodyPr/>
          <a:lstStyle/>
          <a:p>
            <a:r>
              <a:rPr lang="en-GB" dirty="0"/>
              <a:t>Range is an incrementing integer container we can iterate through.</a:t>
            </a:r>
          </a:p>
          <a:p>
            <a:r>
              <a:rPr lang="en-GB" dirty="0"/>
              <a:t>We can use this in 3 different ways:</a:t>
            </a:r>
          </a:p>
          <a:p>
            <a:pPr lvl="1"/>
            <a:r>
              <a:rPr lang="en-GB" dirty="0"/>
              <a:t>range(stop)</a:t>
            </a:r>
          </a:p>
          <a:p>
            <a:pPr lvl="1"/>
            <a:r>
              <a:rPr lang="en-GB" dirty="0"/>
              <a:t>range(start, stop)</a:t>
            </a:r>
          </a:p>
          <a:p>
            <a:pPr lvl="1"/>
            <a:r>
              <a:rPr lang="en-GB" dirty="0"/>
              <a:t>range(start, stop, step)</a:t>
            </a:r>
          </a:p>
          <a:p>
            <a:r>
              <a:rPr lang="en-GB" dirty="0"/>
              <a:t>This is analogous to the C++ for loop, i.e.: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</a:t>
            </a:r>
            <a:r>
              <a:rPr lang="en-GB" dirty="0" err="1">
                <a:highlight>
                  <a:srgbClr val="FFFF00"/>
                </a:highlight>
              </a:rPr>
              <a:t>start</a:t>
            </a:r>
            <a:r>
              <a:rPr lang="en-GB" dirty="0" err="1"/>
              <a:t>;i</a:t>
            </a:r>
            <a:r>
              <a:rPr lang="en-GB" dirty="0"/>
              <a:t>&lt;</a:t>
            </a:r>
            <a:r>
              <a:rPr lang="en-GB" dirty="0" err="1">
                <a:highlight>
                  <a:srgbClr val="00FF00"/>
                </a:highlight>
              </a:rPr>
              <a:t>stop</a:t>
            </a:r>
            <a:r>
              <a:rPr lang="en-GB" dirty="0" err="1"/>
              <a:t>;i</a:t>
            </a:r>
            <a:r>
              <a:rPr lang="en-GB" dirty="0"/>
              <a:t>+=</a:t>
            </a:r>
            <a:r>
              <a:rPr lang="en-GB" dirty="0">
                <a:highlight>
                  <a:srgbClr val="00FFFF"/>
                </a:highlight>
              </a:rPr>
              <a:t>step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range(</a:t>
            </a:r>
            <a:r>
              <a:rPr lang="en-GB" dirty="0">
                <a:highlight>
                  <a:srgbClr val="FFFF00"/>
                </a:highlight>
              </a:rPr>
              <a:t>start</a:t>
            </a:r>
            <a:r>
              <a:rPr lang="en-GB" dirty="0"/>
              <a:t>, </a:t>
            </a:r>
            <a:r>
              <a:rPr lang="en-GB" dirty="0">
                <a:highlight>
                  <a:srgbClr val="00FF00"/>
                </a:highlight>
              </a:rPr>
              <a:t>stop</a:t>
            </a:r>
            <a:r>
              <a:rPr lang="en-GB" dirty="0"/>
              <a:t>, </a:t>
            </a:r>
            <a:r>
              <a:rPr lang="en-GB" dirty="0">
                <a:highlight>
                  <a:srgbClr val="00FFFF"/>
                </a:highlight>
              </a:rPr>
              <a:t>step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33209A-583A-458F-B3C5-9C79167852A5}"/>
              </a:ext>
            </a:extLst>
          </p:cNvPr>
          <p:cNvSpPr txBox="1"/>
          <p:nvPr/>
        </p:nvSpPr>
        <p:spPr>
          <a:xfrm>
            <a:off x="1402672" y="4771829"/>
            <a:ext cx="2636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range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(10):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CADB5A-371D-4380-A124-E2D37A1B1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792" y="4390901"/>
            <a:ext cx="148886" cy="1501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636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CF303-0CB7-4FD6-9305-EE015C8B5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86327-9995-4DB9-A30E-FFB72587F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09205"/>
            <a:ext cx="8596668" cy="4532158"/>
          </a:xfrm>
        </p:spPr>
        <p:txBody>
          <a:bodyPr/>
          <a:lstStyle/>
          <a:p>
            <a:r>
              <a:rPr lang="en-GB" dirty="0"/>
              <a:t>From the previous slides: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=0;i&lt;10;i++)			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range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(10):</a:t>
            </a:r>
            <a:endParaRPr lang="en-GB" dirty="0"/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=5;i&lt;=20;i++)			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range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(5, 21):</a:t>
            </a:r>
            <a:r>
              <a:rPr lang="en-GB" dirty="0"/>
              <a:t>		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=4;i&lt;=40;i+=4)		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range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(4, 41, 4):</a:t>
            </a:r>
            <a:endParaRPr lang="en-GB" dirty="0"/>
          </a:p>
          <a:p>
            <a:r>
              <a:rPr lang="en-GB" dirty="0"/>
              <a:t>This one is a little harder.</a:t>
            </a:r>
          </a:p>
          <a:p>
            <a:pPr lvl="1"/>
            <a:r>
              <a:rPr lang="en-GB" dirty="0"/>
              <a:t>for(int </a:t>
            </a:r>
            <a:r>
              <a:rPr lang="en-GB" dirty="0" err="1"/>
              <a:t>i</a:t>
            </a:r>
            <a:r>
              <a:rPr lang="en-GB" dirty="0"/>
              <a:t>=20;i&gt;=0;i--)</a:t>
            </a:r>
          </a:p>
          <a:p>
            <a:r>
              <a:rPr lang="en-GB" dirty="0"/>
              <a:t>… but not that much harder. We can actually reverse anything with reversed(), so we can do: 		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reversed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range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(21)):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888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4BEE3-3F67-46F7-AF99-002A2FA02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Advanced topic: slice notation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4857C-ECCB-4981-9C3F-14332DBB2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3391"/>
            <a:ext cx="8596668" cy="4327972"/>
          </a:xfrm>
        </p:spPr>
        <p:txBody>
          <a:bodyPr/>
          <a:lstStyle/>
          <a:p>
            <a:r>
              <a:rPr lang="en-GB" dirty="0"/>
              <a:t>Related to this, we can additionally subdivide a list using an interesting, slightly unusual format called “slice notation”.</a:t>
            </a:r>
          </a:p>
          <a:p>
            <a:pPr lvl="1"/>
            <a:r>
              <a:rPr lang="en-GB" dirty="0" err="1"/>
              <a:t>myList</a:t>
            </a:r>
            <a:r>
              <a:rPr lang="en-GB" dirty="0"/>
              <a:t>[</a:t>
            </a:r>
            <a:r>
              <a:rPr lang="en-GB" dirty="0" err="1"/>
              <a:t>start:stop:step</a:t>
            </a:r>
            <a:r>
              <a:rPr lang="en-GB" dirty="0"/>
              <a:t>]</a:t>
            </a:r>
          </a:p>
          <a:p>
            <a:r>
              <a:rPr lang="en-GB" dirty="0"/>
              <a:t>For example, we can do: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0A4CEE-7525-40D7-B739-6D49DD32309F}"/>
              </a:ext>
            </a:extLst>
          </p:cNvPr>
          <p:cNvSpPr txBox="1"/>
          <p:nvPr/>
        </p:nvSpPr>
        <p:spPr>
          <a:xfrm>
            <a:off x="677334" y="3277212"/>
            <a:ext cx="327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[1:5]: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A4690A-0206-40D6-ACD3-76746006A2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838" y="3197700"/>
            <a:ext cx="221504" cy="7426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559BDC-93C0-498F-8026-59DF5C894D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5838" y="4012107"/>
            <a:ext cx="215799" cy="8162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D5C06C-255E-4338-8050-AEAF0BC817C8}"/>
              </a:ext>
            </a:extLst>
          </p:cNvPr>
          <p:cNvSpPr txBox="1"/>
          <p:nvPr/>
        </p:nvSpPr>
        <p:spPr>
          <a:xfrm>
            <a:off x="677334" y="4097082"/>
            <a:ext cx="3187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[4:]: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66D245-A87B-496F-A3B7-5B67131AF1E3}"/>
              </a:ext>
            </a:extLst>
          </p:cNvPr>
          <p:cNvSpPr txBox="1"/>
          <p:nvPr/>
        </p:nvSpPr>
        <p:spPr>
          <a:xfrm>
            <a:off x="3956358" y="2711025"/>
            <a:ext cx="5658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3, 7, 11, 25, 2, 14, 9, -1, 4]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4000DA-1599-4215-B9A9-B742CA737AB3}"/>
              </a:ext>
            </a:extLst>
          </p:cNvPr>
          <p:cNvSpPr txBox="1"/>
          <p:nvPr/>
        </p:nvSpPr>
        <p:spPr>
          <a:xfrm>
            <a:off x="5193437" y="3400874"/>
            <a:ext cx="2773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(from index 1 to index 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50D678-4CA7-4196-9070-6A48AD80C288}"/>
              </a:ext>
            </a:extLst>
          </p:cNvPr>
          <p:cNvSpPr txBox="1"/>
          <p:nvPr/>
        </p:nvSpPr>
        <p:spPr>
          <a:xfrm>
            <a:off x="5151303" y="4164418"/>
            <a:ext cx="2401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(from index 4 to end)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AF35B5-7749-4808-A72D-6F9890F80B31}"/>
              </a:ext>
            </a:extLst>
          </p:cNvPr>
          <p:cNvSpPr txBox="1"/>
          <p:nvPr/>
        </p:nvSpPr>
        <p:spPr>
          <a:xfrm>
            <a:off x="677334" y="4984247"/>
            <a:ext cx="3187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[:5]: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B3D4F5-2F57-478D-B652-51C9F4045327}"/>
              </a:ext>
            </a:extLst>
          </p:cNvPr>
          <p:cNvSpPr txBox="1"/>
          <p:nvPr/>
        </p:nvSpPr>
        <p:spPr>
          <a:xfrm>
            <a:off x="5151303" y="5051583"/>
            <a:ext cx="2385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(from beginning to 5)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1EED210-DFAF-428A-AFA4-DB103F50D7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5837" y="4897970"/>
            <a:ext cx="215799" cy="839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242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FD99E04-B6D6-4D92-9E85-C18D6E05338F}"/>
              </a:ext>
            </a:extLst>
          </p:cNvPr>
          <p:cNvSpPr txBox="1"/>
          <p:nvPr/>
        </p:nvSpPr>
        <p:spPr>
          <a:xfrm>
            <a:off x="3266920" y="163133"/>
            <a:ext cx="5658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3, 7, 11, 25, 2, 14, 9, -1, 4]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D19C5E-4DB9-4C6E-8869-AB80CD0DC6CD}"/>
              </a:ext>
            </a:extLst>
          </p:cNvPr>
          <p:cNvSpPr txBox="1"/>
          <p:nvPr/>
        </p:nvSpPr>
        <p:spPr>
          <a:xfrm>
            <a:off x="1635460" y="888976"/>
            <a:ext cx="3478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[1:7:2]: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F5D4C1-B2DD-4201-853E-2DB7086CE847}"/>
              </a:ext>
            </a:extLst>
          </p:cNvPr>
          <p:cNvSpPr txBox="1"/>
          <p:nvPr/>
        </p:nvSpPr>
        <p:spPr>
          <a:xfrm>
            <a:off x="6095999" y="975227"/>
            <a:ext cx="4193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(every second from index 1 to index 7)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B50FA32-4D7B-4DC3-87FB-2D4329B13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984" y="844403"/>
            <a:ext cx="293479" cy="63098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0B38BBF-DE15-402F-B2A4-3DD14992F821}"/>
              </a:ext>
            </a:extLst>
          </p:cNvPr>
          <p:cNvSpPr txBox="1"/>
          <p:nvPr/>
        </p:nvSpPr>
        <p:spPr>
          <a:xfrm>
            <a:off x="1635460" y="1614819"/>
            <a:ext cx="3478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[7:1]: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E453394-9545-41CB-8732-C42A0602713A}"/>
              </a:ext>
            </a:extLst>
          </p:cNvPr>
          <p:cNvSpPr txBox="1"/>
          <p:nvPr/>
        </p:nvSpPr>
        <p:spPr>
          <a:xfrm>
            <a:off x="6095999" y="1701070"/>
            <a:ext cx="1963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(prints nothing…)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9315DBB-0BAA-4936-94C5-CD50B37E00AB}"/>
              </a:ext>
            </a:extLst>
          </p:cNvPr>
          <p:cNvSpPr txBox="1"/>
          <p:nvPr/>
        </p:nvSpPr>
        <p:spPr>
          <a:xfrm>
            <a:off x="745724" y="2574524"/>
            <a:ext cx="8948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 can specify a negative number – which works from the opposite end of the array.</a:t>
            </a:r>
          </a:p>
          <a:p>
            <a:r>
              <a:rPr lang="en-GB" dirty="0"/>
              <a:t>Slightly hard to read, takes a bit of thinking about.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CB3EE87-EE4C-4298-B537-A2A4D130E23C}"/>
              </a:ext>
            </a:extLst>
          </p:cNvPr>
          <p:cNvSpPr txBox="1"/>
          <p:nvPr/>
        </p:nvSpPr>
        <p:spPr>
          <a:xfrm>
            <a:off x="1527881" y="3353754"/>
            <a:ext cx="3478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[-4:]: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CE7718-B796-4EB2-B7C1-2EF7A1A31ACC}"/>
              </a:ext>
            </a:extLst>
          </p:cNvPr>
          <p:cNvSpPr txBox="1"/>
          <p:nvPr/>
        </p:nvSpPr>
        <p:spPr>
          <a:xfrm>
            <a:off x="6095999" y="3429309"/>
            <a:ext cx="3183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(from the 4</a:t>
            </a:r>
            <a:r>
              <a:rPr lang="en-GB" baseline="30000" dirty="0"/>
              <a:t>th</a:t>
            </a:r>
            <a:r>
              <a:rPr lang="en-GB" dirty="0"/>
              <a:t> last to the end)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7D736CD-DAFB-4A83-92E7-FD9AAD5818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5984" y="3289964"/>
            <a:ext cx="293479" cy="81056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6263278-C0B5-4B68-A98E-102146AD43E2}"/>
              </a:ext>
            </a:extLst>
          </p:cNvPr>
          <p:cNvSpPr txBox="1"/>
          <p:nvPr/>
        </p:nvSpPr>
        <p:spPr>
          <a:xfrm>
            <a:off x="1527881" y="4285465"/>
            <a:ext cx="3478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[-4:-1]: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F225548-70F7-4AC3-9862-D6E68AA1CC28}"/>
              </a:ext>
            </a:extLst>
          </p:cNvPr>
          <p:cNvSpPr txBox="1"/>
          <p:nvPr/>
        </p:nvSpPr>
        <p:spPr>
          <a:xfrm>
            <a:off x="6095999" y="4361020"/>
            <a:ext cx="4036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(from the 4</a:t>
            </a:r>
            <a:r>
              <a:rPr lang="en-GB" baseline="30000" dirty="0"/>
              <a:t>th</a:t>
            </a:r>
            <a:r>
              <a:rPr lang="en-GB" dirty="0"/>
              <a:t> last to the last but one)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3149AB6-8848-47F5-8810-48B11DAFDB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5984" y="4260072"/>
            <a:ext cx="289615" cy="810922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9EBD4EDD-12FE-4FBE-9FF3-DADD7F1EF1A1}"/>
              </a:ext>
            </a:extLst>
          </p:cNvPr>
          <p:cNvSpPr txBox="1"/>
          <p:nvPr/>
        </p:nvSpPr>
        <p:spPr>
          <a:xfrm>
            <a:off x="1527881" y="5230541"/>
            <a:ext cx="34780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[:-1]: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3951B8D-8A7B-4218-93B2-05FD788AEB42}"/>
              </a:ext>
            </a:extLst>
          </p:cNvPr>
          <p:cNvSpPr txBox="1"/>
          <p:nvPr/>
        </p:nvSpPr>
        <p:spPr>
          <a:xfrm>
            <a:off x="6095999" y="5306096"/>
            <a:ext cx="146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(all but last)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CA79073-5999-49E0-98B4-1838811A23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0491" y="5230541"/>
            <a:ext cx="180975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556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2169AC-7B7D-4BD9-B62C-CE0FC7ED3F82}"/>
              </a:ext>
            </a:extLst>
          </p:cNvPr>
          <p:cNvSpPr txBox="1"/>
          <p:nvPr/>
        </p:nvSpPr>
        <p:spPr>
          <a:xfrm>
            <a:off x="3266920" y="163133"/>
            <a:ext cx="5658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3, 7, 11, 25, 2, 14, 9, -1, 4]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65F4CC-D1F5-4BF3-ACB5-9B45A8D22D3A}"/>
              </a:ext>
            </a:extLst>
          </p:cNvPr>
          <p:cNvSpPr txBox="1"/>
          <p:nvPr/>
        </p:nvSpPr>
        <p:spPr>
          <a:xfrm>
            <a:off x="1171853" y="1554210"/>
            <a:ext cx="3577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[::-1]: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EEA38E-6204-48DB-8773-CE68BBDF32FA}"/>
              </a:ext>
            </a:extLst>
          </p:cNvPr>
          <p:cNvSpPr txBox="1"/>
          <p:nvPr/>
        </p:nvSpPr>
        <p:spPr>
          <a:xfrm>
            <a:off x="5732015" y="1640461"/>
            <a:ext cx="2521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(entire list backwards)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4C0B43-C3EE-4981-AFBD-B13BC4BCA7B7}"/>
              </a:ext>
            </a:extLst>
          </p:cNvPr>
          <p:cNvSpPr txBox="1"/>
          <p:nvPr/>
        </p:nvSpPr>
        <p:spPr>
          <a:xfrm>
            <a:off x="621437" y="809464"/>
            <a:ext cx="6826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You can use a negative step, which means you move backwards.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337567-48A7-4957-9D0E-83062AC0B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9334" y="1201100"/>
            <a:ext cx="171450" cy="13525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0627BE3-C4BA-4200-A190-B3FD93F6B991}"/>
              </a:ext>
            </a:extLst>
          </p:cNvPr>
          <p:cNvSpPr txBox="1"/>
          <p:nvPr/>
        </p:nvSpPr>
        <p:spPr>
          <a:xfrm>
            <a:off x="1171853" y="2744398"/>
            <a:ext cx="3577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[1:5:-1]: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A0CE02A-7D18-447C-ABB9-968A191BD1B4}"/>
              </a:ext>
            </a:extLst>
          </p:cNvPr>
          <p:cNvSpPr txBox="1"/>
          <p:nvPr/>
        </p:nvSpPr>
        <p:spPr>
          <a:xfrm>
            <a:off x="5732015" y="2830649"/>
            <a:ext cx="3728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(prints nothing – wrong direction!)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A9F056D-5DFD-494B-A62B-DF38E4A249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5046" y="3751901"/>
            <a:ext cx="200025" cy="55245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C537616-96D1-4FD1-8220-5DCA7C423D22}"/>
              </a:ext>
            </a:extLst>
          </p:cNvPr>
          <p:cNvSpPr txBox="1"/>
          <p:nvPr/>
        </p:nvSpPr>
        <p:spPr>
          <a:xfrm>
            <a:off x="1171853" y="3751901"/>
            <a:ext cx="3577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item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[5:1:-1]: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print(item)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3202FF6-346C-4CE5-BD99-4A1C00015572}"/>
              </a:ext>
            </a:extLst>
          </p:cNvPr>
          <p:cNvSpPr txBox="1"/>
          <p:nvPr/>
        </p:nvSpPr>
        <p:spPr>
          <a:xfrm>
            <a:off x="5732015" y="3838152"/>
            <a:ext cx="4322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(from index 5 to index 1, not inclusive!)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0330501-B2F0-4314-8BB1-0CB2AA57EA2E}"/>
              </a:ext>
            </a:extLst>
          </p:cNvPr>
          <p:cNvSpPr txBox="1"/>
          <p:nvPr/>
        </p:nvSpPr>
        <p:spPr>
          <a:xfrm>
            <a:off x="807868" y="4935984"/>
            <a:ext cx="8658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While I’ve used this as an iterator so far, I could equally create a sub list by doing: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F109BDF-5833-4238-86D6-6EC9C846E5B6}"/>
              </a:ext>
            </a:extLst>
          </p:cNvPr>
          <p:cNvSpPr txBox="1"/>
          <p:nvPr/>
        </p:nvSpPr>
        <p:spPr>
          <a:xfrm>
            <a:off x="1171852" y="5493053"/>
            <a:ext cx="3577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subList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[1:5]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292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30FCF-E213-413F-8AA6-CB1512B2E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B9708-894B-4539-81D9-79DC2A6F3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44715"/>
            <a:ext cx="8596668" cy="4496647"/>
          </a:xfrm>
        </p:spPr>
        <p:txBody>
          <a:bodyPr/>
          <a:lstStyle/>
          <a:p>
            <a:r>
              <a:rPr lang="en-GB" dirty="0"/>
              <a:t>With this list: </a:t>
            </a:r>
            <a:r>
              <a:rPr lang="fi-FI" sz="1800" dirty="0">
                <a:solidFill>
                  <a:srgbClr val="000000"/>
                </a:solidFill>
                <a:latin typeface="Consolas" panose="020B0609020204030204" pitchFamily="49" charset="0"/>
              </a:rPr>
              <a:t>myList = [5, 3, 7, 11, 25, 2, 14, 9, -1, 4]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Write the slice notation code such that the output is:</a:t>
            </a:r>
          </a:p>
          <a:p>
            <a:pPr>
              <a:buAutoNum type="arabicParenR"/>
            </a:pPr>
            <a:r>
              <a:rPr lang="en-GB" dirty="0"/>
              <a:t>2</a:t>
            </a:r>
          </a:p>
          <a:p>
            <a:pPr>
              <a:buAutoNum type="arabicParenR"/>
            </a:pPr>
            <a:r>
              <a:rPr lang="en-GB" dirty="0"/>
              <a:t>2, 14</a:t>
            </a:r>
          </a:p>
          <a:p>
            <a:pPr>
              <a:buAutoNum type="arabicParenR"/>
            </a:pPr>
            <a:r>
              <a:rPr lang="en-GB" dirty="0"/>
              <a:t>14, 2</a:t>
            </a:r>
          </a:p>
          <a:p>
            <a:pPr>
              <a:buAutoNum type="arabicParenR"/>
            </a:pPr>
            <a:r>
              <a:rPr lang="en-GB" dirty="0"/>
              <a:t>5, 25, -1</a:t>
            </a:r>
          </a:p>
          <a:p>
            <a:pPr>
              <a:buAutoNum type="arabicParenR"/>
            </a:pPr>
            <a:r>
              <a:rPr lang="en-GB" dirty="0"/>
              <a:t>5, 3, 7, 11, 25, 2, 14, 9, -1</a:t>
            </a:r>
          </a:p>
          <a:p>
            <a:pPr>
              <a:buAutoNum type="arabicParenR"/>
            </a:pPr>
            <a:r>
              <a:rPr lang="en-GB" dirty="0"/>
              <a:t>4, -1, 9, 14</a:t>
            </a:r>
          </a:p>
          <a:p>
            <a:pPr>
              <a:buAutoNum type="arabicParenR"/>
            </a:pPr>
            <a:r>
              <a:rPr lang="en-GB" dirty="0"/>
              <a:t>-1, 2, 7</a:t>
            </a:r>
          </a:p>
          <a:p>
            <a:pPr>
              <a:buAutoNum type="arabicParenR"/>
            </a:pPr>
            <a:r>
              <a:rPr lang="en-GB" dirty="0"/>
              <a:t>5, 7, 25, 14, -1</a:t>
            </a:r>
          </a:p>
        </p:txBody>
      </p:sp>
    </p:spTree>
    <p:extLst>
      <p:ext uri="{BB962C8B-B14F-4D97-AF65-F5344CB8AC3E}">
        <p14:creationId xmlns:p14="http://schemas.microsoft.com/office/powerpoint/2010/main" val="183947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80338-C4E0-42D6-BC01-1A79DDC2D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0C702-7407-459E-8E85-03BC4C1BB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On Moodle, you’ll find a file called input.txt. Download this. You’ll need to:</a:t>
            </a:r>
          </a:p>
          <a:p>
            <a:pPr lvl="1"/>
            <a:r>
              <a:rPr lang="en-GB" dirty="0"/>
              <a:t>Read this file into your program. I deliberately haven’t yet shown you how to do this – but you’ll find plenty of documentation. The </a:t>
            </a:r>
            <a:r>
              <a:rPr lang="en-GB" dirty="0">
                <a:hlinkClick r:id="rId2"/>
              </a:rPr>
              <a:t>official documentation</a:t>
            </a:r>
            <a:r>
              <a:rPr lang="en-GB" dirty="0"/>
              <a:t> is a bit hard to work with, but </a:t>
            </a:r>
            <a:r>
              <a:rPr lang="en-GB" dirty="0">
                <a:hlinkClick r:id="rId3"/>
              </a:rPr>
              <a:t>this tutorial from W3Schools</a:t>
            </a:r>
            <a:r>
              <a:rPr lang="en-GB" dirty="0"/>
              <a:t> is good. Each value in this file is a number between 0 and 100.</a:t>
            </a:r>
          </a:p>
          <a:p>
            <a:pPr lvl="1"/>
            <a:r>
              <a:rPr lang="en-GB" dirty="0"/>
              <a:t>Get the sum of all the numbers which meet all of these rules:</a:t>
            </a:r>
          </a:p>
          <a:p>
            <a:pPr lvl="2"/>
            <a:r>
              <a:rPr lang="en-GB" dirty="0"/>
              <a:t>Are even.</a:t>
            </a:r>
          </a:p>
          <a:p>
            <a:pPr lvl="2"/>
            <a:r>
              <a:rPr lang="en-GB" dirty="0"/>
              <a:t>Are not divisible by 10.</a:t>
            </a:r>
          </a:p>
          <a:p>
            <a:pPr lvl="2"/>
            <a:r>
              <a:rPr lang="en-GB" dirty="0"/>
              <a:t>Are less than 70.</a:t>
            </a:r>
          </a:p>
          <a:p>
            <a:pPr lvl="2"/>
            <a:r>
              <a:rPr lang="en-GB" dirty="0"/>
              <a:t>Are not the same as the </a:t>
            </a:r>
            <a:r>
              <a:rPr lang="en-GB"/>
              <a:t>previous number.</a:t>
            </a:r>
            <a:endParaRPr lang="en-GB" dirty="0"/>
          </a:p>
          <a:p>
            <a:pPr lvl="1"/>
            <a:r>
              <a:rPr lang="en-GB" dirty="0"/>
              <a:t>Use iterators as much as possible!</a:t>
            </a:r>
          </a:p>
          <a:p>
            <a:r>
              <a:rPr lang="en-GB" dirty="0"/>
              <a:t>You can do this in a very small or a very large amount of code, but try to make it as readable as possible.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0211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431</TotalTime>
  <Words>1577</Words>
  <Application>Microsoft Office PowerPoint</Application>
  <PresentationFormat>Widescreen</PresentationFormat>
  <Paragraphs>185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Consolas</vt:lpstr>
      <vt:lpstr>Trebuchet MS</vt:lpstr>
      <vt:lpstr>Wingdings 3</vt:lpstr>
      <vt:lpstr>Facet</vt:lpstr>
      <vt:lpstr>Python Iterators</vt:lpstr>
      <vt:lpstr>Iterators</vt:lpstr>
      <vt:lpstr>Iterating through lists</vt:lpstr>
      <vt:lpstr>Iterating through lists</vt:lpstr>
      <vt:lpstr>Syntax</vt:lpstr>
      <vt:lpstr>Example</vt:lpstr>
      <vt:lpstr>Changing data</vt:lpstr>
      <vt:lpstr>Advanced topic: enumerators</vt:lpstr>
      <vt:lpstr>Ranges</vt:lpstr>
      <vt:lpstr>Ranges</vt:lpstr>
      <vt:lpstr>Examples</vt:lpstr>
      <vt:lpstr>Advanced topic: slice notation</vt:lpstr>
      <vt:lpstr>PowerPoint Presentation</vt:lpstr>
      <vt:lpstr>PowerPoint Presentation</vt:lpstr>
      <vt:lpstr>Exercises</vt:lpstr>
      <vt:lpstr>Challenge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Python Iterators</dc:title>
  <dc:creator>Tim Bashford</dc:creator>
  <cp:lastModifiedBy>Tim Bashford</cp:lastModifiedBy>
  <cp:revision>1</cp:revision>
  <dcterms:created xsi:type="dcterms:W3CDTF">2020-10-14T09:44:46Z</dcterms:created>
  <dcterms:modified xsi:type="dcterms:W3CDTF">2020-10-15T12:51:30Z</dcterms:modified>
</cp:coreProperties>
</file>