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media/image19.jpg" ContentType="image/png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57" r:id="rId3"/>
    <p:sldId id="261" r:id="rId4"/>
    <p:sldId id="2587" r:id="rId5"/>
    <p:sldId id="2590" r:id="rId6"/>
    <p:sldId id="2588" r:id="rId7"/>
    <p:sldId id="263" r:id="rId8"/>
    <p:sldId id="2586" r:id="rId9"/>
    <p:sldId id="2593" r:id="rId10"/>
    <p:sldId id="2592" r:id="rId11"/>
    <p:sldId id="2591" r:id="rId12"/>
    <p:sldId id="2575" r:id="rId13"/>
    <p:sldId id="2576" r:id="rId14"/>
    <p:sldId id="2577" r:id="rId15"/>
    <p:sldId id="2582" r:id="rId16"/>
    <p:sldId id="2583" r:id="rId17"/>
    <p:sldId id="258" r:id="rId18"/>
    <p:sldId id="2584" r:id="rId19"/>
    <p:sldId id="2585" r:id="rId20"/>
    <p:sldId id="259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28"/>
    <p:restoredTop sz="94708"/>
  </p:normalViewPr>
  <p:slideViewPr>
    <p:cSldViewPr snapToGrid="0">
      <p:cViewPr varScale="1">
        <p:scale>
          <a:sx n="87" d="100"/>
          <a:sy n="87" d="100"/>
        </p:scale>
        <p:origin x="232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7E9FA8-8E98-4B25-B991-7C387E989E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7E03E7-5D7E-4448-A809-0B6B5C0C01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Aims and Objectives </a:t>
          </a:r>
        </a:p>
      </dgm:t>
    </dgm:pt>
    <dgm:pt modelId="{D65500C9-D1CF-4372-952F-888B27F7AD03}" type="parTrans" cxnId="{F10E4212-242D-4B91-A8D0-268A250BEA7E}">
      <dgm:prSet/>
      <dgm:spPr/>
      <dgm:t>
        <a:bodyPr/>
        <a:lstStyle/>
        <a:p>
          <a:endParaRPr lang="en-US"/>
        </a:p>
      </dgm:t>
    </dgm:pt>
    <dgm:pt modelId="{96D6F3D5-399A-489B-984A-3DBAAFC6F080}" type="sibTrans" cxnId="{F10E4212-242D-4B91-A8D0-268A250BEA7E}">
      <dgm:prSet/>
      <dgm:spPr/>
      <dgm:t>
        <a:bodyPr/>
        <a:lstStyle/>
        <a:p>
          <a:endParaRPr lang="en-US"/>
        </a:p>
      </dgm:t>
    </dgm:pt>
    <dgm:pt modelId="{2F491A13-C73F-4C13-981A-EBC7359D9F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Research Questions </a:t>
          </a:r>
        </a:p>
      </dgm:t>
    </dgm:pt>
    <dgm:pt modelId="{5B4CEDBB-7B3E-48BF-951C-8C72F02E9AD4}" type="parTrans" cxnId="{C9F64056-486B-4588-9529-5EED9D0FAEF6}">
      <dgm:prSet/>
      <dgm:spPr/>
      <dgm:t>
        <a:bodyPr/>
        <a:lstStyle/>
        <a:p>
          <a:endParaRPr lang="en-US"/>
        </a:p>
      </dgm:t>
    </dgm:pt>
    <dgm:pt modelId="{09C8F460-E549-49DB-998E-8F54459A8977}" type="sibTrans" cxnId="{C9F64056-486B-4588-9529-5EED9D0FAEF6}">
      <dgm:prSet/>
      <dgm:spPr/>
      <dgm:t>
        <a:bodyPr/>
        <a:lstStyle/>
        <a:p>
          <a:endParaRPr lang="en-US"/>
        </a:p>
      </dgm:t>
    </dgm:pt>
    <dgm:pt modelId="{BD3F8216-3E2D-4288-80E1-9FEB7A2A48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Literature Review </a:t>
          </a:r>
        </a:p>
      </dgm:t>
    </dgm:pt>
    <dgm:pt modelId="{839441D2-158C-4712-A109-6DAA7191E57E}" type="parTrans" cxnId="{DACBD27A-B7AA-4D8A-840B-184363C0C318}">
      <dgm:prSet/>
      <dgm:spPr/>
      <dgm:t>
        <a:bodyPr/>
        <a:lstStyle/>
        <a:p>
          <a:endParaRPr lang="en-US"/>
        </a:p>
      </dgm:t>
    </dgm:pt>
    <dgm:pt modelId="{E0242C64-82CC-43FB-8731-F8E47A2BE81D}" type="sibTrans" cxnId="{DACBD27A-B7AA-4D8A-840B-184363C0C318}">
      <dgm:prSet/>
      <dgm:spPr/>
      <dgm:t>
        <a:bodyPr/>
        <a:lstStyle/>
        <a:p>
          <a:endParaRPr lang="en-US"/>
        </a:p>
      </dgm:t>
    </dgm:pt>
    <dgm:pt modelId="{99465CA4-1DC0-4C2C-9354-44761B1642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Proposed Methodology</a:t>
          </a:r>
        </a:p>
      </dgm:t>
    </dgm:pt>
    <dgm:pt modelId="{60F90310-CE53-4E23-9ECA-CDFB217279BC}" type="parTrans" cxnId="{993432EA-DF44-49DA-9585-88E98A97C99E}">
      <dgm:prSet/>
      <dgm:spPr/>
      <dgm:t>
        <a:bodyPr/>
        <a:lstStyle/>
        <a:p>
          <a:endParaRPr lang="en-US"/>
        </a:p>
      </dgm:t>
    </dgm:pt>
    <dgm:pt modelId="{1393616D-B7DA-480D-A54E-862E2732EC99}" type="sibTrans" cxnId="{993432EA-DF44-49DA-9585-88E98A97C99E}">
      <dgm:prSet/>
      <dgm:spPr/>
      <dgm:t>
        <a:bodyPr/>
        <a:lstStyle/>
        <a:p>
          <a:endParaRPr lang="en-US"/>
        </a:p>
      </dgm:t>
    </dgm:pt>
    <dgm:pt modelId="{8B618FA3-C43C-4BD0-B531-5DF7D6F874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Proposed Analysis</a:t>
          </a:r>
        </a:p>
      </dgm:t>
    </dgm:pt>
    <dgm:pt modelId="{DBD93A93-E57F-4132-A2FC-ED7B64BAE085}" type="parTrans" cxnId="{EBD60D72-5F10-4E38-BAC7-59DE78E5511E}">
      <dgm:prSet/>
      <dgm:spPr/>
      <dgm:t>
        <a:bodyPr/>
        <a:lstStyle/>
        <a:p>
          <a:endParaRPr lang="en-US"/>
        </a:p>
      </dgm:t>
    </dgm:pt>
    <dgm:pt modelId="{ECBD49E4-3BD4-4157-9234-FE8C3FB7D546}" type="sibTrans" cxnId="{EBD60D72-5F10-4E38-BAC7-59DE78E5511E}">
      <dgm:prSet/>
      <dgm:spPr/>
      <dgm:t>
        <a:bodyPr/>
        <a:lstStyle/>
        <a:p>
          <a:endParaRPr lang="en-US"/>
        </a:p>
      </dgm:t>
    </dgm:pt>
    <dgm:pt modelId="{13FC3141-F237-4E1E-8AE5-D75D9BA3E0C9}" type="pres">
      <dgm:prSet presAssocID="{447E9FA8-8E98-4B25-B991-7C387E989E3A}" presName="root" presStyleCnt="0">
        <dgm:presLayoutVars>
          <dgm:dir/>
          <dgm:resizeHandles val="exact"/>
        </dgm:presLayoutVars>
      </dgm:prSet>
      <dgm:spPr/>
    </dgm:pt>
    <dgm:pt modelId="{CD87CEDF-2AA6-4617-A444-CA8243E79CBB}" type="pres">
      <dgm:prSet presAssocID="{D77E03E7-5D7E-4448-A809-0B6B5C0C01AF}" presName="compNode" presStyleCnt="0"/>
      <dgm:spPr/>
    </dgm:pt>
    <dgm:pt modelId="{32D899A7-A280-47F5-964C-B69DB44AD3F0}" type="pres">
      <dgm:prSet presAssocID="{D77E03E7-5D7E-4448-A809-0B6B5C0C01AF}" presName="bgRect" presStyleLbl="bgShp" presStyleIdx="0" presStyleCnt="5"/>
      <dgm:spPr/>
    </dgm:pt>
    <dgm:pt modelId="{0392B82C-DDBE-4423-9B89-049D8F6B655C}" type="pres">
      <dgm:prSet presAssocID="{D77E03E7-5D7E-4448-A809-0B6B5C0C01A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D3E03BD-26A9-42CF-9323-7635F58728AE}" type="pres">
      <dgm:prSet presAssocID="{D77E03E7-5D7E-4448-A809-0B6B5C0C01AF}" presName="spaceRect" presStyleCnt="0"/>
      <dgm:spPr/>
    </dgm:pt>
    <dgm:pt modelId="{9E3CB5DE-ABB1-4558-9B1D-CDA1F760DBAF}" type="pres">
      <dgm:prSet presAssocID="{D77E03E7-5D7E-4448-A809-0B6B5C0C01AF}" presName="parTx" presStyleLbl="revTx" presStyleIdx="0" presStyleCnt="5">
        <dgm:presLayoutVars>
          <dgm:chMax val="0"/>
          <dgm:chPref val="0"/>
        </dgm:presLayoutVars>
      </dgm:prSet>
      <dgm:spPr/>
    </dgm:pt>
    <dgm:pt modelId="{A3356C81-B9EE-45D4-B10A-DB7662D3AF03}" type="pres">
      <dgm:prSet presAssocID="{96D6F3D5-399A-489B-984A-3DBAAFC6F080}" presName="sibTrans" presStyleCnt="0"/>
      <dgm:spPr/>
    </dgm:pt>
    <dgm:pt modelId="{6CE2BD81-0286-482D-BE3B-859ED0A04BB8}" type="pres">
      <dgm:prSet presAssocID="{2F491A13-C73F-4C13-981A-EBC7359D9F68}" presName="compNode" presStyleCnt="0"/>
      <dgm:spPr/>
    </dgm:pt>
    <dgm:pt modelId="{50FA831F-68E3-410C-9F21-EA1FFACB7006}" type="pres">
      <dgm:prSet presAssocID="{2F491A13-C73F-4C13-981A-EBC7359D9F68}" presName="bgRect" presStyleLbl="bgShp" presStyleIdx="1" presStyleCnt="5"/>
      <dgm:spPr/>
    </dgm:pt>
    <dgm:pt modelId="{30840C1D-4D93-4A5B-803E-FE95B2EE311D}" type="pres">
      <dgm:prSet presAssocID="{2F491A13-C73F-4C13-981A-EBC7359D9F6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9BE7248-4920-4BA6-9648-0EF4ED52377E}" type="pres">
      <dgm:prSet presAssocID="{2F491A13-C73F-4C13-981A-EBC7359D9F68}" presName="spaceRect" presStyleCnt="0"/>
      <dgm:spPr/>
    </dgm:pt>
    <dgm:pt modelId="{EE9F1DDC-0423-4AF3-A37F-3CE3DBBD2AD1}" type="pres">
      <dgm:prSet presAssocID="{2F491A13-C73F-4C13-981A-EBC7359D9F68}" presName="parTx" presStyleLbl="revTx" presStyleIdx="1" presStyleCnt="5">
        <dgm:presLayoutVars>
          <dgm:chMax val="0"/>
          <dgm:chPref val="0"/>
        </dgm:presLayoutVars>
      </dgm:prSet>
      <dgm:spPr/>
    </dgm:pt>
    <dgm:pt modelId="{754B8305-FF25-42B9-A75A-A17053F00B2B}" type="pres">
      <dgm:prSet presAssocID="{09C8F460-E549-49DB-998E-8F54459A8977}" presName="sibTrans" presStyleCnt="0"/>
      <dgm:spPr/>
    </dgm:pt>
    <dgm:pt modelId="{DCBD6D8E-CA0E-4F1C-A6F5-326525AF9ED9}" type="pres">
      <dgm:prSet presAssocID="{BD3F8216-3E2D-4288-80E1-9FEB7A2A48DE}" presName="compNode" presStyleCnt="0"/>
      <dgm:spPr/>
    </dgm:pt>
    <dgm:pt modelId="{32DB7C2E-6FA7-4592-B959-FA66DADBFA4D}" type="pres">
      <dgm:prSet presAssocID="{BD3F8216-3E2D-4288-80E1-9FEB7A2A48DE}" presName="bgRect" presStyleLbl="bgShp" presStyleIdx="2" presStyleCnt="5"/>
      <dgm:spPr/>
    </dgm:pt>
    <dgm:pt modelId="{D16143FA-5C70-4209-BD0B-1CC4F3F0A105}" type="pres">
      <dgm:prSet presAssocID="{BD3F8216-3E2D-4288-80E1-9FEB7A2A48D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BAD913-4956-4B3A-AE9B-AE6D152EADFB}" type="pres">
      <dgm:prSet presAssocID="{BD3F8216-3E2D-4288-80E1-9FEB7A2A48DE}" presName="spaceRect" presStyleCnt="0"/>
      <dgm:spPr/>
    </dgm:pt>
    <dgm:pt modelId="{CB05773B-B52B-41D9-AB1D-5A4595C38C40}" type="pres">
      <dgm:prSet presAssocID="{BD3F8216-3E2D-4288-80E1-9FEB7A2A48DE}" presName="parTx" presStyleLbl="revTx" presStyleIdx="2" presStyleCnt="5">
        <dgm:presLayoutVars>
          <dgm:chMax val="0"/>
          <dgm:chPref val="0"/>
        </dgm:presLayoutVars>
      </dgm:prSet>
      <dgm:spPr/>
    </dgm:pt>
    <dgm:pt modelId="{8C9643C9-DC09-4342-93FA-D0BF7F60031F}" type="pres">
      <dgm:prSet presAssocID="{E0242C64-82CC-43FB-8731-F8E47A2BE81D}" presName="sibTrans" presStyleCnt="0"/>
      <dgm:spPr/>
    </dgm:pt>
    <dgm:pt modelId="{7B55670E-3EB7-458D-A722-B0800C96EAC9}" type="pres">
      <dgm:prSet presAssocID="{99465CA4-1DC0-4C2C-9354-44761B164224}" presName="compNode" presStyleCnt="0"/>
      <dgm:spPr/>
    </dgm:pt>
    <dgm:pt modelId="{2873FC8B-CE69-4E1D-8EC3-489D3278C885}" type="pres">
      <dgm:prSet presAssocID="{99465CA4-1DC0-4C2C-9354-44761B164224}" presName="bgRect" presStyleLbl="bgShp" presStyleIdx="3" presStyleCnt="5"/>
      <dgm:spPr/>
    </dgm:pt>
    <dgm:pt modelId="{255BAA5B-2274-4853-AC10-83DB1F815DFE}" type="pres">
      <dgm:prSet presAssocID="{99465CA4-1DC0-4C2C-9354-44761B1642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F1A85323-6B4E-4D3A-86A3-D1EA0D6536B2}" type="pres">
      <dgm:prSet presAssocID="{99465CA4-1DC0-4C2C-9354-44761B164224}" presName="spaceRect" presStyleCnt="0"/>
      <dgm:spPr/>
    </dgm:pt>
    <dgm:pt modelId="{A87A4B52-9CD7-4073-AFBE-9106B338E574}" type="pres">
      <dgm:prSet presAssocID="{99465CA4-1DC0-4C2C-9354-44761B164224}" presName="parTx" presStyleLbl="revTx" presStyleIdx="3" presStyleCnt="5">
        <dgm:presLayoutVars>
          <dgm:chMax val="0"/>
          <dgm:chPref val="0"/>
        </dgm:presLayoutVars>
      </dgm:prSet>
      <dgm:spPr/>
    </dgm:pt>
    <dgm:pt modelId="{D1D17920-CEB5-4F96-84CD-B7591AE0C85D}" type="pres">
      <dgm:prSet presAssocID="{1393616D-B7DA-480D-A54E-862E2732EC99}" presName="sibTrans" presStyleCnt="0"/>
      <dgm:spPr/>
    </dgm:pt>
    <dgm:pt modelId="{5DAD9B37-3150-480A-8421-D67B7BD307F7}" type="pres">
      <dgm:prSet presAssocID="{8B618FA3-C43C-4BD0-B531-5DF7D6F87450}" presName="compNode" presStyleCnt="0"/>
      <dgm:spPr/>
    </dgm:pt>
    <dgm:pt modelId="{A70D13BF-48BC-4061-8EF7-1392646C67B8}" type="pres">
      <dgm:prSet presAssocID="{8B618FA3-C43C-4BD0-B531-5DF7D6F87450}" presName="bgRect" presStyleLbl="bgShp" presStyleIdx="4" presStyleCnt="5"/>
      <dgm:spPr/>
    </dgm:pt>
    <dgm:pt modelId="{24BE61F5-CEB0-49A8-B907-CDC5A738C270}" type="pres">
      <dgm:prSet presAssocID="{8B618FA3-C43C-4BD0-B531-5DF7D6F8745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875C125-50F0-4068-81B0-B7643E781A80}" type="pres">
      <dgm:prSet presAssocID="{8B618FA3-C43C-4BD0-B531-5DF7D6F87450}" presName="spaceRect" presStyleCnt="0"/>
      <dgm:spPr/>
    </dgm:pt>
    <dgm:pt modelId="{E3AF17E0-F637-4CF3-99FC-9A74B8A69737}" type="pres">
      <dgm:prSet presAssocID="{8B618FA3-C43C-4BD0-B531-5DF7D6F8745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10E4212-242D-4B91-A8D0-268A250BEA7E}" srcId="{447E9FA8-8E98-4B25-B991-7C387E989E3A}" destId="{D77E03E7-5D7E-4448-A809-0B6B5C0C01AF}" srcOrd="0" destOrd="0" parTransId="{D65500C9-D1CF-4372-952F-888B27F7AD03}" sibTransId="{96D6F3D5-399A-489B-984A-3DBAAFC6F080}"/>
    <dgm:cxn modelId="{F655E516-793D-AA4E-9E66-4DAD8C024929}" type="presOf" srcId="{BD3F8216-3E2D-4288-80E1-9FEB7A2A48DE}" destId="{CB05773B-B52B-41D9-AB1D-5A4595C38C40}" srcOrd="0" destOrd="0" presId="urn:microsoft.com/office/officeart/2018/2/layout/IconVerticalSolidList"/>
    <dgm:cxn modelId="{621A2E20-74E5-D146-A0A3-98615F90AD51}" type="presOf" srcId="{D77E03E7-5D7E-4448-A809-0B6B5C0C01AF}" destId="{9E3CB5DE-ABB1-4558-9B1D-CDA1F760DBAF}" srcOrd="0" destOrd="0" presId="urn:microsoft.com/office/officeart/2018/2/layout/IconVerticalSolidList"/>
    <dgm:cxn modelId="{11B1A335-A7C1-B549-897D-C32A04350531}" type="presOf" srcId="{2F491A13-C73F-4C13-981A-EBC7359D9F68}" destId="{EE9F1DDC-0423-4AF3-A37F-3CE3DBBD2AD1}" srcOrd="0" destOrd="0" presId="urn:microsoft.com/office/officeart/2018/2/layout/IconVerticalSolidList"/>
    <dgm:cxn modelId="{C9F64056-486B-4588-9529-5EED9D0FAEF6}" srcId="{447E9FA8-8E98-4B25-B991-7C387E989E3A}" destId="{2F491A13-C73F-4C13-981A-EBC7359D9F68}" srcOrd="1" destOrd="0" parTransId="{5B4CEDBB-7B3E-48BF-951C-8C72F02E9AD4}" sibTransId="{09C8F460-E549-49DB-998E-8F54459A8977}"/>
    <dgm:cxn modelId="{EBD60D72-5F10-4E38-BAC7-59DE78E5511E}" srcId="{447E9FA8-8E98-4B25-B991-7C387E989E3A}" destId="{8B618FA3-C43C-4BD0-B531-5DF7D6F87450}" srcOrd="4" destOrd="0" parTransId="{DBD93A93-E57F-4132-A2FC-ED7B64BAE085}" sibTransId="{ECBD49E4-3BD4-4157-9234-FE8C3FB7D546}"/>
    <dgm:cxn modelId="{1D886274-B2F7-4A45-9EFB-017454A5D26C}" type="presOf" srcId="{99465CA4-1DC0-4C2C-9354-44761B164224}" destId="{A87A4B52-9CD7-4073-AFBE-9106B338E574}" srcOrd="0" destOrd="0" presId="urn:microsoft.com/office/officeart/2018/2/layout/IconVerticalSolidList"/>
    <dgm:cxn modelId="{DACBD27A-B7AA-4D8A-840B-184363C0C318}" srcId="{447E9FA8-8E98-4B25-B991-7C387E989E3A}" destId="{BD3F8216-3E2D-4288-80E1-9FEB7A2A48DE}" srcOrd="2" destOrd="0" parTransId="{839441D2-158C-4712-A109-6DAA7191E57E}" sibTransId="{E0242C64-82CC-43FB-8731-F8E47A2BE81D}"/>
    <dgm:cxn modelId="{2ACEAEE5-7EDC-9747-9926-668ED797EC2A}" type="presOf" srcId="{447E9FA8-8E98-4B25-B991-7C387E989E3A}" destId="{13FC3141-F237-4E1E-8AE5-D75D9BA3E0C9}" srcOrd="0" destOrd="0" presId="urn:microsoft.com/office/officeart/2018/2/layout/IconVerticalSolidList"/>
    <dgm:cxn modelId="{993432EA-DF44-49DA-9585-88E98A97C99E}" srcId="{447E9FA8-8E98-4B25-B991-7C387E989E3A}" destId="{99465CA4-1DC0-4C2C-9354-44761B164224}" srcOrd="3" destOrd="0" parTransId="{60F90310-CE53-4E23-9ECA-CDFB217279BC}" sibTransId="{1393616D-B7DA-480D-A54E-862E2732EC99}"/>
    <dgm:cxn modelId="{2A4F7CFC-0AD6-774B-BA5B-D599E5A37DE1}" type="presOf" srcId="{8B618FA3-C43C-4BD0-B531-5DF7D6F87450}" destId="{E3AF17E0-F637-4CF3-99FC-9A74B8A69737}" srcOrd="0" destOrd="0" presId="urn:microsoft.com/office/officeart/2018/2/layout/IconVerticalSolidList"/>
    <dgm:cxn modelId="{ECDFD057-A6A8-F740-8284-3A983972938B}" type="presParOf" srcId="{13FC3141-F237-4E1E-8AE5-D75D9BA3E0C9}" destId="{CD87CEDF-2AA6-4617-A444-CA8243E79CBB}" srcOrd="0" destOrd="0" presId="urn:microsoft.com/office/officeart/2018/2/layout/IconVerticalSolidList"/>
    <dgm:cxn modelId="{D1A6A6FA-9F57-B74B-AF84-4445C5A4588F}" type="presParOf" srcId="{CD87CEDF-2AA6-4617-A444-CA8243E79CBB}" destId="{32D899A7-A280-47F5-964C-B69DB44AD3F0}" srcOrd="0" destOrd="0" presId="urn:microsoft.com/office/officeart/2018/2/layout/IconVerticalSolidList"/>
    <dgm:cxn modelId="{C8331974-DDAE-E74B-A07E-201C95C95585}" type="presParOf" srcId="{CD87CEDF-2AA6-4617-A444-CA8243E79CBB}" destId="{0392B82C-DDBE-4423-9B89-049D8F6B655C}" srcOrd="1" destOrd="0" presId="urn:microsoft.com/office/officeart/2018/2/layout/IconVerticalSolidList"/>
    <dgm:cxn modelId="{CDDD19ED-BC03-9445-A5E7-B73B8426C10B}" type="presParOf" srcId="{CD87CEDF-2AA6-4617-A444-CA8243E79CBB}" destId="{CD3E03BD-26A9-42CF-9323-7635F58728AE}" srcOrd="2" destOrd="0" presId="urn:microsoft.com/office/officeart/2018/2/layout/IconVerticalSolidList"/>
    <dgm:cxn modelId="{A1AAAFE6-6B9F-2A4D-85F6-E0E449171A7E}" type="presParOf" srcId="{CD87CEDF-2AA6-4617-A444-CA8243E79CBB}" destId="{9E3CB5DE-ABB1-4558-9B1D-CDA1F760DBAF}" srcOrd="3" destOrd="0" presId="urn:microsoft.com/office/officeart/2018/2/layout/IconVerticalSolidList"/>
    <dgm:cxn modelId="{2AD212F0-2CF7-3B49-99D7-2FB0C06ABE24}" type="presParOf" srcId="{13FC3141-F237-4E1E-8AE5-D75D9BA3E0C9}" destId="{A3356C81-B9EE-45D4-B10A-DB7662D3AF03}" srcOrd="1" destOrd="0" presId="urn:microsoft.com/office/officeart/2018/2/layout/IconVerticalSolidList"/>
    <dgm:cxn modelId="{44961289-27AC-8042-AC83-3CD9D77CCE81}" type="presParOf" srcId="{13FC3141-F237-4E1E-8AE5-D75D9BA3E0C9}" destId="{6CE2BD81-0286-482D-BE3B-859ED0A04BB8}" srcOrd="2" destOrd="0" presId="urn:microsoft.com/office/officeart/2018/2/layout/IconVerticalSolidList"/>
    <dgm:cxn modelId="{5F39C425-6C36-8A4D-9A0A-3B55D9E8A1B1}" type="presParOf" srcId="{6CE2BD81-0286-482D-BE3B-859ED0A04BB8}" destId="{50FA831F-68E3-410C-9F21-EA1FFACB7006}" srcOrd="0" destOrd="0" presId="urn:microsoft.com/office/officeart/2018/2/layout/IconVerticalSolidList"/>
    <dgm:cxn modelId="{0E7A151F-C8D3-2B4F-BB51-31E51DA53BC6}" type="presParOf" srcId="{6CE2BD81-0286-482D-BE3B-859ED0A04BB8}" destId="{30840C1D-4D93-4A5B-803E-FE95B2EE311D}" srcOrd="1" destOrd="0" presId="urn:microsoft.com/office/officeart/2018/2/layout/IconVerticalSolidList"/>
    <dgm:cxn modelId="{D239EFE0-01B0-324C-84FF-72959C187231}" type="presParOf" srcId="{6CE2BD81-0286-482D-BE3B-859ED0A04BB8}" destId="{79BE7248-4920-4BA6-9648-0EF4ED52377E}" srcOrd="2" destOrd="0" presId="urn:microsoft.com/office/officeart/2018/2/layout/IconVerticalSolidList"/>
    <dgm:cxn modelId="{AFFDFD35-3758-AF45-BCC1-87FD52BDDCA9}" type="presParOf" srcId="{6CE2BD81-0286-482D-BE3B-859ED0A04BB8}" destId="{EE9F1DDC-0423-4AF3-A37F-3CE3DBBD2AD1}" srcOrd="3" destOrd="0" presId="urn:microsoft.com/office/officeart/2018/2/layout/IconVerticalSolidList"/>
    <dgm:cxn modelId="{54A86EDB-D986-1346-9DA3-008BAFF4CAFF}" type="presParOf" srcId="{13FC3141-F237-4E1E-8AE5-D75D9BA3E0C9}" destId="{754B8305-FF25-42B9-A75A-A17053F00B2B}" srcOrd="3" destOrd="0" presId="urn:microsoft.com/office/officeart/2018/2/layout/IconVerticalSolidList"/>
    <dgm:cxn modelId="{CE43C1F1-2442-7B4E-B97C-BFB37C3DEB50}" type="presParOf" srcId="{13FC3141-F237-4E1E-8AE5-D75D9BA3E0C9}" destId="{DCBD6D8E-CA0E-4F1C-A6F5-326525AF9ED9}" srcOrd="4" destOrd="0" presId="urn:microsoft.com/office/officeart/2018/2/layout/IconVerticalSolidList"/>
    <dgm:cxn modelId="{A94F3572-8592-9A4D-ACEF-10D5C3951142}" type="presParOf" srcId="{DCBD6D8E-CA0E-4F1C-A6F5-326525AF9ED9}" destId="{32DB7C2E-6FA7-4592-B959-FA66DADBFA4D}" srcOrd="0" destOrd="0" presId="urn:microsoft.com/office/officeart/2018/2/layout/IconVerticalSolidList"/>
    <dgm:cxn modelId="{215C16EC-7FE3-0B4E-9BFB-D065EEC1D72C}" type="presParOf" srcId="{DCBD6D8E-CA0E-4F1C-A6F5-326525AF9ED9}" destId="{D16143FA-5C70-4209-BD0B-1CC4F3F0A105}" srcOrd="1" destOrd="0" presId="urn:microsoft.com/office/officeart/2018/2/layout/IconVerticalSolidList"/>
    <dgm:cxn modelId="{7ADE15FE-8A22-F546-8887-040FADEF8053}" type="presParOf" srcId="{DCBD6D8E-CA0E-4F1C-A6F5-326525AF9ED9}" destId="{E7BAD913-4956-4B3A-AE9B-AE6D152EADFB}" srcOrd="2" destOrd="0" presId="urn:microsoft.com/office/officeart/2018/2/layout/IconVerticalSolidList"/>
    <dgm:cxn modelId="{1975175C-967D-6C48-9BFB-60FF9B76750D}" type="presParOf" srcId="{DCBD6D8E-CA0E-4F1C-A6F5-326525AF9ED9}" destId="{CB05773B-B52B-41D9-AB1D-5A4595C38C40}" srcOrd="3" destOrd="0" presId="urn:microsoft.com/office/officeart/2018/2/layout/IconVerticalSolidList"/>
    <dgm:cxn modelId="{6B95DCA8-2434-4241-ADCF-4ECCFEC80990}" type="presParOf" srcId="{13FC3141-F237-4E1E-8AE5-D75D9BA3E0C9}" destId="{8C9643C9-DC09-4342-93FA-D0BF7F60031F}" srcOrd="5" destOrd="0" presId="urn:microsoft.com/office/officeart/2018/2/layout/IconVerticalSolidList"/>
    <dgm:cxn modelId="{53E0C457-FBA6-E646-8667-73EFAF24CA19}" type="presParOf" srcId="{13FC3141-F237-4E1E-8AE5-D75D9BA3E0C9}" destId="{7B55670E-3EB7-458D-A722-B0800C96EAC9}" srcOrd="6" destOrd="0" presId="urn:microsoft.com/office/officeart/2018/2/layout/IconVerticalSolidList"/>
    <dgm:cxn modelId="{CDF1032A-6DB1-B749-AD24-AEBCA5D1FF1B}" type="presParOf" srcId="{7B55670E-3EB7-458D-A722-B0800C96EAC9}" destId="{2873FC8B-CE69-4E1D-8EC3-489D3278C885}" srcOrd="0" destOrd="0" presId="urn:microsoft.com/office/officeart/2018/2/layout/IconVerticalSolidList"/>
    <dgm:cxn modelId="{558FD382-41B1-C448-94F8-6C5743DCF50E}" type="presParOf" srcId="{7B55670E-3EB7-458D-A722-B0800C96EAC9}" destId="{255BAA5B-2274-4853-AC10-83DB1F815DFE}" srcOrd="1" destOrd="0" presId="urn:microsoft.com/office/officeart/2018/2/layout/IconVerticalSolidList"/>
    <dgm:cxn modelId="{F120C321-0C78-904A-8AF8-0733B66D06E3}" type="presParOf" srcId="{7B55670E-3EB7-458D-A722-B0800C96EAC9}" destId="{F1A85323-6B4E-4D3A-86A3-D1EA0D6536B2}" srcOrd="2" destOrd="0" presId="urn:microsoft.com/office/officeart/2018/2/layout/IconVerticalSolidList"/>
    <dgm:cxn modelId="{ED309D0D-443E-9549-94F5-E97EA03D88A1}" type="presParOf" srcId="{7B55670E-3EB7-458D-A722-B0800C96EAC9}" destId="{A87A4B52-9CD7-4073-AFBE-9106B338E574}" srcOrd="3" destOrd="0" presId="urn:microsoft.com/office/officeart/2018/2/layout/IconVerticalSolidList"/>
    <dgm:cxn modelId="{A2E42BF7-48E7-1E4F-905E-13993BDB6DBB}" type="presParOf" srcId="{13FC3141-F237-4E1E-8AE5-D75D9BA3E0C9}" destId="{D1D17920-CEB5-4F96-84CD-B7591AE0C85D}" srcOrd="7" destOrd="0" presId="urn:microsoft.com/office/officeart/2018/2/layout/IconVerticalSolidList"/>
    <dgm:cxn modelId="{1DD6B544-9E1B-3E44-9D32-79056771C725}" type="presParOf" srcId="{13FC3141-F237-4E1E-8AE5-D75D9BA3E0C9}" destId="{5DAD9B37-3150-480A-8421-D67B7BD307F7}" srcOrd="8" destOrd="0" presId="urn:microsoft.com/office/officeart/2018/2/layout/IconVerticalSolidList"/>
    <dgm:cxn modelId="{8680EA41-CE66-7E44-9E11-55F7C8B20E35}" type="presParOf" srcId="{5DAD9B37-3150-480A-8421-D67B7BD307F7}" destId="{A70D13BF-48BC-4061-8EF7-1392646C67B8}" srcOrd="0" destOrd="0" presId="urn:microsoft.com/office/officeart/2018/2/layout/IconVerticalSolidList"/>
    <dgm:cxn modelId="{7BCE6270-6C65-E14B-902E-80DD5C2D6086}" type="presParOf" srcId="{5DAD9B37-3150-480A-8421-D67B7BD307F7}" destId="{24BE61F5-CEB0-49A8-B907-CDC5A738C270}" srcOrd="1" destOrd="0" presId="urn:microsoft.com/office/officeart/2018/2/layout/IconVerticalSolidList"/>
    <dgm:cxn modelId="{D85015D2-1FFF-C643-A065-691BF4AF8BDD}" type="presParOf" srcId="{5DAD9B37-3150-480A-8421-D67B7BD307F7}" destId="{9875C125-50F0-4068-81B0-B7643E781A80}" srcOrd="2" destOrd="0" presId="urn:microsoft.com/office/officeart/2018/2/layout/IconVerticalSolidList"/>
    <dgm:cxn modelId="{28F56896-A51C-4B46-B8F0-156EB6A904D2}" type="presParOf" srcId="{5DAD9B37-3150-480A-8421-D67B7BD307F7}" destId="{E3AF17E0-F637-4CF3-99FC-9A74B8A697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EE4169-0F72-459F-ADD8-BA9723D914D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2BEE699-C9D5-4133-A9F6-ED0BBA6687C6}">
      <dgm:prSet/>
      <dgm:spPr/>
      <dgm:t>
        <a:bodyPr/>
        <a:lstStyle/>
        <a:p>
          <a:r>
            <a:rPr lang="en-GB" b="1" dirty="0"/>
            <a:t>Aim:</a:t>
          </a:r>
          <a:r>
            <a:rPr lang="en-GB" dirty="0"/>
            <a:t> </a:t>
          </a:r>
          <a:endParaRPr lang="en-US" dirty="0"/>
        </a:p>
      </dgm:t>
    </dgm:pt>
    <dgm:pt modelId="{9F13FA8F-399C-47DC-B10B-A8C6F9F4B671}" type="parTrans" cxnId="{A37D8275-B427-476E-B5F6-C2AC26929EC4}">
      <dgm:prSet/>
      <dgm:spPr/>
      <dgm:t>
        <a:bodyPr/>
        <a:lstStyle/>
        <a:p>
          <a:endParaRPr lang="en-US"/>
        </a:p>
      </dgm:t>
    </dgm:pt>
    <dgm:pt modelId="{E5C9A7B2-98E3-461A-983F-22F655A54D22}" type="sibTrans" cxnId="{A37D8275-B427-476E-B5F6-C2AC26929EC4}">
      <dgm:prSet/>
      <dgm:spPr/>
      <dgm:t>
        <a:bodyPr/>
        <a:lstStyle/>
        <a:p>
          <a:endParaRPr lang="en-US"/>
        </a:p>
      </dgm:t>
    </dgm:pt>
    <dgm:pt modelId="{AC7C5F98-1BB8-4379-9083-0E1ED42C5842}">
      <dgm:prSet/>
      <dgm:spPr/>
      <dgm:t>
        <a:bodyPr/>
        <a:lstStyle/>
        <a:p>
          <a:r>
            <a:rPr lang="en-GB" dirty="0"/>
            <a:t>To investigate the interplay of social factors and lived experiences of visually impaired students and its subsequent impact on well being in their educational institute </a:t>
          </a:r>
          <a:r>
            <a:rPr lang="en-GB" b="0" i="0" u="none" dirty="0"/>
            <a:t>(Xu, Zhu and Smith, 2022)</a:t>
          </a:r>
          <a:r>
            <a:rPr lang="en-GB" dirty="0"/>
            <a:t>. </a:t>
          </a:r>
          <a:endParaRPr lang="en-US" dirty="0"/>
        </a:p>
      </dgm:t>
    </dgm:pt>
    <dgm:pt modelId="{6522876F-1AEC-4751-B2FB-C4F1F783CF16}" type="parTrans" cxnId="{730159DF-A531-4394-821C-37A779E743AB}">
      <dgm:prSet/>
      <dgm:spPr/>
      <dgm:t>
        <a:bodyPr/>
        <a:lstStyle/>
        <a:p>
          <a:endParaRPr lang="en-US"/>
        </a:p>
      </dgm:t>
    </dgm:pt>
    <dgm:pt modelId="{E92CCD69-19DF-4836-958F-1328B4CBEA42}" type="sibTrans" cxnId="{730159DF-A531-4394-821C-37A779E743AB}">
      <dgm:prSet/>
      <dgm:spPr/>
      <dgm:t>
        <a:bodyPr/>
        <a:lstStyle/>
        <a:p>
          <a:endParaRPr lang="en-US"/>
        </a:p>
      </dgm:t>
    </dgm:pt>
    <dgm:pt modelId="{9F665AC7-0F59-46B2-8D9C-6AED3ED506FF}">
      <dgm:prSet/>
      <dgm:spPr/>
      <dgm:t>
        <a:bodyPr/>
        <a:lstStyle/>
        <a:p>
          <a:r>
            <a:rPr lang="en-GB" b="1" dirty="0"/>
            <a:t>Objectives:</a:t>
          </a:r>
          <a:endParaRPr lang="en-US" dirty="0"/>
        </a:p>
      </dgm:t>
    </dgm:pt>
    <dgm:pt modelId="{0B7DF8E2-BD31-49BB-8C01-73C2610EA324}" type="parTrans" cxnId="{FE69A816-0CF0-4748-81A8-9F7D6B53ACC9}">
      <dgm:prSet/>
      <dgm:spPr/>
      <dgm:t>
        <a:bodyPr/>
        <a:lstStyle/>
        <a:p>
          <a:endParaRPr lang="en-US"/>
        </a:p>
      </dgm:t>
    </dgm:pt>
    <dgm:pt modelId="{11CF4413-E15E-46F9-8670-C474240EA005}" type="sibTrans" cxnId="{FE69A816-0CF0-4748-81A8-9F7D6B53ACC9}">
      <dgm:prSet/>
      <dgm:spPr/>
      <dgm:t>
        <a:bodyPr/>
        <a:lstStyle/>
        <a:p>
          <a:endParaRPr lang="en-US"/>
        </a:p>
      </dgm:t>
    </dgm:pt>
    <dgm:pt modelId="{632ADEC3-6EBB-44FE-9726-516C87225D5C}">
      <dgm:prSet/>
      <dgm:spPr/>
      <dgm:t>
        <a:bodyPr/>
        <a:lstStyle/>
        <a:p>
          <a:r>
            <a:rPr lang="en-GB" dirty="0"/>
            <a:t>Understand potential risks to well being by engaging with the participants </a:t>
          </a:r>
          <a:r>
            <a:rPr lang="en-GB" b="0" i="0" u="none" dirty="0"/>
            <a:t>(Cohen, Manion and Morrison, 2018). </a:t>
          </a:r>
          <a:endParaRPr lang="en-US" dirty="0"/>
        </a:p>
      </dgm:t>
    </dgm:pt>
    <dgm:pt modelId="{5265B739-109D-46F2-983B-CB563C49883F}" type="parTrans" cxnId="{179B0B2E-5829-4776-A7FD-C6ACE1BB70A0}">
      <dgm:prSet/>
      <dgm:spPr/>
      <dgm:t>
        <a:bodyPr/>
        <a:lstStyle/>
        <a:p>
          <a:endParaRPr lang="en-US"/>
        </a:p>
      </dgm:t>
    </dgm:pt>
    <dgm:pt modelId="{65BA407F-8BE0-4EA4-B0B7-F11DCB15AB18}" type="sibTrans" cxnId="{179B0B2E-5829-4776-A7FD-C6ACE1BB70A0}">
      <dgm:prSet/>
      <dgm:spPr/>
      <dgm:t>
        <a:bodyPr/>
        <a:lstStyle/>
        <a:p>
          <a:endParaRPr lang="en-US"/>
        </a:p>
      </dgm:t>
    </dgm:pt>
    <dgm:pt modelId="{98FF4201-7A6D-45B7-B50C-D6FE27C9C2C9}">
      <dgm:prSet/>
      <dgm:spPr/>
      <dgm:t>
        <a:bodyPr/>
        <a:lstStyle/>
        <a:p>
          <a:r>
            <a:rPr lang="en-GB" dirty="0"/>
            <a:t>Explore various methods that can be used to safeguard data privacy and confidentiality (BERA, 2018). </a:t>
          </a:r>
          <a:endParaRPr lang="en-US" dirty="0"/>
        </a:p>
      </dgm:t>
    </dgm:pt>
    <dgm:pt modelId="{635AF30B-CAEE-4063-A9F8-20257BF59783}" type="parTrans" cxnId="{195A63CD-51A9-4FC6-AEA0-9E88CB16C831}">
      <dgm:prSet/>
      <dgm:spPr/>
      <dgm:t>
        <a:bodyPr/>
        <a:lstStyle/>
        <a:p>
          <a:endParaRPr lang="en-US"/>
        </a:p>
      </dgm:t>
    </dgm:pt>
    <dgm:pt modelId="{5AB90730-52A6-464C-9918-1288F91E771E}" type="sibTrans" cxnId="{195A63CD-51A9-4FC6-AEA0-9E88CB16C831}">
      <dgm:prSet/>
      <dgm:spPr/>
      <dgm:t>
        <a:bodyPr/>
        <a:lstStyle/>
        <a:p>
          <a:endParaRPr lang="en-US"/>
        </a:p>
      </dgm:t>
    </dgm:pt>
    <dgm:pt modelId="{4F9A38B5-5AF6-4023-BAC8-29B95EEC64F5}">
      <dgm:prSet/>
      <dgm:spPr/>
      <dgm:t>
        <a:bodyPr/>
        <a:lstStyle/>
        <a:p>
          <a:r>
            <a:rPr lang="en-GB" dirty="0"/>
            <a:t>Focus on the well being of the students with specific steps to ensure that participants have access to resources where needed. </a:t>
          </a:r>
          <a:endParaRPr lang="en-US" dirty="0"/>
        </a:p>
      </dgm:t>
    </dgm:pt>
    <dgm:pt modelId="{E61096C9-C36B-4F78-AC22-E0F59AB12472}" type="parTrans" cxnId="{AB75C871-3DFA-4570-8967-79739AE90541}">
      <dgm:prSet/>
      <dgm:spPr/>
      <dgm:t>
        <a:bodyPr/>
        <a:lstStyle/>
        <a:p>
          <a:endParaRPr lang="en-US"/>
        </a:p>
      </dgm:t>
    </dgm:pt>
    <dgm:pt modelId="{A0D45BA1-8C74-4FCC-9FB7-0E82AF3A85CE}" type="sibTrans" cxnId="{AB75C871-3DFA-4570-8967-79739AE90541}">
      <dgm:prSet/>
      <dgm:spPr/>
      <dgm:t>
        <a:bodyPr/>
        <a:lstStyle/>
        <a:p>
          <a:endParaRPr lang="en-US"/>
        </a:p>
      </dgm:t>
    </dgm:pt>
    <dgm:pt modelId="{14A6D886-3CE1-4344-BF62-D6099A0549C5}" type="pres">
      <dgm:prSet presAssocID="{F7EE4169-0F72-459F-ADD8-BA9723D914D0}" presName="linear" presStyleCnt="0">
        <dgm:presLayoutVars>
          <dgm:animLvl val="lvl"/>
          <dgm:resizeHandles val="exact"/>
        </dgm:presLayoutVars>
      </dgm:prSet>
      <dgm:spPr/>
    </dgm:pt>
    <dgm:pt modelId="{6A81E294-83FE-3A47-B3A1-B1D8FCE3E0E1}" type="pres">
      <dgm:prSet presAssocID="{72BEE699-C9D5-4133-A9F6-ED0BBA6687C6}" presName="parentText" presStyleLbl="node1" presStyleIdx="0" presStyleCnt="2" custLinFactNeighborY="-5534">
        <dgm:presLayoutVars>
          <dgm:chMax val="0"/>
          <dgm:bulletEnabled val="1"/>
        </dgm:presLayoutVars>
      </dgm:prSet>
      <dgm:spPr/>
    </dgm:pt>
    <dgm:pt modelId="{F8C4841E-0FA1-C847-AC23-BC465BA48906}" type="pres">
      <dgm:prSet presAssocID="{72BEE699-C9D5-4133-A9F6-ED0BBA6687C6}" presName="childText" presStyleLbl="revTx" presStyleIdx="0" presStyleCnt="2" custLinFactNeighborY="1432">
        <dgm:presLayoutVars>
          <dgm:bulletEnabled val="1"/>
        </dgm:presLayoutVars>
      </dgm:prSet>
      <dgm:spPr/>
    </dgm:pt>
    <dgm:pt modelId="{C03EAF69-CDAA-3D45-A568-D89BF9C1CF40}" type="pres">
      <dgm:prSet presAssocID="{9F665AC7-0F59-46B2-8D9C-6AED3ED506FF}" presName="parentText" presStyleLbl="node1" presStyleIdx="1" presStyleCnt="2" custLinFactNeighborY="2313">
        <dgm:presLayoutVars>
          <dgm:chMax val="0"/>
          <dgm:bulletEnabled val="1"/>
        </dgm:presLayoutVars>
      </dgm:prSet>
      <dgm:spPr/>
    </dgm:pt>
    <dgm:pt modelId="{315B31B8-CE2C-A941-8117-763B44F2E2A2}" type="pres">
      <dgm:prSet presAssocID="{9F665AC7-0F59-46B2-8D9C-6AED3ED506FF}" presName="childText" presStyleLbl="revTx" presStyleIdx="1" presStyleCnt="2" custLinFactNeighborY="24973">
        <dgm:presLayoutVars>
          <dgm:bulletEnabled val="1"/>
        </dgm:presLayoutVars>
      </dgm:prSet>
      <dgm:spPr/>
    </dgm:pt>
  </dgm:ptLst>
  <dgm:cxnLst>
    <dgm:cxn modelId="{8F7BDE0F-F039-B543-8FA4-D98A5850CC64}" type="presOf" srcId="{9F665AC7-0F59-46B2-8D9C-6AED3ED506FF}" destId="{C03EAF69-CDAA-3D45-A568-D89BF9C1CF40}" srcOrd="0" destOrd="0" presId="urn:microsoft.com/office/officeart/2005/8/layout/vList2"/>
    <dgm:cxn modelId="{FE69A816-0CF0-4748-81A8-9F7D6B53ACC9}" srcId="{F7EE4169-0F72-459F-ADD8-BA9723D914D0}" destId="{9F665AC7-0F59-46B2-8D9C-6AED3ED506FF}" srcOrd="1" destOrd="0" parTransId="{0B7DF8E2-BD31-49BB-8C01-73C2610EA324}" sibTransId="{11CF4413-E15E-46F9-8670-C474240EA005}"/>
    <dgm:cxn modelId="{179B0B2E-5829-4776-A7FD-C6ACE1BB70A0}" srcId="{9F665AC7-0F59-46B2-8D9C-6AED3ED506FF}" destId="{632ADEC3-6EBB-44FE-9726-516C87225D5C}" srcOrd="0" destOrd="0" parTransId="{5265B739-109D-46F2-983B-CB563C49883F}" sibTransId="{65BA407F-8BE0-4EA4-B0B7-F11DCB15AB18}"/>
    <dgm:cxn modelId="{D4EEC748-548F-8442-8BEC-0C2A31D2EB20}" type="presOf" srcId="{98FF4201-7A6D-45B7-B50C-D6FE27C9C2C9}" destId="{315B31B8-CE2C-A941-8117-763B44F2E2A2}" srcOrd="0" destOrd="1" presId="urn:microsoft.com/office/officeart/2005/8/layout/vList2"/>
    <dgm:cxn modelId="{9BEAD34B-621F-614A-B15F-279335DBF136}" type="presOf" srcId="{AC7C5F98-1BB8-4379-9083-0E1ED42C5842}" destId="{F8C4841E-0FA1-C847-AC23-BC465BA48906}" srcOrd="0" destOrd="0" presId="urn:microsoft.com/office/officeart/2005/8/layout/vList2"/>
    <dgm:cxn modelId="{AB75C871-3DFA-4570-8967-79739AE90541}" srcId="{9F665AC7-0F59-46B2-8D9C-6AED3ED506FF}" destId="{4F9A38B5-5AF6-4023-BAC8-29B95EEC64F5}" srcOrd="2" destOrd="0" parTransId="{E61096C9-C36B-4F78-AC22-E0F59AB12472}" sibTransId="{A0D45BA1-8C74-4FCC-9FB7-0E82AF3A85CE}"/>
    <dgm:cxn modelId="{A37D8275-B427-476E-B5F6-C2AC26929EC4}" srcId="{F7EE4169-0F72-459F-ADD8-BA9723D914D0}" destId="{72BEE699-C9D5-4133-A9F6-ED0BBA6687C6}" srcOrd="0" destOrd="0" parTransId="{9F13FA8F-399C-47DC-B10B-A8C6F9F4B671}" sibTransId="{E5C9A7B2-98E3-461A-983F-22F655A54D22}"/>
    <dgm:cxn modelId="{5A974477-0519-0C47-84B8-80E25E3D3AAD}" type="presOf" srcId="{632ADEC3-6EBB-44FE-9726-516C87225D5C}" destId="{315B31B8-CE2C-A941-8117-763B44F2E2A2}" srcOrd="0" destOrd="0" presId="urn:microsoft.com/office/officeart/2005/8/layout/vList2"/>
    <dgm:cxn modelId="{90B42779-4245-5C46-A67A-E2AEC7FAEA4B}" type="presOf" srcId="{F7EE4169-0F72-459F-ADD8-BA9723D914D0}" destId="{14A6D886-3CE1-4344-BF62-D6099A0549C5}" srcOrd="0" destOrd="0" presId="urn:microsoft.com/office/officeart/2005/8/layout/vList2"/>
    <dgm:cxn modelId="{1B399E8A-0AB2-8648-BD50-8046EC40050E}" type="presOf" srcId="{72BEE699-C9D5-4133-A9F6-ED0BBA6687C6}" destId="{6A81E294-83FE-3A47-B3A1-B1D8FCE3E0E1}" srcOrd="0" destOrd="0" presId="urn:microsoft.com/office/officeart/2005/8/layout/vList2"/>
    <dgm:cxn modelId="{A47BE9B0-BF60-7C41-AEEA-A949F291ECF0}" type="presOf" srcId="{4F9A38B5-5AF6-4023-BAC8-29B95EEC64F5}" destId="{315B31B8-CE2C-A941-8117-763B44F2E2A2}" srcOrd="0" destOrd="2" presId="urn:microsoft.com/office/officeart/2005/8/layout/vList2"/>
    <dgm:cxn modelId="{195A63CD-51A9-4FC6-AEA0-9E88CB16C831}" srcId="{9F665AC7-0F59-46B2-8D9C-6AED3ED506FF}" destId="{98FF4201-7A6D-45B7-B50C-D6FE27C9C2C9}" srcOrd="1" destOrd="0" parTransId="{635AF30B-CAEE-4063-A9F8-20257BF59783}" sibTransId="{5AB90730-52A6-464C-9918-1288F91E771E}"/>
    <dgm:cxn modelId="{730159DF-A531-4394-821C-37A779E743AB}" srcId="{72BEE699-C9D5-4133-A9F6-ED0BBA6687C6}" destId="{AC7C5F98-1BB8-4379-9083-0E1ED42C5842}" srcOrd="0" destOrd="0" parTransId="{6522876F-1AEC-4751-B2FB-C4F1F783CF16}" sibTransId="{E92CCD69-19DF-4836-958F-1328B4CBEA42}"/>
    <dgm:cxn modelId="{AC57D9B5-13D2-E240-AFFC-0B74CC106CF6}" type="presParOf" srcId="{14A6D886-3CE1-4344-BF62-D6099A0549C5}" destId="{6A81E294-83FE-3A47-B3A1-B1D8FCE3E0E1}" srcOrd="0" destOrd="0" presId="urn:microsoft.com/office/officeart/2005/8/layout/vList2"/>
    <dgm:cxn modelId="{630C7F52-54B9-4648-AFA7-D09E9FE3A60D}" type="presParOf" srcId="{14A6D886-3CE1-4344-BF62-D6099A0549C5}" destId="{F8C4841E-0FA1-C847-AC23-BC465BA48906}" srcOrd="1" destOrd="0" presId="urn:microsoft.com/office/officeart/2005/8/layout/vList2"/>
    <dgm:cxn modelId="{782C2B6D-F506-024C-B26E-256CC26C4311}" type="presParOf" srcId="{14A6D886-3CE1-4344-BF62-D6099A0549C5}" destId="{C03EAF69-CDAA-3D45-A568-D89BF9C1CF40}" srcOrd="2" destOrd="0" presId="urn:microsoft.com/office/officeart/2005/8/layout/vList2"/>
    <dgm:cxn modelId="{AD024F37-68AF-3444-A307-FCF3A38A8DD5}" type="presParOf" srcId="{14A6D886-3CE1-4344-BF62-D6099A0549C5}" destId="{315B31B8-CE2C-A941-8117-763B44F2E2A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D018B4-C90A-4126-848C-AEEE943EACCB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8BF7E5A-74DE-4387-9A48-EDBFE2FCFEFC}">
      <dgm:prSet/>
      <dgm:spPr/>
      <dgm:t>
        <a:bodyPr/>
        <a:lstStyle/>
        <a:p>
          <a:r>
            <a:rPr lang="en-GB" b="1" i="0" dirty="0"/>
            <a:t>The </a:t>
          </a:r>
          <a:r>
            <a:rPr lang="en-GB" b="0" i="0" dirty="0"/>
            <a:t>study explores subjective experiences of visually impaired and their families </a:t>
          </a:r>
          <a:r>
            <a:rPr lang="en-GB" b="0" i="0" u="none" dirty="0"/>
            <a:t>(He, 2025)</a:t>
          </a:r>
          <a:r>
            <a:rPr lang="en-GB" b="0" i="0" dirty="0"/>
            <a:t>.</a:t>
          </a:r>
          <a:endParaRPr lang="en-US" dirty="0"/>
        </a:p>
      </dgm:t>
    </dgm:pt>
    <dgm:pt modelId="{7BC943FD-2F4F-4331-A2B6-C40DAC6E30F2}" type="parTrans" cxnId="{05831C7C-0DBF-40A3-A844-513B93365E03}">
      <dgm:prSet/>
      <dgm:spPr/>
      <dgm:t>
        <a:bodyPr/>
        <a:lstStyle/>
        <a:p>
          <a:endParaRPr lang="en-US"/>
        </a:p>
      </dgm:t>
    </dgm:pt>
    <dgm:pt modelId="{1444543E-F2A7-4BA3-A5F8-1096282A9485}" type="sibTrans" cxnId="{05831C7C-0DBF-40A3-A844-513B93365E03}">
      <dgm:prSet/>
      <dgm:spPr/>
      <dgm:t>
        <a:bodyPr/>
        <a:lstStyle/>
        <a:p>
          <a:endParaRPr lang="en-US"/>
        </a:p>
      </dgm:t>
    </dgm:pt>
    <dgm:pt modelId="{696FCE43-2712-4BA1-AFDD-C11329B32C7A}">
      <dgm:prSet/>
      <dgm:spPr/>
      <dgm:t>
        <a:bodyPr/>
        <a:lstStyle/>
        <a:p>
          <a:r>
            <a:rPr lang="en-GB" b="1" i="0" dirty="0"/>
            <a:t>Alignment:</a:t>
          </a:r>
          <a:r>
            <a:rPr lang="en-GB" b="0" i="0" dirty="0"/>
            <a:t> Focus on meanings, social contexts, and lived experiences</a:t>
          </a:r>
          <a:r>
            <a:rPr lang="zh-CN" altLang="en-US" b="0" i="0" dirty="0"/>
            <a:t> </a:t>
          </a:r>
          <a:r>
            <a:rPr lang="en-US" altLang="zh-CN" b="0" i="0" dirty="0"/>
            <a:t>-</a:t>
          </a:r>
          <a:r>
            <a:rPr lang="zh-CN" altLang="en-US" b="0" i="0" dirty="0"/>
            <a:t> </a:t>
          </a:r>
          <a:r>
            <a:rPr lang="en-GB" b="0" i="0" dirty="0"/>
            <a:t>hermeneutic phenomenology </a:t>
          </a:r>
          <a:r>
            <a:rPr lang="en-GB" b="0" i="0" u="none" dirty="0"/>
            <a:t>(Alsaigh and Coyne, 2021)</a:t>
          </a:r>
          <a:r>
            <a:rPr lang="en-GB" b="0" i="0" dirty="0"/>
            <a:t>. </a:t>
          </a:r>
          <a:endParaRPr lang="en-US" dirty="0"/>
        </a:p>
      </dgm:t>
    </dgm:pt>
    <dgm:pt modelId="{F5F587F9-F9B5-465F-9E7F-30ED63DD01B1}" type="parTrans" cxnId="{7F974D5F-28A9-4000-AC66-4FDC760F6C74}">
      <dgm:prSet/>
      <dgm:spPr/>
      <dgm:t>
        <a:bodyPr/>
        <a:lstStyle/>
        <a:p>
          <a:endParaRPr lang="en-US"/>
        </a:p>
      </dgm:t>
    </dgm:pt>
    <dgm:pt modelId="{BBFE48DE-B833-449A-BAE4-C02384952E5C}" type="sibTrans" cxnId="{7F974D5F-28A9-4000-AC66-4FDC760F6C74}">
      <dgm:prSet/>
      <dgm:spPr/>
      <dgm:t>
        <a:bodyPr/>
        <a:lstStyle/>
        <a:p>
          <a:endParaRPr lang="en-US"/>
        </a:p>
      </dgm:t>
    </dgm:pt>
    <dgm:pt modelId="{D10B2CEB-DF98-6044-9ED9-D48D11F20426}" type="pres">
      <dgm:prSet presAssocID="{1DD018B4-C90A-4126-848C-AEEE943EAC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51A35D5-6308-D84D-A2E2-841CA334ED9D}" type="pres">
      <dgm:prSet presAssocID="{18BF7E5A-74DE-4387-9A48-EDBFE2FCFEFC}" presName="hierRoot1" presStyleCnt="0"/>
      <dgm:spPr/>
    </dgm:pt>
    <dgm:pt modelId="{F192B4DC-92B5-0C46-8697-1FFB2D38E659}" type="pres">
      <dgm:prSet presAssocID="{18BF7E5A-74DE-4387-9A48-EDBFE2FCFEFC}" presName="composite" presStyleCnt="0"/>
      <dgm:spPr/>
    </dgm:pt>
    <dgm:pt modelId="{F7A9E421-9B9B-6247-B0C0-CE93FA03CC60}" type="pres">
      <dgm:prSet presAssocID="{18BF7E5A-74DE-4387-9A48-EDBFE2FCFEFC}" presName="background" presStyleLbl="node0" presStyleIdx="0" presStyleCnt="2"/>
      <dgm:spPr/>
    </dgm:pt>
    <dgm:pt modelId="{4BDEDD89-0189-6F48-8E68-50A0C7996B46}" type="pres">
      <dgm:prSet presAssocID="{18BF7E5A-74DE-4387-9A48-EDBFE2FCFEFC}" presName="text" presStyleLbl="fgAcc0" presStyleIdx="0" presStyleCnt="2">
        <dgm:presLayoutVars>
          <dgm:chPref val="3"/>
        </dgm:presLayoutVars>
      </dgm:prSet>
      <dgm:spPr/>
    </dgm:pt>
    <dgm:pt modelId="{0F345CD7-B11F-7142-A99F-3C9AD1F90C12}" type="pres">
      <dgm:prSet presAssocID="{18BF7E5A-74DE-4387-9A48-EDBFE2FCFEFC}" presName="hierChild2" presStyleCnt="0"/>
      <dgm:spPr/>
    </dgm:pt>
    <dgm:pt modelId="{522B6112-8B9A-C64B-B8BD-7AC46FF8FE31}" type="pres">
      <dgm:prSet presAssocID="{696FCE43-2712-4BA1-AFDD-C11329B32C7A}" presName="hierRoot1" presStyleCnt="0"/>
      <dgm:spPr/>
    </dgm:pt>
    <dgm:pt modelId="{2AC077C1-8C88-434E-9FA4-D2652CE6EEA1}" type="pres">
      <dgm:prSet presAssocID="{696FCE43-2712-4BA1-AFDD-C11329B32C7A}" presName="composite" presStyleCnt="0"/>
      <dgm:spPr/>
    </dgm:pt>
    <dgm:pt modelId="{036A49C7-B929-E841-A2F9-089EBAD28D92}" type="pres">
      <dgm:prSet presAssocID="{696FCE43-2712-4BA1-AFDD-C11329B32C7A}" presName="background" presStyleLbl="node0" presStyleIdx="1" presStyleCnt="2"/>
      <dgm:spPr/>
    </dgm:pt>
    <dgm:pt modelId="{C434FEBF-E5B3-9847-8E78-C3C26458E30E}" type="pres">
      <dgm:prSet presAssocID="{696FCE43-2712-4BA1-AFDD-C11329B32C7A}" presName="text" presStyleLbl="fgAcc0" presStyleIdx="1" presStyleCnt="2">
        <dgm:presLayoutVars>
          <dgm:chPref val="3"/>
        </dgm:presLayoutVars>
      </dgm:prSet>
      <dgm:spPr/>
    </dgm:pt>
    <dgm:pt modelId="{DD3065F6-04CA-1243-9499-77FC34E37ED8}" type="pres">
      <dgm:prSet presAssocID="{696FCE43-2712-4BA1-AFDD-C11329B32C7A}" presName="hierChild2" presStyleCnt="0"/>
      <dgm:spPr/>
    </dgm:pt>
  </dgm:ptLst>
  <dgm:cxnLst>
    <dgm:cxn modelId="{E00FEE23-9FC5-3549-9A09-1EF1D06C7D20}" type="presOf" srcId="{696FCE43-2712-4BA1-AFDD-C11329B32C7A}" destId="{C434FEBF-E5B3-9847-8E78-C3C26458E30E}" srcOrd="0" destOrd="0" presId="urn:microsoft.com/office/officeart/2005/8/layout/hierarchy1"/>
    <dgm:cxn modelId="{7F974D5F-28A9-4000-AC66-4FDC760F6C74}" srcId="{1DD018B4-C90A-4126-848C-AEEE943EACCB}" destId="{696FCE43-2712-4BA1-AFDD-C11329B32C7A}" srcOrd="1" destOrd="0" parTransId="{F5F587F9-F9B5-465F-9E7F-30ED63DD01B1}" sibTransId="{BBFE48DE-B833-449A-BAE4-C02384952E5C}"/>
    <dgm:cxn modelId="{05831C7C-0DBF-40A3-A844-513B93365E03}" srcId="{1DD018B4-C90A-4126-848C-AEEE943EACCB}" destId="{18BF7E5A-74DE-4387-9A48-EDBFE2FCFEFC}" srcOrd="0" destOrd="0" parTransId="{7BC943FD-2F4F-4331-A2B6-C40DAC6E30F2}" sibTransId="{1444543E-F2A7-4BA3-A5F8-1096282A9485}"/>
    <dgm:cxn modelId="{0FEF5D9B-5EED-DC4B-A4B9-BED68F972B23}" type="presOf" srcId="{18BF7E5A-74DE-4387-9A48-EDBFE2FCFEFC}" destId="{4BDEDD89-0189-6F48-8E68-50A0C7996B46}" srcOrd="0" destOrd="0" presId="urn:microsoft.com/office/officeart/2005/8/layout/hierarchy1"/>
    <dgm:cxn modelId="{85A1D1CD-930F-6A40-8BF7-44E07EFB7D8B}" type="presOf" srcId="{1DD018B4-C90A-4126-848C-AEEE943EACCB}" destId="{D10B2CEB-DF98-6044-9ED9-D48D11F20426}" srcOrd="0" destOrd="0" presId="urn:microsoft.com/office/officeart/2005/8/layout/hierarchy1"/>
    <dgm:cxn modelId="{8290DD2F-6243-A447-BD33-D19719EEE041}" type="presParOf" srcId="{D10B2CEB-DF98-6044-9ED9-D48D11F20426}" destId="{C51A35D5-6308-D84D-A2E2-841CA334ED9D}" srcOrd="0" destOrd="0" presId="urn:microsoft.com/office/officeart/2005/8/layout/hierarchy1"/>
    <dgm:cxn modelId="{B957900A-201E-7F4E-81D6-13B90AD7DB9C}" type="presParOf" srcId="{C51A35D5-6308-D84D-A2E2-841CA334ED9D}" destId="{F192B4DC-92B5-0C46-8697-1FFB2D38E659}" srcOrd="0" destOrd="0" presId="urn:microsoft.com/office/officeart/2005/8/layout/hierarchy1"/>
    <dgm:cxn modelId="{67D77FB7-6FA3-8042-8943-7BDDB6263390}" type="presParOf" srcId="{F192B4DC-92B5-0C46-8697-1FFB2D38E659}" destId="{F7A9E421-9B9B-6247-B0C0-CE93FA03CC60}" srcOrd="0" destOrd="0" presId="urn:microsoft.com/office/officeart/2005/8/layout/hierarchy1"/>
    <dgm:cxn modelId="{F77AFB14-0BD3-DC47-8D26-80AA6B07600F}" type="presParOf" srcId="{F192B4DC-92B5-0C46-8697-1FFB2D38E659}" destId="{4BDEDD89-0189-6F48-8E68-50A0C7996B46}" srcOrd="1" destOrd="0" presId="urn:microsoft.com/office/officeart/2005/8/layout/hierarchy1"/>
    <dgm:cxn modelId="{862F17FB-A17A-0D4B-BF34-1991C4A59027}" type="presParOf" srcId="{C51A35D5-6308-D84D-A2E2-841CA334ED9D}" destId="{0F345CD7-B11F-7142-A99F-3C9AD1F90C12}" srcOrd="1" destOrd="0" presId="urn:microsoft.com/office/officeart/2005/8/layout/hierarchy1"/>
    <dgm:cxn modelId="{7E7E21C2-4F6E-6449-9692-B0806C0B0F05}" type="presParOf" srcId="{D10B2CEB-DF98-6044-9ED9-D48D11F20426}" destId="{522B6112-8B9A-C64B-B8BD-7AC46FF8FE31}" srcOrd="1" destOrd="0" presId="urn:microsoft.com/office/officeart/2005/8/layout/hierarchy1"/>
    <dgm:cxn modelId="{DB04DBFF-834E-CB47-A32F-30FE2D8E0F5E}" type="presParOf" srcId="{522B6112-8B9A-C64B-B8BD-7AC46FF8FE31}" destId="{2AC077C1-8C88-434E-9FA4-D2652CE6EEA1}" srcOrd="0" destOrd="0" presId="urn:microsoft.com/office/officeart/2005/8/layout/hierarchy1"/>
    <dgm:cxn modelId="{9BB6BCD2-B127-C746-814C-55988FEE338E}" type="presParOf" srcId="{2AC077C1-8C88-434E-9FA4-D2652CE6EEA1}" destId="{036A49C7-B929-E841-A2F9-089EBAD28D92}" srcOrd="0" destOrd="0" presId="urn:microsoft.com/office/officeart/2005/8/layout/hierarchy1"/>
    <dgm:cxn modelId="{EBFE3C24-22DE-864B-9D84-4C6D0D32192A}" type="presParOf" srcId="{2AC077C1-8C88-434E-9FA4-D2652CE6EEA1}" destId="{C434FEBF-E5B3-9847-8E78-C3C26458E30E}" srcOrd="1" destOrd="0" presId="urn:microsoft.com/office/officeart/2005/8/layout/hierarchy1"/>
    <dgm:cxn modelId="{49E34687-8E64-BC45-8A75-1C8E73B357CC}" type="presParOf" srcId="{522B6112-8B9A-C64B-B8BD-7AC46FF8FE31}" destId="{DD3065F6-04CA-1243-9499-77FC34E37ED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19B091-3BB1-49A6-9F63-681475830E6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57AB10-74D1-42D8-B57D-E83493599945}">
      <dgm:prSet/>
      <dgm:spPr/>
      <dgm:t>
        <a:bodyPr/>
        <a:lstStyle/>
        <a:p>
          <a:r>
            <a:rPr lang="en-GB" b="1" i="0" dirty="0"/>
            <a:t>Why?</a:t>
          </a:r>
          <a:r>
            <a:rPr lang="en-GB" b="0" i="0" dirty="0"/>
            <a:t> Builds theory from qualitative data (interviews) rather than testing hypotheses </a:t>
          </a:r>
          <a:r>
            <a:rPr lang="en-GB" b="0" i="0" u="none" dirty="0"/>
            <a:t>(Cohen, Manion and Morrison, 2018)</a:t>
          </a:r>
          <a:r>
            <a:rPr lang="en-GB" b="0" i="0" dirty="0"/>
            <a:t>.</a:t>
          </a:r>
          <a:endParaRPr lang="en-US" dirty="0"/>
        </a:p>
      </dgm:t>
    </dgm:pt>
    <dgm:pt modelId="{007935BD-30BC-4DF6-BCC4-C7E7B0D8242B}" type="parTrans" cxnId="{5C09C5E3-205C-4D07-9D09-D4B01D671065}">
      <dgm:prSet/>
      <dgm:spPr/>
      <dgm:t>
        <a:bodyPr/>
        <a:lstStyle/>
        <a:p>
          <a:endParaRPr lang="en-US"/>
        </a:p>
      </dgm:t>
    </dgm:pt>
    <dgm:pt modelId="{08C46547-8691-425E-9974-A022F49BA9B9}" type="sibTrans" cxnId="{5C09C5E3-205C-4D07-9D09-D4B01D671065}">
      <dgm:prSet/>
      <dgm:spPr/>
      <dgm:t>
        <a:bodyPr/>
        <a:lstStyle/>
        <a:p>
          <a:endParaRPr lang="en-US"/>
        </a:p>
      </dgm:t>
    </dgm:pt>
    <dgm:pt modelId="{9C257141-38F3-4849-86E9-BBF19B11276B}">
      <dgm:prSet/>
      <dgm:spPr/>
      <dgm:t>
        <a:bodyPr/>
        <a:lstStyle/>
        <a:p>
          <a:r>
            <a:rPr lang="en-GB" b="1" i="0" dirty="0"/>
            <a:t>Alignment:</a:t>
          </a:r>
          <a:r>
            <a:rPr lang="en-GB" b="0" i="0" dirty="0"/>
            <a:t> Research questions aim to uncover social barriers (</a:t>
          </a:r>
          <a:r>
            <a:rPr lang="en-GB" b="0" i="1" dirty="0"/>
            <a:t>”how do social attitudes influence opportunities?"</a:t>
          </a:r>
          <a:r>
            <a:rPr lang="en-GB" b="0" i="0" dirty="0"/>
            <a:t>).</a:t>
          </a:r>
          <a:endParaRPr lang="en-US" dirty="0"/>
        </a:p>
      </dgm:t>
    </dgm:pt>
    <dgm:pt modelId="{51BD1B8B-9555-46AB-A7B8-AF0AD26D52F5}" type="parTrans" cxnId="{B31FF955-9F28-4D1F-8880-ED8181DD935F}">
      <dgm:prSet/>
      <dgm:spPr/>
      <dgm:t>
        <a:bodyPr/>
        <a:lstStyle/>
        <a:p>
          <a:endParaRPr lang="en-US"/>
        </a:p>
      </dgm:t>
    </dgm:pt>
    <dgm:pt modelId="{6AE050D2-A1A3-4C25-9D6F-0244D3E134A9}" type="sibTrans" cxnId="{B31FF955-9F28-4D1F-8880-ED8181DD935F}">
      <dgm:prSet/>
      <dgm:spPr/>
      <dgm:t>
        <a:bodyPr/>
        <a:lstStyle/>
        <a:p>
          <a:endParaRPr lang="en-US"/>
        </a:p>
      </dgm:t>
    </dgm:pt>
    <dgm:pt modelId="{407F5AC1-3C88-400D-AACD-7AF14113EB10}">
      <dgm:prSet/>
      <dgm:spPr/>
      <dgm:t>
        <a:bodyPr/>
        <a:lstStyle/>
        <a:p>
          <a:r>
            <a:rPr lang="en-GB" b="1" i="0" dirty="0"/>
            <a:t>Outcome:</a:t>
          </a:r>
          <a:r>
            <a:rPr lang="en-GB" b="0" i="0" dirty="0"/>
            <a:t> Themes will emerge from participant narratives </a:t>
          </a:r>
          <a:r>
            <a:rPr lang="en-GB" b="0" i="0" u="none" dirty="0"/>
            <a:t>(Braun and Clarke, 2022)</a:t>
          </a:r>
          <a:r>
            <a:rPr lang="en-GB" b="0" i="0" dirty="0"/>
            <a:t>.</a:t>
          </a:r>
          <a:endParaRPr lang="en-US" dirty="0"/>
        </a:p>
      </dgm:t>
    </dgm:pt>
    <dgm:pt modelId="{C91BFD36-A437-4895-856A-0011B3752D12}" type="parTrans" cxnId="{FA3489EB-F327-414E-987F-1343D635F5AD}">
      <dgm:prSet/>
      <dgm:spPr/>
      <dgm:t>
        <a:bodyPr/>
        <a:lstStyle/>
        <a:p>
          <a:endParaRPr lang="en-US"/>
        </a:p>
      </dgm:t>
    </dgm:pt>
    <dgm:pt modelId="{2E5AB541-7D2D-4084-9FB3-8E4CAF0E3191}" type="sibTrans" cxnId="{FA3489EB-F327-414E-987F-1343D635F5AD}">
      <dgm:prSet/>
      <dgm:spPr/>
      <dgm:t>
        <a:bodyPr/>
        <a:lstStyle/>
        <a:p>
          <a:endParaRPr lang="en-US"/>
        </a:p>
      </dgm:t>
    </dgm:pt>
    <dgm:pt modelId="{5485CD69-BCA1-7449-808B-9B199FB0E8A7}" type="pres">
      <dgm:prSet presAssocID="{8F19B091-3BB1-49A6-9F63-681475830E62}" presName="vert0" presStyleCnt="0">
        <dgm:presLayoutVars>
          <dgm:dir/>
          <dgm:animOne val="branch"/>
          <dgm:animLvl val="lvl"/>
        </dgm:presLayoutVars>
      </dgm:prSet>
      <dgm:spPr/>
    </dgm:pt>
    <dgm:pt modelId="{D307F262-4991-EB45-ABAD-DAEF519EFC68}" type="pres">
      <dgm:prSet presAssocID="{ED57AB10-74D1-42D8-B57D-E83493599945}" presName="thickLine" presStyleLbl="alignNode1" presStyleIdx="0" presStyleCnt="3"/>
      <dgm:spPr/>
    </dgm:pt>
    <dgm:pt modelId="{86DC70F0-FC1F-1A4A-BCB4-05F24DAC343B}" type="pres">
      <dgm:prSet presAssocID="{ED57AB10-74D1-42D8-B57D-E83493599945}" presName="horz1" presStyleCnt="0"/>
      <dgm:spPr/>
    </dgm:pt>
    <dgm:pt modelId="{9DD6542C-3088-E247-915E-9D38ADA08496}" type="pres">
      <dgm:prSet presAssocID="{ED57AB10-74D1-42D8-B57D-E83493599945}" presName="tx1" presStyleLbl="revTx" presStyleIdx="0" presStyleCnt="3"/>
      <dgm:spPr/>
    </dgm:pt>
    <dgm:pt modelId="{E4650504-0F6D-B140-8CC1-85D8F15D2834}" type="pres">
      <dgm:prSet presAssocID="{ED57AB10-74D1-42D8-B57D-E83493599945}" presName="vert1" presStyleCnt="0"/>
      <dgm:spPr/>
    </dgm:pt>
    <dgm:pt modelId="{4CB2AACF-2724-C14E-9677-6E9B12520CE7}" type="pres">
      <dgm:prSet presAssocID="{9C257141-38F3-4849-86E9-BBF19B11276B}" presName="thickLine" presStyleLbl="alignNode1" presStyleIdx="1" presStyleCnt="3"/>
      <dgm:spPr/>
    </dgm:pt>
    <dgm:pt modelId="{0E899A38-3EE2-9D44-BEB5-C58D102D5469}" type="pres">
      <dgm:prSet presAssocID="{9C257141-38F3-4849-86E9-BBF19B11276B}" presName="horz1" presStyleCnt="0"/>
      <dgm:spPr/>
    </dgm:pt>
    <dgm:pt modelId="{29138813-A091-394D-9D82-743C9DA46220}" type="pres">
      <dgm:prSet presAssocID="{9C257141-38F3-4849-86E9-BBF19B11276B}" presName="tx1" presStyleLbl="revTx" presStyleIdx="1" presStyleCnt="3"/>
      <dgm:spPr/>
    </dgm:pt>
    <dgm:pt modelId="{BD5FABC1-76B7-7C44-8508-F689582092BC}" type="pres">
      <dgm:prSet presAssocID="{9C257141-38F3-4849-86E9-BBF19B11276B}" presName="vert1" presStyleCnt="0"/>
      <dgm:spPr/>
    </dgm:pt>
    <dgm:pt modelId="{199D2BDB-A548-734F-A371-31ECF2663D17}" type="pres">
      <dgm:prSet presAssocID="{407F5AC1-3C88-400D-AACD-7AF14113EB10}" presName="thickLine" presStyleLbl="alignNode1" presStyleIdx="2" presStyleCnt="3"/>
      <dgm:spPr/>
    </dgm:pt>
    <dgm:pt modelId="{989C2B13-3477-D548-A890-3BCA21AC89F3}" type="pres">
      <dgm:prSet presAssocID="{407F5AC1-3C88-400D-AACD-7AF14113EB10}" presName="horz1" presStyleCnt="0"/>
      <dgm:spPr/>
    </dgm:pt>
    <dgm:pt modelId="{284B132B-436A-E54F-8128-BD03CF7DA48A}" type="pres">
      <dgm:prSet presAssocID="{407F5AC1-3C88-400D-AACD-7AF14113EB10}" presName="tx1" presStyleLbl="revTx" presStyleIdx="2" presStyleCnt="3"/>
      <dgm:spPr/>
    </dgm:pt>
    <dgm:pt modelId="{873940E8-BA5E-E548-82A0-39984850CB72}" type="pres">
      <dgm:prSet presAssocID="{407F5AC1-3C88-400D-AACD-7AF14113EB10}" presName="vert1" presStyleCnt="0"/>
      <dgm:spPr/>
    </dgm:pt>
  </dgm:ptLst>
  <dgm:cxnLst>
    <dgm:cxn modelId="{B31FF955-9F28-4D1F-8880-ED8181DD935F}" srcId="{8F19B091-3BB1-49A6-9F63-681475830E62}" destId="{9C257141-38F3-4849-86E9-BBF19B11276B}" srcOrd="1" destOrd="0" parTransId="{51BD1B8B-9555-46AB-A7B8-AF0AD26D52F5}" sibTransId="{6AE050D2-A1A3-4C25-9D6F-0244D3E134A9}"/>
    <dgm:cxn modelId="{0B793D97-A80D-6948-BF40-71EDFD746AFF}" type="presOf" srcId="{ED57AB10-74D1-42D8-B57D-E83493599945}" destId="{9DD6542C-3088-E247-915E-9D38ADA08496}" srcOrd="0" destOrd="0" presId="urn:microsoft.com/office/officeart/2008/layout/LinedList"/>
    <dgm:cxn modelId="{B173C1B5-03F8-A841-AB48-B12F51C0081F}" type="presOf" srcId="{407F5AC1-3C88-400D-AACD-7AF14113EB10}" destId="{284B132B-436A-E54F-8128-BD03CF7DA48A}" srcOrd="0" destOrd="0" presId="urn:microsoft.com/office/officeart/2008/layout/LinedList"/>
    <dgm:cxn modelId="{8ADA52B7-427D-AF44-B26C-20EE0D134E8C}" type="presOf" srcId="{9C257141-38F3-4849-86E9-BBF19B11276B}" destId="{29138813-A091-394D-9D82-743C9DA46220}" srcOrd="0" destOrd="0" presId="urn:microsoft.com/office/officeart/2008/layout/LinedList"/>
    <dgm:cxn modelId="{274690C9-AFE7-5F4F-BF39-1CE97948CC31}" type="presOf" srcId="{8F19B091-3BB1-49A6-9F63-681475830E62}" destId="{5485CD69-BCA1-7449-808B-9B199FB0E8A7}" srcOrd="0" destOrd="0" presId="urn:microsoft.com/office/officeart/2008/layout/LinedList"/>
    <dgm:cxn modelId="{5C09C5E3-205C-4D07-9D09-D4B01D671065}" srcId="{8F19B091-3BB1-49A6-9F63-681475830E62}" destId="{ED57AB10-74D1-42D8-B57D-E83493599945}" srcOrd="0" destOrd="0" parTransId="{007935BD-30BC-4DF6-BCC4-C7E7B0D8242B}" sibTransId="{08C46547-8691-425E-9974-A022F49BA9B9}"/>
    <dgm:cxn modelId="{FA3489EB-F327-414E-987F-1343D635F5AD}" srcId="{8F19B091-3BB1-49A6-9F63-681475830E62}" destId="{407F5AC1-3C88-400D-AACD-7AF14113EB10}" srcOrd="2" destOrd="0" parTransId="{C91BFD36-A437-4895-856A-0011B3752D12}" sibTransId="{2E5AB541-7D2D-4084-9FB3-8E4CAF0E3191}"/>
    <dgm:cxn modelId="{00B674BD-9C63-D44A-9D87-5501F05410AF}" type="presParOf" srcId="{5485CD69-BCA1-7449-808B-9B199FB0E8A7}" destId="{D307F262-4991-EB45-ABAD-DAEF519EFC68}" srcOrd="0" destOrd="0" presId="urn:microsoft.com/office/officeart/2008/layout/LinedList"/>
    <dgm:cxn modelId="{1D3DAB14-2A79-8745-81B5-8735A2AAFA65}" type="presParOf" srcId="{5485CD69-BCA1-7449-808B-9B199FB0E8A7}" destId="{86DC70F0-FC1F-1A4A-BCB4-05F24DAC343B}" srcOrd="1" destOrd="0" presId="urn:microsoft.com/office/officeart/2008/layout/LinedList"/>
    <dgm:cxn modelId="{97CF65B4-4DA9-6F45-AF7D-4FAB9E869E16}" type="presParOf" srcId="{86DC70F0-FC1F-1A4A-BCB4-05F24DAC343B}" destId="{9DD6542C-3088-E247-915E-9D38ADA08496}" srcOrd="0" destOrd="0" presId="urn:microsoft.com/office/officeart/2008/layout/LinedList"/>
    <dgm:cxn modelId="{41A58419-B148-324F-A688-F5593024B9FF}" type="presParOf" srcId="{86DC70F0-FC1F-1A4A-BCB4-05F24DAC343B}" destId="{E4650504-0F6D-B140-8CC1-85D8F15D2834}" srcOrd="1" destOrd="0" presId="urn:microsoft.com/office/officeart/2008/layout/LinedList"/>
    <dgm:cxn modelId="{7860D9EE-86C5-9B46-BE60-9C0D26AEEF39}" type="presParOf" srcId="{5485CD69-BCA1-7449-808B-9B199FB0E8A7}" destId="{4CB2AACF-2724-C14E-9677-6E9B12520CE7}" srcOrd="2" destOrd="0" presId="urn:microsoft.com/office/officeart/2008/layout/LinedList"/>
    <dgm:cxn modelId="{97A847DC-88E2-D441-A735-F60F36912B7B}" type="presParOf" srcId="{5485CD69-BCA1-7449-808B-9B199FB0E8A7}" destId="{0E899A38-3EE2-9D44-BEB5-C58D102D5469}" srcOrd="3" destOrd="0" presId="urn:microsoft.com/office/officeart/2008/layout/LinedList"/>
    <dgm:cxn modelId="{88E21FA4-ABED-4D47-9337-43E8F8CCFAA3}" type="presParOf" srcId="{0E899A38-3EE2-9D44-BEB5-C58D102D5469}" destId="{29138813-A091-394D-9D82-743C9DA46220}" srcOrd="0" destOrd="0" presId="urn:microsoft.com/office/officeart/2008/layout/LinedList"/>
    <dgm:cxn modelId="{E2CECC4E-1B4C-2841-ACFF-08F750D1251C}" type="presParOf" srcId="{0E899A38-3EE2-9D44-BEB5-C58D102D5469}" destId="{BD5FABC1-76B7-7C44-8508-F689582092BC}" srcOrd="1" destOrd="0" presId="urn:microsoft.com/office/officeart/2008/layout/LinedList"/>
    <dgm:cxn modelId="{62F76954-7398-A745-9CE4-94901C7A03B9}" type="presParOf" srcId="{5485CD69-BCA1-7449-808B-9B199FB0E8A7}" destId="{199D2BDB-A548-734F-A371-31ECF2663D17}" srcOrd="4" destOrd="0" presId="urn:microsoft.com/office/officeart/2008/layout/LinedList"/>
    <dgm:cxn modelId="{F3B0C4E3-38D3-2C47-8838-529EABFDF2F3}" type="presParOf" srcId="{5485CD69-BCA1-7449-808B-9B199FB0E8A7}" destId="{989C2B13-3477-D548-A890-3BCA21AC89F3}" srcOrd="5" destOrd="0" presId="urn:microsoft.com/office/officeart/2008/layout/LinedList"/>
    <dgm:cxn modelId="{24EA6AC9-6AB7-C142-AFDF-7332A5D12BDB}" type="presParOf" srcId="{989C2B13-3477-D548-A890-3BCA21AC89F3}" destId="{284B132B-436A-E54F-8128-BD03CF7DA48A}" srcOrd="0" destOrd="0" presId="urn:microsoft.com/office/officeart/2008/layout/LinedList"/>
    <dgm:cxn modelId="{2C3D5C89-1140-4240-A940-1E568C6BB776}" type="presParOf" srcId="{989C2B13-3477-D548-A890-3BCA21AC89F3}" destId="{873940E8-BA5E-E548-82A0-39984850CB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356E44-CA5C-4D40-BD21-5A601662C1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BC2758-2A70-40D0-A3B5-C7D3C0268D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Scope:</a:t>
          </a:r>
          <a:r>
            <a:rPr lang="en-GB" b="0" i="0"/>
            <a:t> Focus on a special school in southwestern China (Chongqing).</a:t>
          </a:r>
          <a:endParaRPr lang="en-US"/>
        </a:p>
      </dgm:t>
    </dgm:pt>
    <dgm:pt modelId="{27767FE4-DFEC-4E72-8625-7E69F7619881}" type="parTrans" cxnId="{47A50C5F-0E8B-4EBE-9DB5-F37B895374CC}">
      <dgm:prSet/>
      <dgm:spPr/>
      <dgm:t>
        <a:bodyPr/>
        <a:lstStyle/>
        <a:p>
          <a:endParaRPr lang="en-US"/>
        </a:p>
      </dgm:t>
    </dgm:pt>
    <dgm:pt modelId="{AAD22F9F-45E1-4E29-BF9C-D01554FB3440}" type="sibTrans" cxnId="{47A50C5F-0E8B-4EBE-9DB5-F37B895374CC}">
      <dgm:prSet/>
      <dgm:spPr/>
      <dgm:t>
        <a:bodyPr/>
        <a:lstStyle/>
        <a:p>
          <a:endParaRPr lang="en-US"/>
        </a:p>
      </dgm:t>
    </dgm:pt>
    <dgm:pt modelId="{5090879C-6253-40D3-9B70-798BD90E33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Methods:</a:t>
          </a:r>
          <a:r>
            <a:rPr lang="en-GB" b="0" i="0" dirty="0"/>
            <a:t> Semi-structured interviews (10 participants include students, parents, educators).</a:t>
          </a:r>
          <a:endParaRPr lang="en-US" dirty="0"/>
        </a:p>
      </dgm:t>
    </dgm:pt>
    <dgm:pt modelId="{5EFF57C9-2F18-4D72-BA8D-FE7765574553}" type="parTrans" cxnId="{99B292EA-5D85-46C4-82CD-2AC269AF95D7}">
      <dgm:prSet/>
      <dgm:spPr/>
      <dgm:t>
        <a:bodyPr/>
        <a:lstStyle/>
        <a:p>
          <a:endParaRPr lang="en-US"/>
        </a:p>
      </dgm:t>
    </dgm:pt>
    <dgm:pt modelId="{840F6753-2202-479E-A207-25DE4EA350F1}" type="sibTrans" cxnId="{99B292EA-5D85-46C4-82CD-2AC269AF95D7}">
      <dgm:prSet/>
      <dgm:spPr/>
      <dgm:t>
        <a:bodyPr/>
        <a:lstStyle/>
        <a:p>
          <a:endParaRPr lang="en-US"/>
        </a:p>
      </dgm:t>
    </dgm:pt>
    <dgm:pt modelId="{20AD1770-E250-42C2-A340-A04C0CB0EB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Rationale:</a:t>
          </a:r>
          <a:r>
            <a:rPr lang="en-GB" b="0" i="0"/>
            <a:t> Deep exploration of a specific context</a:t>
          </a:r>
          <a:endParaRPr lang="en-US" dirty="0"/>
        </a:p>
      </dgm:t>
    </dgm:pt>
    <dgm:pt modelId="{F0CE1E27-54CA-4129-91E3-92D3E584CC0F}" type="parTrans" cxnId="{872A0919-63D7-4E42-B246-7CF5789BF821}">
      <dgm:prSet/>
      <dgm:spPr/>
      <dgm:t>
        <a:bodyPr/>
        <a:lstStyle/>
        <a:p>
          <a:endParaRPr lang="en-US"/>
        </a:p>
      </dgm:t>
    </dgm:pt>
    <dgm:pt modelId="{2BEE1F72-A28C-4C29-AF83-577D29716DF0}" type="sibTrans" cxnId="{872A0919-63D7-4E42-B246-7CF5789BF821}">
      <dgm:prSet/>
      <dgm:spPr/>
      <dgm:t>
        <a:bodyPr/>
        <a:lstStyle/>
        <a:p>
          <a:endParaRPr lang="en-US"/>
        </a:p>
      </dgm:t>
    </dgm:pt>
    <dgm:pt modelId="{25D2BD2D-D8BF-4DE6-8CF2-722B3023607A}" type="pres">
      <dgm:prSet presAssocID="{A2356E44-CA5C-4D40-BD21-5A601662C1D5}" presName="root" presStyleCnt="0">
        <dgm:presLayoutVars>
          <dgm:dir/>
          <dgm:resizeHandles val="exact"/>
        </dgm:presLayoutVars>
      </dgm:prSet>
      <dgm:spPr/>
    </dgm:pt>
    <dgm:pt modelId="{D36E4D55-58BA-47E0-8968-219203ACE161}" type="pres">
      <dgm:prSet presAssocID="{55BC2758-2A70-40D0-A3B5-C7D3C0268DE9}" presName="compNode" presStyleCnt="0"/>
      <dgm:spPr/>
    </dgm:pt>
    <dgm:pt modelId="{49AEA5A7-2B67-4EE6-A3AA-371B644D9D4F}" type="pres">
      <dgm:prSet presAssocID="{55BC2758-2A70-40D0-A3B5-C7D3C0268DE9}" presName="bgRect" presStyleLbl="bgShp" presStyleIdx="0" presStyleCnt="3"/>
      <dgm:spPr/>
    </dgm:pt>
    <dgm:pt modelId="{9448A063-7B0E-41BA-86E1-7F3E68383CAE}" type="pres">
      <dgm:prSet presAssocID="{55BC2758-2A70-40D0-A3B5-C7D3C0268DE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FC02F7B3-554E-439A-AA72-2DA5D67FB173}" type="pres">
      <dgm:prSet presAssocID="{55BC2758-2A70-40D0-A3B5-C7D3C0268DE9}" presName="spaceRect" presStyleCnt="0"/>
      <dgm:spPr/>
    </dgm:pt>
    <dgm:pt modelId="{A43F4881-9E7E-4DF1-AEE4-30B6E6ED8F64}" type="pres">
      <dgm:prSet presAssocID="{55BC2758-2A70-40D0-A3B5-C7D3C0268DE9}" presName="parTx" presStyleLbl="revTx" presStyleIdx="0" presStyleCnt="3">
        <dgm:presLayoutVars>
          <dgm:chMax val="0"/>
          <dgm:chPref val="0"/>
        </dgm:presLayoutVars>
      </dgm:prSet>
      <dgm:spPr/>
    </dgm:pt>
    <dgm:pt modelId="{D38B337B-4104-45B5-9219-C33DB6BC6A06}" type="pres">
      <dgm:prSet presAssocID="{AAD22F9F-45E1-4E29-BF9C-D01554FB3440}" presName="sibTrans" presStyleCnt="0"/>
      <dgm:spPr/>
    </dgm:pt>
    <dgm:pt modelId="{B1D9CC20-FEED-41CA-A7A0-4B999ECD41B6}" type="pres">
      <dgm:prSet presAssocID="{5090879C-6253-40D3-9B70-798BD90E338A}" presName="compNode" presStyleCnt="0"/>
      <dgm:spPr/>
    </dgm:pt>
    <dgm:pt modelId="{90F1AD25-4E11-43C8-A1BE-FB0755D30348}" type="pres">
      <dgm:prSet presAssocID="{5090879C-6253-40D3-9B70-798BD90E338A}" presName="bgRect" presStyleLbl="bgShp" presStyleIdx="1" presStyleCnt="3"/>
      <dgm:spPr/>
    </dgm:pt>
    <dgm:pt modelId="{5F99692D-0898-495D-A2B5-F10EFA23DEDB}" type="pres">
      <dgm:prSet presAssocID="{5090879C-6253-40D3-9B70-798BD90E33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6A55818-D9CA-42F8-BC2A-1B24CF0A3AEA}" type="pres">
      <dgm:prSet presAssocID="{5090879C-6253-40D3-9B70-798BD90E338A}" presName="spaceRect" presStyleCnt="0"/>
      <dgm:spPr/>
    </dgm:pt>
    <dgm:pt modelId="{2C9D6347-A980-4C8A-B51C-240106662528}" type="pres">
      <dgm:prSet presAssocID="{5090879C-6253-40D3-9B70-798BD90E338A}" presName="parTx" presStyleLbl="revTx" presStyleIdx="1" presStyleCnt="3">
        <dgm:presLayoutVars>
          <dgm:chMax val="0"/>
          <dgm:chPref val="0"/>
        </dgm:presLayoutVars>
      </dgm:prSet>
      <dgm:spPr/>
    </dgm:pt>
    <dgm:pt modelId="{1B852493-46CB-409F-AED3-66294D9D0BDD}" type="pres">
      <dgm:prSet presAssocID="{840F6753-2202-479E-A207-25DE4EA350F1}" presName="sibTrans" presStyleCnt="0"/>
      <dgm:spPr/>
    </dgm:pt>
    <dgm:pt modelId="{28F2BAF0-BC79-4B38-ADC0-5A6115391062}" type="pres">
      <dgm:prSet presAssocID="{20AD1770-E250-42C2-A340-A04C0CB0EB4E}" presName="compNode" presStyleCnt="0"/>
      <dgm:spPr/>
    </dgm:pt>
    <dgm:pt modelId="{38098E62-D37A-4F2F-AF1C-BF2E4054872C}" type="pres">
      <dgm:prSet presAssocID="{20AD1770-E250-42C2-A340-A04C0CB0EB4E}" presName="bgRect" presStyleLbl="bgShp" presStyleIdx="2" presStyleCnt="3"/>
      <dgm:spPr/>
    </dgm:pt>
    <dgm:pt modelId="{5588D07C-3142-461A-B870-77227D94375D}" type="pres">
      <dgm:prSet presAssocID="{20AD1770-E250-42C2-A340-A04C0CB0EB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E8AFAB4-B935-46C8-8571-8929407FD0F4}" type="pres">
      <dgm:prSet presAssocID="{20AD1770-E250-42C2-A340-A04C0CB0EB4E}" presName="spaceRect" presStyleCnt="0"/>
      <dgm:spPr/>
    </dgm:pt>
    <dgm:pt modelId="{FD332211-E34A-48A0-A3D6-6749BFDB1426}" type="pres">
      <dgm:prSet presAssocID="{20AD1770-E250-42C2-A340-A04C0CB0EB4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72A0919-63D7-4E42-B246-7CF5789BF821}" srcId="{A2356E44-CA5C-4D40-BD21-5A601662C1D5}" destId="{20AD1770-E250-42C2-A340-A04C0CB0EB4E}" srcOrd="2" destOrd="0" parTransId="{F0CE1E27-54CA-4129-91E3-92D3E584CC0F}" sibTransId="{2BEE1F72-A28C-4C29-AF83-577D29716DF0}"/>
    <dgm:cxn modelId="{47A50C5F-0E8B-4EBE-9DB5-F37B895374CC}" srcId="{A2356E44-CA5C-4D40-BD21-5A601662C1D5}" destId="{55BC2758-2A70-40D0-A3B5-C7D3C0268DE9}" srcOrd="0" destOrd="0" parTransId="{27767FE4-DFEC-4E72-8625-7E69F7619881}" sibTransId="{AAD22F9F-45E1-4E29-BF9C-D01554FB3440}"/>
    <dgm:cxn modelId="{34755A93-9D1E-B24D-B5B8-4E7271D3F5D0}" type="presOf" srcId="{5090879C-6253-40D3-9B70-798BD90E338A}" destId="{2C9D6347-A980-4C8A-B51C-240106662528}" srcOrd="0" destOrd="0" presId="urn:microsoft.com/office/officeart/2018/2/layout/IconVerticalSolidList"/>
    <dgm:cxn modelId="{E4363CCE-E6C5-974B-8AC2-4F10AB000094}" type="presOf" srcId="{A2356E44-CA5C-4D40-BD21-5A601662C1D5}" destId="{25D2BD2D-D8BF-4DE6-8CF2-722B3023607A}" srcOrd="0" destOrd="0" presId="urn:microsoft.com/office/officeart/2018/2/layout/IconVerticalSolidList"/>
    <dgm:cxn modelId="{9EB6D9DC-28F9-8344-AA87-A67FE4C5FC35}" type="presOf" srcId="{55BC2758-2A70-40D0-A3B5-C7D3C0268DE9}" destId="{A43F4881-9E7E-4DF1-AEE4-30B6E6ED8F64}" srcOrd="0" destOrd="0" presId="urn:microsoft.com/office/officeart/2018/2/layout/IconVerticalSolidList"/>
    <dgm:cxn modelId="{D46633E3-63DD-6548-B9C7-49BBF0628182}" type="presOf" srcId="{20AD1770-E250-42C2-A340-A04C0CB0EB4E}" destId="{FD332211-E34A-48A0-A3D6-6749BFDB1426}" srcOrd="0" destOrd="0" presId="urn:microsoft.com/office/officeart/2018/2/layout/IconVerticalSolidList"/>
    <dgm:cxn modelId="{99B292EA-5D85-46C4-82CD-2AC269AF95D7}" srcId="{A2356E44-CA5C-4D40-BD21-5A601662C1D5}" destId="{5090879C-6253-40D3-9B70-798BD90E338A}" srcOrd="1" destOrd="0" parTransId="{5EFF57C9-2F18-4D72-BA8D-FE7765574553}" sibTransId="{840F6753-2202-479E-A207-25DE4EA350F1}"/>
    <dgm:cxn modelId="{0463B08A-7CC6-C840-A742-9DD05CE6C7BC}" type="presParOf" srcId="{25D2BD2D-D8BF-4DE6-8CF2-722B3023607A}" destId="{D36E4D55-58BA-47E0-8968-219203ACE161}" srcOrd="0" destOrd="0" presId="urn:microsoft.com/office/officeart/2018/2/layout/IconVerticalSolidList"/>
    <dgm:cxn modelId="{3CBDADA2-74A2-C144-839E-5A8547C462D1}" type="presParOf" srcId="{D36E4D55-58BA-47E0-8968-219203ACE161}" destId="{49AEA5A7-2B67-4EE6-A3AA-371B644D9D4F}" srcOrd="0" destOrd="0" presId="urn:microsoft.com/office/officeart/2018/2/layout/IconVerticalSolidList"/>
    <dgm:cxn modelId="{6762989D-16B9-C64D-9EF9-9D4DA72E0B1A}" type="presParOf" srcId="{D36E4D55-58BA-47E0-8968-219203ACE161}" destId="{9448A063-7B0E-41BA-86E1-7F3E68383CAE}" srcOrd="1" destOrd="0" presId="urn:microsoft.com/office/officeart/2018/2/layout/IconVerticalSolidList"/>
    <dgm:cxn modelId="{43FA50E1-46D2-5746-A53E-840FA8A6862F}" type="presParOf" srcId="{D36E4D55-58BA-47E0-8968-219203ACE161}" destId="{FC02F7B3-554E-439A-AA72-2DA5D67FB173}" srcOrd="2" destOrd="0" presId="urn:microsoft.com/office/officeart/2018/2/layout/IconVerticalSolidList"/>
    <dgm:cxn modelId="{20DE1342-5FDE-4F47-9B32-8B760A3AD1AB}" type="presParOf" srcId="{D36E4D55-58BA-47E0-8968-219203ACE161}" destId="{A43F4881-9E7E-4DF1-AEE4-30B6E6ED8F64}" srcOrd="3" destOrd="0" presId="urn:microsoft.com/office/officeart/2018/2/layout/IconVerticalSolidList"/>
    <dgm:cxn modelId="{4BEA48B7-D7D7-8D49-95CF-E72442A07E5D}" type="presParOf" srcId="{25D2BD2D-D8BF-4DE6-8CF2-722B3023607A}" destId="{D38B337B-4104-45B5-9219-C33DB6BC6A06}" srcOrd="1" destOrd="0" presId="urn:microsoft.com/office/officeart/2018/2/layout/IconVerticalSolidList"/>
    <dgm:cxn modelId="{8AE797F9-D883-AB41-B743-C10608FB90A0}" type="presParOf" srcId="{25D2BD2D-D8BF-4DE6-8CF2-722B3023607A}" destId="{B1D9CC20-FEED-41CA-A7A0-4B999ECD41B6}" srcOrd="2" destOrd="0" presId="urn:microsoft.com/office/officeart/2018/2/layout/IconVerticalSolidList"/>
    <dgm:cxn modelId="{6AB37553-6921-5146-9288-F070DB9B95D7}" type="presParOf" srcId="{B1D9CC20-FEED-41CA-A7A0-4B999ECD41B6}" destId="{90F1AD25-4E11-43C8-A1BE-FB0755D30348}" srcOrd="0" destOrd="0" presId="urn:microsoft.com/office/officeart/2018/2/layout/IconVerticalSolidList"/>
    <dgm:cxn modelId="{7BA7D41C-FC29-9B44-8CE9-18D7488D8627}" type="presParOf" srcId="{B1D9CC20-FEED-41CA-A7A0-4B999ECD41B6}" destId="{5F99692D-0898-495D-A2B5-F10EFA23DEDB}" srcOrd="1" destOrd="0" presId="urn:microsoft.com/office/officeart/2018/2/layout/IconVerticalSolidList"/>
    <dgm:cxn modelId="{69BD5DB5-356A-6048-8CD0-100777E80AF0}" type="presParOf" srcId="{B1D9CC20-FEED-41CA-A7A0-4B999ECD41B6}" destId="{E6A55818-D9CA-42F8-BC2A-1B24CF0A3AEA}" srcOrd="2" destOrd="0" presId="urn:microsoft.com/office/officeart/2018/2/layout/IconVerticalSolidList"/>
    <dgm:cxn modelId="{254546C6-4B66-3640-9EAE-61591072E28D}" type="presParOf" srcId="{B1D9CC20-FEED-41CA-A7A0-4B999ECD41B6}" destId="{2C9D6347-A980-4C8A-B51C-240106662528}" srcOrd="3" destOrd="0" presId="urn:microsoft.com/office/officeart/2018/2/layout/IconVerticalSolidList"/>
    <dgm:cxn modelId="{74391975-1E44-4F46-92B3-EFAFBF4491B1}" type="presParOf" srcId="{25D2BD2D-D8BF-4DE6-8CF2-722B3023607A}" destId="{1B852493-46CB-409F-AED3-66294D9D0BDD}" srcOrd="3" destOrd="0" presId="urn:microsoft.com/office/officeart/2018/2/layout/IconVerticalSolidList"/>
    <dgm:cxn modelId="{262423E7-44FD-4B44-BE03-779B624EA297}" type="presParOf" srcId="{25D2BD2D-D8BF-4DE6-8CF2-722B3023607A}" destId="{28F2BAF0-BC79-4B38-ADC0-5A6115391062}" srcOrd="4" destOrd="0" presId="urn:microsoft.com/office/officeart/2018/2/layout/IconVerticalSolidList"/>
    <dgm:cxn modelId="{91BC1AF9-B985-6448-A246-79D240DE14D2}" type="presParOf" srcId="{28F2BAF0-BC79-4B38-ADC0-5A6115391062}" destId="{38098E62-D37A-4F2F-AF1C-BF2E4054872C}" srcOrd="0" destOrd="0" presId="urn:microsoft.com/office/officeart/2018/2/layout/IconVerticalSolidList"/>
    <dgm:cxn modelId="{D66E8B0E-5669-1B4C-8AA0-865E3506F0C8}" type="presParOf" srcId="{28F2BAF0-BC79-4B38-ADC0-5A6115391062}" destId="{5588D07C-3142-461A-B870-77227D94375D}" srcOrd="1" destOrd="0" presId="urn:microsoft.com/office/officeart/2018/2/layout/IconVerticalSolidList"/>
    <dgm:cxn modelId="{6AC9D993-FF66-2A4F-BBC9-54A1169FE252}" type="presParOf" srcId="{28F2BAF0-BC79-4B38-ADC0-5A6115391062}" destId="{DE8AFAB4-B935-46C8-8571-8929407FD0F4}" srcOrd="2" destOrd="0" presId="urn:microsoft.com/office/officeart/2018/2/layout/IconVerticalSolidList"/>
    <dgm:cxn modelId="{72EF0E0C-DB77-2340-BED9-D2BBE0457619}" type="presParOf" srcId="{28F2BAF0-BC79-4B38-ADC0-5A6115391062}" destId="{FD332211-E34A-48A0-A3D6-6749BFDB14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7648F9-99DE-4D1A-83D3-03374F33D3DA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C2293DC-B9BF-4369-AD28-94CE77E1ED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Why?</a:t>
          </a:r>
          <a:r>
            <a:rPr lang="en-GB" b="0" i="0"/>
            <a:t> Examines how participants interpret their educational experiences (Alsaigh &amp; Coyne, 2021).</a:t>
          </a:r>
          <a:endParaRPr lang="en-US"/>
        </a:p>
      </dgm:t>
    </dgm:pt>
    <dgm:pt modelId="{D7FF11D1-8852-4CF2-9EC7-6CDA31E90694}" type="parTrans" cxnId="{DC5E3E4F-ED75-4455-973F-388D36E93745}">
      <dgm:prSet/>
      <dgm:spPr/>
      <dgm:t>
        <a:bodyPr/>
        <a:lstStyle/>
        <a:p>
          <a:endParaRPr lang="en-US"/>
        </a:p>
      </dgm:t>
    </dgm:pt>
    <dgm:pt modelId="{E23464A3-4D24-44C7-A013-0A686EAC60C8}" type="sibTrans" cxnId="{DC5E3E4F-ED75-4455-973F-388D36E93745}">
      <dgm:prSet/>
      <dgm:spPr/>
      <dgm:t>
        <a:bodyPr/>
        <a:lstStyle/>
        <a:p>
          <a:endParaRPr lang="en-US"/>
        </a:p>
      </dgm:t>
    </dgm:pt>
    <dgm:pt modelId="{1D1EC2E2-31FC-4E7A-9B86-050BF83479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Data Collection:</a:t>
          </a:r>
          <a:r>
            <a:rPr lang="en-GB" b="0" i="0"/>
            <a:t> Audio-recorded interviews, thematic analysis (Braun &amp; Clarke, 2022).</a:t>
          </a:r>
          <a:endParaRPr lang="en-US"/>
        </a:p>
      </dgm:t>
    </dgm:pt>
    <dgm:pt modelId="{8FC89A1E-91BF-4733-BF39-C3A13C5BF613}" type="parTrans" cxnId="{10F6308D-7869-4DCB-B00D-6688DE25CC21}">
      <dgm:prSet/>
      <dgm:spPr/>
      <dgm:t>
        <a:bodyPr/>
        <a:lstStyle/>
        <a:p>
          <a:endParaRPr lang="en-US"/>
        </a:p>
      </dgm:t>
    </dgm:pt>
    <dgm:pt modelId="{734C43D7-491E-4468-9BFF-41729F225D67}" type="sibTrans" cxnId="{10F6308D-7869-4DCB-B00D-6688DE25CC21}">
      <dgm:prSet/>
      <dgm:spPr/>
      <dgm:t>
        <a:bodyPr/>
        <a:lstStyle/>
        <a:p>
          <a:endParaRPr lang="en-US"/>
        </a:p>
      </dgm:t>
    </dgm:pt>
    <dgm:pt modelId="{90869809-EEF2-49E9-A8B3-083EE9677A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Ethical Note:</a:t>
          </a:r>
          <a:r>
            <a:rPr lang="en-GB" b="0" i="0"/>
            <a:t> Consent, anonymization, and secure data storage</a:t>
          </a:r>
          <a:endParaRPr lang="en-US"/>
        </a:p>
      </dgm:t>
    </dgm:pt>
    <dgm:pt modelId="{C8E4E9DE-D260-4A74-81FD-3226C60E1865}" type="parTrans" cxnId="{8202E80E-A030-4593-B685-F2B897FDA8AD}">
      <dgm:prSet/>
      <dgm:spPr/>
      <dgm:t>
        <a:bodyPr/>
        <a:lstStyle/>
        <a:p>
          <a:endParaRPr lang="en-US"/>
        </a:p>
      </dgm:t>
    </dgm:pt>
    <dgm:pt modelId="{39E2BE7A-4701-4218-9A2D-398A22B7AB96}" type="sibTrans" cxnId="{8202E80E-A030-4593-B685-F2B897FDA8AD}">
      <dgm:prSet/>
      <dgm:spPr/>
      <dgm:t>
        <a:bodyPr/>
        <a:lstStyle/>
        <a:p>
          <a:endParaRPr lang="en-US"/>
        </a:p>
      </dgm:t>
    </dgm:pt>
    <dgm:pt modelId="{B822E363-35CA-4474-BFA2-287DD3650CE9}" type="pres">
      <dgm:prSet presAssocID="{9C7648F9-99DE-4D1A-83D3-03374F33D3DA}" presName="root" presStyleCnt="0">
        <dgm:presLayoutVars>
          <dgm:dir/>
          <dgm:resizeHandles val="exact"/>
        </dgm:presLayoutVars>
      </dgm:prSet>
      <dgm:spPr/>
    </dgm:pt>
    <dgm:pt modelId="{200A5E91-A665-49E0-AD00-3914DD55FA3C}" type="pres">
      <dgm:prSet presAssocID="{9C2293DC-B9BF-4369-AD28-94CE77E1EDC2}" presName="compNode" presStyleCnt="0"/>
      <dgm:spPr/>
    </dgm:pt>
    <dgm:pt modelId="{3E9A205B-16FE-4C0B-AB52-7AA520739B55}" type="pres">
      <dgm:prSet presAssocID="{9C2293DC-B9BF-4369-AD28-94CE77E1EDC2}" presName="bgRect" presStyleLbl="bgShp" presStyleIdx="0" presStyleCnt="3"/>
      <dgm:spPr/>
    </dgm:pt>
    <dgm:pt modelId="{048E0DF9-2590-4BC3-AEF4-71A5CFA73972}" type="pres">
      <dgm:prSet presAssocID="{9C2293DC-B9BF-4369-AD28-94CE77E1EDC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3C53E2B0-38D6-4785-B380-BF9922A11FFC}" type="pres">
      <dgm:prSet presAssocID="{9C2293DC-B9BF-4369-AD28-94CE77E1EDC2}" presName="spaceRect" presStyleCnt="0"/>
      <dgm:spPr/>
    </dgm:pt>
    <dgm:pt modelId="{C7857F3F-F64F-4F97-8B31-F5E26224EAA5}" type="pres">
      <dgm:prSet presAssocID="{9C2293DC-B9BF-4369-AD28-94CE77E1EDC2}" presName="parTx" presStyleLbl="revTx" presStyleIdx="0" presStyleCnt="3">
        <dgm:presLayoutVars>
          <dgm:chMax val="0"/>
          <dgm:chPref val="0"/>
        </dgm:presLayoutVars>
      </dgm:prSet>
      <dgm:spPr/>
    </dgm:pt>
    <dgm:pt modelId="{D07AC333-7127-4E74-8774-3C6068FB2F25}" type="pres">
      <dgm:prSet presAssocID="{E23464A3-4D24-44C7-A013-0A686EAC60C8}" presName="sibTrans" presStyleCnt="0"/>
      <dgm:spPr/>
    </dgm:pt>
    <dgm:pt modelId="{AB1E0C22-D3AB-4DC2-958A-2D53BBA269F9}" type="pres">
      <dgm:prSet presAssocID="{1D1EC2E2-31FC-4E7A-9B86-050BF8347916}" presName="compNode" presStyleCnt="0"/>
      <dgm:spPr/>
    </dgm:pt>
    <dgm:pt modelId="{26B829A2-6514-453C-B020-C2FBFBE85AF2}" type="pres">
      <dgm:prSet presAssocID="{1D1EC2E2-31FC-4E7A-9B86-050BF8347916}" presName="bgRect" presStyleLbl="bgShp" presStyleIdx="1" presStyleCnt="3"/>
      <dgm:spPr/>
    </dgm:pt>
    <dgm:pt modelId="{77B6C054-2E37-43DB-8644-2195A8B45F8C}" type="pres">
      <dgm:prSet presAssocID="{1D1EC2E2-31FC-4E7A-9B86-050BF83479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F2F0232-0875-422C-905D-9568FDCA58F5}" type="pres">
      <dgm:prSet presAssocID="{1D1EC2E2-31FC-4E7A-9B86-050BF8347916}" presName="spaceRect" presStyleCnt="0"/>
      <dgm:spPr/>
    </dgm:pt>
    <dgm:pt modelId="{1FAA6610-D2DF-44F2-B46B-683E4FEF0366}" type="pres">
      <dgm:prSet presAssocID="{1D1EC2E2-31FC-4E7A-9B86-050BF8347916}" presName="parTx" presStyleLbl="revTx" presStyleIdx="1" presStyleCnt="3">
        <dgm:presLayoutVars>
          <dgm:chMax val="0"/>
          <dgm:chPref val="0"/>
        </dgm:presLayoutVars>
      </dgm:prSet>
      <dgm:spPr/>
    </dgm:pt>
    <dgm:pt modelId="{178E2E46-836B-4B8D-A46C-4B11E1F79950}" type="pres">
      <dgm:prSet presAssocID="{734C43D7-491E-4468-9BFF-41729F225D67}" presName="sibTrans" presStyleCnt="0"/>
      <dgm:spPr/>
    </dgm:pt>
    <dgm:pt modelId="{D94479B0-4732-4C44-8F88-DBED486D3C9F}" type="pres">
      <dgm:prSet presAssocID="{90869809-EEF2-49E9-A8B3-083EE9677A8F}" presName="compNode" presStyleCnt="0"/>
      <dgm:spPr/>
    </dgm:pt>
    <dgm:pt modelId="{F51AA886-CF4A-4069-AED0-1E06E42D8E79}" type="pres">
      <dgm:prSet presAssocID="{90869809-EEF2-49E9-A8B3-083EE9677A8F}" presName="bgRect" presStyleLbl="bgShp" presStyleIdx="2" presStyleCnt="3"/>
      <dgm:spPr/>
    </dgm:pt>
    <dgm:pt modelId="{83FD426E-4FBA-4970-92C6-06B16334B224}" type="pres">
      <dgm:prSet presAssocID="{90869809-EEF2-49E9-A8B3-083EE9677A8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41443A02-D11A-4675-AB73-6E1759457C2B}" type="pres">
      <dgm:prSet presAssocID="{90869809-EEF2-49E9-A8B3-083EE9677A8F}" presName="spaceRect" presStyleCnt="0"/>
      <dgm:spPr/>
    </dgm:pt>
    <dgm:pt modelId="{4D17E41D-8AD9-4C09-93C6-1F24AC993123}" type="pres">
      <dgm:prSet presAssocID="{90869809-EEF2-49E9-A8B3-083EE9677A8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202E80E-A030-4593-B685-F2B897FDA8AD}" srcId="{9C7648F9-99DE-4D1A-83D3-03374F33D3DA}" destId="{90869809-EEF2-49E9-A8B3-083EE9677A8F}" srcOrd="2" destOrd="0" parTransId="{C8E4E9DE-D260-4A74-81FD-3226C60E1865}" sibTransId="{39E2BE7A-4701-4218-9A2D-398A22B7AB96}"/>
    <dgm:cxn modelId="{B1B83627-06D2-D141-BA71-F9F474DFD1EF}" type="presOf" srcId="{90869809-EEF2-49E9-A8B3-083EE9677A8F}" destId="{4D17E41D-8AD9-4C09-93C6-1F24AC993123}" srcOrd="0" destOrd="0" presId="urn:microsoft.com/office/officeart/2018/2/layout/IconVerticalSolidList"/>
    <dgm:cxn modelId="{0DD0D433-C800-8146-B5EC-81681C112C8A}" type="presOf" srcId="{9C7648F9-99DE-4D1A-83D3-03374F33D3DA}" destId="{B822E363-35CA-4474-BFA2-287DD3650CE9}" srcOrd="0" destOrd="0" presId="urn:microsoft.com/office/officeart/2018/2/layout/IconVerticalSolidList"/>
    <dgm:cxn modelId="{DC5E3E4F-ED75-4455-973F-388D36E93745}" srcId="{9C7648F9-99DE-4D1A-83D3-03374F33D3DA}" destId="{9C2293DC-B9BF-4369-AD28-94CE77E1EDC2}" srcOrd="0" destOrd="0" parTransId="{D7FF11D1-8852-4CF2-9EC7-6CDA31E90694}" sibTransId="{E23464A3-4D24-44C7-A013-0A686EAC60C8}"/>
    <dgm:cxn modelId="{AD1E4771-C585-4B4A-B6B2-B8B00C1C8AAE}" type="presOf" srcId="{9C2293DC-B9BF-4369-AD28-94CE77E1EDC2}" destId="{C7857F3F-F64F-4F97-8B31-F5E26224EAA5}" srcOrd="0" destOrd="0" presId="urn:microsoft.com/office/officeart/2018/2/layout/IconVerticalSolidList"/>
    <dgm:cxn modelId="{10F6308D-7869-4DCB-B00D-6688DE25CC21}" srcId="{9C7648F9-99DE-4D1A-83D3-03374F33D3DA}" destId="{1D1EC2E2-31FC-4E7A-9B86-050BF8347916}" srcOrd="1" destOrd="0" parTransId="{8FC89A1E-91BF-4733-BF39-C3A13C5BF613}" sibTransId="{734C43D7-491E-4468-9BFF-41729F225D67}"/>
    <dgm:cxn modelId="{59B26ACF-3796-4145-91CA-C20157EBEDFB}" type="presOf" srcId="{1D1EC2E2-31FC-4E7A-9B86-050BF8347916}" destId="{1FAA6610-D2DF-44F2-B46B-683E4FEF0366}" srcOrd="0" destOrd="0" presId="urn:microsoft.com/office/officeart/2018/2/layout/IconVerticalSolidList"/>
    <dgm:cxn modelId="{D2B719D2-3008-C34C-89CE-2D8F92F5A5C0}" type="presParOf" srcId="{B822E363-35CA-4474-BFA2-287DD3650CE9}" destId="{200A5E91-A665-49E0-AD00-3914DD55FA3C}" srcOrd="0" destOrd="0" presId="urn:microsoft.com/office/officeart/2018/2/layout/IconVerticalSolidList"/>
    <dgm:cxn modelId="{20E86CAA-0405-2240-A482-381B6BEE6978}" type="presParOf" srcId="{200A5E91-A665-49E0-AD00-3914DD55FA3C}" destId="{3E9A205B-16FE-4C0B-AB52-7AA520739B55}" srcOrd="0" destOrd="0" presId="urn:microsoft.com/office/officeart/2018/2/layout/IconVerticalSolidList"/>
    <dgm:cxn modelId="{8B11F8BA-501E-3941-964F-0AF2C7AA0B61}" type="presParOf" srcId="{200A5E91-A665-49E0-AD00-3914DD55FA3C}" destId="{048E0DF9-2590-4BC3-AEF4-71A5CFA73972}" srcOrd="1" destOrd="0" presId="urn:microsoft.com/office/officeart/2018/2/layout/IconVerticalSolidList"/>
    <dgm:cxn modelId="{E9D92BE3-7055-3342-85DF-777CB7C7DD2C}" type="presParOf" srcId="{200A5E91-A665-49E0-AD00-3914DD55FA3C}" destId="{3C53E2B0-38D6-4785-B380-BF9922A11FFC}" srcOrd="2" destOrd="0" presId="urn:microsoft.com/office/officeart/2018/2/layout/IconVerticalSolidList"/>
    <dgm:cxn modelId="{EFD8769E-F700-8549-8ED9-3A69DD6D6BE5}" type="presParOf" srcId="{200A5E91-A665-49E0-AD00-3914DD55FA3C}" destId="{C7857F3F-F64F-4F97-8B31-F5E26224EAA5}" srcOrd="3" destOrd="0" presId="urn:microsoft.com/office/officeart/2018/2/layout/IconVerticalSolidList"/>
    <dgm:cxn modelId="{EAD4520D-50A0-284D-941A-A80F06FCA39D}" type="presParOf" srcId="{B822E363-35CA-4474-BFA2-287DD3650CE9}" destId="{D07AC333-7127-4E74-8774-3C6068FB2F25}" srcOrd="1" destOrd="0" presId="urn:microsoft.com/office/officeart/2018/2/layout/IconVerticalSolidList"/>
    <dgm:cxn modelId="{4B667EFC-2831-BA4E-8F3F-B8E5E74E141E}" type="presParOf" srcId="{B822E363-35CA-4474-BFA2-287DD3650CE9}" destId="{AB1E0C22-D3AB-4DC2-958A-2D53BBA269F9}" srcOrd="2" destOrd="0" presId="urn:microsoft.com/office/officeart/2018/2/layout/IconVerticalSolidList"/>
    <dgm:cxn modelId="{0C48F89B-9226-6D4D-9DF9-3E0123ACFD69}" type="presParOf" srcId="{AB1E0C22-D3AB-4DC2-958A-2D53BBA269F9}" destId="{26B829A2-6514-453C-B020-C2FBFBE85AF2}" srcOrd="0" destOrd="0" presId="urn:microsoft.com/office/officeart/2018/2/layout/IconVerticalSolidList"/>
    <dgm:cxn modelId="{B039A40E-037E-B345-BCC1-326FF594E6C3}" type="presParOf" srcId="{AB1E0C22-D3AB-4DC2-958A-2D53BBA269F9}" destId="{77B6C054-2E37-43DB-8644-2195A8B45F8C}" srcOrd="1" destOrd="0" presId="urn:microsoft.com/office/officeart/2018/2/layout/IconVerticalSolidList"/>
    <dgm:cxn modelId="{1CD328FC-8FC1-D040-951D-19338F3B705A}" type="presParOf" srcId="{AB1E0C22-D3AB-4DC2-958A-2D53BBA269F9}" destId="{EF2F0232-0875-422C-905D-9568FDCA58F5}" srcOrd="2" destOrd="0" presId="urn:microsoft.com/office/officeart/2018/2/layout/IconVerticalSolidList"/>
    <dgm:cxn modelId="{2F52FAEE-F450-A04A-8C6F-B17A3B487DF4}" type="presParOf" srcId="{AB1E0C22-D3AB-4DC2-958A-2D53BBA269F9}" destId="{1FAA6610-D2DF-44F2-B46B-683E4FEF0366}" srcOrd="3" destOrd="0" presId="urn:microsoft.com/office/officeart/2018/2/layout/IconVerticalSolidList"/>
    <dgm:cxn modelId="{DA5BBC64-D126-6048-A8C7-F5B80660C32C}" type="presParOf" srcId="{B822E363-35CA-4474-BFA2-287DD3650CE9}" destId="{178E2E46-836B-4B8D-A46C-4B11E1F79950}" srcOrd="3" destOrd="0" presId="urn:microsoft.com/office/officeart/2018/2/layout/IconVerticalSolidList"/>
    <dgm:cxn modelId="{5C66936B-713C-F748-A8E3-06BBFCBCEE7F}" type="presParOf" srcId="{B822E363-35CA-4474-BFA2-287DD3650CE9}" destId="{D94479B0-4732-4C44-8F88-DBED486D3C9F}" srcOrd="4" destOrd="0" presId="urn:microsoft.com/office/officeart/2018/2/layout/IconVerticalSolidList"/>
    <dgm:cxn modelId="{17DBFB4B-C25A-5642-9BA3-144D523CAB7D}" type="presParOf" srcId="{D94479B0-4732-4C44-8F88-DBED486D3C9F}" destId="{F51AA886-CF4A-4069-AED0-1E06E42D8E79}" srcOrd="0" destOrd="0" presId="urn:microsoft.com/office/officeart/2018/2/layout/IconVerticalSolidList"/>
    <dgm:cxn modelId="{4E077AB6-5F61-D643-B778-8F49BA4F3EE2}" type="presParOf" srcId="{D94479B0-4732-4C44-8F88-DBED486D3C9F}" destId="{83FD426E-4FBA-4970-92C6-06B16334B224}" srcOrd="1" destOrd="0" presId="urn:microsoft.com/office/officeart/2018/2/layout/IconVerticalSolidList"/>
    <dgm:cxn modelId="{52594DF5-F029-5D41-9DC0-470168DE0D5E}" type="presParOf" srcId="{D94479B0-4732-4C44-8F88-DBED486D3C9F}" destId="{41443A02-D11A-4675-AB73-6E1759457C2B}" srcOrd="2" destOrd="0" presId="urn:microsoft.com/office/officeart/2018/2/layout/IconVerticalSolidList"/>
    <dgm:cxn modelId="{46F75D9C-0450-B844-B587-FC2E30A07F0F}" type="presParOf" srcId="{D94479B0-4732-4C44-8F88-DBED486D3C9F}" destId="{4D17E41D-8AD9-4C09-93C6-1F24AC9931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A23681-B319-41C0-85AE-B49A5F9F40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91AD35-370B-4235-BB8B-5D105EF68A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Duration:</a:t>
          </a:r>
          <a:r>
            <a:rPr lang="en-GB" b="0" i="0"/>
            <a:t> May–September 2025</a:t>
          </a:r>
          <a:endParaRPr lang="en-US"/>
        </a:p>
      </dgm:t>
    </dgm:pt>
    <dgm:pt modelId="{9B0EA24A-525D-449F-975C-A94B7763DB30}" type="parTrans" cxnId="{1F010D11-D654-4198-9046-64E7154A54CD}">
      <dgm:prSet/>
      <dgm:spPr/>
      <dgm:t>
        <a:bodyPr/>
        <a:lstStyle/>
        <a:p>
          <a:endParaRPr lang="en-US"/>
        </a:p>
      </dgm:t>
    </dgm:pt>
    <dgm:pt modelId="{AEEB1990-078B-4D65-B510-6C506EF6F6DD}" type="sibTrans" cxnId="{1F010D11-D654-4198-9046-64E7154A54CD}">
      <dgm:prSet/>
      <dgm:spPr/>
      <dgm:t>
        <a:bodyPr/>
        <a:lstStyle/>
        <a:p>
          <a:endParaRPr lang="en-US"/>
        </a:p>
      </dgm:t>
    </dgm:pt>
    <dgm:pt modelId="{D6AE684E-9B40-44BD-9184-29A94B9068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Why?</a:t>
          </a:r>
          <a:r>
            <a:rPr lang="en-GB" b="0" i="0"/>
            <a:t> Captures a snapshot of current social factors affecting education.</a:t>
          </a:r>
          <a:endParaRPr lang="en-US"/>
        </a:p>
      </dgm:t>
    </dgm:pt>
    <dgm:pt modelId="{85443CBD-89B4-41FA-B20A-8363AD86098A}" type="parTrans" cxnId="{B8D429C5-42FD-415D-8230-6E813F6630D7}">
      <dgm:prSet/>
      <dgm:spPr/>
      <dgm:t>
        <a:bodyPr/>
        <a:lstStyle/>
        <a:p>
          <a:endParaRPr lang="en-US"/>
        </a:p>
      </dgm:t>
    </dgm:pt>
    <dgm:pt modelId="{E24A6FA1-B3F2-4A32-A2CD-3950E919A7B5}" type="sibTrans" cxnId="{B8D429C5-42FD-415D-8230-6E813F6630D7}">
      <dgm:prSet/>
      <dgm:spPr/>
      <dgm:t>
        <a:bodyPr/>
        <a:lstStyle/>
        <a:p>
          <a:endParaRPr lang="en-US"/>
        </a:p>
      </dgm:t>
    </dgm:pt>
    <dgm:pt modelId="{A816A5F6-8D5A-4BD9-9B30-6B6BB46CBA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Limitation:</a:t>
          </a:r>
          <a:r>
            <a:rPr lang="en-GB" b="0" i="0" dirty="0"/>
            <a:t> Cannot track longitudinal changes </a:t>
          </a:r>
          <a:r>
            <a:rPr lang="en-GB" b="0" i="0" u="none" dirty="0"/>
            <a:t>(Wang and Cheng, 2020). </a:t>
          </a:r>
          <a:endParaRPr lang="en-US" dirty="0"/>
        </a:p>
      </dgm:t>
    </dgm:pt>
    <dgm:pt modelId="{0EAACC39-E57D-4E23-A214-B05DC0517BA8}" type="parTrans" cxnId="{6E6EBD49-53AE-4B81-88E2-6AC9A016B9E3}">
      <dgm:prSet/>
      <dgm:spPr/>
      <dgm:t>
        <a:bodyPr/>
        <a:lstStyle/>
        <a:p>
          <a:endParaRPr lang="en-US"/>
        </a:p>
      </dgm:t>
    </dgm:pt>
    <dgm:pt modelId="{9D373845-58F1-40C4-92CC-C3B40515C6A8}" type="sibTrans" cxnId="{6E6EBD49-53AE-4B81-88E2-6AC9A016B9E3}">
      <dgm:prSet/>
      <dgm:spPr/>
      <dgm:t>
        <a:bodyPr/>
        <a:lstStyle/>
        <a:p>
          <a:endParaRPr lang="en-US"/>
        </a:p>
      </dgm:t>
    </dgm:pt>
    <dgm:pt modelId="{1DD16061-BEEE-4840-A7DF-6AFDD4B9694C}" type="pres">
      <dgm:prSet presAssocID="{E6A23681-B319-41C0-85AE-B49A5F9F40B3}" presName="root" presStyleCnt="0">
        <dgm:presLayoutVars>
          <dgm:dir/>
          <dgm:resizeHandles val="exact"/>
        </dgm:presLayoutVars>
      </dgm:prSet>
      <dgm:spPr/>
    </dgm:pt>
    <dgm:pt modelId="{F81F3531-1D1D-45DD-8F11-D2E7B624B4CF}" type="pres">
      <dgm:prSet presAssocID="{F291AD35-370B-4235-BB8B-5D105EF68A7D}" presName="compNode" presStyleCnt="0"/>
      <dgm:spPr/>
    </dgm:pt>
    <dgm:pt modelId="{D80D0949-FD3D-4C74-B29F-265B2E9FEF3E}" type="pres">
      <dgm:prSet presAssocID="{F291AD35-370B-4235-BB8B-5D105EF68A7D}" presName="bgRect" presStyleLbl="bgShp" presStyleIdx="0" presStyleCnt="3"/>
      <dgm:spPr/>
    </dgm:pt>
    <dgm:pt modelId="{E84B722B-880F-4D2C-BDEF-078D8E3D5C53}" type="pres">
      <dgm:prSet presAssocID="{F291AD35-370B-4235-BB8B-5D105EF68A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ED4E0EC8-015D-4993-B4A1-38A58D9477AB}" type="pres">
      <dgm:prSet presAssocID="{F291AD35-370B-4235-BB8B-5D105EF68A7D}" presName="spaceRect" presStyleCnt="0"/>
      <dgm:spPr/>
    </dgm:pt>
    <dgm:pt modelId="{4F5F97CC-BA99-4019-8D2A-46B35C91E8BD}" type="pres">
      <dgm:prSet presAssocID="{F291AD35-370B-4235-BB8B-5D105EF68A7D}" presName="parTx" presStyleLbl="revTx" presStyleIdx="0" presStyleCnt="3">
        <dgm:presLayoutVars>
          <dgm:chMax val="0"/>
          <dgm:chPref val="0"/>
        </dgm:presLayoutVars>
      </dgm:prSet>
      <dgm:spPr/>
    </dgm:pt>
    <dgm:pt modelId="{A4983237-F8DC-48EB-BD72-5EB8D7802245}" type="pres">
      <dgm:prSet presAssocID="{AEEB1990-078B-4D65-B510-6C506EF6F6DD}" presName="sibTrans" presStyleCnt="0"/>
      <dgm:spPr/>
    </dgm:pt>
    <dgm:pt modelId="{0A66535D-51F0-4B54-95FB-3DCD0A390CFF}" type="pres">
      <dgm:prSet presAssocID="{D6AE684E-9B40-44BD-9184-29A94B906847}" presName="compNode" presStyleCnt="0"/>
      <dgm:spPr/>
    </dgm:pt>
    <dgm:pt modelId="{FA58B2A3-769A-482F-98A0-EA267B355367}" type="pres">
      <dgm:prSet presAssocID="{D6AE684E-9B40-44BD-9184-29A94B906847}" presName="bgRect" presStyleLbl="bgShp" presStyleIdx="1" presStyleCnt="3"/>
      <dgm:spPr/>
    </dgm:pt>
    <dgm:pt modelId="{07509D97-9560-46E0-A846-65C0AA5C6CFB}" type="pres">
      <dgm:prSet presAssocID="{D6AE684E-9B40-44BD-9184-29A94B90684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273142E3-1197-4E34-8714-61098506E390}" type="pres">
      <dgm:prSet presAssocID="{D6AE684E-9B40-44BD-9184-29A94B906847}" presName="spaceRect" presStyleCnt="0"/>
      <dgm:spPr/>
    </dgm:pt>
    <dgm:pt modelId="{2766C305-5566-4E9E-9910-E334FF9DA794}" type="pres">
      <dgm:prSet presAssocID="{D6AE684E-9B40-44BD-9184-29A94B906847}" presName="parTx" presStyleLbl="revTx" presStyleIdx="1" presStyleCnt="3">
        <dgm:presLayoutVars>
          <dgm:chMax val="0"/>
          <dgm:chPref val="0"/>
        </dgm:presLayoutVars>
      </dgm:prSet>
      <dgm:spPr/>
    </dgm:pt>
    <dgm:pt modelId="{952E97F4-AA54-4ED5-BD4A-FB70847E95DA}" type="pres">
      <dgm:prSet presAssocID="{E24A6FA1-B3F2-4A32-A2CD-3950E919A7B5}" presName="sibTrans" presStyleCnt="0"/>
      <dgm:spPr/>
    </dgm:pt>
    <dgm:pt modelId="{04A171AB-64AE-4E82-A08D-2BBFD82D8FEF}" type="pres">
      <dgm:prSet presAssocID="{A816A5F6-8D5A-4BD9-9B30-6B6BB46CBABF}" presName="compNode" presStyleCnt="0"/>
      <dgm:spPr/>
    </dgm:pt>
    <dgm:pt modelId="{4083D77F-ADF3-4ABC-851C-C1EE9C815BC9}" type="pres">
      <dgm:prSet presAssocID="{A816A5F6-8D5A-4BD9-9B30-6B6BB46CBABF}" presName="bgRect" presStyleLbl="bgShp" presStyleIdx="2" presStyleCnt="3"/>
      <dgm:spPr/>
    </dgm:pt>
    <dgm:pt modelId="{2F52F9D0-01B0-47AF-9F8E-30373AE5A922}" type="pres">
      <dgm:prSet presAssocID="{A816A5F6-8D5A-4BD9-9B30-6B6BB46CBA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2C375FB-6FFE-4E0D-A2CF-899B72CA9CC0}" type="pres">
      <dgm:prSet presAssocID="{A816A5F6-8D5A-4BD9-9B30-6B6BB46CBABF}" presName="spaceRect" presStyleCnt="0"/>
      <dgm:spPr/>
    </dgm:pt>
    <dgm:pt modelId="{CD5ECD06-AA5F-46D8-8DD7-BE3C9D5C7651}" type="pres">
      <dgm:prSet presAssocID="{A816A5F6-8D5A-4BD9-9B30-6B6BB46CBAB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010D11-D654-4198-9046-64E7154A54CD}" srcId="{E6A23681-B319-41C0-85AE-B49A5F9F40B3}" destId="{F291AD35-370B-4235-BB8B-5D105EF68A7D}" srcOrd="0" destOrd="0" parTransId="{9B0EA24A-525D-449F-975C-A94B7763DB30}" sibTransId="{AEEB1990-078B-4D65-B510-6C506EF6F6DD}"/>
    <dgm:cxn modelId="{839AA313-FA0E-5D4B-9C5C-3342CFC6217E}" type="presOf" srcId="{A816A5F6-8D5A-4BD9-9B30-6B6BB46CBABF}" destId="{CD5ECD06-AA5F-46D8-8DD7-BE3C9D5C7651}" srcOrd="0" destOrd="0" presId="urn:microsoft.com/office/officeart/2018/2/layout/IconVerticalSolidList"/>
    <dgm:cxn modelId="{6E6EBD49-53AE-4B81-88E2-6AC9A016B9E3}" srcId="{E6A23681-B319-41C0-85AE-B49A5F9F40B3}" destId="{A816A5F6-8D5A-4BD9-9B30-6B6BB46CBABF}" srcOrd="2" destOrd="0" parTransId="{0EAACC39-E57D-4E23-A214-B05DC0517BA8}" sibTransId="{9D373845-58F1-40C4-92CC-C3B40515C6A8}"/>
    <dgm:cxn modelId="{B2D1B89B-1461-FC42-8109-F215D963B798}" type="presOf" srcId="{D6AE684E-9B40-44BD-9184-29A94B906847}" destId="{2766C305-5566-4E9E-9910-E334FF9DA794}" srcOrd="0" destOrd="0" presId="urn:microsoft.com/office/officeart/2018/2/layout/IconVerticalSolidList"/>
    <dgm:cxn modelId="{B8D429C5-42FD-415D-8230-6E813F6630D7}" srcId="{E6A23681-B319-41C0-85AE-B49A5F9F40B3}" destId="{D6AE684E-9B40-44BD-9184-29A94B906847}" srcOrd="1" destOrd="0" parTransId="{85443CBD-89B4-41FA-B20A-8363AD86098A}" sibTransId="{E24A6FA1-B3F2-4A32-A2CD-3950E919A7B5}"/>
    <dgm:cxn modelId="{93FA37CE-7192-7F4F-880B-22F277481AC0}" type="presOf" srcId="{F291AD35-370B-4235-BB8B-5D105EF68A7D}" destId="{4F5F97CC-BA99-4019-8D2A-46B35C91E8BD}" srcOrd="0" destOrd="0" presId="urn:microsoft.com/office/officeart/2018/2/layout/IconVerticalSolidList"/>
    <dgm:cxn modelId="{D25EFDF5-ADF5-6D4F-BCAB-D68A08429E1F}" type="presOf" srcId="{E6A23681-B319-41C0-85AE-B49A5F9F40B3}" destId="{1DD16061-BEEE-4840-A7DF-6AFDD4B9694C}" srcOrd="0" destOrd="0" presId="urn:microsoft.com/office/officeart/2018/2/layout/IconVerticalSolidList"/>
    <dgm:cxn modelId="{EC29E741-8C5D-BB4C-BC98-4D1418691157}" type="presParOf" srcId="{1DD16061-BEEE-4840-A7DF-6AFDD4B9694C}" destId="{F81F3531-1D1D-45DD-8F11-D2E7B624B4CF}" srcOrd="0" destOrd="0" presId="urn:microsoft.com/office/officeart/2018/2/layout/IconVerticalSolidList"/>
    <dgm:cxn modelId="{D201FB1F-E1AD-BA4A-94D0-218EE7E1E899}" type="presParOf" srcId="{F81F3531-1D1D-45DD-8F11-D2E7B624B4CF}" destId="{D80D0949-FD3D-4C74-B29F-265B2E9FEF3E}" srcOrd="0" destOrd="0" presId="urn:microsoft.com/office/officeart/2018/2/layout/IconVerticalSolidList"/>
    <dgm:cxn modelId="{9F24E72C-A9DE-C84B-A807-6B95C72F0FBC}" type="presParOf" srcId="{F81F3531-1D1D-45DD-8F11-D2E7B624B4CF}" destId="{E84B722B-880F-4D2C-BDEF-078D8E3D5C53}" srcOrd="1" destOrd="0" presId="urn:microsoft.com/office/officeart/2018/2/layout/IconVerticalSolidList"/>
    <dgm:cxn modelId="{B20F0E6E-C539-9147-8D6B-EF02DD0F9EEC}" type="presParOf" srcId="{F81F3531-1D1D-45DD-8F11-D2E7B624B4CF}" destId="{ED4E0EC8-015D-4993-B4A1-38A58D9477AB}" srcOrd="2" destOrd="0" presId="urn:microsoft.com/office/officeart/2018/2/layout/IconVerticalSolidList"/>
    <dgm:cxn modelId="{08C83758-F4BD-754E-8D2F-406F1357931B}" type="presParOf" srcId="{F81F3531-1D1D-45DD-8F11-D2E7B624B4CF}" destId="{4F5F97CC-BA99-4019-8D2A-46B35C91E8BD}" srcOrd="3" destOrd="0" presId="urn:microsoft.com/office/officeart/2018/2/layout/IconVerticalSolidList"/>
    <dgm:cxn modelId="{5012C470-68CF-2945-9018-801E6A479C35}" type="presParOf" srcId="{1DD16061-BEEE-4840-A7DF-6AFDD4B9694C}" destId="{A4983237-F8DC-48EB-BD72-5EB8D7802245}" srcOrd="1" destOrd="0" presId="urn:microsoft.com/office/officeart/2018/2/layout/IconVerticalSolidList"/>
    <dgm:cxn modelId="{2EAA003F-AF05-4444-B6F6-08C2B5427050}" type="presParOf" srcId="{1DD16061-BEEE-4840-A7DF-6AFDD4B9694C}" destId="{0A66535D-51F0-4B54-95FB-3DCD0A390CFF}" srcOrd="2" destOrd="0" presId="urn:microsoft.com/office/officeart/2018/2/layout/IconVerticalSolidList"/>
    <dgm:cxn modelId="{A1521C4E-741D-EB4F-86AF-17058BB60D60}" type="presParOf" srcId="{0A66535D-51F0-4B54-95FB-3DCD0A390CFF}" destId="{FA58B2A3-769A-482F-98A0-EA267B355367}" srcOrd="0" destOrd="0" presId="urn:microsoft.com/office/officeart/2018/2/layout/IconVerticalSolidList"/>
    <dgm:cxn modelId="{7D49F1CE-2A30-E040-833B-421059E4BBA8}" type="presParOf" srcId="{0A66535D-51F0-4B54-95FB-3DCD0A390CFF}" destId="{07509D97-9560-46E0-A846-65C0AA5C6CFB}" srcOrd="1" destOrd="0" presId="urn:microsoft.com/office/officeart/2018/2/layout/IconVerticalSolidList"/>
    <dgm:cxn modelId="{420480E9-62BC-5345-8CC1-0280BF796C2E}" type="presParOf" srcId="{0A66535D-51F0-4B54-95FB-3DCD0A390CFF}" destId="{273142E3-1197-4E34-8714-61098506E390}" srcOrd="2" destOrd="0" presId="urn:microsoft.com/office/officeart/2018/2/layout/IconVerticalSolidList"/>
    <dgm:cxn modelId="{53659EB4-DE0B-1543-901B-4272F6C7321B}" type="presParOf" srcId="{0A66535D-51F0-4B54-95FB-3DCD0A390CFF}" destId="{2766C305-5566-4E9E-9910-E334FF9DA794}" srcOrd="3" destOrd="0" presId="urn:microsoft.com/office/officeart/2018/2/layout/IconVerticalSolidList"/>
    <dgm:cxn modelId="{8CC231DC-EBDF-C74E-BB77-FA7EBF9FECBB}" type="presParOf" srcId="{1DD16061-BEEE-4840-A7DF-6AFDD4B9694C}" destId="{952E97F4-AA54-4ED5-BD4A-FB70847E95DA}" srcOrd="3" destOrd="0" presId="urn:microsoft.com/office/officeart/2018/2/layout/IconVerticalSolidList"/>
    <dgm:cxn modelId="{E3CFC639-64AA-C344-87CC-765E79ED14F2}" type="presParOf" srcId="{1DD16061-BEEE-4840-A7DF-6AFDD4B9694C}" destId="{04A171AB-64AE-4E82-A08D-2BBFD82D8FEF}" srcOrd="4" destOrd="0" presId="urn:microsoft.com/office/officeart/2018/2/layout/IconVerticalSolidList"/>
    <dgm:cxn modelId="{9BB93FFF-9E4E-A848-AAE0-5A9CC13389E6}" type="presParOf" srcId="{04A171AB-64AE-4E82-A08D-2BBFD82D8FEF}" destId="{4083D77F-ADF3-4ABC-851C-C1EE9C815BC9}" srcOrd="0" destOrd="0" presId="urn:microsoft.com/office/officeart/2018/2/layout/IconVerticalSolidList"/>
    <dgm:cxn modelId="{3D03BB4E-8079-A24D-875B-6378C7AEC4C0}" type="presParOf" srcId="{04A171AB-64AE-4E82-A08D-2BBFD82D8FEF}" destId="{2F52F9D0-01B0-47AF-9F8E-30373AE5A922}" srcOrd="1" destOrd="0" presId="urn:microsoft.com/office/officeart/2018/2/layout/IconVerticalSolidList"/>
    <dgm:cxn modelId="{39286897-D903-9F4E-965B-20EB27549045}" type="presParOf" srcId="{04A171AB-64AE-4E82-A08D-2BBFD82D8FEF}" destId="{92C375FB-6FFE-4E0D-A2CF-899B72CA9CC0}" srcOrd="2" destOrd="0" presId="urn:microsoft.com/office/officeart/2018/2/layout/IconVerticalSolidList"/>
    <dgm:cxn modelId="{0B653FC2-E233-0E44-BB8D-4A4815BDB0E8}" type="presParOf" srcId="{04A171AB-64AE-4E82-A08D-2BBFD82D8FEF}" destId="{CD5ECD06-AA5F-46D8-8DD7-BE3C9D5C76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2B4F577-5529-4F96-B1E7-F39ACFA6CF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44C3E4-5383-4DA3-AE3D-A79CC79791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Semi-Structured Interviews </a:t>
          </a:r>
        </a:p>
        <a:p>
          <a:pPr>
            <a:lnSpc>
              <a:spcPct val="100000"/>
            </a:lnSpc>
          </a:pPr>
          <a:r>
            <a:rPr lang="en-GB" b="0" i="0" dirty="0"/>
            <a:t>(open-ended questions) </a:t>
          </a:r>
          <a:r>
            <a:rPr lang="en-GB" b="0" i="0" u="none" dirty="0"/>
            <a:t>(Cohen, Manion and Morrison, 2018)</a:t>
          </a:r>
          <a:r>
            <a:rPr lang="en-GB" b="0" i="0" dirty="0"/>
            <a:t>.</a:t>
          </a:r>
          <a:endParaRPr lang="en-US" dirty="0"/>
        </a:p>
      </dgm:t>
    </dgm:pt>
    <dgm:pt modelId="{06A91BE3-CF56-45E5-8A10-42A64A2FC92F}" type="parTrans" cxnId="{32F98081-7BF1-493A-9047-3D69F0386FE4}">
      <dgm:prSet/>
      <dgm:spPr/>
      <dgm:t>
        <a:bodyPr/>
        <a:lstStyle/>
        <a:p>
          <a:endParaRPr lang="en-US"/>
        </a:p>
      </dgm:t>
    </dgm:pt>
    <dgm:pt modelId="{FE14E728-E0FE-43D2-AB69-ED826B69D852}" type="sibTrans" cxnId="{32F98081-7BF1-493A-9047-3D69F0386FE4}">
      <dgm:prSet/>
      <dgm:spPr/>
      <dgm:t>
        <a:bodyPr/>
        <a:lstStyle/>
        <a:p>
          <a:endParaRPr lang="en-US"/>
        </a:p>
      </dgm:t>
    </dgm:pt>
    <dgm:pt modelId="{B6A84CAC-719F-4BAA-A58E-A2A86CF5AD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Sample:</a:t>
          </a:r>
          <a:r>
            <a:rPr lang="en-GB" b="0" i="0" dirty="0"/>
            <a:t> Purposive sampling of visually impaired students, families, educators.</a:t>
          </a:r>
          <a:br>
            <a:rPr lang="en-GB" b="0" i="0" dirty="0"/>
          </a:br>
          <a:endParaRPr lang="en-US" dirty="0"/>
        </a:p>
      </dgm:t>
    </dgm:pt>
    <dgm:pt modelId="{4BE15CA7-5188-4862-B265-EC1CF7037E9B}" type="parTrans" cxnId="{65AB8FAE-8B1C-4596-B721-7E75F9A08E94}">
      <dgm:prSet/>
      <dgm:spPr/>
      <dgm:t>
        <a:bodyPr/>
        <a:lstStyle/>
        <a:p>
          <a:endParaRPr lang="en-US"/>
        </a:p>
      </dgm:t>
    </dgm:pt>
    <dgm:pt modelId="{C5F35089-842C-44BC-8F4E-040CE65E3B9C}" type="sibTrans" cxnId="{65AB8FAE-8B1C-4596-B721-7E75F9A08E94}">
      <dgm:prSet/>
      <dgm:spPr/>
      <dgm:t>
        <a:bodyPr/>
        <a:lstStyle/>
        <a:p>
          <a:endParaRPr lang="en-US"/>
        </a:p>
      </dgm:t>
    </dgm:pt>
    <dgm:pt modelId="{B79E9255-6A7D-4602-BD0B-0BD0B92CBB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Secondary Data: </a:t>
          </a:r>
          <a:r>
            <a:rPr lang="en-GB" b="0" i="0" dirty="0"/>
            <a:t>Literature review (e.g., BERA 2024, UWTSD ethics guidelines).</a:t>
          </a:r>
          <a:endParaRPr lang="en-US" dirty="0"/>
        </a:p>
      </dgm:t>
    </dgm:pt>
    <dgm:pt modelId="{E44B8BF1-1446-4E76-95C1-D5D29900FA15}" type="parTrans" cxnId="{B3008B97-4DF0-4CAC-BF19-4A0AD55FC0B7}">
      <dgm:prSet/>
      <dgm:spPr/>
      <dgm:t>
        <a:bodyPr/>
        <a:lstStyle/>
        <a:p>
          <a:endParaRPr lang="en-US"/>
        </a:p>
      </dgm:t>
    </dgm:pt>
    <dgm:pt modelId="{28F5B653-5FA5-4850-ACE1-56B23C811C6C}" type="sibTrans" cxnId="{B3008B97-4DF0-4CAC-BF19-4A0AD55FC0B7}">
      <dgm:prSet/>
      <dgm:spPr/>
      <dgm:t>
        <a:bodyPr/>
        <a:lstStyle/>
        <a:p>
          <a:endParaRPr lang="en-US"/>
        </a:p>
      </dgm:t>
    </dgm:pt>
    <dgm:pt modelId="{0C14A0BD-3E39-4605-91B2-0F577C917ABF}" type="pres">
      <dgm:prSet presAssocID="{72B4F577-5529-4F96-B1E7-F39ACFA6CF74}" presName="root" presStyleCnt="0">
        <dgm:presLayoutVars>
          <dgm:dir/>
          <dgm:resizeHandles val="exact"/>
        </dgm:presLayoutVars>
      </dgm:prSet>
      <dgm:spPr/>
    </dgm:pt>
    <dgm:pt modelId="{B2938464-DF04-4CAD-BC71-31A99E3B83DF}" type="pres">
      <dgm:prSet presAssocID="{4F44C3E4-5383-4DA3-AE3D-A79CC7979174}" presName="compNode" presStyleCnt="0"/>
      <dgm:spPr/>
    </dgm:pt>
    <dgm:pt modelId="{CB9D51D7-D740-4846-9F1B-83D4E8FD3281}" type="pres">
      <dgm:prSet presAssocID="{4F44C3E4-5383-4DA3-AE3D-A79CC7979174}" presName="bgRect" presStyleLbl="bgShp" presStyleIdx="0" presStyleCnt="3"/>
      <dgm:spPr/>
    </dgm:pt>
    <dgm:pt modelId="{54385FE3-CED8-42C8-80CD-A7D2DAC5AA49}" type="pres">
      <dgm:prSet presAssocID="{4F44C3E4-5383-4DA3-AE3D-A79CC79791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197C89A-D931-4DC1-85C9-023138E5FF33}" type="pres">
      <dgm:prSet presAssocID="{4F44C3E4-5383-4DA3-AE3D-A79CC7979174}" presName="spaceRect" presStyleCnt="0"/>
      <dgm:spPr/>
    </dgm:pt>
    <dgm:pt modelId="{60982261-D217-43B6-9604-E66BE116ACF0}" type="pres">
      <dgm:prSet presAssocID="{4F44C3E4-5383-4DA3-AE3D-A79CC7979174}" presName="parTx" presStyleLbl="revTx" presStyleIdx="0" presStyleCnt="3">
        <dgm:presLayoutVars>
          <dgm:chMax val="0"/>
          <dgm:chPref val="0"/>
        </dgm:presLayoutVars>
      </dgm:prSet>
      <dgm:spPr/>
    </dgm:pt>
    <dgm:pt modelId="{4B5C4F6C-5E6A-445D-B9EC-3ECD4D7BC73D}" type="pres">
      <dgm:prSet presAssocID="{FE14E728-E0FE-43D2-AB69-ED826B69D852}" presName="sibTrans" presStyleCnt="0"/>
      <dgm:spPr/>
    </dgm:pt>
    <dgm:pt modelId="{F9A2A376-4683-4A5E-B91C-5C727739D0BB}" type="pres">
      <dgm:prSet presAssocID="{B6A84CAC-719F-4BAA-A58E-A2A86CF5AD4F}" presName="compNode" presStyleCnt="0"/>
      <dgm:spPr/>
    </dgm:pt>
    <dgm:pt modelId="{85910400-8EEF-43BA-A156-D9839AC4F84A}" type="pres">
      <dgm:prSet presAssocID="{B6A84CAC-719F-4BAA-A58E-A2A86CF5AD4F}" presName="bgRect" presStyleLbl="bgShp" presStyleIdx="1" presStyleCnt="3"/>
      <dgm:spPr/>
    </dgm:pt>
    <dgm:pt modelId="{83E7C538-546C-4174-A75B-A44D432F85F8}" type="pres">
      <dgm:prSet presAssocID="{B6A84CAC-719F-4BAA-A58E-A2A86CF5AD4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B34DC25-FB03-4294-B303-724936A87D54}" type="pres">
      <dgm:prSet presAssocID="{B6A84CAC-719F-4BAA-A58E-A2A86CF5AD4F}" presName="spaceRect" presStyleCnt="0"/>
      <dgm:spPr/>
    </dgm:pt>
    <dgm:pt modelId="{FA580401-3DA7-465C-A2B5-79FEAD135550}" type="pres">
      <dgm:prSet presAssocID="{B6A84CAC-719F-4BAA-A58E-A2A86CF5AD4F}" presName="parTx" presStyleLbl="revTx" presStyleIdx="1" presStyleCnt="3">
        <dgm:presLayoutVars>
          <dgm:chMax val="0"/>
          <dgm:chPref val="0"/>
        </dgm:presLayoutVars>
      </dgm:prSet>
      <dgm:spPr/>
    </dgm:pt>
    <dgm:pt modelId="{3EDB47E5-EB3C-4668-A362-D9280E0FA0F5}" type="pres">
      <dgm:prSet presAssocID="{C5F35089-842C-44BC-8F4E-040CE65E3B9C}" presName="sibTrans" presStyleCnt="0"/>
      <dgm:spPr/>
    </dgm:pt>
    <dgm:pt modelId="{606ED08D-374F-419E-9A30-EC09D0A6C930}" type="pres">
      <dgm:prSet presAssocID="{B79E9255-6A7D-4602-BD0B-0BD0B92CBB46}" presName="compNode" presStyleCnt="0"/>
      <dgm:spPr/>
    </dgm:pt>
    <dgm:pt modelId="{DA516C68-3186-434A-841A-396C652800A4}" type="pres">
      <dgm:prSet presAssocID="{B79E9255-6A7D-4602-BD0B-0BD0B92CBB46}" presName="bgRect" presStyleLbl="bgShp" presStyleIdx="2" presStyleCnt="3"/>
      <dgm:spPr/>
    </dgm:pt>
    <dgm:pt modelId="{D785043F-D42D-42A8-876B-36098F494352}" type="pres">
      <dgm:prSet presAssocID="{B79E9255-6A7D-4602-BD0B-0BD0B92CBB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EC4A1C36-5750-4DD6-BF0F-768583E59712}" type="pres">
      <dgm:prSet presAssocID="{B79E9255-6A7D-4602-BD0B-0BD0B92CBB46}" presName="spaceRect" presStyleCnt="0"/>
      <dgm:spPr/>
    </dgm:pt>
    <dgm:pt modelId="{991682E0-E18F-4BC3-852D-E223759E95BD}" type="pres">
      <dgm:prSet presAssocID="{B79E9255-6A7D-4602-BD0B-0BD0B92CBB4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951151D-BBE6-1F40-BAE8-0EC61CF05BA8}" type="presOf" srcId="{B6A84CAC-719F-4BAA-A58E-A2A86CF5AD4F}" destId="{FA580401-3DA7-465C-A2B5-79FEAD135550}" srcOrd="0" destOrd="0" presId="urn:microsoft.com/office/officeart/2018/2/layout/IconVerticalSolidList"/>
    <dgm:cxn modelId="{5F3C206E-61FC-B348-8B3B-23E513D0FEFF}" type="presOf" srcId="{B79E9255-6A7D-4602-BD0B-0BD0B92CBB46}" destId="{991682E0-E18F-4BC3-852D-E223759E95BD}" srcOrd="0" destOrd="0" presId="urn:microsoft.com/office/officeart/2018/2/layout/IconVerticalSolidList"/>
    <dgm:cxn modelId="{32F98081-7BF1-493A-9047-3D69F0386FE4}" srcId="{72B4F577-5529-4F96-B1E7-F39ACFA6CF74}" destId="{4F44C3E4-5383-4DA3-AE3D-A79CC7979174}" srcOrd="0" destOrd="0" parTransId="{06A91BE3-CF56-45E5-8A10-42A64A2FC92F}" sibTransId="{FE14E728-E0FE-43D2-AB69-ED826B69D852}"/>
    <dgm:cxn modelId="{B3008B97-4DF0-4CAC-BF19-4A0AD55FC0B7}" srcId="{72B4F577-5529-4F96-B1E7-F39ACFA6CF74}" destId="{B79E9255-6A7D-4602-BD0B-0BD0B92CBB46}" srcOrd="2" destOrd="0" parTransId="{E44B8BF1-1446-4E76-95C1-D5D29900FA15}" sibTransId="{28F5B653-5FA5-4850-ACE1-56B23C811C6C}"/>
    <dgm:cxn modelId="{65AB8FAE-8B1C-4596-B721-7E75F9A08E94}" srcId="{72B4F577-5529-4F96-B1E7-F39ACFA6CF74}" destId="{B6A84CAC-719F-4BAA-A58E-A2A86CF5AD4F}" srcOrd="1" destOrd="0" parTransId="{4BE15CA7-5188-4862-B265-EC1CF7037E9B}" sibTransId="{C5F35089-842C-44BC-8F4E-040CE65E3B9C}"/>
    <dgm:cxn modelId="{734D91D8-1C8B-0247-B5C4-03C186272BB8}" type="presOf" srcId="{72B4F577-5529-4F96-B1E7-F39ACFA6CF74}" destId="{0C14A0BD-3E39-4605-91B2-0F577C917ABF}" srcOrd="0" destOrd="0" presId="urn:microsoft.com/office/officeart/2018/2/layout/IconVerticalSolidList"/>
    <dgm:cxn modelId="{F08F94F9-1118-4D4F-A52F-ECF000C80374}" type="presOf" srcId="{4F44C3E4-5383-4DA3-AE3D-A79CC7979174}" destId="{60982261-D217-43B6-9604-E66BE116ACF0}" srcOrd="0" destOrd="0" presId="urn:microsoft.com/office/officeart/2018/2/layout/IconVerticalSolidList"/>
    <dgm:cxn modelId="{9CDD5ED0-23E5-E748-8A1C-DDE8EF050ADF}" type="presParOf" srcId="{0C14A0BD-3E39-4605-91B2-0F577C917ABF}" destId="{B2938464-DF04-4CAD-BC71-31A99E3B83DF}" srcOrd="0" destOrd="0" presId="urn:microsoft.com/office/officeart/2018/2/layout/IconVerticalSolidList"/>
    <dgm:cxn modelId="{3FAD675B-C1E2-CD43-8C93-7DD85099E41B}" type="presParOf" srcId="{B2938464-DF04-4CAD-BC71-31A99E3B83DF}" destId="{CB9D51D7-D740-4846-9F1B-83D4E8FD3281}" srcOrd="0" destOrd="0" presId="urn:microsoft.com/office/officeart/2018/2/layout/IconVerticalSolidList"/>
    <dgm:cxn modelId="{9A15749B-B9B6-1E4D-9880-D7F39EFBC041}" type="presParOf" srcId="{B2938464-DF04-4CAD-BC71-31A99E3B83DF}" destId="{54385FE3-CED8-42C8-80CD-A7D2DAC5AA49}" srcOrd="1" destOrd="0" presId="urn:microsoft.com/office/officeart/2018/2/layout/IconVerticalSolidList"/>
    <dgm:cxn modelId="{C41891EB-0C04-2246-8228-865F3EB14B65}" type="presParOf" srcId="{B2938464-DF04-4CAD-BC71-31A99E3B83DF}" destId="{3197C89A-D931-4DC1-85C9-023138E5FF33}" srcOrd="2" destOrd="0" presId="urn:microsoft.com/office/officeart/2018/2/layout/IconVerticalSolidList"/>
    <dgm:cxn modelId="{4D071B62-2ADB-3342-B34C-F0ED940A00F7}" type="presParOf" srcId="{B2938464-DF04-4CAD-BC71-31A99E3B83DF}" destId="{60982261-D217-43B6-9604-E66BE116ACF0}" srcOrd="3" destOrd="0" presId="urn:microsoft.com/office/officeart/2018/2/layout/IconVerticalSolidList"/>
    <dgm:cxn modelId="{ADD25A1D-222E-0F47-8986-3026F8E22B8E}" type="presParOf" srcId="{0C14A0BD-3E39-4605-91B2-0F577C917ABF}" destId="{4B5C4F6C-5E6A-445D-B9EC-3ECD4D7BC73D}" srcOrd="1" destOrd="0" presId="urn:microsoft.com/office/officeart/2018/2/layout/IconVerticalSolidList"/>
    <dgm:cxn modelId="{A97C278D-951A-FF4C-BC50-78A871123E01}" type="presParOf" srcId="{0C14A0BD-3E39-4605-91B2-0F577C917ABF}" destId="{F9A2A376-4683-4A5E-B91C-5C727739D0BB}" srcOrd="2" destOrd="0" presId="urn:microsoft.com/office/officeart/2018/2/layout/IconVerticalSolidList"/>
    <dgm:cxn modelId="{60617F93-46F6-3B4F-9DE6-9D14CB882C68}" type="presParOf" srcId="{F9A2A376-4683-4A5E-B91C-5C727739D0BB}" destId="{85910400-8EEF-43BA-A156-D9839AC4F84A}" srcOrd="0" destOrd="0" presId="urn:microsoft.com/office/officeart/2018/2/layout/IconVerticalSolidList"/>
    <dgm:cxn modelId="{E7AB94B8-8293-9D43-A925-128276D08674}" type="presParOf" srcId="{F9A2A376-4683-4A5E-B91C-5C727739D0BB}" destId="{83E7C538-546C-4174-A75B-A44D432F85F8}" srcOrd="1" destOrd="0" presId="urn:microsoft.com/office/officeart/2018/2/layout/IconVerticalSolidList"/>
    <dgm:cxn modelId="{14717B08-DB92-9346-BA64-B0E20A47CE04}" type="presParOf" srcId="{F9A2A376-4683-4A5E-B91C-5C727739D0BB}" destId="{3B34DC25-FB03-4294-B303-724936A87D54}" srcOrd="2" destOrd="0" presId="urn:microsoft.com/office/officeart/2018/2/layout/IconVerticalSolidList"/>
    <dgm:cxn modelId="{385DB670-8C32-4844-A2EF-F33B98993203}" type="presParOf" srcId="{F9A2A376-4683-4A5E-B91C-5C727739D0BB}" destId="{FA580401-3DA7-465C-A2B5-79FEAD135550}" srcOrd="3" destOrd="0" presId="urn:microsoft.com/office/officeart/2018/2/layout/IconVerticalSolidList"/>
    <dgm:cxn modelId="{BC21CA94-4768-EB4A-B4F2-BA74ED96C2EF}" type="presParOf" srcId="{0C14A0BD-3E39-4605-91B2-0F577C917ABF}" destId="{3EDB47E5-EB3C-4668-A362-D9280E0FA0F5}" srcOrd="3" destOrd="0" presId="urn:microsoft.com/office/officeart/2018/2/layout/IconVerticalSolidList"/>
    <dgm:cxn modelId="{145F4D4D-14C6-FF41-BF68-1AA45A34D2DB}" type="presParOf" srcId="{0C14A0BD-3E39-4605-91B2-0F577C917ABF}" destId="{606ED08D-374F-419E-9A30-EC09D0A6C930}" srcOrd="4" destOrd="0" presId="urn:microsoft.com/office/officeart/2018/2/layout/IconVerticalSolidList"/>
    <dgm:cxn modelId="{E64A2972-28C1-3C4C-B624-798A76EF980A}" type="presParOf" srcId="{606ED08D-374F-419E-9A30-EC09D0A6C930}" destId="{DA516C68-3186-434A-841A-396C652800A4}" srcOrd="0" destOrd="0" presId="urn:microsoft.com/office/officeart/2018/2/layout/IconVerticalSolidList"/>
    <dgm:cxn modelId="{A5AD127D-6A47-DA49-9EF1-46F834DC2A16}" type="presParOf" srcId="{606ED08D-374F-419E-9A30-EC09D0A6C930}" destId="{D785043F-D42D-42A8-876B-36098F494352}" srcOrd="1" destOrd="0" presId="urn:microsoft.com/office/officeart/2018/2/layout/IconVerticalSolidList"/>
    <dgm:cxn modelId="{54DB2D08-EABF-F645-9E1C-71650A2D9526}" type="presParOf" srcId="{606ED08D-374F-419E-9A30-EC09D0A6C930}" destId="{EC4A1C36-5750-4DD6-BF0F-768583E59712}" srcOrd="2" destOrd="0" presId="urn:microsoft.com/office/officeart/2018/2/layout/IconVerticalSolidList"/>
    <dgm:cxn modelId="{D1D52288-BFDA-4E44-B69D-46F068CC83C7}" type="presParOf" srcId="{606ED08D-374F-419E-9A30-EC09D0A6C930}" destId="{991682E0-E18F-4BC3-852D-E223759E95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68A1074-DDFE-4CD5-9A05-470BC68FE2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3782B9-F8AE-4F73-B318-CDEDDA777C2B}">
      <dgm:prSet/>
      <dgm:spPr/>
      <dgm:t>
        <a:bodyPr/>
        <a:lstStyle/>
        <a:p>
          <a:r>
            <a:rPr lang="en-GB" b="0" i="0"/>
            <a:t>Philosophy: Interpretivism → Subjective meanings.</a:t>
          </a:r>
          <a:endParaRPr lang="en-US"/>
        </a:p>
      </dgm:t>
    </dgm:pt>
    <dgm:pt modelId="{7F3A00C3-6456-44C7-AF59-4DB5B54BF37A}" type="parTrans" cxnId="{5F52CC5A-BA3B-4056-83D4-EEF1512807F7}">
      <dgm:prSet/>
      <dgm:spPr/>
      <dgm:t>
        <a:bodyPr/>
        <a:lstStyle/>
        <a:p>
          <a:endParaRPr lang="en-US"/>
        </a:p>
      </dgm:t>
    </dgm:pt>
    <dgm:pt modelId="{EAA26245-19A7-41DF-8256-BF1D50ECFE70}" type="sibTrans" cxnId="{5F52CC5A-BA3B-4056-83D4-EEF1512807F7}">
      <dgm:prSet/>
      <dgm:spPr/>
      <dgm:t>
        <a:bodyPr/>
        <a:lstStyle/>
        <a:p>
          <a:endParaRPr lang="en-US"/>
        </a:p>
      </dgm:t>
    </dgm:pt>
    <dgm:pt modelId="{2D16ADCA-14B2-49BC-9C0D-2D8E9F0E03CB}">
      <dgm:prSet/>
      <dgm:spPr/>
      <dgm:t>
        <a:bodyPr/>
        <a:lstStyle/>
        <a:p>
          <a:r>
            <a:rPr lang="en-GB" b="0" i="0"/>
            <a:t>Approach: Inductive → Theory from data.</a:t>
          </a:r>
          <a:endParaRPr lang="en-US"/>
        </a:p>
      </dgm:t>
    </dgm:pt>
    <dgm:pt modelId="{36BBFE1F-5D64-4F1E-B608-3F09075994F1}" type="parTrans" cxnId="{F893FFC3-DF76-428A-8B64-D8EAC8B48CC8}">
      <dgm:prSet/>
      <dgm:spPr/>
      <dgm:t>
        <a:bodyPr/>
        <a:lstStyle/>
        <a:p>
          <a:endParaRPr lang="en-US"/>
        </a:p>
      </dgm:t>
    </dgm:pt>
    <dgm:pt modelId="{60A7BE47-05C1-4733-8DBB-61ADDE90C4D3}" type="sibTrans" cxnId="{F893FFC3-DF76-428A-8B64-D8EAC8B48CC8}">
      <dgm:prSet/>
      <dgm:spPr/>
      <dgm:t>
        <a:bodyPr/>
        <a:lstStyle/>
        <a:p>
          <a:endParaRPr lang="en-US"/>
        </a:p>
      </dgm:t>
    </dgm:pt>
    <dgm:pt modelId="{A2FD582A-E5DE-4F68-A11F-8522E9C52C72}">
      <dgm:prSet/>
      <dgm:spPr/>
      <dgm:t>
        <a:bodyPr/>
        <a:lstStyle/>
        <a:p>
          <a:r>
            <a:rPr lang="en-GB" b="0" i="0" dirty="0"/>
            <a:t>Strategy: Case study → Contextual depth.</a:t>
          </a:r>
          <a:endParaRPr lang="en-US" dirty="0"/>
        </a:p>
      </dgm:t>
    </dgm:pt>
    <dgm:pt modelId="{201F30D0-101C-4802-BABE-FDDDA6F1639B}" type="parTrans" cxnId="{45C2D708-D27B-448E-83A5-7CEED0320F02}">
      <dgm:prSet/>
      <dgm:spPr/>
      <dgm:t>
        <a:bodyPr/>
        <a:lstStyle/>
        <a:p>
          <a:endParaRPr lang="en-US"/>
        </a:p>
      </dgm:t>
    </dgm:pt>
    <dgm:pt modelId="{C26B6E21-B557-49C8-88CE-5BA4A6EF7C02}" type="sibTrans" cxnId="{45C2D708-D27B-448E-83A5-7CEED0320F02}">
      <dgm:prSet/>
      <dgm:spPr/>
      <dgm:t>
        <a:bodyPr/>
        <a:lstStyle/>
        <a:p>
          <a:endParaRPr lang="en-US"/>
        </a:p>
      </dgm:t>
    </dgm:pt>
    <dgm:pt modelId="{A3A73193-7F97-4B9C-B15B-DC3438E41804}">
      <dgm:prSet/>
      <dgm:spPr/>
      <dgm:t>
        <a:bodyPr/>
        <a:lstStyle/>
        <a:p>
          <a:r>
            <a:rPr lang="en-GB" b="0" i="0"/>
            <a:t>Consent (guardians + students).</a:t>
          </a:r>
          <a:endParaRPr lang="en-US"/>
        </a:p>
      </dgm:t>
    </dgm:pt>
    <dgm:pt modelId="{9BDE72A1-D674-4F87-853E-81F13A31B7BE}" type="parTrans" cxnId="{200F47DB-01F9-473A-A141-E6862D53F8AC}">
      <dgm:prSet/>
      <dgm:spPr/>
      <dgm:t>
        <a:bodyPr/>
        <a:lstStyle/>
        <a:p>
          <a:endParaRPr lang="en-US"/>
        </a:p>
      </dgm:t>
    </dgm:pt>
    <dgm:pt modelId="{25314781-F562-47B8-87BE-6CDA6AA3BB5F}" type="sibTrans" cxnId="{200F47DB-01F9-473A-A141-E6862D53F8AC}">
      <dgm:prSet/>
      <dgm:spPr/>
      <dgm:t>
        <a:bodyPr/>
        <a:lstStyle/>
        <a:p>
          <a:endParaRPr lang="en-US"/>
        </a:p>
      </dgm:t>
    </dgm:pt>
    <dgm:pt modelId="{4CF38152-AC91-464A-86E9-8B8FE783315B}">
      <dgm:prSet/>
      <dgm:spPr/>
      <dgm:t>
        <a:bodyPr/>
        <a:lstStyle/>
        <a:p>
          <a:r>
            <a:rPr lang="en-GB" b="0" i="0"/>
            <a:t>Anonymization (pseudonyms).</a:t>
          </a:r>
          <a:endParaRPr lang="en-US"/>
        </a:p>
      </dgm:t>
    </dgm:pt>
    <dgm:pt modelId="{A9094879-E92E-4B61-8698-D27DBD15278C}" type="parTrans" cxnId="{9672BCD5-4679-4C7A-85D2-06D0A7161D98}">
      <dgm:prSet/>
      <dgm:spPr/>
      <dgm:t>
        <a:bodyPr/>
        <a:lstStyle/>
        <a:p>
          <a:endParaRPr lang="en-US"/>
        </a:p>
      </dgm:t>
    </dgm:pt>
    <dgm:pt modelId="{CC7F24E6-DAB0-46BE-853A-48A828C128C3}" type="sibTrans" cxnId="{9672BCD5-4679-4C7A-85D2-06D0A7161D98}">
      <dgm:prSet/>
      <dgm:spPr/>
      <dgm:t>
        <a:bodyPr/>
        <a:lstStyle/>
        <a:p>
          <a:endParaRPr lang="en-US"/>
        </a:p>
      </dgm:t>
    </dgm:pt>
    <dgm:pt modelId="{E068589B-E337-4DFD-9F5C-4F1439639D58}">
      <dgm:prSet/>
      <dgm:spPr/>
      <dgm:t>
        <a:bodyPr/>
        <a:lstStyle/>
        <a:p>
          <a:r>
            <a:rPr lang="en-GB" b="0" i="0"/>
            <a:t>Data security (encryption, locked storage).</a:t>
          </a:r>
          <a:endParaRPr lang="en-US"/>
        </a:p>
      </dgm:t>
    </dgm:pt>
    <dgm:pt modelId="{AC0B1EF0-1B2C-48FA-B31D-341F99F89A28}" type="parTrans" cxnId="{B18B7989-F2EB-4F7D-850F-0B93A5D22EE2}">
      <dgm:prSet/>
      <dgm:spPr/>
      <dgm:t>
        <a:bodyPr/>
        <a:lstStyle/>
        <a:p>
          <a:endParaRPr lang="en-US"/>
        </a:p>
      </dgm:t>
    </dgm:pt>
    <dgm:pt modelId="{5BCC26F8-C988-4FB4-ABBF-566F5B777B31}" type="sibTrans" cxnId="{B18B7989-F2EB-4F7D-850F-0B93A5D22EE2}">
      <dgm:prSet/>
      <dgm:spPr/>
      <dgm:t>
        <a:bodyPr/>
        <a:lstStyle/>
        <a:p>
          <a:endParaRPr lang="en-US"/>
        </a:p>
      </dgm:t>
    </dgm:pt>
    <dgm:pt modelId="{2AEB0D8D-42DD-9046-ADBB-455B4ACC62F6}" type="pres">
      <dgm:prSet presAssocID="{068A1074-DDFE-4CD5-9A05-470BC68FE248}" presName="Name0" presStyleCnt="0">
        <dgm:presLayoutVars>
          <dgm:dir/>
          <dgm:resizeHandles val="exact"/>
        </dgm:presLayoutVars>
      </dgm:prSet>
      <dgm:spPr/>
    </dgm:pt>
    <dgm:pt modelId="{400F57E8-9775-7846-9A1D-6909801C6E99}" type="pres">
      <dgm:prSet presAssocID="{D63782B9-F8AE-4F73-B318-CDEDDA777C2B}" presName="node" presStyleLbl="node1" presStyleIdx="0" presStyleCnt="6">
        <dgm:presLayoutVars>
          <dgm:bulletEnabled val="1"/>
        </dgm:presLayoutVars>
      </dgm:prSet>
      <dgm:spPr/>
    </dgm:pt>
    <dgm:pt modelId="{77CF44C4-4C0A-B146-954E-2EAB84ABE957}" type="pres">
      <dgm:prSet presAssocID="{EAA26245-19A7-41DF-8256-BF1D50ECFE70}" presName="sibTrans" presStyleLbl="sibTrans1D1" presStyleIdx="0" presStyleCnt="5"/>
      <dgm:spPr/>
    </dgm:pt>
    <dgm:pt modelId="{A5B760D4-09BA-9A4B-9F55-499B540178C6}" type="pres">
      <dgm:prSet presAssocID="{EAA26245-19A7-41DF-8256-BF1D50ECFE70}" presName="connectorText" presStyleLbl="sibTrans1D1" presStyleIdx="0" presStyleCnt="5"/>
      <dgm:spPr/>
    </dgm:pt>
    <dgm:pt modelId="{E45D2844-B889-4F4D-80F1-0A57296DFB77}" type="pres">
      <dgm:prSet presAssocID="{2D16ADCA-14B2-49BC-9C0D-2D8E9F0E03CB}" presName="node" presStyleLbl="node1" presStyleIdx="1" presStyleCnt="6">
        <dgm:presLayoutVars>
          <dgm:bulletEnabled val="1"/>
        </dgm:presLayoutVars>
      </dgm:prSet>
      <dgm:spPr/>
    </dgm:pt>
    <dgm:pt modelId="{44740FA5-7D19-6148-A467-ED3A4E2C099C}" type="pres">
      <dgm:prSet presAssocID="{60A7BE47-05C1-4733-8DBB-61ADDE90C4D3}" presName="sibTrans" presStyleLbl="sibTrans1D1" presStyleIdx="1" presStyleCnt="5"/>
      <dgm:spPr/>
    </dgm:pt>
    <dgm:pt modelId="{7A04EA14-EF2D-7044-8716-02CDCCBE0912}" type="pres">
      <dgm:prSet presAssocID="{60A7BE47-05C1-4733-8DBB-61ADDE90C4D3}" presName="connectorText" presStyleLbl="sibTrans1D1" presStyleIdx="1" presStyleCnt="5"/>
      <dgm:spPr/>
    </dgm:pt>
    <dgm:pt modelId="{0E805B20-1D3F-174D-B61F-4B99E938D6EB}" type="pres">
      <dgm:prSet presAssocID="{A2FD582A-E5DE-4F68-A11F-8522E9C52C72}" presName="node" presStyleLbl="node1" presStyleIdx="2" presStyleCnt="6">
        <dgm:presLayoutVars>
          <dgm:bulletEnabled val="1"/>
        </dgm:presLayoutVars>
      </dgm:prSet>
      <dgm:spPr/>
    </dgm:pt>
    <dgm:pt modelId="{624CCF9F-B85F-6045-B593-87BDB1451B6D}" type="pres">
      <dgm:prSet presAssocID="{C26B6E21-B557-49C8-88CE-5BA4A6EF7C02}" presName="sibTrans" presStyleLbl="sibTrans1D1" presStyleIdx="2" presStyleCnt="5"/>
      <dgm:spPr/>
    </dgm:pt>
    <dgm:pt modelId="{F0874BC3-988E-C441-A11F-7216580A3843}" type="pres">
      <dgm:prSet presAssocID="{C26B6E21-B557-49C8-88CE-5BA4A6EF7C02}" presName="connectorText" presStyleLbl="sibTrans1D1" presStyleIdx="2" presStyleCnt="5"/>
      <dgm:spPr/>
    </dgm:pt>
    <dgm:pt modelId="{2238CA43-D3CF-0148-82C5-81103C2A820C}" type="pres">
      <dgm:prSet presAssocID="{A3A73193-7F97-4B9C-B15B-DC3438E41804}" presName="node" presStyleLbl="node1" presStyleIdx="3" presStyleCnt="6">
        <dgm:presLayoutVars>
          <dgm:bulletEnabled val="1"/>
        </dgm:presLayoutVars>
      </dgm:prSet>
      <dgm:spPr/>
    </dgm:pt>
    <dgm:pt modelId="{6E448AB7-8FCA-3243-936F-50A07CE0A569}" type="pres">
      <dgm:prSet presAssocID="{25314781-F562-47B8-87BE-6CDA6AA3BB5F}" presName="sibTrans" presStyleLbl="sibTrans1D1" presStyleIdx="3" presStyleCnt="5"/>
      <dgm:spPr/>
    </dgm:pt>
    <dgm:pt modelId="{A5015D4B-AEF7-4D48-8658-10CE40252FFA}" type="pres">
      <dgm:prSet presAssocID="{25314781-F562-47B8-87BE-6CDA6AA3BB5F}" presName="connectorText" presStyleLbl="sibTrans1D1" presStyleIdx="3" presStyleCnt="5"/>
      <dgm:spPr/>
    </dgm:pt>
    <dgm:pt modelId="{C0C08FFF-0B24-594B-B963-47146FA62253}" type="pres">
      <dgm:prSet presAssocID="{4CF38152-AC91-464A-86E9-8B8FE783315B}" presName="node" presStyleLbl="node1" presStyleIdx="4" presStyleCnt="6">
        <dgm:presLayoutVars>
          <dgm:bulletEnabled val="1"/>
        </dgm:presLayoutVars>
      </dgm:prSet>
      <dgm:spPr/>
    </dgm:pt>
    <dgm:pt modelId="{E5D499D9-B650-2A4A-B0D4-5361DAE54FFC}" type="pres">
      <dgm:prSet presAssocID="{CC7F24E6-DAB0-46BE-853A-48A828C128C3}" presName="sibTrans" presStyleLbl="sibTrans1D1" presStyleIdx="4" presStyleCnt="5"/>
      <dgm:spPr/>
    </dgm:pt>
    <dgm:pt modelId="{3A4BC07B-5A6C-FD4B-B708-699DF33C280E}" type="pres">
      <dgm:prSet presAssocID="{CC7F24E6-DAB0-46BE-853A-48A828C128C3}" presName="connectorText" presStyleLbl="sibTrans1D1" presStyleIdx="4" presStyleCnt="5"/>
      <dgm:spPr/>
    </dgm:pt>
    <dgm:pt modelId="{0449A84C-2C74-C540-A6BB-E08BAB11A50B}" type="pres">
      <dgm:prSet presAssocID="{E068589B-E337-4DFD-9F5C-4F1439639D58}" presName="node" presStyleLbl="node1" presStyleIdx="5" presStyleCnt="6">
        <dgm:presLayoutVars>
          <dgm:bulletEnabled val="1"/>
        </dgm:presLayoutVars>
      </dgm:prSet>
      <dgm:spPr/>
    </dgm:pt>
  </dgm:ptLst>
  <dgm:cxnLst>
    <dgm:cxn modelId="{45C2D708-D27B-448E-83A5-7CEED0320F02}" srcId="{068A1074-DDFE-4CD5-9A05-470BC68FE248}" destId="{A2FD582A-E5DE-4F68-A11F-8522E9C52C72}" srcOrd="2" destOrd="0" parTransId="{201F30D0-101C-4802-BABE-FDDDA6F1639B}" sibTransId="{C26B6E21-B557-49C8-88CE-5BA4A6EF7C02}"/>
    <dgm:cxn modelId="{0C83D510-1C15-154E-BFCD-8567DD73A589}" type="presOf" srcId="{2D16ADCA-14B2-49BC-9C0D-2D8E9F0E03CB}" destId="{E45D2844-B889-4F4D-80F1-0A57296DFB77}" srcOrd="0" destOrd="0" presId="urn:microsoft.com/office/officeart/2016/7/layout/RepeatingBendingProcessNew"/>
    <dgm:cxn modelId="{83C1AF30-DFD3-6E42-BB1A-0F20815AB64D}" type="presOf" srcId="{CC7F24E6-DAB0-46BE-853A-48A828C128C3}" destId="{E5D499D9-B650-2A4A-B0D4-5361DAE54FFC}" srcOrd="0" destOrd="0" presId="urn:microsoft.com/office/officeart/2016/7/layout/RepeatingBendingProcessNew"/>
    <dgm:cxn modelId="{36133132-9E4F-8448-8B14-0725972857B0}" type="presOf" srcId="{CC7F24E6-DAB0-46BE-853A-48A828C128C3}" destId="{3A4BC07B-5A6C-FD4B-B708-699DF33C280E}" srcOrd="1" destOrd="0" presId="urn:microsoft.com/office/officeart/2016/7/layout/RepeatingBendingProcessNew"/>
    <dgm:cxn modelId="{2ADA3050-90B3-FB4B-993C-920224DC7085}" type="presOf" srcId="{4CF38152-AC91-464A-86E9-8B8FE783315B}" destId="{C0C08FFF-0B24-594B-B963-47146FA62253}" srcOrd="0" destOrd="0" presId="urn:microsoft.com/office/officeart/2016/7/layout/RepeatingBendingProcessNew"/>
    <dgm:cxn modelId="{B9BF3652-4123-D44A-93DF-ADF58E94F78C}" type="presOf" srcId="{E068589B-E337-4DFD-9F5C-4F1439639D58}" destId="{0449A84C-2C74-C540-A6BB-E08BAB11A50B}" srcOrd="0" destOrd="0" presId="urn:microsoft.com/office/officeart/2016/7/layout/RepeatingBendingProcessNew"/>
    <dgm:cxn modelId="{D72F3C58-AB75-1A4E-9A00-A537912C05DC}" type="presOf" srcId="{C26B6E21-B557-49C8-88CE-5BA4A6EF7C02}" destId="{F0874BC3-988E-C441-A11F-7216580A3843}" srcOrd="1" destOrd="0" presId="urn:microsoft.com/office/officeart/2016/7/layout/RepeatingBendingProcessNew"/>
    <dgm:cxn modelId="{5F52CC5A-BA3B-4056-83D4-EEF1512807F7}" srcId="{068A1074-DDFE-4CD5-9A05-470BC68FE248}" destId="{D63782B9-F8AE-4F73-B318-CDEDDA777C2B}" srcOrd="0" destOrd="0" parTransId="{7F3A00C3-6456-44C7-AF59-4DB5B54BF37A}" sibTransId="{EAA26245-19A7-41DF-8256-BF1D50ECFE70}"/>
    <dgm:cxn modelId="{ECDC935C-4A28-0A4F-93E0-B3334C4DF362}" type="presOf" srcId="{25314781-F562-47B8-87BE-6CDA6AA3BB5F}" destId="{6E448AB7-8FCA-3243-936F-50A07CE0A569}" srcOrd="0" destOrd="0" presId="urn:microsoft.com/office/officeart/2016/7/layout/RepeatingBendingProcessNew"/>
    <dgm:cxn modelId="{3E132782-9746-B84F-A37A-673CA352AA04}" type="presOf" srcId="{EAA26245-19A7-41DF-8256-BF1D50ECFE70}" destId="{A5B760D4-09BA-9A4B-9F55-499B540178C6}" srcOrd="1" destOrd="0" presId="urn:microsoft.com/office/officeart/2016/7/layout/RepeatingBendingProcessNew"/>
    <dgm:cxn modelId="{B18B7989-F2EB-4F7D-850F-0B93A5D22EE2}" srcId="{068A1074-DDFE-4CD5-9A05-470BC68FE248}" destId="{E068589B-E337-4DFD-9F5C-4F1439639D58}" srcOrd="5" destOrd="0" parTransId="{AC0B1EF0-1B2C-48FA-B31D-341F99F89A28}" sibTransId="{5BCC26F8-C988-4FB4-ABBF-566F5B777B31}"/>
    <dgm:cxn modelId="{41E7CE8C-4549-E241-B3D1-2A599CA54505}" type="presOf" srcId="{C26B6E21-B557-49C8-88CE-5BA4A6EF7C02}" destId="{624CCF9F-B85F-6045-B593-87BDB1451B6D}" srcOrd="0" destOrd="0" presId="urn:microsoft.com/office/officeart/2016/7/layout/RepeatingBendingProcessNew"/>
    <dgm:cxn modelId="{F8B5A591-839C-5E41-BABA-8F99CADFEEDB}" type="presOf" srcId="{A2FD582A-E5DE-4F68-A11F-8522E9C52C72}" destId="{0E805B20-1D3F-174D-B61F-4B99E938D6EB}" srcOrd="0" destOrd="0" presId="urn:microsoft.com/office/officeart/2016/7/layout/RepeatingBendingProcessNew"/>
    <dgm:cxn modelId="{3A192392-B6D1-CB46-98B0-67B3C379E606}" type="presOf" srcId="{25314781-F562-47B8-87BE-6CDA6AA3BB5F}" destId="{A5015D4B-AEF7-4D48-8658-10CE40252FFA}" srcOrd="1" destOrd="0" presId="urn:microsoft.com/office/officeart/2016/7/layout/RepeatingBendingProcessNew"/>
    <dgm:cxn modelId="{9906CD93-1697-7A4E-BAC5-B3A8EF7DB451}" type="presOf" srcId="{068A1074-DDFE-4CD5-9A05-470BC68FE248}" destId="{2AEB0D8D-42DD-9046-ADBB-455B4ACC62F6}" srcOrd="0" destOrd="0" presId="urn:microsoft.com/office/officeart/2016/7/layout/RepeatingBendingProcessNew"/>
    <dgm:cxn modelId="{6EE9A09C-DD74-B54A-84F3-C53A654E5F9C}" type="presOf" srcId="{60A7BE47-05C1-4733-8DBB-61ADDE90C4D3}" destId="{7A04EA14-EF2D-7044-8716-02CDCCBE0912}" srcOrd="1" destOrd="0" presId="urn:microsoft.com/office/officeart/2016/7/layout/RepeatingBendingProcessNew"/>
    <dgm:cxn modelId="{3C2F2BA7-74C2-F04B-8A35-FE7E6ED849B9}" type="presOf" srcId="{60A7BE47-05C1-4733-8DBB-61ADDE90C4D3}" destId="{44740FA5-7D19-6148-A467-ED3A4E2C099C}" srcOrd="0" destOrd="0" presId="urn:microsoft.com/office/officeart/2016/7/layout/RepeatingBendingProcessNew"/>
    <dgm:cxn modelId="{313ECBB7-1853-9243-B732-C9D4FB541A3C}" type="presOf" srcId="{A3A73193-7F97-4B9C-B15B-DC3438E41804}" destId="{2238CA43-D3CF-0148-82C5-81103C2A820C}" srcOrd="0" destOrd="0" presId="urn:microsoft.com/office/officeart/2016/7/layout/RepeatingBendingProcessNew"/>
    <dgm:cxn modelId="{F893FFC3-DF76-428A-8B64-D8EAC8B48CC8}" srcId="{068A1074-DDFE-4CD5-9A05-470BC68FE248}" destId="{2D16ADCA-14B2-49BC-9C0D-2D8E9F0E03CB}" srcOrd="1" destOrd="0" parTransId="{36BBFE1F-5D64-4F1E-B608-3F09075994F1}" sibTransId="{60A7BE47-05C1-4733-8DBB-61ADDE90C4D3}"/>
    <dgm:cxn modelId="{50E504CB-414D-E64C-8CF4-57C7AC9644D5}" type="presOf" srcId="{EAA26245-19A7-41DF-8256-BF1D50ECFE70}" destId="{77CF44C4-4C0A-B146-954E-2EAB84ABE957}" srcOrd="0" destOrd="0" presId="urn:microsoft.com/office/officeart/2016/7/layout/RepeatingBendingProcessNew"/>
    <dgm:cxn modelId="{9672BCD5-4679-4C7A-85D2-06D0A7161D98}" srcId="{068A1074-DDFE-4CD5-9A05-470BC68FE248}" destId="{4CF38152-AC91-464A-86E9-8B8FE783315B}" srcOrd="4" destOrd="0" parTransId="{A9094879-E92E-4B61-8698-D27DBD15278C}" sibTransId="{CC7F24E6-DAB0-46BE-853A-48A828C128C3}"/>
    <dgm:cxn modelId="{200F47DB-01F9-473A-A141-E6862D53F8AC}" srcId="{068A1074-DDFE-4CD5-9A05-470BC68FE248}" destId="{A3A73193-7F97-4B9C-B15B-DC3438E41804}" srcOrd="3" destOrd="0" parTransId="{9BDE72A1-D674-4F87-853E-81F13A31B7BE}" sibTransId="{25314781-F562-47B8-87BE-6CDA6AA3BB5F}"/>
    <dgm:cxn modelId="{4D0C48FC-F814-6E4D-8BB9-FC650B1A1386}" type="presOf" srcId="{D63782B9-F8AE-4F73-B318-CDEDDA777C2B}" destId="{400F57E8-9775-7846-9A1D-6909801C6E99}" srcOrd="0" destOrd="0" presId="urn:microsoft.com/office/officeart/2016/7/layout/RepeatingBendingProcessNew"/>
    <dgm:cxn modelId="{CC24354D-BF4E-E941-B0EB-25DA80663C9B}" type="presParOf" srcId="{2AEB0D8D-42DD-9046-ADBB-455B4ACC62F6}" destId="{400F57E8-9775-7846-9A1D-6909801C6E99}" srcOrd="0" destOrd="0" presId="urn:microsoft.com/office/officeart/2016/7/layout/RepeatingBendingProcessNew"/>
    <dgm:cxn modelId="{864A79F8-4B30-2A42-A443-6654A950F55B}" type="presParOf" srcId="{2AEB0D8D-42DD-9046-ADBB-455B4ACC62F6}" destId="{77CF44C4-4C0A-B146-954E-2EAB84ABE957}" srcOrd="1" destOrd="0" presId="urn:microsoft.com/office/officeart/2016/7/layout/RepeatingBendingProcessNew"/>
    <dgm:cxn modelId="{35C2D96B-7005-064E-8332-B65868F6B008}" type="presParOf" srcId="{77CF44C4-4C0A-B146-954E-2EAB84ABE957}" destId="{A5B760D4-09BA-9A4B-9F55-499B540178C6}" srcOrd="0" destOrd="0" presId="urn:microsoft.com/office/officeart/2016/7/layout/RepeatingBendingProcessNew"/>
    <dgm:cxn modelId="{4672467F-CF9F-4C46-818F-1C7E37703382}" type="presParOf" srcId="{2AEB0D8D-42DD-9046-ADBB-455B4ACC62F6}" destId="{E45D2844-B889-4F4D-80F1-0A57296DFB77}" srcOrd="2" destOrd="0" presId="urn:microsoft.com/office/officeart/2016/7/layout/RepeatingBendingProcessNew"/>
    <dgm:cxn modelId="{698EC0CE-099E-CF45-877B-B74451508E26}" type="presParOf" srcId="{2AEB0D8D-42DD-9046-ADBB-455B4ACC62F6}" destId="{44740FA5-7D19-6148-A467-ED3A4E2C099C}" srcOrd="3" destOrd="0" presId="urn:microsoft.com/office/officeart/2016/7/layout/RepeatingBendingProcessNew"/>
    <dgm:cxn modelId="{D0B318E7-C0D2-A041-BB9F-D09516598F58}" type="presParOf" srcId="{44740FA5-7D19-6148-A467-ED3A4E2C099C}" destId="{7A04EA14-EF2D-7044-8716-02CDCCBE0912}" srcOrd="0" destOrd="0" presId="urn:microsoft.com/office/officeart/2016/7/layout/RepeatingBendingProcessNew"/>
    <dgm:cxn modelId="{A6A6F2FD-7E67-F54E-8684-ED03E0CB23DD}" type="presParOf" srcId="{2AEB0D8D-42DD-9046-ADBB-455B4ACC62F6}" destId="{0E805B20-1D3F-174D-B61F-4B99E938D6EB}" srcOrd="4" destOrd="0" presId="urn:microsoft.com/office/officeart/2016/7/layout/RepeatingBendingProcessNew"/>
    <dgm:cxn modelId="{59324920-F19F-ED4B-A026-BB51D394CFF7}" type="presParOf" srcId="{2AEB0D8D-42DD-9046-ADBB-455B4ACC62F6}" destId="{624CCF9F-B85F-6045-B593-87BDB1451B6D}" srcOrd="5" destOrd="0" presId="urn:microsoft.com/office/officeart/2016/7/layout/RepeatingBendingProcessNew"/>
    <dgm:cxn modelId="{A91B385A-9407-6744-871D-810D9AF6D26F}" type="presParOf" srcId="{624CCF9F-B85F-6045-B593-87BDB1451B6D}" destId="{F0874BC3-988E-C441-A11F-7216580A3843}" srcOrd="0" destOrd="0" presId="urn:microsoft.com/office/officeart/2016/7/layout/RepeatingBendingProcessNew"/>
    <dgm:cxn modelId="{2B2AD61B-5B2D-E040-8F5F-7D2237B27F72}" type="presParOf" srcId="{2AEB0D8D-42DD-9046-ADBB-455B4ACC62F6}" destId="{2238CA43-D3CF-0148-82C5-81103C2A820C}" srcOrd="6" destOrd="0" presId="urn:microsoft.com/office/officeart/2016/7/layout/RepeatingBendingProcessNew"/>
    <dgm:cxn modelId="{CFE89157-DD1D-074A-9953-A8460C118848}" type="presParOf" srcId="{2AEB0D8D-42DD-9046-ADBB-455B4ACC62F6}" destId="{6E448AB7-8FCA-3243-936F-50A07CE0A569}" srcOrd="7" destOrd="0" presId="urn:microsoft.com/office/officeart/2016/7/layout/RepeatingBendingProcessNew"/>
    <dgm:cxn modelId="{924A83A4-F1BB-4C45-914C-A44EA6875B20}" type="presParOf" srcId="{6E448AB7-8FCA-3243-936F-50A07CE0A569}" destId="{A5015D4B-AEF7-4D48-8658-10CE40252FFA}" srcOrd="0" destOrd="0" presId="urn:microsoft.com/office/officeart/2016/7/layout/RepeatingBendingProcessNew"/>
    <dgm:cxn modelId="{2CC0EBFA-39C3-7340-A1EB-B49CFE815D02}" type="presParOf" srcId="{2AEB0D8D-42DD-9046-ADBB-455B4ACC62F6}" destId="{C0C08FFF-0B24-594B-B963-47146FA62253}" srcOrd="8" destOrd="0" presId="urn:microsoft.com/office/officeart/2016/7/layout/RepeatingBendingProcessNew"/>
    <dgm:cxn modelId="{AA0FE10D-134C-5542-B23B-570BB53F2055}" type="presParOf" srcId="{2AEB0D8D-42DD-9046-ADBB-455B4ACC62F6}" destId="{E5D499D9-B650-2A4A-B0D4-5361DAE54FFC}" srcOrd="9" destOrd="0" presId="urn:microsoft.com/office/officeart/2016/7/layout/RepeatingBendingProcessNew"/>
    <dgm:cxn modelId="{3A9D672F-F239-DA4F-8F87-8B4075713F60}" type="presParOf" srcId="{E5D499D9-B650-2A4A-B0D4-5361DAE54FFC}" destId="{3A4BC07B-5A6C-FD4B-B708-699DF33C280E}" srcOrd="0" destOrd="0" presId="urn:microsoft.com/office/officeart/2016/7/layout/RepeatingBendingProcessNew"/>
    <dgm:cxn modelId="{DD86437F-98ED-A446-84B4-61C1A154502E}" type="presParOf" srcId="{2AEB0D8D-42DD-9046-ADBB-455B4ACC62F6}" destId="{0449A84C-2C74-C540-A6BB-E08BAB11A50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899A7-A280-47F5-964C-B69DB44AD3F0}">
      <dsp:nvSpPr>
        <dsp:cNvPr id="0" name=""/>
        <dsp:cNvSpPr/>
      </dsp:nvSpPr>
      <dsp:spPr>
        <a:xfrm>
          <a:off x="0" y="408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92B82C-DDBE-4423-9B89-049D8F6B655C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CB5DE-ABB1-4558-9B1D-CDA1F760DBAF}">
      <dsp:nvSpPr>
        <dsp:cNvPr id="0" name=""/>
        <dsp:cNvSpPr/>
      </dsp:nvSpPr>
      <dsp:spPr>
        <a:xfrm>
          <a:off x="1005339" y="408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Aims and Objectives </a:t>
          </a:r>
        </a:p>
      </dsp:txBody>
      <dsp:txXfrm>
        <a:off x="1005339" y="4086"/>
        <a:ext cx="4900841" cy="870424"/>
      </dsp:txXfrm>
    </dsp:sp>
    <dsp:sp modelId="{50FA831F-68E3-410C-9F21-EA1FFACB7006}">
      <dsp:nvSpPr>
        <dsp:cNvPr id="0" name=""/>
        <dsp:cNvSpPr/>
      </dsp:nvSpPr>
      <dsp:spPr>
        <a:xfrm>
          <a:off x="0" y="109211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840C1D-4D93-4A5B-803E-FE95B2EE311D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F1DDC-0423-4AF3-A37F-3CE3DBBD2AD1}">
      <dsp:nvSpPr>
        <dsp:cNvPr id="0" name=""/>
        <dsp:cNvSpPr/>
      </dsp:nvSpPr>
      <dsp:spPr>
        <a:xfrm>
          <a:off x="1005339" y="109211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Research Questions </a:t>
          </a:r>
        </a:p>
      </dsp:txBody>
      <dsp:txXfrm>
        <a:off x="1005339" y="1092116"/>
        <a:ext cx="4900841" cy="870424"/>
      </dsp:txXfrm>
    </dsp:sp>
    <dsp:sp modelId="{32DB7C2E-6FA7-4592-B959-FA66DADBFA4D}">
      <dsp:nvSpPr>
        <dsp:cNvPr id="0" name=""/>
        <dsp:cNvSpPr/>
      </dsp:nvSpPr>
      <dsp:spPr>
        <a:xfrm>
          <a:off x="0" y="218014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143FA-5C70-4209-BD0B-1CC4F3F0A105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5773B-B52B-41D9-AB1D-5A4595C38C40}">
      <dsp:nvSpPr>
        <dsp:cNvPr id="0" name=""/>
        <dsp:cNvSpPr/>
      </dsp:nvSpPr>
      <dsp:spPr>
        <a:xfrm>
          <a:off x="1005339" y="218014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Literature Review </a:t>
          </a:r>
        </a:p>
      </dsp:txBody>
      <dsp:txXfrm>
        <a:off x="1005339" y="2180146"/>
        <a:ext cx="4900841" cy="870424"/>
      </dsp:txXfrm>
    </dsp:sp>
    <dsp:sp modelId="{2873FC8B-CE69-4E1D-8EC3-489D3278C885}">
      <dsp:nvSpPr>
        <dsp:cNvPr id="0" name=""/>
        <dsp:cNvSpPr/>
      </dsp:nvSpPr>
      <dsp:spPr>
        <a:xfrm>
          <a:off x="0" y="3268177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BAA5B-2274-4853-AC10-83DB1F815DFE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4B52-9CD7-4073-AFBE-9106B338E574}">
      <dsp:nvSpPr>
        <dsp:cNvPr id="0" name=""/>
        <dsp:cNvSpPr/>
      </dsp:nvSpPr>
      <dsp:spPr>
        <a:xfrm>
          <a:off x="1005339" y="326817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Proposed Methodology</a:t>
          </a:r>
        </a:p>
      </dsp:txBody>
      <dsp:txXfrm>
        <a:off x="1005339" y="3268177"/>
        <a:ext cx="4900841" cy="870424"/>
      </dsp:txXfrm>
    </dsp:sp>
    <dsp:sp modelId="{A70D13BF-48BC-4061-8EF7-1392646C67B8}">
      <dsp:nvSpPr>
        <dsp:cNvPr id="0" name=""/>
        <dsp:cNvSpPr/>
      </dsp:nvSpPr>
      <dsp:spPr>
        <a:xfrm>
          <a:off x="0" y="4356207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E61F5-CEB0-49A8-B907-CDC5A738C270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F17E0-F637-4CF3-99FC-9A74B8A69737}">
      <dsp:nvSpPr>
        <dsp:cNvPr id="0" name=""/>
        <dsp:cNvSpPr/>
      </dsp:nvSpPr>
      <dsp:spPr>
        <a:xfrm>
          <a:off x="1005339" y="435620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Proposed Analysis</a:t>
          </a:r>
        </a:p>
      </dsp:txBody>
      <dsp:txXfrm>
        <a:off x="1005339" y="4356207"/>
        <a:ext cx="4900841" cy="8704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1E294-83FE-3A47-B3A1-B1D8FCE3E0E1}">
      <dsp:nvSpPr>
        <dsp:cNvPr id="0" name=""/>
        <dsp:cNvSpPr/>
      </dsp:nvSpPr>
      <dsp:spPr>
        <a:xfrm>
          <a:off x="0" y="0"/>
          <a:ext cx="11194887" cy="889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/>
            <a:t>Aim:</a:t>
          </a:r>
          <a:r>
            <a:rPr lang="en-GB" sz="3800" kern="1200" dirty="0"/>
            <a:t> </a:t>
          </a:r>
          <a:endParaRPr lang="en-US" sz="3800" kern="1200" dirty="0"/>
        </a:p>
      </dsp:txBody>
      <dsp:txXfrm>
        <a:off x="43407" y="43407"/>
        <a:ext cx="11108073" cy="802386"/>
      </dsp:txXfrm>
    </dsp:sp>
    <dsp:sp modelId="{F8C4841E-0FA1-C847-AC23-BC465BA48906}">
      <dsp:nvSpPr>
        <dsp:cNvPr id="0" name=""/>
        <dsp:cNvSpPr/>
      </dsp:nvSpPr>
      <dsp:spPr>
        <a:xfrm>
          <a:off x="0" y="943164"/>
          <a:ext cx="11194887" cy="125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438" tIns="48260" rIns="270256" bIns="482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To investigate the interplay of social factors and lived experiences of visually impaired students and its subsequent impact on well being in their educational institute </a:t>
          </a:r>
          <a:r>
            <a:rPr lang="en-GB" sz="3000" b="0" i="0" u="none" kern="1200" dirty="0"/>
            <a:t>(Xu, Zhu and Smith, 2022)</a:t>
          </a:r>
          <a:r>
            <a:rPr lang="en-GB" sz="3000" kern="1200" dirty="0"/>
            <a:t>. </a:t>
          </a:r>
          <a:endParaRPr lang="en-US" sz="3000" kern="1200" dirty="0"/>
        </a:p>
      </dsp:txBody>
      <dsp:txXfrm>
        <a:off x="0" y="943164"/>
        <a:ext cx="11194887" cy="1258560"/>
      </dsp:txXfrm>
    </dsp:sp>
    <dsp:sp modelId="{C03EAF69-CDAA-3D45-A568-D89BF9C1CF40}">
      <dsp:nvSpPr>
        <dsp:cNvPr id="0" name=""/>
        <dsp:cNvSpPr/>
      </dsp:nvSpPr>
      <dsp:spPr>
        <a:xfrm>
          <a:off x="0" y="2249031"/>
          <a:ext cx="11194887" cy="889200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/>
            <a:t>Objectives:</a:t>
          </a:r>
          <a:endParaRPr lang="en-US" sz="3800" kern="1200" dirty="0"/>
        </a:p>
      </dsp:txBody>
      <dsp:txXfrm>
        <a:off x="43407" y="2292438"/>
        <a:ext cx="11108073" cy="802386"/>
      </dsp:txXfrm>
    </dsp:sp>
    <dsp:sp modelId="{315B31B8-CE2C-A941-8117-763B44F2E2A2}">
      <dsp:nvSpPr>
        <dsp:cNvPr id="0" name=""/>
        <dsp:cNvSpPr/>
      </dsp:nvSpPr>
      <dsp:spPr>
        <a:xfrm>
          <a:off x="0" y="3119422"/>
          <a:ext cx="11194887" cy="2595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438" tIns="48260" rIns="270256" bIns="482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Understand potential risks to well being by engaging with the participants </a:t>
          </a:r>
          <a:r>
            <a:rPr lang="en-GB" sz="3000" b="0" i="0" u="none" kern="1200" dirty="0"/>
            <a:t>(Cohen, Manion and Morrison, 2018). 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Explore various methods that can be used to safeguard data privacy and confidentiality (BERA, 2018). 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Focus on the well being of the students with specific steps to ensure that participants have access to resources where needed. </a:t>
          </a:r>
          <a:endParaRPr lang="en-US" sz="3000" kern="1200" dirty="0"/>
        </a:p>
      </dsp:txBody>
      <dsp:txXfrm>
        <a:off x="0" y="3119422"/>
        <a:ext cx="11194887" cy="25957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A9E421-9B9B-6247-B0C0-CE93FA03CC60}">
      <dsp:nvSpPr>
        <dsp:cNvPr id="0" name=""/>
        <dsp:cNvSpPr/>
      </dsp:nvSpPr>
      <dsp:spPr>
        <a:xfrm>
          <a:off x="1227" y="370177"/>
          <a:ext cx="4309690" cy="27366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BDEDD89-0189-6F48-8E68-50A0C7996B46}">
      <dsp:nvSpPr>
        <dsp:cNvPr id="0" name=""/>
        <dsp:cNvSpPr/>
      </dsp:nvSpPr>
      <dsp:spPr>
        <a:xfrm>
          <a:off x="480082" y="82508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i="0" kern="1200" dirty="0"/>
            <a:t>The </a:t>
          </a:r>
          <a:r>
            <a:rPr lang="en-GB" sz="3000" b="0" i="0" kern="1200" dirty="0"/>
            <a:t>study explores subjective experiences of visually impaired and their families </a:t>
          </a:r>
          <a:r>
            <a:rPr lang="en-GB" sz="3000" b="0" i="0" u="none" kern="1200" dirty="0"/>
            <a:t>(He, 2025)</a:t>
          </a:r>
          <a:r>
            <a:rPr lang="en-GB" sz="3000" b="0" i="0" kern="1200" dirty="0"/>
            <a:t>.</a:t>
          </a:r>
          <a:endParaRPr lang="en-US" sz="3000" kern="1200" dirty="0"/>
        </a:p>
      </dsp:txBody>
      <dsp:txXfrm>
        <a:off x="560236" y="905243"/>
        <a:ext cx="4149382" cy="2576345"/>
      </dsp:txXfrm>
    </dsp:sp>
    <dsp:sp modelId="{036A49C7-B929-E841-A2F9-089EBAD28D92}">
      <dsp:nvSpPr>
        <dsp:cNvPr id="0" name=""/>
        <dsp:cNvSpPr/>
      </dsp:nvSpPr>
      <dsp:spPr>
        <a:xfrm>
          <a:off x="5268627" y="370177"/>
          <a:ext cx="4309690" cy="27366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34FEBF-E5B3-9847-8E78-C3C26458E30E}">
      <dsp:nvSpPr>
        <dsp:cNvPr id="0" name=""/>
        <dsp:cNvSpPr/>
      </dsp:nvSpPr>
      <dsp:spPr>
        <a:xfrm>
          <a:off x="5747481" y="82508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i="0" kern="1200" dirty="0"/>
            <a:t>Alignment:</a:t>
          </a:r>
          <a:r>
            <a:rPr lang="en-GB" sz="3000" b="0" i="0" kern="1200" dirty="0"/>
            <a:t> Focus on meanings, social contexts, and lived experiences</a:t>
          </a:r>
          <a:r>
            <a:rPr lang="zh-CN" altLang="en-US" sz="3000" b="0" i="0" kern="1200" dirty="0"/>
            <a:t> </a:t>
          </a:r>
          <a:r>
            <a:rPr lang="en-US" altLang="zh-CN" sz="3000" b="0" i="0" kern="1200" dirty="0"/>
            <a:t>-</a:t>
          </a:r>
          <a:r>
            <a:rPr lang="zh-CN" altLang="en-US" sz="3000" b="0" i="0" kern="1200" dirty="0"/>
            <a:t> </a:t>
          </a:r>
          <a:r>
            <a:rPr lang="en-GB" sz="3000" b="0" i="0" kern="1200" dirty="0"/>
            <a:t>hermeneutic phenomenology </a:t>
          </a:r>
          <a:r>
            <a:rPr lang="en-GB" sz="3000" b="0" i="0" u="none" kern="1200" dirty="0"/>
            <a:t>(Alsaigh and Coyne, 2021)</a:t>
          </a:r>
          <a:r>
            <a:rPr lang="en-GB" sz="3000" b="0" i="0" kern="1200" dirty="0"/>
            <a:t>. </a:t>
          </a:r>
          <a:endParaRPr lang="en-US" sz="3000" kern="1200" dirty="0"/>
        </a:p>
      </dsp:txBody>
      <dsp:txXfrm>
        <a:off x="5827635" y="905243"/>
        <a:ext cx="4149382" cy="2576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07F262-4991-EB45-ABAD-DAEF519EFC68}">
      <dsp:nvSpPr>
        <dsp:cNvPr id="0" name=""/>
        <dsp:cNvSpPr/>
      </dsp:nvSpPr>
      <dsp:spPr>
        <a:xfrm>
          <a:off x="0" y="2554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D6542C-3088-E247-915E-9D38ADA08496}">
      <dsp:nvSpPr>
        <dsp:cNvPr id="0" name=""/>
        <dsp:cNvSpPr/>
      </dsp:nvSpPr>
      <dsp:spPr>
        <a:xfrm>
          <a:off x="0" y="255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 dirty="0"/>
            <a:t>Why?</a:t>
          </a:r>
          <a:r>
            <a:rPr lang="en-GB" sz="2900" b="0" i="0" kern="1200" dirty="0"/>
            <a:t> Builds theory from qualitative data (interviews) rather than testing hypotheses </a:t>
          </a:r>
          <a:r>
            <a:rPr lang="en-GB" sz="2900" b="0" i="0" u="none" kern="1200" dirty="0"/>
            <a:t>(Cohen, Manion and Morrison, 2018)</a:t>
          </a:r>
          <a:r>
            <a:rPr lang="en-GB" sz="2900" b="0" i="0" kern="1200" dirty="0"/>
            <a:t>.</a:t>
          </a:r>
          <a:endParaRPr lang="en-US" sz="2900" kern="1200" dirty="0"/>
        </a:p>
      </dsp:txBody>
      <dsp:txXfrm>
        <a:off x="0" y="2554"/>
        <a:ext cx="5906181" cy="1741869"/>
      </dsp:txXfrm>
    </dsp:sp>
    <dsp:sp modelId="{4CB2AACF-2724-C14E-9677-6E9B12520CE7}">
      <dsp:nvSpPr>
        <dsp:cNvPr id="0" name=""/>
        <dsp:cNvSpPr/>
      </dsp:nvSpPr>
      <dsp:spPr>
        <a:xfrm>
          <a:off x="0" y="1744424"/>
          <a:ext cx="5906181" cy="0"/>
        </a:xfrm>
        <a:prstGeom prst="line">
          <a:avLst/>
        </a:prstGeom>
        <a:solidFill>
          <a:schemeClr val="accent2">
            <a:hueOff val="1374043"/>
            <a:satOff val="-27387"/>
            <a:lumOff val="1177"/>
            <a:alphaOff val="0"/>
          </a:schemeClr>
        </a:solidFill>
        <a:ln w="12700" cap="flat" cmpd="sng" algn="ctr">
          <a:solidFill>
            <a:schemeClr val="accent2">
              <a:hueOff val="1374043"/>
              <a:satOff val="-2738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38813-A091-394D-9D82-743C9DA46220}">
      <dsp:nvSpPr>
        <dsp:cNvPr id="0" name=""/>
        <dsp:cNvSpPr/>
      </dsp:nvSpPr>
      <dsp:spPr>
        <a:xfrm>
          <a:off x="0" y="174442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 dirty="0"/>
            <a:t>Alignment:</a:t>
          </a:r>
          <a:r>
            <a:rPr lang="en-GB" sz="2900" b="0" i="0" kern="1200" dirty="0"/>
            <a:t> Research questions aim to uncover social barriers (</a:t>
          </a:r>
          <a:r>
            <a:rPr lang="en-GB" sz="2900" b="0" i="1" kern="1200" dirty="0"/>
            <a:t>”how do social attitudes influence opportunities?"</a:t>
          </a:r>
          <a:r>
            <a:rPr lang="en-GB" sz="2900" b="0" i="0" kern="1200" dirty="0"/>
            <a:t>).</a:t>
          </a:r>
          <a:endParaRPr lang="en-US" sz="2900" kern="1200" dirty="0"/>
        </a:p>
      </dsp:txBody>
      <dsp:txXfrm>
        <a:off x="0" y="1744424"/>
        <a:ext cx="5906181" cy="1741869"/>
      </dsp:txXfrm>
    </dsp:sp>
    <dsp:sp modelId="{199D2BDB-A548-734F-A371-31ECF2663D17}">
      <dsp:nvSpPr>
        <dsp:cNvPr id="0" name=""/>
        <dsp:cNvSpPr/>
      </dsp:nvSpPr>
      <dsp:spPr>
        <a:xfrm>
          <a:off x="0" y="3486293"/>
          <a:ext cx="5906181" cy="0"/>
        </a:xfrm>
        <a:prstGeom prst="line">
          <a:avLst/>
        </a:prstGeom>
        <a:solidFill>
          <a:schemeClr val="accent2">
            <a:hueOff val="2748086"/>
            <a:satOff val="-54774"/>
            <a:lumOff val="2353"/>
            <a:alphaOff val="0"/>
          </a:schemeClr>
        </a:solidFill>
        <a:ln w="12700" cap="flat" cmpd="sng" algn="ctr">
          <a:solidFill>
            <a:schemeClr val="accent2">
              <a:hueOff val="2748086"/>
              <a:satOff val="-54774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B132B-436A-E54F-8128-BD03CF7DA48A}">
      <dsp:nvSpPr>
        <dsp:cNvPr id="0" name=""/>
        <dsp:cNvSpPr/>
      </dsp:nvSpPr>
      <dsp:spPr>
        <a:xfrm>
          <a:off x="0" y="3486293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 dirty="0"/>
            <a:t>Outcome:</a:t>
          </a:r>
          <a:r>
            <a:rPr lang="en-GB" sz="2900" b="0" i="0" kern="1200" dirty="0"/>
            <a:t> Themes will emerge from participant narratives </a:t>
          </a:r>
          <a:r>
            <a:rPr lang="en-GB" sz="2900" b="0" i="0" u="none" kern="1200" dirty="0"/>
            <a:t>(Braun and Clarke, 2022)</a:t>
          </a:r>
          <a:r>
            <a:rPr lang="en-GB" sz="2900" b="0" i="0" kern="1200" dirty="0"/>
            <a:t>.</a:t>
          </a:r>
          <a:endParaRPr lang="en-US" sz="2900" kern="1200" dirty="0"/>
        </a:p>
      </dsp:txBody>
      <dsp:txXfrm>
        <a:off x="0" y="3486293"/>
        <a:ext cx="5906181" cy="17418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AEA5A7-2B67-4EE6-A3AA-371B644D9D4F}">
      <dsp:nvSpPr>
        <dsp:cNvPr id="0" name=""/>
        <dsp:cNvSpPr/>
      </dsp:nvSpPr>
      <dsp:spPr>
        <a:xfrm>
          <a:off x="0" y="285"/>
          <a:ext cx="9245599" cy="667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48A063-7B0E-41BA-86E1-7F3E68383CAE}">
      <dsp:nvSpPr>
        <dsp:cNvPr id="0" name=""/>
        <dsp:cNvSpPr/>
      </dsp:nvSpPr>
      <dsp:spPr>
        <a:xfrm>
          <a:off x="201916" y="150471"/>
          <a:ext cx="367121" cy="3671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3F4881-9E7E-4DF1-AEE4-30B6E6ED8F64}">
      <dsp:nvSpPr>
        <dsp:cNvPr id="0" name=""/>
        <dsp:cNvSpPr/>
      </dsp:nvSpPr>
      <dsp:spPr>
        <a:xfrm>
          <a:off x="770955" y="285"/>
          <a:ext cx="8474644" cy="667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43" tIns="70643" rIns="70643" bIns="7064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Scope:</a:t>
          </a:r>
          <a:r>
            <a:rPr lang="en-GB" sz="1800" b="0" i="0" kern="1200"/>
            <a:t> Focus on a special school in southwestern China (Chongqing).</a:t>
          </a:r>
          <a:endParaRPr lang="en-US" sz="1800" kern="1200"/>
        </a:p>
      </dsp:txBody>
      <dsp:txXfrm>
        <a:off x="770955" y="285"/>
        <a:ext cx="8474644" cy="667493"/>
      </dsp:txXfrm>
    </dsp:sp>
    <dsp:sp modelId="{90F1AD25-4E11-43C8-A1BE-FB0755D30348}">
      <dsp:nvSpPr>
        <dsp:cNvPr id="0" name=""/>
        <dsp:cNvSpPr/>
      </dsp:nvSpPr>
      <dsp:spPr>
        <a:xfrm>
          <a:off x="0" y="834652"/>
          <a:ext cx="9245599" cy="667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9692D-0898-495D-A2B5-F10EFA23DEDB}">
      <dsp:nvSpPr>
        <dsp:cNvPr id="0" name=""/>
        <dsp:cNvSpPr/>
      </dsp:nvSpPr>
      <dsp:spPr>
        <a:xfrm>
          <a:off x="201916" y="984838"/>
          <a:ext cx="367121" cy="3671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D6347-A980-4C8A-B51C-240106662528}">
      <dsp:nvSpPr>
        <dsp:cNvPr id="0" name=""/>
        <dsp:cNvSpPr/>
      </dsp:nvSpPr>
      <dsp:spPr>
        <a:xfrm>
          <a:off x="770955" y="834652"/>
          <a:ext cx="8474644" cy="667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43" tIns="70643" rIns="70643" bIns="7064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Methods:</a:t>
          </a:r>
          <a:r>
            <a:rPr lang="en-GB" sz="1800" b="0" i="0" kern="1200" dirty="0"/>
            <a:t> Semi-structured interviews (10 participants include students, parents, educators).</a:t>
          </a:r>
          <a:endParaRPr lang="en-US" sz="1800" kern="1200" dirty="0"/>
        </a:p>
      </dsp:txBody>
      <dsp:txXfrm>
        <a:off x="770955" y="834652"/>
        <a:ext cx="8474644" cy="667493"/>
      </dsp:txXfrm>
    </dsp:sp>
    <dsp:sp modelId="{38098E62-D37A-4F2F-AF1C-BF2E4054872C}">
      <dsp:nvSpPr>
        <dsp:cNvPr id="0" name=""/>
        <dsp:cNvSpPr/>
      </dsp:nvSpPr>
      <dsp:spPr>
        <a:xfrm>
          <a:off x="0" y="1669019"/>
          <a:ext cx="9245599" cy="667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8D07C-3142-461A-B870-77227D94375D}">
      <dsp:nvSpPr>
        <dsp:cNvPr id="0" name=""/>
        <dsp:cNvSpPr/>
      </dsp:nvSpPr>
      <dsp:spPr>
        <a:xfrm>
          <a:off x="201916" y="1819206"/>
          <a:ext cx="367121" cy="3671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32211-E34A-48A0-A3D6-6749BFDB1426}">
      <dsp:nvSpPr>
        <dsp:cNvPr id="0" name=""/>
        <dsp:cNvSpPr/>
      </dsp:nvSpPr>
      <dsp:spPr>
        <a:xfrm>
          <a:off x="770955" y="1669019"/>
          <a:ext cx="8474644" cy="667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43" tIns="70643" rIns="70643" bIns="7064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Rationale:</a:t>
          </a:r>
          <a:r>
            <a:rPr lang="en-GB" sz="1800" b="0" i="0" kern="1200"/>
            <a:t> Deep exploration of a specific context</a:t>
          </a:r>
          <a:endParaRPr lang="en-US" sz="1800" kern="1200" dirty="0"/>
        </a:p>
      </dsp:txBody>
      <dsp:txXfrm>
        <a:off x="770955" y="1669019"/>
        <a:ext cx="8474644" cy="6674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A205B-16FE-4C0B-AB52-7AA520739B55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E0DF9-2590-4BC3-AEF4-71A5CFA73972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57F3F-F64F-4F97-8B31-F5E26224EAA5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Why?</a:t>
          </a:r>
          <a:r>
            <a:rPr lang="en-GB" sz="2100" b="0" i="0" kern="1200"/>
            <a:t> Examines how participants interpret their educational experiences (Alsaigh &amp; Coyne, 2021).</a:t>
          </a:r>
          <a:endParaRPr lang="en-US" sz="2100" kern="1200"/>
        </a:p>
      </dsp:txBody>
      <dsp:txXfrm>
        <a:off x="1725715" y="638"/>
        <a:ext cx="4180465" cy="1494125"/>
      </dsp:txXfrm>
    </dsp:sp>
    <dsp:sp modelId="{26B829A2-6514-453C-B020-C2FBFBE85AF2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6C054-2E37-43DB-8644-2195A8B45F8C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A6610-D2DF-44F2-B46B-683E4FEF0366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Data Collection:</a:t>
          </a:r>
          <a:r>
            <a:rPr lang="en-GB" sz="2100" b="0" i="0" kern="1200"/>
            <a:t> Audio-recorded interviews, thematic analysis (Braun &amp; Clarke, 2022).</a:t>
          </a:r>
          <a:endParaRPr lang="en-US" sz="2100" kern="1200"/>
        </a:p>
      </dsp:txBody>
      <dsp:txXfrm>
        <a:off x="1725715" y="1868296"/>
        <a:ext cx="4180465" cy="1494125"/>
      </dsp:txXfrm>
    </dsp:sp>
    <dsp:sp modelId="{F51AA886-CF4A-4069-AED0-1E06E42D8E79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FD426E-4FBA-4970-92C6-06B16334B224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7E41D-8AD9-4C09-93C6-1F24AC993123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Ethical Note:</a:t>
          </a:r>
          <a:r>
            <a:rPr lang="en-GB" sz="2100" b="0" i="0" kern="1200"/>
            <a:t> Consent, anonymization, and secure data storage</a:t>
          </a:r>
          <a:endParaRPr lang="en-US" sz="2100" kern="1200"/>
        </a:p>
      </dsp:txBody>
      <dsp:txXfrm>
        <a:off x="1725715" y="3735953"/>
        <a:ext cx="4180465" cy="14941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D0949-FD3D-4C74-B29F-265B2E9FEF3E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B722B-880F-4D2C-BDEF-078D8E3D5C53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F97CC-BA99-4019-8D2A-46B35C91E8BD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Duration:</a:t>
          </a:r>
          <a:r>
            <a:rPr lang="en-GB" sz="2500" b="0" i="0" kern="1200"/>
            <a:t> May–September 2025</a:t>
          </a:r>
          <a:endParaRPr lang="en-US" sz="2500" kern="1200"/>
        </a:p>
      </dsp:txBody>
      <dsp:txXfrm>
        <a:off x="1725715" y="638"/>
        <a:ext cx="4180465" cy="1494125"/>
      </dsp:txXfrm>
    </dsp:sp>
    <dsp:sp modelId="{FA58B2A3-769A-482F-98A0-EA267B355367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09D97-9560-46E0-A846-65C0AA5C6CFB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6C305-5566-4E9E-9910-E334FF9DA794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Why?</a:t>
          </a:r>
          <a:r>
            <a:rPr lang="en-GB" sz="2500" b="0" i="0" kern="1200"/>
            <a:t> Captures a snapshot of current social factors affecting education.</a:t>
          </a:r>
          <a:endParaRPr lang="en-US" sz="2500" kern="1200"/>
        </a:p>
      </dsp:txBody>
      <dsp:txXfrm>
        <a:off x="1725715" y="1868296"/>
        <a:ext cx="4180465" cy="1494125"/>
      </dsp:txXfrm>
    </dsp:sp>
    <dsp:sp modelId="{4083D77F-ADF3-4ABC-851C-C1EE9C815BC9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52F9D0-01B0-47AF-9F8E-30373AE5A922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ECD06-AA5F-46D8-8DD7-BE3C9D5C7651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/>
            <a:t>Limitation:</a:t>
          </a:r>
          <a:r>
            <a:rPr lang="en-GB" sz="2500" b="0" i="0" kern="1200" dirty="0"/>
            <a:t> Cannot track longitudinal changes </a:t>
          </a:r>
          <a:r>
            <a:rPr lang="en-GB" sz="2500" b="0" i="0" u="none" kern="1200" dirty="0"/>
            <a:t>(Wang and Cheng, 2020). </a:t>
          </a:r>
          <a:endParaRPr lang="en-US" sz="2500" kern="1200" dirty="0"/>
        </a:p>
      </dsp:txBody>
      <dsp:txXfrm>
        <a:off x="1725715" y="3735953"/>
        <a:ext cx="4180465" cy="14941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9D51D7-D740-4846-9F1B-83D4E8FD3281}">
      <dsp:nvSpPr>
        <dsp:cNvPr id="0" name=""/>
        <dsp:cNvSpPr/>
      </dsp:nvSpPr>
      <dsp:spPr>
        <a:xfrm>
          <a:off x="0" y="522"/>
          <a:ext cx="5668310" cy="12237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85FE3-CED8-42C8-80CD-A7D2DAC5AA49}">
      <dsp:nvSpPr>
        <dsp:cNvPr id="0" name=""/>
        <dsp:cNvSpPr/>
      </dsp:nvSpPr>
      <dsp:spPr>
        <a:xfrm>
          <a:off x="370181" y="275864"/>
          <a:ext cx="673057" cy="6730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82261-D217-43B6-9604-E66BE116ACF0}">
      <dsp:nvSpPr>
        <dsp:cNvPr id="0" name=""/>
        <dsp:cNvSpPr/>
      </dsp:nvSpPr>
      <dsp:spPr>
        <a:xfrm>
          <a:off x="1413419" y="522"/>
          <a:ext cx="4254890" cy="1223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12" tIns="129512" rIns="129512" bIns="129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Semi-Structured Interviews </a:t>
          </a:r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(open-ended questions) </a:t>
          </a:r>
          <a:r>
            <a:rPr lang="en-GB" sz="1900" b="0" i="0" u="none" kern="1200" dirty="0"/>
            <a:t>(Cohen, Manion and Morrison, 2018)</a:t>
          </a:r>
          <a:r>
            <a:rPr lang="en-GB" sz="1900" b="0" i="0" kern="1200" dirty="0"/>
            <a:t>.</a:t>
          </a:r>
          <a:endParaRPr lang="en-US" sz="1900" kern="1200" dirty="0"/>
        </a:p>
      </dsp:txBody>
      <dsp:txXfrm>
        <a:off x="1413419" y="522"/>
        <a:ext cx="4254890" cy="1223740"/>
      </dsp:txXfrm>
    </dsp:sp>
    <dsp:sp modelId="{85910400-8EEF-43BA-A156-D9839AC4F84A}">
      <dsp:nvSpPr>
        <dsp:cNvPr id="0" name=""/>
        <dsp:cNvSpPr/>
      </dsp:nvSpPr>
      <dsp:spPr>
        <a:xfrm>
          <a:off x="0" y="1530197"/>
          <a:ext cx="5668310" cy="12237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E7C538-546C-4174-A75B-A44D432F85F8}">
      <dsp:nvSpPr>
        <dsp:cNvPr id="0" name=""/>
        <dsp:cNvSpPr/>
      </dsp:nvSpPr>
      <dsp:spPr>
        <a:xfrm>
          <a:off x="370181" y="1805539"/>
          <a:ext cx="673057" cy="6730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80401-3DA7-465C-A2B5-79FEAD135550}">
      <dsp:nvSpPr>
        <dsp:cNvPr id="0" name=""/>
        <dsp:cNvSpPr/>
      </dsp:nvSpPr>
      <dsp:spPr>
        <a:xfrm>
          <a:off x="1413419" y="1530197"/>
          <a:ext cx="4254890" cy="1223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12" tIns="129512" rIns="129512" bIns="129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Sample:</a:t>
          </a:r>
          <a:r>
            <a:rPr lang="en-GB" sz="1900" b="0" i="0" kern="1200" dirty="0"/>
            <a:t> Purposive sampling of visually impaired students, families, educators.</a:t>
          </a:r>
          <a:br>
            <a:rPr lang="en-GB" sz="1900" b="0" i="0" kern="1200" dirty="0"/>
          </a:br>
          <a:endParaRPr lang="en-US" sz="1900" kern="1200" dirty="0"/>
        </a:p>
      </dsp:txBody>
      <dsp:txXfrm>
        <a:off x="1413419" y="1530197"/>
        <a:ext cx="4254890" cy="1223740"/>
      </dsp:txXfrm>
    </dsp:sp>
    <dsp:sp modelId="{DA516C68-3186-434A-841A-396C652800A4}">
      <dsp:nvSpPr>
        <dsp:cNvPr id="0" name=""/>
        <dsp:cNvSpPr/>
      </dsp:nvSpPr>
      <dsp:spPr>
        <a:xfrm>
          <a:off x="0" y="3059873"/>
          <a:ext cx="5668310" cy="12237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85043F-D42D-42A8-876B-36098F494352}">
      <dsp:nvSpPr>
        <dsp:cNvPr id="0" name=""/>
        <dsp:cNvSpPr/>
      </dsp:nvSpPr>
      <dsp:spPr>
        <a:xfrm>
          <a:off x="370181" y="3335214"/>
          <a:ext cx="673057" cy="6730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682E0-E18F-4BC3-852D-E223759E95BD}">
      <dsp:nvSpPr>
        <dsp:cNvPr id="0" name=""/>
        <dsp:cNvSpPr/>
      </dsp:nvSpPr>
      <dsp:spPr>
        <a:xfrm>
          <a:off x="1413419" y="3059873"/>
          <a:ext cx="4254890" cy="1223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12" tIns="129512" rIns="129512" bIns="129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Secondary Data: </a:t>
          </a:r>
          <a:r>
            <a:rPr lang="en-GB" sz="1900" b="0" i="0" kern="1200" dirty="0"/>
            <a:t>Literature review (e.g., BERA 2024, UWTSD ethics guidelines).</a:t>
          </a:r>
          <a:endParaRPr lang="en-US" sz="1900" kern="1200" dirty="0"/>
        </a:p>
      </dsp:txBody>
      <dsp:txXfrm>
        <a:off x="1413419" y="3059873"/>
        <a:ext cx="4254890" cy="12237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F44C4-4C0A-B146-954E-2EAB84ABE957}">
      <dsp:nvSpPr>
        <dsp:cNvPr id="0" name=""/>
        <dsp:cNvSpPr/>
      </dsp:nvSpPr>
      <dsp:spPr>
        <a:xfrm>
          <a:off x="2685310" y="649957"/>
          <a:ext cx="501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136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2691" y="693017"/>
        <a:ext cx="26598" cy="5319"/>
      </dsp:txXfrm>
    </dsp:sp>
    <dsp:sp modelId="{400F57E8-9775-7846-9A1D-6909801C6E99}">
      <dsp:nvSpPr>
        <dsp:cNvPr id="0" name=""/>
        <dsp:cNvSpPr/>
      </dsp:nvSpPr>
      <dsp:spPr>
        <a:xfrm>
          <a:off x="374240" y="1816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Philosophy: Interpretivism → Subjective meanings.</a:t>
          </a:r>
          <a:endParaRPr lang="en-US" sz="2200" kern="1200"/>
        </a:p>
      </dsp:txBody>
      <dsp:txXfrm>
        <a:off x="374240" y="1816"/>
        <a:ext cx="2312869" cy="1387721"/>
      </dsp:txXfrm>
    </dsp:sp>
    <dsp:sp modelId="{44740FA5-7D19-6148-A467-ED3A4E2C099C}">
      <dsp:nvSpPr>
        <dsp:cNvPr id="0" name=""/>
        <dsp:cNvSpPr/>
      </dsp:nvSpPr>
      <dsp:spPr>
        <a:xfrm>
          <a:off x="1530675" y="1387738"/>
          <a:ext cx="2844829" cy="501360"/>
        </a:xfrm>
        <a:custGeom>
          <a:avLst/>
          <a:gdLst/>
          <a:ahLst/>
          <a:cxnLst/>
          <a:rect l="0" t="0" r="0" b="0"/>
          <a:pathLst>
            <a:path>
              <a:moveTo>
                <a:pt x="2844829" y="0"/>
              </a:moveTo>
              <a:lnTo>
                <a:pt x="2844829" y="267780"/>
              </a:lnTo>
              <a:lnTo>
                <a:pt x="0" y="267780"/>
              </a:lnTo>
              <a:lnTo>
                <a:pt x="0" y="50136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0737" y="1635758"/>
        <a:ext cx="144706" cy="5319"/>
      </dsp:txXfrm>
    </dsp:sp>
    <dsp:sp modelId="{E45D2844-B889-4F4D-80F1-0A57296DFB77}">
      <dsp:nvSpPr>
        <dsp:cNvPr id="0" name=""/>
        <dsp:cNvSpPr/>
      </dsp:nvSpPr>
      <dsp:spPr>
        <a:xfrm>
          <a:off x="3219070" y="1816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Approach: Inductive → Theory from data.</a:t>
          </a:r>
          <a:endParaRPr lang="en-US" sz="2200" kern="1200"/>
        </a:p>
      </dsp:txBody>
      <dsp:txXfrm>
        <a:off x="3219070" y="1816"/>
        <a:ext cx="2312869" cy="1387721"/>
      </dsp:txXfrm>
    </dsp:sp>
    <dsp:sp modelId="{624CCF9F-B85F-6045-B593-87BDB1451B6D}">
      <dsp:nvSpPr>
        <dsp:cNvPr id="0" name=""/>
        <dsp:cNvSpPr/>
      </dsp:nvSpPr>
      <dsp:spPr>
        <a:xfrm>
          <a:off x="2685310" y="2569639"/>
          <a:ext cx="501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136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2691" y="2612699"/>
        <a:ext cx="26598" cy="5319"/>
      </dsp:txXfrm>
    </dsp:sp>
    <dsp:sp modelId="{0E805B20-1D3F-174D-B61F-4B99E938D6EB}">
      <dsp:nvSpPr>
        <dsp:cNvPr id="0" name=""/>
        <dsp:cNvSpPr/>
      </dsp:nvSpPr>
      <dsp:spPr>
        <a:xfrm>
          <a:off x="374240" y="1921498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Strategy: Case study → Contextual depth.</a:t>
          </a:r>
          <a:endParaRPr lang="en-US" sz="2200" kern="1200" dirty="0"/>
        </a:p>
      </dsp:txBody>
      <dsp:txXfrm>
        <a:off x="374240" y="1921498"/>
        <a:ext cx="2312869" cy="1387721"/>
      </dsp:txXfrm>
    </dsp:sp>
    <dsp:sp modelId="{6E448AB7-8FCA-3243-936F-50A07CE0A569}">
      <dsp:nvSpPr>
        <dsp:cNvPr id="0" name=""/>
        <dsp:cNvSpPr/>
      </dsp:nvSpPr>
      <dsp:spPr>
        <a:xfrm>
          <a:off x="1530675" y="3307419"/>
          <a:ext cx="2844829" cy="501360"/>
        </a:xfrm>
        <a:custGeom>
          <a:avLst/>
          <a:gdLst/>
          <a:ahLst/>
          <a:cxnLst/>
          <a:rect l="0" t="0" r="0" b="0"/>
          <a:pathLst>
            <a:path>
              <a:moveTo>
                <a:pt x="2844829" y="0"/>
              </a:moveTo>
              <a:lnTo>
                <a:pt x="2844829" y="267780"/>
              </a:lnTo>
              <a:lnTo>
                <a:pt x="0" y="267780"/>
              </a:lnTo>
              <a:lnTo>
                <a:pt x="0" y="50136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0737" y="3555440"/>
        <a:ext cx="144706" cy="5319"/>
      </dsp:txXfrm>
    </dsp:sp>
    <dsp:sp modelId="{2238CA43-D3CF-0148-82C5-81103C2A820C}">
      <dsp:nvSpPr>
        <dsp:cNvPr id="0" name=""/>
        <dsp:cNvSpPr/>
      </dsp:nvSpPr>
      <dsp:spPr>
        <a:xfrm>
          <a:off x="3219070" y="1921498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Consent (guardians + students).</a:t>
          </a:r>
          <a:endParaRPr lang="en-US" sz="2200" kern="1200"/>
        </a:p>
      </dsp:txBody>
      <dsp:txXfrm>
        <a:off x="3219070" y="1921498"/>
        <a:ext cx="2312869" cy="1387721"/>
      </dsp:txXfrm>
    </dsp:sp>
    <dsp:sp modelId="{E5D499D9-B650-2A4A-B0D4-5361DAE54FFC}">
      <dsp:nvSpPr>
        <dsp:cNvPr id="0" name=""/>
        <dsp:cNvSpPr/>
      </dsp:nvSpPr>
      <dsp:spPr>
        <a:xfrm>
          <a:off x="2685310" y="4489320"/>
          <a:ext cx="501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136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2691" y="4532381"/>
        <a:ext cx="26598" cy="5319"/>
      </dsp:txXfrm>
    </dsp:sp>
    <dsp:sp modelId="{C0C08FFF-0B24-594B-B963-47146FA62253}">
      <dsp:nvSpPr>
        <dsp:cNvPr id="0" name=""/>
        <dsp:cNvSpPr/>
      </dsp:nvSpPr>
      <dsp:spPr>
        <a:xfrm>
          <a:off x="374240" y="3841179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Anonymization (pseudonyms).</a:t>
          </a:r>
          <a:endParaRPr lang="en-US" sz="2200" kern="1200"/>
        </a:p>
      </dsp:txBody>
      <dsp:txXfrm>
        <a:off x="374240" y="3841179"/>
        <a:ext cx="2312869" cy="1387721"/>
      </dsp:txXfrm>
    </dsp:sp>
    <dsp:sp modelId="{0449A84C-2C74-C540-A6BB-E08BAB11A50B}">
      <dsp:nvSpPr>
        <dsp:cNvPr id="0" name=""/>
        <dsp:cNvSpPr/>
      </dsp:nvSpPr>
      <dsp:spPr>
        <a:xfrm>
          <a:off x="3219070" y="3841179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Data security (encryption, locked storage).</a:t>
          </a:r>
          <a:endParaRPr lang="en-US" sz="2200" kern="1200"/>
        </a:p>
      </dsp:txBody>
      <dsp:txXfrm>
        <a:off x="3219070" y="3841179"/>
        <a:ext cx="2312869" cy="1387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010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07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538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37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673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513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129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85845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98563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014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05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387337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836677E-F83B-4FAB-8095-870076307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5F2D5-E181-1865-7081-316D22D75B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108" y="1809615"/>
            <a:ext cx="10927784" cy="2733106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5000" b="1" i="1" cap="none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Family Support and Education of Visually Impaired Children in China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25BC87-A866-B927-0643-7B74464EA5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347" y="5127217"/>
            <a:ext cx="9673306" cy="44722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dirty="0"/>
              <a:t>Roshni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95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26A5AC-2D80-4DD9-98B3-55F7B141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F15FA1F-DFCB-4A96-B3C6-ABE602A6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DE839-9B16-EFC7-CBDF-79607DCD4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895" y="574034"/>
            <a:ext cx="3765200" cy="5709931"/>
          </a:xfr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tx2">
                    <a:lumMod val="75000"/>
                  </a:schemeClr>
                </a:solidFill>
              </a:rPr>
              <a:t>Outline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FF8E5C89-AD0F-29BB-A26A-048C4B4F17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339009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040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79203-6200-AB38-8AD0-818616C83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r>
              <a:rPr lang="en-GB" sz="3600" dirty="0"/>
              <a:t>The Need for this Study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19505-A41B-3D02-3471-F42B4D1D5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anchor="ctr">
            <a:normAutofit fontScale="92500"/>
          </a:bodyPr>
          <a:lstStyle/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Highlight 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key social factors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affecting education of visually impaired students (aged 12-18) in southwestern China.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Acknowledging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that family support and social attitudes significantly impact 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experiences (Xu, Zhu and Smith, 2022).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Family involvement improves academic progress (Zhang, 2022).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stereotypes hinder inclusive education (Qu, 2022).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Study is important due to the need to examine the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context-specific understanding of social influences 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impacts </a:t>
            </a:r>
            <a:r>
              <a:rPr lang="en-GB" dirty="0"/>
              <a:t>(Schworm, 1979)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Addresses knowledge gaps to improve social understanding.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150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06D92-C2A6-7A5F-6BFE-695CF588F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FB794243-47CB-42A9-93FC-1D2797161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57344CA-934B-496B-9212-0F8D6B251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-1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55CF118-AE35-480F-8226-BBA56533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8C1BCE1-FFBB-4798-BBF8-82D95422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4578E-D04B-E8D9-86B8-761C85ACC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355" y="1861309"/>
            <a:ext cx="5068568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000" b="1" cap="none">
                <a:solidFill>
                  <a:schemeClr val="tx2">
                    <a:lumMod val="75000"/>
                  </a:schemeClr>
                </a:solidFill>
              </a:rPr>
              <a:t>Aims And Objectives </a:t>
            </a:r>
            <a:endParaRPr lang="en-US" sz="6000" b="1" cap="none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0519B0D-9E05-4894-BACA-E3BF263E1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E5F7DD3-3222-41F0-86FE-7D4D5AC8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B8138AA9-9380-4899-92BB-6D76E5895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E3C50B7D-0388-4179-BEB3-9A67366E4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29666153-4849-4321-91EF-451270A61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055" y="0"/>
            <a:ext cx="4636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B9EF21F2-EA23-7076-FC91-AC7C315EC6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99519" y="1755316"/>
            <a:ext cx="3357629" cy="335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93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0B06FF-8E0A-26BB-135E-CCEF9702A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DEA1B510-CB60-D63E-3031-D88596F30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2F41052-6B34-A965-A7FD-A28C0792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4C74BD-FF96-25E1-BA4E-F0A1EF105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2C39EF4-36C7-07F7-4D28-64E0206DB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4C180A6-321D-06C5-4242-3FFC8495E8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388128"/>
              </p:ext>
            </p:extLst>
          </p:nvPr>
        </p:nvGraphicFramePr>
        <p:xfrm>
          <a:off x="474172" y="560320"/>
          <a:ext cx="11194888" cy="5715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6453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FB794243-47CB-42A9-93FC-1D2797161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57344CA-934B-496B-9212-0F8D6B251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-1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55CF118-AE35-480F-8226-BBA56533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58C1BCE1-FFBB-4798-BBF8-82D95422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DA769-389F-C642-C93D-AAFE060F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56" y="1861715"/>
            <a:ext cx="5068568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000" b="1" cap="none" dirty="0">
                <a:solidFill>
                  <a:schemeClr val="tx2">
                    <a:lumMod val="75000"/>
                  </a:schemeClr>
                </a:solidFill>
              </a:rPr>
              <a:t>Proposed</a:t>
            </a:r>
            <a:r>
              <a:rPr lang="en-US" altLang="zh-CN" sz="6000" b="1" cap="none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6000" b="1" cap="none" dirty="0">
                <a:solidFill>
                  <a:schemeClr val="tx2">
                    <a:lumMod val="75000"/>
                  </a:schemeClr>
                </a:solidFill>
              </a:rPr>
              <a:t>Research Questions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0519B0D-9E05-4894-BACA-E3BF263E1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7E5F7DD3-3222-41F0-86FE-7D4D5AC8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B8138AA9-9380-4899-92BB-6D76E5895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E3C50B7D-0388-4179-BEB3-9A67366E4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 63">
            <a:extLst>
              <a:ext uri="{FF2B5EF4-FFF2-40B4-BE49-F238E27FC236}">
                <a16:creationId xmlns:a16="http://schemas.microsoft.com/office/drawing/2014/main" id="{29666153-4849-4321-91EF-451270A61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055" y="0"/>
            <a:ext cx="4636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8F11D90A-83D4-B861-EA8F-006F4321F6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99519" y="1755316"/>
            <a:ext cx="3357629" cy="335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020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7DA8E10-8D20-4557-A01C-BE57BA68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12898A6-467D-4DE5-8382-B8C194339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86993-AAE7-F1B5-79BE-F21B28975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758469"/>
            <a:ext cx="9792208" cy="15270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Proposed</a:t>
            </a:r>
            <a:r>
              <a:rPr lang="en-US" altLang="zh-CN" b="1" dirty="0"/>
              <a:t> </a:t>
            </a:r>
            <a:r>
              <a:rPr lang="en-US" b="1" dirty="0"/>
              <a:t>Research Questions</a:t>
            </a:r>
            <a:endParaRPr lang="en-US" dirty="0"/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990E6969-657F-5D1B-3C34-AE640865C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5512" y="2512212"/>
            <a:ext cx="9792208" cy="340786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400" b="1" dirty="0"/>
              <a:t>Main Question 1:</a:t>
            </a:r>
            <a:r>
              <a:rPr lang="en-US" sz="2400" dirty="0"/>
              <a:t> How do social and cultural attitudes among educators in the southwestern region of China influence the educational opportunities and experiences of students with visual impairments?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Main Question 2:</a:t>
            </a:r>
            <a:r>
              <a:rPr lang="en-US" sz="2400" dirty="0"/>
              <a:t> What is the role of family support in shaping the educational development, engagement, and outcomes of visually impaired students in this region?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333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Rectangle 84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1B28-5618-40BD-CF3D-82B898277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4747" y="1833246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5400" b="1" cap="none" dirty="0">
                <a:solidFill>
                  <a:schemeClr val="tx2">
                    <a:lumMod val="75000"/>
                  </a:schemeClr>
                </a:solidFill>
              </a:rPr>
              <a:t>Literature</a:t>
            </a:r>
            <a:r>
              <a:rPr lang="en-US" altLang="zh-CN" sz="5400" b="1" cap="none" dirty="0">
                <a:solidFill>
                  <a:schemeClr val="tx2">
                    <a:lumMod val="75000"/>
                  </a:schemeClr>
                </a:solidFill>
              </a:rPr>
              <a:t> Review</a:t>
            </a:r>
            <a:endParaRPr lang="en-US" sz="5400" b="1" cap="none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6B8ACB2-7F88-EEFF-4880-2EFF1A6175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192" y="701624"/>
            <a:ext cx="5451627" cy="5451627"/>
          </a:xfrm>
          <a:prstGeom prst="rect">
            <a:avLst/>
          </a:prstGeom>
        </p:spPr>
      </p:pic>
      <p:sp>
        <p:nvSpPr>
          <p:cNvPr id="95" name="Rectangle 94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786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0000"/>
                <a:shade val="100000"/>
                <a:satMod val="300000"/>
              </a:schemeClr>
            </a:gs>
            <a:gs pos="100000">
              <a:schemeClr val="bg2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C6B8CC-B97E-ABE4-BEBB-C85672151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/>
              <a:t>According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To Existing Studies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DB1B7-91D8-35D5-9022-BBDCC8F78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Family Support is Crucial: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Family involvement significantly impacts academic achievement and social adaptation of visually impaired children </a:t>
            </a:r>
            <a:r>
              <a:rPr lang="en-GB" dirty="0"/>
              <a:t>(He, 2025)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but effectiveness is influenced by various factors </a:t>
            </a:r>
            <a:r>
              <a:rPr lang="en-GB" dirty="0"/>
              <a:t>(Xu, Zhu and Smith, 2022)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Societal Bias as a Barrier: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Societal discrimination affects educational opportunities and self-perception; eliminating bias is essential </a:t>
            </a:r>
            <a:r>
              <a:rPr lang="en-GB" dirty="0"/>
              <a:t>(Qu, 2022; Zhang and Miao, 2022)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Unique Challenges in China: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Special education resources are scarce in the Southwest region </a:t>
            </a:r>
            <a:r>
              <a:rPr lang="en-GB" dirty="0"/>
              <a:t>(Qu, 2022)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and traditional views impact education.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6053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384B5FFB-E400-49F0-8153-75622C96F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9E734E7-3EBF-463F-9D80-2668EE36A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4685F97-04E2-4F32-B20B-3CB5C4D1F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57F0196-A6E1-4D1C-B47F-8CF95D759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21404AE-4400-43A1-94EC-16F37AE0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96CF6F17-8CCC-492C-A2CB-97CCBF7CB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393A3195-94A6-4E0A-BE4A-12564DAEE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91373ED-58A8-4EEA-959E-7BD3C97B1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836677E-F83B-4FAB-8095-870076307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ACA11-256B-B46D-E631-1A8022DE1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347" y="1586947"/>
            <a:ext cx="9673306" cy="37570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700" dirty="0">
                <a:solidFill>
                  <a:schemeClr val="tx2">
                    <a:lumMod val="75000"/>
                  </a:schemeClr>
                </a:solidFill>
              </a:rPr>
              <a:t>Proposed methodology </a:t>
            </a:r>
            <a:br>
              <a:rPr lang="en-US" sz="67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US" sz="6700" dirty="0">
                <a:solidFill>
                  <a:schemeClr val="tx2">
                    <a:lumMod val="75000"/>
                  </a:schemeClr>
                </a:solidFill>
              </a:rPr>
              <a:t>and Analysis 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984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CF29F844-713A-4FCF-AAE0-F600375E7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75EC574-A302-4180-8E31-8B5448B8A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29CEBB8-8EF2-40AF-8FB9-230ED1D50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21685E5-8C64-4CDA-A908-2A64086E4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001" y="255102"/>
            <a:ext cx="6705400" cy="63615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7C5D207-C1D9-49BE-901C-7FEABC9B1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2592" y="419693"/>
            <a:ext cx="6364719" cy="6009219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3A473-D53F-9C13-37F4-7A630A305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920" y="892120"/>
            <a:ext cx="5412203" cy="1646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Proposed</a:t>
            </a:r>
            <a:r>
              <a:rPr lang="en-US" altLang="zh-CN" sz="4800">
                <a:solidFill>
                  <a:schemeClr val="tx1">
                    <a:lumMod val="85000"/>
                    <a:lumOff val="15000"/>
                  </a:schemeClr>
                </a:solidFill>
              </a:rPr>
              <a:t> Methodology</a:t>
            </a:r>
            <a:endParaRPr lang="en-US" sz="4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2C1D65-B3C5-4FF0-8DEA-622581102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349" y="255101"/>
            <a:ext cx="4776994" cy="636068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22E334F-B448-4FC2-A576-2BAF9007C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942" y="419693"/>
            <a:ext cx="4456938" cy="6009219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8" name="Content Placeholder 7" descr="A close up of a onion&#10;&#10;AI-generated content may be incorrect.">
            <a:extLst>
              <a:ext uri="{FF2B5EF4-FFF2-40B4-BE49-F238E27FC236}">
                <a16:creationId xmlns:a16="http://schemas.microsoft.com/office/drawing/2014/main" id="{219C1B5E-2D47-BF55-60C2-EAE6259EE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4799" y="991862"/>
            <a:ext cx="3492449" cy="487545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C74E34-6842-031D-0C8F-C3E37C2FE6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2920" y="2658721"/>
            <a:ext cx="5630989" cy="3476312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lvl="0">
              <a:lnSpc>
                <a:spcPct val="100000"/>
              </a:lnSpc>
            </a:pPr>
            <a:r>
              <a:rPr lang="en-US" sz="3800" dirty="0"/>
              <a:t>These layer are broken up into six main areas: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Philosophy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Approach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Methodology Choices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Strategy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Time Horizons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Data Collection Techniques And Analysis 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444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77119-6B72-C934-590E-1E24A748C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sz="4400" b="1" i="0" u="none" strike="noStrike" dirty="0">
                <a:effectLst/>
              </a:rPr>
              <a:t>Research Philosophy</a:t>
            </a:r>
            <a:r>
              <a:rPr lang="zh-CN" altLang="en-US" sz="4400" b="1" i="0" u="none" strike="noStrike" dirty="0">
                <a:effectLst/>
              </a:rPr>
              <a:t> </a:t>
            </a:r>
            <a:r>
              <a:rPr lang="en-US" altLang="zh-CN" sz="4400" b="1" i="0" u="none" strike="noStrike" dirty="0">
                <a:effectLst/>
              </a:rPr>
              <a:t>-</a:t>
            </a:r>
            <a:r>
              <a:rPr lang="zh-CN" altLang="en-US" sz="4400" b="1" i="0" u="none" strike="noStrike" dirty="0">
                <a:effectLst/>
              </a:rPr>
              <a:t> </a:t>
            </a:r>
            <a:r>
              <a:rPr lang="en-GB" sz="4400" b="1" i="0" u="none" strike="noStrike" dirty="0">
                <a:effectLst/>
              </a:rPr>
              <a:t>Interpretivism</a:t>
            </a:r>
            <a:endParaRPr lang="en-GB" sz="4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714BE-EEF0-FB97-4DAE-A9EE3B896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7373234"/>
              </p:ext>
            </p:extLst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4917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8D6BE-E184-9604-276C-CA59C552B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b="1" i="0" u="none" strike="noStrike" dirty="0">
                <a:effectLst/>
              </a:rPr>
              <a:t>Research Approach</a:t>
            </a:r>
            <a:r>
              <a:rPr lang="zh-CN" altLang="en-US" b="1" i="0" u="none" strike="noStrike" dirty="0">
                <a:effectLst/>
              </a:rPr>
              <a:t> </a:t>
            </a:r>
            <a:r>
              <a:rPr lang="en-US" altLang="zh-CN" b="1" i="0" u="none" strike="noStrike" dirty="0">
                <a:effectLst/>
              </a:rPr>
              <a:t>-</a:t>
            </a:r>
            <a:r>
              <a:rPr lang="zh-CN" altLang="en-US" b="1" i="0" u="none" strike="noStrike" dirty="0">
                <a:effectLst/>
              </a:rPr>
              <a:t> </a:t>
            </a:r>
            <a:r>
              <a:rPr lang="en-GB" b="1" i="0" u="none" strike="noStrike" dirty="0">
                <a:effectLst/>
              </a:rPr>
              <a:t>Inductive Approach</a:t>
            </a: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742584-33AF-C061-BFBD-53FD3E715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594729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5668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CDDF69-9963-4CB8-8441-2D6CA2C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004723"/>
            <a:ext cx="11281609" cy="2396079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8B53A5F-63B3-4E86-93F7-275390D7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4169490"/>
            <a:ext cx="10954512" cy="2066544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37C72-2A30-C239-5846-5BCE608B9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2120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4400" b="1">
                <a:solidFill>
                  <a:srgbClr val="FFFFFF"/>
                </a:solidFill>
              </a:rPr>
              <a:t>Research Methodology Choices</a:t>
            </a:r>
            <a:r>
              <a:rPr lang="zh-CN" altLang="en-US" sz="4400" b="1">
                <a:solidFill>
                  <a:srgbClr val="FFFFFF"/>
                </a:solidFill>
              </a:rPr>
              <a:t> </a:t>
            </a:r>
            <a:r>
              <a:rPr lang="en-US" altLang="zh-CN" sz="4400" b="1">
                <a:solidFill>
                  <a:srgbClr val="FFFFFF"/>
                </a:solidFill>
              </a:rPr>
              <a:t>-</a:t>
            </a:r>
            <a:r>
              <a:rPr lang="zh-CN" altLang="en-US" sz="4400" b="1">
                <a:solidFill>
                  <a:srgbClr val="FFFFFF"/>
                </a:solidFill>
              </a:rPr>
              <a:t> </a:t>
            </a:r>
            <a:r>
              <a:rPr lang="en-GB" sz="4400" b="1" i="0" u="none" strike="noStrike">
                <a:solidFill>
                  <a:srgbClr val="FFFFFF"/>
                </a:solidFill>
                <a:effectLst/>
              </a:rPr>
              <a:t>Qualitative Case Study</a:t>
            </a:r>
            <a:endParaRPr lang="en-GB" sz="4400" b="1">
              <a:solidFill>
                <a:srgbClr val="FFFFFF"/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1B1461E-E400-E656-2DD2-C1DA090B42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419801"/>
              </p:ext>
            </p:extLst>
          </p:nvPr>
        </p:nvGraphicFramePr>
        <p:xfrm>
          <a:off x="1473200" y="990601"/>
          <a:ext cx="9245600" cy="2336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1019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15109-18C3-EEF9-62D6-D2C3AE1BE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Research Strategy </a:t>
            </a:r>
            <a:r>
              <a:rPr lang="en-US" altLang="zh-CN" sz="4000" b="1" dirty="0"/>
              <a:t>-</a:t>
            </a:r>
            <a:r>
              <a:rPr lang="zh-CN" altLang="en-US" sz="4000" b="1" dirty="0"/>
              <a:t> </a:t>
            </a:r>
            <a:br>
              <a:rPr lang="en-US" sz="4000" b="1" dirty="0"/>
            </a:br>
            <a:r>
              <a:rPr lang="en-GB" sz="4000" b="1" i="0" u="none" strike="noStrike" dirty="0">
                <a:effectLst/>
              </a:rPr>
              <a:t>Hermeneutic Phenomenology</a:t>
            </a:r>
            <a:endParaRPr lang="en-GB" sz="4000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7985DA-6D68-06BE-BFD7-B5D8A2D056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59247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4478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0950C-0C1F-9384-31F5-65246A610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b="1" i="0" u="none" strike="noStrike" dirty="0">
                <a:effectLst/>
              </a:rPr>
              <a:t>Time Horizons - Cross-Sectional Study</a:t>
            </a:r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1B7FF9-930A-B1CA-2302-7902AA7515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948679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60334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7A821B9-0CFF-4B38-BBA6-D630BD3AF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6394E5-E242-48C2-9BFF-BDCB27E4F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8EFCA7-18D5-4FA9-867D-374429893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3182AD-CBBA-42F2-964B-8C8644688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0CAEBB-FC65-4E55-A355-E4770B7E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8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57B2F-0B8E-4599-5D28-54EA54038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>
            <a:normAutofit/>
          </a:bodyPr>
          <a:lstStyle/>
          <a:p>
            <a:pPr algn="ctr"/>
            <a:r>
              <a:rPr lang="en-GB" b="1" i="0" u="none" strike="noStrike" dirty="0">
                <a:solidFill>
                  <a:schemeClr val="bg1"/>
                </a:solidFill>
                <a:effectLst/>
              </a:rPr>
              <a:t>Primary Data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3BC431-67B6-6C4F-F3C1-193214150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0528578"/>
              </p:ext>
            </p:extLst>
          </p:nvPr>
        </p:nvGraphicFramePr>
        <p:xfrm>
          <a:off x="1286615" y="1286931"/>
          <a:ext cx="5668310" cy="428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3611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65BA5-AA2D-B098-E22C-BCBE3020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lvl="0" algn="ctr"/>
            <a:r>
              <a:rPr lang="en-US" b="1" dirty="0"/>
              <a:t>Proposed Analysis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A4BCBF-6002-4C29-0BA7-77A0A12CA8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308063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6948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2F252-B76F-5000-0E92-2BE976D99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392239"/>
            <a:ext cx="10058400" cy="1371600"/>
          </a:xfrm>
        </p:spPr>
        <p:txBody>
          <a:bodyPr/>
          <a:lstStyle/>
          <a:p>
            <a:r>
              <a:rPr lang="en-US" dirty="0"/>
              <a:t>Reference</a:t>
            </a:r>
            <a:r>
              <a:rPr lang="zh-CN" altLang="en-US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C84FE-9A39-838D-D1E1-2530F5BE0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63839"/>
            <a:ext cx="10058400" cy="445156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Alsaigh, R. and Coyne, I. (2021) ‘Doing a Hermeneutic Phenomenology Research Underpinned by Gadamer’s Philosophy: a Framework to Facilitate Data Analysis’, </a:t>
            </a:r>
            <a:r>
              <a:rPr lang="en-GB" i="1" dirty="0"/>
              <a:t>International Journal of Qualitative Methods</a:t>
            </a:r>
            <a:r>
              <a:rPr lang="en-GB" dirty="0"/>
              <a:t>, 20(1). Available at: https://</a:t>
            </a:r>
            <a:r>
              <a:rPr lang="en-GB" dirty="0" err="1"/>
              <a:t>doi.org</a:t>
            </a:r>
            <a:r>
              <a:rPr lang="en-GB" dirty="0"/>
              <a:t>/10.1177/16094069211047820.</a:t>
            </a:r>
          </a:p>
          <a:p>
            <a:r>
              <a:rPr lang="en-GB" dirty="0"/>
              <a:t>Braun, V. and Clarke, V. (2022) ‘Toward Good Practice in Thematic analysis: Avoiding Common Problems and be(com)</a:t>
            </a:r>
            <a:r>
              <a:rPr lang="en-GB" dirty="0" err="1"/>
              <a:t>ing</a:t>
            </a:r>
            <a:r>
              <a:rPr lang="en-GB" dirty="0"/>
              <a:t> a Knowing Researcher’, </a:t>
            </a:r>
            <a:r>
              <a:rPr lang="en-GB" i="1" dirty="0"/>
              <a:t>International Journal of Transgender Health</a:t>
            </a:r>
            <a:r>
              <a:rPr lang="en-GB" dirty="0"/>
              <a:t>, 24(1), pp. 1–6. Available at: https://</a:t>
            </a:r>
            <a:r>
              <a:rPr lang="en-GB" dirty="0" err="1"/>
              <a:t>doi.org</a:t>
            </a:r>
            <a:r>
              <a:rPr lang="en-GB" dirty="0"/>
              <a:t>/10.1080/26895269.2022.2129597.</a:t>
            </a:r>
          </a:p>
          <a:p>
            <a:r>
              <a:rPr lang="en-GB" dirty="0"/>
              <a:t>British Educational Research Association (2018) </a:t>
            </a:r>
            <a:r>
              <a:rPr lang="en-GB" i="1" dirty="0"/>
              <a:t>Ethical Guidelines for Educational Research, Fourth Edition (2018) | BERA</a:t>
            </a:r>
            <a:r>
              <a:rPr lang="en-GB" dirty="0"/>
              <a:t>, </a:t>
            </a:r>
            <a:r>
              <a:rPr lang="en-GB" i="1" dirty="0" err="1"/>
              <a:t>Bera.ac.uk</a:t>
            </a:r>
            <a:r>
              <a:rPr lang="en-GB" dirty="0"/>
              <a:t>. Available at: https://</a:t>
            </a:r>
            <a:r>
              <a:rPr lang="en-GB" dirty="0" err="1"/>
              <a:t>www.bera.ac.uk</a:t>
            </a:r>
            <a:r>
              <a:rPr lang="en-GB" dirty="0"/>
              <a:t>/researchers-resources/publications/ethical-guidelines-for-educational-research-2018.</a:t>
            </a:r>
          </a:p>
          <a:p>
            <a:r>
              <a:rPr lang="en-GB" dirty="0"/>
              <a:t>Cohen, L., Manion, L. and Morrison, K. (2018) </a:t>
            </a:r>
            <a:r>
              <a:rPr lang="en-GB" i="1" dirty="0"/>
              <a:t>Research Methods in Education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r>
              <a:rPr lang="en-GB" dirty="0"/>
              <a:t>He, X. (2025) </a:t>
            </a:r>
            <a:r>
              <a:rPr lang="en-GB" i="1" dirty="0"/>
              <a:t>Chongqing Disabled Persons’ Federation Screens Film for Visually Impaired Audience</a:t>
            </a:r>
            <a:r>
              <a:rPr lang="en-GB" dirty="0"/>
              <a:t>, </a:t>
            </a:r>
            <a:r>
              <a:rPr lang="en-GB" i="1" dirty="0" err="1"/>
              <a:t>Chinadaily.com.cn</a:t>
            </a:r>
            <a:r>
              <a:rPr lang="en-GB" dirty="0"/>
              <a:t>. Available at: https://</a:t>
            </a:r>
            <a:r>
              <a:rPr lang="en-GB" dirty="0" err="1"/>
              <a:t>www.chinadaily.com.cn</a:t>
            </a:r>
            <a:r>
              <a:rPr lang="en-GB" dirty="0"/>
              <a:t>/a/202503/31/WS67ea6dcfa3101d4e4dc2be3e.html (Accessed: 13 May 2025).</a:t>
            </a:r>
          </a:p>
          <a:p>
            <a:r>
              <a:rPr lang="en-GB" dirty="0"/>
              <a:t>Qu, X. (2022) ‘Structural Barriers to Inclusive Education for Children with Special Educational Needs and Disabilities in China’, </a:t>
            </a:r>
            <a:r>
              <a:rPr lang="en-GB" i="1" dirty="0"/>
              <a:t>Journal of Educational Change</a:t>
            </a:r>
            <a:r>
              <a:rPr lang="en-GB" dirty="0"/>
              <a:t>, 23(2), pp. 253–276. Available at: https://</a:t>
            </a:r>
            <a:r>
              <a:rPr lang="en-GB" dirty="0" err="1"/>
              <a:t>doi.org</a:t>
            </a:r>
            <a:r>
              <a:rPr lang="en-GB" dirty="0"/>
              <a:t>/10.1007/s10833-021-09426-2.</a:t>
            </a:r>
          </a:p>
          <a:p>
            <a:r>
              <a:rPr lang="en-GB" dirty="0"/>
              <a:t>Schworm, R. (1979) ‘Task Analysis in Special Education: Definition and Clarification’, </a:t>
            </a:r>
            <a:r>
              <a:rPr lang="en-GB" i="1" dirty="0"/>
              <a:t>Journal of Special Education Technology</a:t>
            </a:r>
            <a:r>
              <a:rPr lang="en-GB" dirty="0"/>
              <a:t>, 2(3), pp. 37–44. Available at: https://</a:t>
            </a:r>
            <a:r>
              <a:rPr lang="en-GB" dirty="0" err="1"/>
              <a:t>doi.org</a:t>
            </a:r>
            <a:r>
              <a:rPr lang="en-GB" dirty="0"/>
              <a:t>/10.1177/016264347900200305.</a:t>
            </a:r>
          </a:p>
          <a:p>
            <a:r>
              <a:rPr lang="en-GB" dirty="0"/>
              <a:t>Stock, S.E., Davies, D.K. and Wehmeyer, M.L. (2004) ‘Internet-Based Multimedia Tests and Surveys for Individuals with Intellectual Disabilities’, </a:t>
            </a:r>
            <a:r>
              <a:rPr lang="en-GB" i="1" dirty="0"/>
              <a:t>Journal of Special Education Technology</a:t>
            </a:r>
            <a:r>
              <a:rPr lang="en-GB" dirty="0"/>
              <a:t>, 19(4), pp. 43–47. Available at: https://</a:t>
            </a:r>
            <a:r>
              <a:rPr lang="en-GB" dirty="0" err="1"/>
              <a:t>doi.org</a:t>
            </a:r>
            <a:r>
              <a:rPr lang="en-GB" dirty="0"/>
              <a:t>/10.1177/016264340401900405.</a:t>
            </a:r>
          </a:p>
          <a:p>
            <a:r>
              <a:rPr lang="en-GB" dirty="0"/>
              <a:t>Wang, X. and Cheng, Z. (2020) ‘Cross-sectional studies: Strengths, weaknesses, and Recommendations’, </a:t>
            </a:r>
            <a:r>
              <a:rPr lang="en-GB" i="1" dirty="0"/>
              <a:t>Chest</a:t>
            </a:r>
            <a:r>
              <a:rPr lang="en-GB" dirty="0"/>
              <a:t>, 158(1), pp. 65–71. Available at: https://</a:t>
            </a:r>
            <a:r>
              <a:rPr lang="en-GB" dirty="0" err="1"/>
              <a:t>doi.org</a:t>
            </a:r>
            <a:r>
              <a:rPr lang="en-GB" dirty="0"/>
              <a:t>/10.1016/j.chest.2020.03.012.</a:t>
            </a:r>
          </a:p>
          <a:p>
            <a:r>
              <a:rPr lang="en-GB" dirty="0"/>
              <a:t>Wynkoop, K.S. </a:t>
            </a:r>
            <a:r>
              <a:rPr lang="en-GB" i="1" dirty="0"/>
              <a:t>et al.</a:t>
            </a:r>
            <a:r>
              <a:rPr lang="en-GB" dirty="0"/>
              <a:t> (2019) ‘Teacher and Video </a:t>
            </a:r>
            <a:r>
              <a:rPr lang="en-GB" dirty="0" err="1"/>
              <a:t>Modeling</a:t>
            </a:r>
            <a:r>
              <a:rPr lang="en-GB" dirty="0"/>
              <a:t>: a Survey of Use and Perspectives’, </a:t>
            </a:r>
            <a:r>
              <a:rPr lang="en-GB" i="1" dirty="0"/>
              <a:t>Journal of Special Education Technology</a:t>
            </a:r>
            <a:r>
              <a:rPr lang="en-GB" dirty="0"/>
              <a:t>, 35(4), pp. 262–271. Available at: https://</a:t>
            </a:r>
            <a:r>
              <a:rPr lang="en-GB" dirty="0" err="1"/>
              <a:t>doi.org</a:t>
            </a:r>
            <a:r>
              <a:rPr lang="en-GB" dirty="0"/>
              <a:t>/10.1177/0162643419878149.</a:t>
            </a:r>
          </a:p>
          <a:p>
            <a:r>
              <a:rPr lang="en-GB" dirty="0"/>
              <a:t>Xu, S.Q., Zhu, J. and Smith, S. (2022) ‘Primary School Students’ Perceptions of Class Environment and Their Attitudes Towards Inclusive Education in China’, </a:t>
            </a:r>
            <a:r>
              <a:rPr lang="en-GB" i="1" dirty="0"/>
              <a:t>International Journal of Disability, Development and Education</a:t>
            </a:r>
            <a:r>
              <a:rPr lang="en-GB" dirty="0"/>
              <a:t>, 71(4), pp. 1–19. Available at: https://</a:t>
            </a:r>
            <a:r>
              <a:rPr lang="en-GB" dirty="0" err="1"/>
              <a:t>doi.org</a:t>
            </a:r>
            <a:r>
              <a:rPr lang="en-GB" dirty="0"/>
              <a:t>/10.1080/1034912x.2022.2138834.</a:t>
            </a:r>
          </a:p>
          <a:p>
            <a:r>
              <a:rPr lang="en-GB" dirty="0"/>
              <a:t>Zhang, C. and Miao, X. (2022) ‘Systematic Review on Chinese Special Education and Inclusive Education: China’s Solution in Globalization’, </a:t>
            </a:r>
            <a:r>
              <a:rPr lang="en-GB" i="1" dirty="0"/>
              <a:t>ECNU Review of Education</a:t>
            </a:r>
            <a:r>
              <a:rPr lang="en-GB" dirty="0"/>
              <a:t>, p. 209653112211473. Available at: https://</a:t>
            </a:r>
            <a:r>
              <a:rPr lang="en-GB" dirty="0" err="1"/>
              <a:t>doi.org</a:t>
            </a:r>
            <a:r>
              <a:rPr lang="en-GB" dirty="0"/>
              <a:t>/10.1177/20965311221147310.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7925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85209-D8B8-288C-398F-C2E3D17F1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4747" y="1938482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z="4400" dirty="0"/>
              <a:t>Question &amp; </a:t>
            </a:r>
            <a:br>
              <a:rPr lang="en-US" altLang="zh-CN" sz="4400" dirty="0"/>
            </a:br>
            <a:r>
              <a:rPr lang="en-US" altLang="zh-CN" sz="4400" dirty="0"/>
              <a:t>Answer</a:t>
            </a:r>
            <a:endParaRPr lang="en-US" sz="4400" dirty="0"/>
          </a:p>
        </p:txBody>
      </p: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9B15525A-11DB-6FFE-C08A-F8CD53C9E1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192" y="701624"/>
            <a:ext cx="5451627" cy="5451627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6424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5814</TotalTime>
  <Words>1322</Words>
  <Application>Microsoft Macintosh PowerPoint</Application>
  <PresentationFormat>Widescreen</PresentationFormat>
  <Paragraphs>85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Century Gothic</vt:lpstr>
      <vt:lpstr>Garamond</vt:lpstr>
      <vt:lpstr>Wingdings</vt:lpstr>
      <vt:lpstr>Savon</vt:lpstr>
      <vt:lpstr>Family Support and Education of Visually Impaired Children in China</vt:lpstr>
      <vt:lpstr>Outline</vt:lpstr>
      <vt:lpstr>The Need for this Study</vt:lpstr>
      <vt:lpstr>Aims And Objectives </vt:lpstr>
      <vt:lpstr>PowerPoint Presentation</vt:lpstr>
      <vt:lpstr>Proposed Research Questions</vt:lpstr>
      <vt:lpstr>Proposed Research Questions</vt:lpstr>
      <vt:lpstr>Literature Review</vt:lpstr>
      <vt:lpstr>According To Existing Studies</vt:lpstr>
      <vt:lpstr>Proposed methodology  and Analysis </vt:lpstr>
      <vt:lpstr>Proposed Methodology</vt:lpstr>
      <vt:lpstr>Research Philosophy - Interpretivism</vt:lpstr>
      <vt:lpstr>Research Approach - Inductive Approach</vt:lpstr>
      <vt:lpstr>Research Methodology Choices - Qualitative Case Study</vt:lpstr>
      <vt:lpstr>Research Strategy -  Hermeneutic Phenomenology</vt:lpstr>
      <vt:lpstr>Time Horizons - Cross-Sectional Study</vt:lpstr>
      <vt:lpstr>Primary Data</vt:lpstr>
      <vt:lpstr>Proposed Analysis</vt:lpstr>
      <vt:lpstr>Reference </vt:lpstr>
      <vt:lpstr>Question &amp;  Answer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Yanzhu Ding (2403809)</dc:creator>
  <cp:lastModifiedBy>Yanzhu Ding (2403809)</cp:lastModifiedBy>
  <cp:revision>11</cp:revision>
  <dcterms:created xsi:type="dcterms:W3CDTF">2025-05-29T20:16:52Z</dcterms:created>
  <dcterms:modified xsi:type="dcterms:W3CDTF">2025-06-03T01:29:55Z</dcterms:modified>
</cp:coreProperties>
</file>