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4"/>
  </p:sldMasterIdLst>
  <p:sldIdLst>
    <p:sldId id="256" r:id="rId5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A9212D-EBD6-4713-99F7-1A17D560ACED}" v="8" dt="2025-03-30T13:45:53.5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 varScale="1">
        <p:scale>
          <a:sx n="83" d="100"/>
          <a:sy n="83" d="100"/>
        </p:scale>
        <p:origin x="396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vynn Bruno Junior Mendes Horta (2430201)" userId="f49708d5-14bd-4565-93b9-f49da9dcf7cd" providerId="ADAL" clId="{B5A9212D-EBD6-4713-99F7-1A17D560ACED}"/>
    <pc:docChg chg="undo custSel modSld">
      <pc:chgData name="Marvynn Bruno Junior Mendes Horta (2430201)" userId="f49708d5-14bd-4565-93b9-f49da9dcf7cd" providerId="ADAL" clId="{B5A9212D-EBD6-4713-99F7-1A17D560ACED}" dt="2025-03-30T13:46:55.243" v="251" actId="14100"/>
      <pc:docMkLst>
        <pc:docMk/>
      </pc:docMkLst>
      <pc:sldChg chg="addSp delSp modSp mod">
        <pc:chgData name="Marvynn Bruno Junior Mendes Horta (2430201)" userId="f49708d5-14bd-4565-93b9-f49da9dcf7cd" providerId="ADAL" clId="{B5A9212D-EBD6-4713-99F7-1A17D560ACED}" dt="2025-03-30T13:46:55.243" v="251" actId="14100"/>
        <pc:sldMkLst>
          <pc:docMk/>
          <pc:sldMk cId="3419159698" sldId="256"/>
        </pc:sldMkLst>
        <pc:spChg chg="mod">
          <ac:chgData name="Marvynn Bruno Junior Mendes Horta (2430201)" userId="f49708d5-14bd-4565-93b9-f49da9dcf7cd" providerId="ADAL" clId="{B5A9212D-EBD6-4713-99F7-1A17D560ACED}" dt="2025-03-30T12:44:43.211" v="67" actId="113"/>
          <ac:spMkLst>
            <pc:docMk/>
            <pc:sldMk cId="3419159698" sldId="256"/>
            <ac:spMk id="4" creationId="{95226EC1-2133-7525-EE18-C280C1C1805F}"/>
          </ac:spMkLst>
        </pc:spChg>
        <pc:spChg chg="mod">
          <ac:chgData name="Marvynn Bruno Junior Mendes Horta (2430201)" userId="f49708d5-14bd-4565-93b9-f49da9dcf7cd" providerId="ADAL" clId="{B5A9212D-EBD6-4713-99F7-1A17D560ACED}" dt="2025-03-30T12:44:47.602" v="68" actId="113"/>
          <ac:spMkLst>
            <pc:docMk/>
            <pc:sldMk cId="3419159698" sldId="256"/>
            <ac:spMk id="6" creationId="{3087C6CB-DDE9-93F6-EA5C-AA8FDE5D8B59}"/>
          </ac:spMkLst>
        </pc:spChg>
        <pc:spChg chg="mod">
          <ac:chgData name="Marvynn Bruno Junior Mendes Horta (2430201)" userId="f49708d5-14bd-4565-93b9-f49da9dcf7cd" providerId="ADAL" clId="{B5A9212D-EBD6-4713-99F7-1A17D560ACED}" dt="2025-03-30T12:44:39.031" v="66" actId="113"/>
          <ac:spMkLst>
            <pc:docMk/>
            <pc:sldMk cId="3419159698" sldId="256"/>
            <ac:spMk id="7" creationId="{8CA3D3B0-CDD2-A313-710A-0FAD87BAA0C1}"/>
          </ac:spMkLst>
        </pc:spChg>
        <pc:spChg chg="add del">
          <ac:chgData name="Marvynn Bruno Junior Mendes Horta (2430201)" userId="f49708d5-14bd-4565-93b9-f49da9dcf7cd" providerId="ADAL" clId="{B5A9212D-EBD6-4713-99F7-1A17D560ACED}" dt="2025-03-30T12:41:31.829" v="1" actId="22"/>
          <ac:spMkLst>
            <pc:docMk/>
            <pc:sldMk cId="3419159698" sldId="256"/>
            <ac:spMk id="8" creationId="{C5227AD3-006B-83F3-053B-8D408A5D3BBE}"/>
          </ac:spMkLst>
        </pc:spChg>
        <pc:spChg chg="add mod">
          <ac:chgData name="Marvynn Bruno Junior Mendes Horta (2430201)" userId="f49708d5-14bd-4565-93b9-f49da9dcf7cd" providerId="ADAL" clId="{B5A9212D-EBD6-4713-99F7-1A17D560ACED}" dt="2025-03-30T13:34:44.104" v="78"/>
          <ac:spMkLst>
            <pc:docMk/>
            <pc:sldMk cId="3419159698" sldId="256"/>
            <ac:spMk id="9" creationId="{0F44D8BA-24E6-D9AD-0C94-BB4EA592451B}"/>
          </ac:spMkLst>
        </pc:spChg>
        <pc:spChg chg="add mod">
          <ac:chgData name="Marvynn Bruno Junior Mendes Horta (2430201)" userId="f49708d5-14bd-4565-93b9-f49da9dcf7cd" providerId="ADAL" clId="{B5A9212D-EBD6-4713-99F7-1A17D560ACED}" dt="2025-03-30T13:42:51.524" v="194" actId="20577"/>
          <ac:spMkLst>
            <pc:docMk/>
            <pc:sldMk cId="3419159698" sldId="256"/>
            <ac:spMk id="18" creationId="{2EABD298-5DA0-1A00-26F9-29B592141E77}"/>
          </ac:spMkLst>
        </pc:spChg>
        <pc:spChg chg="add mod">
          <ac:chgData name="Marvynn Bruno Junior Mendes Horta (2430201)" userId="f49708d5-14bd-4565-93b9-f49da9dcf7cd" providerId="ADAL" clId="{B5A9212D-EBD6-4713-99F7-1A17D560ACED}" dt="2025-03-30T13:45:13.756" v="249" actId="1076"/>
          <ac:spMkLst>
            <pc:docMk/>
            <pc:sldMk cId="3419159698" sldId="256"/>
            <ac:spMk id="20" creationId="{B754F290-8756-367C-C440-6970943595F6}"/>
          </ac:spMkLst>
        </pc:spChg>
        <pc:graphicFrameChg chg="mod modGraphic">
          <ac:chgData name="Marvynn Bruno Junior Mendes Horta (2430201)" userId="f49708d5-14bd-4565-93b9-f49da9dcf7cd" providerId="ADAL" clId="{B5A9212D-EBD6-4713-99F7-1A17D560ACED}" dt="2025-03-30T13:43:17.163" v="198" actId="339"/>
          <ac:graphicFrameMkLst>
            <pc:docMk/>
            <pc:sldMk cId="3419159698" sldId="256"/>
            <ac:graphicFrameMk id="12" creationId="{48CAAFC1-14DC-A63B-FF47-D3D31D98B56E}"/>
          </ac:graphicFrameMkLst>
        </pc:graphicFrameChg>
        <pc:graphicFrameChg chg="add mod modGraphic">
          <ac:chgData name="Marvynn Bruno Junior Mendes Horta (2430201)" userId="f49708d5-14bd-4565-93b9-f49da9dcf7cd" providerId="ADAL" clId="{B5A9212D-EBD6-4713-99F7-1A17D560ACED}" dt="2025-03-30T12:45:30.248" v="74" actId="339"/>
          <ac:graphicFrameMkLst>
            <pc:docMk/>
            <pc:sldMk cId="3419159698" sldId="256"/>
            <ac:graphicFrameMk id="13" creationId="{62406701-EA8E-AD02-60B9-4B538A948C2B}"/>
          </ac:graphicFrameMkLst>
        </pc:graphicFrameChg>
        <pc:graphicFrameChg chg="add mod modGraphic">
          <ac:chgData name="Marvynn Bruno Junior Mendes Horta (2430201)" userId="f49708d5-14bd-4565-93b9-f49da9dcf7cd" providerId="ADAL" clId="{B5A9212D-EBD6-4713-99F7-1A17D560ACED}" dt="2025-03-30T13:40:57.773" v="93" actId="339"/>
          <ac:graphicFrameMkLst>
            <pc:docMk/>
            <pc:sldMk cId="3419159698" sldId="256"/>
            <ac:graphicFrameMk id="17" creationId="{00DAA475-7855-8C23-2745-E549999C0863}"/>
          </ac:graphicFrameMkLst>
        </pc:graphicFrameChg>
        <pc:picChg chg="mod">
          <ac:chgData name="Marvynn Bruno Junior Mendes Horta (2430201)" userId="f49708d5-14bd-4565-93b9-f49da9dcf7cd" providerId="ADAL" clId="{B5A9212D-EBD6-4713-99F7-1A17D560ACED}" dt="2025-03-30T13:46:55.243" v="251" actId="14100"/>
          <ac:picMkLst>
            <pc:docMk/>
            <pc:sldMk cId="3419159698" sldId="256"/>
            <ac:picMk id="5" creationId="{757CC177-65AA-96E5-3C26-57262A31BC70}"/>
          </ac:picMkLst>
        </pc:picChg>
        <pc:picChg chg="add mod">
          <ac:chgData name="Marvynn Bruno Junior Mendes Horta (2430201)" userId="f49708d5-14bd-4565-93b9-f49da9dcf7cd" providerId="ADAL" clId="{B5A9212D-EBD6-4713-99F7-1A17D560ACED}" dt="2025-03-30T13:40:27.519" v="89" actId="1076"/>
          <ac:picMkLst>
            <pc:docMk/>
            <pc:sldMk cId="3419159698" sldId="256"/>
            <ac:picMk id="15" creationId="{9C17CFC4-73FF-9E8D-76F2-7D13D24D0135}"/>
          </ac:picMkLst>
        </pc:picChg>
        <pc:picChg chg="add mod">
          <ac:chgData name="Marvynn Bruno Junior Mendes Horta (2430201)" userId="f49708d5-14bd-4565-93b9-f49da9dcf7cd" providerId="ADAL" clId="{B5A9212D-EBD6-4713-99F7-1A17D560ACED}" dt="2025-03-30T13:39:53.196" v="84"/>
          <ac:picMkLst>
            <pc:docMk/>
            <pc:sldMk cId="3419159698" sldId="256"/>
            <ac:picMk id="16" creationId="{389BDDD7-86E2-4D3B-289D-19E16B259E7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476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765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502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867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958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85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985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587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303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855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351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541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hdphoto" Target="../media/hdphoto1.wdp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hyperlink" Target="https://www.uwtsd.ac.uk/" TargetMode="External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microsoft.com/office/2017/06/relationships/model3d" Target="../media/model3d1.glb"/><Relationship Id="rId9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801600" cy="9601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7CC177-65AA-96E5-3C26-57262A31BC7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9233" r="83101"/>
                    </a14:imgEffect>
                  </a14:imgLayer>
                </a14:imgProps>
              </a:ext>
            </a:extLst>
          </a:blip>
          <a:srcRect r="7666" b="-1"/>
          <a:stretch/>
        </p:blipFill>
        <p:spPr>
          <a:xfrm>
            <a:off x="-92597" y="114305"/>
            <a:ext cx="13461729" cy="9601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A12529-76EA-B338-4D57-F4B24B64AA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0503" y="114305"/>
            <a:ext cx="5852712" cy="5970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HOW TO INSERT HYPERLINK ?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763" y="711326"/>
            <a:ext cx="5272242" cy="20899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95276" y="8693895"/>
            <a:ext cx="5272242" cy="6400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95226EC1-2133-7525-EE18-C280C1C1805F}"/>
              </a:ext>
            </a:extLst>
          </p:cNvPr>
          <p:cNvSpPr txBox="1">
            <a:spLocks/>
          </p:cNvSpPr>
          <p:nvPr/>
        </p:nvSpPr>
        <p:spPr>
          <a:xfrm>
            <a:off x="4707722" y="1517337"/>
            <a:ext cx="3759074" cy="1024922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2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252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801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224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9202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256032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320040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38404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44805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51206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rgbClr val="FFFF00"/>
                </a:solidFill>
              </a:rPr>
              <a:t>STEP 2: </a:t>
            </a:r>
            <a:r>
              <a:rPr lang="en-GB" sz="2000" b="1" dirty="0">
                <a:solidFill>
                  <a:schemeClr val="tx1">
                    <a:lumMod val="95000"/>
                  </a:schemeClr>
                </a:solidFill>
              </a:rPr>
              <a:t>Use your internet browser and load UWTSD website and copy URL</a:t>
            </a:r>
            <a:endParaRPr lang="en-GB" sz="2000" b="1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3087C6CB-DDE9-93F6-EA5C-AA8FDE5D8B59}"/>
              </a:ext>
            </a:extLst>
          </p:cNvPr>
          <p:cNvSpPr txBox="1">
            <a:spLocks/>
          </p:cNvSpPr>
          <p:nvPr/>
        </p:nvSpPr>
        <p:spPr>
          <a:xfrm>
            <a:off x="8894237" y="1517337"/>
            <a:ext cx="3759074" cy="1024922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2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252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801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224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9202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256032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320040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38404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44805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51206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rgbClr val="FFFF00"/>
                </a:solidFill>
              </a:rPr>
              <a:t>STEP 3 </a:t>
            </a:r>
            <a:r>
              <a:rPr lang="en-GB" sz="2000" b="1" dirty="0">
                <a:solidFill>
                  <a:schemeClr val="tx1">
                    <a:lumMod val="95000"/>
                  </a:schemeClr>
                </a:solidFill>
              </a:rPr>
              <a:t>:Highlight the world called “LINK” and then click insert and click LINK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8CA3D3B0-CDD2-A313-710A-0FAD87BAA0C1}"/>
              </a:ext>
            </a:extLst>
          </p:cNvPr>
          <p:cNvSpPr txBox="1">
            <a:spLocks/>
          </p:cNvSpPr>
          <p:nvPr/>
        </p:nvSpPr>
        <p:spPr>
          <a:xfrm>
            <a:off x="521208" y="1517337"/>
            <a:ext cx="3759074" cy="1024922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2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252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801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224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9202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256032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320040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38404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44805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51206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2"/>
              </a:buClr>
              <a:buSzPct val="70000"/>
              <a:buFont typeface="Wingdings 2" charset="2"/>
              <a:buNone/>
              <a:defRPr sz="196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rgbClr val="FFFF00"/>
                </a:solidFill>
              </a:rPr>
              <a:t>STEP 1: </a:t>
            </a:r>
            <a:r>
              <a:rPr lang="en-GB" sz="2000" b="1" dirty="0">
                <a:solidFill>
                  <a:schemeClr val="tx1">
                    <a:lumMod val="95000"/>
                  </a:schemeClr>
                </a:solidFill>
              </a:rPr>
              <a:t>Load MS - </a:t>
            </a:r>
            <a:r>
              <a:rPr lang="en-GB" sz="2000" b="1" dirty="0" err="1">
                <a:solidFill>
                  <a:schemeClr val="tx1">
                    <a:lumMod val="95000"/>
                  </a:schemeClr>
                </a:solidFill>
              </a:rPr>
              <a:t>Powerpoint</a:t>
            </a:r>
            <a:r>
              <a:rPr lang="en-GB" sz="2000" b="1" dirty="0">
                <a:solidFill>
                  <a:schemeClr val="tx1">
                    <a:lumMod val="95000"/>
                  </a:schemeClr>
                </a:solidFill>
              </a:rPr>
              <a:t> and type your sentences</a:t>
            </a:r>
            <a:endParaRPr lang="en-GB" sz="2000" b="1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0" name="3D Model 9" descr="Cookie cutter - arrow 1">
                <a:extLst>
                  <a:ext uri="{FF2B5EF4-FFF2-40B4-BE49-F238E27FC236}">
                    <a16:creationId xmlns:a16="http://schemas.microsoft.com/office/drawing/2014/main" id="{C6452334-BFB2-8856-3D4E-BF83D0B383C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356331377"/>
                  </p:ext>
                </p:extLst>
              </p:nvPr>
            </p:nvGraphicFramePr>
            <p:xfrm>
              <a:off x="3907362" y="1698595"/>
              <a:ext cx="1037586" cy="662404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1037586" cy="662404"/>
                    </a:xfrm>
                    <a:prstGeom prst="rect">
                      <a:avLst/>
                    </a:prstGeom>
                  </am3d:spPr>
                  <am3d:camera>
                    <am3d:pos x="0" y="0" z="5528843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349395" d="1000000"/>
                    <am3d:preTrans dx="-25647258" dy="-21365026" dz="22282236"/>
                    <am3d:scale>
                      <am3d:sx n="1000000" d="1000000"/>
                      <am3d:sy n="1000000" d="1000000"/>
                      <am3d:sz n="1000000" d="1000000"/>
                    </am3d:scale>
                    <am3d:rot ax="-5261271" ay="945915" az="5907358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120652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0" name="3D Model 9" descr="Cookie cutter - arrow 1">
                <a:extLst>
                  <a:ext uri="{FF2B5EF4-FFF2-40B4-BE49-F238E27FC236}">
                    <a16:creationId xmlns:a16="http://schemas.microsoft.com/office/drawing/2014/main" id="{C6452334-BFB2-8856-3D4E-BF83D0B383C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907362" y="1698595"/>
                <a:ext cx="1037586" cy="66240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2" name="3D Model 11" descr="Cookie cutter - arrow 1">
                <a:extLst>
                  <a:ext uri="{FF2B5EF4-FFF2-40B4-BE49-F238E27FC236}">
                    <a16:creationId xmlns:a16="http://schemas.microsoft.com/office/drawing/2014/main" id="{48CAAFC1-14DC-A63B-FF47-D3D31D98B56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724151540"/>
                  </p:ext>
                </p:extLst>
              </p:nvPr>
            </p:nvGraphicFramePr>
            <p:xfrm>
              <a:off x="9555133" y="6259145"/>
              <a:ext cx="845515" cy="902515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845515" cy="902515"/>
                    </a:xfrm>
                    <a:prstGeom prst="rect">
                      <a:avLst/>
                    </a:prstGeom>
                  </am3d:spPr>
                  <am3d:camera>
                    <am3d:pos x="0" y="0" z="5528843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349395" d="1000000"/>
                    <am3d:preTrans dx="-25647258" dy="-21365026" dz="22282236"/>
                    <am3d:scale>
                      <am3d:sx n="1000000" d="1000000"/>
                      <am3d:sy n="1000000" d="1000000"/>
                      <am3d:sz n="1000000" d="1000000"/>
                    </am3d:scale>
                    <am3d:rot ax="6540697" ay="835775" az="8703475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120652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2" name="3D Model 11" descr="Cookie cutter - arrow 1">
                <a:extLst>
                  <a:ext uri="{FF2B5EF4-FFF2-40B4-BE49-F238E27FC236}">
                    <a16:creationId xmlns:a16="http://schemas.microsoft.com/office/drawing/2014/main" id="{48CAAFC1-14DC-A63B-FF47-D3D31D98B56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555133" y="6259145"/>
                <a:ext cx="845515" cy="902515"/>
              </a:xfrm>
              <a:prstGeom prst="rect">
                <a:avLst/>
              </a:prstGeom>
            </p:spPr>
          </p:pic>
        </mc:Fallback>
      </mc:AlternateContent>
      <p:pic>
        <p:nvPicPr>
          <p:cNvPr id="29" name="Picture 28">
            <a:extLst>
              <a:ext uri="{FF2B5EF4-FFF2-40B4-BE49-F238E27FC236}">
                <a16:creationId xmlns:a16="http://schemas.microsoft.com/office/drawing/2014/main" id="{9F81A22A-3FFF-4C90-00F1-2989E970622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80915" y="2594756"/>
            <a:ext cx="3212687" cy="25660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F44D8BA-24E6-D9AD-0C94-BB4EA592451B}"/>
              </a:ext>
            </a:extLst>
          </p:cNvPr>
          <p:cNvSpPr txBox="1"/>
          <p:nvPr/>
        </p:nvSpPr>
        <p:spPr>
          <a:xfrm>
            <a:off x="1196622" y="3206044"/>
            <a:ext cx="32126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Now click this </a:t>
            </a:r>
            <a:r>
              <a:rPr lang="en-GB" b="1" u="sng" dirty="0">
                <a:solidFill>
                  <a:srgbClr val="FFFF00"/>
                </a:solidFill>
              </a:rPr>
              <a:t>LINK</a:t>
            </a:r>
            <a:r>
              <a:rPr lang="en-GB" b="1" dirty="0"/>
              <a:t> to load UWTSD WEBSITE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3" name="3D Model 12" descr="Cookie cutter - arrow 1">
                <a:extLst>
                  <a:ext uri="{FF2B5EF4-FFF2-40B4-BE49-F238E27FC236}">
                    <a16:creationId xmlns:a16="http://schemas.microsoft.com/office/drawing/2014/main" id="{62406701-EA8E-AD02-60B9-4B538A948C2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942221030"/>
                  </p:ext>
                </p:extLst>
              </p:nvPr>
            </p:nvGraphicFramePr>
            <p:xfrm>
              <a:off x="3944281" y="3493313"/>
              <a:ext cx="1078852" cy="674750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1078852" cy="674750"/>
                    </a:xfrm>
                    <a:prstGeom prst="rect">
                      <a:avLst/>
                    </a:prstGeom>
                  </am3d:spPr>
                  <am3d:camera>
                    <am3d:pos x="0" y="0" z="5528843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349395" d="1000000"/>
                    <am3d:preTrans dx="-25647258" dy="-21365026" dz="22282236"/>
                    <am3d:scale>
                      <am3d:sx n="1000000" d="1000000"/>
                      <am3d:sy n="1000000" d="1000000"/>
                      <am3d:sz n="1000000" d="1000000"/>
                    </am3d:scale>
                    <am3d:rot ax="-5436280" ay="-432550" az="5688343"/>
                    <am3d:postTrans dx="0" dy="0" dz="0"/>
                  </am3d:trans>
                  <am3d:raster rName="Office3DRenderer" rVer="16.0.8326">
                    <am3d:blip r:embed="rId8"/>
                  </am3d:raster>
                  <am3d:objViewport viewportSz="120652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3" name="3D Model 12" descr="Cookie cutter - arrow 1">
                <a:extLst>
                  <a:ext uri="{FF2B5EF4-FFF2-40B4-BE49-F238E27FC236}">
                    <a16:creationId xmlns:a16="http://schemas.microsoft.com/office/drawing/2014/main" id="{62406701-EA8E-AD02-60B9-4B538A948C2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944281" y="3493313"/>
                <a:ext cx="1078852" cy="674750"/>
              </a:xfrm>
              <a:prstGeom prst="rect">
                <a:avLst/>
              </a:prstGeom>
            </p:spPr>
          </p:pic>
        </mc:Fallback>
      </mc:AlternateContent>
      <p:pic>
        <p:nvPicPr>
          <p:cNvPr id="15" name="Picture 14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9C17CFC4-73FF-9E8D-76F2-7D13D24D013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2496" y="3395555"/>
            <a:ext cx="3635022" cy="2726267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7" name="3D Model 16" descr="Cookie cutter - arrow 1">
                <a:extLst>
                  <a:ext uri="{FF2B5EF4-FFF2-40B4-BE49-F238E27FC236}">
                    <a16:creationId xmlns:a16="http://schemas.microsoft.com/office/drawing/2014/main" id="{00DAA475-7855-8C23-2745-E549999C086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198691469"/>
                  </p:ext>
                </p:extLst>
              </p:nvPr>
            </p:nvGraphicFramePr>
            <p:xfrm>
              <a:off x="8402431" y="1637814"/>
              <a:ext cx="674511" cy="1088765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674511" cy="1088765"/>
                    </a:xfrm>
                    <a:prstGeom prst="rect">
                      <a:avLst/>
                    </a:prstGeom>
                  </am3d:spPr>
                  <am3d:camera>
                    <am3d:pos x="0" y="0" z="5528843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349395" d="1000000"/>
                    <am3d:preTrans dx="-25647258" dy="-21365026" dz="22282236"/>
                    <am3d:scale>
                      <am3d:sx n="1000000" d="1000000"/>
                      <am3d:sy n="1000000" d="1000000"/>
                      <am3d:sz n="1000000" d="1000000"/>
                    </am3d:scale>
                    <am3d:rot ax="5258019" ay="19280" az="-10334783"/>
                    <am3d:postTrans dx="0" dy="0" dz="0"/>
                  </am3d:trans>
                  <am3d:raster rName="Office3DRenderer" rVer="16.0.8326">
                    <am3d:blip r:embed="rId10"/>
                  </am3d:raster>
                  <am3d:objViewport viewportSz="120652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7" name="3D Model 16" descr="Cookie cutter - arrow 1">
                <a:extLst>
                  <a:ext uri="{FF2B5EF4-FFF2-40B4-BE49-F238E27FC236}">
                    <a16:creationId xmlns:a16="http://schemas.microsoft.com/office/drawing/2014/main" id="{00DAA475-7855-8C23-2745-E549999C086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402431" y="1637814"/>
                <a:ext cx="674511" cy="1088765"/>
              </a:xfrm>
              <a:prstGeom prst="rect">
                <a:avLst/>
              </a:prstGeom>
            </p:spPr>
          </p:pic>
        </mc:Fallback>
      </mc:AlternateContent>
      <p:sp>
        <p:nvSpPr>
          <p:cNvPr id="18" name="TextBox 17">
            <a:extLst>
              <a:ext uri="{FF2B5EF4-FFF2-40B4-BE49-F238E27FC236}">
                <a16:creationId xmlns:a16="http://schemas.microsoft.com/office/drawing/2014/main" id="{2EABD298-5DA0-1A00-26F9-29B592141E77}"/>
              </a:ext>
            </a:extLst>
          </p:cNvPr>
          <p:cNvSpPr txBox="1"/>
          <p:nvPr/>
        </p:nvSpPr>
        <p:spPr>
          <a:xfrm>
            <a:off x="6691059" y="7057606"/>
            <a:ext cx="32126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rgbClr val="FFFF00"/>
                </a:solidFill>
              </a:rPr>
              <a:t>STEP 4:</a:t>
            </a:r>
            <a:r>
              <a:rPr lang="en-GB" b="1" dirty="0"/>
              <a:t> Paste the link or click the UWTSD link to make it appear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754F290-8756-367C-C440-6970943595F6}"/>
              </a:ext>
            </a:extLst>
          </p:cNvPr>
          <p:cNvSpPr txBox="1"/>
          <p:nvPr/>
        </p:nvSpPr>
        <p:spPr>
          <a:xfrm>
            <a:off x="3944281" y="8176330"/>
            <a:ext cx="70863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CLICK THIS</a:t>
            </a:r>
            <a:r>
              <a:rPr lang="en-GB" b="1" dirty="0">
                <a:hlinkClick r:id="rId11"/>
              </a:rPr>
              <a:t> </a:t>
            </a: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hlinkClick r:id="rId11"/>
              </a:rPr>
              <a:t>LINK</a:t>
            </a:r>
            <a:r>
              <a:rPr lang="en-GB" b="1" dirty="0">
                <a:hlinkClick r:id="rId11"/>
              </a:rPr>
              <a:t> </a:t>
            </a:r>
            <a:r>
              <a:rPr lang="en-GB" b="1" dirty="0"/>
              <a:t>TO LOAD UWTSD</a:t>
            </a:r>
          </a:p>
        </p:txBody>
      </p:sp>
    </p:spTree>
    <p:extLst>
      <p:ext uri="{BB962C8B-B14F-4D97-AF65-F5344CB8AC3E}">
        <p14:creationId xmlns:p14="http://schemas.microsoft.com/office/powerpoint/2010/main" val="34191596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5" ma:contentTypeDescription="Create a new document." ma:contentTypeScope="" ma:versionID="00c4627c15f35adc41a18de1d9e4a57e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26ef6e74cf87da2928e5412a7547e643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1115748-821F-4C3F-A9E5-480F5A59C823}">
  <ds:schemaRefs>
    <ds:schemaRef ds:uri="http://purl.org/dc/elements/1.1/"/>
    <ds:schemaRef ds:uri="http://purl.org/dc/terms/"/>
    <ds:schemaRef ds:uri="dd86abe3-ec21-467e-8687-9d211c569818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6E906C5-C8B4-4709-822A-896C2375DCE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5197C4B-E069-4862-974A-2A14B144E06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157</TotalTime>
  <Words>76</Words>
  <Application>Microsoft Office PowerPoint</Application>
  <PresentationFormat>A3 Paper (297x420 mm)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Bierstadt</vt:lpstr>
      <vt:lpstr>GestaltVTI</vt:lpstr>
      <vt:lpstr>HOW TO INSERT HYPERLINK 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INSERT HYPERLINK ?</dc:title>
  <dc:creator>Marvynn Bruno Junior Mendes Horta</dc:creator>
  <cp:lastModifiedBy>Marvynn Bruno Junior Mendes Horta (2430201)</cp:lastModifiedBy>
  <cp:revision>1</cp:revision>
  <dcterms:created xsi:type="dcterms:W3CDTF">2025-03-23T14:09:58Z</dcterms:created>
  <dcterms:modified xsi:type="dcterms:W3CDTF">2025-03-30T13:47:05Z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