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1"/>
  </p:sldMasterIdLst>
  <p:notesMasterIdLst>
    <p:notesMasterId r:id="rId25"/>
  </p:notesMasterIdLst>
  <p:handoutMasterIdLst>
    <p:handoutMasterId r:id="rId26"/>
  </p:handoutMasterIdLst>
  <p:sldIdLst>
    <p:sldId id="256" r:id="rId2"/>
    <p:sldId id="328" r:id="rId3"/>
    <p:sldId id="331" r:id="rId4"/>
    <p:sldId id="342" r:id="rId5"/>
    <p:sldId id="330" r:id="rId6"/>
    <p:sldId id="332" r:id="rId7"/>
    <p:sldId id="333" r:id="rId8"/>
    <p:sldId id="349" r:id="rId9"/>
    <p:sldId id="350" r:id="rId10"/>
    <p:sldId id="334" r:id="rId11"/>
    <p:sldId id="335" r:id="rId12"/>
    <p:sldId id="336" r:id="rId13"/>
    <p:sldId id="337" r:id="rId14"/>
    <p:sldId id="338" r:id="rId15"/>
    <p:sldId id="339" r:id="rId16"/>
    <p:sldId id="340" r:id="rId17"/>
    <p:sldId id="341" r:id="rId18"/>
    <p:sldId id="344" r:id="rId19"/>
    <p:sldId id="345" r:id="rId20"/>
    <p:sldId id="346" r:id="rId21"/>
    <p:sldId id="347" r:id="rId22"/>
    <p:sldId id="348" r:id="rId23"/>
    <p:sldId id="267" r:id="rId24"/>
  </p:sldIdLst>
  <p:sldSz cx="9144000" cy="6858000" type="screen4x3"/>
  <p:notesSz cx="6858000" cy="9144000"/>
  <p:custDataLst>
    <p:tags r:id="rId27"/>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819C7D-7318-4B85-9484-8AF4695EDFEA}" v="4" dt="2025-03-05T17:48:43.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88" d="100"/>
          <a:sy n="88" d="100"/>
        </p:scale>
        <p:origin x="885"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57" d="100"/>
          <a:sy n="57" d="100"/>
        </p:scale>
        <p:origin x="-117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gs" Target="tags/tag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BD14D452-165B-45FC-B977-1135A0E1B503}"/>
    <pc:docChg chg="custSel modSld">
      <pc:chgData name="Rhodri Thomas" userId="97013524-85ec-4bc1-99cf-ee75f81eb8cc" providerId="ADAL" clId="{BD14D452-165B-45FC-B977-1135A0E1B503}" dt="2023-02-09T12:20:05.411" v="264" actId="14100"/>
      <pc:docMkLst>
        <pc:docMk/>
      </pc:docMkLst>
      <pc:sldChg chg="modSp mod">
        <pc:chgData name="Rhodri Thomas" userId="97013524-85ec-4bc1-99cf-ee75f81eb8cc" providerId="ADAL" clId="{BD14D452-165B-45FC-B977-1135A0E1B503}" dt="2023-02-09T11:30:30.863" v="94" actId="20577"/>
        <pc:sldMkLst>
          <pc:docMk/>
          <pc:sldMk cId="0" sldId="330"/>
        </pc:sldMkLst>
        <pc:spChg chg="mod">
          <ac:chgData name="Rhodri Thomas" userId="97013524-85ec-4bc1-99cf-ee75f81eb8cc" providerId="ADAL" clId="{BD14D452-165B-45FC-B977-1135A0E1B503}" dt="2023-02-09T11:30:30.863" v="94" actId="20577"/>
          <ac:spMkLst>
            <pc:docMk/>
            <pc:sldMk cId="0" sldId="330"/>
            <ac:spMk id="5123" creationId="{00000000-0000-0000-0000-000000000000}"/>
          </ac:spMkLst>
        </pc:spChg>
      </pc:sldChg>
      <pc:sldChg chg="addSp modSp mod">
        <pc:chgData name="Rhodri Thomas" userId="97013524-85ec-4bc1-99cf-ee75f81eb8cc" providerId="ADAL" clId="{BD14D452-165B-45FC-B977-1135A0E1B503}" dt="2023-02-09T11:37:43.324" v="202" actId="20577"/>
        <pc:sldMkLst>
          <pc:docMk/>
          <pc:sldMk cId="0" sldId="332"/>
        </pc:sldMkLst>
        <pc:spChg chg="add mod">
          <ac:chgData name="Rhodri Thomas" userId="97013524-85ec-4bc1-99cf-ee75f81eb8cc" providerId="ADAL" clId="{BD14D452-165B-45FC-B977-1135A0E1B503}" dt="2023-02-09T11:37:43.324" v="202" actId="20577"/>
          <ac:spMkLst>
            <pc:docMk/>
            <pc:sldMk cId="0" sldId="332"/>
            <ac:spMk id="3" creationId="{1A5F6504-91EA-D95C-0CA3-9EFD5150804B}"/>
          </ac:spMkLst>
        </pc:spChg>
      </pc:sldChg>
      <pc:sldChg chg="modSp">
        <pc:chgData name="Rhodri Thomas" userId="97013524-85ec-4bc1-99cf-ee75f81eb8cc" providerId="ADAL" clId="{BD14D452-165B-45FC-B977-1135A0E1B503}" dt="2023-02-09T12:09:07.792" v="205" actId="1076"/>
        <pc:sldMkLst>
          <pc:docMk/>
          <pc:sldMk cId="0" sldId="335"/>
        </pc:sldMkLst>
        <pc:picChg chg="mod">
          <ac:chgData name="Rhodri Thomas" userId="97013524-85ec-4bc1-99cf-ee75f81eb8cc" providerId="ADAL" clId="{BD14D452-165B-45FC-B977-1135A0E1B503}" dt="2023-02-09T12:09:07.792" v="205" actId="1076"/>
          <ac:picMkLst>
            <pc:docMk/>
            <pc:sldMk cId="0" sldId="335"/>
            <ac:picMk id="11" creationId="{00000000-0000-0000-0000-000000000000}"/>
          </ac:picMkLst>
        </pc:picChg>
      </pc:sldChg>
      <pc:sldChg chg="modSp mod">
        <pc:chgData name="Rhodri Thomas" userId="97013524-85ec-4bc1-99cf-ee75f81eb8cc" providerId="ADAL" clId="{BD14D452-165B-45FC-B977-1135A0E1B503}" dt="2023-02-09T12:20:05.411" v="264" actId="14100"/>
        <pc:sldMkLst>
          <pc:docMk/>
          <pc:sldMk cId="633128154" sldId="339"/>
        </pc:sldMkLst>
        <pc:spChg chg="mod">
          <ac:chgData name="Rhodri Thomas" userId="97013524-85ec-4bc1-99cf-ee75f81eb8cc" providerId="ADAL" clId="{BD14D452-165B-45FC-B977-1135A0E1B503}" dt="2023-02-09T12:20:05.411" v="264" actId="14100"/>
          <ac:spMkLst>
            <pc:docMk/>
            <pc:sldMk cId="633128154" sldId="339"/>
            <ac:spMk id="3" creationId="{00000000-0000-0000-0000-000000000000}"/>
          </ac:spMkLst>
        </pc:spChg>
      </pc:sldChg>
    </pc:docChg>
  </pc:docChgLst>
  <pc:docChgLst>
    <pc:chgData name="Rhodri Thomas" userId="97013524-85ec-4bc1-99cf-ee75f81eb8cc" providerId="ADAL" clId="{2C819C7D-7318-4B85-9484-8AF4695EDFEA}"/>
    <pc:docChg chg="custSel addSld modSld">
      <pc:chgData name="Rhodri Thomas" userId="97013524-85ec-4bc1-99cf-ee75f81eb8cc" providerId="ADAL" clId="{2C819C7D-7318-4B85-9484-8AF4695EDFEA}" dt="2025-03-05T17:50:15.557" v="278" actId="20577"/>
      <pc:docMkLst>
        <pc:docMk/>
      </pc:docMkLst>
      <pc:sldChg chg="modSp mod">
        <pc:chgData name="Rhodri Thomas" userId="97013524-85ec-4bc1-99cf-ee75f81eb8cc" providerId="ADAL" clId="{2C819C7D-7318-4B85-9484-8AF4695EDFEA}" dt="2025-03-05T12:02:06.602" v="29" actId="20577"/>
        <pc:sldMkLst>
          <pc:docMk/>
          <pc:sldMk cId="0" sldId="256"/>
        </pc:sldMkLst>
        <pc:spChg chg="mod">
          <ac:chgData name="Rhodri Thomas" userId="97013524-85ec-4bc1-99cf-ee75f81eb8cc" providerId="ADAL" clId="{2C819C7D-7318-4B85-9484-8AF4695EDFEA}" dt="2025-03-05T12:02:06.602" v="29" actId="20577"/>
          <ac:spMkLst>
            <pc:docMk/>
            <pc:sldMk cId="0" sldId="256"/>
            <ac:spMk id="2054" creationId="{00000000-0000-0000-0000-000000000000}"/>
          </ac:spMkLst>
        </pc:spChg>
      </pc:sldChg>
      <pc:sldChg chg="addSp modSp mod">
        <pc:chgData name="Rhodri Thomas" userId="97013524-85ec-4bc1-99cf-ee75f81eb8cc" providerId="ADAL" clId="{2C819C7D-7318-4B85-9484-8AF4695EDFEA}" dt="2025-03-05T12:13:14.977" v="75" actId="20577"/>
        <pc:sldMkLst>
          <pc:docMk/>
          <pc:sldMk cId="0" sldId="330"/>
        </pc:sldMkLst>
        <pc:spChg chg="add mod">
          <ac:chgData name="Rhodri Thomas" userId="97013524-85ec-4bc1-99cf-ee75f81eb8cc" providerId="ADAL" clId="{2C819C7D-7318-4B85-9484-8AF4695EDFEA}" dt="2025-03-05T12:13:14.977" v="75" actId="20577"/>
          <ac:spMkLst>
            <pc:docMk/>
            <pc:sldMk cId="0" sldId="330"/>
            <ac:spMk id="3" creationId="{93D49AE0-3BFD-771A-2D83-190A0404484F}"/>
          </ac:spMkLst>
        </pc:spChg>
        <pc:spChg chg="mod">
          <ac:chgData name="Rhodri Thomas" userId="97013524-85ec-4bc1-99cf-ee75f81eb8cc" providerId="ADAL" clId="{2C819C7D-7318-4B85-9484-8AF4695EDFEA}" dt="2025-03-05T12:12:59.049" v="60" actId="20577"/>
          <ac:spMkLst>
            <pc:docMk/>
            <pc:sldMk cId="0" sldId="330"/>
            <ac:spMk id="5123" creationId="{00000000-0000-0000-0000-000000000000}"/>
          </ac:spMkLst>
        </pc:spChg>
      </pc:sldChg>
      <pc:sldChg chg="modSp mod">
        <pc:chgData name="Rhodri Thomas" userId="97013524-85ec-4bc1-99cf-ee75f81eb8cc" providerId="ADAL" clId="{2C819C7D-7318-4B85-9484-8AF4695EDFEA}" dt="2025-03-05T12:02:42.409" v="40" actId="20577"/>
        <pc:sldMkLst>
          <pc:docMk/>
          <pc:sldMk cId="0" sldId="331"/>
        </pc:sldMkLst>
        <pc:spChg chg="mod">
          <ac:chgData name="Rhodri Thomas" userId="97013524-85ec-4bc1-99cf-ee75f81eb8cc" providerId="ADAL" clId="{2C819C7D-7318-4B85-9484-8AF4695EDFEA}" dt="2025-03-05T12:02:42.409" v="40" actId="20577"/>
          <ac:spMkLst>
            <pc:docMk/>
            <pc:sldMk cId="0" sldId="331"/>
            <ac:spMk id="3" creationId="{00000000-0000-0000-0000-000000000000}"/>
          </ac:spMkLst>
        </pc:spChg>
      </pc:sldChg>
      <pc:sldChg chg="modSp mod">
        <pc:chgData name="Rhodri Thomas" userId="97013524-85ec-4bc1-99cf-ee75f81eb8cc" providerId="ADAL" clId="{2C819C7D-7318-4B85-9484-8AF4695EDFEA}" dt="2025-03-05T12:17:13.463" v="76" actId="1076"/>
        <pc:sldMkLst>
          <pc:docMk/>
          <pc:sldMk cId="1602250420" sldId="344"/>
        </pc:sldMkLst>
        <pc:spChg chg="mod">
          <ac:chgData name="Rhodri Thomas" userId="97013524-85ec-4bc1-99cf-ee75f81eb8cc" providerId="ADAL" clId="{2C819C7D-7318-4B85-9484-8AF4695EDFEA}" dt="2025-03-05T12:17:13.463" v="76" actId="1076"/>
          <ac:spMkLst>
            <pc:docMk/>
            <pc:sldMk cId="1602250420" sldId="344"/>
            <ac:spMk id="3" creationId="{AA79D2AE-FA91-A1B3-C441-233B5D1EEA26}"/>
          </ac:spMkLst>
        </pc:spChg>
      </pc:sldChg>
      <pc:sldChg chg="addSp delSp modSp new mod">
        <pc:chgData name="Rhodri Thomas" userId="97013524-85ec-4bc1-99cf-ee75f81eb8cc" providerId="ADAL" clId="{2C819C7D-7318-4B85-9484-8AF4695EDFEA}" dt="2025-03-05T17:50:15.557" v="278" actId="20577"/>
        <pc:sldMkLst>
          <pc:docMk/>
          <pc:sldMk cId="1115894281" sldId="350"/>
        </pc:sldMkLst>
        <pc:spChg chg="mod">
          <ac:chgData name="Rhodri Thomas" userId="97013524-85ec-4bc1-99cf-ee75f81eb8cc" providerId="ADAL" clId="{2C819C7D-7318-4B85-9484-8AF4695EDFEA}" dt="2025-03-05T17:50:15.557" v="278" actId="20577"/>
          <ac:spMkLst>
            <pc:docMk/>
            <pc:sldMk cId="1115894281" sldId="350"/>
            <ac:spMk id="2" creationId="{77CD7EC3-FF4F-5764-2CF4-944F1AD5F0B2}"/>
          </ac:spMkLst>
        </pc:spChg>
        <pc:spChg chg="del mod">
          <ac:chgData name="Rhodri Thomas" userId="97013524-85ec-4bc1-99cf-ee75f81eb8cc" providerId="ADAL" clId="{2C819C7D-7318-4B85-9484-8AF4695EDFEA}" dt="2025-03-05T17:47:42.544" v="260" actId="478"/>
          <ac:spMkLst>
            <pc:docMk/>
            <pc:sldMk cId="1115894281" sldId="350"/>
            <ac:spMk id="3" creationId="{FA09BDE9-DF84-D645-FD13-328A8BE069EB}"/>
          </ac:spMkLst>
        </pc:spChg>
        <pc:picChg chg="add mod">
          <ac:chgData name="Rhodri Thomas" userId="97013524-85ec-4bc1-99cf-ee75f81eb8cc" providerId="ADAL" clId="{2C819C7D-7318-4B85-9484-8AF4695EDFEA}" dt="2025-03-05T17:46:29.875" v="80" actId="1076"/>
          <ac:picMkLst>
            <pc:docMk/>
            <pc:sldMk cId="1115894281" sldId="350"/>
            <ac:picMk id="4" creationId="{A91234E2-DE97-589D-68B3-CC02C84E91BC}"/>
          </ac:picMkLst>
        </pc:picChg>
        <pc:picChg chg="add mod">
          <ac:chgData name="Rhodri Thomas" userId="97013524-85ec-4bc1-99cf-ee75f81eb8cc" providerId="ADAL" clId="{2C819C7D-7318-4B85-9484-8AF4695EDFEA}" dt="2025-03-05T17:48:31.504" v="264" actId="1076"/>
          <ac:picMkLst>
            <pc:docMk/>
            <pc:sldMk cId="1115894281" sldId="350"/>
            <ac:picMk id="5" creationId="{53B4331C-1840-B074-67CA-621401611655}"/>
          </ac:picMkLst>
        </pc:picChg>
        <pc:picChg chg="add mod">
          <ac:chgData name="Rhodri Thomas" userId="97013524-85ec-4bc1-99cf-ee75f81eb8cc" providerId="ADAL" clId="{2C819C7D-7318-4B85-9484-8AF4695EDFEA}" dt="2025-03-05T17:48:46.157" v="266" actId="1076"/>
          <ac:picMkLst>
            <pc:docMk/>
            <pc:sldMk cId="1115894281" sldId="350"/>
            <ac:picMk id="6" creationId="{38F090A3-31C5-44D0-1980-A35DD49C45FC}"/>
          </ac:picMkLst>
        </pc:picChg>
      </pc:sldChg>
    </pc:docChg>
  </pc:docChgLst>
  <pc:docChgLst>
    <pc:chgData name="Rhodri Thomas" userId="97013524-85ec-4bc1-99cf-ee75f81eb8cc" providerId="ADAL" clId="{02983EE8-DFB3-40A6-B85D-55A463683BE6}"/>
    <pc:docChg chg="custSel addSld delSld modSld">
      <pc:chgData name="Rhodri Thomas" userId="97013524-85ec-4bc1-99cf-ee75f81eb8cc" providerId="ADAL" clId="{02983EE8-DFB3-40A6-B85D-55A463683BE6}" dt="2024-02-07T16:38:11.497" v="692"/>
      <pc:docMkLst>
        <pc:docMk/>
      </pc:docMkLst>
      <pc:sldChg chg="modSp mod">
        <pc:chgData name="Rhodri Thomas" userId="97013524-85ec-4bc1-99cf-ee75f81eb8cc" providerId="ADAL" clId="{02983EE8-DFB3-40A6-B85D-55A463683BE6}" dt="2024-02-07T16:09:10.825" v="564" actId="21"/>
        <pc:sldMkLst>
          <pc:docMk/>
          <pc:sldMk cId="0" sldId="331"/>
        </pc:sldMkLst>
        <pc:spChg chg="mod">
          <ac:chgData name="Rhodri Thomas" userId="97013524-85ec-4bc1-99cf-ee75f81eb8cc" providerId="ADAL" clId="{02983EE8-DFB3-40A6-B85D-55A463683BE6}" dt="2024-02-07T16:09:10.825" v="564" actId="21"/>
          <ac:spMkLst>
            <pc:docMk/>
            <pc:sldMk cId="0" sldId="331"/>
            <ac:spMk id="3" creationId="{00000000-0000-0000-0000-000000000000}"/>
          </ac:spMkLst>
        </pc:spChg>
      </pc:sldChg>
      <pc:sldChg chg="modSp mod">
        <pc:chgData name="Rhodri Thomas" userId="97013524-85ec-4bc1-99cf-ee75f81eb8cc" providerId="ADAL" clId="{02983EE8-DFB3-40A6-B85D-55A463683BE6}" dt="2024-02-07T15:47:01.019" v="435" actId="20577"/>
        <pc:sldMkLst>
          <pc:docMk/>
          <pc:sldMk cId="0" sldId="332"/>
        </pc:sldMkLst>
        <pc:spChg chg="mod">
          <ac:chgData name="Rhodri Thomas" userId="97013524-85ec-4bc1-99cf-ee75f81eb8cc" providerId="ADAL" clId="{02983EE8-DFB3-40A6-B85D-55A463683BE6}" dt="2024-02-07T15:47:01.019" v="435" actId="20577"/>
          <ac:spMkLst>
            <pc:docMk/>
            <pc:sldMk cId="0" sldId="332"/>
            <ac:spMk id="3" creationId="{1A5F6504-91EA-D95C-0CA3-9EFD5150804B}"/>
          </ac:spMkLst>
        </pc:spChg>
      </pc:sldChg>
      <pc:sldChg chg="addSp delSp modSp mod">
        <pc:chgData name="Rhodri Thomas" userId="97013524-85ec-4bc1-99cf-ee75f81eb8cc" providerId="ADAL" clId="{02983EE8-DFB3-40A6-B85D-55A463683BE6}" dt="2024-02-07T16:20:13.890" v="629" actId="14100"/>
        <pc:sldMkLst>
          <pc:docMk/>
          <pc:sldMk cId="0" sldId="333"/>
        </pc:sldMkLst>
        <pc:spChg chg="mod">
          <ac:chgData name="Rhodri Thomas" userId="97013524-85ec-4bc1-99cf-ee75f81eb8cc" providerId="ADAL" clId="{02983EE8-DFB3-40A6-B85D-55A463683BE6}" dt="2024-02-07T16:00:49.821" v="501" actId="1076"/>
          <ac:spMkLst>
            <pc:docMk/>
            <pc:sldMk cId="0" sldId="333"/>
            <ac:spMk id="2" creationId="{00000000-0000-0000-0000-000000000000}"/>
          </ac:spMkLst>
        </pc:spChg>
        <pc:spChg chg="add mod">
          <ac:chgData name="Rhodri Thomas" userId="97013524-85ec-4bc1-99cf-ee75f81eb8cc" providerId="ADAL" clId="{02983EE8-DFB3-40A6-B85D-55A463683BE6}" dt="2024-02-07T15:56:47.854" v="476" actId="20577"/>
          <ac:spMkLst>
            <pc:docMk/>
            <pc:sldMk cId="0" sldId="333"/>
            <ac:spMk id="6" creationId="{A6594D27-E808-579D-4463-9E3425F0C51F}"/>
          </ac:spMkLst>
        </pc:spChg>
        <pc:spChg chg="mod">
          <ac:chgData name="Rhodri Thomas" userId="97013524-85ec-4bc1-99cf-ee75f81eb8cc" providerId="ADAL" clId="{02983EE8-DFB3-40A6-B85D-55A463683BE6}" dt="2024-02-07T15:56:02.330" v="451" actId="1076"/>
          <ac:spMkLst>
            <pc:docMk/>
            <pc:sldMk cId="0" sldId="333"/>
            <ac:spMk id="8" creationId="{00000000-0000-0000-0000-000000000000}"/>
          </ac:spMkLst>
        </pc:spChg>
        <pc:spChg chg="mod">
          <ac:chgData name="Rhodri Thomas" userId="97013524-85ec-4bc1-99cf-ee75f81eb8cc" providerId="ADAL" clId="{02983EE8-DFB3-40A6-B85D-55A463683BE6}" dt="2024-02-07T15:55:56.868" v="449" actId="1076"/>
          <ac:spMkLst>
            <pc:docMk/>
            <pc:sldMk cId="0" sldId="333"/>
            <ac:spMk id="10" creationId="{00000000-0000-0000-0000-000000000000}"/>
          </ac:spMkLst>
        </pc:spChg>
        <pc:spChg chg="mod">
          <ac:chgData name="Rhodri Thomas" userId="97013524-85ec-4bc1-99cf-ee75f81eb8cc" providerId="ADAL" clId="{02983EE8-DFB3-40A6-B85D-55A463683BE6}" dt="2024-02-07T15:56:14.765" v="454" actId="14100"/>
          <ac:spMkLst>
            <pc:docMk/>
            <pc:sldMk cId="0" sldId="333"/>
            <ac:spMk id="14" creationId="{00000000-0000-0000-0000-000000000000}"/>
          </ac:spMkLst>
        </pc:spChg>
        <pc:spChg chg="mod">
          <ac:chgData name="Rhodri Thomas" userId="97013524-85ec-4bc1-99cf-ee75f81eb8cc" providerId="ADAL" clId="{02983EE8-DFB3-40A6-B85D-55A463683BE6}" dt="2024-02-07T16:20:13.890" v="629" actId="14100"/>
          <ac:spMkLst>
            <pc:docMk/>
            <pc:sldMk cId="0" sldId="333"/>
            <ac:spMk id="19" creationId="{00000000-0000-0000-0000-000000000000}"/>
          </ac:spMkLst>
        </pc:spChg>
        <pc:spChg chg="add del mod">
          <ac:chgData name="Rhodri Thomas" userId="97013524-85ec-4bc1-99cf-ee75f81eb8cc" providerId="ADAL" clId="{02983EE8-DFB3-40A6-B85D-55A463683BE6}" dt="2024-02-07T16:08:57.262" v="563" actId="478"/>
          <ac:spMkLst>
            <pc:docMk/>
            <pc:sldMk cId="0" sldId="333"/>
            <ac:spMk id="21" creationId="{45790C75-71D8-10AB-D3EF-2C6005725135}"/>
          </ac:spMkLst>
        </pc:spChg>
        <pc:picChg chg="add mod">
          <ac:chgData name="Rhodri Thomas" userId="97013524-85ec-4bc1-99cf-ee75f81eb8cc" providerId="ADAL" clId="{02983EE8-DFB3-40A6-B85D-55A463683BE6}" dt="2024-02-07T15:55:54.660" v="448" actId="1076"/>
          <ac:picMkLst>
            <pc:docMk/>
            <pc:sldMk cId="0" sldId="333"/>
            <ac:picMk id="4" creationId="{3E1676B7-DF7F-A606-D122-6E12E9481755}"/>
          </ac:picMkLst>
        </pc:picChg>
        <pc:picChg chg="mod">
          <ac:chgData name="Rhodri Thomas" userId="97013524-85ec-4bc1-99cf-ee75f81eb8cc" providerId="ADAL" clId="{02983EE8-DFB3-40A6-B85D-55A463683BE6}" dt="2024-02-07T15:56:18.532" v="456" actId="1076"/>
          <ac:picMkLst>
            <pc:docMk/>
            <pc:sldMk cId="0" sldId="333"/>
            <ac:picMk id="7" creationId="{00000000-0000-0000-0000-000000000000}"/>
          </ac:picMkLst>
        </pc:picChg>
        <pc:picChg chg="mod">
          <ac:chgData name="Rhodri Thomas" userId="97013524-85ec-4bc1-99cf-ee75f81eb8cc" providerId="ADAL" clId="{02983EE8-DFB3-40A6-B85D-55A463683BE6}" dt="2024-02-07T15:55:58.674" v="450" actId="1076"/>
          <ac:picMkLst>
            <pc:docMk/>
            <pc:sldMk cId="0" sldId="333"/>
            <ac:picMk id="9" creationId="{00000000-0000-0000-0000-000000000000}"/>
          </ac:picMkLst>
        </pc:picChg>
        <pc:picChg chg="mod">
          <ac:chgData name="Rhodri Thomas" userId="97013524-85ec-4bc1-99cf-ee75f81eb8cc" providerId="ADAL" clId="{02983EE8-DFB3-40A6-B85D-55A463683BE6}" dt="2024-02-07T15:57:10.436" v="479" actId="1076"/>
          <ac:picMkLst>
            <pc:docMk/>
            <pc:sldMk cId="0" sldId="333"/>
            <ac:picMk id="11" creationId="{00000000-0000-0000-0000-000000000000}"/>
          </ac:picMkLst>
        </pc:picChg>
        <pc:picChg chg="mod">
          <ac:chgData name="Rhodri Thomas" userId="97013524-85ec-4bc1-99cf-ee75f81eb8cc" providerId="ADAL" clId="{02983EE8-DFB3-40A6-B85D-55A463683BE6}" dt="2024-02-07T15:56:05.066" v="452" actId="1076"/>
          <ac:picMkLst>
            <pc:docMk/>
            <pc:sldMk cId="0" sldId="333"/>
            <ac:picMk id="12" creationId="{00000000-0000-0000-0000-000000000000}"/>
          </ac:picMkLst>
        </pc:picChg>
        <pc:picChg chg="mod">
          <ac:chgData name="Rhodri Thomas" userId="97013524-85ec-4bc1-99cf-ee75f81eb8cc" providerId="ADAL" clId="{02983EE8-DFB3-40A6-B85D-55A463683BE6}" dt="2024-02-07T15:58:20.339" v="481" actId="1076"/>
          <ac:picMkLst>
            <pc:docMk/>
            <pc:sldMk cId="0" sldId="333"/>
            <ac:picMk id="15" creationId="{00000000-0000-0000-0000-000000000000}"/>
          </ac:picMkLst>
        </pc:picChg>
        <pc:picChg chg="mod">
          <ac:chgData name="Rhodri Thomas" userId="97013524-85ec-4bc1-99cf-ee75f81eb8cc" providerId="ADAL" clId="{02983EE8-DFB3-40A6-B85D-55A463683BE6}" dt="2024-02-07T16:13:22.615" v="572" actId="1076"/>
          <ac:picMkLst>
            <pc:docMk/>
            <pc:sldMk cId="0" sldId="333"/>
            <ac:picMk id="1026" creationId="{00000000-0000-0000-0000-000000000000}"/>
          </ac:picMkLst>
        </pc:picChg>
        <pc:picChg chg="mod">
          <ac:chgData name="Rhodri Thomas" userId="97013524-85ec-4bc1-99cf-ee75f81eb8cc" providerId="ADAL" clId="{02983EE8-DFB3-40A6-B85D-55A463683BE6}" dt="2024-02-07T16:01:55.236" v="502" actId="1076"/>
          <ac:picMkLst>
            <pc:docMk/>
            <pc:sldMk cId="0" sldId="333"/>
            <ac:picMk id="1027" creationId="{00000000-0000-0000-0000-000000000000}"/>
          </ac:picMkLst>
        </pc:picChg>
      </pc:sldChg>
      <pc:sldChg chg="modSp">
        <pc:chgData name="Rhodri Thomas" userId="97013524-85ec-4bc1-99cf-ee75f81eb8cc" providerId="ADAL" clId="{02983EE8-DFB3-40A6-B85D-55A463683BE6}" dt="2024-02-07T16:33:33.794" v="687" actId="1076"/>
        <pc:sldMkLst>
          <pc:docMk/>
          <pc:sldMk cId="633128154" sldId="339"/>
        </pc:sldMkLst>
        <pc:picChg chg="mod">
          <ac:chgData name="Rhodri Thomas" userId="97013524-85ec-4bc1-99cf-ee75f81eb8cc" providerId="ADAL" clId="{02983EE8-DFB3-40A6-B85D-55A463683BE6}" dt="2024-02-07T16:33:33.794" v="687" actId="1076"/>
          <ac:picMkLst>
            <pc:docMk/>
            <pc:sldMk cId="633128154" sldId="339"/>
            <ac:picMk id="5122" creationId="{00000000-0000-0000-0000-000000000000}"/>
          </ac:picMkLst>
        </pc:picChg>
      </pc:sldChg>
      <pc:sldChg chg="modSp mod">
        <pc:chgData name="Rhodri Thomas" userId="97013524-85ec-4bc1-99cf-ee75f81eb8cc" providerId="ADAL" clId="{02983EE8-DFB3-40A6-B85D-55A463683BE6}" dt="2024-02-07T15:45:14.289" v="431" actId="20577"/>
        <pc:sldMkLst>
          <pc:docMk/>
          <pc:sldMk cId="2852075745" sldId="342"/>
        </pc:sldMkLst>
        <pc:spChg chg="mod">
          <ac:chgData name="Rhodri Thomas" userId="97013524-85ec-4bc1-99cf-ee75f81eb8cc" providerId="ADAL" clId="{02983EE8-DFB3-40A6-B85D-55A463683BE6}" dt="2024-02-07T15:45:14.289" v="431" actId="20577"/>
          <ac:spMkLst>
            <pc:docMk/>
            <pc:sldMk cId="2852075745" sldId="342"/>
            <ac:spMk id="3" creationId="{0C933132-CAB0-4198-3C58-E85F575D5EFB}"/>
          </ac:spMkLst>
        </pc:spChg>
      </pc:sldChg>
      <pc:sldChg chg="del">
        <pc:chgData name="Rhodri Thomas" userId="97013524-85ec-4bc1-99cf-ee75f81eb8cc" providerId="ADAL" clId="{02983EE8-DFB3-40A6-B85D-55A463683BE6}" dt="2024-02-07T15:28:12.148" v="427" actId="47"/>
        <pc:sldMkLst>
          <pc:docMk/>
          <pc:sldMk cId="3208855281" sldId="343"/>
        </pc:sldMkLst>
      </pc:sldChg>
      <pc:sldChg chg="modSp new mod">
        <pc:chgData name="Rhodri Thomas" userId="97013524-85ec-4bc1-99cf-ee75f81eb8cc" providerId="ADAL" clId="{02983EE8-DFB3-40A6-B85D-55A463683BE6}" dt="2024-02-07T15:07:07.291" v="11"/>
        <pc:sldMkLst>
          <pc:docMk/>
          <pc:sldMk cId="1602250420" sldId="344"/>
        </pc:sldMkLst>
        <pc:spChg chg="mod">
          <ac:chgData name="Rhodri Thomas" userId="97013524-85ec-4bc1-99cf-ee75f81eb8cc" providerId="ADAL" clId="{02983EE8-DFB3-40A6-B85D-55A463683BE6}" dt="2024-02-07T15:05:56.798" v="3" actId="207"/>
          <ac:spMkLst>
            <pc:docMk/>
            <pc:sldMk cId="1602250420" sldId="344"/>
            <ac:spMk id="2" creationId="{BD87166F-BB0C-3B54-0374-E7DB92F40B6B}"/>
          </ac:spMkLst>
        </pc:spChg>
        <pc:spChg chg="mod">
          <ac:chgData name="Rhodri Thomas" userId="97013524-85ec-4bc1-99cf-ee75f81eb8cc" providerId="ADAL" clId="{02983EE8-DFB3-40A6-B85D-55A463683BE6}" dt="2024-02-07T15:07:07.291" v="11"/>
          <ac:spMkLst>
            <pc:docMk/>
            <pc:sldMk cId="1602250420" sldId="344"/>
            <ac:spMk id="3" creationId="{AA79D2AE-FA91-A1B3-C441-233B5D1EEA26}"/>
          </ac:spMkLst>
        </pc:spChg>
      </pc:sldChg>
      <pc:sldChg chg="delSp modSp new mod">
        <pc:chgData name="Rhodri Thomas" userId="97013524-85ec-4bc1-99cf-ee75f81eb8cc" providerId="ADAL" clId="{02983EE8-DFB3-40A6-B85D-55A463683BE6}" dt="2024-02-07T15:28:06.527" v="426" actId="478"/>
        <pc:sldMkLst>
          <pc:docMk/>
          <pc:sldMk cId="1877239312" sldId="345"/>
        </pc:sldMkLst>
        <pc:spChg chg="del mod">
          <ac:chgData name="Rhodri Thomas" userId="97013524-85ec-4bc1-99cf-ee75f81eb8cc" providerId="ADAL" clId="{02983EE8-DFB3-40A6-B85D-55A463683BE6}" dt="2024-02-07T15:28:06.527" v="426" actId="478"/>
          <ac:spMkLst>
            <pc:docMk/>
            <pc:sldMk cId="1877239312" sldId="345"/>
            <ac:spMk id="2" creationId="{12585827-7442-7AC6-9440-F68FEB956BF4}"/>
          </ac:spMkLst>
        </pc:spChg>
        <pc:spChg chg="mod">
          <ac:chgData name="Rhodri Thomas" userId="97013524-85ec-4bc1-99cf-ee75f81eb8cc" providerId="ADAL" clId="{02983EE8-DFB3-40A6-B85D-55A463683BE6}" dt="2024-02-07T15:22:52.390" v="422" actId="20577"/>
          <ac:spMkLst>
            <pc:docMk/>
            <pc:sldMk cId="1877239312" sldId="345"/>
            <ac:spMk id="3" creationId="{73E1AC89-2AD4-C98F-42A0-0051432A52B7}"/>
          </ac:spMkLst>
        </pc:spChg>
      </pc:sldChg>
      <pc:sldChg chg="delSp modSp new mod">
        <pc:chgData name="Rhodri Thomas" userId="97013524-85ec-4bc1-99cf-ee75f81eb8cc" providerId="ADAL" clId="{02983EE8-DFB3-40A6-B85D-55A463683BE6}" dt="2024-02-07T16:08:46.167" v="561" actId="20577"/>
        <pc:sldMkLst>
          <pc:docMk/>
          <pc:sldMk cId="51038360" sldId="346"/>
        </pc:sldMkLst>
        <pc:spChg chg="del mod">
          <ac:chgData name="Rhodri Thomas" userId="97013524-85ec-4bc1-99cf-ee75f81eb8cc" providerId="ADAL" clId="{02983EE8-DFB3-40A6-B85D-55A463683BE6}" dt="2024-02-07T15:09:40.426" v="33" actId="478"/>
          <ac:spMkLst>
            <pc:docMk/>
            <pc:sldMk cId="51038360" sldId="346"/>
            <ac:spMk id="2" creationId="{DE05BD0C-693F-0378-2839-09F0FF9E74D5}"/>
          </ac:spMkLst>
        </pc:spChg>
        <pc:spChg chg="mod">
          <ac:chgData name="Rhodri Thomas" userId="97013524-85ec-4bc1-99cf-ee75f81eb8cc" providerId="ADAL" clId="{02983EE8-DFB3-40A6-B85D-55A463683BE6}" dt="2024-02-07T16:08:46.167" v="561" actId="20577"/>
          <ac:spMkLst>
            <pc:docMk/>
            <pc:sldMk cId="51038360" sldId="346"/>
            <ac:spMk id="3" creationId="{FE3BBDA0-091B-45BA-ADF3-AE092B867846}"/>
          </ac:spMkLst>
        </pc:spChg>
      </pc:sldChg>
      <pc:sldChg chg="addSp delSp modSp new mod">
        <pc:chgData name="Rhodri Thomas" userId="97013524-85ec-4bc1-99cf-ee75f81eb8cc" providerId="ADAL" clId="{02983EE8-DFB3-40A6-B85D-55A463683BE6}" dt="2024-02-07T16:08:34.930" v="559" actId="478"/>
        <pc:sldMkLst>
          <pc:docMk/>
          <pc:sldMk cId="4124459936" sldId="347"/>
        </pc:sldMkLst>
        <pc:spChg chg="mod">
          <ac:chgData name="Rhodri Thomas" userId="97013524-85ec-4bc1-99cf-ee75f81eb8cc" providerId="ADAL" clId="{02983EE8-DFB3-40A6-B85D-55A463683BE6}" dt="2024-02-07T15:16:42.393" v="397" actId="14100"/>
          <ac:spMkLst>
            <pc:docMk/>
            <pc:sldMk cId="4124459936" sldId="347"/>
            <ac:spMk id="2" creationId="{FAB56A4A-7BD9-80F0-A620-59EBAFC204AE}"/>
          </ac:spMkLst>
        </pc:spChg>
        <pc:spChg chg="mod">
          <ac:chgData name="Rhodri Thomas" userId="97013524-85ec-4bc1-99cf-ee75f81eb8cc" providerId="ADAL" clId="{02983EE8-DFB3-40A6-B85D-55A463683BE6}" dt="2024-02-07T15:16:36.390" v="396" actId="20577"/>
          <ac:spMkLst>
            <pc:docMk/>
            <pc:sldMk cId="4124459936" sldId="347"/>
            <ac:spMk id="3" creationId="{8C4758D5-D723-DB37-F636-525E05ABF532}"/>
          </ac:spMkLst>
        </pc:spChg>
        <pc:spChg chg="add del mod">
          <ac:chgData name="Rhodri Thomas" userId="97013524-85ec-4bc1-99cf-ee75f81eb8cc" providerId="ADAL" clId="{02983EE8-DFB3-40A6-B85D-55A463683BE6}" dt="2024-02-07T16:08:34.930" v="559" actId="478"/>
          <ac:spMkLst>
            <pc:docMk/>
            <pc:sldMk cId="4124459936" sldId="347"/>
            <ac:spMk id="5" creationId="{D34A38B7-6661-D204-82F3-B26DE7C6D451}"/>
          </ac:spMkLst>
        </pc:spChg>
      </pc:sldChg>
      <pc:sldChg chg="modSp new mod">
        <pc:chgData name="Rhodri Thomas" userId="97013524-85ec-4bc1-99cf-ee75f81eb8cc" providerId="ADAL" clId="{02983EE8-DFB3-40A6-B85D-55A463683BE6}" dt="2024-02-07T16:38:11.497" v="692"/>
        <pc:sldMkLst>
          <pc:docMk/>
          <pc:sldMk cId="3413397216" sldId="348"/>
        </pc:sldMkLst>
        <pc:spChg chg="mod">
          <ac:chgData name="Rhodri Thomas" userId="97013524-85ec-4bc1-99cf-ee75f81eb8cc" providerId="ADAL" clId="{02983EE8-DFB3-40A6-B85D-55A463683BE6}" dt="2024-02-07T16:07:17.087" v="550" actId="20577"/>
          <ac:spMkLst>
            <pc:docMk/>
            <pc:sldMk cId="3413397216" sldId="348"/>
            <ac:spMk id="2" creationId="{58DE96DB-E04A-EF5A-D1CB-427B123C3BAA}"/>
          </ac:spMkLst>
        </pc:spChg>
        <pc:spChg chg="mod">
          <ac:chgData name="Rhodri Thomas" userId="97013524-85ec-4bc1-99cf-ee75f81eb8cc" providerId="ADAL" clId="{02983EE8-DFB3-40A6-B85D-55A463683BE6}" dt="2024-02-07T16:38:11.497" v="692"/>
          <ac:spMkLst>
            <pc:docMk/>
            <pc:sldMk cId="3413397216" sldId="348"/>
            <ac:spMk id="3" creationId="{67D07C80-AD2E-9B31-4268-6E8BD1BB1C42}"/>
          </ac:spMkLst>
        </pc:spChg>
      </pc:sldChg>
      <pc:sldChg chg="addSp delSp modSp new mod">
        <pc:chgData name="Rhodri Thomas" userId="97013524-85ec-4bc1-99cf-ee75f81eb8cc" providerId="ADAL" clId="{02983EE8-DFB3-40A6-B85D-55A463683BE6}" dt="2024-02-07T16:23:07.489" v="686" actId="1076"/>
        <pc:sldMkLst>
          <pc:docMk/>
          <pc:sldMk cId="2117569916" sldId="349"/>
        </pc:sldMkLst>
        <pc:spChg chg="del mod">
          <ac:chgData name="Rhodri Thomas" userId="97013524-85ec-4bc1-99cf-ee75f81eb8cc" providerId="ADAL" clId="{02983EE8-DFB3-40A6-B85D-55A463683BE6}" dt="2024-02-07T16:18:40.121" v="602" actId="478"/>
          <ac:spMkLst>
            <pc:docMk/>
            <pc:sldMk cId="2117569916" sldId="349"/>
            <ac:spMk id="2" creationId="{61E67D9D-E461-8C0A-4956-E2770D0F0E63}"/>
          </ac:spMkLst>
        </pc:spChg>
        <pc:spChg chg="del mod">
          <ac:chgData name="Rhodri Thomas" userId="97013524-85ec-4bc1-99cf-ee75f81eb8cc" providerId="ADAL" clId="{02983EE8-DFB3-40A6-B85D-55A463683BE6}" dt="2024-02-07T16:18:01.217" v="578" actId="478"/>
          <ac:spMkLst>
            <pc:docMk/>
            <pc:sldMk cId="2117569916" sldId="349"/>
            <ac:spMk id="3" creationId="{30D33AAC-F7B6-AE33-8E2B-EF73D9F25294}"/>
          </ac:spMkLst>
        </pc:spChg>
        <pc:spChg chg="add mod">
          <ac:chgData name="Rhodri Thomas" userId="97013524-85ec-4bc1-99cf-ee75f81eb8cc" providerId="ADAL" clId="{02983EE8-DFB3-40A6-B85D-55A463683BE6}" dt="2024-02-07T16:22:47.809" v="658" actId="1076"/>
          <ac:spMkLst>
            <pc:docMk/>
            <pc:sldMk cId="2117569916" sldId="349"/>
            <ac:spMk id="6" creationId="{C3C5E606-3611-E085-C0F4-83132F743161}"/>
          </ac:spMkLst>
        </pc:spChg>
        <pc:spChg chg="add mod">
          <ac:chgData name="Rhodri Thomas" userId="97013524-85ec-4bc1-99cf-ee75f81eb8cc" providerId="ADAL" clId="{02983EE8-DFB3-40A6-B85D-55A463683BE6}" dt="2024-02-07T16:18:26.792" v="600" actId="1076"/>
          <ac:spMkLst>
            <pc:docMk/>
            <pc:sldMk cId="2117569916" sldId="349"/>
            <ac:spMk id="7" creationId="{58350BFD-3562-B97B-C54F-A6C955587536}"/>
          </ac:spMkLst>
        </pc:spChg>
        <pc:spChg chg="add mod">
          <ac:chgData name="Rhodri Thomas" userId="97013524-85ec-4bc1-99cf-ee75f81eb8cc" providerId="ADAL" clId="{02983EE8-DFB3-40A6-B85D-55A463683BE6}" dt="2024-02-07T16:20:47.401" v="654" actId="1076"/>
          <ac:spMkLst>
            <pc:docMk/>
            <pc:sldMk cId="2117569916" sldId="349"/>
            <ac:spMk id="9" creationId="{20C12577-9101-ADA8-B498-E03D775CA22B}"/>
          </ac:spMkLst>
        </pc:spChg>
        <pc:spChg chg="add mod">
          <ac:chgData name="Rhodri Thomas" userId="97013524-85ec-4bc1-99cf-ee75f81eb8cc" providerId="ADAL" clId="{02983EE8-DFB3-40A6-B85D-55A463683BE6}" dt="2024-02-07T16:23:07.489" v="686" actId="1076"/>
          <ac:spMkLst>
            <pc:docMk/>
            <pc:sldMk cId="2117569916" sldId="349"/>
            <ac:spMk id="11" creationId="{69E6DB92-9615-CFD7-A976-D316EAF11E4B}"/>
          </ac:spMkLst>
        </pc:spChg>
        <pc:picChg chg="add mod">
          <ac:chgData name="Rhodri Thomas" userId="97013524-85ec-4bc1-99cf-ee75f81eb8cc" providerId="ADAL" clId="{02983EE8-DFB3-40A6-B85D-55A463683BE6}" dt="2024-02-07T16:22:45.512" v="657" actId="1076"/>
          <ac:picMkLst>
            <pc:docMk/>
            <pc:sldMk cId="2117569916" sldId="349"/>
            <ac:picMk id="4" creationId="{F45F68F2-D113-ED0E-2FB7-608ACB5D7537}"/>
          </ac:picMkLst>
        </pc:picChg>
        <pc:picChg chg="add mod">
          <ac:chgData name="Rhodri Thomas" userId="97013524-85ec-4bc1-99cf-ee75f81eb8cc" providerId="ADAL" clId="{02983EE8-DFB3-40A6-B85D-55A463683BE6}" dt="2024-02-07T16:18:03.248" v="579" actId="1076"/>
          <ac:picMkLst>
            <pc:docMk/>
            <pc:sldMk cId="2117569916" sldId="349"/>
            <ac:picMk id="5" creationId="{92DCECB9-928F-A3B3-B6C6-4D7489074D14}"/>
          </ac:picMkLst>
        </pc:picChg>
        <pc:picChg chg="add mod">
          <ac:chgData name="Rhodri Thomas" userId="97013524-85ec-4bc1-99cf-ee75f81eb8cc" providerId="ADAL" clId="{02983EE8-DFB3-40A6-B85D-55A463683BE6}" dt="2024-02-07T16:20:32.921" v="631" actId="1076"/>
          <ac:picMkLst>
            <pc:docMk/>
            <pc:sldMk cId="2117569916" sldId="349"/>
            <ac:picMk id="8" creationId="{B3EF2C98-625F-2448-851E-B7348E72DB51}"/>
          </ac:picMkLst>
        </pc:picChg>
        <pc:picChg chg="add mod">
          <ac:chgData name="Rhodri Thomas" userId="97013524-85ec-4bc1-99cf-ee75f81eb8cc" providerId="ADAL" clId="{02983EE8-DFB3-40A6-B85D-55A463683BE6}" dt="2024-02-07T16:22:50.569" v="659" actId="1076"/>
          <ac:picMkLst>
            <pc:docMk/>
            <pc:sldMk cId="2117569916" sldId="349"/>
            <ac:picMk id="10" creationId="{513CF04B-FB34-D30F-2F30-206D02402E1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3/5/2025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Box 10"/>
          <p:cNvSpPr txBox="1">
            <a:spLocks noChangeArrowheads="1"/>
          </p:cNvSpPr>
          <p:nvPr userDrawn="1"/>
        </p:nvSpPr>
        <p:spPr bwMode="white">
          <a:xfrm>
            <a:off x="0" y="234106"/>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1029" name="Rectangle 14"/>
          <p:cNvSpPr>
            <a:spLocks noChangeArrowheads="1"/>
          </p:cNvSpPr>
          <p:nvPr userDrawn="1"/>
        </p:nvSpPr>
        <p:spPr bwMode="auto">
          <a:xfrm>
            <a:off x="457200" y="308718"/>
            <a:ext cx="6092587" cy="307975"/>
          </a:xfrm>
          <a:prstGeom prst="rect">
            <a:avLst/>
          </a:prstGeom>
          <a:noFill/>
          <a:ln w="9525">
            <a:noFill/>
            <a:miter lim="800000"/>
            <a:headEnd/>
            <a:tailEnd/>
          </a:ln>
        </p:spPr>
        <p:txBody>
          <a:bodyPr wrap="square">
            <a:prstTxWarp prst="textNoShape">
              <a:avLst/>
            </a:prstTxWarp>
            <a:spAutoFit/>
          </a:bodyPr>
          <a:lstStyle/>
          <a:p>
            <a:r>
              <a:rPr lang="en-GB" sz="1400" dirty="0">
                <a:solidFill>
                  <a:schemeClr val="bg1"/>
                </a:solidFill>
              </a:rPr>
              <a:t>City &amp; Guilds </a:t>
            </a:r>
            <a:r>
              <a:rPr lang="en-GB" sz="1400" b="1" dirty="0">
                <a:solidFill>
                  <a:schemeClr val="bg1"/>
                </a:solidFill>
              </a:rPr>
              <a:t>Construction</a:t>
            </a:r>
            <a:endParaRPr lang="en-US" sz="1400" dirty="0">
              <a:solidFill>
                <a:schemeClr val="bg1"/>
              </a:solidFill>
            </a:endParaRPr>
          </a:p>
        </p:txBody>
      </p:sp>
      <p:sp>
        <p:nvSpPr>
          <p:cNvPr id="1030"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31"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53259"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1100"/>
              <a:t>© 2013 City and Guilds of London Institute. All rights reserved</a:t>
            </a:r>
            <a:r>
              <a:rPr lang="en-US" sz="900"/>
              <a:t>.</a:t>
            </a:r>
            <a:br>
              <a:rPr lang="en-US" sz="1100">
                <a:ea typeface="Arial" pitchFamily="-105" charset="0"/>
                <a:cs typeface="Arial" pitchFamily="-105" charset="0"/>
              </a:rPr>
            </a:br>
            <a:endParaRPr lang="en-US" sz="1100">
              <a:ea typeface="Arial" pitchFamily="-105" charset="0"/>
              <a:cs typeface="Arial" pitchFamily="-105" charset="0"/>
            </a:endParaRPr>
          </a:p>
          <a:p>
            <a:endParaRPr lang="en-US" sz="1200">
              <a:latin typeface="Times New Roman" pitchFamily="-105" charset="0"/>
            </a:endParaRPr>
          </a:p>
          <a:p>
            <a:endParaRPr lang="en-US" sz="1200">
              <a:latin typeface="Times New Roman" pitchFamily="-105" charset="0"/>
            </a:endParaRPr>
          </a:p>
        </p:txBody>
      </p:sp>
      <p:sp>
        <p:nvSpPr>
          <p:cNvPr id="12"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1100">
                <a:ea typeface="Arial" pitchFamily="-105" charset="0"/>
                <a:cs typeface="Arial" pitchFamily="-105" charset="0"/>
              </a:rPr>
              <a:pPr algn="r">
                <a:spcBef>
                  <a:spcPts val="600"/>
                </a:spcBef>
              </a:pPr>
              <a:t>‹#›</a:t>
            </a:fld>
            <a:r>
              <a:rPr lang="en-US" sz="1100" dirty="0">
                <a:ea typeface="Arial" pitchFamily="-105" charset="0"/>
                <a:cs typeface="Arial" pitchFamily="-105" charset="0"/>
              </a:rPr>
              <a:t> </a:t>
            </a:r>
            <a:r>
              <a:rPr lang="en-US" sz="1100">
                <a:ea typeface="Arial" pitchFamily="-105" charset="0"/>
                <a:cs typeface="Arial" pitchFamily="-105" charset="0"/>
              </a:rPr>
              <a:t>of 15</a:t>
            </a: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838200"/>
            <a:ext cx="8218488" cy="3825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endParaRPr lang="en-US"/>
          </a:p>
        </p:txBody>
      </p:sp>
      <p:sp>
        <p:nvSpPr>
          <p:cNvPr id="1036" name="Text Placeholder 13"/>
          <p:cNvSpPr>
            <a:spLocks noGrp="1"/>
          </p:cNvSpPr>
          <p:nvPr>
            <p:ph type="body" idx="1"/>
          </p:nvPr>
        </p:nvSpPr>
        <p:spPr bwMode="auto">
          <a:xfrm>
            <a:off x="457200" y="1371600"/>
            <a:ext cx="8229600" cy="4756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2" name="Picture 1"/>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6372200" y="147734"/>
            <a:ext cx="2437200" cy="629944"/>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Lst>
  <p:hf hdr="0" ftr="0" dt="0"/>
  <p:txStyles>
    <p:titleStyle>
      <a:lvl1pPr algn="l" rtl="0" eaLnBrk="0" fontAlgn="base" hangingPunct="0">
        <a:spcBef>
          <a:spcPct val="0"/>
        </a:spcBef>
        <a:spcAft>
          <a:spcPct val="0"/>
        </a:spcAft>
        <a:defRPr sz="2400" b="1">
          <a:solidFill>
            <a:srgbClr val="E3061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www.hse.gov.uk/statistics/fatals.htm"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10" Type="http://schemas.openxmlformats.org/officeDocument/2006/relationships/image" Target="../media/image10.png"/><Relationship Id="rId4" Type="http://schemas.openxmlformats.org/officeDocument/2006/relationships/image" Target="../media/image4.jpeg"/><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xml"/><Relationship Id="rId5" Type="http://schemas.openxmlformats.org/officeDocument/2006/relationships/image" Target="../media/image21.jpeg"/><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hyperlink" Target="https://www.hse.gov.uk/construction/safetytopics/scaffoldinginfo.htm" TargetMode="Externa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8" Type="http://schemas.openxmlformats.org/officeDocument/2006/relationships/hyperlink" Target="https://www.hse.gov.uk/construction/safetytopics/scaffold.htm" TargetMode="External"/><Relationship Id="rId3" Type="http://schemas.openxmlformats.org/officeDocument/2006/relationships/hyperlink" Target="https://www.hse.gov.uk/construction/safetytopics/scaffoldinginfo.htm" TargetMode="External"/><Relationship Id="rId7" Type="http://schemas.openxmlformats.org/officeDocument/2006/relationships/hyperlink" Target="https://pasma.co.uk/" TargetMode="External"/><Relationship Id="rId2" Type="http://schemas.openxmlformats.org/officeDocument/2006/relationships/hyperlink" Target="https://www.hse.gov.uk/pubns/indg401.htm" TargetMode="External"/><Relationship Id="rId1" Type="http://schemas.openxmlformats.org/officeDocument/2006/relationships/slideLayout" Target="../slideLayouts/slideLayout1.xml"/><Relationship Id="rId6" Type="http://schemas.openxmlformats.org/officeDocument/2006/relationships/hyperlink" Target="https://www.hse.gov.uk/construction/faq-height.htm" TargetMode="External"/><Relationship Id="rId5" Type="http://schemas.openxmlformats.org/officeDocument/2006/relationships/hyperlink" Target="https://mrscaffolding.com/what-are-the-different-types-of-scaffolding/" TargetMode="External"/><Relationship Id="rId4" Type="http://schemas.openxmlformats.org/officeDocument/2006/relationships/hyperlink" Target="https://thesafetybus.com/wp-content/uploads/2017/08/WAH-Scaffold-Inspection-Sheet.pdf"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14"/>
          <p:cNvSpPr>
            <a:spLocks noGrp="1" noChangeArrowheads="1"/>
          </p:cNvSpPr>
          <p:nvPr>
            <p:ph type="body" idx="4294967295"/>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1" name="Text Box 10"/>
          <p:cNvSpPr txBox="1">
            <a:spLocks noChangeArrowheads="1"/>
          </p:cNvSpPr>
          <p:nvPr/>
        </p:nvSpPr>
        <p:spPr bwMode="white">
          <a:xfrm>
            <a:off x="533400" y="2057400"/>
            <a:ext cx="8077200" cy="1295400"/>
          </a:xfrm>
          <a:prstGeom prst="rect">
            <a:avLst/>
          </a:prstGeom>
          <a:solidFill>
            <a:schemeClr val="accent2"/>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2" name="Text Box 10"/>
          <p:cNvSpPr txBox="1">
            <a:spLocks noChangeArrowheads="1"/>
          </p:cNvSpPr>
          <p:nvPr/>
        </p:nvSpPr>
        <p:spPr bwMode="white">
          <a:xfrm>
            <a:off x="533400" y="3352800"/>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3" name="Rectangle 15"/>
          <p:cNvSpPr>
            <a:spLocks noGrp="1" noChangeArrowheads="1"/>
          </p:cNvSpPr>
          <p:nvPr>
            <p:ph type="title"/>
          </p:nvPr>
        </p:nvSpPr>
        <p:spPr>
          <a:xfrm>
            <a:off x="762000" y="3581400"/>
            <a:ext cx="7848600" cy="2514600"/>
          </a:xfrm>
        </p:spPr>
        <p:txBody>
          <a:bodyPr anchor="t"/>
          <a:lstStyle/>
          <a:p>
            <a:pPr eaLnBrk="1" hangingPunct="1"/>
            <a:br>
              <a:rPr lang="en-GB" dirty="0">
                <a:ea typeface="ＭＳ Ｐゴシック" pitchFamily="-105" charset="-128"/>
                <a:cs typeface="ＭＳ Ｐゴシック" pitchFamily="-105" charset="-128"/>
              </a:rPr>
            </a:br>
            <a:r>
              <a:rPr lang="en-GB" dirty="0">
                <a:solidFill>
                  <a:srgbClr val="0070C0"/>
                </a:solidFill>
                <a:ea typeface="ＭＳ Ｐゴシック" pitchFamily="-105" charset="-128"/>
                <a:cs typeface="ＭＳ Ｐゴシック" pitchFamily="-105" charset="-128"/>
              </a:rPr>
              <a:t>Working at Heights</a:t>
            </a:r>
          </a:p>
        </p:txBody>
      </p:sp>
      <p:sp>
        <p:nvSpPr>
          <p:cNvPr id="2054" name="TextBox 9"/>
          <p:cNvSpPr txBox="1">
            <a:spLocks noChangeArrowheads="1"/>
          </p:cNvSpPr>
          <p:nvPr/>
        </p:nvSpPr>
        <p:spPr bwMode="auto">
          <a:xfrm>
            <a:off x="762000" y="2209800"/>
            <a:ext cx="7696200" cy="461665"/>
          </a:xfrm>
          <a:prstGeom prst="rect">
            <a:avLst/>
          </a:prstGeom>
          <a:noFill/>
          <a:ln w="9525">
            <a:noFill/>
            <a:miter lim="800000"/>
            <a:headEnd/>
            <a:tailEnd/>
          </a:ln>
        </p:spPr>
        <p:txBody>
          <a:bodyPr>
            <a:prstTxWarp prst="textNoShape">
              <a:avLst/>
            </a:prstTxWarp>
            <a:spAutoFit/>
          </a:bodyPr>
          <a:lstStyle/>
          <a:p>
            <a:pPr eaLnBrk="1" hangingPunct="1"/>
            <a:r>
              <a:rPr lang="en-GB" sz="2400" b="1" dirty="0">
                <a:solidFill>
                  <a:srgbClr val="FFFFFF"/>
                </a:solidFill>
              </a:rPr>
              <a:t>ACBA 4023: Health, Safety &amp; Welfare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a:defRPr/>
            </a:pPr>
            <a:r>
              <a:rPr lang="en-GB" dirty="0">
                <a:solidFill>
                  <a:srgbClr val="0070C0"/>
                </a:solidFill>
                <a:ea typeface="ＭＳ Ｐゴシック" pitchFamily="34" charset="-128"/>
                <a:cs typeface="Arial" charset="0"/>
              </a:rPr>
              <a:t>Objectives</a:t>
            </a:r>
            <a:r>
              <a:rPr lang="en-GB" dirty="0">
                <a:ea typeface="ＭＳ Ｐゴシック" pitchFamily="34" charset="-128"/>
                <a:cs typeface="Arial" charset="0"/>
              </a:rPr>
              <a:t> </a:t>
            </a:r>
          </a:p>
        </p:txBody>
      </p:sp>
      <p:sp>
        <p:nvSpPr>
          <p:cNvPr id="3075" name="Content Placeholder 2"/>
          <p:cNvSpPr>
            <a:spLocks noGrp="1"/>
          </p:cNvSpPr>
          <p:nvPr>
            <p:ph sz="quarter" idx="10"/>
          </p:nvPr>
        </p:nvSpPr>
        <p:spPr>
          <a:xfrm>
            <a:off x="539552" y="2204864"/>
            <a:ext cx="8229600" cy="3137520"/>
          </a:xfrm>
        </p:spPr>
        <p:txBody>
          <a:bodyPr/>
          <a:lstStyle/>
          <a:p>
            <a:r>
              <a:rPr lang="en-GB" dirty="0">
                <a:ea typeface="ＭＳ Ｐゴシック" pitchFamily="-105" charset="-128"/>
                <a:cs typeface="ＭＳ Ｐゴシック" pitchFamily="-105" charset="-128"/>
              </a:rPr>
              <a:t>By the end of this session you will be able to:</a:t>
            </a:r>
          </a:p>
          <a:p>
            <a:pPr marL="342900" indent="-342900">
              <a:buClr>
                <a:srgbClr val="0070C0"/>
              </a:buClr>
              <a:buFont typeface="Arial" pitchFamily="34" charset="0"/>
              <a:buChar char="•"/>
              <a:defRPr/>
            </a:pPr>
            <a:r>
              <a:rPr lang="en-GB" sz="1600" dirty="0">
                <a:ea typeface="ＭＳ Ｐゴシック" pitchFamily="34" charset="-128"/>
                <a:cs typeface="Arial" charset="0"/>
              </a:rPr>
              <a:t>Identify legislation relating to working at heights </a:t>
            </a:r>
          </a:p>
          <a:p>
            <a:pPr marL="342900" indent="-342900">
              <a:buClr>
                <a:srgbClr val="0070C0"/>
              </a:buClr>
              <a:buFont typeface="Arial" pitchFamily="34" charset="0"/>
              <a:buChar char="•"/>
              <a:defRPr/>
            </a:pPr>
            <a:r>
              <a:rPr lang="en-GB" sz="1600" dirty="0">
                <a:ea typeface="ＭＳ Ｐゴシック" pitchFamily="34" charset="-128"/>
                <a:cs typeface="Arial" charset="0"/>
              </a:rPr>
              <a:t>Identify types of access equipment </a:t>
            </a:r>
          </a:p>
          <a:p>
            <a:pPr marL="342900" indent="-342900">
              <a:buClr>
                <a:srgbClr val="0070C0"/>
              </a:buClr>
              <a:buFont typeface="Arial" pitchFamily="34" charset="0"/>
              <a:buChar char="•"/>
              <a:defRPr/>
            </a:pPr>
            <a:r>
              <a:rPr lang="en-GB" sz="1600" dirty="0">
                <a:ea typeface="ＭＳ Ｐゴシック" pitchFamily="34" charset="-128"/>
                <a:cs typeface="Arial" charset="0"/>
              </a:rPr>
              <a:t>State safe methods of working with access equipment </a:t>
            </a:r>
          </a:p>
          <a:p>
            <a:pPr marL="342900" indent="-342900">
              <a:buClr>
                <a:srgbClr val="0070C0"/>
              </a:buClr>
              <a:buFont typeface="Arial" pitchFamily="34" charset="0"/>
              <a:buChar char="•"/>
              <a:defRPr/>
            </a:pPr>
            <a:r>
              <a:rPr lang="en-GB" sz="1600" dirty="0">
                <a:ea typeface="ＭＳ Ｐゴシック" pitchFamily="34" charset="-128"/>
                <a:cs typeface="Arial" charset="0"/>
              </a:rPr>
              <a:t>Identify dangers of working at height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rPr>
              <a:t>Legislation relating to working at heights </a:t>
            </a:r>
          </a:p>
        </p:txBody>
      </p:sp>
      <p:sp>
        <p:nvSpPr>
          <p:cNvPr id="3" name="Content Placeholder 2"/>
          <p:cNvSpPr>
            <a:spLocks noGrp="1"/>
          </p:cNvSpPr>
          <p:nvPr>
            <p:ph sz="quarter" idx="10"/>
          </p:nvPr>
        </p:nvSpPr>
        <p:spPr>
          <a:xfrm>
            <a:off x="611560" y="1988840"/>
            <a:ext cx="8229600" cy="4320480"/>
          </a:xfrm>
        </p:spPr>
        <p:txBody>
          <a:bodyPr/>
          <a:lstStyle/>
          <a:p>
            <a:pPr eaLnBrk="1" hangingPunct="1">
              <a:spcBef>
                <a:spcPts val="600"/>
              </a:spcBef>
              <a:spcAft>
                <a:spcPts val="600"/>
              </a:spcAft>
              <a:defRPr/>
            </a:pPr>
            <a:r>
              <a:rPr lang="en-GB" b="1" dirty="0">
                <a:solidFill>
                  <a:srgbClr val="000000"/>
                </a:solidFill>
              </a:rPr>
              <a:t>The Working at Height Regulations (WAHR) 2005</a:t>
            </a:r>
          </a:p>
          <a:p>
            <a:pPr eaLnBrk="1" hangingPunct="1">
              <a:spcBef>
                <a:spcPts val="600"/>
              </a:spcBef>
              <a:spcAft>
                <a:spcPts val="600"/>
              </a:spcAft>
              <a:defRPr/>
            </a:pPr>
            <a:endParaRPr lang="en-GB" b="1" dirty="0">
              <a:solidFill>
                <a:srgbClr val="000000"/>
              </a:solidFill>
            </a:endParaRPr>
          </a:p>
          <a:p>
            <a:pPr marL="342900" indent="-342900" eaLnBrk="1" hangingPunct="1">
              <a:spcBef>
                <a:spcPts val="600"/>
              </a:spcBef>
              <a:spcAft>
                <a:spcPts val="600"/>
              </a:spcAft>
              <a:buClr>
                <a:srgbClr val="0070C0"/>
              </a:buClr>
              <a:buFont typeface="Arial" pitchFamily="34" charset="0"/>
              <a:buChar char="•"/>
              <a:defRPr/>
            </a:pPr>
            <a:r>
              <a:rPr lang="en-GB" sz="1800" dirty="0"/>
              <a:t>The Regulations apply to all work at height where there is a risk of a fall liable to cause personal injury. </a:t>
            </a:r>
            <a:endParaRPr lang="en-GB" sz="1800" b="1" dirty="0">
              <a:solidFill>
                <a:srgbClr val="000000"/>
              </a:solidFill>
            </a:endParaRPr>
          </a:p>
          <a:p>
            <a:pPr marL="285750" indent="-285750" eaLnBrk="1" hangingPunct="1">
              <a:spcBef>
                <a:spcPts val="600"/>
              </a:spcBef>
              <a:spcAft>
                <a:spcPts val="600"/>
              </a:spcAft>
              <a:buClr>
                <a:srgbClr val="0070C0"/>
              </a:buClr>
              <a:buFont typeface="Arial" pitchFamily="34" charset="0"/>
              <a:buChar char="•"/>
              <a:defRPr/>
            </a:pPr>
            <a:r>
              <a:rPr lang="en-GB" sz="1800" dirty="0">
                <a:solidFill>
                  <a:srgbClr val="000000"/>
                </a:solidFill>
              </a:rPr>
              <a:t> This legislation places a legal duty on everyone for the welfare of employers, employees  and managers.</a:t>
            </a:r>
          </a:p>
          <a:p>
            <a:pPr marL="285750" indent="-285750" eaLnBrk="1" hangingPunct="1">
              <a:spcBef>
                <a:spcPts val="600"/>
              </a:spcBef>
              <a:spcAft>
                <a:spcPts val="600"/>
              </a:spcAft>
              <a:buFont typeface="Arial" pitchFamily="34" charset="0"/>
              <a:buChar char="•"/>
              <a:defRPr/>
            </a:pPr>
            <a:endParaRPr lang="en-GB" sz="1800" dirty="0">
              <a:solidFill>
                <a:srgbClr val="000000"/>
              </a:solidFill>
            </a:endParaRPr>
          </a:p>
          <a:p>
            <a:pPr marL="285750" indent="-285750" eaLnBrk="1" hangingPunct="1">
              <a:spcBef>
                <a:spcPts val="600"/>
              </a:spcBef>
              <a:spcAft>
                <a:spcPts val="600"/>
              </a:spcAft>
              <a:buFont typeface="Arial" pitchFamily="34" charset="0"/>
              <a:buChar char="•"/>
              <a:defRPr/>
            </a:pPr>
            <a:endParaRPr lang="en-GB" sz="1800" dirty="0">
              <a:solidFill>
                <a:srgbClr val="000000"/>
              </a:solidFill>
            </a:endParaRPr>
          </a:p>
          <a:p>
            <a:pPr marL="285750" indent="-285750" eaLnBrk="1" hangingPunct="1">
              <a:spcBef>
                <a:spcPts val="600"/>
              </a:spcBef>
              <a:spcAft>
                <a:spcPts val="600"/>
              </a:spcAft>
              <a:buFont typeface="Arial" pitchFamily="34" charset="0"/>
              <a:buChar char="•"/>
              <a:defRPr/>
            </a:pPr>
            <a:endParaRPr lang="en-GB" sz="1800" dirty="0">
              <a:solidFill>
                <a:srgbClr val="000000"/>
              </a:solidFill>
            </a:endParaRPr>
          </a:p>
          <a:p>
            <a:pPr marL="285750" indent="-285750" eaLnBrk="1" hangingPunct="1">
              <a:spcBef>
                <a:spcPts val="600"/>
              </a:spcBef>
              <a:spcAft>
                <a:spcPts val="600"/>
              </a:spcAft>
              <a:buFont typeface="Arial" pitchFamily="34" charset="0"/>
              <a:buChar char="•"/>
              <a:defRPr/>
            </a:pPr>
            <a:endParaRPr lang="en-GB" sz="1800" dirty="0">
              <a:solidFill>
                <a:srgbClr val="000000"/>
              </a:solidFill>
            </a:endParaRPr>
          </a:p>
          <a:p>
            <a:pPr>
              <a:lnSpc>
                <a:spcPct val="100000"/>
              </a:lnSpc>
              <a:defRPr/>
            </a:pPr>
            <a:r>
              <a:rPr lang="en-GB" sz="1600" b="1" dirty="0"/>
              <a:t> </a:t>
            </a:r>
            <a:endParaRPr lang="en-GB" sz="1600" dirty="0"/>
          </a:p>
          <a:p>
            <a:pPr>
              <a:lnSpc>
                <a:spcPct val="100000"/>
              </a:lnSpc>
            </a:pP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933132-CAB0-4198-3C58-E85F575D5EFB}"/>
              </a:ext>
            </a:extLst>
          </p:cNvPr>
          <p:cNvSpPr>
            <a:spLocks noGrp="1"/>
          </p:cNvSpPr>
          <p:nvPr>
            <p:ph sz="quarter" idx="10"/>
          </p:nvPr>
        </p:nvSpPr>
        <p:spPr/>
        <p:txBody>
          <a:bodyPr/>
          <a:lstStyle/>
          <a:p>
            <a:r>
              <a:rPr lang="en-GB" dirty="0"/>
              <a:t>There is a simple hierarchy for managing and selecting equipment for work at height. </a:t>
            </a:r>
          </a:p>
          <a:p>
            <a:r>
              <a:rPr lang="en-GB" dirty="0"/>
              <a:t>Duty holders must: </a:t>
            </a:r>
          </a:p>
          <a:p>
            <a:pPr marL="342900" indent="-342900">
              <a:buFont typeface="Arial" panose="020B0604020202020204" pitchFamily="34" charset="0"/>
              <a:buChar char="•"/>
            </a:pPr>
            <a:r>
              <a:rPr lang="en-GB" dirty="0"/>
              <a:t>Avoid work at height where they can; </a:t>
            </a:r>
          </a:p>
          <a:p>
            <a:pPr marL="342900" indent="-342900">
              <a:buFont typeface="Arial" panose="020B0604020202020204" pitchFamily="34" charset="0"/>
              <a:buChar char="•"/>
            </a:pPr>
            <a:r>
              <a:rPr lang="en-GB" dirty="0"/>
              <a:t>Use work equipment or other measures to prevent falls where they cannot avoid working at height; and </a:t>
            </a:r>
          </a:p>
          <a:p>
            <a:pPr marL="342900" indent="-342900">
              <a:buFont typeface="Arial" panose="020B0604020202020204" pitchFamily="34" charset="0"/>
              <a:buChar char="•"/>
            </a:pPr>
            <a:r>
              <a:rPr lang="en-GB" dirty="0"/>
              <a:t>Where they cannot eliminate the risk of a fall, use work equipment or other measures to minimise the distance and consequences of a fall should one occur.</a:t>
            </a:r>
          </a:p>
          <a:p>
            <a:endParaRPr lang="en-GB" dirty="0"/>
          </a:p>
        </p:txBody>
      </p:sp>
    </p:spTree>
    <p:extLst>
      <p:ext uri="{BB962C8B-B14F-4D97-AF65-F5344CB8AC3E}">
        <p14:creationId xmlns:p14="http://schemas.microsoft.com/office/powerpoint/2010/main" val="2852075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GB" dirty="0">
                <a:solidFill>
                  <a:srgbClr val="0070C0"/>
                </a:solidFill>
              </a:rPr>
              <a:t>Working at height The Statistics</a:t>
            </a:r>
          </a:p>
        </p:txBody>
      </p:sp>
      <p:sp>
        <p:nvSpPr>
          <p:cNvPr id="5123" name="Content Placeholder 2"/>
          <p:cNvSpPr>
            <a:spLocks noGrp="1"/>
          </p:cNvSpPr>
          <p:nvPr>
            <p:ph sz="quarter" idx="10"/>
          </p:nvPr>
        </p:nvSpPr>
        <p:spPr>
          <a:xfrm>
            <a:off x="457200" y="1371600"/>
            <a:ext cx="8229600" cy="4756150"/>
          </a:xfrm>
        </p:spPr>
        <p:txBody>
          <a:bodyPr/>
          <a:lstStyle/>
          <a:p>
            <a:pPr>
              <a:spcBef>
                <a:spcPct val="40000"/>
              </a:spcBef>
              <a:buClr>
                <a:schemeClr val="bg1"/>
              </a:buClr>
              <a:defRPr/>
            </a:pPr>
            <a:r>
              <a:rPr lang="en-GB" b="1" dirty="0"/>
              <a:t>Falls are the biggest cause of workplace fatalities </a:t>
            </a:r>
          </a:p>
          <a:p>
            <a:pPr marL="342900" indent="-342900">
              <a:spcBef>
                <a:spcPct val="40000"/>
              </a:spcBef>
              <a:buClr>
                <a:srgbClr val="0070C0"/>
              </a:buClr>
              <a:buFont typeface="Arial" pitchFamily="34" charset="0"/>
              <a:buChar char="•"/>
              <a:defRPr/>
            </a:pPr>
            <a:r>
              <a:rPr lang="en-GB" sz="1800" dirty="0"/>
              <a:t>29 fatal accidents per year 2021/2022</a:t>
            </a:r>
          </a:p>
          <a:p>
            <a:pPr marL="342900" indent="-342900">
              <a:spcBef>
                <a:spcPct val="40000"/>
              </a:spcBef>
              <a:buClr>
                <a:srgbClr val="0070C0"/>
              </a:buClr>
              <a:buFont typeface="Arial" pitchFamily="34" charset="0"/>
              <a:buChar char="•"/>
              <a:defRPr/>
            </a:pPr>
            <a:r>
              <a:rPr lang="en-GB" sz="1800" dirty="0"/>
              <a:t>97 major injuries per day, 35,280 per year.</a:t>
            </a:r>
          </a:p>
          <a:p>
            <a:pPr marL="342900" indent="-342900">
              <a:spcBef>
                <a:spcPct val="40000"/>
              </a:spcBef>
              <a:buClr>
                <a:srgbClr val="0070C0"/>
              </a:buClr>
              <a:buFont typeface="Arial" pitchFamily="34" charset="0"/>
              <a:buChar char="•"/>
              <a:defRPr/>
            </a:pPr>
            <a:r>
              <a:rPr lang="en-GB" sz="1800" dirty="0"/>
              <a:t>2/3 of major injuries are caused by ‘low falls’ (i.e. below 2 metres)</a:t>
            </a:r>
          </a:p>
          <a:p>
            <a:pPr>
              <a:spcBef>
                <a:spcPct val="40000"/>
              </a:spcBef>
              <a:buClr>
                <a:schemeClr val="bg1"/>
              </a:buClr>
              <a:defRPr/>
            </a:pPr>
            <a:r>
              <a:rPr lang="en-GB" sz="1800" dirty="0">
                <a:solidFill>
                  <a:srgbClr val="000000"/>
                </a:solidFill>
              </a:rPr>
              <a:t>Where work has to be carried out at height, then the duty holder shall take suitable and sufficient measures to prevent, so far as is reasonably practicable, any person falling a distance liable to cause personal injury’ (WAHR)</a:t>
            </a:r>
          </a:p>
          <a:p>
            <a:pPr>
              <a:spcBef>
                <a:spcPct val="40000"/>
              </a:spcBef>
              <a:buClr>
                <a:schemeClr val="bg1"/>
              </a:buClr>
              <a:defRPr/>
            </a:pPr>
            <a:r>
              <a:rPr lang="en-GB" sz="1800" b="1" dirty="0"/>
              <a:t>REMEMBER </a:t>
            </a:r>
            <a:r>
              <a:rPr lang="en-GB" sz="1800" dirty="0"/>
              <a:t>that injury can occur from a fall of any height, not just from above 2 metres</a:t>
            </a:r>
            <a:r>
              <a:rPr lang="en-GB" sz="1800" b="1" dirty="0"/>
              <a:t>.</a:t>
            </a:r>
            <a:endParaRPr lang="en-GB" dirty="0"/>
          </a:p>
          <a:p>
            <a:pPr marL="0" lvl="3" indent="0">
              <a:lnSpc>
                <a:spcPct val="100000"/>
              </a:lnSpc>
              <a:buNone/>
              <a:defRPr/>
            </a:pPr>
            <a:endParaRPr lang="en-US" dirty="0"/>
          </a:p>
          <a:p>
            <a:pPr marL="0" indent="0">
              <a:lnSpc>
                <a:spcPct val="100000"/>
              </a:lnSpc>
            </a:pPr>
            <a:endParaRPr lang="en-US" dirty="0">
              <a:ea typeface="ＭＳ Ｐゴシック" pitchFamily="-105" charset="-128"/>
              <a:cs typeface="ＭＳ Ｐゴシック" pitchFamily="-105" charset="-128"/>
            </a:endParaRPr>
          </a:p>
        </p:txBody>
      </p:sp>
      <p:sp>
        <p:nvSpPr>
          <p:cNvPr id="3" name="TextBox 2">
            <a:extLst>
              <a:ext uri="{FF2B5EF4-FFF2-40B4-BE49-F238E27FC236}">
                <a16:creationId xmlns:a16="http://schemas.microsoft.com/office/drawing/2014/main" id="{93D49AE0-3BFD-771A-2D83-190A0404484F}"/>
              </a:ext>
            </a:extLst>
          </p:cNvPr>
          <p:cNvSpPr txBox="1"/>
          <p:nvPr/>
        </p:nvSpPr>
        <p:spPr>
          <a:xfrm>
            <a:off x="755576" y="6019800"/>
            <a:ext cx="6552728" cy="400110"/>
          </a:xfrm>
          <a:prstGeom prst="rect">
            <a:avLst/>
          </a:prstGeom>
          <a:noFill/>
        </p:spPr>
        <p:txBody>
          <a:bodyPr wrap="square">
            <a:spAutoFit/>
          </a:bodyPr>
          <a:lstStyle/>
          <a:p>
            <a:r>
              <a:rPr lang="en-GB" dirty="0">
                <a:hlinkClick r:id="rId2"/>
              </a:rPr>
              <a:t>HSE Statistics</a:t>
            </a:r>
            <a:r>
              <a:rPr lang="en-GB" dirty="0"/>
              <a:t> for fatalities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Working at heights</a:t>
            </a:r>
          </a:p>
        </p:txBody>
      </p:sp>
      <p:sp>
        <p:nvSpPr>
          <p:cNvPr id="5" name="TextBox 4"/>
          <p:cNvSpPr txBox="1"/>
          <p:nvPr/>
        </p:nvSpPr>
        <p:spPr>
          <a:xfrm>
            <a:off x="467544" y="1484784"/>
            <a:ext cx="7776864" cy="707886"/>
          </a:xfrm>
          <a:prstGeom prst="rect">
            <a:avLst/>
          </a:prstGeom>
          <a:noFill/>
        </p:spPr>
        <p:txBody>
          <a:bodyPr wrap="square" rtlCol="0">
            <a:spAutoFit/>
          </a:bodyPr>
          <a:lstStyle/>
          <a:p>
            <a:pPr eaLnBrk="1" hangingPunct="1">
              <a:spcBef>
                <a:spcPts val="600"/>
              </a:spcBef>
              <a:spcAft>
                <a:spcPts val="600"/>
              </a:spcAft>
              <a:defRPr/>
            </a:pPr>
            <a:r>
              <a:rPr lang="en-GB" b="1" dirty="0">
                <a:solidFill>
                  <a:srgbClr val="000000"/>
                </a:solidFill>
              </a:rPr>
              <a:t>What are the steps to safety when considering working at height?</a:t>
            </a:r>
          </a:p>
        </p:txBody>
      </p:sp>
      <p:sp>
        <p:nvSpPr>
          <p:cNvPr id="3" name="TextBox 2">
            <a:extLst>
              <a:ext uri="{FF2B5EF4-FFF2-40B4-BE49-F238E27FC236}">
                <a16:creationId xmlns:a16="http://schemas.microsoft.com/office/drawing/2014/main" id="{1A5F6504-91EA-D95C-0CA3-9EFD5150804B}"/>
              </a:ext>
            </a:extLst>
          </p:cNvPr>
          <p:cNvSpPr txBox="1"/>
          <p:nvPr/>
        </p:nvSpPr>
        <p:spPr>
          <a:xfrm>
            <a:off x="1115616" y="3068960"/>
            <a:ext cx="2751074" cy="2862322"/>
          </a:xfrm>
          <a:prstGeom prst="rect">
            <a:avLst/>
          </a:prstGeom>
          <a:noFill/>
        </p:spPr>
        <p:txBody>
          <a:bodyPr wrap="none" rtlCol="0">
            <a:spAutoFit/>
          </a:bodyPr>
          <a:lstStyle/>
          <a:p>
            <a:r>
              <a:rPr lang="en-GB" dirty="0"/>
              <a:t>Reduce – time spent</a:t>
            </a:r>
          </a:p>
          <a:p>
            <a:r>
              <a:rPr lang="en-GB" dirty="0"/>
              <a:t>Training</a:t>
            </a:r>
          </a:p>
          <a:p>
            <a:r>
              <a:rPr lang="en-GB" dirty="0"/>
              <a:t>Safe access/egress</a:t>
            </a:r>
          </a:p>
          <a:p>
            <a:r>
              <a:rPr lang="en-GB" dirty="0"/>
              <a:t>Take precautions</a:t>
            </a:r>
          </a:p>
          <a:p>
            <a:r>
              <a:rPr lang="en-GB" dirty="0"/>
              <a:t>Don’t overload ladders</a:t>
            </a:r>
          </a:p>
          <a:p>
            <a:endParaRPr lang="en-GB" dirty="0"/>
          </a:p>
          <a:p>
            <a:endParaRPr lang="en-GB" dirty="0"/>
          </a:p>
          <a:p>
            <a:endParaRPr lang="en-GB" dirty="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 name="Picture 9" descr="Lyte DIY SFBD245 Domestic Double-Extension Ladder 15 Rungs"/>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949469" y="1421549"/>
            <a:ext cx="1677109" cy="1677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62756" y="558355"/>
            <a:ext cx="8218488" cy="382588"/>
          </a:xfrm>
        </p:spPr>
        <p:txBody>
          <a:bodyPr/>
          <a:lstStyle/>
          <a:p>
            <a:pPr eaLnBrk="1" hangingPunct="1"/>
            <a:r>
              <a:rPr lang="en-GB" dirty="0">
                <a:solidFill>
                  <a:srgbClr val="0070C0"/>
                </a:solidFill>
                <a:cs typeface="Arial" charset="0"/>
              </a:rPr>
              <a:t>Types of Access Equipment / Work Platforms </a:t>
            </a:r>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72166" y="1703271"/>
            <a:ext cx="1414613" cy="1414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395536" y="3140968"/>
            <a:ext cx="1152128" cy="400110"/>
          </a:xfrm>
          <a:prstGeom prst="rect">
            <a:avLst/>
          </a:prstGeom>
          <a:noFill/>
        </p:spPr>
        <p:txBody>
          <a:bodyPr wrap="square" rtlCol="0">
            <a:spAutoFit/>
          </a:bodyPr>
          <a:lstStyle/>
          <a:p>
            <a:r>
              <a:rPr lang="en-GB" dirty="0"/>
              <a:t>Trestles</a:t>
            </a:r>
          </a:p>
        </p:txBody>
      </p:sp>
      <p:pic>
        <p:nvPicPr>
          <p:cNvPr id="7" name="Picture 11" descr="Podium Step 960mm Platform Height"/>
          <p:cNvPicPr>
            <a:picLocks noGrp="1" noChangeAspect="1" noChangeArrowheads="1"/>
          </p:cNvPicPr>
          <p:nvPr>
            <p:ph sz="quarter" idx="10"/>
          </p:nvPr>
        </p:nvPicPr>
        <p:blipFill>
          <a:blip r:embed="rId4" cstate="email">
            <a:extLst>
              <a:ext uri="{28A0092B-C50C-407E-A947-70E740481C1C}">
                <a14:useLocalDpi xmlns:a14="http://schemas.microsoft.com/office/drawing/2010/main"/>
              </a:ext>
            </a:extLst>
          </a:blip>
          <a:srcRect l="18016" r="21025"/>
          <a:stretch>
            <a:fillRect/>
          </a:stretch>
        </p:blipFill>
        <p:spPr bwMode="auto">
          <a:xfrm>
            <a:off x="7603242" y="1302558"/>
            <a:ext cx="1175613" cy="192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4002940" y="3117884"/>
            <a:ext cx="1872208" cy="400110"/>
          </a:xfrm>
          <a:prstGeom prst="rect">
            <a:avLst/>
          </a:prstGeom>
          <a:noFill/>
        </p:spPr>
        <p:txBody>
          <a:bodyPr wrap="square" rtlCol="0">
            <a:spAutoFit/>
          </a:bodyPr>
          <a:lstStyle/>
          <a:p>
            <a:r>
              <a:rPr lang="en-GB" dirty="0"/>
              <a:t>Ladders</a:t>
            </a:r>
          </a:p>
        </p:txBody>
      </p:sp>
      <p:sp>
        <p:nvSpPr>
          <p:cNvPr id="10" name="TextBox 9"/>
          <p:cNvSpPr txBox="1"/>
          <p:nvPr/>
        </p:nvSpPr>
        <p:spPr>
          <a:xfrm>
            <a:off x="1948334" y="3117884"/>
            <a:ext cx="1872208" cy="400110"/>
          </a:xfrm>
          <a:prstGeom prst="rect">
            <a:avLst/>
          </a:prstGeom>
          <a:noFill/>
        </p:spPr>
        <p:txBody>
          <a:bodyPr wrap="square" rtlCol="0">
            <a:spAutoFit/>
          </a:bodyPr>
          <a:lstStyle/>
          <a:p>
            <a:r>
              <a:rPr lang="en-GB" dirty="0"/>
              <a:t>Mobile towers</a:t>
            </a:r>
          </a:p>
        </p:txBody>
      </p:sp>
      <p:pic>
        <p:nvPicPr>
          <p:cNvPr id="11" name="Picture 11" descr="Square Hop-Up Work Platform Aluminium"/>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78381" y="4530018"/>
            <a:ext cx="1584594" cy="1583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3" descr="Lyte GFBB7 Swingback Builders Step Ladder Fibreglass 7-Tread"/>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5640971" y="1302558"/>
            <a:ext cx="2123927" cy="2123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p:cNvSpPr txBox="1"/>
          <p:nvPr/>
        </p:nvSpPr>
        <p:spPr>
          <a:xfrm>
            <a:off x="234574" y="5760827"/>
            <a:ext cx="1872208" cy="400110"/>
          </a:xfrm>
          <a:prstGeom prst="rect">
            <a:avLst/>
          </a:prstGeom>
          <a:noFill/>
        </p:spPr>
        <p:txBody>
          <a:bodyPr wrap="square" rtlCol="0">
            <a:spAutoFit/>
          </a:bodyPr>
          <a:lstStyle/>
          <a:p>
            <a:r>
              <a:rPr lang="en-GB" dirty="0"/>
              <a:t>Hop ups</a:t>
            </a:r>
          </a:p>
        </p:txBody>
      </p:sp>
      <p:sp>
        <p:nvSpPr>
          <p:cNvPr id="14" name="TextBox 13"/>
          <p:cNvSpPr txBox="1"/>
          <p:nvPr/>
        </p:nvSpPr>
        <p:spPr>
          <a:xfrm>
            <a:off x="5939497" y="3332826"/>
            <a:ext cx="1152128" cy="400110"/>
          </a:xfrm>
          <a:prstGeom prst="rect">
            <a:avLst/>
          </a:prstGeom>
          <a:noFill/>
        </p:spPr>
        <p:txBody>
          <a:bodyPr wrap="square" rtlCol="0">
            <a:spAutoFit/>
          </a:bodyPr>
          <a:lstStyle/>
          <a:p>
            <a:r>
              <a:rPr lang="en-GB" dirty="0"/>
              <a:t>Steps</a:t>
            </a:r>
          </a:p>
        </p:txBody>
      </p:sp>
      <p:pic>
        <p:nvPicPr>
          <p:cNvPr id="15" name="Picture 4"/>
          <p:cNvPicPr>
            <a:picLocks noChangeAspect="1"/>
          </p:cNvPicPr>
          <p:nvPr/>
        </p:nvPicPr>
        <p:blipFill>
          <a:blip r:embed="rId7" cstate="email">
            <a:extLst>
              <a:ext uri="{28A0092B-C50C-407E-A947-70E740481C1C}">
                <a14:useLocalDpi xmlns:a14="http://schemas.microsoft.com/office/drawing/2010/main"/>
              </a:ext>
            </a:extLst>
          </a:blip>
          <a:srcRect l="11214" r="32262"/>
          <a:stretch>
            <a:fillRect/>
          </a:stretch>
        </p:blipFill>
        <p:spPr bwMode="auto">
          <a:xfrm>
            <a:off x="4910952" y="3614024"/>
            <a:ext cx="838554" cy="2227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15"/>
          <p:cNvSpPr txBox="1"/>
          <p:nvPr/>
        </p:nvSpPr>
        <p:spPr>
          <a:xfrm>
            <a:off x="4536184" y="5760827"/>
            <a:ext cx="1872208" cy="400110"/>
          </a:xfrm>
          <a:prstGeom prst="rect">
            <a:avLst/>
          </a:prstGeom>
          <a:noFill/>
        </p:spPr>
        <p:txBody>
          <a:bodyPr wrap="square" rtlCol="0">
            <a:spAutoFit/>
          </a:bodyPr>
          <a:lstStyle/>
          <a:p>
            <a:r>
              <a:rPr lang="en-GB" dirty="0"/>
              <a:t>Scissor lift</a:t>
            </a:r>
          </a:p>
        </p:txBody>
      </p:sp>
      <p:pic>
        <p:nvPicPr>
          <p:cNvPr id="17" name="Picture 1"/>
          <p:cNvPicPr>
            <a:picLocks noChangeAspect="1"/>
          </p:cNvPicPr>
          <p:nvPr/>
        </p:nvPicPr>
        <p:blipFill>
          <a:blip r:embed="rId8" cstate="email">
            <a:extLst>
              <a:ext uri="{28A0092B-C50C-407E-A947-70E740481C1C}">
                <a14:useLocalDpi xmlns:a14="http://schemas.microsoft.com/office/drawing/2010/main"/>
              </a:ext>
            </a:extLst>
          </a:blip>
          <a:srcRect/>
          <a:stretch>
            <a:fillRect/>
          </a:stretch>
        </p:blipFill>
        <p:spPr bwMode="auto">
          <a:xfrm>
            <a:off x="6944759" y="4039387"/>
            <a:ext cx="1636232" cy="1814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extBox 18"/>
          <p:cNvSpPr txBox="1"/>
          <p:nvPr/>
        </p:nvSpPr>
        <p:spPr>
          <a:xfrm>
            <a:off x="6408392" y="5876457"/>
            <a:ext cx="2770038" cy="707886"/>
          </a:xfrm>
          <a:prstGeom prst="rect">
            <a:avLst/>
          </a:prstGeom>
          <a:noFill/>
        </p:spPr>
        <p:txBody>
          <a:bodyPr wrap="square" rtlCol="0">
            <a:spAutoFit/>
          </a:bodyPr>
          <a:lstStyle/>
          <a:p>
            <a:r>
              <a:rPr lang="en-GB" dirty="0"/>
              <a:t>Cherry picker</a:t>
            </a:r>
          </a:p>
          <a:p>
            <a:r>
              <a:rPr lang="en-GB" dirty="0"/>
              <a:t>(Telescopic Boom Lift)</a:t>
            </a:r>
          </a:p>
        </p:txBody>
      </p:sp>
      <p:pic>
        <p:nvPicPr>
          <p:cNvPr id="1027" name="Picture 3" descr="X:\ILM Publishing\MAC Storage\Learning Solutions\Construction\SmartScreen\6707 Painting and Decorating\6707 Painting and Decorating SmartScreen Level 2\Production\Handover files\Unit 220\Artwork\I1.68_106644731.jpg"/>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2258725" y="4113724"/>
            <a:ext cx="1924008" cy="1443006"/>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p:cNvSpPr txBox="1"/>
          <p:nvPr/>
        </p:nvSpPr>
        <p:spPr>
          <a:xfrm>
            <a:off x="2258725" y="5713172"/>
            <a:ext cx="1872208" cy="400110"/>
          </a:xfrm>
          <a:prstGeom prst="rect">
            <a:avLst/>
          </a:prstGeom>
          <a:noFill/>
        </p:spPr>
        <p:txBody>
          <a:bodyPr wrap="square" rtlCol="0">
            <a:spAutoFit/>
          </a:bodyPr>
          <a:lstStyle/>
          <a:p>
            <a:r>
              <a:rPr lang="en-GB" dirty="0"/>
              <a:t>Tubular</a:t>
            </a:r>
          </a:p>
        </p:txBody>
      </p:sp>
      <p:pic>
        <p:nvPicPr>
          <p:cNvPr id="4" name="Picture 3">
            <a:extLst>
              <a:ext uri="{FF2B5EF4-FFF2-40B4-BE49-F238E27FC236}">
                <a16:creationId xmlns:a16="http://schemas.microsoft.com/office/drawing/2014/main" id="{3E1676B7-DF7F-A606-D122-6E12E9481755}"/>
              </a:ext>
            </a:extLst>
          </p:cNvPr>
          <p:cNvPicPr>
            <a:picLocks noChangeAspect="1"/>
          </p:cNvPicPr>
          <p:nvPr/>
        </p:nvPicPr>
        <p:blipFill>
          <a:blip r:embed="rId10"/>
          <a:stretch>
            <a:fillRect/>
          </a:stretch>
        </p:blipFill>
        <p:spPr>
          <a:xfrm>
            <a:off x="2080503" y="1519459"/>
            <a:ext cx="1375242" cy="1717343"/>
          </a:xfrm>
          <a:prstGeom prst="rect">
            <a:avLst/>
          </a:prstGeom>
        </p:spPr>
      </p:pic>
      <p:sp>
        <p:nvSpPr>
          <p:cNvPr id="6" name="TextBox 5">
            <a:extLst>
              <a:ext uri="{FF2B5EF4-FFF2-40B4-BE49-F238E27FC236}">
                <a16:creationId xmlns:a16="http://schemas.microsoft.com/office/drawing/2014/main" id="{A6594D27-E808-579D-4463-9E3425F0C51F}"/>
              </a:ext>
            </a:extLst>
          </p:cNvPr>
          <p:cNvSpPr txBox="1"/>
          <p:nvPr/>
        </p:nvSpPr>
        <p:spPr>
          <a:xfrm>
            <a:off x="7195666" y="3308200"/>
            <a:ext cx="1982764" cy="400110"/>
          </a:xfrm>
          <a:prstGeom prst="rect">
            <a:avLst/>
          </a:prstGeom>
          <a:noFill/>
        </p:spPr>
        <p:txBody>
          <a:bodyPr wrap="square">
            <a:spAutoFit/>
          </a:bodyPr>
          <a:lstStyle/>
          <a:p>
            <a:r>
              <a:rPr lang="en-GB" dirty="0"/>
              <a:t>Podium towers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45F68F2-D113-ED0E-2FB7-608ACB5D7537}"/>
              </a:ext>
            </a:extLst>
          </p:cNvPr>
          <p:cNvPicPr>
            <a:picLocks noChangeAspect="1"/>
          </p:cNvPicPr>
          <p:nvPr/>
        </p:nvPicPr>
        <p:blipFill>
          <a:blip r:embed="rId2"/>
          <a:stretch>
            <a:fillRect/>
          </a:stretch>
        </p:blipFill>
        <p:spPr>
          <a:xfrm>
            <a:off x="251520" y="650869"/>
            <a:ext cx="2466975" cy="1847850"/>
          </a:xfrm>
          <a:prstGeom prst="rect">
            <a:avLst/>
          </a:prstGeom>
        </p:spPr>
      </p:pic>
      <p:pic>
        <p:nvPicPr>
          <p:cNvPr id="5" name="Picture 4">
            <a:extLst>
              <a:ext uri="{FF2B5EF4-FFF2-40B4-BE49-F238E27FC236}">
                <a16:creationId xmlns:a16="http://schemas.microsoft.com/office/drawing/2014/main" id="{92DCECB9-928F-A3B3-B6C6-4D7489074D14}"/>
              </a:ext>
            </a:extLst>
          </p:cNvPr>
          <p:cNvPicPr>
            <a:picLocks noChangeAspect="1"/>
          </p:cNvPicPr>
          <p:nvPr/>
        </p:nvPicPr>
        <p:blipFill>
          <a:blip r:embed="rId3"/>
          <a:stretch>
            <a:fillRect/>
          </a:stretch>
        </p:blipFill>
        <p:spPr>
          <a:xfrm>
            <a:off x="3171825" y="1323851"/>
            <a:ext cx="2133600" cy="2143125"/>
          </a:xfrm>
          <a:prstGeom prst="rect">
            <a:avLst/>
          </a:prstGeom>
        </p:spPr>
      </p:pic>
      <p:sp>
        <p:nvSpPr>
          <p:cNvPr id="6" name="TextBox 5">
            <a:extLst>
              <a:ext uri="{FF2B5EF4-FFF2-40B4-BE49-F238E27FC236}">
                <a16:creationId xmlns:a16="http://schemas.microsoft.com/office/drawing/2014/main" id="{C3C5E606-3611-E085-C0F4-83132F743161}"/>
              </a:ext>
            </a:extLst>
          </p:cNvPr>
          <p:cNvSpPr txBox="1"/>
          <p:nvPr/>
        </p:nvSpPr>
        <p:spPr>
          <a:xfrm>
            <a:off x="518058" y="2564904"/>
            <a:ext cx="1595309" cy="400110"/>
          </a:xfrm>
          <a:prstGeom prst="rect">
            <a:avLst/>
          </a:prstGeom>
          <a:noFill/>
        </p:spPr>
        <p:txBody>
          <a:bodyPr wrap="none" rtlCol="0">
            <a:spAutoFit/>
          </a:bodyPr>
          <a:lstStyle/>
          <a:p>
            <a:r>
              <a:rPr lang="en-GB" dirty="0"/>
              <a:t>Roof Ladder</a:t>
            </a:r>
          </a:p>
        </p:txBody>
      </p:sp>
      <p:sp>
        <p:nvSpPr>
          <p:cNvPr id="7" name="TextBox 6">
            <a:extLst>
              <a:ext uri="{FF2B5EF4-FFF2-40B4-BE49-F238E27FC236}">
                <a16:creationId xmlns:a16="http://schemas.microsoft.com/office/drawing/2014/main" id="{58350BFD-3562-B97B-C54F-A6C955587536}"/>
              </a:ext>
            </a:extLst>
          </p:cNvPr>
          <p:cNvSpPr txBox="1"/>
          <p:nvPr/>
        </p:nvSpPr>
        <p:spPr>
          <a:xfrm>
            <a:off x="3923928" y="3594177"/>
            <a:ext cx="740908" cy="400110"/>
          </a:xfrm>
          <a:prstGeom prst="rect">
            <a:avLst/>
          </a:prstGeom>
          <a:noFill/>
        </p:spPr>
        <p:txBody>
          <a:bodyPr wrap="none" rtlCol="0">
            <a:spAutoFit/>
          </a:bodyPr>
          <a:lstStyle/>
          <a:p>
            <a:r>
              <a:rPr lang="en-GB" dirty="0"/>
              <a:t>Stilts</a:t>
            </a:r>
          </a:p>
        </p:txBody>
      </p:sp>
      <p:pic>
        <p:nvPicPr>
          <p:cNvPr id="8" name="Picture 7">
            <a:extLst>
              <a:ext uri="{FF2B5EF4-FFF2-40B4-BE49-F238E27FC236}">
                <a16:creationId xmlns:a16="http://schemas.microsoft.com/office/drawing/2014/main" id="{B3EF2C98-625F-2448-851E-B7348E72DB51}"/>
              </a:ext>
            </a:extLst>
          </p:cNvPr>
          <p:cNvPicPr>
            <a:picLocks noChangeAspect="1"/>
          </p:cNvPicPr>
          <p:nvPr/>
        </p:nvPicPr>
        <p:blipFill>
          <a:blip r:embed="rId4"/>
          <a:stretch>
            <a:fillRect/>
          </a:stretch>
        </p:blipFill>
        <p:spPr>
          <a:xfrm>
            <a:off x="6084168" y="1285875"/>
            <a:ext cx="2143125" cy="2143125"/>
          </a:xfrm>
          <a:prstGeom prst="rect">
            <a:avLst/>
          </a:prstGeom>
        </p:spPr>
      </p:pic>
      <p:sp>
        <p:nvSpPr>
          <p:cNvPr id="9" name="TextBox 8">
            <a:extLst>
              <a:ext uri="{FF2B5EF4-FFF2-40B4-BE49-F238E27FC236}">
                <a16:creationId xmlns:a16="http://schemas.microsoft.com/office/drawing/2014/main" id="{20C12577-9101-ADA8-B498-E03D775CA22B}"/>
              </a:ext>
            </a:extLst>
          </p:cNvPr>
          <p:cNvSpPr txBox="1"/>
          <p:nvPr/>
        </p:nvSpPr>
        <p:spPr>
          <a:xfrm>
            <a:off x="6300192" y="3592230"/>
            <a:ext cx="2435282" cy="400110"/>
          </a:xfrm>
          <a:prstGeom prst="rect">
            <a:avLst/>
          </a:prstGeom>
          <a:noFill/>
        </p:spPr>
        <p:txBody>
          <a:bodyPr wrap="none" rtlCol="0">
            <a:spAutoFit/>
          </a:bodyPr>
          <a:lstStyle/>
          <a:p>
            <a:r>
              <a:rPr lang="en-GB" dirty="0"/>
              <a:t>Articulated boom lift</a:t>
            </a:r>
          </a:p>
        </p:txBody>
      </p:sp>
      <p:pic>
        <p:nvPicPr>
          <p:cNvPr id="10" name="Picture 9">
            <a:extLst>
              <a:ext uri="{FF2B5EF4-FFF2-40B4-BE49-F238E27FC236}">
                <a16:creationId xmlns:a16="http://schemas.microsoft.com/office/drawing/2014/main" id="{513CF04B-FB34-D30F-2F30-206D02402E1B}"/>
              </a:ext>
            </a:extLst>
          </p:cNvPr>
          <p:cNvPicPr>
            <a:picLocks noChangeAspect="1"/>
          </p:cNvPicPr>
          <p:nvPr/>
        </p:nvPicPr>
        <p:blipFill>
          <a:blip r:embed="rId5"/>
          <a:stretch>
            <a:fillRect/>
          </a:stretch>
        </p:blipFill>
        <p:spPr>
          <a:xfrm>
            <a:off x="527744" y="3573123"/>
            <a:ext cx="1914525" cy="2381250"/>
          </a:xfrm>
          <a:prstGeom prst="rect">
            <a:avLst/>
          </a:prstGeom>
        </p:spPr>
      </p:pic>
      <p:sp>
        <p:nvSpPr>
          <p:cNvPr id="11" name="TextBox 10">
            <a:extLst>
              <a:ext uri="{FF2B5EF4-FFF2-40B4-BE49-F238E27FC236}">
                <a16:creationId xmlns:a16="http://schemas.microsoft.com/office/drawing/2014/main" id="{69E6DB92-9615-CFD7-A976-D316EAF11E4B}"/>
              </a:ext>
            </a:extLst>
          </p:cNvPr>
          <p:cNvSpPr txBox="1"/>
          <p:nvPr/>
        </p:nvSpPr>
        <p:spPr>
          <a:xfrm>
            <a:off x="257605" y="6150405"/>
            <a:ext cx="3028586" cy="400110"/>
          </a:xfrm>
          <a:prstGeom prst="rect">
            <a:avLst/>
          </a:prstGeom>
          <a:noFill/>
        </p:spPr>
        <p:txBody>
          <a:bodyPr wrap="none" rtlCol="0">
            <a:spAutoFit/>
          </a:bodyPr>
          <a:lstStyle/>
          <a:p>
            <a:r>
              <a:rPr lang="en-GB" dirty="0"/>
              <a:t>Low Level Work Platform</a:t>
            </a:r>
          </a:p>
        </p:txBody>
      </p:sp>
    </p:spTree>
    <p:extLst>
      <p:ext uri="{BB962C8B-B14F-4D97-AF65-F5344CB8AC3E}">
        <p14:creationId xmlns:p14="http://schemas.microsoft.com/office/powerpoint/2010/main" val="2117569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D7EC3-FF4F-5764-2CF4-944F1AD5F0B2}"/>
              </a:ext>
            </a:extLst>
          </p:cNvPr>
          <p:cNvSpPr>
            <a:spLocks noGrp="1"/>
          </p:cNvSpPr>
          <p:nvPr>
            <p:ph type="title"/>
          </p:nvPr>
        </p:nvSpPr>
        <p:spPr>
          <a:xfrm>
            <a:off x="457200" y="188640"/>
            <a:ext cx="8218488" cy="1368152"/>
          </a:xfrm>
        </p:spPr>
        <p:txBody>
          <a:bodyPr/>
          <a:lstStyle/>
          <a:p>
            <a:r>
              <a:rPr lang="en-GB" sz="2000" dirty="0">
                <a:solidFill>
                  <a:schemeClr val="tx1"/>
                </a:solidFill>
              </a:rPr>
              <a:t>Whild scaffolding hoists or lifts are relevant to this subject, they are specifically covered under the Lifting Operations and Lifting Equipment Regulations (</a:t>
            </a:r>
            <a:r>
              <a:rPr lang="en-GB" sz="2000">
                <a:solidFill>
                  <a:schemeClr val="tx1"/>
                </a:solidFill>
              </a:rPr>
              <a:t>LOLER) 1998.</a:t>
            </a:r>
            <a:endParaRPr lang="en-GB" sz="2000" dirty="0">
              <a:solidFill>
                <a:schemeClr val="tx1"/>
              </a:solidFill>
            </a:endParaRPr>
          </a:p>
        </p:txBody>
      </p:sp>
      <p:pic>
        <p:nvPicPr>
          <p:cNvPr id="4" name="Picture 3">
            <a:extLst>
              <a:ext uri="{FF2B5EF4-FFF2-40B4-BE49-F238E27FC236}">
                <a16:creationId xmlns:a16="http://schemas.microsoft.com/office/drawing/2014/main" id="{A91234E2-DE97-589D-68B3-CC02C84E91BC}"/>
              </a:ext>
            </a:extLst>
          </p:cNvPr>
          <p:cNvPicPr>
            <a:picLocks noChangeAspect="1"/>
          </p:cNvPicPr>
          <p:nvPr/>
        </p:nvPicPr>
        <p:blipFill>
          <a:blip r:embed="rId2"/>
          <a:stretch>
            <a:fillRect/>
          </a:stretch>
        </p:blipFill>
        <p:spPr>
          <a:xfrm>
            <a:off x="5564138" y="2082349"/>
            <a:ext cx="3579862" cy="4773149"/>
          </a:xfrm>
          <a:prstGeom prst="rect">
            <a:avLst/>
          </a:prstGeom>
        </p:spPr>
      </p:pic>
      <p:pic>
        <p:nvPicPr>
          <p:cNvPr id="5" name="Picture 4">
            <a:extLst>
              <a:ext uri="{FF2B5EF4-FFF2-40B4-BE49-F238E27FC236}">
                <a16:creationId xmlns:a16="http://schemas.microsoft.com/office/drawing/2014/main" id="{53B4331C-1840-B074-67CA-621401611655}"/>
              </a:ext>
            </a:extLst>
          </p:cNvPr>
          <p:cNvPicPr>
            <a:picLocks noChangeAspect="1"/>
          </p:cNvPicPr>
          <p:nvPr/>
        </p:nvPicPr>
        <p:blipFill>
          <a:blip r:embed="rId3"/>
          <a:stretch>
            <a:fillRect/>
          </a:stretch>
        </p:blipFill>
        <p:spPr>
          <a:xfrm>
            <a:off x="35496" y="4423522"/>
            <a:ext cx="2418386" cy="2418386"/>
          </a:xfrm>
          <a:prstGeom prst="rect">
            <a:avLst/>
          </a:prstGeom>
        </p:spPr>
      </p:pic>
      <p:pic>
        <p:nvPicPr>
          <p:cNvPr id="6" name="Picture 5">
            <a:extLst>
              <a:ext uri="{FF2B5EF4-FFF2-40B4-BE49-F238E27FC236}">
                <a16:creationId xmlns:a16="http://schemas.microsoft.com/office/drawing/2014/main" id="{38F090A3-31C5-44D0-1980-A35DD49C45FC}"/>
              </a:ext>
            </a:extLst>
          </p:cNvPr>
          <p:cNvPicPr>
            <a:picLocks noChangeAspect="1"/>
          </p:cNvPicPr>
          <p:nvPr/>
        </p:nvPicPr>
        <p:blipFill>
          <a:blip r:embed="rId4"/>
          <a:stretch>
            <a:fillRect/>
          </a:stretch>
        </p:blipFill>
        <p:spPr>
          <a:xfrm>
            <a:off x="2706638" y="2420888"/>
            <a:ext cx="2857500" cy="3810000"/>
          </a:xfrm>
          <a:prstGeom prst="rect">
            <a:avLst/>
          </a:prstGeom>
        </p:spPr>
      </p:pic>
    </p:spTree>
    <p:extLst>
      <p:ext uri="{BB962C8B-B14F-4D97-AF65-F5344CB8AC3E}">
        <p14:creationId xmlns:p14="http://schemas.microsoft.com/office/powerpoint/2010/main" val="1115894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Ladders</a:t>
            </a:r>
            <a:endParaRPr lang="en-GB" dirty="0">
              <a:solidFill>
                <a:srgbClr val="0070C0"/>
              </a:solidFill>
            </a:endParaRPr>
          </a:p>
        </p:txBody>
      </p:sp>
      <p:sp>
        <p:nvSpPr>
          <p:cNvPr id="3" name="Content Placeholder 2"/>
          <p:cNvSpPr>
            <a:spLocks noGrp="1"/>
          </p:cNvSpPr>
          <p:nvPr>
            <p:ph sz="quarter" idx="10"/>
          </p:nvPr>
        </p:nvSpPr>
        <p:spPr>
          <a:xfrm>
            <a:off x="457200" y="1412776"/>
            <a:ext cx="8229600" cy="5256584"/>
          </a:xfrm>
        </p:spPr>
        <p:txBody>
          <a:bodyPr/>
          <a:lstStyle/>
          <a:p>
            <a:pPr>
              <a:lnSpc>
                <a:spcPct val="100000"/>
              </a:lnSpc>
            </a:pPr>
            <a:r>
              <a:rPr lang="en-GB" sz="1600" dirty="0">
                <a:ea typeface="ＭＳ Ｐゴシック" pitchFamily="34" charset="-128"/>
              </a:rPr>
              <a:t>Every year an average of 14 people die and a further 1200 are seriously injured at work as a result of falling from a leaning ladder or stepladder. Some of these accidents will be a result of </a:t>
            </a:r>
            <a:r>
              <a:rPr lang="en-GB" sz="1600" b="1" dirty="0">
                <a:ea typeface="ＭＳ Ｐゴシック" pitchFamily="34" charset="-128"/>
              </a:rPr>
              <a:t>bad planning </a:t>
            </a:r>
            <a:r>
              <a:rPr lang="en-GB" sz="1600" dirty="0">
                <a:ea typeface="ＭＳ Ｐゴシック" pitchFamily="34" charset="-128"/>
              </a:rPr>
              <a:t>or use of the </a:t>
            </a:r>
            <a:r>
              <a:rPr lang="en-GB" sz="1600" b="1" dirty="0">
                <a:ea typeface="ＭＳ Ｐゴシック" pitchFamily="34" charset="-128"/>
              </a:rPr>
              <a:t>wrong piece of equipment</a:t>
            </a:r>
            <a:r>
              <a:rPr lang="en-GB" sz="1600" dirty="0">
                <a:ea typeface="ＭＳ Ｐゴシック" pitchFamily="34" charset="-128"/>
              </a:rPr>
              <a:t> for the job.</a:t>
            </a:r>
          </a:p>
          <a:p>
            <a:pPr>
              <a:lnSpc>
                <a:spcPct val="100000"/>
              </a:lnSpc>
            </a:pPr>
            <a:r>
              <a:rPr lang="en-GB" sz="1600" b="1" dirty="0">
                <a:ea typeface="ＭＳ Ｐゴシック" pitchFamily="34" charset="-128"/>
              </a:rPr>
              <a:t>What are the reasons people fall from leaning ladders and stepladders?</a:t>
            </a:r>
          </a:p>
          <a:p>
            <a:pPr marL="285750" indent="-285750" eaLnBrk="1" fontAlgn="t" hangingPunct="1">
              <a:lnSpc>
                <a:spcPct val="100000"/>
              </a:lnSpc>
              <a:buClr>
                <a:srgbClr val="0070C0"/>
              </a:buClr>
              <a:buFont typeface="Arial" pitchFamily="34" charset="0"/>
              <a:buChar char="•"/>
            </a:pPr>
            <a:r>
              <a:rPr lang="en-GB" sz="1600" dirty="0"/>
              <a:t>The leaning ladder slipping either at the top or bottom;</a:t>
            </a:r>
          </a:p>
          <a:p>
            <a:pPr marL="285750" indent="-285750" eaLnBrk="1" fontAlgn="t" hangingPunct="1">
              <a:lnSpc>
                <a:spcPct val="100000"/>
              </a:lnSpc>
              <a:buClr>
                <a:srgbClr val="0070C0"/>
              </a:buClr>
              <a:buFont typeface="Arial" pitchFamily="34" charset="0"/>
              <a:buChar char="•"/>
            </a:pPr>
            <a:r>
              <a:rPr lang="en-GB" sz="1600" dirty="0"/>
              <a:t>The leaning ladder flipping over or coming away at the top;</a:t>
            </a:r>
          </a:p>
          <a:p>
            <a:pPr marL="285750" indent="-285750" eaLnBrk="1" fontAlgn="t" hangingPunct="1">
              <a:lnSpc>
                <a:spcPct val="100000"/>
              </a:lnSpc>
              <a:buClr>
                <a:srgbClr val="0070C0"/>
              </a:buClr>
              <a:buFont typeface="Arial" pitchFamily="34" charset="0"/>
              <a:buChar char="•"/>
            </a:pPr>
            <a:r>
              <a:rPr lang="en-GB" sz="1600" dirty="0"/>
              <a:t>Overstretching;</a:t>
            </a:r>
          </a:p>
          <a:p>
            <a:pPr marL="285750" indent="-285750" eaLnBrk="1" fontAlgn="t" hangingPunct="1">
              <a:lnSpc>
                <a:spcPct val="100000"/>
              </a:lnSpc>
              <a:buClr>
                <a:srgbClr val="0070C0"/>
              </a:buClr>
              <a:buFont typeface="Arial" pitchFamily="34" charset="0"/>
              <a:buChar char="•"/>
            </a:pPr>
            <a:r>
              <a:rPr lang="en-GB" sz="1600" dirty="0"/>
              <a:t>A fault with the ladder;</a:t>
            </a:r>
          </a:p>
          <a:p>
            <a:pPr marL="285750" indent="-285750" eaLnBrk="1" fontAlgn="t" hangingPunct="1">
              <a:lnSpc>
                <a:spcPct val="100000"/>
              </a:lnSpc>
              <a:buClr>
                <a:srgbClr val="0070C0"/>
              </a:buClr>
              <a:buFont typeface="Arial" pitchFamily="34" charset="0"/>
              <a:buChar char="•"/>
            </a:pPr>
            <a:r>
              <a:rPr lang="en-GB" sz="1600" dirty="0"/>
              <a:t>Slipping or loosing your footing;</a:t>
            </a:r>
          </a:p>
          <a:p>
            <a:pPr marL="285750" indent="-285750" eaLnBrk="1" fontAlgn="t" hangingPunct="1">
              <a:lnSpc>
                <a:spcPct val="100000"/>
              </a:lnSpc>
              <a:buClr>
                <a:srgbClr val="0070C0"/>
              </a:buClr>
              <a:buFont typeface="Arial" pitchFamily="34" charset="0"/>
              <a:buChar char="•"/>
            </a:pPr>
            <a:r>
              <a:rPr lang="en-GB" sz="1600" dirty="0"/>
              <a:t>Stepladder wobbles due to missing feet or not being correctly open;</a:t>
            </a:r>
          </a:p>
          <a:p>
            <a:pPr marL="285750" indent="-285750" eaLnBrk="1" fontAlgn="t" hangingPunct="1">
              <a:lnSpc>
                <a:spcPct val="100000"/>
              </a:lnSpc>
              <a:buClr>
                <a:srgbClr val="0070C0"/>
              </a:buClr>
              <a:buFont typeface="Arial" pitchFamily="34" charset="0"/>
              <a:buChar char="•"/>
            </a:pPr>
            <a:r>
              <a:rPr lang="en-GB" sz="1600" dirty="0"/>
              <a:t>Stepladder being used side-on to the work task.</a:t>
            </a:r>
          </a:p>
          <a:p>
            <a:endParaRPr lang="en-GB" sz="1800" dirty="0"/>
          </a:p>
          <a:p>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Ladders</a:t>
            </a:r>
            <a:endParaRPr lang="en-GB" dirty="0">
              <a:solidFill>
                <a:srgbClr val="0070C0"/>
              </a:solidFill>
            </a:endParaRPr>
          </a:p>
        </p:txBody>
      </p:sp>
      <p:sp>
        <p:nvSpPr>
          <p:cNvPr id="7" name="TextBox 7"/>
          <p:cNvSpPr txBox="1">
            <a:spLocks noChangeArrowheads="1"/>
          </p:cNvSpPr>
          <p:nvPr/>
        </p:nvSpPr>
        <p:spPr bwMode="auto">
          <a:xfrm>
            <a:off x="234141" y="3789040"/>
            <a:ext cx="1598612" cy="2308225"/>
          </a:xfrm>
          <a:prstGeom prst="rect">
            <a:avLst/>
          </a:prstGeom>
          <a:solidFill>
            <a:schemeClr val="bg1"/>
          </a:solidFill>
          <a:ln>
            <a:noFill/>
          </a:ln>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Positioning a leaning ladder with a back slope - Ladder showing maximum angle at 6° on a back slope</a:t>
            </a:r>
            <a:r>
              <a:rPr lang="en-GB" sz="1600" dirty="0"/>
              <a:t>.</a:t>
            </a:r>
            <a:endParaRPr lang="en-GB" sz="1600" b="1" dirty="0"/>
          </a:p>
        </p:txBody>
      </p:sp>
      <p:sp>
        <p:nvSpPr>
          <p:cNvPr id="8" name="TextBox 8"/>
          <p:cNvSpPr txBox="1">
            <a:spLocks noChangeArrowheads="1"/>
          </p:cNvSpPr>
          <p:nvPr/>
        </p:nvSpPr>
        <p:spPr bwMode="auto">
          <a:xfrm>
            <a:off x="4760502" y="4005064"/>
            <a:ext cx="1695450" cy="2308225"/>
          </a:xfrm>
          <a:prstGeom prst="rect">
            <a:avLst/>
          </a:prstGeom>
          <a:solidFill>
            <a:schemeClr val="bg1"/>
          </a:solidFill>
          <a:ln>
            <a:noFill/>
          </a:ln>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Ladder tied at top </a:t>
            </a:r>
          </a:p>
          <a:p>
            <a:pPr eaLnBrk="1" hangingPunct="1"/>
            <a:r>
              <a:rPr lang="en-GB" sz="1600" b="1" dirty="0"/>
              <a:t>stiles (correct for working on, </a:t>
            </a:r>
          </a:p>
          <a:p>
            <a:pPr eaLnBrk="1" hangingPunct="1"/>
            <a:r>
              <a:rPr lang="en-GB" sz="1600" b="1" dirty="0"/>
              <a:t>not for access</a:t>
            </a:r>
          </a:p>
          <a:p>
            <a:pPr eaLnBrk="1" hangingPunct="1"/>
            <a:endParaRPr lang="en-GB" sz="1600" b="1" dirty="0"/>
          </a:p>
          <a:p>
            <a:pPr eaLnBrk="1" hangingPunct="1"/>
            <a:endParaRPr lang="en-GB" sz="1600" b="1" dirty="0"/>
          </a:p>
          <a:p>
            <a:pPr eaLnBrk="1" hangingPunct="1"/>
            <a:endParaRPr lang="en-GB" sz="1600" b="1" dirty="0"/>
          </a:p>
          <a:p>
            <a:pPr eaLnBrk="1" hangingPunct="1"/>
            <a:endParaRPr lang="en-GB" sz="1600" b="1" dirty="0"/>
          </a:p>
        </p:txBody>
      </p:sp>
      <p:sp>
        <p:nvSpPr>
          <p:cNvPr id="9" name="TextBox 9"/>
          <p:cNvSpPr txBox="1">
            <a:spLocks noChangeArrowheads="1"/>
          </p:cNvSpPr>
          <p:nvPr/>
        </p:nvSpPr>
        <p:spPr bwMode="auto">
          <a:xfrm>
            <a:off x="161116" y="1412388"/>
            <a:ext cx="1744662" cy="2308225"/>
          </a:xfrm>
          <a:prstGeom prst="rect">
            <a:avLst/>
          </a:prstGeom>
          <a:solidFill>
            <a:schemeClr val="bg1"/>
          </a:solidFill>
          <a:ln>
            <a:noFill/>
          </a:ln>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Positioning a leaning ladder safely - Ladder showing correct 1 in 4 angle (Securing omitted for clarity).</a:t>
            </a:r>
          </a:p>
          <a:p>
            <a:pPr eaLnBrk="1" hangingPunct="1"/>
            <a:endParaRPr lang="en-GB" sz="1600" b="1" dirty="0"/>
          </a:p>
        </p:txBody>
      </p:sp>
      <p:sp>
        <p:nvSpPr>
          <p:cNvPr id="10" name="TextBox 10"/>
          <p:cNvSpPr txBox="1">
            <a:spLocks noChangeArrowheads="1"/>
          </p:cNvSpPr>
          <p:nvPr/>
        </p:nvSpPr>
        <p:spPr bwMode="auto">
          <a:xfrm>
            <a:off x="4748213" y="1490051"/>
            <a:ext cx="1598612" cy="2308225"/>
          </a:xfrm>
          <a:prstGeom prst="rect">
            <a:avLst/>
          </a:prstGeom>
          <a:solidFill>
            <a:schemeClr val="bg1"/>
          </a:solidFill>
          <a:ln>
            <a:noFill/>
          </a:ln>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Positioning a leaning ladder with a side slope - Ladder showing maximum angle at 16° on a side slope.</a:t>
            </a:r>
          </a:p>
        </p:txBody>
      </p:sp>
      <p:pic>
        <p:nvPicPr>
          <p:cNvPr id="11" name="Picture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6300192" y="989354"/>
            <a:ext cx="3176588" cy="301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2519156" y="3680296"/>
            <a:ext cx="1962150" cy="252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4"/>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6346825" y="4008238"/>
            <a:ext cx="2728913"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7" name="Picture 1" descr="X:\ILM Publishing\MAC Storage\Learning Solutions\Construction\SmartScreen\6707 Painting and Decorating\6707 Painting and Decorating SmartScreen Level 2\Production\Handover files\Unit 220\Artwork\From BDA\I01_11.jpg"/>
          <p:cNvPicPr>
            <a:picLocks noChangeAspect="1" noChangeArrowheads="1"/>
          </p:cNvPicPr>
          <p:nvPr/>
        </p:nvPicPr>
        <p:blipFill rotWithShape="1">
          <a:blip r:embed="rId5" cstate="email">
            <a:extLst>
              <a:ext uri="{28A0092B-C50C-407E-A947-70E740481C1C}">
                <a14:useLocalDpi xmlns:a14="http://schemas.microsoft.com/office/drawing/2010/main"/>
              </a:ext>
            </a:extLst>
          </a:blip>
          <a:srcRect b="54324"/>
          <a:stretch/>
        </p:blipFill>
        <p:spPr bwMode="auto">
          <a:xfrm>
            <a:off x="1839928" y="741392"/>
            <a:ext cx="1831975" cy="29511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t> </a:t>
            </a:r>
            <a:r>
              <a:rPr lang="en-GB" dirty="0">
                <a:cs typeface="Arial" charset="0"/>
              </a:rPr>
              <a:t>Ladders </a:t>
            </a:r>
          </a:p>
        </p:txBody>
      </p:sp>
      <p:sp>
        <p:nvSpPr>
          <p:cNvPr id="3" name="Content Placeholder 2"/>
          <p:cNvSpPr>
            <a:spLocks noGrp="1"/>
          </p:cNvSpPr>
          <p:nvPr>
            <p:ph sz="quarter" idx="10"/>
          </p:nvPr>
        </p:nvSpPr>
        <p:spPr>
          <a:xfrm>
            <a:off x="457200" y="1268760"/>
            <a:ext cx="8229600" cy="4858440"/>
          </a:xfrm>
        </p:spPr>
        <p:txBody>
          <a:bodyPr/>
          <a:lstStyle/>
          <a:p>
            <a:pPr>
              <a:lnSpc>
                <a:spcPct val="100000"/>
              </a:lnSpc>
            </a:pPr>
            <a:endParaRPr lang="en-GB" sz="1600" dirty="0"/>
          </a:p>
          <a:p>
            <a:pPr>
              <a:lnSpc>
                <a:spcPct val="100000"/>
              </a:lnSpc>
            </a:pPr>
            <a:endParaRPr lang="en-US" sz="1600" dirty="0"/>
          </a:p>
        </p:txBody>
      </p:sp>
      <p:pic>
        <p:nvPicPr>
          <p:cNvPr id="4" name="Picture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395536" y="1556792"/>
            <a:ext cx="3155950" cy="261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4860031" y="1412776"/>
            <a:ext cx="3247157"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
          <p:cNvSpPr txBox="1">
            <a:spLocks noChangeArrowheads="1"/>
          </p:cNvSpPr>
          <p:nvPr/>
        </p:nvSpPr>
        <p:spPr bwMode="auto">
          <a:xfrm>
            <a:off x="194530" y="4253378"/>
            <a:ext cx="1600200" cy="1570037"/>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solidFill>
                  <a:schemeClr val="bg1"/>
                </a:solidFill>
              </a:rPr>
              <a:t>Incorrect - overreaching and not maintaining three points of contact</a:t>
            </a:r>
          </a:p>
        </p:txBody>
      </p:sp>
      <p:sp>
        <p:nvSpPr>
          <p:cNvPr id="7" name="TextBox 8"/>
          <p:cNvSpPr txBox="1">
            <a:spLocks noChangeArrowheads="1"/>
          </p:cNvSpPr>
          <p:nvPr/>
        </p:nvSpPr>
        <p:spPr bwMode="auto">
          <a:xfrm>
            <a:off x="2370992" y="4275603"/>
            <a:ext cx="1600200" cy="1570037"/>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Correct - user maintaining three points of contact</a:t>
            </a:r>
          </a:p>
          <a:p>
            <a:pPr eaLnBrk="1" hangingPunct="1"/>
            <a:endParaRPr lang="en-GB" sz="1600" b="1" dirty="0"/>
          </a:p>
          <a:p>
            <a:pPr eaLnBrk="1" hangingPunct="1"/>
            <a:endParaRPr lang="en-GB" sz="1600" b="1" dirty="0"/>
          </a:p>
        </p:txBody>
      </p:sp>
      <p:sp>
        <p:nvSpPr>
          <p:cNvPr id="8" name="TextBox 9"/>
          <p:cNvSpPr txBox="1">
            <a:spLocks noChangeArrowheads="1"/>
          </p:cNvSpPr>
          <p:nvPr/>
        </p:nvSpPr>
        <p:spPr bwMode="auto">
          <a:xfrm>
            <a:off x="4595080" y="4275603"/>
            <a:ext cx="1600200" cy="1570037"/>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Incorrect - steps </a:t>
            </a:r>
          </a:p>
          <a:p>
            <a:pPr eaLnBrk="1" hangingPunct="1"/>
            <a:r>
              <a:rPr lang="en-GB" sz="1600" b="1" dirty="0"/>
              <a:t>side-on to work activity</a:t>
            </a:r>
          </a:p>
          <a:p>
            <a:pPr eaLnBrk="1" hangingPunct="1"/>
            <a:endParaRPr lang="en-GB" sz="1600" b="1" dirty="0"/>
          </a:p>
          <a:p>
            <a:pPr eaLnBrk="1" hangingPunct="1"/>
            <a:endParaRPr lang="en-GB" sz="1600" b="1" dirty="0"/>
          </a:p>
        </p:txBody>
      </p:sp>
      <p:sp>
        <p:nvSpPr>
          <p:cNvPr id="9" name="TextBox 10"/>
          <p:cNvSpPr txBox="1">
            <a:spLocks noChangeArrowheads="1"/>
          </p:cNvSpPr>
          <p:nvPr/>
        </p:nvSpPr>
        <p:spPr bwMode="auto">
          <a:xfrm>
            <a:off x="6887430" y="4301003"/>
            <a:ext cx="1600200" cy="1570037"/>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a:t>Correct - steps </a:t>
            </a:r>
          </a:p>
          <a:p>
            <a:pPr eaLnBrk="1" hangingPunct="1"/>
            <a:r>
              <a:rPr lang="en-GB" sz="1600" b="1"/>
              <a:t>facing work activity</a:t>
            </a:r>
          </a:p>
          <a:p>
            <a:pPr eaLnBrk="1" hangingPunct="1"/>
            <a:endParaRPr lang="en-GB" sz="1600" b="1"/>
          </a:p>
          <a:p>
            <a:pPr eaLnBrk="1" hangingPunct="1"/>
            <a:endParaRPr lang="en-GB" sz="1600" b="1"/>
          </a:p>
        </p:txBody>
      </p:sp>
      <p:sp>
        <p:nvSpPr>
          <p:cNvPr id="10" name="TextBox 9"/>
          <p:cNvSpPr txBox="1"/>
          <p:nvPr/>
        </p:nvSpPr>
        <p:spPr>
          <a:xfrm>
            <a:off x="107504" y="5949280"/>
            <a:ext cx="8856984" cy="677108"/>
          </a:xfrm>
          <a:prstGeom prst="rect">
            <a:avLst/>
          </a:prstGeom>
          <a:noFill/>
        </p:spPr>
        <p:txBody>
          <a:bodyPr wrap="square" rtlCol="0">
            <a:spAutoFit/>
          </a:bodyPr>
          <a:lstStyle/>
          <a:p>
            <a:r>
              <a:rPr lang="en-GB" sz="1800" b="1" dirty="0"/>
              <a:t>A ladder should lean at an angle of 75º, i.e. one unit out for every four units up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Trestles / Hop-ups </a:t>
            </a:r>
          </a:p>
        </p:txBody>
      </p:sp>
      <p:sp>
        <p:nvSpPr>
          <p:cNvPr id="3" name="Content Placeholder 2"/>
          <p:cNvSpPr>
            <a:spLocks noGrp="1"/>
          </p:cNvSpPr>
          <p:nvPr>
            <p:ph sz="quarter" idx="10"/>
          </p:nvPr>
        </p:nvSpPr>
        <p:spPr/>
        <p:txBody>
          <a:bodyPr/>
          <a:lstStyle/>
          <a:p>
            <a:pPr marL="342900" indent="-342900">
              <a:buClr>
                <a:srgbClr val="0070C0"/>
              </a:buClr>
              <a:buFont typeface="Arial" pitchFamily="34" charset="0"/>
              <a:buChar char="•"/>
            </a:pPr>
            <a:r>
              <a:rPr lang="en-GB" dirty="0"/>
              <a:t>Trestle scaffold should always be erected on firm, level ground and with a minimum working platform width of 450mm  </a:t>
            </a:r>
          </a:p>
          <a:p>
            <a:pPr marL="342900" indent="-342900">
              <a:buClr>
                <a:srgbClr val="0070C0"/>
              </a:buClr>
              <a:buFont typeface="Arial" pitchFamily="34" charset="0"/>
              <a:buChar char="•"/>
            </a:pPr>
            <a:r>
              <a:rPr lang="en-GB" dirty="0"/>
              <a:t>Lockable steel hinges and anti-slip feet. Ideal for low level access, painting, plastering </a:t>
            </a:r>
          </a:p>
          <a:p>
            <a:pPr marL="342900" indent="-342900">
              <a:buClr>
                <a:srgbClr val="0070C0"/>
              </a:buClr>
              <a:buFont typeface="Arial" pitchFamily="34" charset="0"/>
              <a:buChar char="•"/>
            </a:pPr>
            <a:r>
              <a:rPr lang="en-GB" dirty="0"/>
              <a:t>Premium quality steel mobile steps for easy step-up access in the workplace. </a:t>
            </a:r>
            <a:endParaRPr lang="en-GB" b="1" dirty="0">
              <a:solidFill>
                <a:srgbClr val="000000"/>
              </a:solidFill>
            </a:endParaRPr>
          </a:p>
          <a:p>
            <a:endParaRPr lang="en-US" dirty="0"/>
          </a:p>
        </p:txBody>
      </p:sp>
      <p:pic>
        <p:nvPicPr>
          <p:cNvPr id="2050"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187624" y="3861048"/>
            <a:ext cx="2160240"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descr="http://www.drapertools.com/products/Standard/19260_FSST-HD.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499992" y="3861048"/>
            <a:ext cx="2381250" cy="21336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Mobile Tower </a:t>
            </a:r>
          </a:p>
        </p:txBody>
      </p:sp>
      <p:sp>
        <p:nvSpPr>
          <p:cNvPr id="3" name="Content Placeholder 2"/>
          <p:cNvSpPr>
            <a:spLocks noGrp="1"/>
          </p:cNvSpPr>
          <p:nvPr>
            <p:ph sz="quarter" idx="10"/>
          </p:nvPr>
        </p:nvSpPr>
        <p:spPr>
          <a:xfrm>
            <a:off x="457200" y="1371600"/>
            <a:ext cx="5122912" cy="4755600"/>
          </a:xfrm>
        </p:spPr>
        <p:txBody>
          <a:bodyPr/>
          <a:lstStyle/>
          <a:p>
            <a:pPr marL="0" lvl="1" indent="0" eaLnBrk="1" hangingPunct="1">
              <a:spcBef>
                <a:spcPts val="600"/>
              </a:spcBef>
              <a:spcAft>
                <a:spcPts val="600"/>
              </a:spcAft>
              <a:buClr>
                <a:srgbClr val="CC0000"/>
              </a:buClr>
              <a:buNone/>
            </a:pPr>
            <a:r>
              <a:rPr lang="en-GB" sz="1800" dirty="0"/>
              <a:t>HSE key messages are that:</a:t>
            </a:r>
          </a:p>
          <a:p>
            <a:pPr lvl="1" eaLnBrk="1" hangingPunct="1">
              <a:spcBef>
                <a:spcPts val="600"/>
              </a:spcBef>
              <a:spcAft>
                <a:spcPts val="600"/>
              </a:spcAft>
              <a:buClr>
                <a:srgbClr val="0070C0"/>
              </a:buClr>
              <a:buFont typeface="Arial" pitchFamily="34" charset="0"/>
              <a:buChar char="•"/>
            </a:pPr>
            <a:r>
              <a:rPr lang="en-GB" sz="1800" dirty="0"/>
              <a:t>you must be competent in erection and dismantling of mobile scaffolds; and</a:t>
            </a:r>
          </a:p>
          <a:p>
            <a:pPr lvl="1" eaLnBrk="1" hangingPunct="1">
              <a:spcBef>
                <a:spcPts val="600"/>
              </a:spcBef>
              <a:spcAft>
                <a:spcPts val="600"/>
              </a:spcAft>
              <a:buClr>
                <a:srgbClr val="0070C0"/>
              </a:buClr>
              <a:buFont typeface="Arial" pitchFamily="34" charset="0"/>
              <a:buChar char="•"/>
            </a:pPr>
            <a:r>
              <a:rPr lang="en-GB" sz="1800" dirty="0"/>
              <a:t>you must always read and follow the manufacturer's instruction manual and on no account attempt use the equipment beyond its limitations.</a:t>
            </a:r>
          </a:p>
          <a:p>
            <a:pPr eaLnBrk="1" hangingPunct="1"/>
            <a:endParaRPr lang="en-GB" dirty="0"/>
          </a:p>
          <a:p>
            <a:pPr eaLnBrk="1" hangingPunct="1"/>
            <a:endParaRPr lang="en-GB" dirty="0"/>
          </a:p>
        </p:txBody>
      </p:sp>
      <p:pic>
        <p:nvPicPr>
          <p:cNvPr id="5" name="Picture 13" descr="fig3"/>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580112" y="1548092"/>
            <a:ext cx="2962275" cy="401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Mobile Tower </a:t>
            </a:r>
          </a:p>
        </p:txBody>
      </p:sp>
      <p:sp>
        <p:nvSpPr>
          <p:cNvPr id="3" name="Content Placeholder 2"/>
          <p:cNvSpPr>
            <a:spLocks noGrp="1"/>
          </p:cNvSpPr>
          <p:nvPr>
            <p:ph sz="quarter" idx="10"/>
          </p:nvPr>
        </p:nvSpPr>
        <p:spPr>
          <a:xfrm>
            <a:off x="457200" y="1371600"/>
            <a:ext cx="5122912" cy="4755600"/>
          </a:xfrm>
        </p:spPr>
        <p:txBody>
          <a:bodyPr/>
          <a:lstStyle/>
          <a:p>
            <a:pPr marL="285750" indent="-285750" eaLnBrk="1" hangingPunct="1">
              <a:buClr>
                <a:srgbClr val="0070C0"/>
              </a:buClr>
              <a:buFont typeface="Arial" pitchFamily="34" charset="0"/>
              <a:buChar char="•"/>
              <a:defRPr/>
            </a:pPr>
            <a:r>
              <a:rPr lang="en-GB" sz="1800" dirty="0"/>
              <a:t>Commonly referred to as mobile access towers or mobile scaffold towers, these structures are manufactured from prefabricated components where the principal structural materials are aluminium alloys or fibreglass. With the outriggers on, height can go up 4x the width</a:t>
            </a:r>
          </a:p>
          <a:p>
            <a:pPr marL="285750" indent="-285750" eaLnBrk="1" hangingPunct="1">
              <a:buClr>
                <a:srgbClr val="0070C0"/>
              </a:buClr>
              <a:buFont typeface="Arial" pitchFamily="34" charset="0"/>
              <a:buChar char="•"/>
              <a:defRPr/>
            </a:pPr>
            <a:r>
              <a:rPr lang="en-GB" sz="1800" dirty="0"/>
              <a:t>Wheels or feet of the tower must be in contact with a firm surface. Outriggers should be deployed as specified by the manufacturer.</a:t>
            </a:r>
          </a:p>
          <a:p>
            <a:pPr eaLnBrk="1" hangingPunct="1">
              <a:defRPr/>
            </a:pPr>
            <a:r>
              <a:rPr lang="en-GB" sz="1800" dirty="0"/>
              <a:t>Mobile Access Towers are covered by PASMA. More Information http://www.pasma.co.uk/</a:t>
            </a:r>
          </a:p>
          <a:p>
            <a:pPr eaLnBrk="1" hangingPunct="1">
              <a:defRPr/>
            </a:pPr>
            <a:endParaRPr lang="en-US" sz="1800" dirty="0"/>
          </a:p>
          <a:p>
            <a:endParaRPr lang="en-GB" dirty="0"/>
          </a:p>
        </p:txBody>
      </p:sp>
      <p:pic>
        <p:nvPicPr>
          <p:cNvPr id="5122" name="Picture 2" descr="X:\ILM Publishing\MAC Storage\Learning Solutions\Construction\SmartScreen\6707 Painting and Decorating\6707 Painting and Decorating SmartScreen Level 2\Production\Handover files\Unit 220\Artwork\From BDA\I01_36.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t="-441" b="40627"/>
          <a:stretch/>
        </p:blipFill>
        <p:spPr bwMode="auto">
          <a:xfrm>
            <a:off x="5613784" y="1220788"/>
            <a:ext cx="2865933" cy="4842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3128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ea typeface="ＭＳ Ｐゴシック" pitchFamily="34" charset="-128"/>
              </a:rPr>
              <a:t>Spot the hazards</a:t>
            </a:r>
            <a:endParaRPr lang="en-GB" dirty="0">
              <a:solidFill>
                <a:srgbClr val="0070C0"/>
              </a:solidFill>
            </a:endParaRPr>
          </a:p>
        </p:txBody>
      </p:sp>
      <p:sp>
        <p:nvSpPr>
          <p:cNvPr id="3" name="Content Placeholder 2"/>
          <p:cNvSpPr>
            <a:spLocks noGrp="1"/>
          </p:cNvSpPr>
          <p:nvPr>
            <p:ph sz="quarter" idx="10"/>
          </p:nvPr>
        </p:nvSpPr>
        <p:spPr/>
        <p:txBody>
          <a:bodyPr/>
          <a:lstStyle/>
          <a:p>
            <a:r>
              <a:rPr lang="en-GB" dirty="0">
                <a:ea typeface="ＭＳ Ｐゴシック" pitchFamily="34" charset="-128"/>
              </a:rPr>
              <a:t>In groups list the hazards you can see compare findings with the class</a:t>
            </a:r>
            <a:endParaRPr lang="en-GB" dirty="0"/>
          </a:p>
        </p:txBody>
      </p:sp>
      <p:pic>
        <p:nvPicPr>
          <p:cNvPr id="5"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55576" y="1916832"/>
            <a:ext cx="7759264" cy="4031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73455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ea typeface="ＭＳ Ｐゴシック" pitchFamily="34" charset="-128"/>
              </a:rPr>
              <a:t>Mobile elevating work platforms (MEWPs)</a:t>
            </a:r>
          </a:p>
        </p:txBody>
      </p:sp>
      <p:sp>
        <p:nvSpPr>
          <p:cNvPr id="3" name="Content Placeholder 2"/>
          <p:cNvSpPr>
            <a:spLocks noGrp="1"/>
          </p:cNvSpPr>
          <p:nvPr>
            <p:ph sz="quarter" idx="10"/>
          </p:nvPr>
        </p:nvSpPr>
        <p:spPr/>
        <p:txBody>
          <a:bodyPr/>
          <a:lstStyle/>
          <a:p>
            <a:r>
              <a:rPr lang="en-GB" b="1" dirty="0"/>
              <a:t>Mobile elevating work platforms (MEWPs) can provide a safe way of working at height</a:t>
            </a:r>
            <a:r>
              <a:rPr lang="en-GB" dirty="0"/>
              <a:t>. </a:t>
            </a:r>
          </a:p>
          <a:p>
            <a:r>
              <a:rPr lang="en-GB" dirty="0"/>
              <a:t>They:</a:t>
            </a:r>
          </a:p>
          <a:p>
            <a:pPr marL="285750" indent="-285750">
              <a:buClr>
                <a:srgbClr val="0070C0"/>
              </a:buClr>
              <a:buFont typeface="Arial" pitchFamily="34" charset="0"/>
              <a:buChar char="•"/>
            </a:pPr>
            <a:r>
              <a:rPr lang="en-GB" sz="1800" dirty="0"/>
              <a:t>allow the worker to reach the task quickly and easily </a:t>
            </a:r>
          </a:p>
          <a:p>
            <a:pPr marL="285750" indent="-285750">
              <a:buClr>
                <a:srgbClr val="0070C0"/>
              </a:buClr>
              <a:buFont typeface="Arial" pitchFamily="34" charset="0"/>
              <a:buChar char="•"/>
            </a:pPr>
            <a:r>
              <a:rPr lang="en-GB" sz="1800" dirty="0"/>
              <a:t>have guard rails and toe boards which prevent a person falling</a:t>
            </a:r>
          </a:p>
          <a:p>
            <a:pPr marL="285750" indent="-285750">
              <a:buClr>
                <a:srgbClr val="0070C0"/>
              </a:buClr>
              <a:buFont typeface="Arial" pitchFamily="34" charset="0"/>
              <a:buChar char="•"/>
            </a:pPr>
            <a:r>
              <a:rPr lang="en-GB" sz="1800" dirty="0"/>
              <a:t>can be used in-doors or out </a:t>
            </a:r>
          </a:p>
          <a:p>
            <a:pPr marL="285750" indent="-285750">
              <a:buClr>
                <a:srgbClr val="0070C0"/>
              </a:buClr>
              <a:buFont typeface="Arial" pitchFamily="34" charset="0"/>
              <a:buChar char="•"/>
            </a:pPr>
            <a:r>
              <a:rPr lang="en-GB" sz="1800" dirty="0"/>
              <a:t>MEWPs include cherry pickers, scissor lifts and vehicle-mounted booms</a:t>
            </a:r>
          </a:p>
          <a:p>
            <a:endParaRPr lang="en-GB" b="1" dirty="0">
              <a:ea typeface="ＭＳ Ｐゴシック" pitchFamily="34" charset="-128"/>
            </a:endParaRPr>
          </a:p>
          <a:p>
            <a:endParaRPr lang="en-GB" dirty="0"/>
          </a:p>
        </p:txBody>
      </p:sp>
    </p:spTree>
    <p:extLst>
      <p:ext uri="{BB962C8B-B14F-4D97-AF65-F5344CB8AC3E}">
        <p14:creationId xmlns:p14="http://schemas.microsoft.com/office/powerpoint/2010/main" val="847131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7166F-BB0C-3B54-0374-E7DB92F40B6B}"/>
              </a:ext>
            </a:extLst>
          </p:cNvPr>
          <p:cNvSpPr>
            <a:spLocks noGrp="1"/>
          </p:cNvSpPr>
          <p:nvPr>
            <p:ph type="title"/>
          </p:nvPr>
        </p:nvSpPr>
        <p:spPr>
          <a:xfrm>
            <a:off x="395536" y="836712"/>
            <a:ext cx="8218488" cy="382588"/>
          </a:xfrm>
        </p:spPr>
        <p:txBody>
          <a:bodyPr/>
          <a:lstStyle/>
          <a:p>
            <a:r>
              <a:rPr lang="en-GB" dirty="0">
                <a:solidFill>
                  <a:srgbClr val="0070C0"/>
                </a:solidFill>
              </a:rPr>
              <a:t>How do you make sure the equipment itself is in good condition?</a:t>
            </a:r>
          </a:p>
        </p:txBody>
      </p:sp>
      <p:sp>
        <p:nvSpPr>
          <p:cNvPr id="3" name="Content Placeholder 2">
            <a:extLst>
              <a:ext uri="{FF2B5EF4-FFF2-40B4-BE49-F238E27FC236}">
                <a16:creationId xmlns:a16="http://schemas.microsoft.com/office/drawing/2014/main" id="{AA79D2AE-FA91-A1B3-C441-233B5D1EEA26}"/>
              </a:ext>
            </a:extLst>
          </p:cNvPr>
          <p:cNvSpPr>
            <a:spLocks noGrp="1"/>
          </p:cNvSpPr>
          <p:nvPr>
            <p:ph sz="quarter" idx="10"/>
          </p:nvPr>
        </p:nvSpPr>
        <p:spPr>
          <a:xfrm>
            <a:off x="539552" y="2071568"/>
            <a:ext cx="8229600" cy="4755600"/>
          </a:xfrm>
        </p:spPr>
        <p:txBody>
          <a:bodyPr/>
          <a:lstStyle/>
          <a:p>
            <a:r>
              <a:rPr lang="en-GB" dirty="0"/>
              <a:t>Work equipment, for example scaffolding, needs to be assembled or installed according to the manufacturer’s instructions and in keeping with industry guidelines.</a:t>
            </a:r>
          </a:p>
          <a:p>
            <a:r>
              <a:rPr lang="en-GB" dirty="0"/>
              <a:t>Where the safety of the work equipment depends on how it has been installed or assembled, an employer should ensure it is not used until it has been inspected in that position by a competent person. </a:t>
            </a:r>
          </a:p>
          <a:p>
            <a:r>
              <a:rPr lang="en-GB" dirty="0"/>
              <a:t>A competent person is someone who has the necessary skills, experience and knowledge to manage health and safety. Guidance on appointing a competent person can be found at www.hse.gov.uk/competence.</a:t>
            </a:r>
          </a:p>
        </p:txBody>
      </p:sp>
    </p:spTree>
    <p:extLst>
      <p:ext uri="{BB962C8B-B14F-4D97-AF65-F5344CB8AC3E}">
        <p14:creationId xmlns:p14="http://schemas.microsoft.com/office/powerpoint/2010/main" val="1602250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E1AC89-2AD4-C98F-42A0-0051432A52B7}"/>
              </a:ext>
            </a:extLst>
          </p:cNvPr>
          <p:cNvSpPr>
            <a:spLocks noGrp="1"/>
          </p:cNvSpPr>
          <p:nvPr>
            <p:ph sz="quarter" idx="10"/>
          </p:nvPr>
        </p:nvSpPr>
        <p:spPr/>
        <p:txBody>
          <a:bodyPr/>
          <a:lstStyle/>
          <a:p>
            <a:r>
              <a:rPr lang="en-GB" dirty="0"/>
              <a:t>Any equipment exposed to conditions that may cause it to deteriorate, and result in a dangerous situation, </a:t>
            </a:r>
            <a:r>
              <a:rPr lang="en-GB" dirty="0">
                <a:solidFill>
                  <a:srgbClr val="0070C0"/>
                </a:solidFill>
              </a:rPr>
              <a:t>should be inspected at suitable intervals</a:t>
            </a:r>
            <a:r>
              <a:rPr lang="en-GB" dirty="0"/>
              <a:t> appropriate to the environment and use. Do an inspection every time something happens that may affect the safety or stability of the equipment, </a:t>
            </a:r>
            <a:r>
              <a:rPr lang="en-GB" dirty="0">
                <a:solidFill>
                  <a:srgbClr val="0070C0"/>
                </a:solidFill>
              </a:rPr>
              <a:t>e.g.?</a:t>
            </a:r>
          </a:p>
          <a:p>
            <a:r>
              <a:rPr lang="en-GB" dirty="0"/>
              <a:t>You are required to keep a record of any inspection for types of work equipment including: guard rails, toe-boards, barriers or similar collective means of protection; working platforms (any platform used as a place of work or as a means of getting to and from work, </a:t>
            </a:r>
            <a:r>
              <a:rPr lang="en-GB" dirty="0" err="1"/>
              <a:t>eg</a:t>
            </a:r>
            <a:r>
              <a:rPr lang="en-GB" dirty="0"/>
              <a:t> a gangway) that are fixed (e.g. a scaffold around a building) or mobile (</a:t>
            </a:r>
            <a:r>
              <a:rPr lang="en-GB" dirty="0" err="1"/>
              <a:t>eg</a:t>
            </a:r>
            <a:r>
              <a:rPr lang="en-GB" dirty="0"/>
              <a:t> a mobile elevated working platform (MEWP) or scaffold tower); or a ladder. </a:t>
            </a:r>
          </a:p>
        </p:txBody>
      </p:sp>
    </p:spTree>
    <p:extLst>
      <p:ext uri="{BB962C8B-B14F-4D97-AF65-F5344CB8AC3E}">
        <p14:creationId xmlns:p14="http://schemas.microsoft.com/office/powerpoint/2010/main" val="18772393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3BBDA0-091B-45BA-ADF3-AE092B867846}"/>
              </a:ext>
            </a:extLst>
          </p:cNvPr>
          <p:cNvSpPr>
            <a:spLocks noGrp="1"/>
          </p:cNvSpPr>
          <p:nvPr>
            <p:ph sz="quarter" idx="10"/>
          </p:nvPr>
        </p:nvSpPr>
        <p:spPr>
          <a:xfrm>
            <a:off x="457200" y="908720"/>
            <a:ext cx="8229600" cy="4755600"/>
          </a:xfrm>
        </p:spPr>
        <p:txBody>
          <a:bodyPr/>
          <a:lstStyle/>
          <a:p>
            <a:r>
              <a:rPr lang="en-GB" dirty="0"/>
              <a:t>Any working platform used for construction work and from which a person could fall more than 2 metres must be inspected: </a:t>
            </a:r>
          </a:p>
          <a:p>
            <a:endParaRPr lang="en-GB" dirty="0"/>
          </a:p>
          <a:p>
            <a:r>
              <a:rPr lang="en-GB" dirty="0">
                <a:solidFill>
                  <a:srgbClr val="0070C0"/>
                </a:solidFill>
              </a:rPr>
              <a:t>■</a:t>
            </a:r>
            <a:r>
              <a:rPr lang="en-GB" dirty="0"/>
              <a:t> after assembly in any position (before use); </a:t>
            </a:r>
          </a:p>
          <a:p>
            <a:r>
              <a:rPr lang="en-GB" dirty="0">
                <a:solidFill>
                  <a:srgbClr val="0070C0"/>
                </a:solidFill>
              </a:rPr>
              <a:t>■</a:t>
            </a:r>
            <a:r>
              <a:rPr lang="en-GB" dirty="0"/>
              <a:t> after any event liable to have affected its stability; </a:t>
            </a:r>
          </a:p>
          <a:p>
            <a:r>
              <a:rPr lang="en-GB" dirty="0">
                <a:solidFill>
                  <a:srgbClr val="0070C0"/>
                </a:solidFill>
              </a:rPr>
              <a:t>■</a:t>
            </a:r>
            <a:r>
              <a:rPr lang="en-GB" dirty="0"/>
              <a:t> at intervals not exceeding seven days. </a:t>
            </a:r>
          </a:p>
          <a:p>
            <a:endParaRPr lang="en-GB" dirty="0"/>
          </a:p>
          <a:p>
            <a:r>
              <a:rPr lang="en-GB" dirty="0"/>
              <a:t>Where it is a mobile platform, a new inspection and report is not required every time it is moved to a new location on the same site.</a:t>
            </a:r>
          </a:p>
        </p:txBody>
      </p:sp>
    </p:spTree>
    <p:extLst>
      <p:ext uri="{BB962C8B-B14F-4D97-AF65-F5344CB8AC3E}">
        <p14:creationId xmlns:p14="http://schemas.microsoft.com/office/powerpoint/2010/main" val="51038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56A4A-7BD9-80F0-A620-59EBAFC204AE}"/>
              </a:ext>
            </a:extLst>
          </p:cNvPr>
          <p:cNvSpPr>
            <a:spLocks noGrp="1"/>
          </p:cNvSpPr>
          <p:nvPr>
            <p:ph type="title"/>
          </p:nvPr>
        </p:nvSpPr>
        <p:spPr>
          <a:xfrm>
            <a:off x="457200" y="476672"/>
            <a:ext cx="8218488" cy="744116"/>
          </a:xfrm>
        </p:spPr>
        <p:txBody>
          <a:bodyPr/>
          <a:lstStyle/>
          <a:p>
            <a:r>
              <a:rPr lang="en-GB" dirty="0">
                <a:solidFill>
                  <a:srgbClr val="0070C0"/>
                </a:solidFill>
              </a:rPr>
              <a:t>Scaffolds</a:t>
            </a:r>
            <a:br>
              <a:rPr lang="en-GB" dirty="0"/>
            </a:br>
            <a:endParaRPr lang="en-GB" dirty="0"/>
          </a:p>
        </p:txBody>
      </p:sp>
      <p:sp>
        <p:nvSpPr>
          <p:cNvPr id="3" name="Content Placeholder 2">
            <a:extLst>
              <a:ext uri="{FF2B5EF4-FFF2-40B4-BE49-F238E27FC236}">
                <a16:creationId xmlns:a16="http://schemas.microsoft.com/office/drawing/2014/main" id="{8C4758D5-D723-DB37-F636-525E05ABF532}"/>
              </a:ext>
            </a:extLst>
          </p:cNvPr>
          <p:cNvSpPr>
            <a:spLocks noGrp="1"/>
          </p:cNvSpPr>
          <p:nvPr>
            <p:ph sz="quarter" idx="10"/>
          </p:nvPr>
        </p:nvSpPr>
        <p:spPr/>
        <p:txBody>
          <a:bodyPr/>
          <a:lstStyle/>
          <a:p>
            <a:r>
              <a:rPr lang="en-GB" dirty="0"/>
              <a:t>What you need to do:</a:t>
            </a:r>
          </a:p>
          <a:p>
            <a:r>
              <a:rPr lang="en-GB" dirty="0">
                <a:hlinkClick r:id="rId2"/>
              </a:rPr>
              <a:t>Construction – Scaffold checklist – HSE</a:t>
            </a:r>
            <a:endParaRPr lang="en-GB" dirty="0"/>
          </a:p>
          <a:p>
            <a:endParaRPr lang="en-GB" dirty="0"/>
          </a:p>
          <a:p>
            <a:r>
              <a:rPr lang="en-GB" dirty="0">
                <a:solidFill>
                  <a:srgbClr val="0070C0"/>
                </a:solidFill>
              </a:rPr>
              <a:t>Don’t forget - </a:t>
            </a:r>
            <a:r>
              <a:rPr lang="en-GB" dirty="0"/>
              <a:t>scaffolding should only be assembled, altered or checked by competent people. If that’s not us, we’re more interested in the responsibilities placed on us by the WAHR</a:t>
            </a:r>
          </a:p>
          <a:p>
            <a:pPr marL="342900" indent="-342900">
              <a:buFont typeface="Arial" panose="020B0604020202020204" pitchFamily="34" charset="0"/>
              <a:buChar char="•"/>
            </a:pPr>
            <a:r>
              <a:rPr lang="en-GB" dirty="0"/>
              <a:t>To appoint the competent people to carry out these responsibilities.</a:t>
            </a:r>
          </a:p>
          <a:p>
            <a:pPr marL="342900" indent="-342900">
              <a:buFont typeface="Arial" panose="020B0604020202020204" pitchFamily="34" charset="0"/>
              <a:buChar char="•"/>
            </a:pPr>
            <a:r>
              <a:rPr lang="en-GB" dirty="0"/>
              <a:t>To comply with the rules and use the equipment safely.</a:t>
            </a:r>
          </a:p>
        </p:txBody>
      </p:sp>
    </p:spTree>
    <p:extLst>
      <p:ext uri="{BB962C8B-B14F-4D97-AF65-F5344CB8AC3E}">
        <p14:creationId xmlns:p14="http://schemas.microsoft.com/office/powerpoint/2010/main" val="4124459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E96DB-E04A-EF5A-D1CB-427B123C3BAA}"/>
              </a:ext>
            </a:extLst>
          </p:cNvPr>
          <p:cNvSpPr>
            <a:spLocks noGrp="1"/>
          </p:cNvSpPr>
          <p:nvPr>
            <p:ph type="title"/>
          </p:nvPr>
        </p:nvSpPr>
        <p:spPr>
          <a:xfrm>
            <a:off x="323528" y="348212"/>
            <a:ext cx="8218488" cy="382588"/>
          </a:xfrm>
        </p:spPr>
        <p:txBody>
          <a:bodyPr/>
          <a:lstStyle/>
          <a:p>
            <a:r>
              <a:rPr lang="en-GB" dirty="0">
                <a:solidFill>
                  <a:srgbClr val="0070C0"/>
                </a:solidFill>
              </a:rPr>
              <a:t>Sources of further information</a:t>
            </a:r>
          </a:p>
        </p:txBody>
      </p:sp>
      <p:sp>
        <p:nvSpPr>
          <p:cNvPr id="3" name="Content Placeholder 2">
            <a:extLst>
              <a:ext uri="{FF2B5EF4-FFF2-40B4-BE49-F238E27FC236}">
                <a16:creationId xmlns:a16="http://schemas.microsoft.com/office/drawing/2014/main" id="{67D07C80-AD2E-9B31-4268-6E8BD1BB1C42}"/>
              </a:ext>
            </a:extLst>
          </p:cNvPr>
          <p:cNvSpPr>
            <a:spLocks noGrp="1"/>
          </p:cNvSpPr>
          <p:nvPr>
            <p:ph sz="quarter" idx="10"/>
          </p:nvPr>
        </p:nvSpPr>
        <p:spPr/>
        <p:txBody>
          <a:bodyPr/>
          <a:lstStyle/>
          <a:p>
            <a:r>
              <a:rPr lang="en-GB" dirty="0">
                <a:hlinkClick r:id="rId2"/>
              </a:rPr>
              <a:t>Working at height: A brief guide (hse.gov.uk)</a:t>
            </a:r>
            <a:endParaRPr lang="en-GB" dirty="0">
              <a:hlinkClick r:id="rId3"/>
            </a:endParaRPr>
          </a:p>
          <a:p>
            <a:r>
              <a:rPr lang="en-GB" dirty="0">
                <a:hlinkClick r:id="rId3"/>
              </a:rPr>
              <a:t>Construction – Scaffold checklist – HSE</a:t>
            </a:r>
            <a:endParaRPr lang="en-GB" dirty="0"/>
          </a:p>
          <a:p>
            <a:r>
              <a:rPr lang="en-GB" dirty="0">
                <a:hlinkClick r:id="rId4"/>
              </a:rPr>
              <a:t>Microsoft Word - Scaffold Inspection Sheet (thesafetybus.com)</a:t>
            </a:r>
            <a:endParaRPr lang="en-GB" dirty="0">
              <a:hlinkClick r:id="rId5"/>
            </a:endParaRPr>
          </a:p>
          <a:p>
            <a:r>
              <a:rPr lang="en-GB" dirty="0">
                <a:hlinkClick r:id="rId5"/>
              </a:rPr>
              <a:t>Different Types Of Scaffolding In Construction | MR Scaffolding</a:t>
            </a:r>
            <a:endParaRPr lang="en-GB" dirty="0"/>
          </a:p>
          <a:p>
            <a:r>
              <a:rPr lang="en-GB" dirty="0">
                <a:hlinkClick r:id="rId6"/>
              </a:rPr>
              <a:t>Frequently asked questions: Work at height (hse.gov.uk)</a:t>
            </a:r>
            <a:endParaRPr lang="en-GB" dirty="0"/>
          </a:p>
          <a:p>
            <a:r>
              <a:rPr lang="en-GB" dirty="0">
                <a:hlinkClick r:id="rId7"/>
              </a:rPr>
              <a:t>Home – PASMA</a:t>
            </a:r>
            <a:endParaRPr lang="en-GB" dirty="0"/>
          </a:p>
          <a:p>
            <a:r>
              <a:rPr lang="en-GB" dirty="0">
                <a:hlinkClick r:id="rId8"/>
              </a:rPr>
              <a:t>Scaffold tower - Construction health &amp; safety (hse.gov.uk)</a:t>
            </a:r>
            <a:endParaRPr lang="en-GB" dirty="0"/>
          </a:p>
        </p:txBody>
      </p:sp>
    </p:spTree>
    <p:extLst>
      <p:ext uri="{BB962C8B-B14F-4D97-AF65-F5344CB8AC3E}">
        <p14:creationId xmlns:p14="http://schemas.microsoft.com/office/powerpoint/2010/main" val="3413397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type="body" idx="4294967295"/>
          </p:nvPr>
        </p:nvSpPr>
        <p:spPr>
          <a:xfrm>
            <a:off x="457200" y="1371600"/>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0C0"/>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1399</Words>
  <Application>Microsoft Office PowerPoint</Application>
  <PresentationFormat>On-screen Show (4:3)</PresentationFormat>
  <Paragraphs>139</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Lucida Grande</vt:lpstr>
      <vt:lpstr>Arial</vt:lpstr>
      <vt:lpstr>Times New Roman</vt:lpstr>
      <vt:lpstr>Default Design</vt:lpstr>
      <vt:lpstr> Working at Heights</vt:lpstr>
      <vt:lpstr>Objectives </vt:lpstr>
      <vt:lpstr>Legislation relating to working at heights </vt:lpstr>
      <vt:lpstr>PowerPoint Presentation</vt:lpstr>
      <vt:lpstr>Working at height The Statistics</vt:lpstr>
      <vt:lpstr>Working at heights</vt:lpstr>
      <vt:lpstr>Types of Access Equipment / Work Platforms </vt:lpstr>
      <vt:lpstr>PowerPoint Presentation</vt:lpstr>
      <vt:lpstr>Whild scaffolding hoists or lifts are relevant to this subject, they are specifically covered under the Lifting Operations and Lifting Equipment Regulations (LOLER) 1998.</vt:lpstr>
      <vt:lpstr>Ladders</vt:lpstr>
      <vt:lpstr>Ladders</vt:lpstr>
      <vt:lpstr> Ladders </vt:lpstr>
      <vt:lpstr>Trestles / Hop-ups </vt:lpstr>
      <vt:lpstr>Mobile Tower </vt:lpstr>
      <vt:lpstr>Mobile Tower </vt:lpstr>
      <vt:lpstr>Spot the hazards</vt:lpstr>
      <vt:lpstr>Mobile elevating work platforms (MEWPs)</vt:lpstr>
      <vt:lpstr>How do you make sure the equipment itself is in good condition?</vt:lpstr>
      <vt:lpstr>PowerPoint Presentation</vt:lpstr>
      <vt:lpstr>PowerPoint Presentation</vt:lpstr>
      <vt:lpstr>Scaffolds </vt:lpstr>
      <vt:lpstr>Sources of further information</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123</cp:revision>
  <dcterms:created xsi:type="dcterms:W3CDTF">2013-05-28T00:38:54Z</dcterms:created>
  <dcterms:modified xsi:type="dcterms:W3CDTF">2025-03-05T17:50:17Z</dcterms:modified>
</cp:coreProperties>
</file>