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7" autoAdjust="0"/>
    <p:restoredTop sz="94660"/>
  </p:normalViewPr>
  <p:slideViewPr>
    <p:cSldViewPr snapToGrid="0">
      <p:cViewPr>
        <p:scale>
          <a:sx n="66" d="100"/>
          <a:sy n="66" d="100"/>
        </p:scale>
        <p:origin x="2310" y="18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9951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8899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448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4412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3840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8381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0561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91519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27547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3171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8536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12000" b="-1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442923-6A82-4638-BEC7-BABD328173C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5634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3.png"/><Relationship Id="rId18" Type="http://schemas.openxmlformats.org/officeDocument/2006/relationships/image" Target="../media/image18.jpeg"/><Relationship Id="rId26" Type="http://schemas.openxmlformats.org/officeDocument/2006/relationships/image" Target="../media/image26.jpeg"/><Relationship Id="rId39" Type="http://schemas.openxmlformats.org/officeDocument/2006/relationships/image" Target="../media/image39.png"/><Relationship Id="rId21" Type="http://schemas.openxmlformats.org/officeDocument/2006/relationships/image" Target="../media/image21.jpeg"/><Relationship Id="rId34" Type="http://schemas.openxmlformats.org/officeDocument/2006/relationships/image" Target="../media/image34.jpeg"/><Relationship Id="rId42" Type="http://schemas.openxmlformats.org/officeDocument/2006/relationships/image" Target="../media/image42.jpeg"/><Relationship Id="rId47" Type="http://schemas.openxmlformats.org/officeDocument/2006/relationships/image" Target="../media/image47.png"/><Relationship Id="rId50" Type="http://schemas.openxmlformats.org/officeDocument/2006/relationships/image" Target="../media/image50.png"/><Relationship Id="rId55" Type="http://schemas.openxmlformats.org/officeDocument/2006/relationships/image" Target="../media/image55.pn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6" Type="http://schemas.openxmlformats.org/officeDocument/2006/relationships/image" Target="../media/image16.png"/><Relationship Id="rId29" Type="http://schemas.openxmlformats.org/officeDocument/2006/relationships/image" Target="../media/image29.png"/><Relationship Id="rId11" Type="http://schemas.openxmlformats.org/officeDocument/2006/relationships/image" Target="../media/image11.jpeg"/><Relationship Id="rId24" Type="http://schemas.openxmlformats.org/officeDocument/2006/relationships/image" Target="../media/image24.jpeg"/><Relationship Id="rId32" Type="http://schemas.openxmlformats.org/officeDocument/2006/relationships/image" Target="../media/image32.png"/><Relationship Id="rId37" Type="http://schemas.openxmlformats.org/officeDocument/2006/relationships/image" Target="../media/image37.jpeg"/><Relationship Id="rId40" Type="http://schemas.openxmlformats.org/officeDocument/2006/relationships/image" Target="../media/image40.jpeg"/><Relationship Id="rId45" Type="http://schemas.openxmlformats.org/officeDocument/2006/relationships/image" Target="../media/image45.png"/><Relationship Id="rId53" Type="http://schemas.openxmlformats.org/officeDocument/2006/relationships/image" Target="../media/image53.png"/><Relationship Id="rId5" Type="http://schemas.openxmlformats.org/officeDocument/2006/relationships/image" Target="../media/image5.jpeg"/><Relationship Id="rId19" Type="http://schemas.openxmlformats.org/officeDocument/2006/relationships/image" Target="../media/image19.jpg"/><Relationship Id="rId4" Type="http://schemas.openxmlformats.org/officeDocument/2006/relationships/image" Target="../media/image4.png"/><Relationship Id="rId9" Type="http://schemas.openxmlformats.org/officeDocument/2006/relationships/image" Target="../media/image9.jpeg"/><Relationship Id="rId14" Type="http://schemas.openxmlformats.org/officeDocument/2006/relationships/image" Target="../media/image14.jpeg"/><Relationship Id="rId22" Type="http://schemas.openxmlformats.org/officeDocument/2006/relationships/image" Target="../media/image22.png"/><Relationship Id="rId27" Type="http://schemas.openxmlformats.org/officeDocument/2006/relationships/image" Target="../media/image27.png"/><Relationship Id="rId30" Type="http://schemas.openxmlformats.org/officeDocument/2006/relationships/image" Target="../media/image30.jpeg"/><Relationship Id="rId35" Type="http://schemas.openxmlformats.org/officeDocument/2006/relationships/image" Target="../media/image35.png"/><Relationship Id="rId43" Type="http://schemas.openxmlformats.org/officeDocument/2006/relationships/image" Target="../media/image43.jpeg"/><Relationship Id="rId48" Type="http://schemas.openxmlformats.org/officeDocument/2006/relationships/image" Target="../media/image48.png"/><Relationship Id="rId56" Type="http://schemas.openxmlformats.org/officeDocument/2006/relationships/image" Target="../media/image56.png"/><Relationship Id="rId8" Type="http://schemas.openxmlformats.org/officeDocument/2006/relationships/image" Target="../media/image8.png"/><Relationship Id="rId51" Type="http://schemas.openxmlformats.org/officeDocument/2006/relationships/image" Target="../media/image51.png"/><Relationship Id="rId3" Type="http://schemas.openxmlformats.org/officeDocument/2006/relationships/image" Target="../media/image3.png"/><Relationship Id="rId12" Type="http://schemas.openxmlformats.org/officeDocument/2006/relationships/image" Target="../media/image12.gif"/><Relationship Id="rId17" Type="http://schemas.openxmlformats.org/officeDocument/2006/relationships/image" Target="../media/image17.png"/><Relationship Id="rId25" Type="http://schemas.openxmlformats.org/officeDocument/2006/relationships/image" Target="../media/image25.png"/><Relationship Id="rId33" Type="http://schemas.openxmlformats.org/officeDocument/2006/relationships/image" Target="../media/image33.jpg"/><Relationship Id="rId38" Type="http://schemas.openxmlformats.org/officeDocument/2006/relationships/image" Target="../media/image38.jpeg"/><Relationship Id="rId46" Type="http://schemas.openxmlformats.org/officeDocument/2006/relationships/image" Target="../media/image46.png"/><Relationship Id="rId20" Type="http://schemas.openxmlformats.org/officeDocument/2006/relationships/image" Target="../media/image20.jpeg"/><Relationship Id="rId41" Type="http://schemas.openxmlformats.org/officeDocument/2006/relationships/image" Target="../media/image41.png"/><Relationship Id="rId54" Type="http://schemas.openxmlformats.org/officeDocument/2006/relationships/image" Target="../media/image5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15" Type="http://schemas.openxmlformats.org/officeDocument/2006/relationships/image" Target="../media/image15.png"/><Relationship Id="rId23" Type="http://schemas.openxmlformats.org/officeDocument/2006/relationships/image" Target="../media/image23.png"/><Relationship Id="rId28" Type="http://schemas.openxmlformats.org/officeDocument/2006/relationships/image" Target="../media/image28.png"/><Relationship Id="rId36" Type="http://schemas.openxmlformats.org/officeDocument/2006/relationships/image" Target="../media/image36.png"/><Relationship Id="rId49" Type="http://schemas.openxmlformats.org/officeDocument/2006/relationships/image" Target="../media/image49.png"/><Relationship Id="rId57" Type="http://schemas.openxmlformats.org/officeDocument/2006/relationships/image" Target="../media/image57.png"/><Relationship Id="rId10" Type="http://schemas.openxmlformats.org/officeDocument/2006/relationships/image" Target="../media/image10.jpeg"/><Relationship Id="rId31" Type="http://schemas.openxmlformats.org/officeDocument/2006/relationships/image" Target="../media/image31.jpeg"/><Relationship Id="rId44" Type="http://schemas.openxmlformats.org/officeDocument/2006/relationships/image" Target="../media/image44.png"/><Relationship Id="rId52" Type="http://schemas.openxmlformats.org/officeDocument/2006/relationships/image" Target="../media/image5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94063" y="-4139247"/>
            <a:ext cx="90297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Parents with young children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026038" y="3469706"/>
            <a:ext cx="782677" cy="84529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99066" y="-3018180"/>
            <a:ext cx="849446" cy="83341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328670" y="693826"/>
            <a:ext cx="848997" cy="84758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531510" y="5837133"/>
            <a:ext cx="1222472" cy="152256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743570" y="-3836231"/>
            <a:ext cx="745678" cy="74567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267424" y="5029836"/>
            <a:ext cx="1015993" cy="76199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2369" y="-1999719"/>
            <a:ext cx="689981" cy="6899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5034" y="-1521343"/>
            <a:ext cx="899973" cy="449987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62623" y="6122316"/>
            <a:ext cx="949484" cy="563253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2605" y="-1079413"/>
            <a:ext cx="782668" cy="78266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66035" y="-3357807"/>
            <a:ext cx="706809" cy="647123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86433" y="-357544"/>
            <a:ext cx="932850" cy="932850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027266" y="1351260"/>
            <a:ext cx="1882744" cy="1252025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77644" y="-730473"/>
            <a:ext cx="774596" cy="778609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22647" y="-1914186"/>
            <a:ext cx="603509" cy="603509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52920" y="-1507268"/>
            <a:ext cx="711159" cy="671137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607985" y="3629263"/>
            <a:ext cx="909409" cy="909409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398162" y="2557126"/>
            <a:ext cx="942912" cy="709270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698736" y="-14048"/>
            <a:ext cx="1150543" cy="581024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279065" y="3968593"/>
            <a:ext cx="987471" cy="556687"/>
          </a:xfrm>
          <a:prstGeom prst="rect">
            <a:avLst/>
          </a:prstGeom>
        </p:spPr>
      </p:pic>
      <p:pic>
        <p:nvPicPr>
          <p:cNvPr id="25" name="Picture 24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503123" y="-2740356"/>
            <a:ext cx="608894" cy="628180"/>
          </a:xfrm>
          <a:prstGeom prst="rect">
            <a:avLst/>
          </a:prstGeom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18774" y="3092561"/>
            <a:ext cx="806655" cy="715863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930" y="-904460"/>
            <a:ext cx="1194050" cy="672196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72844" y="-2337838"/>
            <a:ext cx="903019" cy="585621"/>
          </a:xfrm>
          <a:prstGeom prst="rect">
            <a:avLst/>
          </a:prstGeom>
        </p:spPr>
      </p:pic>
      <p:pic>
        <p:nvPicPr>
          <p:cNvPr id="29" name="Picture 28"/>
          <p:cNvPicPr>
            <a:picLocks noChangeAspect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214220" y="142481"/>
            <a:ext cx="1195472" cy="767406"/>
          </a:xfrm>
          <a:prstGeom prst="rect">
            <a:avLst/>
          </a:prstGeom>
        </p:spPr>
      </p:pic>
      <p:pic>
        <p:nvPicPr>
          <p:cNvPr id="30" name="Picture 29"/>
          <p:cNvPicPr>
            <a:picLocks noChangeAspect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2482" y="-2905744"/>
            <a:ext cx="616722" cy="616722"/>
          </a:xfrm>
          <a:prstGeom prst="rect">
            <a:avLst/>
          </a:prstGeom>
        </p:spPr>
      </p:pic>
      <p:pic>
        <p:nvPicPr>
          <p:cNvPr id="32" name="Picture 31"/>
          <p:cNvPicPr>
            <a:picLocks noChangeAspect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23401" y="-1485282"/>
            <a:ext cx="627166" cy="627166"/>
          </a:xfrm>
          <a:prstGeom prst="rect">
            <a:avLst/>
          </a:prstGeom>
        </p:spPr>
      </p:pic>
      <p:pic>
        <p:nvPicPr>
          <p:cNvPr id="33" name="Picture 32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68353" y="-2301730"/>
            <a:ext cx="726235" cy="717044"/>
          </a:xfrm>
          <a:prstGeom prst="rect">
            <a:avLst/>
          </a:prstGeom>
        </p:spPr>
      </p:pic>
      <p:pic>
        <p:nvPicPr>
          <p:cNvPr id="34" name="Picture 33"/>
          <p:cNvPicPr>
            <a:picLocks noChangeAspect="1"/>
          </p:cNvPicPr>
          <p:nvPr/>
        </p:nvPicPr>
        <p:blipFill>
          <a:blip r:embed="rId3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0586" y="-1974035"/>
            <a:ext cx="1085850" cy="1085850"/>
          </a:xfrm>
          <a:prstGeom prst="rect">
            <a:avLst/>
          </a:prstGeom>
        </p:spPr>
      </p:pic>
      <p:pic>
        <p:nvPicPr>
          <p:cNvPr id="35" name="Picture 34"/>
          <p:cNvPicPr>
            <a:picLocks noChangeAspect="1"/>
          </p:cNvPicPr>
          <p:nvPr/>
        </p:nvPicPr>
        <p:blipFill>
          <a:blip r:embed="rId3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5724" y="-1044927"/>
            <a:ext cx="756894" cy="756894"/>
          </a:xfrm>
          <a:prstGeom prst="rect">
            <a:avLst/>
          </a:prstGeom>
        </p:spPr>
      </p:pic>
      <p:pic>
        <p:nvPicPr>
          <p:cNvPr id="36" name="Picture 35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2391" y="-2483001"/>
            <a:ext cx="586499" cy="601933"/>
          </a:xfrm>
          <a:prstGeom prst="rect">
            <a:avLst/>
          </a:prstGeom>
        </p:spPr>
      </p:pic>
      <p:pic>
        <p:nvPicPr>
          <p:cNvPr id="37" name="Picture 36"/>
          <p:cNvPicPr>
            <a:picLocks noChangeAspect="1"/>
          </p:cNvPicPr>
          <p:nvPr/>
        </p:nvPicPr>
        <p:blipFill>
          <a:blip r:embed="rId3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47362" y="-1343715"/>
            <a:ext cx="924747" cy="878510"/>
          </a:xfrm>
          <a:prstGeom prst="rect">
            <a:avLst/>
          </a:prstGeom>
        </p:spPr>
      </p:pic>
      <p:pic>
        <p:nvPicPr>
          <p:cNvPr id="38" name="Picture 37"/>
          <p:cNvPicPr>
            <a:picLocks noChangeAspect="1"/>
          </p:cNvPicPr>
          <p:nvPr/>
        </p:nvPicPr>
        <p:blipFill>
          <a:blip r:embed="rId3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85353" y="-2611658"/>
            <a:ext cx="697472" cy="697472"/>
          </a:xfrm>
          <a:prstGeom prst="rect">
            <a:avLst/>
          </a:prstGeom>
        </p:spPr>
      </p:pic>
      <p:pic>
        <p:nvPicPr>
          <p:cNvPr id="39" name="Picture 38"/>
          <p:cNvPicPr>
            <a:picLocks noChangeAspect="1"/>
          </p:cNvPicPr>
          <p:nvPr/>
        </p:nvPicPr>
        <p:blipFill>
          <a:blip r:embed="rId3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76611" y="894155"/>
            <a:ext cx="720935" cy="720935"/>
          </a:xfrm>
          <a:prstGeom prst="rect">
            <a:avLst/>
          </a:prstGeom>
        </p:spPr>
      </p:pic>
      <p:pic>
        <p:nvPicPr>
          <p:cNvPr id="40" name="Picture 39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75422" y="1863258"/>
            <a:ext cx="920412" cy="1021279"/>
          </a:xfrm>
          <a:prstGeom prst="rect">
            <a:avLst/>
          </a:prstGeom>
        </p:spPr>
      </p:pic>
      <p:pic>
        <p:nvPicPr>
          <p:cNvPr id="41" name="Picture 40"/>
          <p:cNvPicPr>
            <a:picLocks noChangeAspect="1"/>
          </p:cNvPicPr>
          <p:nvPr/>
        </p:nvPicPr>
        <p:blipFill>
          <a:blip r:embed="rId3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83100" y="6039981"/>
            <a:ext cx="1400099" cy="932849"/>
          </a:xfrm>
          <a:prstGeom prst="rect">
            <a:avLst/>
          </a:prstGeom>
        </p:spPr>
      </p:pic>
      <p:pic>
        <p:nvPicPr>
          <p:cNvPr id="42" name="Picture 41"/>
          <p:cNvPicPr>
            <a:picLocks noChangeAspect="1"/>
          </p:cNvPicPr>
          <p:nvPr/>
        </p:nvPicPr>
        <p:blipFill>
          <a:blip r:embed="rId3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990273" y="3410543"/>
            <a:ext cx="1162050" cy="395097"/>
          </a:xfrm>
          <a:prstGeom prst="rect">
            <a:avLst/>
          </a:prstGeom>
        </p:spPr>
      </p:pic>
      <p:pic>
        <p:nvPicPr>
          <p:cNvPr id="43" name="Picture 42"/>
          <p:cNvPicPr>
            <a:picLocks noChangeAspect="1"/>
          </p:cNvPicPr>
          <p:nvPr/>
        </p:nvPicPr>
        <p:blipFill>
          <a:blip r:embed="rId3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088786" y="2252789"/>
            <a:ext cx="1081187" cy="634690"/>
          </a:xfrm>
          <a:prstGeom prst="rect">
            <a:avLst/>
          </a:prstGeom>
        </p:spPr>
      </p:pic>
      <p:pic>
        <p:nvPicPr>
          <p:cNvPr id="45" name="Picture 44"/>
          <p:cNvPicPr>
            <a:picLocks noChangeAspect="1"/>
          </p:cNvPicPr>
          <p:nvPr/>
        </p:nvPicPr>
        <p:blipFill>
          <a:blip r:embed="rId4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8831" y="-2773627"/>
            <a:ext cx="623888" cy="1021410"/>
          </a:xfrm>
          <a:prstGeom prst="rect">
            <a:avLst/>
          </a:prstGeom>
        </p:spPr>
      </p:pic>
      <p:pic>
        <p:nvPicPr>
          <p:cNvPr id="46" name="Picture 45"/>
          <p:cNvPicPr>
            <a:picLocks noChangeAspect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57764" y="1946718"/>
            <a:ext cx="596175" cy="854360"/>
          </a:xfrm>
          <a:prstGeom prst="rect">
            <a:avLst/>
          </a:prstGeom>
        </p:spPr>
      </p:pic>
      <p:pic>
        <p:nvPicPr>
          <p:cNvPr id="47" name="Picture 46"/>
          <p:cNvPicPr>
            <a:picLocks noChangeAspect="1"/>
          </p:cNvPicPr>
          <p:nvPr/>
        </p:nvPicPr>
        <p:blipFill>
          <a:blip r:embed="rId4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99420" y="-3701236"/>
            <a:ext cx="1430402" cy="709525"/>
          </a:xfrm>
          <a:prstGeom prst="rect">
            <a:avLst/>
          </a:prstGeom>
        </p:spPr>
      </p:pic>
      <p:pic>
        <p:nvPicPr>
          <p:cNvPr id="1026" name="Picture 2" descr="Ordnance Survey Blog skatepark_after-01 - Ordnance Survey Blog"/>
          <p:cNvPicPr>
            <a:picLocks noChangeAspect="1" noChangeArrowheads="1"/>
          </p:cNvPicPr>
          <p:nvPr/>
        </p:nvPicPr>
        <p:blipFill>
          <a:blip r:embed="rId4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920057" y="-1620995"/>
            <a:ext cx="847965" cy="847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47"/>
          <p:cNvPicPr>
            <a:picLocks noChangeAspect="1"/>
          </p:cNvPicPr>
          <p:nvPr/>
        </p:nvPicPr>
        <p:blipFill>
          <a:blip r:embed="rId44"/>
          <a:stretch>
            <a:fillRect/>
          </a:stretch>
        </p:blipFill>
        <p:spPr>
          <a:xfrm>
            <a:off x="11473665" y="-2413523"/>
            <a:ext cx="940608" cy="982413"/>
          </a:xfrm>
          <a:prstGeom prst="rect">
            <a:avLst/>
          </a:prstGeom>
        </p:spPr>
      </p:pic>
      <p:pic>
        <p:nvPicPr>
          <p:cNvPr id="49" name="Picture 48"/>
          <p:cNvPicPr>
            <a:picLocks noChangeAspect="1"/>
          </p:cNvPicPr>
          <p:nvPr/>
        </p:nvPicPr>
        <p:blipFill>
          <a:blip r:embed="rId45"/>
          <a:stretch>
            <a:fillRect/>
          </a:stretch>
        </p:blipFill>
        <p:spPr>
          <a:xfrm>
            <a:off x="11169788" y="-1246208"/>
            <a:ext cx="1085850" cy="1085850"/>
          </a:xfrm>
          <a:prstGeom prst="rect">
            <a:avLst/>
          </a:prstGeom>
        </p:spPr>
      </p:pic>
      <p:pic>
        <p:nvPicPr>
          <p:cNvPr id="50" name="Picture 49"/>
          <p:cNvPicPr>
            <a:picLocks noChangeAspect="1"/>
          </p:cNvPicPr>
          <p:nvPr/>
        </p:nvPicPr>
        <p:blipFill>
          <a:blip r:embed="rId46"/>
          <a:stretch>
            <a:fillRect/>
          </a:stretch>
        </p:blipFill>
        <p:spPr>
          <a:xfrm>
            <a:off x="9887123" y="-2337785"/>
            <a:ext cx="1285821" cy="819082"/>
          </a:xfrm>
          <a:prstGeom prst="rect">
            <a:avLst/>
          </a:prstGeom>
        </p:spPr>
      </p:pic>
      <p:pic>
        <p:nvPicPr>
          <p:cNvPr id="51" name="Picture 50"/>
          <p:cNvPicPr>
            <a:picLocks noChangeAspect="1"/>
          </p:cNvPicPr>
          <p:nvPr/>
        </p:nvPicPr>
        <p:blipFill>
          <a:blip r:embed="rId47"/>
          <a:stretch>
            <a:fillRect/>
          </a:stretch>
        </p:blipFill>
        <p:spPr>
          <a:xfrm>
            <a:off x="14324111" y="6027959"/>
            <a:ext cx="875321" cy="738187"/>
          </a:xfrm>
          <a:prstGeom prst="rect">
            <a:avLst/>
          </a:prstGeom>
        </p:spPr>
      </p:pic>
      <p:pic>
        <p:nvPicPr>
          <p:cNvPr id="52" name="Picture 51"/>
          <p:cNvPicPr>
            <a:picLocks noChangeAspect="1"/>
          </p:cNvPicPr>
          <p:nvPr/>
        </p:nvPicPr>
        <p:blipFill>
          <a:blip r:embed="rId48"/>
          <a:stretch>
            <a:fillRect/>
          </a:stretch>
        </p:blipFill>
        <p:spPr>
          <a:xfrm>
            <a:off x="14387916" y="4722924"/>
            <a:ext cx="747712" cy="747712"/>
          </a:xfrm>
          <a:prstGeom prst="rect">
            <a:avLst/>
          </a:prstGeom>
        </p:spPr>
      </p:pic>
      <p:pic>
        <p:nvPicPr>
          <p:cNvPr id="53" name="Picture 52"/>
          <p:cNvPicPr>
            <a:picLocks noChangeAspect="1"/>
          </p:cNvPicPr>
          <p:nvPr/>
        </p:nvPicPr>
        <p:blipFill>
          <a:blip r:embed="rId49"/>
          <a:stretch>
            <a:fillRect/>
          </a:stretch>
        </p:blipFill>
        <p:spPr>
          <a:xfrm>
            <a:off x="15428842" y="4641350"/>
            <a:ext cx="954308" cy="954308"/>
          </a:xfrm>
          <a:prstGeom prst="rect">
            <a:avLst/>
          </a:prstGeom>
        </p:spPr>
      </p:pic>
      <p:pic>
        <p:nvPicPr>
          <p:cNvPr id="54" name="Picture 53"/>
          <p:cNvPicPr>
            <a:picLocks noChangeAspect="1"/>
          </p:cNvPicPr>
          <p:nvPr/>
        </p:nvPicPr>
        <p:blipFill>
          <a:blip r:embed="rId50"/>
          <a:stretch>
            <a:fillRect/>
          </a:stretch>
        </p:blipFill>
        <p:spPr>
          <a:xfrm>
            <a:off x="12860470" y="4525280"/>
            <a:ext cx="1143000" cy="11430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3ADB26CA-ABF1-4345-9247-8C05256B702A}"/>
              </a:ext>
            </a:extLst>
          </p:cNvPr>
          <p:cNvPicPr>
            <a:picLocks noChangeAspect="1"/>
          </p:cNvPicPr>
          <p:nvPr/>
        </p:nvPicPr>
        <p:blipFill>
          <a:blip r:embed="rId51"/>
          <a:stretch>
            <a:fillRect/>
          </a:stretch>
        </p:blipFill>
        <p:spPr>
          <a:xfrm>
            <a:off x="-5182543" y="-1439344"/>
            <a:ext cx="819082" cy="81908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DC338B3-0B39-4355-842A-55FC5FC761DC}"/>
              </a:ext>
            </a:extLst>
          </p:cNvPr>
          <p:cNvPicPr>
            <a:picLocks noChangeAspect="1"/>
          </p:cNvPicPr>
          <p:nvPr/>
        </p:nvPicPr>
        <p:blipFill>
          <a:blip r:embed="rId52"/>
          <a:stretch>
            <a:fillRect/>
          </a:stretch>
        </p:blipFill>
        <p:spPr>
          <a:xfrm>
            <a:off x="-4898262" y="4886701"/>
            <a:ext cx="1195015" cy="672196"/>
          </a:xfrm>
          <a:prstGeom prst="rect">
            <a:avLst/>
          </a:prstGeom>
        </p:spPr>
      </p:pic>
      <p:pic>
        <p:nvPicPr>
          <p:cNvPr id="55" name="Picture 54">
            <a:extLst>
              <a:ext uri="{FF2B5EF4-FFF2-40B4-BE49-F238E27FC236}">
                <a16:creationId xmlns:a16="http://schemas.microsoft.com/office/drawing/2014/main" id="{70D8B99D-DA3F-444D-8F62-C134EC6E9734}"/>
              </a:ext>
            </a:extLst>
          </p:cNvPr>
          <p:cNvPicPr>
            <a:picLocks noChangeAspect="1"/>
          </p:cNvPicPr>
          <p:nvPr/>
        </p:nvPicPr>
        <p:blipFill>
          <a:blip r:embed="rId4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4098" y="-1654729"/>
            <a:ext cx="623888" cy="1021410"/>
          </a:xfrm>
          <a:prstGeom prst="rect">
            <a:avLst/>
          </a:prstGeom>
        </p:spPr>
      </p:pic>
      <p:pic>
        <p:nvPicPr>
          <p:cNvPr id="56" name="Picture 55">
            <a:extLst>
              <a:ext uri="{FF2B5EF4-FFF2-40B4-BE49-F238E27FC236}">
                <a16:creationId xmlns:a16="http://schemas.microsoft.com/office/drawing/2014/main" id="{D3D5B03B-5C86-4EEB-A52E-BD180A089C77}"/>
              </a:ext>
            </a:extLst>
          </p:cNvPr>
          <p:cNvPicPr>
            <a:picLocks noChangeAspect="1"/>
          </p:cNvPicPr>
          <p:nvPr/>
        </p:nvPicPr>
        <p:blipFill>
          <a:blip r:embed="rId4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6703" y="-3346473"/>
            <a:ext cx="623888" cy="1021410"/>
          </a:xfrm>
          <a:prstGeom prst="rect">
            <a:avLst/>
          </a:prstGeom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BC14F4B5-BF63-43D0-B401-0B65ECFB9287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71237" y="-2262023"/>
            <a:ext cx="706809" cy="647123"/>
          </a:xfrm>
          <a:prstGeom prst="rect">
            <a:avLst/>
          </a:prstGeom>
        </p:spPr>
      </p:pic>
      <p:pic>
        <p:nvPicPr>
          <p:cNvPr id="58" name="Picture 57">
            <a:extLst>
              <a:ext uri="{FF2B5EF4-FFF2-40B4-BE49-F238E27FC236}">
                <a16:creationId xmlns:a16="http://schemas.microsoft.com/office/drawing/2014/main" id="{CA04AB87-18C8-4EBB-A48C-6DECBD46CD90}"/>
              </a:ext>
            </a:extLst>
          </p:cNvPr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1449" y="-3401807"/>
            <a:ext cx="726235" cy="717044"/>
          </a:xfrm>
          <a:prstGeom prst="rect">
            <a:avLst/>
          </a:prstGeom>
        </p:spPr>
      </p:pic>
      <p:pic>
        <p:nvPicPr>
          <p:cNvPr id="59" name="Picture 58">
            <a:extLst>
              <a:ext uri="{FF2B5EF4-FFF2-40B4-BE49-F238E27FC236}">
                <a16:creationId xmlns:a16="http://schemas.microsoft.com/office/drawing/2014/main" id="{E8871E2D-3855-479C-B032-1C69DF0518FF}"/>
              </a:ext>
            </a:extLst>
          </p:cNvPr>
          <p:cNvPicPr>
            <a:picLocks noChangeAspect="1"/>
          </p:cNvPicPr>
          <p:nvPr/>
        </p:nvPicPr>
        <p:blipFill>
          <a:blip r:embed="rId3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34462" y="6005840"/>
            <a:ext cx="1195015" cy="796207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295FFE8B-6E69-47D1-B558-045D789E31F1}"/>
              </a:ext>
            </a:extLst>
          </p:cNvPr>
          <p:cNvPicPr>
            <a:picLocks noChangeAspect="1"/>
          </p:cNvPicPr>
          <p:nvPr/>
        </p:nvPicPr>
        <p:blipFill>
          <a:blip r:embed="rId53"/>
          <a:stretch>
            <a:fillRect/>
          </a:stretch>
        </p:blipFill>
        <p:spPr>
          <a:xfrm>
            <a:off x="12846910" y="121278"/>
            <a:ext cx="1631389" cy="1086793"/>
          </a:xfrm>
          <a:prstGeom prst="rect">
            <a:avLst/>
          </a:prstGeom>
        </p:spPr>
      </p:pic>
      <p:pic>
        <p:nvPicPr>
          <p:cNvPr id="60" name="Picture 59">
            <a:extLst>
              <a:ext uri="{FF2B5EF4-FFF2-40B4-BE49-F238E27FC236}">
                <a16:creationId xmlns:a16="http://schemas.microsoft.com/office/drawing/2014/main" id="{6C312DB9-C96F-4994-AE80-AB4C7A48E91F}"/>
              </a:ext>
            </a:extLst>
          </p:cNvPr>
          <p:cNvPicPr>
            <a:picLocks noChangeAspect="1"/>
          </p:cNvPicPr>
          <p:nvPr/>
        </p:nvPicPr>
        <p:blipFill>
          <a:blip r:embed="rId48"/>
          <a:stretch>
            <a:fillRect/>
          </a:stretch>
        </p:blipFill>
        <p:spPr>
          <a:xfrm>
            <a:off x="15958869" y="3336255"/>
            <a:ext cx="747712" cy="747712"/>
          </a:xfrm>
          <a:prstGeom prst="rect">
            <a:avLst/>
          </a:prstGeom>
        </p:spPr>
      </p:pic>
      <p:pic>
        <p:nvPicPr>
          <p:cNvPr id="61" name="Picture 60">
            <a:extLst>
              <a:ext uri="{FF2B5EF4-FFF2-40B4-BE49-F238E27FC236}">
                <a16:creationId xmlns:a16="http://schemas.microsoft.com/office/drawing/2014/main" id="{518D5E34-85A8-4C53-870D-03E5BAF2F48E}"/>
              </a:ext>
            </a:extLst>
          </p:cNvPr>
          <p:cNvPicPr>
            <a:picLocks noChangeAspect="1"/>
          </p:cNvPicPr>
          <p:nvPr/>
        </p:nvPicPr>
        <p:blipFill>
          <a:blip r:embed="rId48"/>
          <a:stretch>
            <a:fillRect/>
          </a:stretch>
        </p:blipFill>
        <p:spPr>
          <a:xfrm>
            <a:off x="16767991" y="4437325"/>
            <a:ext cx="747712" cy="747712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9F04DE6A-C61F-48A3-86B9-662226BECD5A}"/>
              </a:ext>
            </a:extLst>
          </p:cNvPr>
          <p:cNvPicPr>
            <a:picLocks noChangeAspect="1"/>
          </p:cNvPicPr>
          <p:nvPr/>
        </p:nvPicPr>
        <p:blipFill>
          <a:blip r:embed="rId54"/>
          <a:stretch>
            <a:fillRect/>
          </a:stretch>
        </p:blipFill>
        <p:spPr>
          <a:xfrm rot="10800000" flipH="1" flipV="1">
            <a:off x="718335" y="-1928244"/>
            <a:ext cx="497981" cy="647123"/>
          </a:xfrm>
          <a:prstGeom prst="rect">
            <a:avLst/>
          </a:prstGeom>
        </p:spPr>
      </p:pic>
      <p:pic>
        <p:nvPicPr>
          <p:cNvPr id="63" name="Picture 62">
            <a:extLst>
              <a:ext uri="{FF2B5EF4-FFF2-40B4-BE49-F238E27FC236}">
                <a16:creationId xmlns:a16="http://schemas.microsoft.com/office/drawing/2014/main" id="{CE335DCF-35DD-4D4F-AF9F-A4037AB40EE4}"/>
              </a:ext>
            </a:extLst>
          </p:cNvPr>
          <p:cNvPicPr>
            <a:picLocks noChangeAspect="1"/>
          </p:cNvPicPr>
          <p:nvPr/>
        </p:nvPicPr>
        <p:blipFill>
          <a:blip r:embed="rId54"/>
          <a:stretch>
            <a:fillRect/>
          </a:stretch>
        </p:blipFill>
        <p:spPr>
          <a:xfrm rot="10800000" flipH="1" flipV="1">
            <a:off x="-117659" y="-2251805"/>
            <a:ext cx="497981" cy="647123"/>
          </a:xfrm>
          <a:prstGeom prst="rect">
            <a:avLst/>
          </a:prstGeom>
        </p:spPr>
      </p:pic>
      <p:pic>
        <p:nvPicPr>
          <p:cNvPr id="64" name="Picture 63">
            <a:extLst>
              <a:ext uri="{FF2B5EF4-FFF2-40B4-BE49-F238E27FC236}">
                <a16:creationId xmlns:a16="http://schemas.microsoft.com/office/drawing/2014/main" id="{C858B0CD-B737-4277-9005-06A06D2FA451}"/>
              </a:ext>
            </a:extLst>
          </p:cNvPr>
          <p:cNvPicPr>
            <a:picLocks noChangeAspect="1"/>
          </p:cNvPicPr>
          <p:nvPr/>
        </p:nvPicPr>
        <p:blipFill>
          <a:blip r:embed="rId54"/>
          <a:stretch>
            <a:fillRect/>
          </a:stretch>
        </p:blipFill>
        <p:spPr>
          <a:xfrm rot="10800000" flipH="1" flipV="1">
            <a:off x="654964" y="-3173648"/>
            <a:ext cx="497981" cy="647123"/>
          </a:xfrm>
          <a:prstGeom prst="rect">
            <a:avLst/>
          </a:prstGeom>
        </p:spPr>
      </p:pic>
      <p:pic>
        <p:nvPicPr>
          <p:cNvPr id="65" name="Picture 64">
            <a:extLst>
              <a:ext uri="{FF2B5EF4-FFF2-40B4-BE49-F238E27FC236}">
                <a16:creationId xmlns:a16="http://schemas.microsoft.com/office/drawing/2014/main" id="{52433B80-0BBE-465B-A303-C63B1D4D911E}"/>
              </a:ext>
            </a:extLst>
          </p:cNvPr>
          <p:cNvPicPr>
            <a:picLocks noChangeAspect="1"/>
          </p:cNvPicPr>
          <p:nvPr/>
        </p:nvPicPr>
        <p:blipFill>
          <a:blip r:embed="rId54"/>
          <a:stretch>
            <a:fillRect/>
          </a:stretch>
        </p:blipFill>
        <p:spPr>
          <a:xfrm rot="10800000" flipH="1" flipV="1">
            <a:off x="-202001" y="-3086428"/>
            <a:ext cx="497981" cy="647123"/>
          </a:xfrm>
          <a:prstGeom prst="rect">
            <a:avLst/>
          </a:prstGeom>
        </p:spPr>
      </p:pic>
      <p:pic>
        <p:nvPicPr>
          <p:cNvPr id="66" name="Picture 65">
            <a:extLst>
              <a:ext uri="{FF2B5EF4-FFF2-40B4-BE49-F238E27FC236}">
                <a16:creationId xmlns:a16="http://schemas.microsoft.com/office/drawing/2014/main" id="{851D0389-6807-4997-8CEC-BF4D45914950}"/>
              </a:ext>
            </a:extLst>
          </p:cNvPr>
          <p:cNvPicPr>
            <a:picLocks noChangeAspect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5698" y="3053500"/>
            <a:ext cx="497982" cy="854360"/>
          </a:xfrm>
          <a:prstGeom prst="rect">
            <a:avLst/>
          </a:prstGeom>
        </p:spPr>
      </p:pic>
      <p:pic>
        <p:nvPicPr>
          <p:cNvPr id="67" name="Picture 66">
            <a:extLst>
              <a:ext uri="{FF2B5EF4-FFF2-40B4-BE49-F238E27FC236}">
                <a16:creationId xmlns:a16="http://schemas.microsoft.com/office/drawing/2014/main" id="{B2A2C535-DE19-4B6B-B63E-751FD5607FE5}"/>
              </a:ext>
            </a:extLst>
          </p:cNvPr>
          <p:cNvPicPr>
            <a:picLocks noChangeAspect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24354" y="2995450"/>
            <a:ext cx="596175" cy="854360"/>
          </a:xfrm>
          <a:prstGeom prst="rect">
            <a:avLst/>
          </a:prstGeom>
        </p:spPr>
      </p:pic>
      <p:pic>
        <p:nvPicPr>
          <p:cNvPr id="68" name="Picture 67">
            <a:extLst>
              <a:ext uri="{FF2B5EF4-FFF2-40B4-BE49-F238E27FC236}">
                <a16:creationId xmlns:a16="http://schemas.microsoft.com/office/drawing/2014/main" id="{2757BE25-FC41-48DB-8AF2-B8342D40E602}"/>
              </a:ext>
            </a:extLst>
          </p:cNvPr>
          <p:cNvPicPr>
            <a:picLocks noChangeAspect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19995" y="1928948"/>
            <a:ext cx="596175" cy="854360"/>
          </a:xfrm>
          <a:prstGeom prst="rect">
            <a:avLst/>
          </a:prstGeom>
        </p:spPr>
      </p:pic>
      <p:pic>
        <p:nvPicPr>
          <p:cNvPr id="62" name="Picture 61">
            <a:extLst>
              <a:ext uri="{FF2B5EF4-FFF2-40B4-BE49-F238E27FC236}">
                <a16:creationId xmlns:a16="http://schemas.microsoft.com/office/drawing/2014/main" id="{D2DC7087-D073-4132-84DE-D857F0754550}"/>
              </a:ext>
            </a:extLst>
          </p:cNvPr>
          <p:cNvPicPr>
            <a:picLocks noChangeAspect="1"/>
          </p:cNvPicPr>
          <p:nvPr/>
        </p:nvPicPr>
        <p:blipFill>
          <a:blip r:embed="rId55"/>
          <a:stretch>
            <a:fillRect/>
          </a:stretch>
        </p:blipFill>
        <p:spPr>
          <a:xfrm>
            <a:off x="-2825370" y="6493170"/>
            <a:ext cx="1115891" cy="644653"/>
          </a:xfrm>
          <a:prstGeom prst="rect">
            <a:avLst/>
          </a:prstGeom>
        </p:spPr>
      </p:pic>
      <p:pic>
        <p:nvPicPr>
          <p:cNvPr id="69" name="Picture 68">
            <a:extLst>
              <a:ext uri="{FF2B5EF4-FFF2-40B4-BE49-F238E27FC236}">
                <a16:creationId xmlns:a16="http://schemas.microsoft.com/office/drawing/2014/main" id="{8BBD2D6F-225E-48C3-9124-9015B69BDAE9}"/>
              </a:ext>
            </a:extLst>
          </p:cNvPr>
          <p:cNvPicPr>
            <a:picLocks noChangeAspect="1"/>
          </p:cNvPicPr>
          <p:nvPr/>
        </p:nvPicPr>
        <p:blipFill>
          <a:blip r:embed="rId56"/>
          <a:stretch>
            <a:fillRect/>
          </a:stretch>
        </p:blipFill>
        <p:spPr>
          <a:xfrm>
            <a:off x="-1186400" y="4411307"/>
            <a:ext cx="950787" cy="950787"/>
          </a:xfrm>
          <a:prstGeom prst="rect">
            <a:avLst/>
          </a:prstGeom>
        </p:spPr>
      </p:pic>
      <p:pic>
        <p:nvPicPr>
          <p:cNvPr id="70" name="Picture 69">
            <a:extLst>
              <a:ext uri="{FF2B5EF4-FFF2-40B4-BE49-F238E27FC236}">
                <a16:creationId xmlns:a16="http://schemas.microsoft.com/office/drawing/2014/main" id="{DF1A0A2E-0C70-4518-977D-1E0D254C86E7}"/>
              </a:ext>
            </a:extLst>
          </p:cNvPr>
          <p:cNvPicPr>
            <a:picLocks noChangeAspect="1"/>
          </p:cNvPicPr>
          <p:nvPr/>
        </p:nvPicPr>
        <p:blipFill>
          <a:blip r:embed="rId57"/>
          <a:stretch>
            <a:fillRect/>
          </a:stretch>
        </p:blipFill>
        <p:spPr>
          <a:xfrm>
            <a:off x="-5251308" y="-2873968"/>
            <a:ext cx="1476144" cy="862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36937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4</Words>
  <Application>Microsoft Office PowerPoint</Application>
  <PresentationFormat>Widescreen</PresentationFormat>
  <Paragraphs>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14</cp:revision>
  <dcterms:created xsi:type="dcterms:W3CDTF">2020-10-12T15:23:45Z</dcterms:created>
  <dcterms:modified xsi:type="dcterms:W3CDTF">2024-11-20T09:17:30Z</dcterms:modified>
</cp:coreProperties>
</file>