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6" autoAdjust="0"/>
    <p:restoredTop sz="94660"/>
  </p:normalViewPr>
  <p:slideViewPr>
    <p:cSldViewPr snapToGrid="0" showGuides="1">
      <p:cViewPr>
        <p:scale>
          <a:sx n="75" d="100"/>
          <a:sy n="75" d="100"/>
        </p:scale>
        <p:origin x="414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325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66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0383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978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683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149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39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2891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37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072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466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3041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0449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1983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803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4596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359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95A22A-2978-40C5-8F1B-7E35B404D5D7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9389845-BEC8-44E0-9086-FA8B3A886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13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mail.google.com/mail/u/0/?pli=1#inbox/FMfcgzGsmhTPnFLDzmBVzsHKHLWkcbjw" TargetMode="External"/><Relationship Id="rId3" Type="http://schemas.openxmlformats.org/officeDocument/2006/relationships/hyperlink" Target="https://theluxurytravelexpert.com/2022/12/12/top-10-best-intercontinental-hotels-resorts/amp%20/" TargetMode="External"/><Relationship Id="rId7" Type="http://schemas.openxmlformats.org/officeDocument/2006/relationships/hyperlink" Target="https://worknearyou.net/intercontinental-hotels-interview-questions/" TargetMode="External"/><Relationship Id="rId2" Type="http://schemas.openxmlformats.org/officeDocument/2006/relationships/hyperlink" Target="https://www.ihgplc.com/en/about-us/our-histo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ivestaralliance.com/luxury-hotel-brands/14315/intercontinental-hotels" TargetMode="External"/><Relationship Id="rId11" Type="http://schemas.openxmlformats.org/officeDocument/2006/relationships/hyperlink" Target="https://amp.cnn.com/cnn/travel/article/intercontinental-hotel-75-years/index.html" TargetMode="External"/><Relationship Id="rId5" Type="http://schemas.openxmlformats.org/officeDocument/2006/relationships/hyperlink" Target="https://www.statista.com/topics/1905/intercontinental-hotels-group/#topicOverview" TargetMode="External"/><Relationship Id="rId10" Type="http://schemas.openxmlformats.org/officeDocument/2006/relationships/hyperlink" Target="https://www.ihgplc.com/en/news-and-media/news-releases/2022/intercontinental-hotels-and-resorts-redefines-its-ethos-of-discovery-and-modern-luxury" TargetMode="External"/><Relationship Id="rId4" Type="http://schemas.openxmlformats.org/officeDocument/2006/relationships/hyperlink" Target="https://www.theguardian.com/business/marketforceslive/2013/sep/05/ftse-climbs-bank-england-ecb-intercontinental" TargetMode="External"/><Relationship Id="rId9" Type="http://schemas.openxmlformats.org/officeDocument/2006/relationships/hyperlink" Target="https://edinburgh.intercontinent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3593-874B-A497-A8E4-F358EC87B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766483"/>
            <a:ext cx="6815669" cy="2620182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 and guest services within the hotel industry for Intercontinental hotels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9BF536-D77D-EEF0-3572-21CA7E61D4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Hospitality and guests services (BMIH 4003)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Cristina Silva Pita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 number:2228861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name: Charlotte Joyner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80A4145-1584-13C4-42C1-AA84E38EF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992" y="4978399"/>
            <a:ext cx="3155574" cy="175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0638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6FE98-6872-7ED6-B486-B5CD214BD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4CC9B-EF55-6AF1-4277-9B6B208D0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Introduction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Main consumer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Nature, scop and role of the guests services and facilities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Role and functions of guest service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Importance of hospitality meet / exceed guest expectation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 Conclusion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 References</a:t>
            </a:r>
          </a:p>
        </p:txBody>
      </p:sp>
    </p:spTree>
    <p:extLst>
      <p:ext uri="{BB962C8B-B14F-4D97-AF65-F5344CB8AC3E}">
        <p14:creationId xmlns:p14="http://schemas.microsoft.com/office/powerpoint/2010/main" val="1174614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62637-EC03-8575-FCDA-941ECCF44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	</a:t>
            </a:r>
            <a:r>
              <a:rPr lang="en-GB" sz="3200" dirty="0"/>
              <a:t>1 Introduction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was born in 1777 by William Bass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1946 started to provide luxury accommodation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1949 first hotel was opened in Belen, Brazil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1955 become world famous brand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2021 has 5000 hotels in 1000 countries, as per (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IHG, Hotels &amp; Resorts)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7126510-2CFF-2C64-646E-01878817B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918" y="5104903"/>
            <a:ext cx="3155574" cy="175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Growing up at The Grande: Living at the world's first InterContinental hotel  - 2021 - News &amp; Media - Newsroom - InterContinental Hotels Group PLC">
            <a:extLst>
              <a:ext uri="{FF2B5EF4-FFF2-40B4-BE49-F238E27FC236}">
                <a16:creationId xmlns:a16="http://schemas.microsoft.com/office/drawing/2014/main" id="{EF4EFE69-79BE-A0F9-17A8-AC714A0C6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302" y="604470"/>
            <a:ext cx="4919510" cy="306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664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A16CA-0CFB-A8DB-5FD2-15DF9675D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8224"/>
            <a:ext cx="10515600" cy="559873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Main consumers</a:t>
            </a:r>
          </a:p>
          <a:p>
            <a:pPr marL="0" indent="0">
              <a:buNone/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travellers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Leisure travellers </a:t>
            </a:r>
          </a:p>
          <a:p>
            <a:pPr marL="0" indent="0">
              <a:buNone/>
            </a:pPr>
            <a:endParaRPr lang="en-GB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3 Guests role service and facilities</a:t>
            </a:r>
          </a:p>
          <a:p>
            <a:pPr marL="0" indent="0">
              <a:buNone/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Depending on the specific hotels and location as per: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Luxury Travel Expert, 2022)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Comfortable rooms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Dining options: restaurants, bars, room services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Fitness and wellness facilities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space and loyal programs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41E1CA3-2096-89E7-29A1-40AA127E6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992" y="4978399"/>
            <a:ext cx="3155574" cy="175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he InterContinental London Park Lane. IHG uses classic colors for its luxury brand. ">
            <a:extLst>
              <a:ext uri="{FF2B5EF4-FFF2-40B4-BE49-F238E27FC236}">
                <a16:creationId xmlns:a16="http://schemas.microsoft.com/office/drawing/2014/main" id="{EA60D38F-B04B-F9A6-A042-9F6EE4538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903" y="578225"/>
            <a:ext cx="4876240" cy="325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54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15DD0-2FD2-45FB-9720-D63DBC34C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1294"/>
            <a:ext cx="10515600" cy="52356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4 Role and function of guests services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satisfaction, as per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(Worknearyou.net, interview)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loyalty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Reputation and review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advantage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5 Importance of hospitality meet and exceed guest expectation: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 service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emporing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staff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to the details continuous improvement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Anticipating needs as per,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The Guardian)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D60FC0A-5DC0-1523-CF0B-A382319B4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992" y="4978399"/>
            <a:ext cx="3155574" cy="175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InterContinental Hotels to Open Nine New Luxury Hotels">
            <a:extLst>
              <a:ext uri="{FF2B5EF4-FFF2-40B4-BE49-F238E27FC236}">
                <a16:creationId xmlns:a16="http://schemas.microsoft.com/office/drawing/2014/main" id="{B9F98FE8-5F36-7C62-F3E8-E17C6BDDA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753" y="126504"/>
            <a:ext cx="4242813" cy="283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030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09620-436D-6FE3-87D8-25AF2054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990600"/>
            <a:ext cx="9601196" cy="488526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	6 Conclusion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High reputation and luxury service</a:t>
            </a:r>
          </a:p>
          <a:p>
            <a:r>
              <a:rPr lang="en-GB" dirty="0"/>
              <a:t>Brand taking advantage of competitors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32C0F282-C1E9-9404-0B46-B5A81FF7C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429000"/>
            <a:ext cx="5000066" cy="277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128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5DBA3-61B7-914B-4582-0CE9E6871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754380"/>
            <a:ext cx="9601196" cy="5280659"/>
          </a:xfrm>
        </p:spPr>
        <p:txBody>
          <a:bodyPr>
            <a:noAutofit/>
          </a:bodyPr>
          <a:lstStyle/>
          <a:p>
            <a:pPr marL="171450" indent="0">
              <a:lnSpc>
                <a:spcPct val="107000"/>
              </a:lnSpc>
              <a:buNone/>
            </a:pPr>
            <a:r>
              <a:rPr lang="en-GB" sz="3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7 References</a:t>
            </a:r>
            <a:b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InterContinental Hotels Group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(2023),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https://www.ihgplc.com/en/about-us/our-history#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Luxury Travel Expert ,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(2022),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Top 10 best InterContinental Hotels &amp; Resorts in the world, 12 December,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https://theluxurytravelexpert.com/2022/12/12/top-10-best-intercontinental-hotels-resorts/amp /</a:t>
            </a:r>
            <a:endParaRPr lang="en-GB" sz="13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N. Fletcher, 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(2013), FTSE 100 climbs ahead of Bank of England, with InterContinental Hotels lifted by upgrade, 5</a:t>
            </a:r>
            <a:r>
              <a:rPr lang="en-GB" sz="13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https://www.theguardian.com/business/marketforceslive/2013/sep/05/ftse-climbs-bank-england-ecb-intercontinental</a:t>
            </a:r>
            <a:endParaRPr lang="en-GB" sz="13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Statista Research Department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Statista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(2022), InterContinental Hotels Group-static &amp; facts, 18</a:t>
            </a:r>
            <a:r>
              <a:rPr lang="en-GB" sz="13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May, Available at: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https://www.statista.com/topics/1905/intercontinental-hotels-group/#topicOverview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Five star alliance,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https://www.fivestaralliance.com/luxury-hotel-brands/14315/intercontinental-hotels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Worknearyou.net,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InterContinental interview,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https://worknearyou.net/intercontinental-hotels-interview-questions/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Hotels &amp; Resorts,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Our code of conduct,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https://mail.google.com/mail/u/0/?pli=1#inbox/FMfcgzGsmhTPnFLDzmBVzsHKHLWkcbjw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/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Intercontinental Edinburgh the George, (2023),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https://edinburgh.intercontinental.com/</a:t>
            </a:r>
            <a:endParaRPr lang="en-GB" sz="13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Hotels &amp; Resorts,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(2022)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next chapter: InterContinental Hotels &amp; Resorts redefines its ethos of discovery and modern luxury, 27</a:t>
            </a:r>
            <a:r>
              <a:rPr lang="en-GB" sz="13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April,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https://www.ihgplc.com/en/news-and-media/news-releases/2022/intercontinental-hotels-and-resorts-redefines-its-ethos-of-discovery-and-modern-luxury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>
              <a:spcAft>
                <a:spcPts val="800"/>
              </a:spcAft>
            </a:pP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 Street, </a:t>
            </a:r>
            <a:r>
              <a:rPr lang="en-GB" sz="13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CNN Travel, 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(2021), The inside story of InterContinental Hotels’ quest to export 1960s American glamor to the world, 8</a:t>
            </a:r>
            <a:r>
              <a:rPr lang="en-GB" sz="13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December, Available at: </a:t>
            </a:r>
            <a:r>
              <a:rPr lang="en-GB" sz="13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https://amp.cnn.com/cnn/travel/article/intercontinental-hotel-75-years/index.html</a:t>
            </a:r>
            <a:r>
              <a:rPr lang="en-GB" sz="13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2306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1994</TotalTime>
  <Words>605</Words>
  <Application>Microsoft Office PowerPoint</Application>
  <PresentationFormat>Widescreen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Garamond</vt:lpstr>
      <vt:lpstr>Times New Roman</vt:lpstr>
      <vt:lpstr>Organic</vt:lpstr>
      <vt:lpstr>       The role and importance of quality service, hospitality and guest services within the hotel industry for Intercontinental hotels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The role and importance of quality service, hospitality and guest services within the hotel industry for Intercontinental hotels</dc:title>
  <dc:creator>ricardo pita</dc:creator>
  <cp:lastModifiedBy>ricardo pita</cp:lastModifiedBy>
  <cp:revision>7</cp:revision>
  <dcterms:created xsi:type="dcterms:W3CDTF">2023-05-17T15:56:57Z</dcterms:created>
  <dcterms:modified xsi:type="dcterms:W3CDTF">2023-05-24T21:21:08Z</dcterms:modified>
</cp:coreProperties>
</file>