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56" r:id="rId5"/>
    <p:sldId id="263" r:id="rId6"/>
    <p:sldId id="264" r:id="rId7"/>
    <p:sldId id="288" r:id="rId8"/>
    <p:sldId id="289" r:id="rId9"/>
    <p:sldId id="290" r:id="rId10"/>
    <p:sldId id="291" r:id="rId11"/>
    <p:sldId id="292" r:id="rId12"/>
    <p:sldId id="310" r:id="rId13"/>
    <p:sldId id="312" r:id="rId14"/>
    <p:sldId id="313" r:id="rId15"/>
    <p:sldId id="293" r:id="rId16"/>
    <p:sldId id="311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FDD6ED-566B-4A24-AE07-5030C5499426}" v="25" dt="2022-01-24T13:51:47.8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020"/>
    <p:restoredTop sz="84464"/>
  </p:normalViewPr>
  <p:slideViewPr>
    <p:cSldViewPr>
      <p:cViewPr varScale="1">
        <p:scale>
          <a:sx n="69" d="100"/>
          <a:sy n="69" d="100"/>
        </p:scale>
        <p:origin x="54" y="6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artin" userId="bc0b2b10-d91a-4eec-87fa-aaa1a3af584d" providerId="ADAL" clId="{4EFDD6ED-566B-4A24-AE07-5030C5499426}"/>
    <pc:docChg chg="undo custSel addSld delSld modSld">
      <pc:chgData name="Daniel Martin" userId="bc0b2b10-d91a-4eec-87fa-aaa1a3af584d" providerId="ADAL" clId="{4EFDD6ED-566B-4A24-AE07-5030C5499426}" dt="2022-01-24T13:51:47.880" v="67"/>
      <pc:docMkLst>
        <pc:docMk/>
      </pc:docMkLst>
      <pc:sldChg chg="modSp mod">
        <pc:chgData name="Daniel Martin" userId="bc0b2b10-d91a-4eec-87fa-aaa1a3af584d" providerId="ADAL" clId="{4EFDD6ED-566B-4A24-AE07-5030C5499426}" dt="2022-01-24T13:50:43.254" v="57" actId="20577"/>
        <pc:sldMkLst>
          <pc:docMk/>
          <pc:sldMk cId="3408955283" sldId="256"/>
        </pc:sldMkLst>
        <pc:spChg chg="mod">
          <ac:chgData name="Daniel Martin" userId="bc0b2b10-d91a-4eec-87fa-aaa1a3af584d" providerId="ADAL" clId="{4EFDD6ED-566B-4A24-AE07-5030C5499426}" dt="2022-01-24T13:50:43.254" v="57" actId="20577"/>
          <ac:spMkLst>
            <pc:docMk/>
            <pc:sldMk cId="3408955283" sldId="256"/>
            <ac:spMk id="2" creationId="{00000000-0000-0000-0000-000000000000}"/>
          </ac:spMkLst>
        </pc:spChg>
      </pc:sldChg>
      <pc:sldChg chg="modSp add mod modAnim">
        <pc:chgData name="Daniel Martin" userId="bc0b2b10-d91a-4eec-87fa-aaa1a3af584d" providerId="ADAL" clId="{4EFDD6ED-566B-4A24-AE07-5030C5499426}" dt="2022-01-24T13:50:30.601" v="38" actId="1076"/>
        <pc:sldMkLst>
          <pc:docMk/>
          <pc:sldMk cId="249046305" sldId="263"/>
        </pc:sldMkLst>
        <pc:spChg chg="mod">
          <ac:chgData name="Daniel Martin" userId="bc0b2b10-d91a-4eec-87fa-aaa1a3af584d" providerId="ADAL" clId="{4EFDD6ED-566B-4A24-AE07-5030C5499426}" dt="2022-01-24T13:50:30.601" v="38" actId="1076"/>
          <ac:spMkLst>
            <pc:docMk/>
            <pc:sldMk cId="249046305" sldId="263"/>
            <ac:spMk id="2" creationId="{00000000-0000-0000-0000-000000000000}"/>
          </ac:spMkLst>
        </pc:spChg>
        <pc:picChg chg="mod">
          <ac:chgData name="Daniel Martin" userId="bc0b2b10-d91a-4eec-87fa-aaa1a3af584d" providerId="ADAL" clId="{4EFDD6ED-566B-4A24-AE07-5030C5499426}" dt="2022-01-24T13:50:23.535" v="37" actId="1076"/>
          <ac:picMkLst>
            <pc:docMk/>
            <pc:sldMk cId="249046305" sldId="263"/>
            <ac:picMk id="3" creationId="{00000000-0000-0000-0000-000000000000}"/>
          </ac:picMkLst>
        </pc:picChg>
      </pc:sldChg>
      <pc:sldChg chg="modSp add mod">
        <pc:chgData name="Daniel Martin" userId="bc0b2b10-d91a-4eec-87fa-aaa1a3af584d" providerId="ADAL" clId="{4EFDD6ED-566B-4A24-AE07-5030C5499426}" dt="2022-01-24T13:49:48.669" v="13" actId="255"/>
        <pc:sldMkLst>
          <pc:docMk/>
          <pc:sldMk cId="3766340459" sldId="264"/>
        </pc:sldMkLst>
        <pc:spChg chg="mod">
          <ac:chgData name="Daniel Martin" userId="bc0b2b10-d91a-4eec-87fa-aaa1a3af584d" providerId="ADAL" clId="{4EFDD6ED-566B-4A24-AE07-5030C5499426}" dt="2022-01-24T13:49:48.669" v="13" actId="255"/>
          <ac:spMkLst>
            <pc:docMk/>
            <pc:sldMk cId="3766340459" sldId="264"/>
            <ac:spMk id="4" creationId="{00000000-0000-0000-0000-000000000000}"/>
          </ac:spMkLst>
        </pc:spChg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953954989" sldId="267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439035354" sldId="268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363598826" sldId="269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986966025" sldId="270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1970835375" sldId="271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941164222" sldId="272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412358280" sldId="282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633515582" sldId="284"/>
        </pc:sldMkLst>
      </pc:sldChg>
      <pc:sldChg chg="add">
        <pc:chgData name="Daniel Martin" userId="bc0b2b10-d91a-4eec-87fa-aaa1a3af584d" providerId="ADAL" clId="{4EFDD6ED-566B-4A24-AE07-5030C5499426}" dt="2022-01-24T13:48:22.041" v="0"/>
        <pc:sldMkLst>
          <pc:docMk/>
          <pc:sldMk cId="61920481" sldId="288"/>
        </pc:sldMkLst>
      </pc:sldChg>
      <pc:sldChg chg="modSp add mod">
        <pc:chgData name="Daniel Martin" userId="bc0b2b10-d91a-4eec-87fa-aaa1a3af584d" providerId="ADAL" clId="{4EFDD6ED-566B-4A24-AE07-5030C5499426}" dt="2022-01-24T13:49:37.195" v="12" actId="1076"/>
        <pc:sldMkLst>
          <pc:docMk/>
          <pc:sldMk cId="1205800376" sldId="289"/>
        </pc:sldMkLst>
        <pc:picChg chg="mod">
          <ac:chgData name="Daniel Martin" userId="bc0b2b10-d91a-4eec-87fa-aaa1a3af584d" providerId="ADAL" clId="{4EFDD6ED-566B-4A24-AE07-5030C5499426}" dt="2022-01-24T13:49:37.195" v="12" actId="1076"/>
          <ac:picMkLst>
            <pc:docMk/>
            <pc:sldMk cId="1205800376" sldId="289"/>
            <ac:picMk id="3" creationId="{00000000-0000-0000-0000-000000000000}"/>
          </ac:picMkLst>
        </pc:picChg>
      </pc:sldChg>
      <pc:sldChg chg="modSp add mod">
        <pc:chgData name="Daniel Martin" userId="bc0b2b10-d91a-4eec-87fa-aaa1a3af584d" providerId="ADAL" clId="{4EFDD6ED-566B-4A24-AE07-5030C5499426}" dt="2022-01-24T13:49:29.527" v="10" actId="255"/>
        <pc:sldMkLst>
          <pc:docMk/>
          <pc:sldMk cId="1044082798" sldId="290"/>
        </pc:sldMkLst>
        <pc:spChg chg="mod">
          <ac:chgData name="Daniel Martin" userId="bc0b2b10-d91a-4eec-87fa-aaa1a3af584d" providerId="ADAL" clId="{4EFDD6ED-566B-4A24-AE07-5030C5499426}" dt="2022-01-24T13:49:29.527" v="10" actId="255"/>
          <ac:spMkLst>
            <pc:docMk/>
            <pc:sldMk cId="1044082798" sldId="290"/>
            <ac:spMk id="4" creationId="{00000000-0000-0000-0000-000000000000}"/>
          </ac:spMkLst>
        </pc:spChg>
      </pc:sldChg>
      <pc:sldChg chg="modSp add mod">
        <pc:chgData name="Daniel Martin" userId="bc0b2b10-d91a-4eec-87fa-aaa1a3af584d" providerId="ADAL" clId="{4EFDD6ED-566B-4A24-AE07-5030C5499426}" dt="2022-01-24T13:49:20.270" v="9" actId="255"/>
        <pc:sldMkLst>
          <pc:docMk/>
          <pc:sldMk cId="882599400" sldId="291"/>
        </pc:sldMkLst>
        <pc:spChg chg="mod">
          <ac:chgData name="Daniel Martin" userId="bc0b2b10-d91a-4eec-87fa-aaa1a3af584d" providerId="ADAL" clId="{4EFDD6ED-566B-4A24-AE07-5030C5499426}" dt="2022-01-24T13:49:20.270" v="9" actId="255"/>
          <ac:spMkLst>
            <pc:docMk/>
            <pc:sldMk cId="882599400" sldId="291"/>
            <ac:spMk id="9" creationId="{00000000-0000-0000-0000-000000000000}"/>
          </ac:spMkLst>
        </pc:spChg>
      </pc:sldChg>
      <pc:sldChg chg="add">
        <pc:chgData name="Daniel Martin" userId="bc0b2b10-d91a-4eec-87fa-aaa1a3af584d" providerId="ADAL" clId="{4EFDD6ED-566B-4A24-AE07-5030C5499426}" dt="2022-01-24T13:48:22.041" v="0"/>
        <pc:sldMkLst>
          <pc:docMk/>
          <pc:sldMk cId="1093002468" sldId="292"/>
        </pc:sldMkLst>
      </pc:sldChg>
      <pc:sldChg chg="add">
        <pc:chgData name="Daniel Martin" userId="bc0b2b10-d91a-4eec-87fa-aaa1a3af584d" providerId="ADAL" clId="{4EFDD6ED-566B-4A24-AE07-5030C5499426}" dt="2022-01-24T13:48:22.041" v="0"/>
        <pc:sldMkLst>
          <pc:docMk/>
          <pc:sldMk cId="741697058" sldId="293"/>
        </pc:sldMkLst>
      </pc:sldChg>
      <pc:sldChg chg="modSp add del mod">
        <pc:chgData name="Daniel Martin" userId="bc0b2b10-d91a-4eec-87fa-aaa1a3af584d" providerId="ADAL" clId="{4EFDD6ED-566B-4A24-AE07-5030C5499426}" dt="2022-01-24T13:51:47.880" v="67"/>
        <pc:sldMkLst>
          <pc:docMk/>
          <pc:sldMk cId="233217207" sldId="294"/>
        </pc:sldMkLst>
        <pc:spChg chg="mod">
          <ac:chgData name="Daniel Martin" userId="bc0b2b10-d91a-4eec-87fa-aaa1a3af584d" providerId="ADAL" clId="{4EFDD6ED-566B-4A24-AE07-5030C5499426}" dt="2022-01-24T13:51:47.880" v="67"/>
          <ac:spMkLst>
            <pc:docMk/>
            <pc:sldMk cId="233217207" sldId="294"/>
            <ac:spMk id="3" creationId="{00000000-0000-0000-0000-000000000000}"/>
          </ac:spMkLst>
        </pc:spChg>
      </pc:sldChg>
      <pc:sldChg chg="modSp add del mod">
        <pc:chgData name="Daniel Martin" userId="bc0b2b10-d91a-4eec-87fa-aaa1a3af584d" providerId="ADAL" clId="{4EFDD6ED-566B-4A24-AE07-5030C5499426}" dt="2022-01-24T13:51:47.880" v="67"/>
        <pc:sldMkLst>
          <pc:docMk/>
          <pc:sldMk cId="523942274" sldId="295"/>
        </pc:sldMkLst>
        <pc:spChg chg="mod">
          <ac:chgData name="Daniel Martin" userId="bc0b2b10-d91a-4eec-87fa-aaa1a3af584d" providerId="ADAL" clId="{4EFDD6ED-566B-4A24-AE07-5030C5499426}" dt="2022-01-24T13:51:47.880" v="67"/>
          <ac:spMkLst>
            <pc:docMk/>
            <pc:sldMk cId="523942274" sldId="295"/>
            <ac:spMk id="3" creationId="{00000000-0000-0000-0000-000000000000}"/>
          </ac:spMkLst>
        </pc:spChg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1214846418" sldId="296"/>
        </pc:sldMkLst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1796715297" sldId="297"/>
        </pc:sldMkLst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1626436212" sldId="298"/>
        </pc:sldMkLst>
      </pc:sldChg>
      <pc:sldChg chg="modSp add del mod">
        <pc:chgData name="Daniel Martin" userId="bc0b2b10-d91a-4eec-87fa-aaa1a3af584d" providerId="ADAL" clId="{4EFDD6ED-566B-4A24-AE07-5030C5499426}" dt="2022-01-24T13:51:47.880" v="67"/>
        <pc:sldMkLst>
          <pc:docMk/>
          <pc:sldMk cId="194072421" sldId="299"/>
        </pc:sldMkLst>
        <pc:spChg chg="mod">
          <ac:chgData name="Daniel Martin" userId="bc0b2b10-d91a-4eec-87fa-aaa1a3af584d" providerId="ADAL" clId="{4EFDD6ED-566B-4A24-AE07-5030C5499426}" dt="2022-01-24T13:51:47.880" v="67"/>
          <ac:spMkLst>
            <pc:docMk/>
            <pc:sldMk cId="194072421" sldId="299"/>
            <ac:spMk id="2" creationId="{00000000-0000-0000-0000-000000000000}"/>
          </ac:spMkLst>
        </pc:spChg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1895003601" sldId="300"/>
        </pc:sldMkLst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2143036997" sldId="301"/>
        </pc:sldMkLst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427081095" sldId="302"/>
        </pc:sldMkLst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1061615391" sldId="303"/>
        </pc:sldMkLst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1275737261" sldId="304"/>
        </pc:sldMkLst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839413979" sldId="305"/>
        </pc:sldMkLst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1210667910" sldId="306"/>
        </pc:sldMkLst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288008045" sldId="307"/>
        </pc:sldMkLst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123071977" sldId="308"/>
        </pc:sldMkLst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443965378" sldId="309"/>
        </pc:sldMkLst>
      </pc:sldChg>
      <pc:sldChg chg="add">
        <pc:chgData name="Daniel Martin" userId="bc0b2b10-d91a-4eec-87fa-aaa1a3af584d" providerId="ADAL" clId="{4EFDD6ED-566B-4A24-AE07-5030C5499426}" dt="2022-01-24T13:48:22.041" v="0"/>
        <pc:sldMkLst>
          <pc:docMk/>
          <pc:sldMk cId="2065302869" sldId="310"/>
        </pc:sldMkLst>
      </pc:sldChg>
      <pc:sldChg chg="modSp add mod">
        <pc:chgData name="Daniel Martin" userId="bc0b2b10-d91a-4eec-87fa-aaa1a3af584d" providerId="ADAL" clId="{4EFDD6ED-566B-4A24-AE07-5030C5499426}" dt="2022-01-24T13:49:00.757" v="8" actId="5793"/>
        <pc:sldMkLst>
          <pc:docMk/>
          <pc:sldMk cId="1947712031" sldId="311"/>
        </pc:sldMkLst>
        <pc:spChg chg="mod">
          <ac:chgData name="Daniel Martin" userId="bc0b2b10-d91a-4eec-87fa-aaa1a3af584d" providerId="ADAL" clId="{4EFDD6ED-566B-4A24-AE07-5030C5499426}" dt="2022-01-24T13:49:00.757" v="8" actId="5793"/>
          <ac:spMkLst>
            <pc:docMk/>
            <pc:sldMk cId="1947712031" sldId="311"/>
            <ac:spMk id="6" creationId="{00000000-0000-0000-0000-000000000000}"/>
          </ac:spMkLst>
        </pc:spChg>
        <pc:picChg chg="mod">
          <ac:chgData name="Daniel Martin" userId="bc0b2b10-d91a-4eec-87fa-aaa1a3af584d" providerId="ADAL" clId="{4EFDD6ED-566B-4A24-AE07-5030C5499426}" dt="2022-01-24T13:48:52.003" v="3" actId="1076"/>
          <ac:picMkLst>
            <pc:docMk/>
            <pc:sldMk cId="1947712031" sldId="311"/>
            <ac:picMk id="13" creationId="{00000000-0000-0000-0000-000000000000}"/>
          </ac:picMkLst>
        </pc:picChg>
      </pc:sldChg>
      <pc:sldChg chg="add">
        <pc:chgData name="Daniel Martin" userId="bc0b2b10-d91a-4eec-87fa-aaa1a3af584d" providerId="ADAL" clId="{4EFDD6ED-566B-4A24-AE07-5030C5499426}" dt="2022-01-24T13:48:22.041" v="0"/>
        <pc:sldMkLst>
          <pc:docMk/>
          <pc:sldMk cId="1804529524" sldId="312"/>
        </pc:sldMkLst>
      </pc:sldChg>
      <pc:sldChg chg="add">
        <pc:chgData name="Daniel Martin" userId="bc0b2b10-d91a-4eec-87fa-aaa1a3af584d" providerId="ADAL" clId="{4EFDD6ED-566B-4A24-AE07-5030C5499426}" dt="2022-01-24T13:48:22.041" v="0"/>
        <pc:sldMkLst>
          <pc:docMk/>
          <pc:sldMk cId="1813048682" sldId="313"/>
        </pc:sldMkLst>
      </pc:sldChg>
      <pc:sldChg chg="modSp add del mod">
        <pc:chgData name="Daniel Martin" userId="bc0b2b10-d91a-4eec-87fa-aaa1a3af584d" providerId="ADAL" clId="{4EFDD6ED-566B-4A24-AE07-5030C5499426}" dt="2022-01-24T13:51:47.880" v="67"/>
        <pc:sldMkLst>
          <pc:docMk/>
          <pc:sldMk cId="318463855" sldId="314"/>
        </pc:sldMkLst>
        <pc:spChg chg="mod">
          <ac:chgData name="Daniel Martin" userId="bc0b2b10-d91a-4eec-87fa-aaa1a3af584d" providerId="ADAL" clId="{4EFDD6ED-566B-4A24-AE07-5030C5499426}" dt="2022-01-24T13:51:47.880" v="67"/>
          <ac:spMkLst>
            <pc:docMk/>
            <pc:sldMk cId="318463855" sldId="314"/>
            <ac:spMk id="2" creationId="{00000000-0000-0000-0000-000000000000}"/>
          </ac:spMkLst>
        </pc:spChg>
        <pc:spChg chg="mod">
          <ac:chgData name="Daniel Martin" userId="bc0b2b10-d91a-4eec-87fa-aaa1a3af584d" providerId="ADAL" clId="{4EFDD6ED-566B-4A24-AE07-5030C5499426}" dt="2022-01-24T13:51:47.880" v="67"/>
          <ac:spMkLst>
            <pc:docMk/>
            <pc:sldMk cId="318463855" sldId="314"/>
            <ac:spMk id="3" creationId="{00000000-0000-0000-0000-000000000000}"/>
          </ac:spMkLst>
        </pc:spChg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193801838" sldId="315"/>
        </pc:sldMkLst>
      </pc:sldChg>
      <pc:sldChg chg="modSp add del mod">
        <pc:chgData name="Daniel Martin" userId="bc0b2b10-d91a-4eec-87fa-aaa1a3af584d" providerId="ADAL" clId="{4EFDD6ED-566B-4A24-AE07-5030C5499426}" dt="2022-01-24T13:51:47.880" v="67"/>
        <pc:sldMkLst>
          <pc:docMk/>
          <pc:sldMk cId="1642282414" sldId="316"/>
        </pc:sldMkLst>
        <pc:spChg chg="mod">
          <ac:chgData name="Daniel Martin" userId="bc0b2b10-d91a-4eec-87fa-aaa1a3af584d" providerId="ADAL" clId="{4EFDD6ED-566B-4A24-AE07-5030C5499426}" dt="2022-01-24T13:51:47.880" v="67"/>
          <ac:spMkLst>
            <pc:docMk/>
            <pc:sldMk cId="1642282414" sldId="316"/>
            <ac:spMk id="3" creationId="{00000000-0000-0000-0000-000000000000}"/>
          </ac:spMkLst>
        </pc:spChg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1364309674" sldId="317"/>
        </pc:sldMkLst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1269791899" sldId="318"/>
        </pc:sldMkLst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1847446254" sldId="319"/>
        </pc:sldMkLst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1710622652" sldId="320"/>
        </pc:sldMkLst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114042734" sldId="321"/>
        </pc:sldMkLst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1367918368" sldId="322"/>
        </pc:sldMkLst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1791569841" sldId="323"/>
        </pc:sldMkLst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1046103100" sldId="324"/>
        </pc:sldMkLst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406183711" sldId="325"/>
        </pc:sldMkLst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2026600611" sldId="326"/>
        </pc:sldMkLst>
      </pc:sldChg>
      <pc:sldChg chg="add del">
        <pc:chgData name="Daniel Martin" userId="bc0b2b10-d91a-4eec-87fa-aaa1a3af584d" providerId="ADAL" clId="{4EFDD6ED-566B-4A24-AE07-5030C5499426}" dt="2022-01-24T13:51:47.880" v="67"/>
        <pc:sldMkLst>
          <pc:docMk/>
          <pc:sldMk cId="1985827657" sldId="327"/>
        </pc:sldMkLst>
      </pc:sldChg>
      <pc:sldChg chg="modSp add del mod">
        <pc:chgData name="Daniel Martin" userId="bc0b2b10-d91a-4eec-87fa-aaa1a3af584d" providerId="ADAL" clId="{4EFDD6ED-566B-4A24-AE07-5030C5499426}" dt="2022-01-24T13:51:47.880" v="67"/>
        <pc:sldMkLst>
          <pc:docMk/>
          <pc:sldMk cId="1762073172" sldId="328"/>
        </pc:sldMkLst>
        <pc:spChg chg="mod">
          <ac:chgData name="Daniel Martin" userId="bc0b2b10-d91a-4eec-87fa-aaa1a3af584d" providerId="ADAL" clId="{4EFDD6ED-566B-4A24-AE07-5030C5499426}" dt="2022-01-24T13:51:47.880" v="67"/>
          <ac:spMkLst>
            <pc:docMk/>
            <pc:sldMk cId="1762073172" sldId="328"/>
            <ac:spMk id="2" creationId="{00000000-0000-0000-0000-000000000000}"/>
          </ac:spMkLst>
        </pc:spChg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2566692131" sldId="361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2117976087" sldId="362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1380498425" sldId="363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1331322865" sldId="364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1135428835" sldId="365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678427223" sldId="366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524084649" sldId="367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229878838" sldId="368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697012048" sldId="369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1478638099" sldId="370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668244527" sldId="371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1332480678" sldId="372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1076967229" sldId="373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895359584" sldId="374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645940586" sldId="375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1789546072" sldId="376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108984357" sldId="377"/>
        </pc:sldMkLst>
      </pc:sldChg>
      <pc:sldChg chg="del">
        <pc:chgData name="Daniel Martin" userId="bc0b2b10-d91a-4eec-87fa-aaa1a3af584d" providerId="ADAL" clId="{4EFDD6ED-566B-4A24-AE07-5030C5499426}" dt="2022-01-24T13:48:41.623" v="1" actId="47"/>
        <pc:sldMkLst>
          <pc:docMk/>
          <pc:sldMk cId="1439138393" sldId="378"/>
        </pc:sldMkLst>
      </pc:sldChg>
      <pc:sldMasterChg chg="delSldLayout">
        <pc:chgData name="Daniel Martin" userId="bc0b2b10-d91a-4eec-87fa-aaa1a3af584d" providerId="ADAL" clId="{4EFDD6ED-566B-4A24-AE07-5030C5499426}" dt="2022-01-24T13:48:41.623" v="1" actId="47"/>
        <pc:sldMasterMkLst>
          <pc:docMk/>
          <pc:sldMasterMk cId="637017333" sldId="2147483648"/>
        </pc:sldMasterMkLst>
        <pc:sldLayoutChg chg="del">
          <pc:chgData name="Daniel Martin" userId="bc0b2b10-d91a-4eec-87fa-aaa1a3af584d" providerId="ADAL" clId="{4EFDD6ED-566B-4A24-AE07-5030C5499426}" dt="2022-01-24T13:48:41.623" v="1" actId="47"/>
          <pc:sldLayoutMkLst>
            <pc:docMk/>
            <pc:sldMasterMk cId="637017333" sldId="2147483648"/>
            <pc:sldLayoutMk cId="4065604403" sldId="2147483663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1/24/2022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/>
          </p:cNvSpPr>
          <p:nvPr>
            <p:ph type="title"/>
          </p:nvPr>
        </p:nvSpPr>
        <p:spPr>
          <a:xfrm>
            <a:off x="892969" y="1151930"/>
            <a:ext cx="7358063" cy="2321719"/>
          </a:xfrm>
          <a:prstGeom prst="rect">
            <a:avLst/>
          </a:prstGeom>
        </p:spPr>
        <p:txBody>
          <a:bodyPr anchor="b"/>
          <a:lstStyle/>
          <a:p>
            <a:pPr lvl="0">
              <a:defRPr sz="1800"/>
            </a:pPr>
            <a:r>
              <a:rPr sz="5625"/>
              <a:t>Title Text</a:t>
            </a:r>
          </a:p>
        </p:txBody>
      </p:sp>
      <p:sp>
        <p:nvSpPr>
          <p:cNvPr id="6" name="Shape 6"/>
          <p:cNvSpPr>
            <a:spLocks noGrp="1"/>
          </p:cNvSpPr>
          <p:nvPr>
            <p:ph type="body" idx="1"/>
          </p:nvPr>
        </p:nvSpPr>
        <p:spPr>
          <a:xfrm>
            <a:off x="892969" y="3536156"/>
            <a:ext cx="7358063" cy="794742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2250"/>
            </a:lvl1pPr>
            <a:lvl2pPr marL="0" indent="160729" algn="ctr">
              <a:spcBef>
                <a:spcPts val="0"/>
              </a:spcBef>
              <a:buSzTx/>
              <a:buNone/>
              <a:defRPr sz="2250"/>
            </a:lvl2pPr>
            <a:lvl3pPr marL="0" indent="321457" algn="ctr">
              <a:spcBef>
                <a:spcPts val="0"/>
              </a:spcBef>
              <a:buSzTx/>
              <a:buNone/>
              <a:defRPr sz="2250"/>
            </a:lvl3pPr>
            <a:lvl4pPr marL="0" indent="482186" algn="ctr">
              <a:spcBef>
                <a:spcPts val="0"/>
              </a:spcBef>
              <a:buSzTx/>
              <a:buNone/>
              <a:defRPr sz="2250"/>
            </a:lvl4pPr>
            <a:lvl5pPr marL="0" indent="642915" algn="ctr">
              <a:spcBef>
                <a:spcPts val="0"/>
              </a:spcBef>
              <a:buSzTx/>
              <a:buNone/>
              <a:defRPr sz="2250"/>
            </a:lvl5pPr>
          </a:lstStyle>
          <a:p>
            <a:pPr lvl="0">
              <a:defRPr sz="1800"/>
            </a:pPr>
            <a:r>
              <a:rPr sz="2250"/>
              <a:t>Body Level One</a:t>
            </a:r>
          </a:p>
          <a:p>
            <a:pPr lvl="1">
              <a:defRPr sz="1800"/>
            </a:pPr>
            <a:r>
              <a:rPr sz="2250"/>
              <a:t>Body Level Two</a:t>
            </a:r>
          </a:p>
          <a:p>
            <a:pPr lvl="2">
              <a:defRPr sz="1800"/>
            </a:pPr>
            <a:r>
              <a:rPr sz="2250"/>
              <a:t>Body Level Three</a:t>
            </a:r>
          </a:p>
          <a:p>
            <a:pPr lvl="3">
              <a:defRPr sz="1800"/>
            </a:pPr>
            <a:r>
              <a:rPr sz="2250"/>
              <a:t>Body Level Four</a:t>
            </a:r>
          </a:p>
          <a:p>
            <a:pPr lvl="4">
              <a:defRPr sz="1800"/>
            </a:pPr>
            <a:r>
              <a:rPr sz="2250"/>
              <a:t>Body Level Five</a:t>
            </a:r>
          </a:p>
        </p:txBody>
      </p:sp>
    </p:spTree>
    <p:extLst>
      <p:ext uri="{BB962C8B-B14F-4D97-AF65-F5344CB8AC3E}">
        <p14:creationId xmlns:p14="http://schemas.microsoft.com/office/powerpoint/2010/main" val="1861445160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3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4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5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9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0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1.xml"/><Relationship Id="rId5" Type="http://schemas.openxmlformats.org/officeDocument/2006/relationships/image" Target="../media/image10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2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BMST4004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US" dirty="0"/>
              <a:t> </a:t>
            </a:r>
            <a:r>
              <a:rPr lang="en-GB">
                <a:solidFill>
                  <a:schemeClr val="bg1"/>
                </a:solidFill>
              </a:rPr>
              <a:t>Cartilage </a:t>
            </a:r>
            <a:r>
              <a:rPr lang="en-GB" dirty="0">
                <a:solidFill>
                  <a:schemeClr val="bg1"/>
                </a:solidFill>
              </a:rPr>
              <a:t>Healing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ritical thinking pic.png"/>
          <p:cNvPicPr>
            <a:picLocks noChangeAspect="1"/>
          </p:cNvPicPr>
          <p:nvPr/>
        </p:nvPicPr>
        <p:blipFill>
          <a:blip r:embed="rId3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362297" y="174965"/>
            <a:ext cx="4419416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Learning Outcomes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08394" y="983309"/>
            <a:ext cx="7727211" cy="212372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/>
              <a:buChar char="•"/>
            </a:pPr>
            <a:r>
              <a:rPr lang="en-US" dirty="0">
                <a:solidFill>
                  <a:srgbClr val="000000"/>
                </a:solidFill>
              </a:rPr>
              <a:t>Describe types of Cartilage found in the body</a:t>
            </a:r>
          </a:p>
          <a:p>
            <a:pPr marL="401822" indent="-401822" defTabSz="410751" latinLnBrk="1" hangingPunct="0">
              <a:buFont typeface="Arial"/>
              <a:buChar char="•"/>
            </a:pPr>
            <a:endParaRPr lang="en-US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 dirty="0">
                <a:solidFill>
                  <a:srgbClr val="000000"/>
                </a:solidFill>
              </a:rPr>
              <a:t>Discuss cartilage healing including timescales and timeframes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that facilitate appropriate cartilage healing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 dirty="0">
                <a:solidFill>
                  <a:srgbClr val="000000"/>
                </a:solidFill>
              </a:rPr>
              <a:t>Discuss cartilage tolerance to loading and types of cartilage injury</a:t>
            </a:r>
          </a:p>
          <a:p>
            <a:pPr marL="401822" indent="-401822" defTabSz="410751" latinLnBrk="1" hangingPunct="0">
              <a:buFont typeface="Arial"/>
              <a:buChar char="•"/>
            </a:pPr>
            <a:endParaRPr lang="en-US" sz="1266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904630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535047" y="174965"/>
            <a:ext cx="4073937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Articular Cartilage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4" name="Rectangle 3"/>
          <p:cNvSpPr/>
          <p:nvPr/>
        </p:nvSpPr>
        <p:spPr>
          <a:xfrm>
            <a:off x="220973" y="1486891"/>
            <a:ext cx="860920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01822" indent="-401822">
              <a:buFont typeface="Arial" charset="0"/>
              <a:buChar char="•"/>
            </a:pPr>
            <a:r>
              <a:rPr lang="en-GB" dirty="0"/>
              <a:t> Thin layer of hydrated soft tissue covers end of bones of </a:t>
            </a:r>
            <a:r>
              <a:rPr lang="en-GB" dirty="0" err="1"/>
              <a:t>diarthrodial</a:t>
            </a:r>
            <a:r>
              <a:rPr lang="en-GB" dirty="0"/>
              <a:t> joints </a:t>
            </a:r>
          </a:p>
          <a:p>
            <a:pPr marL="401822" indent="-401822">
              <a:buFont typeface="Arial" charset="0"/>
              <a:buChar char="•"/>
            </a:pPr>
            <a:r>
              <a:rPr lang="en-GB" dirty="0"/>
              <a:t>‘perform their functions so well that we are often not aware of their existence nor their function until injury strikes or arthritis develops’ (Mow, </a:t>
            </a:r>
            <a:r>
              <a:rPr lang="en-GB" dirty="0" err="1"/>
              <a:t>Ratcliffe</a:t>
            </a:r>
            <a:r>
              <a:rPr lang="en-GB" dirty="0"/>
              <a:t> &amp; Poole. 1992) </a:t>
            </a:r>
          </a:p>
          <a:p>
            <a:pPr marL="401822" indent="-401822">
              <a:buFont typeface="Arial" charset="0"/>
              <a:buChar char="•"/>
            </a:pPr>
            <a:r>
              <a:rPr lang="en-GB" dirty="0"/>
              <a:t>Type II collagen principal fibrous protein in hyaline cartilage </a:t>
            </a:r>
          </a:p>
          <a:p>
            <a:pPr marL="401822" indent="-401822">
              <a:buFont typeface="Arial" charset="0"/>
              <a:buChar char="•"/>
            </a:pPr>
            <a:r>
              <a:rPr lang="en-GB" dirty="0"/>
              <a:t>These collagen fibres are recruited as a tensile load is applied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66340459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44811" y="174965"/>
            <a:ext cx="7454413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Hyaline Cartilage and Tensile Load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097" y="951596"/>
            <a:ext cx="6630052" cy="439001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1920481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17458" y="586542"/>
            <a:ext cx="3925050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/>
              <a:t>Cartilage Loading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2" name="Rectangle 1"/>
          <p:cNvSpPr/>
          <p:nvPr/>
        </p:nvSpPr>
        <p:spPr>
          <a:xfrm>
            <a:off x="493983" y="1634447"/>
            <a:ext cx="6919890" cy="34256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01822" indent="-401822">
              <a:buFont typeface="Arial" charset="0"/>
              <a:buChar char="•"/>
            </a:pPr>
            <a:r>
              <a:rPr lang="en-GB" sz="1969" dirty="0"/>
              <a:t>Cartilage has a natural tendency to swell  </a:t>
            </a:r>
          </a:p>
          <a:p>
            <a:pPr marL="401822" indent="-401822">
              <a:buFont typeface="Arial" charset="0"/>
              <a:buChar char="•"/>
            </a:pPr>
            <a:r>
              <a:rPr lang="en-GB" sz="1969" dirty="0"/>
              <a:t>Deformed cartilage draws water in to the extracellular matrix </a:t>
            </a:r>
          </a:p>
          <a:p>
            <a:pPr marL="401822" indent="-401822">
              <a:buFont typeface="Arial" charset="0"/>
              <a:buChar char="•"/>
            </a:pPr>
            <a:r>
              <a:rPr lang="en-GB" sz="1969" dirty="0"/>
              <a:t>Cartilage also susceptible to creep (constant load) </a:t>
            </a:r>
          </a:p>
          <a:p>
            <a:pPr marL="401822" indent="-401822">
              <a:buFont typeface="Arial" charset="0"/>
              <a:buChar char="•"/>
            </a:pPr>
            <a:r>
              <a:rPr lang="en-GB" sz="1969" dirty="0"/>
              <a:t>Cyclic loading required for normal matrix and cell health </a:t>
            </a:r>
          </a:p>
          <a:p>
            <a:pPr marL="401822" indent="-401822">
              <a:buFont typeface="Arial" charset="0"/>
              <a:buChar char="•"/>
            </a:pPr>
            <a:r>
              <a:rPr lang="en-GB" sz="1969" dirty="0"/>
              <a:t>Excessive loading can be destructive to matrix </a:t>
            </a:r>
          </a:p>
          <a:p>
            <a:pPr marL="401822" indent="-401822">
              <a:buFont typeface="Arial" charset="0"/>
              <a:buChar char="•"/>
            </a:pPr>
            <a:r>
              <a:rPr lang="en-GB" sz="1969" dirty="0"/>
              <a:t>Constant pressure will cause fluid to exude from matrix: stable compressive deformation </a:t>
            </a:r>
          </a:p>
          <a:p>
            <a:pPr marL="401822" indent="-401822">
              <a:buFont typeface="Arial" charset="0"/>
              <a:buChar char="•"/>
            </a:pPr>
            <a:r>
              <a:rPr lang="en-GB" sz="1969" dirty="0"/>
              <a:t>Cyclic loading and unloading of cartilage allows for dynamic flow of fluids (with nutrients and waste products) in to and out of the tissue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0580037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90215" y="227123"/>
            <a:ext cx="5542223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Cartilage </a:t>
            </a:r>
            <a:r>
              <a:rPr lang="en-US" sz="3516" b="1"/>
              <a:t>and Lubrication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4" name="Rectangle 3"/>
          <p:cNvSpPr/>
          <p:nvPr/>
        </p:nvSpPr>
        <p:spPr>
          <a:xfrm>
            <a:off x="816265" y="1178628"/>
            <a:ext cx="7009215" cy="40222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01822" indent="-401822">
              <a:buFont typeface="Arial" charset="0"/>
              <a:buChar char="•"/>
            </a:pPr>
            <a:r>
              <a:rPr lang="en-GB" dirty="0"/>
              <a:t>Coefficient of friction for Articular cartilage reported as 0.01 to 0.04 </a:t>
            </a:r>
          </a:p>
          <a:p>
            <a:pPr marL="401822" indent="-401822">
              <a:buFont typeface="Arial" charset="0"/>
              <a:buChar char="•"/>
            </a:pPr>
            <a:r>
              <a:rPr lang="en-US" dirty="0"/>
              <a:t>Sliding on ice: 0.01-0.10 </a:t>
            </a:r>
          </a:p>
          <a:p>
            <a:pPr marL="401822" indent="-401822">
              <a:buFont typeface="Arial" charset="0"/>
              <a:buChar char="•"/>
            </a:pPr>
            <a:r>
              <a:rPr lang="en-GB" dirty="0"/>
              <a:t>2 hypotheses</a:t>
            </a:r>
          </a:p>
          <a:p>
            <a:pPr marL="401822" lvl="8" indent="-401822">
              <a:buFont typeface="Arial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Boundary lubrication</a:t>
            </a:r>
          </a:p>
          <a:p>
            <a:pPr marL="401822" lvl="8" indent="-401822">
              <a:buFont typeface="Arial" charset="0"/>
              <a:buChar char="•"/>
            </a:pPr>
            <a:r>
              <a:rPr lang="en-GB" dirty="0"/>
              <a:t>Layer of molecules adhere to each of the two surfaces as they glide past each other </a:t>
            </a:r>
          </a:p>
          <a:p>
            <a:pPr marL="401822" lvl="1" indent="-401822">
              <a:buFont typeface="Arial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Fluid-film lubrication</a:t>
            </a:r>
          </a:p>
          <a:p>
            <a:pPr marL="401822" lvl="1" indent="-401822">
              <a:buFont typeface="Arial" charset="0"/>
              <a:buChar char="•"/>
            </a:pPr>
            <a:r>
              <a:rPr lang="en-GB" dirty="0"/>
              <a:t>2 non-parallel surfaces move past each other on a thin layer of fluid</a:t>
            </a:r>
          </a:p>
          <a:p>
            <a:pPr marL="401822" lvl="1" indent="-401822">
              <a:buFont typeface="Arial" charset="0"/>
              <a:buChar char="•"/>
            </a:pPr>
            <a:r>
              <a:rPr lang="en-GB" dirty="0"/>
              <a:t>Fluid maintains a distance between two surfaces ‘hydrodynamic lubrication’ ‘</a:t>
            </a:r>
            <a:r>
              <a:rPr lang="en-GB" dirty="0" err="1"/>
              <a:t>elastohydrodynamic</a:t>
            </a:r>
            <a:r>
              <a:rPr lang="en-GB" dirty="0"/>
              <a:t> lubrication </a:t>
            </a:r>
          </a:p>
          <a:p>
            <a:pPr marL="401822" lvl="1" indent="-401822">
              <a:buFont typeface="Arial" charset="0"/>
              <a:buChar char="•"/>
            </a:pPr>
            <a:endParaRPr lang="en-GB" sz="1406" dirty="0"/>
          </a:p>
          <a:p>
            <a:pPr marL="401822" lvl="1" indent="-401822">
              <a:buFont typeface="Arial" charset="0"/>
              <a:buChar char="•"/>
            </a:pPr>
            <a:endParaRPr lang="en-GB" sz="1266" dirty="0"/>
          </a:p>
          <a:p>
            <a:pPr algn="l"/>
            <a:endParaRPr lang="en-GB" sz="126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44082798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03002" y="452921"/>
            <a:ext cx="6783011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Articular </a:t>
            </a:r>
            <a:r>
              <a:rPr lang="en-US" sz="3516" b="1"/>
              <a:t>Cartilage Adaptations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78546" y="2358397"/>
            <a:ext cx="7238540" cy="204152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>
              <a:buFont typeface="Arial" charset="0"/>
              <a:buChar char="•"/>
            </a:pPr>
            <a:r>
              <a:rPr lang="en-GB" dirty="0"/>
              <a:t>Activities of Daily Living should provide enough load to provide adaption for optimal function </a:t>
            </a:r>
          </a:p>
          <a:p>
            <a:pPr marL="401822" indent="-401822">
              <a:buFont typeface="Arial" charset="0"/>
              <a:buChar char="•"/>
            </a:pPr>
            <a:r>
              <a:rPr lang="en-GB" dirty="0"/>
              <a:t>Too much or too little leads to breakdown in quality of cartilage</a:t>
            </a:r>
          </a:p>
          <a:p>
            <a:pPr marL="401822" indent="-401822">
              <a:buFont typeface="Arial" charset="0"/>
              <a:buChar char="•"/>
            </a:pPr>
            <a:r>
              <a:rPr lang="en-GB" dirty="0"/>
              <a:t>Loading facilitates exudate mobilisation </a:t>
            </a:r>
          </a:p>
          <a:p>
            <a:pPr marL="401822" indent="-401822">
              <a:buFont typeface="Arial" charset="0"/>
              <a:buChar char="•"/>
            </a:pPr>
            <a:r>
              <a:rPr lang="en-GB" dirty="0"/>
              <a:t>Cartilage adaptations tend to be degenerative! </a:t>
            </a:r>
          </a:p>
          <a:p>
            <a:endParaRPr lang="en-GB" sz="1266" dirty="0"/>
          </a:p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  <a:p>
            <a:pPr marL="401822" lvl="1" indent="-401822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  <a:sym typeface="Helvetica Ligh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82599400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25824" y="322571"/>
            <a:ext cx="4857613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/>
              <a:t>Cartilage Use </a:t>
            </a:r>
            <a:r>
              <a:rPr lang="en-US" sz="3516" b="1" dirty="0"/>
              <a:t>v Disuse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26832" y="1354343"/>
            <a:ext cx="7211264" cy="360028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321457" indent="-321457">
              <a:buFont typeface="Arial" charset="0"/>
              <a:buChar char="•"/>
            </a:pPr>
            <a:r>
              <a:rPr lang="en-GB" sz="1969" dirty="0"/>
              <a:t>Exercise produces swelling</a:t>
            </a:r>
          </a:p>
          <a:p>
            <a:pPr marL="321457" indent="-321457">
              <a:buFont typeface="Arial" charset="0"/>
              <a:buChar char="•"/>
            </a:pPr>
            <a:r>
              <a:rPr lang="en-GB" sz="1969" dirty="0"/>
              <a:t>Prolonged exercise:</a:t>
            </a:r>
          </a:p>
          <a:p>
            <a:pPr algn="l"/>
            <a:r>
              <a:rPr lang="en-GB" sz="1969" dirty="0"/>
              <a:t>	- chondrocyte hypertrophy </a:t>
            </a:r>
          </a:p>
          <a:p>
            <a:pPr algn="l"/>
            <a:r>
              <a:rPr lang="en-GB" sz="1969" dirty="0"/>
              <a:t> 	- Increase in the </a:t>
            </a:r>
            <a:r>
              <a:rPr lang="en-GB" sz="1969" dirty="0" err="1"/>
              <a:t>pericellular</a:t>
            </a:r>
            <a:r>
              <a:rPr lang="en-GB" sz="1969" dirty="0"/>
              <a:t> matrix </a:t>
            </a:r>
          </a:p>
          <a:p>
            <a:pPr algn="l"/>
            <a:r>
              <a:rPr lang="en-GB" sz="1969" dirty="0"/>
              <a:t>	- Increase in # cells per unit of cartilage </a:t>
            </a:r>
            <a:r>
              <a:rPr lang="nl-NL" sz="1969" dirty="0"/>
              <a:t>(Engelmark, 1961) </a:t>
            </a:r>
          </a:p>
          <a:p>
            <a:pPr marL="321457" indent="-321457">
              <a:buFont typeface="Arial" charset="0"/>
              <a:buChar char="•"/>
            </a:pPr>
            <a:r>
              <a:rPr lang="en-GB" sz="1969" dirty="0"/>
              <a:t>Changes already evident after brief burst of exercise </a:t>
            </a:r>
          </a:p>
          <a:p>
            <a:pPr marL="321457" indent="-321457">
              <a:buFont typeface="Arial" charset="0"/>
              <a:buChar char="•"/>
            </a:pPr>
            <a:r>
              <a:rPr lang="en-GB" sz="1969" dirty="0"/>
              <a:t>Long Term exercise produces more lasting change </a:t>
            </a:r>
          </a:p>
          <a:p>
            <a:pPr algn="l"/>
            <a:r>
              <a:rPr lang="en-GB" sz="1969" dirty="0"/>
              <a:t>	- Increased proteoglycans (</a:t>
            </a:r>
            <a:r>
              <a:rPr lang="en-GB" sz="1969" dirty="0" err="1"/>
              <a:t>Sammanen</a:t>
            </a:r>
            <a:r>
              <a:rPr lang="en-GB" sz="1969" dirty="0"/>
              <a:t> et al 1986) </a:t>
            </a:r>
          </a:p>
          <a:p>
            <a:pPr algn="l"/>
            <a:r>
              <a:rPr lang="en-GB" sz="1969" dirty="0"/>
              <a:t>	- Wear and tear changes (</a:t>
            </a:r>
            <a:r>
              <a:rPr lang="en-GB" sz="1969" dirty="0" err="1"/>
              <a:t>Vasan</a:t>
            </a:r>
            <a:r>
              <a:rPr lang="en-GB" sz="1969" dirty="0"/>
              <a:t>, 1983) </a:t>
            </a:r>
          </a:p>
          <a:p>
            <a:pPr algn="l"/>
            <a:endParaRPr lang="en-GB" sz="1969" dirty="0"/>
          </a:p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93002468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25824" y="322571"/>
            <a:ext cx="4857613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/>
              <a:t>Cartilage Use </a:t>
            </a:r>
            <a:r>
              <a:rPr lang="en-US" sz="3516" b="1" dirty="0"/>
              <a:t>v Disuse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26832" y="1173421"/>
            <a:ext cx="7211264" cy="279942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321457" indent="-321457">
              <a:buFont typeface="Arial" charset="0"/>
              <a:buChar char="•"/>
            </a:pPr>
            <a:r>
              <a:rPr lang="en-GB" sz="1969" dirty="0"/>
              <a:t>Excessive Loading</a:t>
            </a:r>
          </a:p>
          <a:p>
            <a:pPr algn="l"/>
            <a:r>
              <a:rPr lang="en-GB" sz="1969" dirty="0"/>
              <a:t>	- Decreased synthesis </a:t>
            </a:r>
          </a:p>
          <a:p>
            <a:pPr algn="l"/>
            <a:r>
              <a:rPr lang="en-GB" sz="1969" dirty="0"/>
              <a:t> 	- Degradation of Cartilage </a:t>
            </a:r>
          </a:p>
          <a:p>
            <a:pPr algn="l"/>
            <a:r>
              <a:rPr lang="en-GB" sz="1969" dirty="0"/>
              <a:t>	- Leading to OA</a:t>
            </a:r>
            <a:endParaRPr lang="nl-NL" sz="1969" dirty="0"/>
          </a:p>
          <a:p>
            <a:pPr marL="321457" indent="-321457">
              <a:buFont typeface="Arial" charset="0"/>
              <a:buChar char="•"/>
            </a:pPr>
            <a:r>
              <a:rPr lang="en-GB" sz="1969" dirty="0"/>
              <a:t>Reduced Loading</a:t>
            </a:r>
          </a:p>
          <a:p>
            <a:pPr algn="l"/>
            <a:r>
              <a:rPr lang="en-GB" sz="1969" dirty="0"/>
              <a:t>	- Decreased proteoglycans (</a:t>
            </a:r>
            <a:r>
              <a:rPr lang="en-GB" sz="1969" dirty="0" err="1"/>
              <a:t>Sammanen</a:t>
            </a:r>
            <a:r>
              <a:rPr lang="en-GB" sz="1969" dirty="0"/>
              <a:t> et al 1986) </a:t>
            </a:r>
          </a:p>
          <a:p>
            <a:pPr algn="l"/>
            <a:r>
              <a:rPr lang="en-GB" sz="1969" dirty="0"/>
              <a:t>	- Decreased synthesis</a:t>
            </a:r>
          </a:p>
          <a:p>
            <a:pPr algn="l"/>
            <a:r>
              <a:rPr lang="en-GB" sz="1969" dirty="0"/>
              <a:t>	- Increased fibrillation of cartilage surface</a:t>
            </a:r>
          </a:p>
          <a:p>
            <a:pPr marL="321457" indent="-321457">
              <a:buFont typeface="Arial" charset="0"/>
              <a:buChar char="•"/>
            </a:pPr>
            <a:r>
              <a:rPr lang="en-GB" sz="1969" dirty="0"/>
              <a:t>Changes are greater with immobilisation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65302869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50288" y="474857"/>
            <a:ext cx="6311984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Cartilage </a:t>
            </a:r>
            <a:r>
              <a:rPr lang="en-US" sz="3516" b="1"/>
              <a:t>injury classification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546" y="1446609"/>
            <a:ext cx="3843027" cy="361652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1573" y="1446609"/>
            <a:ext cx="4295354" cy="361652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04529524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50288" y="474857"/>
            <a:ext cx="6311984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Cartilage </a:t>
            </a:r>
            <a:r>
              <a:rPr lang="en-US" sz="3516" b="1"/>
              <a:t>injury classification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6607" y="1348507"/>
            <a:ext cx="4351125" cy="456377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93173" y="1804311"/>
            <a:ext cx="2572835" cy="1240532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algn="ctr" defTabSz="410751" latinLnBrk="1" hangingPunct="0"/>
            <a:r>
              <a:rPr lang="en-GB" sz="2531" dirty="0">
                <a:solidFill>
                  <a:srgbClr val="000000"/>
                </a:solidFill>
                <a:sym typeface="Helvetica Light"/>
              </a:rPr>
              <a:t>Sites of common injury around </a:t>
            </a:r>
            <a:r>
              <a:rPr lang="en-GB" sz="2531">
                <a:solidFill>
                  <a:srgbClr val="000000"/>
                </a:solidFill>
                <a:sym typeface="Helvetica Light"/>
              </a:rPr>
              <a:t>the </a:t>
            </a:r>
          </a:p>
          <a:p>
            <a:pPr algn="ctr" defTabSz="410751" latinLnBrk="1" hangingPunct="0"/>
            <a:r>
              <a:rPr lang="en-GB" sz="2531" dirty="0">
                <a:solidFill>
                  <a:srgbClr val="000000"/>
                </a:solidFill>
                <a:sym typeface="Helvetica Light"/>
              </a:rPr>
              <a:t>knee joint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13048682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78546" y="583935"/>
            <a:ext cx="6274134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/>
              <a:t>Articular Cartilage Healing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682" y="1604385"/>
            <a:ext cx="6951762" cy="297654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41697058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868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78546" y="583935"/>
            <a:ext cx="6274134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Task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2554" y="1890872"/>
            <a:ext cx="6977347" cy="6261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Please read the chapter in </a:t>
            </a:r>
            <a:r>
              <a:rPr lang="en-GB" dirty="0" err="1">
                <a:solidFill>
                  <a:srgbClr val="000000"/>
                </a:solidFill>
              </a:rPr>
              <a:t>Kolt</a:t>
            </a: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dirty="0" err="1">
                <a:solidFill>
                  <a:srgbClr val="000000"/>
                </a:solidFill>
              </a:rPr>
              <a:t>Synder-Mackler</a:t>
            </a:r>
            <a:r>
              <a:rPr lang="en-GB" dirty="0">
                <a:solidFill>
                  <a:srgbClr val="000000"/>
                </a:solidFill>
              </a:rPr>
              <a:t> in relation to</a:t>
            </a:r>
          </a:p>
          <a:p>
            <a:pPr defTabSz="410751" latinLnBrk="1" hangingPunct="0"/>
            <a:r>
              <a:rPr lang="en-GB" dirty="0">
                <a:solidFill>
                  <a:srgbClr val="000000"/>
                </a:solidFill>
              </a:rPr>
              <a:t>cartilage healing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47712031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elements/1.1/"/>
    <ds:schemaRef ds:uri="http://www.w3.org/XML/1998/namespace"/>
    <ds:schemaRef ds:uri="7534e9c7-d8a7-4ffa-a350-0e66096719e3"/>
    <ds:schemaRef ds:uri="http://purl.org/dc/terms/"/>
    <ds:schemaRef ds:uri="http://schemas.openxmlformats.org/package/2006/metadata/core-properties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540</Words>
  <Application>Microsoft Office PowerPoint</Application>
  <PresentationFormat>On-screen Show (4:3)</PresentationFormat>
  <Paragraphs>91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Myriad Pro</vt:lpstr>
      <vt:lpstr>Arial</vt:lpstr>
      <vt:lpstr>Calibri</vt:lpstr>
      <vt:lpstr>Helvetica</vt:lpstr>
      <vt:lpstr>20140311PresentationUWTSDTemplate</vt:lpstr>
      <vt:lpstr>BMST4004   Cartilage Healing</vt:lpstr>
      <vt:lpstr>Learning Outcomes </vt:lpstr>
      <vt:lpstr>Articular Cartilage</vt:lpstr>
      <vt:lpstr>Hyaline Cartilage and Tensile Load</vt:lpstr>
      <vt:lpstr>Cartilage Loading</vt:lpstr>
      <vt:lpstr>Cartilage and Lubrication</vt:lpstr>
      <vt:lpstr>Articular Cartilage Adaptations</vt:lpstr>
      <vt:lpstr>Cartilage Use v Disuse</vt:lpstr>
      <vt:lpstr>Cartilage Use v Disuse</vt:lpstr>
      <vt:lpstr>Cartilage injury classification</vt:lpstr>
      <vt:lpstr>Cartilage injury classification</vt:lpstr>
      <vt:lpstr>Articular Cartilage Healing</vt:lpstr>
      <vt:lpstr>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Daniel Martin</cp:lastModifiedBy>
  <cp:revision>34</cp:revision>
  <dcterms:created xsi:type="dcterms:W3CDTF">2015-04-14T15:21:28Z</dcterms:created>
  <dcterms:modified xsi:type="dcterms:W3CDTF">2022-01-24T13:51:51Z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