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8364C-735D-42DD-9C29-9E23FBE106FA}" v="87" dt="2025-12-05T12:43:50.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689" autoAdjust="0"/>
  </p:normalViewPr>
  <p:slideViewPr>
    <p:cSldViewPr snapToGrid="0" snapToObjects="1">
      <p:cViewPr>
        <p:scale>
          <a:sx n="100" d="100"/>
          <a:sy n="100" d="100"/>
        </p:scale>
        <p:origin x="516" y="-77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Zlatan" userId="7259de656bc0a3f7" providerId="LiveId" clId="{55E8364C-735D-42DD-9C29-9E23FBE106FA}"/>
    <pc:docChg chg="custSel modSld">
      <pc:chgData name="Alina Zlatan" userId="7259de656bc0a3f7" providerId="LiveId" clId="{55E8364C-735D-42DD-9C29-9E23FBE106FA}" dt="2025-12-05T12:43:50.315" v="156"/>
      <pc:docMkLst>
        <pc:docMk/>
      </pc:docMkLst>
      <pc:sldChg chg="modSp mod modNotesTx">
        <pc:chgData name="Alina Zlatan" userId="7259de656bc0a3f7" providerId="LiveId" clId="{55E8364C-735D-42DD-9C29-9E23FBE106FA}" dt="2025-12-05T12:30:44.848" v="151" actId="20577"/>
        <pc:sldMkLst>
          <pc:docMk/>
          <pc:sldMk cId="0" sldId="256"/>
        </pc:sldMkLst>
        <pc:spChg chg="mod">
          <ac:chgData name="Alina Zlatan" userId="7259de656bc0a3f7" providerId="LiveId" clId="{55E8364C-735D-42DD-9C29-9E23FBE106FA}" dt="2025-12-05T12:26:26.745" v="133" actId="255"/>
          <ac:spMkLst>
            <pc:docMk/>
            <pc:sldMk cId="0" sldId="256"/>
            <ac:spMk id="3" creationId="{00000000-0000-0000-0000-000000000000}"/>
          </ac:spMkLst>
        </pc:spChg>
      </pc:sldChg>
      <pc:sldChg chg="modSp mod">
        <pc:chgData name="Alina Zlatan" userId="7259de656bc0a3f7" providerId="LiveId" clId="{55E8364C-735D-42DD-9C29-9E23FBE106FA}" dt="2025-12-04T16:04:18.618" v="23"/>
        <pc:sldMkLst>
          <pc:docMk/>
          <pc:sldMk cId="0" sldId="257"/>
        </pc:sldMkLst>
        <pc:graphicFrameChg chg="mod">
          <ac:chgData name="Alina Zlatan" userId="7259de656bc0a3f7" providerId="LiveId" clId="{55E8364C-735D-42DD-9C29-9E23FBE106FA}" dt="2025-12-04T16:04:18.618" v="23"/>
          <ac:graphicFrameMkLst>
            <pc:docMk/>
            <pc:sldMk cId="0" sldId="257"/>
            <ac:graphicFrameMk id="13" creationId="{729430F9-6798-0516-C966-42EAAEABD15B}"/>
          </ac:graphicFrameMkLst>
        </pc:graphicFrameChg>
      </pc:sldChg>
      <pc:sldChg chg="modSp">
        <pc:chgData name="Alina Zlatan" userId="7259de656bc0a3f7" providerId="LiveId" clId="{55E8364C-735D-42DD-9C29-9E23FBE106FA}" dt="2025-12-05T12:43:50.315" v="156"/>
        <pc:sldMkLst>
          <pc:docMk/>
          <pc:sldMk cId="0" sldId="258"/>
        </pc:sldMkLst>
        <pc:graphicFrameChg chg="mod">
          <ac:chgData name="Alina Zlatan" userId="7259de656bc0a3f7" providerId="LiveId" clId="{55E8364C-735D-42DD-9C29-9E23FBE106FA}" dt="2025-12-05T12:43:50.315" v="156"/>
          <ac:graphicFrameMkLst>
            <pc:docMk/>
            <pc:sldMk cId="0" sldId="258"/>
            <ac:graphicFrameMk id="17" creationId="{15CDF625-E158-5F48-1C87-449F190EB196}"/>
          </ac:graphicFrameMkLst>
        </pc:graphicFrameChg>
      </pc:sldChg>
      <pc:sldChg chg="modSp">
        <pc:chgData name="Alina Zlatan" userId="7259de656bc0a3f7" providerId="LiveId" clId="{55E8364C-735D-42DD-9C29-9E23FBE106FA}" dt="2025-12-04T16:07:47.839" v="38"/>
        <pc:sldMkLst>
          <pc:docMk/>
          <pc:sldMk cId="0" sldId="259"/>
        </pc:sldMkLst>
        <pc:graphicFrameChg chg="mod">
          <ac:chgData name="Alina Zlatan" userId="7259de656bc0a3f7" providerId="LiveId" clId="{55E8364C-735D-42DD-9C29-9E23FBE106FA}" dt="2025-12-04T16:07:47.839" v="38"/>
          <ac:graphicFrameMkLst>
            <pc:docMk/>
            <pc:sldMk cId="0" sldId="259"/>
            <ac:graphicFrameMk id="5" creationId="{C928799E-C7A5-AF5A-D155-1C5DD1239B35}"/>
          </ac:graphicFrameMkLst>
        </pc:graphicFrameChg>
      </pc:sldChg>
      <pc:sldChg chg="modSp">
        <pc:chgData name="Alina Zlatan" userId="7259de656bc0a3f7" providerId="LiveId" clId="{55E8364C-735D-42DD-9C29-9E23FBE106FA}" dt="2025-12-04T16:09:32.006" v="48"/>
        <pc:sldMkLst>
          <pc:docMk/>
          <pc:sldMk cId="0" sldId="260"/>
        </pc:sldMkLst>
        <pc:graphicFrameChg chg="mod">
          <ac:chgData name="Alina Zlatan" userId="7259de656bc0a3f7" providerId="LiveId" clId="{55E8364C-735D-42DD-9C29-9E23FBE106FA}" dt="2025-12-04T16:09:32.006" v="48"/>
          <ac:graphicFrameMkLst>
            <pc:docMk/>
            <pc:sldMk cId="0" sldId="260"/>
            <ac:graphicFrameMk id="6" creationId="{3192F8AF-E87A-45A9-E4F5-9A22FC4E171B}"/>
          </ac:graphicFrameMkLst>
        </pc:graphicFrameChg>
      </pc:sldChg>
      <pc:sldChg chg="modSp">
        <pc:chgData name="Alina Zlatan" userId="7259de656bc0a3f7" providerId="LiveId" clId="{55E8364C-735D-42DD-9C29-9E23FBE106FA}" dt="2025-12-04T16:11:34.302" v="54"/>
        <pc:sldMkLst>
          <pc:docMk/>
          <pc:sldMk cId="0" sldId="261"/>
        </pc:sldMkLst>
        <pc:graphicFrameChg chg="mod">
          <ac:chgData name="Alina Zlatan" userId="7259de656bc0a3f7" providerId="LiveId" clId="{55E8364C-735D-42DD-9C29-9E23FBE106FA}" dt="2025-12-04T16:11:34.302" v="54"/>
          <ac:graphicFrameMkLst>
            <pc:docMk/>
            <pc:sldMk cId="0" sldId="261"/>
            <ac:graphicFrameMk id="5" creationId="{5CC1241B-3A22-3AB3-A63A-E0C03B55332F}"/>
          </ac:graphicFrameMkLst>
        </pc:graphicFrameChg>
      </pc:sldChg>
      <pc:sldChg chg="modSp mod">
        <pc:chgData name="Alina Zlatan" userId="7259de656bc0a3f7" providerId="LiveId" clId="{55E8364C-735D-42DD-9C29-9E23FBE106FA}" dt="2025-12-04T16:15:16.613" v="74" actId="27636"/>
        <pc:sldMkLst>
          <pc:docMk/>
          <pc:sldMk cId="0" sldId="262"/>
        </pc:sldMkLst>
        <pc:spChg chg="mod">
          <ac:chgData name="Alina Zlatan" userId="7259de656bc0a3f7" providerId="LiveId" clId="{55E8364C-735D-42DD-9C29-9E23FBE106FA}" dt="2025-12-04T16:15:16.613" v="74" actId="27636"/>
          <ac:spMkLst>
            <pc:docMk/>
            <pc:sldMk cId="0" sldId="262"/>
            <ac:spMk id="3" creationId="{00000000-0000-0000-0000-000000000000}"/>
          </ac:spMkLst>
        </pc:spChg>
      </pc:sldChg>
      <pc:sldChg chg="modSp mod">
        <pc:chgData name="Alina Zlatan" userId="7259de656bc0a3f7" providerId="LiveId" clId="{55E8364C-735D-42DD-9C29-9E23FBE106FA}" dt="2025-12-05T12:20:47.379" v="97" actId="27636"/>
        <pc:sldMkLst>
          <pc:docMk/>
          <pc:sldMk cId="0" sldId="263"/>
        </pc:sldMkLst>
        <pc:spChg chg="mod">
          <ac:chgData name="Alina Zlatan" userId="7259de656bc0a3f7" providerId="LiveId" clId="{55E8364C-735D-42DD-9C29-9E23FBE106FA}" dt="2025-12-05T12:20:47.379" v="97" actId="27636"/>
          <ac:spMkLst>
            <pc:docMk/>
            <pc:sldMk cId="0" sldId="263"/>
            <ac:spMk id="3" creationId="{00000000-0000-0000-0000-000000000000}"/>
          </ac:spMkLst>
        </pc:spChg>
      </pc:sldChg>
      <pc:sldChg chg="modSp mod">
        <pc:chgData name="Alina Zlatan" userId="7259de656bc0a3f7" providerId="LiveId" clId="{55E8364C-735D-42DD-9C29-9E23FBE106FA}" dt="2025-12-05T12:23:52.722" v="125" actId="27636"/>
        <pc:sldMkLst>
          <pc:docMk/>
          <pc:sldMk cId="0" sldId="264"/>
        </pc:sldMkLst>
        <pc:spChg chg="mod">
          <ac:chgData name="Alina Zlatan" userId="7259de656bc0a3f7" providerId="LiveId" clId="{55E8364C-735D-42DD-9C29-9E23FBE106FA}" dt="2025-12-05T12:21:54.420" v="105" actId="20577"/>
          <ac:spMkLst>
            <pc:docMk/>
            <pc:sldMk cId="0" sldId="264"/>
            <ac:spMk id="2" creationId="{00000000-0000-0000-0000-000000000000}"/>
          </ac:spMkLst>
        </pc:spChg>
        <pc:spChg chg="mod">
          <ac:chgData name="Alina Zlatan" userId="7259de656bc0a3f7" providerId="LiveId" clId="{55E8364C-735D-42DD-9C29-9E23FBE106FA}" dt="2025-12-05T12:23:52.722" v="125" actId="27636"/>
          <ac:spMkLst>
            <pc:docMk/>
            <pc:sldMk cId="0" sldId="264"/>
            <ac:spMk id="3" creationId="{00000000-0000-0000-0000-000000000000}"/>
          </ac:spMkLst>
        </pc:spChg>
      </pc:sldChg>
      <pc:sldChg chg="modSp">
        <pc:chgData name="Alina Zlatan" userId="7259de656bc0a3f7" providerId="LiveId" clId="{55E8364C-735D-42DD-9C29-9E23FBE106FA}" dt="2025-12-05T12:25:05.659" v="130" actId="113"/>
        <pc:sldMkLst>
          <pc:docMk/>
          <pc:sldMk cId="0" sldId="265"/>
        </pc:sldMkLst>
        <pc:graphicFrameChg chg="mod">
          <ac:chgData name="Alina Zlatan" userId="7259de656bc0a3f7" providerId="LiveId" clId="{55E8364C-735D-42DD-9C29-9E23FBE106FA}" dt="2025-12-05T12:25:05.659" v="130" actId="113"/>
          <ac:graphicFrameMkLst>
            <pc:docMk/>
            <pc:sldMk cId="0" sldId="265"/>
            <ac:graphicFrameMk id="24" creationId="{6ACE8F05-96A4-CD81-205F-212BBDF6A2E8}"/>
          </ac:graphicFrameMkLst>
        </pc:graphicFrameChg>
      </pc:sldChg>
      <pc:sldChg chg="modSp mod modNotesTx">
        <pc:chgData name="Alina Zlatan" userId="7259de656bc0a3f7" providerId="LiveId" clId="{55E8364C-735D-42DD-9C29-9E23FBE106FA}" dt="2025-12-05T12:42:25.793" v="152" actId="20577"/>
        <pc:sldMkLst>
          <pc:docMk/>
          <pc:sldMk cId="0" sldId="266"/>
        </pc:sldMkLst>
        <pc:spChg chg="mod">
          <ac:chgData name="Alina Zlatan" userId="7259de656bc0a3f7" providerId="LiveId" clId="{55E8364C-735D-42DD-9C29-9E23FBE106FA}" dt="2025-12-05T12:25:52.218" v="131" actId="20577"/>
          <ac:spMkLst>
            <pc:docMk/>
            <pc:sldMk cId="0" sldId="266"/>
            <ac:spMk id="2" creationId="{00000000-0000-0000-0000-000000000000}"/>
          </ac:spMkLst>
        </pc:spChg>
      </pc:sldChg>
    </pc:docChg>
  </pc:docChgLst>
  <pc:docChgLst>
    <pc:chgData name="Moraru Mihai" userId="ce008f802afac4c0" providerId="LiveId" clId="{97C95F03-FB59-487A-8B14-98C1490CE061}"/>
    <pc:docChg chg="undo custSel modSld">
      <pc:chgData name="Moraru Mihai" userId="ce008f802afac4c0" providerId="LiveId" clId="{97C95F03-FB59-487A-8B14-98C1490CE061}" dt="2025-12-02T22:02:04.834" v="56" actId="26606"/>
      <pc:docMkLst>
        <pc:docMk/>
      </pc:docMkLst>
      <pc:sldChg chg="addSp modSp mod setBg">
        <pc:chgData name="Moraru Mihai" userId="ce008f802afac4c0" providerId="LiveId" clId="{97C95F03-FB59-487A-8B14-98C1490CE061}" dt="2025-12-02T21:54:49.285" v="0" actId="26606"/>
        <pc:sldMkLst>
          <pc:docMk/>
          <pc:sldMk cId="0" sldId="256"/>
        </pc:sldMkLst>
        <pc:spChg chg="mod">
          <ac:chgData name="Moraru Mihai" userId="ce008f802afac4c0" providerId="LiveId" clId="{97C95F03-FB59-487A-8B14-98C1490CE061}" dt="2025-12-02T21:54:49.285" v="0" actId="26606"/>
          <ac:spMkLst>
            <pc:docMk/>
            <pc:sldMk cId="0" sldId="256"/>
            <ac:spMk id="2" creationId="{00000000-0000-0000-0000-000000000000}"/>
          </ac:spMkLst>
        </pc:spChg>
        <pc:spChg chg="mod">
          <ac:chgData name="Moraru Mihai" userId="ce008f802afac4c0" providerId="LiveId" clId="{97C95F03-FB59-487A-8B14-98C1490CE061}" dt="2025-12-02T21:54:49.285" v="0" actId="26606"/>
          <ac:spMkLst>
            <pc:docMk/>
            <pc:sldMk cId="0" sldId="256"/>
            <ac:spMk id="3" creationId="{00000000-0000-0000-0000-000000000000}"/>
          </ac:spMkLst>
        </pc:spChg>
        <pc:spChg chg="add">
          <ac:chgData name="Moraru Mihai" userId="ce008f802afac4c0" providerId="LiveId" clId="{97C95F03-FB59-487A-8B14-98C1490CE061}" dt="2025-12-02T21:54:49.285" v="0" actId="26606"/>
          <ac:spMkLst>
            <pc:docMk/>
            <pc:sldMk cId="0" sldId="256"/>
            <ac:spMk id="9" creationId="{9B7AD9F6-8CE7-4299-8FC6-328F4DCD3FF9}"/>
          </ac:spMkLst>
        </pc:spChg>
        <pc:spChg chg="add">
          <ac:chgData name="Moraru Mihai" userId="ce008f802afac4c0" providerId="LiveId" clId="{97C95F03-FB59-487A-8B14-98C1490CE061}" dt="2025-12-02T21:54:49.285" v="0" actId="26606"/>
          <ac:spMkLst>
            <pc:docMk/>
            <pc:sldMk cId="0" sldId="256"/>
            <ac:spMk id="11" creationId="{F49775AF-8896-43EE-92C6-83497D6DC56F}"/>
          </ac:spMkLst>
        </pc:spChg>
        <pc:picChg chg="add">
          <ac:chgData name="Moraru Mihai" userId="ce008f802afac4c0" providerId="LiveId" clId="{97C95F03-FB59-487A-8B14-98C1490CE061}" dt="2025-12-02T21:54:49.285" v="0" actId="26606"/>
          <ac:picMkLst>
            <pc:docMk/>
            <pc:sldMk cId="0" sldId="256"/>
            <ac:picMk id="5" creationId="{C03CEF1E-C9F7-9CB1-6AC3-CA18586C5035}"/>
          </ac:picMkLst>
        </pc:picChg>
      </pc:sldChg>
      <pc:sldChg chg="addSp delSp modSp mod setBg">
        <pc:chgData name="Moraru Mihai" userId="ce008f802afac4c0" providerId="LiveId" clId="{97C95F03-FB59-487A-8B14-98C1490CE061}" dt="2025-12-02T21:55:21.329" v="5" actId="26606"/>
        <pc:sldMkLst>
          <pc:docMk/>
          <pc:sldMk cId="0" sldId="257"/>
        </pc:sldMkLst>
        <pc:spChg chg="mod">
          <ac:chgData name="Moraru Mihai" userId="ce008f802afac4c0" providerId="LiveId" clId="{97C95F03-FB59-487A-8B14-98C1490CE061}" dt="2025-12-02T21:55:21.243" v="4" actId="26606"/>
          <ac:spMkLst>
            <pc:docMk/>
            <pc:sldMk cId="0" sldId="257"/>
            <ac:spMk id="2" creationId="{00000000-0000-0000-0000-000000000000}"/>
          </ac:spMkLst>
        </pc:spChg>
        <pc:spChg chg="add">
          <ac:chgData name="Moraru Mihai" userId="ce008f802afac4c0" providerId="LiveId" clId="{97C95F03-FB59-487A-8B14-98C1490CE061}" dt="2025-12-02T21:55:21.329" v="5" actId="26606"/>
          <ac:spMkLst>
            <pc:docMk/>
            <pc:sldMk cId="0" sldId="257"/>
            <ac:spMk id="18" creationId="{C0763A76-9F1C-4FC5-82B7-DD475DA461B2}"/>
          </ac:spMkLst>
        </pc:spChg>
        <pc:spChg chg="add">
          <ac:chgData name="Moraru Mihai" userId="ce008f802afac4c0" providerId="LiveId" clId="{97C95F03-FB59-487A-8B14-98C1490CE061}" dt="2025-12-02T21:55:21.329" v="5" actId="26606"/>
          <ac:spMkLst>
            <pc:docMk/>
            <pc:sldMk cId="0" sldId="257"/>
            <ac:spMk id="19" creationId="{E81BF4F6-F2CF-4984-9D14-D6966D92F99F}"/>
          </ac:spMkLst>
        </pc:spChg>
        <pc:graphicFrameChg chg="add">
          <ac:chgData name="Moraru Mihai" userId="ce008f802afac4c0" providerId="LiveId" clId="{97C95F03-FB59-487A-8B14-98C1490CE061}" dt="2025-12-02T21:55:21.329" v="5" actId="26606"/>
          <ac:graphicFrameMkLst>
            <pc:docMk/>
            <pc:sldMk cId="0" sldId="257"/>
            <ac:graphicFrameMk id="13" creationId="{729430F9-6798-0516-C966-42EAAEABD15B}"/>
          </ac:graphicFrameMkLst>
        </pc:graphicFrameChg>
        <pc:picChg chg="add mod">
          <ac:chgData name="Moraru Mihai" userId="ce008f802afac4c0" providerId="LiveId" clId="{97C95F03-FB59-487A-8B14-98C1490CE061}" dt="2025-12-02T21:55:21.243" v="4" actId="26606"/>
          <ac:picMkLst>
            <pc:docMk/>
            <pc:sldMk cId="0" sldId="257"/>
            <ac:picMk id="5" creationId="{FCF84FB6-4F64-4F49-A812-3B6A76995780}"/>
          </ac:picMkLst>
        </pc:picChg>
      </pc:sldChg>
      <pc:sldChg chg="addSp delSp modSp mod setBg">
        <pc:chgData name="Moraru Mihai" userId="ce008f802afac4c0" providerId="LiveId" clId="{97C95F03-FB59-487A-8B14-98C1490CE061}" dt="2025-12-02T21:55:46.251" v="9" actId="26606"/>
        <pc:sldMkLst>
          <pc:docMk/>
          <pc:sldMk cId="0" sldId="258"/>
        </pc:sldMkLst>
        <pc:spChg chg="mod">
          <ac:chgData name="Moraru Mihai" userId="ce008f802afac4c0" providerId="LiveId" clId="{97C95F03-FB59-487A-8B14-98C1490CE061}" dt="2025-12-02T21:55:46.251" v="9" actId="26606"/>
          <ac:spMkLst>
            <pc:docMk/>
            <pc:sldMk cId="0" sldId="258"/>
            <ac:spMk id="2" creationId="{00000000-0000-0000-0000-000000000000}"/>
          </ac:spMkLst>
        </pc:spChg>
        <pc:spChg chg="add">
          <ac:chgData name="Moraru Mihai" userId="ce008f802afac4c0" providerId="LiveId" clId="{97C95F03-FB59-487A-8B14-98C1490CE061}" dt="2025-12-02T21:55:46.251" v="9" actId="26606"/>
          <ac:spMkLst>
            <pc:docMk/>
            <pc:sldMk cId="0" sldId="258"/>
            <ac:spMk id="22" creationId="{955A2079-FA98-4876-80F0-72364A7D2EA4}"/>
          </ac:spMkLst>
        </pc:spChg>
        <pc:graphicFrameChg chg="add mod modGraphic">
          <ac:chgData name="Moraru Mihai" userId="ce008f802afac4c0" providerId="LiveId" clId="{97C95F03-FB59-487A-8B14-98C1490CE061}" dt="2025-12-02T21:55:46.251" v="9" actId="26606"/>
          <ac:graphicFrameMkLst>
            <pc:docMk/>
            <pc:sldMk cId="0" sldId="258"/>
            <ac:graphicFrameMk id="17" creationId="{15CDF625-E158-5F48-1C87-449F190EB196}"/>
          </ac:graphicFrameMkLst>
        </pc:graphicFrameChg>
      </pc:sldChg>
      <pc:sldChg chg="addSp delSp modSp mod setBg">
        <pc:chgData name="Moraru Mihai" userId="ce008f802afac4c0" providerId="LiveId" clId="{97C95F03-FB59-487A-8B14-98C1490CE061}" dt="2025-12-02T21:55:57.363" v="10" actId="26606"/>
        <pc:sldMkLst>
          <pc:docMk/>
          <pc:sldMk cId="0" sldId="259"/>
        </pc:sldMkLst>
        <pc:spChg chg="mod">
          <ac:chgData name="Moraru Mihai" userId="ce008f802afac4c0" providerId="LiveId" clId="{97C95F03-FB59-487A-8B14-98C1490CE061}" dt="2025-12-02T21:55:57.363" v="10" actId="26606"/>
          <ac:spMkLst>
            <pc:docMk/>
            <pc:sldMk cId="0" sldId="259"/>
            <ac:spMk id="2" creationId="{00000000-0000-0000-0000-000000000000}"/>
          </ac:spMkLst>
        </pc:spChg>
        <pc:spChg chg="add">
          <ac:chgData name="Moraru Mihai" userId="ce008f802afac4c0" providerId="LiveId" clId="{97C95F03-FB59-487A-8B14-98C1490CE061}" dt="2025-12-02T21:55:57.363" v="10" actId="26606"/>
          <ac:spMkLst>
            <pc:docMk/>
            <pc:sldMk cId="0" sldId="259"/>
            <ac:spMk id="9" creationId="{738F59A4-4431-460D-8E49-6E65C189A566}"/>
          </ac:spMkLst>
        </pc:spChg>
        <pc:grpChg chg="add">
          <ac:chgData name="Moraru Mihai" userId="ce008f802afac4c0" providerId="LiveId" clId="{97C95F03-FB59-487A-8B14-98C1490CE061}" dt="2025-12-02T21:55:57.363" v="10" actId="26606"/>
          <ac:grpSpMkLst>
            <pc:docMk/>
            <pc:sldMk cId="0" sldId="259"/>
            <ac:grpSpMk id="11" creationId="{8A919B9C-5C01-47E4-B2F2-45F589208ABF}"/>
          </ac:grpSpMkLst>
        </pc:grpChg>
        <pc:graphicFrameChg chg="add">
          <ac:chgData name="Moraru Mihai" userId="ce008f802afac4c0" providerId="LiveId" clId="{97C95F03-FB59-487A-8B14-98C1490CE061}" dt="2025-12-02T21:55:57.363" v="10" actId="26606"/>
          <ac:graphicFrameMkLst>
            <pc:docMk/>
            <pc:sldMk cId="0" sldId="259"/>
            <ac:graphicFrameMk id="5" creationId="{C928799E-C7A5-AF5A-D155-1C5DD1239B35}"/>
          </ac:graphicFrameMkLst>
        </pc:graphicFrameChg>
      </pc:sldChg>
      <pc:sldChg chg="addSp delSp modSp mod setBg">
        <pc:chgData name="Moraru Mihai" userId="ce008f802afac4c0" providerId="LiveId" clId="{97C95F03-FB59-487A-8B14-98C1490CE061}" dt="2025-12-02T21:58:39.507" v="30" actId="27636"/>
        <pc:sldMkLst>
          <pc:docMk/>
          <pc:sldMk cId="0" sldId="260"/>
        </pc:sldMkLst>
        <pc:spChg chg="mod">
          <ac:chgData name="Moraru Mihai" userId="ce008f802afac4c0" providerId="LiveId" clId="{97C95F03-FB59-487A-8B14-98C1490CE061}" dt="2025-12-02T21:58:39.507" v="30" actId="27636"/>
          <ac:spMkLst>
            <pc:docMk/>
            <pc:sldMk cId="0" sldId="260"/>
            <ac:spMk id="2" creationId="{00000000-0000-0000-0000-000000000000}"/>
          </ac:spMkLst>
        </pc:spChg>
        <pc:spChg chg="add">
          <ac:chgData name="Moraru Mihai" userId="ce008f802afac4c0" providerId="LiveId" clId="{97C95F03-FB59-487A-8B14-98C1490CE061}" dt="2025-12-02T21:58:39.484" v="29" actId="26606"/>
          <ac:spMkLst>
            <pc:docMk/>
            <pc:sldMk cId="0" sldId="260"/>
            <ac:spMk id="16" creationId="{F3060C83-F051-4F0E-ABAD-AA0DFC48B218}"/>
          </ac:spMkLst>
        </pc:spChg>
        <pc:spChg chg="add">
          <ac:chgData name="Moraru Mihai" userId="ce008f802afac4c0" providerId="LiveId" clId="{97C95F03-FB59-487A-8B14-98C1490CE061}" dt="2025-12-02T21:58:39.484" v="29" actId="26606"/>
          <ac:spMkLst>
            <pc:docMk/>
            <pc:sldMk cId="0" sldId="260"/>
            <ac:spMk id="17" creationId="{3783CA14-24A1-485C-8B30-D6A5D87987AD}"/>
          </ac:spMkLst>
        </pc:spChg>
        <pc:spChg chg="add">
          <ac:chgData name="Moraru Mihai" userId="ce008f802afac4c0" providerId="LiveId" clId="{97C95F03-FB59-487A-8B14-98C1490CE061}" dt="2025-12-02T21:58:39.484" v="29" actId="26606"/>
          <ac:spMkLst>
            <pc:docMk/>
            <pc:sldMk cId="0" sldId="260"/>
            <ac:spMk id="20" creationId="{83C98ABE-055B-441F-B07E-44F97F083C39}"/>
          </ac:spMkLst>
        </pc:spChg>
        <pc:spChg chg="add">
          <ac:chgData name="Moraru Mihai" userId="ce008f802afac4c0" providerId="LiveId" clId="{97C95F03-FB59-487A-8B14-98C1490CE061}" dt="2025-12-02T21:58:39.484" v="29" actId="26606"/>
          <ac:spMkLst>
            <pc:docMk/>
            <pc:sldMk cId="0" sldId="260"/>
            <ac:spMk id="21" creationId="{FF9F2414-84E8-453E-B1F3-389FDE8192D9}"/>
          </ac:spMkLst>
        </pc:spChg>
        <pc:spChg chg="add">
          <ac:chgData name="Moraru Mihai" userId="ce008f802afac4c0" providerId="LiveId" clId="{97C95F03-FB59-487A-8B14-98C1490CE061}" dt="2025-12-02T21:58:39.484" v="29" actId="26606"/>
          <ac:spMkLst>
            <pc:docMk/>
            <pc:sldMk cId="0" sldId="260"/>
            <ac:spMk id="22" creationId="{29FDB030-9B49-4CED-8CCD-4D99382388AC}"/>
          </ac:spMkLst>
        </pc:spChg>
        <pc:spChg chg="add">
          <ac:chgData name="Moraru Mihai" userId="ce008f802afac4c0" providerId="LiveId" clId="{97C95F03-FB59-487A-8B14-98C1490CE061}" dt="2025-12-02T21:58:39.484" v="29" actId="26606"/>
          <ac:spMkLst>
            <pc:docMk/>
            <pc:sldMk cId="0" sldId="260"/>
            <ac:spMk id="23" creationId="{3ECA69A1-7536-43AC-85EF-C7106179F5ED}"/>
          </ac:spMkLst>
        </pc:spChg>
        <pc:spChg chg="add">
          <ac:chgData name="Moraru Mihai" userId="ce008f802afac4c0" providerId="LiveId" clId="{97C95F03-FB59-487A-8B14-98C1490CE061}" dt="2025-12-02T21:58:39.484" v="29" actId="26606"/>
          <ac:spMkLst>
            <pc:docMk/>
            <pc:sldMk cId="0" sldId="260"/>
            <ac:spMk id="26" creationId="{9A97C86A-04D6-40F7-AE84-31AB43E6A846}"/>
          </ac:spMkLst>
        </pc:spChg>
        <pc:graphicFrameChg chg="add mod modGraphic">
          <ac:chgData name="Moraru Mihai" userId="ce008f802afac4c0" providerId="LiveId" clId="{97C95F03-FB59-487A-8B14-98C1490CE061}" dt="2025-12-02T21:58:39.469" v="28" actId="26606"/>
          <ac:graphicFrameMkLst>
            <pc:docMk/>
            <pc:sldMk cId="0" sldId="260"/>
            <ac:graphicFrameMk id="6" creationId="{3192F8AF-E87A-45A9-E4F5-9A22FC4E171B}"/>
          </ac:graphicFrameMkLst>
        </pc:graphicFrameChg>
      </pc:sldChg>
      <pc:sldChg chg="addSp delSp mod">
        <pc:chgData name="Moraru Mihai" userId="ce008f802afac4c0" providerId="LiveId" clId="{97C95F03-FB59-487A-8B14-98C1490CE061}" dt="2025-12-02T21:58:54.193" v="31" actId="26606"/>
        <pc:sldMkLst>
          <pc:docMk/>
          <pc:sldMk cId="0" sldId="261"/>
        </pc:sldMkLst>
        <pc:graphicFrameChg chg="add">
          <ac:chgData name="Moraru Mihai" userId="ce008f802afac4c0" providerId="LiveId" clId="{97C95F03-FB59-487A-8B14-98C1490CE061}" dt="2025-12-02T21:58:54.193" v="31" actId="26606"/>
          <ac:graphicFrameMkLst>
            <pc:docMk/>
            <pc:sldMk cId="0" sldId="261"/>
            <ac:graphicFrameMk id="5" creationId="{5CC1241B-3A22-3AB3-A63A-E0C03B55332F}"/>
          </ac:graphicFrameMkLst>
        </pc:graphicFrameChg>
      </pc:sldChg>
      <pc:sldChg chg="addSp modSp mod setBg">
        <pc:chgData name="Moraru Mihai" userId="ce008f802afac4c0" providerId="LiveId" clId="{97C95F03-FB59-487A-8B14-98C1490CE061}" dt="2025-12-02T21:59:13.304" v="32" actId="26606"/>
        <pc:sldMkLst>
          <pc:docMk/>
          <pc:sldMk cId="0" sldId="262"/>
        </pc:sldMkLst>
        <pc:spChg chg="mod">
          <ac:chgData name="Moraru Mihai" userId="ce008f802afac4c0" providerId="LiveId" clId="{97C95F03-FB59-487A-8B14-98C1490CE061}" dt="2025-12-02T21:59:13.304" v="32" actId="26606"/>
          <ac:spMkLst>
            <pc:docMk/>
            <pc:sldMk cId="0" sldId="262"/>
            <ac:spMk id="2" creationId="{00000000-0000-0000-0000-000000000000}"/>
          </ac:spMkLst>
        </pc:spChg>
        <pc:spChg chg="mod">
          <ac:chgData name="Moraru Mihai" userId="ce008f802afac4c0" providerId="LiveId" clId="{97C95F03-FB59-487A-8B14-98C1490CE061}" dt="2025-12-02T21:59:13.304" v="32" actId="26606"/>
          <ac:spMkLst>
            <pc:docMk/>
            <pc:sldMk cId="0" sldId="262"/>
            <ac:spMk id="3" creationId="{00000000-0000-0000-0000-000000000000}"/>
          </ac:spMkLst>
        </pc:spChg>
        <pc:spChg chg="add">
          <ac:chgData name="Moraru Mihai" userId="ce008f802afac4c0" providerId="LiveId" clId="{97C95F03-FB59-487A-8B14-98C1490CE061}" dt="2025-12-02T21:59:13.304" v="32" actId="26606"/>
          <ac:spMkLst>
            <pc:docMk/>
            <pc:sldMk cId="0" sldId="262"/>
            <ac:spMk id="9" creationId="{C0763A76-9F1C-4FC5-82B7-DD475DA461B2}"/>
          </ac:spMkLst>
        </pc:spChg>
        <pc:spChg chg="add">
          <ac:chgData name="Moraru Mihai" userId="ce008f802afac4c0" providerId="LiveId" clId="{97C95F03-FB59-487A-8B14-98C1490CE061}" dt="2025-12-02T21:59:13.304" v="32" actId="26606"/>
          <ac:spMkLst>
            <pc:docMk/>
            <pc:sldMk cId="0" sldId="262"/>
            <ac:spMk id="11" creationId="{E81BF4F6-F2CF-4984-9D14-D6966D92F99F}"/>
          </ac:spMkLst>
        </pc:spChg>
        <pc:picChg chg="add">
          <ac:chgData name="Moraru Mihai" userId="ce008f802afac4c0" providerId="LiveId" clId="{97C95F03-FB59-487A-8B14-98C1490CE061}" dt="2025-12-02T21:59:13.304" v="32" actId="26606"/>
          <ac:picMkLst>
            <pc:docMk/>
            <pc:sldMk cId="0" sldId="262"/>
            <ac:picMk id="5" creationId="{6875B771-BA64-5073-6F74-475EEBF942EC}"/>
          </ac:picMkLst>
        </pc:picChg>
      </pc:sldChg>
      <pc:sldChg chg="addSp modSp mod setBg">
        <pc:chgData name="Moraru Mihai" userId="ce008f802afac4c0" providerId="LiveId" clId="{97C95F03-FB59-487A-8B14-98C1490CE061}" dt="2025-12-02T21:59:20.941" v="33" actId="26606"/>
        <pc:sldMkLst>
          <pc:docMk/>
          <pc:sldMk cId="0" sldId="263"/>
        </pc:sldMkLst>
        <pc:spChg chg="mod">
          <ac:chgData name="Moraru Mihai" userId="ce008f802afac4c0" providerId="LiveId" clId="{97C95F03-FB59-487A-8B14-98C1490CE061}" dt="2025-12-02T21:59:20.941" v="33" actId="26606"/>
          <ac:spMkLst>
            <pc:docMk/>
            <pc:sldMk cId="0" sldId="263"/>
            <ac:spMk id="2" creationId="{00000000-0000-0000-0000-000000000000}"/>
          </ac:spMkLst>
        </pc:spChg>
        <pc:spChg chg="mod">
          <ac:chgData name="Moraru Mihai" userId="ce008f802afac4c0" providerId="LiveId" clId="{97C95F03-FB59-487A-8B14-98C1490CE061}" dt="2025-12-02T21:59:20.941" v="33" actId="26606"/>
          <ac:spMkLst>
            <pc:docMk/>
            <pc:sldMk cId="0" sldId="263"/>
            <ac:spMk id="3" creationId="{00000000-0000-0000-0000-000000000000}"/>
          </ac:spMkLst>
        </pc:spChg>
        <pc:spChg chg="add">
          <ac:chgData name="Moraru Mihai" userId="ce008f802afac4c0" providerId="LiveId" clId="{97C95F03-FB59-487A-8B14-98C1490CE061}" dt="2025-12-02T21:59:20.941" v="33" actId="26606"/>
          <ac:spMkLst>
            <pc:docMk/>
            <pc:sldMk cId="0" sldId="263"/>
            <ac:spMk id="9" creationId="{9F7D5CDA-D291-4307-BF55-1381FED29634}"/>
          </ac:spMkLst>
        </pc:spChg>
        <pc:picChg chg="add">
          <ac:chgData name="Moraru Mihai" userId="ce008f802afac4c0" providerId="LiveId" clId="{97C95F03-FB59-487A-8B14-98C1490CE061}" dt="2025-12-02T21:59:20.941" v="33" actId="26606"/>
          <ac:picMkLst>
            <pc:docMk/>
            <pc:sldMk cId="0" sldId="263"/>
            <ac:picMk id="5" creationId="{9B14B823-201A-74BE-B00C-7F2351590AE8}"/>
          </ac:picMkLst>
        </pc:picChg>
      </pc:sldChg>
      <pc:sldChg chg="addSp delSp modSp mod setBg">
        <pc:chgData name="Moraru Mihai" userId="ce008f802afac4c0" providerId="LiveId" clId="{97C95F03-FB59-487A-8B14-98C1490CE061}" dt="2025-12-02T22:01:09.562" v="48" actId="1076"/>
        <pc:sldMkLst>
          <pc:docMk/>
          <pc:sldMk cId="0" sldId="264"/>
        </pc:sldMkLst>
        <pc:spChg chg="mod">
          <ac:chgData name="Moraru Mihai" userId="ce008f802afac4c0" providerId="LiveId" clId="{97C95F03-FB59-487A-8B14-98C1490CE061}" dt="2025-12-02T22:00:19.089" v="40" actId="26606"/>
          <ac:spMkLst>
            <pc:docMk/>
            <pc:sldMk cId="0" sldId="264"/>
            <ac:spMk id="2" creationId="{00000000-0000-0000-0000-000000000000}"/>
          </ac:spMkLst>
        </pc:spChg>
        <pc:spChg chg="mod ord">
          <ac:chgData name="Moraru Mihai" userId="ce008f802afac4c0" providerId="LiveId" clId="{97C95F03-FB59-487A-8B14-98C1490CE061}" dt="2025-12-02T22:01:00.242" v="46" actId="14100"/>
          <ac:spMkLst>
            <pc:docMk/>
            <pc:sldMk cId="0" sldId="264"/>
            <ac:spMk id="3" creationId="{00000000-0000-0000-0000-000000000000}"/>
          </ac:spMkLst>
        </pc:spChg>
        <pc:spChg chg="add">
          <ac:chgData name="Moraru Mihai" userId="ce008f802afac4c0" providerId="LiveId" clId="{97C95F03-FB59-487A-8B14-98C1490CE061}" dt="2025-12-02T22:00:19.089" v="40" actId="26606"/>
          <ac:spMkLst>
            <pc:docMk/>
            <pc:sldMk cId="0" sldId="264"/>
            <ac:spMk id="33" creationId="{04812C46-200A-4DEB-A05E-3ED6C68C2387}"/>
          </ac:spMkLst>
        </pc:spChg>
        <pc:spChg chg="add">
          <ac:chgData name="Moraru Mihai" userId="ce008f802afac4c0" providerId="LiveId" clId="{97C95F03-FB59-487A-8B14-98C1490CE061}" dt="2025-12-02T22:00:19.089" v="40" actId="26606"/>
          <ac:spMkLst>
            <pc:docMk/>
            <pc:sldMk cId="0" sldId="264"/>
            <ac:spMk id="34" creationId="{D1EA859B-E555-4109-94F3-6700E046E008}"/>
          </ac:spMkLst>
        </pc:spChg>
        <pc:picChg chg="add mod ord">
          <ac:chgData name="Moraru Mihai" userId="ce008f802afac4c0" providerId="LiveId" clId="{97C95F03-FB59-487A-8B14-98C1490CE061}" dt="2025-12-02T22:01:09.562" v="48" actId="1076"/>
          <ac:picMkLst>
            <pc:docMk/>
            <pc:sldMk cId="0" sldId="264"/>
            <ac:picMk id="5" creationId="{F0304417-0158-9D39-2747-EAF2C884C64C}"/>
          </ac:picMkLst>
        </pc:picChg>
      </pc:sldChg>
      <pc:sldChg chg="addSp delSp modSp mod setBg">
        <pc:chgData name="Moraru Mihai" userId="ce008f802afac4c0" providerId="LiveId" clId="{97C95F03-FB59-487A-8B14-98C1490CE061}" dt="2025-12-02T22:01:50.079" v="55" actId="26606"/>
        <pc:sldMkLst>
          <pc:docMk/>
          <pc:sldMk cId="0" sldId="265"/>
        </pc:sldMkLst>
        <pc:spChg chg="mod">
          <ac:chgData name="Moraru Mihai" userId="ce008f802afac4c0" providerId="LiveId" clId="{97C95F03-FB59-487A-8B14-98C1490CE061}" dt="2025-12-02T22:01:50.079" v="55" actId="26606"/>
          <ac:spMkLst>
            <pc:docMk/>
            <pc:sldMk cId="0" sldId="265"/>
            <ac:spMk id="2" creationId="{00000000-0000-0000-0000-000000000000}"/>
          </ac:spMkLst>
        </pc:spChg>
        <pc:spChg chg="add">
          <ac:chgData name="Moraru Mihai" userId="ce008f802afac4c0" providerId="LiveId" clId="{97C95F03-FB59-487A-8B14-98C1490CE061}" dt="2025-12-02T22:01:50.079" v="55" actId="26606"/>
          <ac:spMkLst>
            <pc:docMk/>
            <pc:sldMk cId="0" sldId="265"/>
            <ac:spMk id="9" creationId="{BC68A55F-7B32-44D8-AEE5-1AF40532656C}"/>
          </ac:spMkLst>
        </pc:spChg>
        <pc:spChg chg="add">
          <ac:chgData name="Moraru Mihai" userId="ce008f802afac4c0" providerId="LiveId" clId="{97C95F03-FB59-487A-8B14-98C1490CE061}" dt="2025-12-02T22:01:50.079" v="55" actId="26606"/>
          <ac:spMkLst>
            <pc:docMk/>
            <pc:sldMk cId="0" sldId="265"/>
            <ac:spMk id="11" creationId="{CD1AAA2C-FBBE-42AA-B869-31D524B7653F}"/>
          </ac:spMkLst>
        </pc:spChg>
        <pc:spChg chg="add">
          <ac:chgData name="Moraru Mihai" userId="ce008f802afac4c0" providerId="LiveId" clId="{97C95F03-FB59-487A-8B14-98C1490CE061}" dt="2025-12-02T22:01:50.079" v="55" actId="26606"/>
          <ac:spMkLst>
            <pc:docMk/>
            <pc:sldMk cId="0" sldId="265"/>
            <ac:spMk id="13" creationId="{5F937BBF-9326-4230-AB1B-F1795E350559}"/>
          </ac:spMkLst>
        </pc:spChg>
        <pc:graphicFrameChg chg="add">
          <ac:chgData name="Moraru Mihai" userId="ce008f802afac4c0" providerId="LiveId" clId="{97C95F03-FB59-487A-8B14-98C1490CE061}" dt="2025-12-02T22:01:50.079" v="55" actId="26606"/>
          <ac:graphicFrameMkLst>
            <pc:docMk/>
            <pc:sldMk cId="0" sldId="265"/>
            <ac:graphicFrameMk id="24" creationId="{6ACE8F05-96A4-CD81-205F-212BBDF6A2E8}"/>
          </ac:graphicFrameMkLst>
        </pc:graphicFrameChg>
      </pc:sldChg>
      <pc:sldChg chg="addSp modSp mod setBg">
        <pc:chgData name="Moraru Mihai" userId="ce008f802afac4c0" providerId="LiveId" clId="{97C95F03-FB59-487A-8B14-98C1490CE061}" dt="2025-12-02T22:02:04.834" v="56" actId="26606"/>
        <pc:sldMkLst>
          <pc:docMk/>
          <pc:sldMk cId="0" sldId="266"/>
        </pc:sldMkLst>
        <pc:spChg chg="mod">
          <ac:chgData name="Moraru Mihai" userId="ce008f802afac4c0" providerId="LiveId" clId="{97C95F03-FB59-487A-8B14-98C1490CE061}" dt="2025-12-02T22:02:04.834" v="56" actId="26606"/>
          <ac:spMkLst>
            <pc:docMk/>
            <pc:sldMk cId="0" sldId="266"/>
            <ac:spMk id="2" creationId="{00000000-0000-0000-0000-000000000000}"/>
          </ac:spMkLst>
        </pc:spChg>
        <pc:spChg chg="mod">
          <ac:chgData name="Moraru Mihai" userId="ce008f802afac4c0" providerId="LiveId" clId="{97C95F03-FB59-487A-8B14-98C1490CE061}" dt="2025-12-02T22:02:04.834" v="56" actId="26606"/>
          <ac:spMkLst>
            <pc:docMk/>
            <pc:sldMk cId="0" sldId="266"/>
            <ac:spMk id="3" creationId="{00000000-0000-0000-0000-000000000000}"/>
          </ac:spMkLst>
        </pc:spChg>
        <pc:spChg chg="add">
          <ac:chgData name="Moraru Mihai" userId="ce008f802afac4c0" providerId="LiveId" clId="{97C95F03-FB59-487A-8B14-98C1490CE061}" dt="2025-12-02T22:02:04.834" v="56" actId="26606"/>
          <ac:spMkLst>
            <pc:docMk/>
            <pc:sldMk cId="0" sldId="266"/>
            <ac:spMk id="8" creationId="{EEBFA4C8-C301-60A7-C96E-E85360F5DFB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0CCD27-EF9B-40E6-B346-0C1E83095B4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4CE6199-86F2-42FC-83D6-7960EF7FB11E}">
      <dgm:prSet/>
      <dgm:spPr/>
      <dgm:t>
        <a:bodyPr/>
        <a:lstStyle/>
        <a:p>
          <a:pPr algn="l">
            <a:lnSpc>
              <a:spcPct val="100000"/>
            </a:lnSpc>
          </a:pPr>
          <a:r>
            <a:rPr lang="en-US" dirty="0"/>
            <a:t>Small Environmentally friendly cleaning businesses, London (Burns, 2016)</a:t>
          </a:r>
        </a:p>
      </dgm:t>
    </dgm:pt>
    <dgm:pt modelId="{E826E034-1269-4131-9A92-909B6B64F968}" type="parTrans" cxnId="{90619A7E-A162-4771-8513-6772B8282774}">
      <dgm:prSet/>
      <dgm:spPr/>
      <dgm:t>
        <a:bodyPr/>
        <a:lstStyle/>
        <a:p>
          <a:endParaRPr lang="en-US"/>
        </a:p>
      </dgm:t>
    </dgm:pt>
    <dgm:pt modelId="{EA7A0A92-49D0-4002-B528-D306D5B82AD7}" type="sibTrans" cxnId="{90619A7E-A162-4771-8513-6772B8282774}">
      <dgm:prSet/>
      <dgm:spPr/>
      <dgm:t>
        <a:bodyPr/>
        <a:lstStyle/>
        <a:p>
          <a:endParaRPr lang="en-US"/>
        </a:p>
      </dgm:t>
    </dgm:pt>
    <dgm:pt modelId="{E6E4C1B6-0CD7-4BFB-BDAF-E7FB1F918E9E}">
      <dgm:prSet/>
      <dgm:spPr/>
      <dgm:t>
        <a:bodyPr/>
        <a:lstStyle/>
        <a:p>
          <a:pPr>
            <a:lnSpc>
              <a:spcPct val="100000"/>
            </a:lnSpc>
          </a:pPr>
          <a:r>
            <a:rPr lang="en-US" dirty="0"/>
            <a:t>Services: domestic, deep, tenancy, offices.</a:t>
          </a:r>
        </a:p>
      </dgm:t>
    </dgm:pt>
    <dgm:pt modelId="{884B0D34-7126-4633-A152-8098A9AF10D4}" type="parTrans" cxnId="{74BFF0E4-A754-44AB-9D95-8E114D321F75}">
      <dgm:prSet/>
      <dgm:spPr/>
      <dgm:t>
        <a:bodyPr/>
        <a:lstStyle/>
        <a:p>
          <a:endParaRPr lang="en-US"/>
        </a:p>
      </dgm:t>
    </dgm:pt>
    <dgm:pt modelId="{2C1974B4-B7D9-4D6F-BC56-EE9862115ABD}" type="sibTrans" cxnId="{74BFF0E4-A754-44AB-9D95-8E114D321F75}">
      <dgm:prSet/>
      <dgm:spPr/>
      <dgm:t>
        <a:bodyPr/>
        <a:lstStyle/>
        <a:p>
          <a:endParaRPr lang="en-US"/>
        </a:p>
      </dgm:t>
    </dgm:pt>
    <dgm:pt modelId="{7DBE5D69-4FE1-43DB-8D16-E848473049D1}">
      <dgm:prSet/>
      <dgm:spPr/>
      <dgm:t>
        <a:bodyPr/>
        <a:lstStyle/>
        <a:p>
          <a:pPr>
            <a:lnSpc>
              <a:spcPct val="100000"/>
            </a:lnSpc>
          </a:pPr>
          <a:r>
            <a:rPr lang="en-US" dirty="0"/>
            <a:t>Mod is based in East London neighborhoods.</a:t>
          </a:r>
        </a:p>
      </dgm:t>
    </dgm:pt>
    <dgm:pt modelId="{1F9391B6-5A8E-4044-9F40-27E03A124517}" type="parTrans" cxnId="{CFCAEF8F-378D-4625-8D31-75CF162F7F41}">
      <dgm:prSet/>
      <dgm:spPr/>
      <dgm:t>
        <a:bodyPr/>
        <a:lstStyle/>
        <a:p>
          <a:endParaRPr lang="en-US"/>
        </a:p>
      </dgm:t>
    </dgm:pt>
    <dgm:pt modelId="{A0420988-EEA8-4C71-92E8-FF2808C47353}" type="sibTrans" cxnId="{CFCAEF8F-378D-4625-8D31-75CF162F7F41}">
      <dgm:prSet/>
      <dgm:spPr/>
      <dgm:t>
        <a:bodyPr/>
        <a:lstStyle/>
        <a:p>
          <a:endParaRPr lang="en-US"/>
        </a:p>
      </dgm:t>
    </dgm:pt>
    <dgm:pt modelId="{A9375A73-CB56-4167-B7C5-EB7712FD5CF1}">
      <dgm:prSet/>
      <dgm:spPr/>
      <dgm:t>
        <a:bodyPr/>
        <a:lstStyle/>
        <a:p>
          <a:pPr>
            <a:lnSpc>
              <a:spcPct val="100000"/>
            </a:lnSpc>
          </a:pPr>
          <a:r>
            <a:rPr lang="en-US" dirty="0"/>
            <a:t>Pay attention to communication and reliability.</a:t>
          </a:r>
        </a:p>
      </dgm:t>
    </dgm:pt>
    <dgm:pt modelId="{37DC5603-DED4-469F-BD2A-9189EDB86D5A}" type="parTrans" cxnId="{923292D3-9864-476E-B082-4753072F0044}">
      <dgm:prSet/>
      <dgm:spPr/>
      <dgm:t>
        <a:bodyPr/>
        <a:lstStyle/>
        <a:p>
          <a:endParaRPr lang="en-US"/>
        </a:p>
      </dgm:t>
    </dgm:pt>
    <dgm:pt modelId="{E74E6CAC-938C-4E05-949F-4D88FD965CFD}" type="sibTrans" cxnId="{923292D3-9864-476E-B082-4753072F0044}">
      <dgm:prSet/>
      <dgm:spPr/>
      <dgm:t>
        <a:bodyPr/>
        <a:lstStyle/>
        <a:p>
          <a:endParaRPr lang="en-US"/>
        </a:p>
      </dgm:t>
    </dgm:pt>
    <dgm:pt modelId="{37C2C660-CF16-4004-B4CB-000A4F6E1292}">
      <dgm:prSet/>
      <dgm:spPr/>
      <dgm:t>
        <a:bodyPr/>
        <a:lstStyle/>
        <a:p>
          <a:pPr>
            <a:lnSpc>
              <a:spcPct val="100000"/>
            </a:lnSpc>
          </a:pPr>
          <a:r>
            <a:rPr lang="en-US" dirty="0"/>
            <a:t>Employ eco products (no toxic ones) (DEFRA, 2023</a:t>
          </a:r>
          <a:r>
            <a:rPr lang="en-GB" dirty="0"/>
            <a:t>).</a:t>
          </a:r>
          <a:endParaRPr lang="en-US" dirty="0"/>
        </a:p>
      </dgm:t>
    </dgm:pt>
    <dgm:pt modelId="{39B45838-5928-43EC-8197-A198A1CD8B47}" type="parTrans" cxnId="{87E6B05B-4468-472D-9190-478A182D31AE}">
      <dgm:prSet/>
      <dgm:spPr/>
      <dgm:t>
        <a:bodyPr/>
        <a:lstStyle/>
        <a:p>
          <a:endParaRPr lang="en-US"/>
        </a:p>
      </dgm:t>
    </dgm:pt>
    <dgm:pt modelId="{6F5D7D6B-2AF8-4DD4-85AD-A40D8A97BE12}" type="sibTrans" cxnId="{87E6B05B-4468-472D-9190-478A182D31AE}">
      <dgm:prSet/>
      <dgm:spPr/>
      <dgm:t>
        <a:bodyPr/>
        <a:lstStyle/>
        <a:p>
          <a:endParaRPr lang="en-US"/>
        </a:p>
      </dgm:t>
    </dgm:pt>
    <dgm:pt modelId="{029A09C1-4B0B-47B7-884B-604DBAE10231}">
      <dgm:prSet/>
      <dgm:spPr/>
      <dgm:t>
        <a:bodyPr/>
        <a:lstStyle/>
        <a:p>
          <a:pPr>
            <a:lnSpc>
              <a:spcPct val="100000"/>
            </a:lnSpc>
          </a:pPr>
          <a:r>
            <a:rPr lang="en-US" dirty="0"/>
            <a:t>Goal: trusted local cleaning brand.</a:t>
          </a:r>
        </a:p>
      </dgm:t>
    </dgm:pt>
    <dgm:pt modelId="{F35DE8E0-7751-444C-8342-350BFA8D2603}" type="parTrans" cxnId="{DF09F313-28EF-4B24-BC8B-41E201C2D248}">
      <dgm:prSet/>
      <dgm:spPr/>
      <dgm:t>
        <a:bodyPr/>
        <a:lstStyle/>
        <a:p>
          <a:endParaRPr lang="en-US"/>
        </a:p>
      </dgm:t>
    </dgm:pt>
    <dgm:pt modelId="{B4EE3081-32D8-49BC-B58B-AAECF5774E93}" type="sibTrans" cxnId="{DF09F313-28EF-4B24-BC8B-41E201C2D248}">
      <dgm:prSet/>
      <dgm:spPr/>
      <dgm:t>
        <a:bodyPr/>
        <a:lstStyle/>
        <a:p>
          <a:endParaRPr lang="en-US"/>
        </a:p>
      </dgm:t>
    </dgm:pt>
    <dgm:pt modelId="{98760191-7ABD-4C28-B781-804401A46043}" type="pres">
      <dgm:prSet presAssocID="{500CCD27-EF9B-40E6-B346-0C1E83095B4B}" presName="root" presStyleCnt="0">
        <dgm:presLayoutVars>
          <dgm:dir/>
          <dgm:resizeHandles val="exact"/>
        </dgm:presLayoutVars>
      </dgm:prSet>
      <dgm:spPr/>
    </dgm:pt>
    <dgm:pt modelId="{60F2167C-46AC-43EA-8EAE-9BB68BA57C95}" type="pres">
      <dgm:prSet presAssocID="{14CE6199-86F2-42FC-83D6-7960EF7FB11E}" presName="compNode" presStyleCnt="0"/>
      <dgm:spPr/>
    </dgm:pt>
    <dgm:pt modelId="{5214DB59-FD1A-47FC-BF30-57BD5786019F}" type="pres">
      <dgm:prSet presAssocID="{14CE6199-86F2-42FC-83D6-7960EF7FB11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9445B455-9814-456C-938C-3AA76C9A1828}" type="pres">
      <dgm:prSet presAssocID="{14CE6199-86F2-42FC-83D6-7960EF7FB11E}" presName="spaceRect" presStyleCnt="0"/>
      <dgm:spPr/>
    </dgm:pt>
    <dgm:pt modelId="{BF6286E1-1B79-488D-8197-18790F8FB187}" type="pres">
      <dgm:prSet presAssocID="{14CE6199-86F2-42FC-83D6-7960EF7FB11E}" presName="textRect" presStyleLbl="revTx" presStyleIdx="0" presStyleCnt="6" custScaleX="164210" custScaleY="113482">
        <dgm:presLayoutVars>
          <dgm:chMax val="1"/>
          <dgm:chPref val="1"/>
        </dgm:presLayoutVars>
      </dgm:prSet>
      <dgm:spPr/>
    </dgm:pt>
    <dgm:pt modelId="{40564698-66E0-4583-BE70-25A8968B542A}" type="pres">
      <dgm:prSet presAssocID="{EA7A0A92-49D0-4002-B528-D306D5B82AD7}" presName="sibTrans" presStyleCnt="0"/>
      <dgm:spPr/>
    </dgm:pt>
    <dgm:pt modelId="{9DD0FFC7-5DBD-406C-B1A6-6BB9745B7037}" type="pres">
      <dgm:prSet presAssocID="{E6E4C1B6-0CD7-4BFB-BDAF-E7FB1F918E9E}" presName="compNode" presStyleCnt="0"/>
      <dgm:spPr/>
    </dgm:pt>
    <dgm:pt modelId="{F8726665-8B8A-41ED-BB19-030D235C3613}" type="pres">
      <dgm:prSet presAssocID="{E6E4C1B6-0CD7-4BFB-BDAF-E7FB1F918E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FBD91091-A0BC-4CE9-9A39-2D785237BDD3}" type="pres">
      <dgm:prSet presAssocID="{E6E4C1B6-0CD7-4BFB-BDAF-E7FB1F918E9E}" presName="spaceRect" presStyleCnt="0"/>
      <dgm:spPr/>
    </dgm:pt>
    <dgm:pt modelId="{D73DFFA1-7FFF-4744-AEEB-7AB7B54CC654}" type="pres">
      <dgm:prSet presAssocID="{E6E4C1B6-0CD7-4BFB-BDAF-E7FB1F918E9E}" presName="textRect" presStyleLbl="revTx" presStyleIdx="1" presStyleCnt="6">
        <dgm:presLayoutVars>
          <dgm:chMax val="1"/>
          <dgm:chPref val="1"/>
        </dgm:presLayoutVars>
      </dgm:prSet>
      <dgm:spPr/>
    </dgm:pt>
    <dgm:pt modelId="{CC3A3418-C1C5-4905-9CC7-4685CADB78A5}" type="pres">
      <dgm:prSet presAssocID="{2C1974B4-B7D9-4D6F-BC56-EE9862115ABD}" presName="sibTrans" presStyleCnt="0"/>
      <dgm:spPr/>
    </dgm:pt>
    <dgm:pt modelId="{2BB144A5-52FD-4592-BBEF-396D758FA03F}" type="pres">
      <dgm:prSet presAssocID="{7DBE5D69-4FE1-43DB-8D16-E848473049D1}" presName="compNode" presStyleCnt="0"/>
      <dgm:spPr/>
    </dgm:pt>
    <dgm:pt modelId="{3DEB755C-00FC-4C5E-A6C4-1A01A4017A40}" type="pres">
      <dgm:prSet presAssocID="{7DBE5D69-4FE1-43DB-8D16-E848473049D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D2444EAF-FA44-48F6-8DB8-A510E6F5D93E}" type="pres">
      <dgm:prSet presAssocID="{7DBE5D69-4FE1-43DB-8D16-E848473049D1}" presName="spaceRect" presStyleCnt="0"/>
      <dgm:spPr/>
    </dgm:pt>
    <dgm:pt modelId="{8176302F-88ED-40EB-B27B-8EB68F1CF7F1}" type="pres">
      <dgm:prSet presAssocID="{7DBE5D69-4FE1-43DB-8D16-E848473049D1}" presName="textRect" presStyleLbl="revTx" presStyleIdx="2" presStyleCnt="6">
        <dgm:presLayoutVars>
          <dgm:chMax val="1"/>
          <dgm:chPref val="1"/>
        </dgm:presLayoutVars>
      </dgm:prSet>
      <dgm:spPr/>
    </dgm:pt>
    <dgm:pt modelId="{34BD57D7-199B-44F4-8536-4592D6BE4E7F}" type="pres">
      <dgm:prSet presAssocID="{A0420988-EEA8-4C71-92E8-FF2808C47353}" presName="sibTrans" presStyleCnt="0"/>
      <dgm:spPr/>
    </dgm:pt>
    <dgm:pt modelId="{33194544-F001-44EE-9E57-7B37F7FFCF75}" type="pres">
      <dgm:prSet presAssocID="{A9375A73-CB56-4167-B7C5-EB7712FD5CF1}" presName="compNode" presStyleCnt="0"/>
      <dgm:spPr/>
    </dgm:pt>
    <dgm:pt modelId="{235F8B22-7898-4677-9326-B5462AAE774A}" type="pres">
      <dgm:prSet presAssocID="{A9375A73-CB56-4167-B7C5-EB7712FD5CF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37976C49-8DD3-4DCB-BF7A-27FC57AA9FCD}" type="pres">
      <dgm:prSet presAssocID="{A9375A73-CB56-4167-B7C5-EB7712FD5CF1}" presName="spaceRect" presStyleCnt="0"/>
      <dgm:spPr/>
    </dgm:pt>
    <dgm:pt modelId="{82F12A45-2B6F-4128-ACE5-6F60B7D10DCD}" type="pres">
      <dgm:prSet presAssocID="{A9375A73-CB56-4167-B7C5-EB7712FD5CF1}" presName="textRect" presStyleLbl="revTx" presStyleIdx="3" presStyleCnt="6">
        <dgm:presLayoutVars>
          <dgm:chMax val="1"/>
          <dgm:chPref val="1"/>
        </dgm:presLayoutVars>
      </dgm:prSet>
      <dgm:spPr/>
    </dgm:pt>
    <dgm:pt modelId="{0E77ECB4-D798-45E6-9E4E-485159D9755E}" type="pres">
      <dgm:prSet presAssocID="{E74E6CAC-938C-4E05-949F-4D88FD965CFD}" presName="sibTrans" presStyleCnt="0"/>
      <dgm:spPr/>
    </dgm:pt>
    <dgm:pt modelId="{323126AB-6B60-4521-BFF2-5CD13C8E82C2}" type="pres">
      <dgm:prSet presAssocID="{37C2C660-CF16-4004-B4CB-000A4F6E1292}" presName="compNode" presStyleCnt="0"/>
      <dgm:spPr/>
    </dgm:pt>
    <dgm:pt modelId="{AB824B86-03B9-4F82-8364-2C9D358804DD}" type="pres">
      <dgm:prSet presAssocID="{37C2C660-CF16-4004-B4CB-000A4F6E129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adioactive"/>
        </a:ext>
      </dgm:extLst>
    </dgm:pt>
    <dgm:pt modelId="{F1B7398B-821C-442A-A686-E4F5F7E44FC3}" type="pres">
      <dgm:prSet presAssocID="{37C2C660-CF16-4004-B4CB-000A4F6E1292}" presName="spaceRect" presStyleCnt="0"/>
      <dgm:spPr/>
    </dgm:pt>
    <dgm:pt modelId="{2B0FDD43-C638-4AF8-8B42-18F80837CDA1}" type="pres">
      <dgm:prSet presAssocID="{37C2C660-CF16-4004-B4CB-000A4F6E1292}" presName="textRect" presStyleLbl="revTx" presStyleIdx="4" presStyleCnt="6">
        <dgm:presLayoutVars>
          <dgm:chMax val="1"/>
          <dgm:chPref val="1"/>
        </dgm:presLayoutVars>
      </dgm:prSet>
      <dgm:spPr/>
    </dgm:pt>
    <dgm:pt modelId="{1F2C599E-7414-409C-BA66-19D708554454}" type="pres">
      <dgm:prSet presAssocID="{6F5D7D6B-2AF8-4DD4-85AD-A40D8A97BE12}" presName="sibTrans" presStyleCnt="0"/>
      <dgm:spPr/>
    </dgm:pt>
    <dgm:pt modelId="{E2ACFD59-A7AD-47AD-9D05-6D64A61B9C70}" type="pres">
      <dgm:prSet presAssocID="{029A09C1-4B0B-47B7-884B-604DBAE10231}" presName="compNode" presStyleCnt="0"/>
      <dgm:spPr/>
    </dgm:pt>
    <dgm:pt modelId="{32E22A8D-6075-4CF8-8268-37C7F3F33003}" type="pres">
      <dgm:prSet presAssocID="{029A09C1-4B0B-47B7-884B-604DBAE102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llseye"/>
        </a:ext>
      </dgm:extLst>
    </dgm:pt>
    <dgm:pt modelId="{FFFF2637-015F-4A6E-B43D-65A0BA1DBB59}" type="pres">
      <dgm:prSet presAssocID="{029A09C1-4B0B-47B7-884B-604DBAE10231}" presName="spaceRect" presStyleCnt="0"/>
      <dgm:spPr/>
    </dgm:pt>
    <dgm:pt modelId="{71E0C63F-3977-4657-92C2-11BCC738D1E0}" type="pres">
      <dgm:prSet presAssocID="{029A09C1-4B0B-47B7-884B-604DBAE10231}" presName="textRect" presStyleLbl="revTx" presStyleIdx="5" presStyleCnt="6">
        <dgm:presLayoutVars>
          <dgm:chMax val="1"/>
          <dgm:chPref val="1"/>
        </dgm:presLayoutVars>
      </dgm:prSet>
      <dgm:spPr/>
    </dgm:pt>
  </dgm:ptLst>
  <dgm:cxnLst>
    <dgm:cxn modelId="{DF09F313-28EF-4B24-BC8B-41E201C2D248}" srcId="{500CCD27-EF9B-40E6-B346-0C1E83095B4B}" destId="{029A09C1-4B0B-47B7-884B-604DBAE10231}" srcOrd="5" destOrd="0" parTransId="{F35DE8E0-7751-444C-8342-350BFA8D2603}" sibTransId="{B4EE3081-32D8-49BC-B58B-AAECF5774E93}"/>
    <dgm:cxn modelId="{25997C14-BC65-411A-A39C-9FDF5CB483D0}" type="presOf" srcId="{029A09C1-4B0B-47B7-884B-604DBAE10231}" destId="{71E0C63F-3977-4657-92C2-11BCC738D1E0}" srcOrd="0" destOrd="0" presId="urn:microsoft.com/office/officeart/2018/2/layout/IconLabelList"/>
    <dgm:cxn modelId="{4C74AF19-C628-48A5-B8BD-0A7AE84EC115}" type="presOf" srcId="{37C2C660-CF16-4004-B4CB-000A4F6E1292}" destId="{2B0FDD43-C638-4AF8-8B42-18F80837CDA1}" srcOrd="0" destOrd="0" presId="urn:microsoft.com/office/officeart/2018/2/layout/IconLabelList"/>
    <dgm:cxn modelId="{87E6B05B-4468-472D-9190-478A182D31AE}" srcId="{500CCD27-EF9B-40E6-B346-0C1E83095B4B}" destId="{37C2C660-CF16-4004-B4CB-000A4F6E1292}" srcOrd="4" destOrd="0" parTransId="{39B45838-5928-43EC-8197-A198A1CD8B47}" sibTransId="{6F5D7D6B-2AF8-4DD4-85AD-A40D8A97BE12}"/>
    <dgm:cxn modelId="{D12AA76F-EEDA-4D75-A2E9-B3E4281FAAA3}" type="presOf" srcId="{A9375A73-CB56-4167-B7C5-EB7712FD5CF1}" destId="{82F12A45-2B6F-4128-ACE5-6F60B7D10DCD}" srcOrd="0" destOrd="0" presId="urn:microsoft.com/office/officeart/2018/2/layout/IconLabelList"/>
    <dgm:cxn modelId="{5D040479-E75C-43DA-8171-81664AD83FFE}" type="presOf" srcId="{7DBE5D69-4FE1-43DB-8D16-E848473049D1}" destId="{8176302F-88ED-40EB-B27B-8EB68F1CF7F1}" srcOrd="0" destOrd="0" presId="urn:microsoft.com/office/officeart/2018/2/layout/IconLabelList"/>
    <dgm:cxn modelId="{90619A7E-A162-4771-8513-6772B8282774}" srcId="{500CCD27-EF9B-40E6-B346-0C1E83095B4B}" destId="{14CE6199-86F2-42FC-83D6-7960EF7FB11E}" srcOrd="0" destOrd="0" parTransId="{E826E034-1269-4131-9A92-909B6B64F968}" sibTransId="{EA7A0A92-49D0-4002-B528-D306D5B82AD7}"/>
    <dgm:cxn modelId="{CFCAEF8F-378D-4625-8D31-75CF162F7F41}" srcId="{500CCD27-EF9B-40E6-B346-0C1E83095B4B}" destId="{7DBE5D69-4FE1-43DB-8D16-E848473049D1}" srcOrd="2" destOrd="0" parTransId="{1F9391B6-5A8E-4044-9F40-27E03A124517}" sibTransId="{A0420988-EEA8-4C71-92E8-FF2808C47353}"/>
    <dgm:cxn modelId="{D470D7B0-F8D1-4F05-B389-8DA2E000C841}" type="presOf" srcId="{14CE6199-86F2-42FC-83D6-7960EF7FB11E}" destId="{BF6286E1-1B79-488D-8197-18790F8FB187}" srcOrd="0" destOrd="0" presId="urn:microsoft.com/office/officeart/2018/2/layout/IconLabelList"/>
    <dgm:cxn modelId="{973375B1-27C8-4397-9D70-9686B62A64D0}" type="presOf" srcId="{E6E4C1B6-0CD7-4BFB-BDAF-E7FB1F918E9E}" destId="{D73DFFA1-7FFF-4744-AEEB-7AB7B54CC654}" srcOrd="0" destOrd="0" presId="urn:microsoft.com/office/officeart/2018/2/layout/IconLabelList"/>
    <dgm:cxn modelId="{923292D3-9864-476E-B082-4753072F0044}" srcId="{500CCD27-EF9B-40E6-B346-0C1E83095B4B}" destId="{A9375A73-CB56-4167-B7C5-EB7712FD5CF1}" srcOrd="3" destOrd="0" parTransId="{37DC5603-DED4-469F-BD2A-9189EDB86D5A}" sibTransId="{E74E6CAC-938C-4E05-949F-4D88FD965CFD}"/>
    <dgm:cxn modelId="{65BEDFE1-137B-4550-9C00-175749F4C28F}" type="presOf" srcId="{500CCD27-EF9B-40E6-B346-0C1E83095B4B}" destId="{98760191-7ABD-4C28-B781-804401A46043}" srcOrd="0" destOrd="0" presId="urn:microsoft.com/office/officeart/2018/2/layout/IconLabelList"/>
    <dgm:cxn modelId="{74BFF0E4-A754-44AB-9D95-8E114D321F75}" srcId="{500CCD27-EF9B-40E6-B346-0C1E83095B4B}" destId="{E6E4C1B6-0CD7-4BFB-BDAF-E7FB1F918E9E}" srcOrd="1" destOrd="0" parTransId="{884B0D34-7126-4633-A152-8098A9AF10D4}" sibTransId="{2C1974B4-B7D9-4D6F-BC56-EE9862115ABD}"/>
    <dgm:cxn modelId="{ECCD4453-DA56-4F38-A681-FF583A6DD948}" type="presParOf" srcId="{98760191-7ABD-4C28-B781-804401A46043}" destId="{60F2167C-46AC-43EA-8EAE-9BB68BA57C95}" srcOrd="0" destOrd="0" presId="urn:microsoft.com/office/officeart/2018/2/layout/IconLabelList"/>
    <dgm:cxn modelId="{4C283E19-E70F-4DD7-8316-328002A9B529}" type="presParOf" srcId="{60F2167C-46AC-43EA-8EAE-9BB68BA57C95}" destId="{5214DB59-FD1A-47FC-BF30-57BD5786019F}" srcOrd="0" destOrd="0" presId="urn:microsoft.com/office/officeart/2018/2/layout/IconLabelList"/>
    <dgm:cxn modelId="{4FFEF61E-91B7-4851-8147-AAB6636852BE}" type="presParOf" srcId="{60F2167C-46AC-43EA-8EAE-9BB68BA57C95}" destId="{9445B455-9814-456C-938C-3AA76C9A1828}" srcOrd="1" destOrd="0" presId="urn:microsoft.com/office/officeart/2018/2/layout/IconLabelList"/>
    <dgm:cxn modelId="{2AF3439E-B158-41D7-93EC-6A22AEE9622B}" type="presParOf" srcId="{60F2167C-46AC-43EA-8EAE-9BB68BA57C95}" destId="{BF6286E1-1B79-488D-8197-18790F8FB187}" srcOrd="2" destOrd="0" presId="urn:microsoft.com/office/officeart/2018/2/layout/IconLabelList"/>
    <dgm:cxn modelId="{58F6F100-9852-484F-B499-1FC9A7916D15}" type="presParOf" srcId="{98760191-7ABD-4C28-B781-804401A46043}" destId="{40564698-66E0-4583-BE70-25A8968B542A}" srcOrd="1" destOrd="0" presId="urn:microsoft.com/office/officeart/2018/2/layout/IconLabelList"/>
    <dgm:cxn modelId="{4415CF11-E746-45F7-964C-BDDFB4BDF192}" type="presParOf" srcId="{98760191-7ABD-4C28-B781-804401A46043}" destId="{9DD0FFC7-5DBD-406C-B1A6-6BB9745B7037}" srcOrd="2" destOrd="0" presId="urn:microsoft.com/office/officeart/2018/2/layout/IconLabelList"/>
    <dgm:cxn modelId="{421B729C-D50A-489F-8F63-F90C100CEBF4}" type="presParOf" srcId="{9DD0FFC7-5DBD-406C-B1A6-6BB9745B7037}" destId="{F8726665-8B8A-41ED-BB19-030D235C3613}" srcOrd="0" destOrd="0" presId="urn:microsoft.com/office/officeart/2018/2/layout/IconLabelList"/>
    <dgm:cxn modelId="{50D34FD7-A48B-490F-AA53-05C7167623C4}" type="presParOf" srcId="{9DD0FFC7-5DBD-406C-B1A6-6BB9745B7037}" destId="{FBD91091-A0BC-4CE9-9A39-2D785237BDD3}" srcOrd="1" destOrd="0" presId="urn:microsoft.com/office/officeart/2018/2/layout/IconLabelList"/>
    <dgm:cxn modelId="{C63D1362-1AD8-4F63-A1C7-013668F3B6A9}" type="presParOf" srcId="{9DD0FFC7-5DBD-406C-B1A6-6BB9745B7037}" destId="{D73DFFA1-7FFF-4744-AEEB-7AB7B54CC654}" srcOrd="2" destOrd="0" presId="urn:microsoft.com/office/officeart/2018/2/layout/IconLabelList"/>
    <dgm:cxn modelId="{E80D35B2-571B-4340-A95E-86CA78765F0B}" type="presParOf" srcId="{98760191-7ABD-4C28-B781-804401A46043}" destId="{CC3A3418-C1C5-4905-9CC7-4685CADB78A5}" srcOrd="3" destOrd="0" presId="urn:microsoft.com/office/officeart/2018/2/layout/IconLabelList"/>
    <dgm:cxn modelId="{E3BBDDEA-29BE-4E26-9DBB-C73CA0E8815A}" type="presParOf" srcId="{98760191-7ABD-4C28-B781-804401A46043}" destId="{2BB144A5-52FD-4592-BBEF-396D758FA03F}" srcOrd="4" destOrd="0" presId="urn:microsoft.com/office/officeart/2018/2/layout/IconLabelList"/>
    <dgm:cxn modelId="{56C8EC35-EDA8-4729-8309-29B3D1705539}" type="presParOf" srcId="{2BB144A5-52FD-4592-BBEF-396D758FA03F}" destId="{3DEB755C-00FC-4C5E-A6C4-1A01A4017A40}" srcOrd="0" destOrd="0" presId="urn:microsoft.com/office/officeart/2018/2/layout/IconLabelList"/>
    <dgm:cxn modelId="{5D5224F7-A773-44C5-9815-7FE8A2B203B3}" type="presParOf" srcId="{2BB144A5-52FD-4592-BBEF-396D758FA03F}" destId="{D2444EAF-FA44-48F6-8DB8-A510E6F5D93E}" srcOrd="1" destOrd="0" presId="urn:microsoft.com/office/officeart/2018/2/layout/IconLabelList"/>
    <dgm:cxn modelId="{E93889E9-BF4C-4A9A-ABD5-DCC2A0565393}" type="presParOf" srcId="{2BB144A5-52FD-4592-BBEF-396D758FA03F}" destId="{8176302F-88ED-40EB-B27B-8EB68F1CF7F1}" srcOrd="2" destOrd="0" presId="urn:microsoft.com/office/officeart/2018/2/layout/IconLabelList"/>
    <dgm:cxn modelId="{D708DB75-DE8E-475C-9076-6D7DEC5C6C2B}" type="presParOf" srcId="{98760191-7ABD-4C28-B781-804401A46043}" destId="{34BD57D7-199B-44F4-8536-4592D6BE4E7F}" srcOrd="5" destOrd="0" presId="urn:microsoft.com/office/officeart/2018/2/layout/IconLabelList"/>
    <dgm:cxn modelId="{031F05DF-24E8-484B-AF38-EE0992000919}" type="presParOf" srcId="{98760191-7ABD-4C28-B781-804401A46043}" destId="{33194544-F001-44EE-9E57-7B37F7FFCF75}" srcOrd="6" destOrd="0" presId="urn:microsoft.com/office/officeart/2018/2/layout/IconLabelList"/>
    <dgm:cxn modelId="{F5F20183-5953-479D-B0D7-80B11B1C5462}" type="presParOf" srcId="{33194544-F001-44EE-9E57-7B37F7FFCF75}" destId="{235F8B22-7898-4677-9326-B5462AAE774A}" srcOrd="0" destOrd="0" presId="urn:microsoft.com/office/officeart/2018/2/layout/IconLabelList"/>
    <dgm:cxn modelId="{6ACC3F74-6B80-498E-A281-91AD3B516683}" type="presParOf" srcId="{33194544-F001-44EE-9E57-7B37F7FFCF75}" destId="{37976C49-8DD3-4DCB-BF7A-27FC57AA9FCD}" srcOrd="1" destOrd="0" presId="urn:microsoft.com/office/officeart/2018/2/layout/IconLabelList"/>
    <dgm:cxn modelId="{745A9DD9-1F71-4849-8EF6-BF97D6361964}" type="presParOf" srcId="{33194544-F001-44EE-9E57-7B37F7FFCF75}" destId="{82F12A45-2B6F-4128-ACE5-6F60B7D10DCD}" srcOrd="2" destOrd="0" presId="urn:microsoft.com/office/officeart/2018/2/layout/IconLabelList"/>
    <dgm:cxn modelId="{1E614E59-B2E5-4FB2-A833-4E3653C2B039}" type="presParOf" srcId="{98760191-7ABD-4C28-B781-804401A46043}" destId="{0E77ECB4-D798-45E6-9E4E-485159D9755E}" srcOrd="7" destOrd="0" presId="urn:microsoft.com/office/officeart/2018/2/layout/IconLabelList"/>
    <dgm:cxn modelId="{D399D21F-E805-4E13-B953-FAC4A8097C42}" type="presParOf" srcId="{98760191-7ABD-4C28-B781-804401A46043}" destId="{323126AB-6B60-4521-BFF2-5CD13C8E82C2}" srcOrd="8" destOrd="0" presId="urn:microsoft.com/office/officeart/2018/2/layout/IconLabelList"/>
    <dgm:cxn modelId="{C2D096C4-CEA5-4C3D-A871-7CB89BBFFB46}" type="presParOf" srcId="{323126AB-6B60-4521-BFF2-5CD13C8E82C2}" destId="{AB824B86-03B9-4F82-8364-2C9D358804DD}" srcOrd="0" destOrd="0" presId="urn:microsoft.com/office/officeart/2018/2/layout/IconLabelList"/>
    <dgm:cxn modelId="{99FB98BA-63BA-4937-8C98-8BF25E8C21BE}" type="presParOf" srcId="{323126AB-6B60-4521-BFF2-5CD13C8E82C2}" destId="{F1B7398B-821C-442A-A686-E4F5F7E44FC3}" srcOrd="1" destOrd="0" presId="urn:microsoft.com/office/officeart/2018/2/layout/IconLabelList"/>
    <dgm:cxn modelId="{6A0AC6DD-8369-4C6C-9201-153138AB9E39}" type="presParOf" srcId="{323126AB-6B60-4521-BFF2-5CD13C8E82C2}" destId="{2B0FDD43-C638-4AF8-8B42-18F80837CDA1}" srcOrd="2" destOrd="0" presId="urn:microsoft.com/office/officeart/2018/2/layout/IconLabelList"/>
    <dgm:cxn modelId="{92D323B5-8480-4581-AB76-BCA789B7C554}" type="presParOf" srcId="{98760191-7ABD-4C28-B781-804401A46043}" destId="{1F2C599E-7414-409C-BA66-19D708554454}" srcOrd="9" destOrd="0" presId="urn:microsoft.com/office/officeart/2018/2/layout/IconLabelList"/>
    <dgm:cxn modelId="{C091DBEC-9D17-4136-BBC4-F9AEDB00D8A1}" type="presParOf" srcId="{98760191-7ABD-4C28-B781-804401A46043}" destId="{E2ACFD59-A7AD-47AD-9D05-6D64A61B9C70}" srcOrd="10" destOrd="0" presId="urn:microsoft.com/office/officeart/2018/2/layout/IconLabelList"/>
    <dgm:cxn modelId="{8264DA72-F1C5-4594-86C2-D8807585560A}" type="presParOf" srcId="{E2ACFD59-A7AD-47AD-9D05-6D64A61B9C70}" destId="{32E22A8D-6075-4CF8-8268-37C7F3F33003}" srcOrd="0" destOrd="0" presId="urn:microsoft.com/office/officeart/2018/2/layout/IconLabelList"/>
    <dgm:cxn modelId="{A019187C-E1B0-4710-A9A9-FEAADE902C2F}" type="presParOf" srcId="{E2ACFD59-A7AD-47AD-9D05-6D64A61B9C70}" destId="{FFFF2637-015F-4A6E-B43D-65A0BA1DBB59}" srcOrd="1" destOrd="0" presId="urn:microsoft.com/office/officeart/2018/2/layout/IconLabelList"/>
    <dgm:cxn modelId="{096713A5-EC18-4A38-9D2C-9122009C7C23}" type="presParOf" srcId="{E2ACFD59-A7AD-47AD-9D05-6D64A61B9C70}" destId="{71E0C63F-3977-4657-92C2-11BCC738D1E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C7933B-C017-42F9-9B86-1F6685B5D1D2}"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D3F8B9A4-FE88-444E-9FB4-519FDB12ADCE}">
      <dgm:prSet custT="1"/>
      <dgm:spPr/>
      <dgm:t>
        <a:bodyPr/>
        <a:lstStyle/>
        <a:p>
          <a:pPr>
            <a:lnSpc>
              <a:spcPct val="100000"/>
            </a:lnSpc>
          </a:pPr>
          <a:r>
            <a:rPr lang="en-US" sz="1200" dirty="0"/>
            <a:t>Frequent housekeeping to busy families.</a:t>
          </a:r>
        </a:p>
      </dgm:t>
    </dgm:pt>
    <dgm:pt modelId="{0D005E4E-EF76-4841-A953-89AEEC5D47B5}" type="parTrans" cxnId="{8FBBFA09-0B90-4CA5-8020-E696B622FB89}">
      <dgm:prSet/>
      <dgm:spPr/>
      <dgm:t>
        <a:bodyPr/>
        <a:lstStyle/>
        <a:p>
          <a:endParaRPr lang="en-US"/>
        </a:p>
      </dgm:t>
    </dgm:pt>
    <dgm:pt modelId="{FB543AA1-D751-4038-8346-8131C48C75F6}" type="sibTrans" cxnId="{8FBBFA09-0B90-4CA5-8020-E696B622FB89}">
      <dgm:prSet/>
      <dgm:spPr/>
      <dgm:t>
        <a:bodyPr/>
        <a:lstStyle/>
        <a:p>
          <a:endParaRPr lang="en-US"/>
        </a:p>
      </dgm:t>
    </dgm:pt>
    <dgm:pt modelId="{1AB8C9DB-4EF7-487E-B95C-16A39D63E703}">
      <dgm:prSet custT="1"/>
      <dgm:spPr/>
      <dgm:t>
        <a:bodyPr/>
        <a:lstStyle/>
        <a:p>
          <a:pPr>
            <a:lnSpc>
              <a:spcPct val="100000"/>
            </a:lnSpc>
          </a:pPr>
          <a:r>
            <a:rPr lang="en-US" sz="1200" dirty="0"/>
            <a:t>Deep Cleaning of kitchens, bathrooms, appliances to the depths.</a:t>
          </a:r>
        </a:p>
      </dgm:t>
    </dgm:pt>
    <dgm:pt modelId="{F000C32C-3457-4C84-B27B-FBD1D250EC7C}" type="parTrans" cxnId="{0D897038-C2BF-4648-8481-E6A7446C5FA8}">
      <dgm:prSet/>
      <dgm:spPr/>
      <dgm:t>
        <a:bodyPr/>
        <a:lstStyle/>
        <a:p>
          <a:endParaRPr lang="en-US"/>
        </a:p>
      </dgm:t>
    </dgm:pt>
    <dgm:pt modelId="{3A6B6703-D37E-4856-A551-21EA3492E23E}" type="sibTrans" cxnId="{0D897038-C2BF-4648-8481-E6A7446C5FA8}">
      <dgm:prSet/>
      <dgm:spPr/>
      <dgm:t>
        <a:bodyPr/>
        <a:lstStyle/>
        <a:p>
          <a:endParaRPr lang="en-US"/>
        </a:p>
      </dgm:t>
    </dgm:pt>
    <dgm:pt modelId="{0B0A6A7A-7CC5-4583-B0E2-5E282AA79382}">
      <dgm:prSet custT="1"/>
      <dgm:spPr/>
      <dgm:t>
        <a:bodyPr/>
        <a:lstStyle/>
        <a:p>
          <a:pPr>
            <a:lnSpc>
              <a:spcPct val="100000"/>
            </a:lnSpc>
          </a:pPr>
          <a:r>
            <a:rPr lang="en-US" sz="1200" dirty="0"/>
            <a:t>Landlord cleaning End of tenancy cleaning of agents.</a:t>
          </a:r>
        </a:p>
      </dgm:t>
    </dgm:pt>
    <dgm:pt modelId="{40A02304-097B-4D69-812D-D597F21B6F2E}" type="parTrans" cxnId="{63839396-5C01-40D6-83B9-C020520EA7F1}">
      <dgm:prSet/>
      <dgm:spPr/>
      <dgm:t>
        <a:bodyPr/>
        <a:lstStyle/>
        <a:p>
          <a:endParaRPr lang="en-US"/>
        </a:p>
      </dgm:t>
    </dgm:pt>
    <dgm:pt modelId="{F89328B2-8386-4129-A2D1-B7BE299328B1}" type="sibTrans" cxnId="{63839396-5C01-40D6-83B9-C020520EA7F1}">
      <dgm:prSet/>
      <dgm:spPr/>
      <dgm:t>
        <a:bodyPr/>
        <a:lstStyle/>
        <a:p>
          <a:endParaRPr lang="en-US"/>
        </a:p>
      </dgm:t>
    </dgm:pt>
    <dgm:pt modelId="{D95E4CCB-4E10-40C2-B792-EAA6FE641739}">
      <dgm:prSet/>
      <dgm:spPr/>
      <dgm:t>
        <a:bodyPr/>
        <a:lstStyle/>
        <a:p>
          <a:pPr>
            <a:lnSpc>
              <a:spcPct val="100000"/>
            </a:lnSpc>
          </a:pPr>
          <a:r>
            <a:rPr lang="en-US" dirty="0"/>
            <a:t>Cleaning small office and commercial space.</a:t>
          </a:r>
        </a:p>
      </dgm:t>
    </dgm:pt>
    <dgm:pt modelId="{E3CA961B-049E-4ACD-8A0A-38049148CA1A}" type="parTrans" cxnId="{1472C9A1-8664-4379-A163-7BC7FD6CAFB2}">
      <dgm:prSet/>
      <dgm:spPr/>
      <dgm:t>
        <a:bodyPr/>
        <a:lstStyle/>
        <a:p>
          <a:endParaRPr lang="en-US"/>
        </a:p>
      </dgm:t>
    </dgm:pt>
    <dgm:pt modelId="{40B35BC5-8BE2-4305-A31A-B90EC3C7DA04}" type="sibTrans" cxnId="{1472C9A1-8664-4379-A163-7BC7FD6CAFB2}">
      <dgm:prSet/>
      <dgm:spPr/>
      <dgm:t>
        <a:bodyPr/>
        <a:lstStyle/>
        <a:p>
          <a:endParaRPr lang="en-US"/>
        </a:p>
      </dgm:t>
    </dgm:pt>
    <dgm:pt modelId="{F4E643D7-3B53-4D7A-B80F-6275B6179941}">
      <dgm:prSet/>
      <dgm:spPr/>
      <dgm:t>
        <a:bodyPr/>
        <a:lstStyle/>
        <a:p>
          <a:pPr>
            <a:lnSpc>
              <a:spcPct val="100000"/>
            </a:lnSpc>
          </a:pPr>
          <a:r>
            <a:rPr lang="en-US" dirty="0"/>
            <a:t>Eco products save families and pets (DEFRA, 2023).</a:t>
          </a:r>
        </a:p>
      </dgm:t>
    </dgm:pt>
    <dgm:pt modelId="{C8E6FE62-CE24-4308-B631-0EBA9C59BEB0}" type="parTrans" cxnId="{3F0A4E10-5BC6-4D1A-A177-1DEEC8C05DCE}">
      <dgm:prSet/>
      <dgm:spPr/>
      <dgm:t>
        <a:bodyPr/>
        <a:lstStyle/>
        <a:p>
          <a:endParaRPr lang="en-US"/>
        </a:p>
      </dgm:t>
    </dgm:pt>
    <dgm:pt modelId="{4FE4CC18-8CF9-4707-96CC-AB46D95E9D5C}" type="sibTrans" cxnId="{3F0A4E10-5BC6-4D1A-A177-1DEEC8C05DCE}">
      <dgm:prSet/>
      <dgm:spPr/>
      <dgm:t>
        <a:bodyPr/>
        <a:lstStyle/>
        <a:p>
          <a:endParaRPr lang="en-US"/>
        </a:p>
      </dgm:t>
    </dgm:pt>
    <dgm:pt modelId="{8A22530F-B594-463D-92E2-2D64A72DF673}">
      <dgm:prSet/>
      <dgm:spPr/>
      <dgm:t>
        <a:bodyPr/>
        <a:lstStyle/>
        <a:p>
          <a:pPr>
            <a:lnSpc>
              <a:spcPct val="100000"/>
            </a:lnSpc>
            <a:buNone/>
          </a:pPr>
          <a:r>
            <a:rPr lang="en-US" dirty="0"/>
            <a:t>Quality, integrity, fair prices: value.</a:t>
          </a:r>
        </a:p>
      </dgm:t>
    </dgm:pt>
    <dgm:pt modelId="{6BAEE2C4-E62A-4EAA-9860-01664EF48A43}" type="parTrans" cxnId="{F489C97D-FAA4-40E8-82A0-21D27B700717}">
      <dgm:prSet/>
      <dgm:spPr/>
      <dgm:t>
        <a:bodyPr/>
        <a:lstStyle/>
        <a:p>
          <a:endParaRPr lang="en-US"/>
        </a:p>
      </dgm:t>
    </dgm:pt>
    <dgm:pt modelId="{68F6746F-680C-46CC-9980-708E4183C792}" type="sibTrans" cxnId="{F489C97D-FAA4-40E8-82A0-21D27B700717}">
      <dgm:prSet/>
      <dgm:spPr/>
      <dgm:t>
        <a:bodyPr/>
        <a:lstStyle/>
        <a:p>
          <a:endParaRPr lang="en-US"/>
        </a:p>
      </dgm:t>
    </dgm:pt>
    <dgm:pt modelId="{FA1B269E-2D32-4B0A-A45E-D3259A7EC715}" type="pres">
      <dgm:prSet presAssocID="{E6C7933B-C017-42F9-9B86-1F6685B5D1D2}" presName="root" presStyleCnt="0">
        <dgm:presLayoutVars>
          <dgm:dir/>
          <dgm:resizeHandles val="exact"/>
        </dgm:presLayoutVars>
      </dgm:prSet>
      <dgm:spPr/>
    </dgm:pt>
    <dgm:pt modelId="{2408868D-132B-4DD2-9CF7-D02840216F74}" type="pres">
      <dgm:prSet presAssocID="{D3F8B9A4-FE88-444E-9FB4-519FDB12ADCE}" presName="compNode" presStyleCnt="0"/>
      <dgm:spPr/>
    </dgm:pt>
    <dgm:pt modelId="{D2D6F2FA-0041-41B1-8114-022F685BBFD0}" type="pres">
      <dgm:prSet presAssocID="{D3F8B9A4-FE88-444E-9FB4-519FDB12ADC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9D454CF2-52C5-4D99-841E-D96B29C3732D}" type="pres">
      <dgm:prSet presAssocID="{D3F8B9A4-FE88-444E-9FB4-519FDB12ADCE}" presName="spaceRect" presStyleCnt="0"/>
      <dgm:spPr/>
    </dgm:pt>
    <dgm:pt modelId="{FB87E1AD-49E6-439E-8125-6145077CBA33}" type="pres">
      <dgm:prSet presAssocID="{D3F8B9A4-FE88-444E-9FB4-519FDB12ADCE}" presName="textRect" presStyleLbl="revTx" presStyleIdx="0" presStyleCnt="6">
        <dgm:presLayoutVars>
          <dgm:chMax val="1"/>
          <dgm:chPref val="1"/>
        </dgm:presLayoutVars>
      </dgm:prSet>
      <dgm:spPr/>
    </dgm:pt>
    <dgm:pt modelId="{0F0AB76D-8DC8-4369-9CE0-A69078FDC041}" type="pres">
      <dgm:prSet presAssocID="{FB543AA1-D751-4038-8346-8131C48C75F6}" presName="sibTrans" presStyleCnt="0"/>
      <dgm:spPr/>
    </dgm:pt>
    <dgm:pt modelId="{33746D76-B0AA-493A-90C7-43E87EC81F4B}" type="pres">
      <dgm:prSet presAssocID="{1AB8C9DB-4EF7-487E-B95C-16A39D63E703}" presName="compNode" presStyleCnt="0"/>
      <dgm:spPr/>
    </dgm:pt>
    <dgm:pt modelId="{915B6791-FA24-4D75-A57C-E4BFB4B9083A}" type="pres">
      <dgm:prSet presAssocID="{1AB8C9DB-4EF7-487E-B95C-16A39D63E70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k"/>
        </a:ext>
      </dgm:extLst>
    </dgm:pt>
    <dgm:pt modelId="{634E6652-DE0D-4C0F-BCEC-8E8A87234EBD}" type="pres">
      <dgm:prSet presAssocID="{1AB8C9DB-4EF7-487E-B95C-16A39D63E703}" presName="spaceRect" presStyleCnt="0"/>
      <dgm:spPr/>
    </dgm:pt>
    <dgm:pt modelId="{D17ADF00-C46E-451C-BA2E-DB7962BD05DD}" type="pres">
      <dgm:prSet presAssocID="{1AB8C9DB-4EF7-487E-B95C-16A39D63E703}" presName="textRect" presStyleLbl="revTx" presStyleIdx="1" presStyleCnt="6" custScaleX="118041">
        <dgm:presLayoutVars>
          <dgm:chMax val="1"/>
          <dgm:chPref val="1"/>
        </dgm:presLayoutVars>
      </dgm:prSet>
      <dgm:spPr/>
    </dgm:pt>
    <dgm:pt modelId="{94735706-9EC5-4DC3-918C-E5DD46001411}" type="pres">
      <dgm:prSet presAssocID="{3A6B6703-D37E-4856-A551-21EA3492E23E}" presName="sibTrans" presStyleCnt="0"/>
      <dgm:spPr/>
    </dgm:pt>
    <dgm:pt modelId="{FA42EDEE-F7EB-447A-BB27-07F9AB1EE9B7}" type="pres">
      <dgm:prSet presAssocID="{0B0A6A7A-7CC5-4583-B0E2-5E282AA79382}" presName="compNode" presStyleCnt="0"/>
      <dgm:spPr/>
    </dgm:pt>
    <dgm:pt modelId="{F15CCE3E-4F58-4D6B-9232-BEEC11A46AB5}" type="pres">
      <dgm:prSet presAssocID="{0B0A6A7A-7CC5-4583-B0E2-5E282AA7938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C928671D-56AB-439E-A5C1-B03BA2ED7474}" type="pres">
      <dgm:prSet presAssocID="{0B0A6A7A-7CC5-4583-B0E2-5E282AA79382}" presName="spaceRect" presStyleCnt="0"/>
      <dgm:spPr/>
    </dgm:pt>
    <dgm:pt modelId="{208264E3-7D45-45BE-803C-C9E817E058E1}" type="pres">
      <dgm:prSet presAssocID="{0B0A6A7A-7CC5-4583-B0E2-5E282AA79382}" presName="textRect" presStyleLbl="revTx" presStyleIdx="2" presStyleCnt="6">
        <dgm:presLayoutVars>
          <dgm:chMax val="1"/>
          <dgm:chPref val="1"/>
        </dgm:presLayoutVars>
      </dgm:prSet>
      <dgm:spPr/>
    </dgm:pt>
    <dgm:pt modelId="{270C96AF-A85F-4451-857E-24F6649332B6}" type="pres">
      <dgm:prSet presAssocID="{F89328B2-8386-4129-A2D1-B7BE299328B1}" presName="sibTrans" presStyleCnt="0"/>
      <dgm:spPr/>
    </dgm:pt>
    <dgm:pt modelId="{2269523A-4B29-4C39-B03A-5A15BBA3F23B}" type="pres">
      <dgm:prSet presAssocID="{D95E4CCB-4E10-40C2-B792-EAA6FE641739}" presName="compNode" presStyleCnt="0"/>
      <dgm:spPr/>
    </dgm:pt>
    <dgm:pt modelId="{B13A8AF7-C098-4485-8E70-D1409C68571A}" type="pres">
      <dgm:prSet presAssocID="{D95E4CCB-4E10-40C2-B792-EAA6FE64173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9D00955E-3224-4ED8-97D9-2923277FAB36}" type="pres">
      <dgm:prSet presAssocID="{D95E4CCB-4E10-40C2-B792-EAA6FE641739}" presName="spaceRect" presStyleCnt="0"/>
      <dgm:spPr/>
    </dgm:pt>
    <dgm:pt modelId="{7A60D3B2-95C1-4B7A-BA03-F5609E61E1D3}" type="pres">
      <dgm:prSet presAssocID="{D95E4CCB-4E10-40C2-B792-EAA6FE641739}" presName="textRect" presStyleLbl="revTx" presStyleIdx="3" presStyleCnt="6">
        <dgm:presLayoutVars>
          <dgm:chMax val="1"/>
          <dgm:chPref val="1"/>
        </dgm:presLayoutVars>
      </dgm:prSet>
      <dgm:spPr/>
    </dgm:pt>
    <dgm:pt modelId="{3CB2541F-8686-4893-9CBC-9636CF435855}" type="pres">
      <dgm:prSet presAssocID="{40B35BC5-8BE2-4305-A31A-B90EC3C7DA04}" presName="sibTrans" presStyleCnt="0"/>
      <dgm:spPr/>
    </dgm:pt>
    <dgm:pt modelId="{8CB30D01-D171-4C41-91E0-86CC9E710A1B}" type="pres">
      <dgm:prSet presAssocID="{F4E643D7-3B53-4D7A-B80F-6275B6179941}" presName="compNode" presStyleCnt="0"/>
      <dgm:spPr/>
    </dgm:pt>
    <dgm:pt modelId="{E4F7D6A0-76D1-41EF-B4E2-276A859CC3E6}" type="pres">
      <dgm:prSet presAssocID="{F4E643D7-3B53-4D7A-B80F-6275B617994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Hand with Plant"/>
        </a:ext>
      </dgm:extLst>
    </dgm:pt>
    <dgm:pt modelId="{04457A2F-05EF-4009-9B15-8B97DADFFCEC}" type="pres">
      <dgm:prSet presAssocID="{F4E643D7-3B53-4D7A-B80F-6275B6179941}" presName="spaceRect" presStyleCnt="0"/>
      <dgm:spPr/>
    </dgm:pt>
    <dgm:pt modelId="{9B615880-1C55-43F1-9276-6BE3A187CEAA}" type="pres">
      <dgm:prSet presAssocID="{F4E643D7-3B53-4D7A-B80F-6275B6179941}" presName="textRect" presStyleLbl="revTx" presStyleIdx="4" presStyleCnt="6">
        <dgm:presLayoutVars>
          <dgm:chMax val="1"/>
          <dgm:chPref val="1"/>
        </dgm:presLayoutVars>
      </dgm:prSet>
      <dgm:spPr/>
    </dgm:pt>
    <dgm:pt modelId="{C3CBC365-C1CF-4D02-94C7-E1B197D06B03}" type="pres">
      <dgm:prSet presAssocID="{4FE4CC18-8CF9-4707-96CC-AB46D95E9D5C}" presName="sibTrans" presStyleCnt="0"/>
      <dgm:spPr/>
    </dgm:pt>
    <dgm:pt modelId="{15DE9B4B-3079-4231-B422-17EAE1FB9328}" type="pres">
      <dgm:prSet presAssocID="{8A22530F-B594-463D-92E2-2D64A72DF673}" presName="compNode" presStyleCnt="0"/>
      <dgm:spPr/>
    </dgm:pt>
    <dgm:pt modelId="{03DD0F68-FCD8-4ADD-A9E0-FAC82774A6D6}" type="pres">
      <dgm:prSet presAssocID="{8A22530F-B594-463D-92E2-2D64A72DF67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Yuan"/>
        </a:ext>
      </dgm:extLst>
    </dgm:pt>
    <dgm:pt modelId="{47DE03AB-6C8C-443F-BD49-2636D2DDBE51}" type="pres">
      <dgm:prSet presAssocID="{8A22530F-B594-463D-92E2-2D64A72DF673}" presName="spaceRect" presStyleCnt="0"/>
      <dgm:spPr/>
    </dgm:pt>
    <dgm:pt modelId="{F1BF44E0-DB0A-43C1-8B19-31D2DEF64D91}" type="pres">
      <dgm:prSet presAssocID="{8A22530F-B594-463D-92E2-2D64A72DF673}" presName="textRect" presStyleLbl="revTx" presStyleIdx="5" presStyleCnt="6">
        <dgm:presLayoutVars>
          <dgm:chMax val="1"/>
          <dgm:chPref val="1"/>
        </dgm:presLayoutVars>
      </dgm:prSet>
      <dgm:spPr/>
    </dgm:pt>
  </dgm:ptLst>
  <dgm:cxnLst>
    <dgm:cxn modelId="{8FBBFA09-0B90-4CA5-8020-E696B622FB89}" srcId="{E6C7933B-C017-42F9-9B86-1F6685B5D1D2}" destId="{D3F8B9A4-FE88-444E-9FB4-519FDB12ADCE}" srcOrd="0" destOrd="0" parTransId="{0D005E4E-EF76-4841-A953-89AEEC5D47B5}" sibTransId="{FB543AA1-D751-4038-8346-8131C48C75F6}"/>
    <dgm:cxn modelId="{3F0A4E10-5BC6-4D1A-A177-1DEEC8C05DCE}" srcId="{E6C7933B-C017-42F9-9B86-1F6685B5D1D2}" destId="{F4E643D7-3B53-4D7A-B80F-6275B6179941}" srcOrd="4" destOrd="0" parTransId="{C8E6FE62-CE24-4308-B631-0EBA9C59BEB0}" sibTransId="{4FE4CC18-8CF9-4707-96CC-AB46D95E9D5C}"/>
    <dgm:cxn modelId="{A80FC02B-6116-4095-879C-B366A8701FF4}" type="presOf" srcId="{0B0A6A7A-7CC5-4583-B0E2-5E282AA79382}" destId="{208264E3-7D45-45BE-803C-C9E817E058E1}" srcOrd="0" destOrd="0" presId="urn:microsoft.com/office/officeart/2018/2/layout/IconLabelList"/>
    <dgm:cxn modelId="{0D897038-C2BF-4648-8481-E6A7446C5FA8}" srcId="{E6C7933B-C017-42F9-9B86-1F6685B5D1D2}" destId="{1AB8C9DB-4EF7-487E-B95C-16A39D63E703}" srcOrd="1" destOrd="0" parTransId="{F000C32C-3457-4C84-B27B-FBD1D250EC7C}" sibTransId="{3A6B6703-D37E-4856-A551-21EA3492E23E}"/>
    <dgm:cxn modelId="{F2C5F462-3A95-4D31-A206-82464A8CA19F}" type="presOf" srcId="{D3F8B9A4-FE88-444E-9FB4-519FDB12ADCE}" destId="{FB87E1AD-49E6-439E-8125-6145077CBA33}" srcOrd="0" destOrd="0" presId="urn:microsoft.com/office/officeart/2018/2/layout/IconLabelList"/>
    <dgm:cxn modelId="{4D425A71-2048-4EE2-AF59-AA6346ABF343}" type="presOf" srcId="{E6C7933B-C017-42F9-9B86-1F6685B5D1D2}" destId="{FA1B269E-2D32-4B0A-A45E-D3259A7EC715}" srcOrd="0" destOrd="0" presId="urn:microsoft.com/office/officeart/2018/2/layout/IconLabelList"/>
    <dgm:cxn modelId="{B5FE905A-B763-4434-881B-E6C8E06B10DE}" type="presOf" srcId="{1AB8C9DB-4EF7-487E-B95C-16A39D63E703}" destId="{D17ADF00-C46E-451C-BA2E-DB7962BD05DD}" srcOrd="0" destOrd="0" presId="urn:microsoft.com/office/officeart/2018/2/layout/IconLabelList"/>
    <dgm:cxn modelId="{62E45E7C-6F05-4185-B9E4-31F1DF267EF8}" type="presOf" srcId="{D95E4CCB-4E10-40C2-B792-EAA6FE641739}" destId="{7A60D3B2-95C1-4B7A-BA03-F5609E61E1D3}" srcOrd="0" destOrd="0" presId="urn:microsoft.com/office/officeart/2018/2/layout/IconLabelList"/>
    <dgm:cxn modelId="{F489C97D-FAA4-40E8-82A0-21D27B700717}" srcId="{E6C7933B-C017-42F9-9B86-1F6685B5D1D2}" destId="{8A22530F-B594-463D-92E2-2D64A72DF673}" srcOrd="5" destOrd="0" parTransId="{6BAEE2C4-E62A-4EAA-9860-01664EF48A43}" sibTransId="{68F6746F-680C-46CC-9980-708E4183C792}"/>
    <dgm:cxn modelId="{63839396-5C01-40D6-83B9-C020520EA7F1}" srcId="{E6C7933B-C017-42F9-9B86-1F6685B5D1D2}" destId="{0B0A6A7A-7CC5-4583-B0E2-5E282AA79382}" srcOrd="2" destOrd="0" parTransId="{40A02304-097B-4D69-812D-D597F21B6F2E}" sibTransId="{F89328B2-8386-4129-A2D1-B7BE299328B1}"/>
    <dgm:cxn modelId="{769CE496-D374-4740-9190-F96FDE5A9AD1}" type="presOf" srcId="{8A22530F-B594-463D-92E2-2D64A72DF673}" destId="{F1BF44E0-DB0A-43C1-8B19-31D2DEF64D91}" srcOrd="0" destOrd="0" presId="urn:microsoft.com/office/officeart/2018/2/layout/IconLabelList"/>
    <dgm:cxn modelId="{1472C9A1-8664-4379-A163-7BC7FD6CAFB2}" srcId="{E6C7933B-C017-42F9-9B86-1F6685B5D1D2}" destId="{D95E4CCB-4E10-40C2-B792-EAA6FE641739}" srcOrd="3" destOrd="0" parTransId="{E3CA961B-049E-4ACD-8A0A-38049148CA1A}" sibTransId="{40B35BC5-8BE2-4305-A31A-B90EC3C7DA04}"/>
    <dgm:cxn modelId="{97F263F0-4DD0-4053-A729-09A09D451121}" type="presOf" srcId="{F4E643D7-3B53-4D7A-B80F-6275B6179941}" destId="{9B615880-1C55-43F1-9276-6BE3A187CEAA}" srcOrd="0" destOrd="0" presId="urn:microsoft.com/office/officeart/2018/2/layout/IconLabelList"/>
    <dgm:cxn modelId="{85863C02-542D-4F66-AD2E-2EE969B4A6C7}" type="presParOf" srcId="{FA1B269E-2D32-4B0A-A45E-D3259A7EC715}" destId="{2408868D-132B-4DD2-9CF7-D02840216F74}" srcOrd="0" destOrd="0" presId="urn:microsoft.com/office/officeart/2018/2/layout/IconLabelList"/>
    <dgm:cxn modelId="{DDCB541A-43CC-4759-BD34-C75DF7F69C4A}" type="presParOf" srcId="{2408868D-132B-4DD2-9CF7-D02840216F74}" destId="{D2D6F2FA-0041-41B1-8114-022F685BBFD0}" srcOrd="0" destOrd="0" presId="urn:microsoft.com/office/officeart/2018/2/layout/IconLabelList"/>
    <dgm:cxn modelId="{38706C6D-831D-424E-BE57-CA3F89A58A8E}" type="presParOf" srcId="{2408868D-132B-4DD2-9CF7-D02840216F74}" destId="{9D454CF2-52C5-4D99-841E-D96B29C3732D}" srcOrd="1" destOrd="0" presId="urn:microsoft.com/office/officeart/2018/2/layout/IconLabelList"/>
    <dgm:cxn modelId="{48FDDB33-18A6-4AC1-9FD5-6F1181377578}" type="presParOf" srcId="{2408868D-132B-4DD2-9CF7-D02840216F74}" destId="{FB87E1AD-49E6-439E-8125-6145077CBA33}" srcOrd="2" destOrd="0" presId="urn:microsoft.com/office/officeart/2018/2/layout/IconLabelList"/>
    <dgm:cxn modelId="{3E16D4CF-505F-421D-B56A-17B77AD39714}" type="presParOf" srcId="{FA1B269E-2D32-4B0A-A45E-D3259A7EC715}" destId="{0F0AB76D-8DC8-4369-9CE0-A69078FDC041}" srcOrd="1" destOrd="0" presId="urn:microsoft.com/office/officeart/2018/2/layout/IconLabelList"/>
    <dgm:cxn modelId="{372F9BB4-319B-4CCF-A8CD-9F49745D209E}" type="presParOf" srcId="{FA1B269E-2D32-4B0A-A45E-D3259A7EC715}" destId="{33746D76-B0AA-493A-90C7-43E87EC81F4B}" srcOrd="2" destOrd="0" presId="urn:microsoft.com/office/officeart/2018/2/layout/IconLabelList"/>
    <dgm:cxn modelId="{6C23321A-2E51-457D-8644-FFAC5C3594C4}" type="presParOf" srcId="{33746D76-B0AA-493A-90C7-43E87EC81F4B}" destId="{915B6791-FA24-4D75-A57C-E4BFB4B9083A}" srcOrd="0" destOrd="0" presId="urn:microsoft.com/office/officeart/2018/2/layout/IconLabelList"/>
    <dgm:cxn modelId="{D2C9A46D-33FA-491D-882C-9CCD25FC94AB}" type="presParOf" srcId="{33746D76-B0AA-493A-90C7-43E87EC81F4B}" destId="{634E6652-DE0D-4C0F-BCEC-8E8A87234EBD}" srcOrd="1" destOrd="0" presId="urn:microsoft.com/office/officeart/2018/2/layout/IconLabelList"/>
    <dgm:cxn modelId="{778583FF-707C-4DF2-8068-BCBC0E031730}" type="presParOf" srcId="{33746D76-B0AA-493A-90C7-43E87EC81F4B}" destId="{D17ADF00-C46E-451C-BA2E-DB7962BD05DD}" srcOrd="2" destOrd="0" presId="urn:microsoft.com/office/officeart/2018/2/layout/IconLabelList"/>
    <dgm:cxn modelId="{CC69DD2B-ABB1-41C3-BD1F-0047D5704B92}" type="presParOf" srcId="{FA1B269E-2D32-4B0A-A45E-D3259A7EC715}" destId="{94735706-9EC5-4DC3-918C-E5DD46001411}" srcOrd="3" destOrd="0" presId="urn:microsoft.com/office/officeart/2018/2/layout/IconLabelList"/>
    <dgm:cxn modelId="{FEB7B33A-3EB6-4996-8A19-7773F7BFF37E}" type="presParOf" srcId="{FA1B269E-2D32-4B0A-A45E-D3259A7EC715}" destId="{FA42EDEE-F7EB-447A-BB27-07F9AB1EE9B7}" srcOrd="4" destOrd="0" presId="urn:microsoft.com/office/officeart/2018/2/layout/IconLabelList"/>
    <dgm:cxn modelId="{00B67DDC-6556-4834-9B0A-3108F6761586}" type="presParOf" srcId="{FA42EDEE-F7EB-447A-BB27-07F9AB1EE9B7}" destId="{F15CCE3E-4F58-4D6B-9232-BEEC11A46AB5}" srcOrd="0" destOrd="0" presId="urn:microsoft.com/office/officeart/2018/2/layout/IconLabelList"/>
    <dgm:cxn modelId="{BBBA8886-6AA1-4CA1-9B08-7290086F7F24}" type="presParOf" srcId="{FA42EDEE-F7EB-447A-BB27-07F9AB1EE9B7}" destId="{C928671D-56AB-439E-A5C1-B03BA2ED7474}" srcOrd="1" destOrd="0" presId="urn:microsoft.com/office/officeart/2018/2/layout/IconLabelList"/>
    <dgm:cxn modelId="{34F7FF58-FEAC-4588-8DF4-49CE8677B87A}" type="presParOf" srcId="{FA42EDEE-F7EB-447A-BB27-07F9AB1EE9B7}" destId="{208264E3-7D45-45BE-803C-C9E817E058E1}" srcOrd="2" destOrd="0" presId="urn:microsoft.com/office/officeart/2018/2/layout/IconLabelList"/>
    <dgm:cxn modelId="{E61D3197-85D0-4155-8EEE-14FCA91235DC}" type="presParOf" srcId="{FA1B269E-2D32-4B0A-A45E-D3259A7EC715}" destId="{270C96AF-A85F-4451-857E-24F6649332B6}" srcOrd="5" destOrd="0" presId="urn:microsoft.com/office/officeart/2018/2/layout/IconLabelList"/>
    <dgm:cxn modelId="{58631BAC-6B47-42D8-BDDF-B8A30DC78D8E}" type="presParOf" srcId="{FA1B269E-2D32-4B0A-A45E-D3259A7EC715}" destId="{2269523A-4B29-4C39-B03A-5A15BBA3F23B}" srcOrd="6" destOrd="0" presId="urn:microsoft.com/office/officeart/2018/2/layout/IconLabelList"/>
    <dgm:cxn modelId="{F1F9F705-BF60-42E3-BA81-4ED7DFAC5033}" type="presParOf" srcId="{2269523A-4B29-4C39-B03A-5A15BBA3F23B}" destId="{B13A8AF7-C098-4485-8E70-D1409C68571A}" srcOrd="0" destOrd="0" presId="urn:microsoft.com/office/officeart/2018/2/layout/IconLabelList"/>
    <dgm:cxn modelId="{24CADA4A-5874-4664-B86D-18C9BA2A82F7}" type="presParOf" srcId="{2269523A-4B29-4C39-B03A-5A15BBA3F23B}" destId="{9D00955E-3224-4ED8-97D9-2923277FAB36}" srcOrd="1" destOrd="0" presId="urn:microsoft.com/office/officeart/2018/2/layout/IconLabelList"/>
    <dgm:cxn modelId="{20832A38-3158-4AC2-99AE-C266495C8184}" type="presParOf" srcId="{2269523A-4B29-4C39-B03A-5A15BBA3F23B}" destId="{7A60D3B2-95C1-4B7A-BA03-F5609E61E1D3}" srcOrd="2" destOrd="0" presId="urn:microsoft.com/office/officeart/2018/2/layout/IconLabelList"/>
    <dgm:cxn modelId="{D13D682A-28ED-4ED8-94AB-C94851412747}" type="presParOf" srcId="{FA1B269E-2D32-4B0A-A45E-D3259A7EC715}" destId="{3CB2541F-8686-4893-9CBC-9636CF435855}" srcOrd="7" destOrd="0" presId="urn:microsoft.com/office/officeart/2018/2/layout/IconLabelList"/>
    <dgm:cxn modelId="{0CA440E2-D3B6-4819-8B13-01A68C8D59EE}" type="presParOf" srcId="{FA1B269E-2D32-4B0A-A45E-D3259A7EC715}" destId="{8CB30D01-D171-4C41-91E0-86CC9E710A1B}" srcOrd="8" destOrd="0" presId="urn:microsoft.com/office/officeart/2018/2/layout/IconLabelList"/>
    <dgm:cxn modelId="{311A9F84-53DA-4905-A413-E4028C517F1B}" type="presParOf" srcId="{8CB30D01-D171-4C41-91E0-86CC9E710A1B}" destId="{E4F7D6A0-76D1-41EF-B4E2-276A859CC3E6}" srcOrd="0" destOrd="0" presId="urn:microsoft.com/office/officeart/2018/2/layout/IconLabelList"/>
    <dgm:cxn modelId="{3661E9E2-3133-45FA-B14C-1FF5F026E5CC}" type="presParOf" srcId="{8CB30D01-D171-4C41-91E0-86CC9E710A1B}" destId="{04457A2F-05EF-4009-9B15-8B97DADFFCEC}" srcOrd="1" destOrd="0" presId="urn:microsoft.com/office/officeart/2018/2/layout/IconLabelList"/>
    <dgm:cxn modelId="{B4554240-5599-4599-9A50-F970315932A1}" type="presParOf" srcId="{8CB30D01-D171-4C41-91E0-86CC9E710A1B}" destId="{9B615880-1C55-43F1-9276-6BE3A187CEAA}" srcOrd="2" destOrd="0" presId="urn:microsoft.com/office/officeart/2018/2/layout/IconLabelList"/>
    <dgm:cxn modelId="{7C0CD997-7342-4331-BCE1-BAFAF35B98C5}" type="presParOf" srcId="{FA1B269E-2D32-4B0A-A45E-D3259A7EC715}" destId="{C3CBC365-C1CF-4D02-94C7-E1B197D06B03}" srcOrd="9" destOrd="0" presId="urn:microsoft.com/office/officeart/2018/2/layout/IconLabelList"/>
    <dgm:cxn modelId="{4A08DF2B-2F6D-463C-AF17-A1A9DB4E56B7}" type="presParOf" srcId="{FA1B269E-2D32-4B0A-A45E-D3259A7EC715}" destId="{15DE9B4B-3079-4231-B422-17EAE1FB9328}" srcOrd="10" destOrd="0" presId="urn:microsoft.com/office/officeart/2018/2/layout/IconLabelList"/>
    <dgm:cxn modelId="{B5A6312D-4800-4041-81E6-652E347A3E53}" type="presParOf" srcId="{15DE9B4B-3079-4231-B422-17EAE1FB9328}" destId="{03DD0F68-FCD8-4ADD-A9E0-FAC82774A6D6}" srcOrd="0" destOrd="0" presId="urn:microsoft.com/office/officeart/2018/2/layout/IconLabelList"/>
    <dgm:cxn modelId="{F163CAE7-938D-4B60-9F8D-18204C96DCEE}" type="presParOf" srcId="{15DE9B4B-3079-4231-B422-17EAE1FB9328}" destId="{47DE03AB-6C8C-443F-BD49-2636D2DDBE51}" srcOrd="1" destOrd="0" presId="urn:microsoft.com/office/officeart/2018/2/layout/IconLabelList"/>
    <dgm:cxn modelId="{2130EAC7-4FE2-4476-92B4-1FA0A425C013}" type="presParOf" srcId="{15DE9B4B-3079-4231-B422-17EAE1FB9328}" destId="{F1BF44E0-DB0A-43C1-8B19-31D2DEF64D9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2BDA0A-8317-4AFD-881E-5625120DC1A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06B5E5CD-CB3C-4210-8C8F-34BCD6D5338B}">
      <dgm:prSet/>
      <dgm:spPr/>
      <dgm:t>
        <a:bodyPr/>
        <a:lstStyle/>
        <a:p>
          <a:r>
            <a:rPr lang="en-US" dirty="0"/>
            <a:t>Type of law: limited company privately owned (Burns, 2016).</a:t>
          </a:r>
        </a:p>
      </dgm:t>
    </dgm:pt>
    <dgm:pt modelId="{15BB048B-57CD-44B4-A00A-434783E7AC81}" type="parTrans" cxnId="{CE1BF136-C848-4466-A78F-F781F432FEC7}">
      <dgm:prSet/>
      <dgm:spPr/>
      <dgm:t>
        <a:bodyPr/>
        <a:lstStyle/>
        <a:p>
          <a:endParaRPr lang="en-US"/>
        </a:p>
      </dgm:t>
    </dgm:pt>
    <dgm:pt modelId="{0B376B25-7FD6-46F9-B275-0315DFB2391A}" type="sibTrans" cxnId="{CE1BF136-C848-4466-A78F-F781F432FEC7}">
      <dgm:prSet/>
      <dgm:spPr/>
      <dgm:t>
        <a:bodyPr/>
        <a:lstStyle/>
        <a:p>
          <a:endParaRPr lang="en-US"/>
        </a:p>
      </dgm:t>
    </dgm:pt>
    <dgm:pt modelId="{427DD027-682C-427B-9C8A-A3618F839DDF}">
      <dgm:prSet/>
      <dgm:spPr/>
      <dgm:t>
        <a:bodyPr/>
        <a:lstStyle/>
        <a:p>
          <a:r>
            <a:rPr lang="en-US" dirty="0"/>
            <a:t>Owner and Managing Director: Maria Virlan</a:t>
          </a:r>
        </a:p>
      </dgm:t>
    </dgm:pt>
    <dgm:pt modelId="{F7374708-DA99-4ADE-AFAE-824BB9F37BB1}" type="parTrans" cxnId="{C2CC36DA-22AF-450B-944B-FAFC33A97E3E}">
      <dgm:prSet/>
      <dgm:spPr/>
      <dgm:t>
        <a:bodyPr/>
        <a:lstStyle/>
        <a:p>
          <a:endParaRPr lang="en-US"/>
        </a:p>
      </dgm:t>
    </dgm:pt>
    <dgm:pt modelId="{C3FA3797-B4E7-4BB5-BAED-921470D78FB4}" type="sibTrans" cxnId="{C2CC36DA-22AF-450B-944B-FAFC33A97E3E}">
      <dgm:prSet/>
      <dgm:spPr/>
      <dgm:t>
        <a:bodyPr/>
        <a:lstStyle/>
        <a:p>
          <a:endParaRPr lang="en-US"/>
        </a:p>
      </dgm:t>
    </dgm:pt>
    <dgm:pt modelId="{5E235B9A-165A-4DFA-AA0E-15D99245FCAF}">
      <dgm:prSet/>
      <dgm:spPr/>
      <dgm:t>
        <a:bodyPr/>
        <a:lstStyle/>
        <a:p>
          <a:r>
            <a:rPr lang="en-US" dirty="0"/>
            <a:t>Cleaners, quality cheques Team leader.</a:t>
          </a:r>
        </a:p>
      </dgm:t>
    </dgm:pt>
    <dgm:pt modelId="{91DCDCE4-A5D3-4898-B634-AE9B6CEABF83}" type="parTrans" cxnId="{4FA908E5-20EC-4FC7-8429-DB0F4997477E}">
      <dgm:prSet/>
      <dgm:spPr/>
      <dgm:t>
        <a:bodyPr/>
        <a:lstStyle/>
        <a:p>
          <a:endParaRPr lang="en-US"/>
        </a:p>
      </dgm:t>
    </dgm:pt>
    <dgm:pt modelId="{401FFBBE-2F47-4D7C-B6D6-922531AFD5ED}" type="sibTrans" cxnId="{4FA908E5-20EC-4FC7-8429-DB0F4997477E}">
      <dgm:prSet/>
      <dgm:spPr/>
      <dgm:t>
        <a:bodyPr/>
        <a:lstStyle/>
        <a:p>
          <a:endParaRPr lang="en-US"/>
        </a:p>
      </dgm:t>
    </dgm:pt>
    <dgm:pt modelId="{90D8B3DE-C6AF-4763-AF61-BEAA9E988C9A}">
      <dgm:prSet/>
      <dgm:spPr/>
      <dgm:t>
        <a:bodyPr/>
        <a:lstStyle/>
        <a:p>
          <a:r>
            <a:rPr lang="en-US" dirty="0"/>
            <a:t>The Operations assistant takes care of schedules, equipment.</a:t>
          </a:r>
        </a:p>
      </dgm:t>
    </dgm:pt>
    <dgm:pt modelId="{95D3E93F-F03C-4E48-AE74-8585A39B0DF0}" type="parTrans" cxnId="{40C582EB-BF64-4FFF-80A0-61827DDA10BC}">
      <dgm:prSet/>
      <dgm:spPr/>
      <dgm:t>
        <a:bodyPr/>
        <a:lstStyle/>
        <a:p>
          <a:endParaRPr lang="en-US"/>
        </a:p>
      </dgm:t>
    </dgm:pt>
    <dgm:pt modelId="{DF26D406-F9AC-4912-88FE-27DA550D373F}" type="sibTrans" cxnId="{40C582EB-BF64-4FFF-80A0-61827DDA10BC}">
      <dgm:prSet/>
      <dgm:spPr/>
      <dgm:t>
        <a:bodyPr/>
        <a:lstStyle/>
        <a:p>
          <a:endParaRPr lang="en-US"/>
        </a:p>
      </dgm:t>
    </dgm:pt>
    <dgm:pt modelId="{A568C39E-03E7-42C2-8E83-EC7E4F18C0E2}">
      <dgm:prSet/>
      <dgm:spPr/>
      <dgm:t>
        <a:bodyPr/>
        <a:lstStyle/>
        <a:p>
          <a:r>
            <a:rPr lang="en-US" dirty="0"/>
            <a:t>Finance/admin assistant takes care of payroll and invoices.</a:t>
          </a:r>
        </a:p>
      </dgm:t>
    </dgm:pt>
    <dgm:pt modelId="{7BE7279D-6C2E-4AE4-A084-BFB90670A8A3}" type="parTrans" cxnId="{D3188D79-00A5-4844-A884-B4A315CE196A}">
      <dgm:prSet/>
      <dgm:spPr/>
      <dgm:t>
        <a:bodyPr/>
        <a:lstStyle/>
        <a:p>
          <a:endParaRPr lang="en-US"/>
        </a:p>
      </dgm:t>
    </dgm:pt>
    <dgm:pt modelId="{9303337F-A62D-438D-9485-E2CC0386F13C}" type="sibTrans" cxnId="{D3188D79-00A5-4844-A884-B4A315CE196A}">
      <dgm:prSet/>
      <dgm:spPr/>
      <dgm:t>
        <a:bodyPr/>
        <a:lstStyle/>
        <a:p>
          <a:endParaRPr lang="en-US"/>
        </a:p>
      </dgm:t>
    </dgm:pt>
    <dgm:pt modelId="{07578EC3-C553-4A9E-A13C-1AA430035708}">
      <dgm:prSet/>
      <dgm:spPr/>
      <dgm:t>
        <a:bodyPr/>
        <a:lstStyle/>
        <a:p>
          <a:r>
            <a:rPr lang="en-US" dirty="0"/>
            <a:t>Start-up team: five qualified cleaning personnel.</a:t>
          </a:r>
        </a:p>
      </dgm:t>
    </dgm:pt>
    <dgm:pt modelId="{EF696073-1EE3-47A3-9EF1-1720035A8F12}" type="parTrans" cxnId="{D4E3CC08-AD9A-43F9-A9C0-DA60149DC631}">
      <dgm:prSet/>
      <dgm:spPr/>
      <dgm:t>
        <a:bodyPr/>
        <a:lstStyle/>
        <a:p>
          <a:endParaRPr lang="en-US"/>
        </a:p>
      </dgm:t>
    </dgm:pt>
    <dgm:pt modelId="{51775F1A-94D4-4CB1-81AA-222D518A0E49}" type="sibTrans" cxnId="{D4E3CC08-AD9A-43F9-A9C0-DA60149DC631}">
      <dgm:prSet/>
      <dgm:spPr/>
      <dgm:t>
        <a:bodyPr/>
        <a:lstStyle/>
        <a:p>
          <a:endParaRPr lang="en-US"/>
        </a:p>
      </dgm:t>
    </dgm:pt>
    <dgm:pt modelId="{2E7C86EF-268D-4027-8A81-9324E4153D43}" type="pres">
      <dgm:prSet presAssocID="{882BDA0A-8317-4AFD-881E-5625120DC1A8}" presName="Name0" presStyleCnt="0">
        <dgm:presLayoutVars>
          <dgm:dir/>
          <dgm:resizeHandles val="exact"/>
        </dgm:presLayoutVars>
      </dgm:prSet>
      <dgm:spPr/>
    </dgm:pt>
    <dgm:pt modelId="{EA3803B9-40A1-4894-988A-068FA37225FE}" type="pres">
      <dgm:prSet presAssocID="{06B5E5CD-CB3C-4210-8C8F-34BCD6D5338B}" presName="node" presStyleLbl="node1" presStyleIdx="0" presStyleCnt="6">
        <dgm:presLayoutVars>
          <dgm:bulletEnabled val="1"/>
        </dgm:presLayoutVars>
      </dgm:prSet>
      <dgm:spPr/>
    </dgm:pt>
    <dgm:pt modelId="{3E59136F-8A59-4449-99AA-F4D14C4653AF}" type="pres">
      <dgm:prSet presAssocID="{0B376B25-7FD6-46F9-B275-0315DFB2391A}" presName="sibTrans" presStyleLbl="sibTrans1D1" presStyleIdx="0" presStyleCnt="5"/>
      <dgm:spPr/>
    </dgm:pt>
    <dgm:pt modelId="{4A8B129F-1080-4162-9437-BA6572856FDA}" type="pres">
      <dgm:prSet presAssocID="{0B376B25-7FD6-46F9-B275-0315DFB2391A}" presName="connectorText" presStyleLbl="sibTrans1D1" presStyleIdx="0" presStyleCnt="5"/>
      <dgm:spPr/>
    </dgm:pt>
    <dgm:pt modelId="{4BCB189F-2743-4313-8E01-D5FE61FC47F1}" type="pres">
      <dgm:prSet presAssocID="{427DD027-682C-427B-9C8A-A3618F839DDF}" presName="node" presStyleLbl="node1" presStyleIdx="1" presStyleCnt="6">
        <dgm:presLayoutVars>
          <dgm:bulletEnabled val="1"/>
        </dgm:presLayoutVars>
      </dgm:prSet>
      <dgm:spPr/>
    </dgm:pt>
    <dgm:pt modelId="{7D92E51C-1000-44E1-8453-BB1A90B61F18}" type="pres">
      <dgm:prSet presAssocID="{C3FA3797-B4E7-4BB5-BAED-921470D78FB4}" presName="sibTrans" presStyleLbl="sibTrans1D1" presStyleIdx="1" presStyleCnt="5"/>
      <dgm:spPr/>
    </dgm:pt>
    <dgm:pt modelId="{35CE8C4B-E2B6-4A9D-A9D8-843B63F0805E}" type="pres">
      <dgm:prSet presAssocID="{C3FA3797-B4E7-4BB5-BAED-921470D78FB4}" presName="connectorText" presStyleLbl="sibTrans1D1" presStyleIdx="1" presStyleCnt="5"/>
      <dgm:spPr/>
    </dgm:pt>
    <dgm:pt modelId="{C15BD990-80E4-4F2F-8700-4D74CBD1DEFD}" type="pres">
      <dgm:prSet presAssocID="{5E235B9A-165A-4DFA-AA0E-15D99245FCAF}" presName="node" presStyleLbl="node1" presStyleIdx="2" presStyleCnt="6">
        <dgm:presLayoutVars>
          <dgm:bulletEnabled val="1"/>
        </dgm:presLayoutVars>
      </dgm:prSet>
      <dgm:spPr/>
    </dgm:pt>
    <dgm:pt modelId="{FF29BC9D-D18C-48DA-B6DB-A6A1954AFDC0}" type="pres">
      <dgm:prSet presAssocID="{401FFBBE-2F47-4D7C-B6D6-922531AFD5ED}" presName="sibTrans" presStyleLbl="sibTrans1D1" presStyleIdx="2" presStyleCnt="5"/>
      <dgm:spPr/>
    </dgm:pt>
    <dgm:pt modelId="{007BC865-94BF-418D-A8E2-0E90AA96C332}" type="pres">
      <dgm:prSet presAssocID="{401FFBBE-2F47-4D7C-B6D6-922531AFD5ED}" presName="connectorText" presStyleLbl="sibTrans1D1" presStyleIdx="2" presStyleCnt="5"/>
      <dgm:spPr/>
    </dgm:pt>
    <dgm:pt modelId="{2FD5A612-6D78-482B-BF84-1603DA9C9BA6}" type="pres">
      <dgm:prSet presAssocID="{90D8B3DE-C6AF-4763-AF61-BEAA9E988C9A}" presName="node" presStyleLbl="node1" presStyleIdx="3" presStyleCnt="6">
        <dgm:presLayoutVars>
          <dgm:bulletEnabled val="1"/>
        </dgm:presLayoutVars>
      </dgm:prSet>
      <dgm:spPr/>
    </dgm:pt>
    <dgm:pt modelId="{1BA0A810-4E4B-493F-8F44-65497048AE3C}" type="pres">
      <dgm:prSet presAssocID="{DF26D406-F9AC-4912-88FE-27DA550D373F}" presName="sibTrans" presStyleLbl="sibTrans1D1" presStyleIdx="3" presStyleCnt="5"/>
      <dgm:spPr/>
    </dgm:pt>
    <dgm:pt modelId="{B834CD1C-5A80-47F7-922E-AE6077CD254A}" type="pres">
      <dgm:prSet presAssocID="{DF26D406-F9AC-4912-88FE-27DA550D373F}" presName="connectorText" presStyleLbl="sibTrans1D1" presStyleIdx="3" presStyleCnt="5"/>
      <dgm:spPr/>
    </dgm:pt>
    <dgm:pt modelId="{6F384784-F42F-45C8-9AF5-F445C7C43E25}" type="pres">
      <dgm:prSet presAssocID="{A568C39E-03E7-42C2-8E83-EC7E4F18C0E2}" presName="node" presStyleLbl="node1" presStyleIdx="4" presStyleCnt="6">
        <dgm:presLayoutVars>
          <dgm:bulletEnabled val="1"/>
        </dgm:presLayoutVars>
      </dgm:prSet>
      <dgm:spPr/>
    </dgm:pt>
    <dgm:pt modelId="{8204D6DB-28B2-47FF-BB22-120EE1C51D33}" type="pres">
      <dgm:prSet presAssocID="{9303337F-A62D-438D-9485-E2CC0386F13C}" presName="sibTrans" presStyleLbl="sibTrans1D1" presStyleIdx="4" presStyleCnt="5"/>
      <dgm:spPr/>
    </dgm:pt>
    <dgm:pt modelId="{2D739D55-85E7-4C2A-A76A-DADDAC471EDF}" type="pres">
      <dgm:prSet presAssocID="{9303337F-A62D-438D-9485-E2CC0386F13C}" presName="connectorText" presStyleLbl="sibTrans1D1" presStyleIdx="4" presStyleCnt="5"/>
      <dgm:spPr/>
    </dgm:pt>
    <dgm:pt modelId="{07246C0B-7417-402B-87AC-96F536414485}" type="pres">
      <dgm:prSet presAssocID="{07578EC3-C553-4A9E-A13C-1AA430035708}" presName="node" presStyleLbl="node1" presStyleIdx="5" presStyleCnt="6">
        <dgm:presLayoutVars>
          <dgm:bulletEnabled val="1"/>
        </dgm:presLayoutVars>
      </dgm:prSet>
      <dgm:spPr/>
    </dgm:pt>
  </dgm:ptLst>
  <dgm:cxnLst>
    <dgm:cxn modelId="{D4E3CC08-AD9A-43F9-A9C0-DA60149DC631}" srcId="{882BDA0A-8317-4AFD-881E-5625120DC1A8}" destId="{07578EC3-C553-4A9E-A13C-1AA430035708}" srcOrd="5" destOrd="0" parTransId="{EF696073-1EE3-47A3-9EF1-1720035A8F12}" sibTransId="{51775F1A-94D4-4CB1-81AA-222D518A0E49}"/>
    <dgm:cxn modelId="{C6683812-4681-46D8-8F22-C60EBC8AB65C}" type="presOf" srcId="{9303337F-A62D-438D-9485-E2CC0386F13C}" destId="{8204D6DB-28B2-47FF-BB22-120EE1C51D33}" srcOrd="0" destOrd="0" presId="urn:microsoft.com/office/officeart/2016/7/layout/RepeatingBendingProcessNew"/>
    <dgm:cxn modelId="{19E15F1A-F6BE-4BA0-8EBD-600601D7921F}" type="presOf" srcId="{06B5E5CD-CB3C-4210-8C8F-34BCD6D5338B}" destId="{EA3803B9-40A1-4894-988A-068FA37225FE}" srcOrd="0" destOrd="0" presId="urn:microsoft.com/office/officeart/2016/7/layout/RepeatingBendingProcessNew"/>
    <dgm:cxn modelId="{B1AECC1E-8CB4-4EDF-9223-CBE821B73BBF}" type="presOf" srcId="{90D8B3DE-C6AF-4763-AF61-BEAA9E988C9A}" destId="{2FD5A612-6D78-482B-BF84-1603DA9C9BA6}" srcOrd="0" destOrd="0" presId="urn:microsoft.com/office/officeart/2016/7/layout/RepeatingBendingProcessNew"/>
    <dgm:cxn modelId="{9A79F628-3E0C-4F77-AF0F-70FAC390164D}" type="presOf" srcId="{0B376B25-7FD6-46F9-B275-0315DFB2391A}" destId="{4A8B129F-1080-4162-9437-BA6572856FDA}" srcOrd="1" destOrd="0" presId="urn:microsoft.com/office/officeart/2016/7/layout/RepeatingBendingProcessNew"/>
    <dgm:cxn modelId="{735E6D2C-EE9F-4786-8F9C-804C3DDA2A0B}" type="presOf" srcId="{427DD027-682C-427B-9C8A-A3618F839DDF}" destId="{4BCB189F-2743-4313-8E01-D5FE61FC47F1}" srcOrd="0" destOrd="0" presId="urn:microsoft.com/office/officeart/2016/7/layout/RepeatingBendingProcessNew"/>
    <dgm:cxn modelId="{CE1BF136-C848-4466-A78F-F781F432FEC7}" srcId="{882BDA0A-8317-4AFD-881E-5625120DC1A8}" destId="{06B5E5CD-CB3C-4210-8C8F-34BCD6D5338B}" srcOrd="0" destOrd="0" parTransId="{15BB048B-57CD-44B4-A00A-434783E7AC81}" sibTransId="{0B376B25-7FD6-46F9-B275-0315DFB2391A}"/>
    <dgm:cxn modelId="{4FE28364-E4E1-486D-90E0-34949290C4EE}" type="presOf" srcId="{401FFBBE-2F47-4D7C-B6D6-922531AFD5ED}" destId="{007BC865-94BF-418D-A8E2-0E90AA96C332}" srcOrd="1" destOrd="0" presId="urn:microsoft.com/office/officeart/2016/7/layout/RepeatingBendingProcessNew"/>
    <dgm:cxn modelId="{0D3B5E47-D797-4A58-8A9E-6967E58AA3E1}" type="presOf" srcId="{5E235B9A-165A-4DFA-AA0E-15D99245FCAF}" destId="{C15BD990-80E4-4F2F-8700-4D74CBD1DEFD}" srcOrd="0" destOrd="0" presId="urn:microsoft.com/office/officeart/2016/7/layout/RepeatingBendingProcessNew"/>
    <dgm:cxn modelId="{47904B4D-D460-4ABF-96AD-BFB353E29DB5}" type="presOf" srcId="{9303337F-A62D-438D-9485-E2CC0386F13C}" destId="{2D739D55-85E7-4C2A-A76A-DADDAC471EDF}" srcOrd="1" destOrd="0" presId="urn:microsoft.com/office/officeart/2016/7/layout/RepeatingBendingProcessNew"/>
    <dgm:cxn modelId="{ACC85D6E-52E4-432F-9CFA-3C3F8359C7DE}" type="presOf" srcId="{DF26D406-F9AC-4912-88FE-27DA550D373F}" destId="{B834CD1C-5A80-47F7-922E-AE6077CD254A}" srcOrd="1" destOrd="0" presId="urn:microsoft.com/office/officeart/2016/7/layout/RepeatingBendingProcessNew"/>
    <dgm:cxn modelId="{D3188D79-00A5-4844-A884-B4A315CE196A}" srcId="{882BDA0A-8317-4AFD-881E-5625120DC1A8}" destId="{A568C39E-03E7-42C2-8E83-EC7E4F18C0E2}" srcOrd="4" destOrd="0" parTransId="{7BE7279D-6C2E-4AE4-A084-BFB90670A8A3}" sibTransId="{9303337F-A62D-438D-9485-E2CC0386F13C}"/>
    <dgm:cxn modelId="{64B27688-DAAE-43E3-8836-59CB6A981803}" type="presOf" srcId="{DF26D406-F9AC-4912-88FE-27DA550D373F}" destId="{1BA0A810-4E4B-493F-8F44-65497048AE3C}" srcOrd="0" destOrd="0" presId="urn:microsoft.com/office/officeart/2016/7/layout/RepeatingBendingProcessNew"/>
    <dgm:cxn modelId="{9A9E6889-8674-427D-85A1-A23ED8D7680D}" type="presOf" srcId="{882BDA0A-8317-4AFD-881E-5625120DC1A8}" destId="{2E7C86EF-268D-4027-8A81-9324E4153D43}" srcOrd="0" destOrd="0" presId="urn:microsoft.com/office/officeart/2016/7/layout/RepeatingBendingProcessNew"/>
    <dgm:cxn modelId="{5277CA91-56DB-4BD8-A081-418BFEA07690}" type="presOf" srcId="{C3FA3797-B4E7-4BB5-BAED-921470D78FB4}" destId="{35CE8C4B-E2B6-4A9D-A9D8-843B63F0805E}" srcOrd="1" destOrd="0" presId="urn:microsoft.com/office/officeart/2016/7/layout/RepeatingBendingProcessNew"/>
    <dgm:cxn modelId="{F80397C5-6873-4EEC-B9B3-07409165406B}" type="presOf" srcId="{C3FA3797-B4E7-4BB5-BAED-921470D78FB4}" destId="{7D92E51C-1000-44E1-8453-BB1A90B61F18}" srcOrd="0" destOrd="0" presId="urn:microsoft.com/office/officeart/2016/7/layout/RepeatingBendingProcessNew"/>
    <dgm:cxn modelId="{BAFD88CB-91F8-4B73-8A66-DAB66F52E386}" type="presOf" srcId="{401FFBBE-2F47-4D7C-B6D6-922531AFD5ED}" destId="{FF29BC9D-D18C-48DA-B6DB-A6A1954AFDC0}" srcOrd="0" destOrd="0" presId="urn:microsoft.com/office/officeart/2016/7/layout/RepeatingBendingProcessNew"/>
    <dgm:cxn modelId="{C2CC36DA-22AF-450B-944B-FAFC33A97E3E}" srcId="{882BDA0A-8317-4AFD-881E-5625120DC1A8}" destId="{427DD027-682C-427B-9C8A-A3618F839DDF}" srcOrd="1" destOrd="0" parTransId="{F7374708-DA99-4ADE-AFAE-824BB9F37BB1}" sibTransId="{C3FA3797-B4E7-4BB5-BAED-921470D78FB4}"/>
    <dgm:cxn modelId="{885F71E1-B6C6-4173-B95C-569FC8A4E1D7}" type="presOf" srcId="{0B376B25-7FD6-46F9-B275-0315DFB2391A}" destId="{3E59136F-8A59-4449-99AA-F4D14C4653AF}" srcOrd="0" destOrd="0" presId="urn:microsoft.com/office/officeart/2016/7/layout/RepeatingBendingProcessNew"/>
    <dgm:cxn modelId="{4FA908E5-20EC-4FC7-8429-DB0F4997477E}" srcId="{882BDA0A-8317-4AFD-881E-5625120DC1A8}" destId="{5E235B9A-165A-4DFA-AA0E-15D99245FCAF}" srcOrd="2" destOrd="0" parTransId="{91DCDCE4-A5D3-4898-B634-AE9B6CEABF83}" sibTransId="{401FFBBE-2F47-4D7C-B6D6-922531AFD5ED}"/>
    <dgm:cxn modelId="{368EEBE8-EA88-47A7-8CC9-DCC59FDF8ED8}" type="presOf" srcId="{07578EC3-C553-4A9E-A13C-1AA430035708}" destId="{07246C0B-7417-402B-87AC-96F536414485}" srcOrd="0" destOrd="0" presId="urn:microsoft.com/office/officeart/2016/7/layout/RepeatingBendingProcessNew"/>
    <dgm:cxn modelId="{40C582EB-BF64-4FFF-80A0-61827DDA10BC}" srcId="{882BDA0A-8317-4AFD-881E-5625120DC1A8}" destId="{90D8B3DE-C6AF-4763-AF61-BEAA9E988C9A}" srcOrd="3" destOrd="0" parTransId="{95D3E93F-F03C-4E48-AE74-8585A39B0DF0}" sibTransId="{DF26D406-F9AC-4912-88FE-27DA550D373F}"/>
    <dgm:cxn modelId="{97A5A6F3-AF48-4277-A198-9BF79406052B}" type="presOf" srcId="{A568C39E-03E7-42C2-8E83-EC7E4F18C0E2}" destId="{6F384784-F42F-45C8-9AF5-F445C7C43E25}" srcOrd="0" destOrd="0" presId="urn:microsoft.com/office/officeart/2016/7/layout/RepeatingBendingProcessNew"/>
    <dgm:cxn modelId="{CD08AFF4-759C-4E9B-99B3-0728AB9252F4}" type="presParOf" srcId="{2E7C86EF-268D-4027-8A81-9324E4153D43}" destId="{EA3803B9-40A1-4894-988A-068FA37225FE}" srcOrd="0" destOrd="0" presId="urn:microsoft.com/office/officeart/2016/7/layout/RepeatingBendingProcessNew"/>
    <dgm:cxn modelId="{A373BE5B-D067-4EDB-968C-03F8244CACC2}" type="presParOf" srcId="{2E7C86EF-268D-4027-8A81-9324E4153D43}" destId="{3E59136F-8A59-4449-99AA-F4D14C4653AF}" srcOrd="1" destOrd="0" presId="urn:microsoft.com/office/officeart/2016/7/layout/RepeatingBendingProcessNew"/>
    <dgm:cxn modelId="{43B37D60-89AF-4D95-B64B-7634370DF8CC}" type="presParOf" srcId="{3E59136F-8A59-4449-99AA-F4D14C4653AF}" destId="{4A8B129F-1080-4162-9437-BA6572856FDA}" srcOrd="0" destOrd="0" presId="urn:microsoft.com/office/officeart/2016/7/layout/RepeatingBendingProcessNew"/>
    <dgm:cxn modelId="{D530B5AF-A411-486D-9E9F-82500FBDC530}" type="presParOf" srcId="{2E7C86EF-268D-4027-8A81-9324E4153D43}" destId="{4BCB189F-2743-4313-8E01-D5FE61FC47F1}" srcOrd="2" destOrd="0" presId="urn:microsoft.com/office/officeart/2016/7/layout/RepeatingBendingProcessNew"/>
    <dgm:cxn modelId="{693B32C3-A00F-4B12-84CE-758A5E604F03}" type="presParOf" srcId="{2E7C86EF-268D-4027-8A81-9324E4153D43}" destId="{7D92E51C-1000-44E1-8453-BB1A90B61F18}" srcOrd="3" destOrd="0" presId="urn:microsoft.com/office/officeart/2016/7/layout/RepeatingBendingProcessNew"/>
    <dgm:cxn modelId="{5B384E30-BAFE-44DC-B6CC-66D40859F6F0}" type="presParOf" srcId="{7D92E51C-1000-44E1-8453-BB1A90B61F18}" destId="{35CE8C4B-E2B6-4A9D-A9D8-843B63F0805E}" srcOrd="0" destOrd="0" presId="urn:microsoft.com/office/officeart/2016/7/layout/RepeatingBendingProcessNew"/>
    <dgm:cxn modelId="{B59CB83E-5D4B-4A4A-A8BE-B8F0BBF40FC4}" type="presParOf" srcId="{2E7C86EF-268D-4027-8A81-9324E4153D43}" destId="{C15BD990-80E4-4F2F-8700-4D74CBD1DEFD}" srcOrd="4" destOrd="0" presId="urn:microsoft.com/office/officeart/2016/7/layout/RepeatingBendingProcessNew"/>
    <dgm:cxn modelId="{A739BA09-14C5-4244-8BEF-A53778D415A8}" type="presParOf" srcId="{2E7C86EF-268D-4027-8A81-9324E4153D43}" destId="{FF29BC9D-D18C-48DA-B6DB-A6A1954AFDC0}" srcOrd="5" destOrd="0" presId="urn:microsoft.com/office/officeart/2016/7/layout/RepeatingBendingProcessNew"/>
    <dgm:cxn modelId="{EADA97EB-FB50-40E7-A4F3-F8DED7DD32AE}" type="presParOf" srcId="{FF29BC9D-D18C-48DA-B6DB-A6A1954AFDC0}" destId="{007BC865-94BF-418D-A8E2-0E90AA96C332}" srcOrd="0" destOrd="0" presId="urn:microsoft.com/office/officeart/2016/7/layout/RepeatingBendingProcessNew"/>
    <dgm:cxn modelId="{8C4875D2-D0D1-4AE4-8516-5E4504EFA87A}" type="presParOf" srcId="{2E7C86EF-268D-4027-8A81-9324E4153D43}" destId="{2FD5A612-6D78-482B-BF84-1603DA9C9BA6}" srcOrd="6" destOrd="0" presId="urn:microsoft.com/office/officeart/2016/7/layout/RepeatingBendingProcessNew"/>
    <dgm:cxn modelId="{10A5ED9E-4238-47AB-AB7C-6E4A6090429C}" type="presParOf" srcId="{2E7C86EF-268D-4027-8A81-9324E4153D43}" destId="{1BA0A810-4E4B-493F-8F44-65497048AE3C}" srcOrd="7" destOrd="0" presId="urn:microsoft.com/office/officeart/2016/7/layout/RepeatingBendingProcessNew"/>
    <dgm:cxn modelId="{13A97587-5998-40AB-A202-F43D198D8A51}" type="presParOf" srcId="{1BA0A810-4E4B-493F-8F44-65497048AE3C}" destId="{B834CD1C-5A80-47F7-922E-AE6077CD254A}" srcOrd="0" destOrd="0" presId="urn:microsoft.com/office/officeart/2016/7/layout/RepeatingBendingProcessNew"/>
    <dgm:cxn modelId="{CA69797C-F3E2-4BED-8593-B148BE3A1C8C}" type="presParOf" srcId="{2E7C86EF-268D-4027-8A81-9324E4153D43}" destId="{6F384784-F42F-45C8-9AF5-F445C7C43E25}" srcOrd="8" destOrd="0" presId="urn:microsoft.com/office/officeart/2016/7/layout/RepeatingBendingProcessNew"/>
    <dgm:cxn modelId="{F765E4B6-472A-42C0-9210-77B1EE6D8918}" type="presParOf" srcId="{2E7C86EF-268D-4027-8A81-9324E4153D43}" destId="{8204D6DB-28B2-47FF-BB22-120EE1C51D33}" srcOrd="9" destOrd="0" presId="urn:microsoft.com/office/officeart/2016/7/layout/RepeatingBendingProcessNew"/>
    <dgm:cxn modelId="{46F77032-8CCF-4264-9D83-720E596349D2}" type="presParOf" srcId="{8204D6DB-28B2-47FF-BB22-120EE1C51D33}" destId="{2D739D55-85E7-4C2A-A76A-DADDAC471EDF}" srcOrd="0" destOrd="0" presId="urn:microsoft.com/office/officeart/2016/7/layout/RepeatingBendingProcessNew"/>
    <dgm:cxn modelId="{F37256E0-FDF0-43F9-93CF-116350EC3116}" type="presParOf" srcId="{2E7C86EF-268D-4027-8A81-9324E4153D43}" destId="{07246C0B-7417-402B-87AC-96F53641448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DE23DD-53F2-47B0-9563-DF4FA3A200E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449E27-A954-4884-B107-13555726E212}">
      <dgm:prSet/>
      <dgm:spPr/>
      <dgm:t>
        <a:bodyPr/>
        <a:lstStyle/>
        <a:p>
          <a:r>
            <a:rPr lang="en-US" dirty="0"/>
            <a:t>The market of UK cleaners improving after the pandemic (Mintel, 2024).</a:t>
          </a:r>
        </a:p>
      </dgm:t>
    </dgm:pt>
    <dgm:pt modelId="{EB127471-F424-4F15-A35A-AE3F26034BE8}" type="parTrans" cxnId="{21E0BC4F-1427-4235-A22F-B8448E78268F}">
      <dgm:prSet/>
      <dgm:spPr/>
      <dgm:t>
        <a:bodyPr/>
        <a:lstStyle/>
        <a:p>
          <a:endParaRPr lang="en-US"/>
        </a:p>
      </dgm:t>
    </dgm:pt>
    <dgm:pt modelId="{9CAA4ED1-C786-4E8A-ACCC-1B7E6F5F9292}" type="sibTrans" cxnId="{21E0BC4F-1427-4235-A22F-B8448E78268F}">
      <dgm:prSet/>
      <dgm:spPr/>
      <dgm:t>
        <a:bodyPr/>
        <a:lstStyle/>
        <a:p>
          <a:endParaRPr lang="en-US"/>
        </a:p>
      </dgm:t>
    </dgm:pt>
    <dgm:pt modelId="{454C7DF0-B370-49AF-8069-0940FAA6E6A2}">
      <dgm:prSet/>
      <dgm:spPr/>
      <dgm:t>
        <a:bodyPr/>
        <a:lstStyle/>
        <a:p>
          <a:r>
            <a:rPr lang="en-US" dirty="0"/>
            <a:t>London: several pros and rentals (Statista, 2024)</a:t>
          </a:r>
        </a:p>
      </dgm:t>
    </dgm:pt>
    <dgm:pt modelId="{618C39ED-2752-4056-9D41-AAB8A2555A27}" type="parTrans" cxnId="{67DB4E0A-B2CB-435C-9D15-D968BAC8342C}">
      <dgm:prSet/>
      <dgm:spPr/>
      <dgm:t>
        <a:bodyPr/>
        <a:lstStyle/>
        <a:p>
          <a:endParaRPr lang="en-US"/>
        </a:p>
      </dgm:t>
    </dgm:pt>
    <dgm:pt modelId="{8B2494C1-99AF-4153-A681-736BE6620BF8}" type="sibTrans" cxnId="{67DB4E0A-B2CB-435C-9D15-D968BAC8342C}">
      <dgm:prSet/>
      <dgm:spPr/>
      <dgm:t>
        <a:bodyPr/>
        <a:lstStyle/>
        <a:p>
          <a:endParaRPr lang="en-US"/>
        </a:p>
      </dgm:t>
    </dgm:pt>
    <dgm:pt modelId="{D7B7B33E-F968-4724-831D-344BF24263B9}">
      <dgm:prSet/>
      <dgm:spPr/>
      <dgm:t>
        <a:bodyPr/>
        <a:lstStyle/>
        <a:p>
          <a:r>
            <a:rPr lang="en-US" dirty="0"/>
            <a:t>Target: adults 25–55 in East London</a:t>
          </a:r>
        </a:p>
      </dgm:t>
    </dgm:pt>
    <dgm:pt modelId="{2CD51AAA-0825-4092-9C21-68837BABAD7C}" type="parTrans" cxnId="{92E03002-57E2-4893-9FE6-E0C65962A4CF}">
      <dgm:prSet/>
      <dgm:spPr/>
      <dgm:t>
        <a:bodyPr/>
        <a:lstStyle/>
        <a:p>
          <a:endParaRPr lang="en-US"/>
        </a:p>
      </dgm:t>
    </dgm:pt>
    <dgm:pt modelId="{7F17BD87-CA0B-4DA9-88F0-753D576D19C8}" type="sibTrans" cxnId="{92E03002-57E2-4893-9FE6-E0C65962A4CF}">
      <dgm:prSet/>
      <dgm:spPr/>
      <dgm:t>
        <a:bodyPr/>
        <a:lstStyle/>
        <a:p>
          <a:endParaRPr lang="en-US"/>
        </a:p>
      </dgm:t>
    </dgm:pt>
    <dgm:pt modelId="{B600CC32-624F-407A-BFEB-459B36FD6A1B}">
      <dgm:prSet/>
      <dgm:spPr/>
      <dgm:t>
        <a:bodyPr/>
        <a:lstStyle/>
        <a:p>
          <a:pPr>
            <a:buNone/>
          </a:pPr>
          <a:r>
            <a:rPr lang="en-US" dirty="0"/>
            <a:t>Letting and estate agents also.</a:t>
          </a:r>
        </a:p>
      </dgm:t>
    </dgm:pt>
    <dgm:pt modelId="{F4A98695-9072-44AF-B555-7CF84B82FBFA}" type="parTrans" cxnId="{E40FC1AC-AB5C-40B5-9E33-C82568C27CBE}">
      <dgm:prSet/>
      <dgm:spPr/>
      <dgm:t>
        <a:bodyPr/>
        <a:lstStyle/>
        <a:p>
          <a:endParaRPr lang="en-US"/>
        </a:p>
      </dgm:t>
    </dgm:pt>
    <dgm:pt modelId="{885018AF-4219-457F-999D-D1D8436BCE2F}" type="sibTrans" cxnId="{E40FC1AC-AB5C-40B5-9E33-C82568C27CBE}">
      <dgm:prSet/>
      <dgm:spPr/>
      <dgm:t>
        <a:bodyPr/>
        <a:lstStyle/>
        <a:p>
          <a:endParaRPr lang="en-US"/>
        </a:p>
      </dgm:t>
    </dgm:pt>
    <dgm:pt modelId="{3125EAC6-1403-4FE8-8D3C-E26D20DD0B25}">
      <dgm:prSet/>
      <dgm:spPr/>
      <dgm:t>
        <a:bodyPr/>
        <a:lstStyle/>
        <a:p>
          <a:r>
            <a:rPr lang="en-US" dirty="0"/>
            <a:t>Competitors Molly Maid, Fantastic Services, locals.</a:t>
          </a:r>
        </a:p>
      </dgm:t>
    </dgm:pt>
    <dgm:pt modelId="{246CE9B9-56CE-46AA-BD39-B42C39149794}" type="parTrans" cxnId="{7FD5FB74-6764-448E-82EE-0C471AF49496}">
      <dgm:prSet/>
      <dgm:spPr/>
      <dgm:t>
        <a:bodyPr/>
        <a:lstStyle/>
        <a:p>
          <a:endParaRPr lang="en-US"/>
        </a:p>
      </dgm:t>
    </dgm:pt>
    <dgm:pt modelId="{38CB029A-6F50-4F37-87D5-86D05E8DB307}" type="sibTrans" cxnId="{7FD5FB74-6764-448E-82EE-0C471AF49496}">
      <dgm:prSet/>
      <dgm:spPr/>
      <dgm:t>
        <a:bodyPr/>
        <a:lstStyle/>
        <a:p>
          <a:endParaRPr lang="en-US"/>
        </a:p>
      </dgm:t>
    </dgm:pt>
    <dgm:pt modelId="{BD92A015-9213-4A09-AA5A-E3D879A8BC52}">
      <dgm:prSet/>
      <dgm:spPr/>
      <dgm:t>
        <a:bodyPr/>
        <a:lstStyle/>
        <a:p>
          <a:r>
            <a:rPr lang="en-US" dirty="0"/>
            <a:t>Competition through environmental concern and credibility.</a:t>
          </a:r>
        </a:p>
      </dgm:t>
    </dgm:pt>
    <dgm:pt modelId="{23A6C814-95BD-4E4D-B79E-EE94F8F8AD11}" type="parTrans" cxnId="{B38E0CAD-CA36-475B-B770-1457F5CCFF67}">
      <dgm:prSet/>
      <dgm:spPr/>
      <dgm:t>
        <a:bodyPr/>
        <a:lstStyle/>
        <a:p>
          <a:endParaRPr lang="en-US"/>
        </a:p>
      </dgm:t>
    </dgm:pt>
    <dgm:pt modelId="{0742B99A-EDCD-43DF-95E8-9B21C43D38D8}" type="sibTrans" cxnId="{B38E0CAD-CA36-475B-B770-1457F5CCFF67}">
      <dgm:prSet/>
      <dgm:spPr/>
      <dgm:t>
        <a:bodyPr/>
        <a:lstStyle/>
        <a:p>
          <a:endParaRPr lang="en-US"/>
        </a:p>
      </dgm:t>
    </dgm:pt>
    <dgm:pt modelId="{7565C710-E1B2-4664-AA71-66FA66DB7FF8}" type="pres">
      <dgm:prSet presAssocID="{3DDE23DD-53F2-47B0-9563-DF4FA3A200ED}" presName="vert0" presStyleCnt="0">
        <dgm:presLayoutVars>
          <dgm:dir/>
          <dgm:animOne val="branch"/>
          <dgm:animLvl val="lvl"/>
        </dgm:presLayoutVars>
      </dgm:prSet>
      <dgm:spPr/>
    </dgm:pt>
    <dgm:pt modelId="{8CE32B3E-0DAF-48E7-BC3E-9A28519EBA1C}" type="pres">
      <dgm:prSet presAssocID="{B2449E27-A954-4884-B107-13555726E212}" presName="thickLine" presStyleLbl="alignNode1" presStyleIdx="0" presStyleCnt="6"/>
      <dgm:spPr/>
    </dgm:pt>
    <dgm:pt modelId="{1ECC2328-DE6D-4B02-B77B-6BA1F8B096E4}" type="pres">
      <dgm:prSet presAssocID="{B2449E27-A954-4884-B107-13555726E212}" presName="horz1" presStyleCnt="0"/>
      <dgm:spPr/>
    </dgm:pt>
    <dgm:pt modelId="{1C964136-DB19-4FB2-B28B-19D627A227F2}" type="pres">
      <dgm:prSet presAssocID="{B2449E27-A954-4884-B107-13555726E212}" presName="tx1" presStyleLbl="revTx" presStyleIdx="0" presStyleCnt="6"/>
      <dgm:spPr/>
    </dgm:pt>
    <dgm:pt modelId="{4B7FF233-C354-4EA1-B3AA-68215A1982DD}" type="pres">
      <dgm:prSet presAssocID="{B2449E27-A954-4884-B107-13555726E212}" presName="vert1" presStyleCnt="0"/>
      <dgm:spPr/>
    </dgm:pt>
    <dgm:pt modelId="{5BA16BF7-2AE0-4FC3-B4F8-59E88E57DEFB}" type="pres">
      <dgm:prSet presAssocID="{454C7DF0-B370-49AF-8069-0940FAA6E6A2}" presName="thickLine" presStyleLbl="alignNode1" presStyleIdx="1" presStyleCnt="6"/>
      <dgm:spPr/>
    </dgm:pt>
    <dgm:pt modelId="{67E3A7DB-8BBD-407B-9FA6-1A819B81A4FB}" type="pres">
      <dgm:prSet presAssocID="{454C7DF0-B370-49AF-8069-0940FAA6E6A2}" presName="horz1" presStyleCnt="0"/>
      <dgm:spPr/>
    </dgm:pt>
    <dgm:pt modelId="{17B84048-C2D0-463D-B236-2CACF2635BDB}" type="pres">
      <dgm:prSet presAssocID="{454C7DF0-B370-49AF-8069-0940FAA6E6A2}" presName="tx1" presStyleLbl="revTx" presStyleIdx="1" presStyleCnt="6"/>
      <dgm:spPr/>
    </dgm:pt>
    <dgm:pt modelId="{C3C95934-AA7E-468E-87E3-4164D34B6704}" type="pres">
      <dgm:prSet presAssocID="{454C7DF0-B370-49AF-8069-0940FAA6E6A2}" presName="vert1" presStyleCnt="0"/>
      <dgm:spPr/>
    </dgm:pt>
    <dgm:pt modelId="{789E7E11-FDE8-47B4-A2C2-F2F092713237}" type="pres">
      <dgm:prSet presAssocID="{D7B7B33E-F968-4724-831D-344BF24263B9}" presName="thickLine" presStyleLbl="alignNode1" presStyleIdx="2" presStyleCnt="6"/>
      <dgm:spPr/>
    </dgm:pt>
    <dgm:pt modelId="{042C2CB8-AF99-45BE-86A1-F22D74A2620B}" type="pres">
      <dgm:prSet presAssocID="{D7B7B33E-F968-4724-831D-344BF24263B9}" presName="horz1" presStyleCnt="0"/>
      <dgm:spPr/>
    </dgm:pt>
    <dgm:pt modelId="{161695AD-41CF-4B60-983A-7B4C881ED684}" type="pres">
      <dgm:prSet presAssocID="{D7B7B33E-F968-4724-831D-344BF24263B9}" presName="tx1" presStyleLbl="revTx" presStyleIdx="2" presStyleCnt="6"/>
      <dgm:spPr/>
    </dgm:pt>
    <dgm:pt modelId="{05660AC2-C664-452D-8E29-6F16BC9B4528}" type="pres">
      <dgm:prSet presAssocID="{D7B7B33E-F968-4724-831D-344BF24263B9}" presName="vert1" presStyleCnt="0"/>
      <dgm:spPr/>
    </dgm:pt>
    <dgm:pt modelId="{01AEE299-39B9-4B0F-90C3-A9D98C12C426}" type="pres">
      <dgm:prSet presAssocID="{B600CC32-624F-407A-BFEB-459B36FD6A1B}" presName="thickLine" presStyleLbl="alignNode1" presStyleIdx="3" presStyleCnt="6"/>
      <dgm:spPr/>
    </dgm:pt>
    <dgm:pt modelId="{834E5C88-98E6-48EC-838B-16B81E495C58}" type="pres">
      <dgm:prSet presAssocID="{B600CC32-624F-407A-BFEB-459B36FD6A1B}" presName="horz1" presStyleCnt="0"/>
      <dgm:spPr/>
    </dgm:pt>
    <dgm:pt modelId="{AC02F6A8-1553-42CC-A041-B102F8889C71}" type="pres">
      <dgm:prSet presAssocID="{B600CC32-624F-407A-BFEB-459B36FD6A1B}" presName="tx1" presStyleLbl="revTx" presStyleIdx="3" presStyleCnt="6"/>
      <dgm:spPr/>
    </dgm:pt>
    <dgm:pt modelId="{50432572-FD08-4A9E-A265-D1F1DFB7CF36}" type="pres">
      <dgm:prSet presAssocID="{B600CC32-624F-407A-BFEB-459B36FD6A1B}" presName="vert1" presStyleCnt="0"/>
      <dgm:spPr/>
    </dgm:pt>
    <dgm:pt modelId="{E14748D1-6692-4A8F-8600-58C5AEDEBE23}" type="pres">
      <dgm:prSet presAssocID="{3125EAC6-1403-4FE8-8D3C-E26D20DD0B25}" presName="thickLine" presStyleLbl="alignNode1" presStyleIdx="4" presStyleCnt="6"/>
      <dgm:spPr/>
    </dgm:pt>
    <dgm:pt modelId="{F19A9655-592D-4E3F-9019-69977FFA9BB9}" type="pres">
      <dgm:prSet presAssocID="{3125EAC6-1403-4FE8-8D3C-E26D20DD0B25}" presName="horz1" presStyleCnt="0"/>
      <dgm:spPr/>
    </dgm:pt>
    <dgm:pt modelId="{E7CAA7AB-87A8-4694-A5E3-93E01C680F89}" type="pres">
      <dgm:prSet presAssocID="{3125EAC6-1403-4FE8-8D3C-E26D20DD0B25}" presName="tx1" presStyleLbl="revTx" presStyleIdx="4" presStyleCnt="6"/>
      <dgm:spPr/>
    </dgm:pt>
    <dgm:pt modelId="{A680DB29-29AA-4B9D-96F0-1D736D86F7B4}" type="pres">
      <dgm:prSet presAssocID="{3125EAC6-1403-4FE8-8D3C-E26D20DD0B25}" presName="vert1" presStyleCnt="0"/>
      <dgm:spPr/>
    </dgm:pt>
    <dgm:pt modelId="{EB295CC3-575E-445B-AF43-7F454742F2DC}" type="pres">
      <dgm:prSet presAssocID="{BD92A015-9213-4A09-AA5A-E3D879A8BC52}" presName="thickLine" presStyleLbl="alignNode1" presStyleIdx="5" presStyleCnt="6"/>
      <dgm:spPr/>
    </dgm:pt>
    <dgm:pt modelId="{E2E4AAB6-35FA-4D01-8072-9EF3B476F7B0}" type="pres">
      <dgm:prSet presAssocID="{BD92A015-9213-4A09-AA5A-E3D879A8BC52}" presName="horz1" presStyleCnt="0"/>
      <dgm:spPr/>
    </dgm:pt>
    <dgm:pt modelId="{25A91A92-1417-402A-92E6-31CDE88666C6}" type="pres">
      <dgm:prSet presAssocID="{BD92A015-9213-4A09-AA5A-E3D879A8BC52}" presName="tx1" presStyleLbl="revTx" presStyleIdx="5" presStyleCnt="6"/>
      <dgm:spPr/>
    </dgm:pt>
    <dgm:pt modelId="{8C3CF560-CF00-4499-A6C3-EDB69B3EFC7F}" type="pres">
      <dgm:prSet presAssocID="{BD92A015-9213-4A09-AA5A-E3D879A8BC52}" presName="vert1" presStyleCnt="0"/>
      <dgm:spPr/>
    </dgm:pt>
  </dgm:ptLst>
  <dgm:cxnLst>
    <dgm:cxn modelId="{92E03002-57E2-4893-9FE6-E0C65962A4CF}" srcId="{3DDE23DD-53F2-47B0-9563-DF4FA3A200ED}" destId="{D7B7B33E-F968-4724-831D-344BF24263B9}" srcOrd="2" destOrd="0" parTransId="{2CD51AAA-0825-4092-9C21-68837BABAD7C}" sibTransId="{7F17BD87-CA0B-4DA9-88F0-753D576D19C8}"/>
    <dgm:cxn modelId="{67DB4E0A-B2CB-435C-9D15-D968BAC8342C}" srcId="{3DDE23DD-53F2-47B0-9563-DF4FA3A200ED}" destId="{454C7DF0-B370-49AF-8069-0940FAA6E6A2}" srcOrd="1" destOrd="0" parTransId="{618C39ED-2752-4056-9D41-AAB8A2555A27}" sibTransId="{8B2494C1-99AF-4153-A681-736BE6620BF8}"/>
    <dgm:cxn modelId="{9920BD14-81ED-4F56-A6F7-7CD0D8A35626}" type="presOf" srcId="{B2449E27-A954-4884-B107-13555726E212}" destId="{1C964136-DB19-4FB2-B28B-19D627A227F2}" srcOrd="0" destOrd="0" presId="urn:microsoft.com/office/officeart/2008/layout/LinedList"/>
    <dgm:cxn modelId="{E47F4D32-39E9-47A4-AB45-B46ED453AA35}" type="presOf" srcId="{BD92A015-9213-4A09-AA5A-E3D879A8BC52}" destId="{25A91A92-1417-402A-92E6-31CDE88666C6}" srcOrd="0" destOrd="0" presId="urn:microsoft.com/office/officeart/2008/layout/LinedList"/>
    <dgm:cxn modelId="{75862E37-1227-47B8-B23A-3C0E8F6D496B}" type="presOf" srcId="{3125EAC6-1403-4FE8-8D3C-E26D20DD0B25}" destId="{E7CAA7AB-87A8-4694-A5E3-93E01C680F89}" srcOrd="0" destOrd="0" presId="urn:microsoft.com/office/officeart/2008/layout/LinedList"/>
    <dgm:cxn modelId="{1E34975B-C845-4584-AE8D-D68F0F498FD8}" type="presOf" srcId="{D7B7B33E-F968-4724-831D-344BF24263B9}" destId="{161695AD-41CF-4B60-983A-7B4C881ED684}" srcOrd="0" destOrd="0" presId="urn:microsoft.com/office/officeart/2008/layout/LinedList"/>
    <dgm:cxn modelId="{7C0FCA4E-D948-4540-91C4-565E106C2402}" type="presOf" srcId="{3DDE23DD-53F2-47B0-9563-DF4FA3A200ED}" destId="{7565C710-E1B2-4664-AA71-66FA66DB7FF8}" srcOrd="0" destOrd="0" presId="urn:microsoft.com/office/officeart/2008/layout/LinedList"/>
    <dgm:cxn modelId="{21E0BC4F-1427-4235-A22F-B8448E78268F}" srcId="{3DDE23DD-53F2-47B0-9563-DF4FA3A200ED}" destId="{B2449E27-A954-4884-B107-13555726E212}" srcOrd="0" destOrd="0" parTransId="{EB127471-F424-4F15-A35A-AE3F26034BE8}" sibTransId="{9CAA4ED1-C786-4E8A-ACCC-1B7E6F5F9292}"/>
    <dgm:cxn modelId="{7FD5FB74-6764-448E-82EE-0C471AF49496}" srcId="{3DDE23DD-53F2-47B0-9563-DF4FA3A200ED}" destId="{3125EAC6-1403-4FE8-8D3C-E26D20DD0B25}" srcOrd="4" destOrd="0" parTransId="{246CE9B9-56CE-46AA-BD39-B42C39149794}" sibTransId="{38CB029A-6F50-4F37-87D5-86D05E8DB307}"/>
    <dgm:cxn modelId="{E40FC1AC-AB5C-40B5-9E33-C82568C27CBE}" srcId="{3DDE23DD-53F2-47B0-9563-DF4FA3A200ED}" destId="{B600CC32-624F-407A-BFEB-459B36FD6A1B}" srcOrd="3" destOrd="0" parTransId="{F4A98695-9072-44AF-B555-7CF84B82FBFA}" sibTransId="{885018AF-4219-457F-999D-D1D8436BCE2F}"/>
    <dgm:cxn modelId="{B38E0CAD-CA36-475B-B770-1457F5CCFF67}" srcId="{3DDE23DD-53F2-47B0-9563-DF4FA3A200ED}" destId="{BD92A015-9213-4A09-AA5A-E3D879A8BC52}" srcOrd="5" destOrd="0" parTransId="{23A6C814-95BD-4E4D-B79E-EE94F8F8AD11}" sibTransId="{0742B99A-EDCD-43DF-95E8-9B21C43D38D8}"/>
    <dgm:cxn modelId="{07D6A7BB-17C4-4C09-A2E0-FCF90B2CF2F6}" type="presOf" srcId="{B600CC32-624F-407A-BFEB-459B36FD6A1B}" destId="{AC02F6A8-1553-42CC-A041-B102F8889C71}" srcOrd="0" destOrd="0" presId="urn:microsoft.com/office/officeart/2008/layout/LinedList"/>
    <dgm:cxn modelId="{62C388C8-5759-4F9A-B544-F2B77257B1EE}" type="presOf" srcId="{454C7DF0-B370-49AF-8069-0940FAA6E6A2}" destId="{17B84048-C2D0-463D-B236-2CACF2635BDB}" srcOrd="0" destOrd="0" presId="urn:microsoft.com/office/officeart/2008/layout/LinedList"/>
    <dgm:cxn modelId="{82D5E773-34CA-470E-9DAA-CE657CE3DA7C}" type="presParOf" srcId="{7565C710-E1B2-4664-AA71-66FA66DB7FF8}" destId="{8CE32B3E-0DAF-48E7-BC3E-9A28519EBA1C}" srcOrd="0" destOrd="0" presId="urn:microsoft.com/office/officeart/2008/layout/LinedList"/>
    <dgm:cxn modelId="{2DD8C378-B5E7-496B-9890-812C3EB1B810}" type="presParOf" srcId="{7565C710-E1B2-4664-AA71-66FA66DB7FF8}" destId="{1ECC2328-DE6D-4B02-B77B-6BA1F8B096E4}" srcOrd="1" destOrd="0" presId="urn:microsoft.com/office/officeart/2008/layout/LinedList"/>
    <dgm:cxn modelId="{D5E5D2DA-760B-42EC-AFE7-64A38D769530}" type="presParOf" srcId="{1ECC2328-DE6D-4B02-B77B-6BA1F8B096E4}" destId="{1C964136-DB19-4FB2-B28B-19D627A227F2}" srcOrd="0" destOrd="0" presId="urn:microsoft.com/office/officeart/2008/layout/LinedList"/>
    <dgm:cxn modelId="{2BA75BB6-C254-463D-B532-95FFF5E93424}" type="presParOf" srcId="{1ECC2328-DE6D-4B02-B77B-6BA1F8B096E4}" destId="{4B7FF233-C354-4EA1-B3AA-68215A1982DD}" srcOrd="1" destOrd="0" presId="urn:microsoft.com/office/officeart/2008/layout/LinedList"/>
    <dgm:cxn modelId="{3DE09BA9-FE29-423A-BA6E-8EA61FFEEDA2}" type="presParOf" srcId="{7565C710-E1B2-4664-AA71-66FA66DB7FF8}" destId="{5BA16BF7-2AE0-4FC3-B4F8-59E88E57DEFB}" srcOrd="2" destOrd="0" presId="urn:microsoft.com/office/officeart/2008/layout/LinedList"/>
    <dgm:cxn modelId="{83593F8B-C89C-4A08-900E-15C9597EAF8D}" type="presParOf" srcId="{7565C710-E1B2-4664-AA71-66FA66DB7FF8}" destId="{67E3A7DB-8BBD-407B-9FA6-1A819B81A4FB}" srcOrd="3" destOrd="0" presId="urn:microsoft.com/office/officeart/2008/layout/LinedList"/>
    <dgm:cxn modelId="{87BF376E-3A5E-409B-AE04-34525006B333}" type="presParOf" srcId="{67E3A7DB-8BBD-407B-9FA6-1A819B81A4FB}" destId="{17B84048-C2D0-463D-B236-2CACF2635BDB}" srcOrd="0" destOrd="0" presId="urn:microsoft.com/office/officeart/2008/layout/LinedList"/>
    <dgm:cxn modelId="{2D5A46B9-E101-4432-B072-B43FCF90B914}" type="presParOf" srcId="{67E3A7DB-8BBD-407B-9FA6-1A819B81A4FB}" destId="{C3C95934-AA7E-468E-87E3-4164D34B6704}" srcOrd="1" destOrd="0" presId="urn:microsoft.com/office/officeart/2008/layout/LinedList"/>
    <dgm:cxn modelId="{60BBD118-6E32-4F78-89B2-ADFB4CE9D126}" type="presParOf" srcId="{7565C710-E1B2-4664-AA71-66FA66DB7FF8}" destId="{789E7E11-FDE8-47B4-A2C2-F2F092713237}" srcOrd="4" destOrd="0" presId="urn:microsoft.com/office/officeart/2008/layout/LinedList"/>
    <dgm:cxn modelId="{211EB296-3696-4614-8EC9-66B158832EE0}" type="presParOf" srcId="{7565C710-E1B2-4664-AA71-66FA66DB7FF8}" destId="{042C2CB8-AF99-45BE-86A1-F22D74A2620B}" srcOrd="5" destOrd="0" presId="urn:microsoft.com/office/officeart/2008/layout/LinedList"/>
    <dgm:cxn modelId="{6B8C3842-0DE9-4642-B721-B7C7266D9AFC}" type="presParOf" srcId="{042C2CB8-AF99-45BE-86A1-F22D74A2620B}" destId="{161695AD-41CF-4B60-983A-7B4C881ED684}" srcOrd="0" destOrd="0" presId="urn:microsoft.com/office/officeart/2008/layout/LinedList"/>
    <dgm:cxn modelId="{859A5E7D-72D9-451F-AB3C-14DBFE6143F0}" type="presParOf" srcId="{042C2CB8-AF99-45BE-86A1-F22D74A2620B}" destId="{05660AC2-C664-452D-8E29-6F16BC9B4528}" srcOrd="1" destOrd="0" presId="urn:microsoft.com/office/officeart/2008/layout/LinedList"/>
    <dgm:cxn modelId="{36614FDB-4464-4596-89FD-0D2A182E3A3E}" type="presParOf" srcId="{7565C710-E1B2-4664-AA71-66FA66DB7FF8}" destId="{01AEE299-39B9-4B0F-90C3-A9D98C12C426}" srcOrd="6" destOrd="0" presId="urn:microsoft.com/office/officeart/2008/layout/LinedList"/>
    <dgm:cxn modelId="{58F04830-2831-4775-A386-C6952EE4D0C0}" type="presParOf" srcId="{7565C710-E1B2-4664-AA71-66FA66DB7FF8}" destId="{834E5C88-98E6-48EC-838B-16B81E495C58}" srcOrd="7" destOrd="0" presId="urn:microsoft.com/office/officeart/2008/layout/LinedList"/>
    <dgm:cxn modelId="{789D92B4-8418-4F82-8FE5-EE512AF76E8C}" type="presParOf" srcId="{834E5C88-98E6-48EC-838B-16B81E495C58}" destId="{AC02F6A8-1553-42CC-A041-B102F8889C71}" srcOrd="0" destOrd="0" presId="urn:microsoft.com/office/officeart/2008/layout/LinedList"/>
    <dgm:cxn modelId="{1353988A-8ADA-4B95-90CF-309CDFCE94C4}" type="presParOf" srcId="{834E5C88-98E6-48EC-838B-16B81E495C58}" destId="{50432572-FD08-4A9E-A265-D1F1DFB7CF36}" srcOrd="1" destOrd="0" presId="urn:microsoft.com/office/officeart/2008/layout/LinedList"/>
    <dgm:cxn modelId="{FE22726A-B933-4AB1-A21B-265CA9FA5DBD}" type="presParOf" srcId="{7565C710-E1B2-4664-AA71-66FA66DB7FF8}" destId="{E14748D1-6692-4A8F-8600-58C5AEDEBE23}" srcOrd="8" destOrd="0" presId="urn:microsoft.com/office/officeart/2008/layout/LinedList"/>
    <dgm:cxn modelId="{72A1F706-A615-42D7-9932-C6CAC1D1010F}" type="presParOf" srcId="{7565C710-E1B2-4664-AA71-66FA66DB7FF8}" destId="{F19A9655-592D-4E3F-9019-69977FFA9BB9}" srcOrd="9" destOrd="0" presId="urn:microsoft.com/office/officeart/2008/layout/LinedList"/>
    <dgm:cxn modelId="{9EFC8E9F-B042-428E-ABCC-C0556A3D72A5}" type="presParOf" srcId="{F19A9655-592D-4E3F-9019-69977FFA9BB9}" destId="{E7CAA7AB-87A8-4694-A5E3-93E01C680F89}" srcOrd="0" destOrd="0" presId="urn:microsoft.com/office/officeart/2008/layout/LinedList"/>
    <dgm:cxn modelId="{D35A659D-02C7-4068-9E38-39F51066ABDE}" type="presParOf" srcId="{F19A9655-592D-4E3F-9019-69977FFA9BB9}" destId="{A680DB29-29AA-4B9D-96F0-1D736D86F7B4}" srcOrd="1" destOrd="0" presId="urn:microsoft.com/office/officeart/2008/layout/LinedList"/>
    <dgm:cxn modelId="{4D64FDAB-3CDE-4B1A-B041-D71095FB2599}" type="presParOf" srcId="{7565C710-E1B2-4664-AA71-66FA66DB7FF8}" destId="{EB295CC3-575E-445B-AF43-7F454742F2DC}" srcOrd="10" destOrd="0" presId="urn:microsoft.com/office/officeart/2008/layout/LinedList"/>
    <dgm:cxn modelId="{3A2ED762-D75C-4231-8199-11A90EFC91B5}" type="presParOf" srcId="{7565C710-E1B2-4664-AA71-66FA66DB7FF8}" destId="{E2E4AAB6-35FA-4D01-8072-9EF3B476F7B0}" srcOrd="11" destOrd="0" presId="urn:microsoft.com/office/officeart/2008/layout/LinedList"/>
    <dgm:cxn modelId="{5EB9E2D5-D388-4E0D-A90A-F19DB3A0EA89}" type="presParOf" srcId="{E2E4AAB6-35FA-4D01-8072-9EF3B476F7B0}" destId="{25A91A92-1417-402A-92E6-31CDE88666C6}" srcOrd="0" destOrd="0" presId="urn:microsoft.com/office/officeart/2008/layout/LinedList"/>
    <dgm:cxn modelId="{6CB8730B-6504-4FA7-99E5-3E25E1907D84}" type="presParOf" srcId="{E2E4AAB6-35FA-4D01-8072-9EF3B476F7B0}" destId="{8C3CF560-CF00-4499-A6C3-EDB69B3EFC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673E17-9739-4C5A-9187-5CA90B45CD0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67E91B6-77F5-4347-815E-11FE706EBED7}">
      <dgm:prSet/>
      <dgm:spPr/>
      <dgm:t>
        <a:bodyPr/>
        <a:lstStyle/>
        <a:p>
          <a:pPr>
            <a:lnSpc>
              <a:spcPct val="100000"/>
            </a:lnSpc>
          </a:pPr>
          <a:r>
            <a:rPr lang="en-US" dirty="0"/>
            <a:t>Political: wage, </a:t>
          </a:r>
          <a:r>
            <a:rPr lang="en-US" dirty="0" err="1"/>
            <a:t>labour</a:t>
          </a:r>
          <a:r>
            <a:rPr lang="en-US" dirty="0"/>
            <a:t> laws (Gov.UK, 2024).</a:t>
          </a:r>
        </a:p>
      </dgm:t>
    </dgm:pt>
    <dgm:pt modelId="{8E6E3F9B-DC76-415F-A5BA-FBA16B191BE6}" type="parTrans" cxnId="{8BD4132D-1BF3-47F5-B374-20709FE3A1C3}">
      <dgm:prSet/>
      <dgm:spPr/>
      <dgm:t>
        <a:bodyPr/>
        <a:lstStyle/>
        <a:p>
          <a:endParaRPr lang="en-US"/>
        </a:p>
      </dgm:t>
    </dgm:pt>
    <dgm:pt modelId="{2F34F2D1-AF7A-43C4-A0CB-B9D9F111B30D}" type="sibTrans" cxnId="{8BD4132D-1BF3-47F5-B374-20709FE3A1C3}">
      <dgm:prSet/>
      <dgm:spPr/>
      <dgm:t>
        <a:bodyPr/>
        <a:lstStyle/>
        <a:p>
          <a:pPr>
            <a:lnSpc>
              <a:spcPct val="100000"/>
            </a:lnSpc>
          </a:pPr>
          <a:endParaRPr lang="en-US"/>
        </a:p>
      </dgm:t>
    </dgm:pt>
    <dgm:pt modelId="{7E6A9CD8-CF43-42B1-B50D-F7DBF5E597A1}">
      <dgm:prSet/>
      <dgm:spPr/>
      <dgm:t>
        <a:bodyPr/>
        <a:lstStyle/>
        <a:p>
          <a:pPr>
            <a:lnSpc>
              <a:spcPct val="100000"/>
            </a:lnSpc>
          </a:pPr>
          <a:r>
            <a:rPr lang="en-US" dirty="0"/>
            <a:t>Economic: inflation raises the supply expenses (ONS, 2023)</a:t>
          </a:r>
        </a:p>
        <a:p>
          <a:pPr>
            <a:lnSpc>
              <a:spcPct val="100000"/>
            </a:lnSpc>
          </a:pPr>
          <a:endParaRPr lang="en-US" dirty="0"/>
        </a:p>
      </dgm:t>
    </dgm:pt>
    <dgm:pt modelId="{5670FB12-2E99-469D-8686-5EED6624B3BA}" type="parTrans" cxnId="{F11B5EFB-5A27-4628-9669-197CB7A689B8}">
      <dgm:prSet/>
      <dgm:spPr/>
      <dgm:t>
        <a:bodyPr/>
        <a:lstStyle/>
        <a:p>
          <a:endParaRPr lang="en-US"/>
        </a:p>
      </dgm:t>
    </dgm:pt>
    <dgm:pt modelId="{90547D3F-BC8D-4275-99C7-D1CF77DC9503}" type="sibTrans" cxnId="{F11B5EFB-5A27-4628-9669-197CB7A689B8}">
      <dgm:prSet/>
      <dgm:spPr/>
      <dgm:t>
        <a:bodyPr/>
        <a:lstStyle/>
        <a:p>
          <a:pPr>
            <a:lnSpc>
              <a:spcPct val="100000"/>
            </a:lnSpc>
          </a:pPr>
          <a:endParaRPr lang="en-US"/>
        </a:p>
      </dgm:t>
    </dgm:pt>
    <dgm:pt modelId="{2678A5F8-4BB0-4E55-9F0F-77ACE358E209}">
      <dgm:prSet/>
      <dgm:spPr/>
      <dgm:t>
        <a:bodyPr/>
        <a:lstStyle/>
        <a:p>
          <a:pPr>
            <a:lnSpc>
              <a:spcPct val="100000"/>
            </a:lnSpc>
          </a:pPr>
          <a:r>
            <a:rPr lang="en-US" dirty="0"/>
            <a:t>Social: busy schedules, increase of hygiene awareness (Mintel, 2024)</a:t>
          </a:r>
        </a:p>
      </dgm:t>
    </dgm:pt>
    <dgm:pt modelId="{1C94D5FB-C5C7-4E6C-B5B2-CF7C58CAD6AB}" type="parTrans" cxnId="{51A873B7-D36F-4D87-96CA-E64217FF81C0}">
      <dgm:prSet/>
      <dgm:spPr/>
      <dgm:t>
        <a:bodyPr/>
        <a:lstStyle/>
        <a:p>
          <a:endParaRPr lang="en-US"/>
        </a:p>
      </dgm:t>
    </dgm:pt>
    <dgm:pt modelId="{AAF5E96E-3F16-42EF-8B82-0119EEC0D29E}" type="sibTrans" cxnId="{51A873B7-D36F-4D87-96CA-E64217FF81C0}">
      <dgm:prSet/>
      <dgm:spPr/>
      <dgm:t>
        <a:bodyPr/>
        <a:lstStyle/>
        <a:p>
          <a:pPr>
            <a:lnSpc>
              <a:spcPct val="100000"/>
            </a:lnSpc>
          </a:pPr>
          <a:endParaRPr lang="en-US"/>
        </a:p>
      </dgm:t>
    </dgm:pt>
    <dgm:pt modelId="{7417E141-A414-44C2-AE55-FE9B1E83CA7C}">
      <dgm:prSet/>
      <dgm:spPr/>
      <dgm:t>
        <a:bodyPr/>
        <a:lstStyle/>
        <a:p>
          <a:pPr>
            <a:lnSpc>
              <a:spcPct val="100000"/>
            </a:lnSpc>
          </a:pPr>
          <a:r>
            <a:rPr lang="en-US" dirty="0"/>
            <a:t>Technological: internet booking, use of social media.</a:t>
          </a:r>
        </a:p>
      </dgm:t>
    </dgm:pt>
    <dgm:pt modelId="{3C565A09-1869-41CC-AAE5-7418683D97DB}" type="parTrans" cxnId="{E02B1063-F59D-4E0C-879E-C63C1779B381}">
      <dgm:prSet/>
      <dgm:spPr/>
      <dgm:t>
        <a:bodyPr/>
        <a:lstStyle/>
        <a:p>
          <a:endParaRPr lang="en-US"/>
        </a:p>
      </dgm:t>
    </dgm:pt>
    <dgm:pt modelId="{4FBBCC7B-7FC9-496F-8371-0AC79C20C31B}" type="sibTrans" cxnId="{E02B1063-F59D-4E0C-879E-C63C1779B381}">
      <dgm:prSet/>
      <dgm:spPr/>
      <dgm:t>
        <a:bodyPr/>
        <a:lstStyle/>
        <a:p>
          <a:pPr>
            <a:lnSpc>
              <a:spcPct val="100000"/>
            </a:lnSpc>
          </a:pPr>
          <a:endParaRPr lang="en-US"/>
        </a:p>
      </dgm:t>
    </dgm:pt>
    <dgm:pt modelId="{B39708BC-3B95-4A90-AE57-97E48A4D5458}">
      <dgm:prSet/>
      <dgm:spPr/>
      <dgm:t>
        <a:bodyPr/>
        <a:lstStyle/>
        <a:p>
          <a:pPr>
            <a:lnSpc>
              <a:spcPct val="100000"/>
            </a:lnSpc>
          </a:pPr>
          <a:r>
            <a:rPr lang="en-US" dirty="0"/>
            <a:t>Environmental: the demand for eco clean increases (DEFRA, 2023).</a:t>
          </a:r>
        </a:p>
      </dgm:t>
    </dgm:pt>
    <dgm:pt modelId="{DCCFB3F8-33BB-4451-A328-4F30BC2CBED4}" type="parTrans" cxnId="{0F8D74CF-AD70-4DF8-87D0-4EC5350E58AF}">
      <dgm:prSet/>
      <dgm:spPr/>
      <dgm:t>
        <a:bodyPr/>
        <a:lstStyle/>
        <a:p>
          <a:endParaRPr lang="en-US"/>
        </a:p>
      </dgm:t>
    </dgm:pt>
    <dgm:pt modelId="{E6D06C9B-BEC9-4E0B-B087-88F152BE8823}" type="sibTrans" cxnId="{0F8D74CF-AD70-4DF8-87D0-4EC5350E58AF}">
      <dgm:prSet/>
      <dgm:spPr/>
      <dgm:t>
        <a:bodyPr/>
        <a:lstStyle/>
        <a:p>
          <a:pPr>
            <a:lnSpc>
              <a:spcPct val="100000"/>
            </a:lnSpc>
          </a:pPr>
          <a:endParaRPr lang="en-US"/>
        </a:p>
      </dgm:t>
    </dgm:pt>
    <dgm:pt modelId="{5EBB8CAD-19BD-4AB1-A8A9-A1323646A039}">
      <dgm:prSet/>
      <dgm:spPr/>
      <dgm:t>
        <a:bodyPr/>
        <a:lstStyle/>
        <a:p>
          <a:pPr>
            <a:lnSpc>
              <a:spcPct val="100000"/>
            </a:lnSpc>
          </a:pPr>
          <a:r>
            <a:rPr lang="en-US" dirty="0"/>
            <a:t>Legal: health, safety, compliance with GDPR.</a:t>
          </a:r>
        </a:p>
      </dgm:t>
    </dgm:pt>
    <dgm:pt modelId="{B35147A9-21B4-4EB2-9DC5-E5468E3D49DF}" type="parTrans" cxnId="{6266412F-C270-4001-B72E-1827E04DE745}">
      <dgm:prSet/>
      <dgm:spPr/>
      <dgm:t>
        <a:bodyPr/>
        <a:lstStyle/>
        <a:p>
          <a:endParaRPr lang="en-US"/>
        </a:p>
      </dgm:t>
    </dgm:pt>
    <dgm:pt modelId="{DBA808C3-CDB2-41CA-B4D4-B13F188D7FF2}" type="sibTrans" cxnId="{6266412F-C270-4001-B72E-1827E04DE745}">
      <dgm:prSet/>
      <dgm:spPr/>
      <dgm:t>
        <a:bodyPr/>
        <a:lstStyle/>
        <a:p>
          <a:endParaRPr lang="en-US"/>
        </a:p>
      </dgm:t>
    </dgm:pt>
    <dgm:pt modelId="{8B8B71AA-3B98-42C9-94AF-5C907F5E572B}" type="pres">
      <dgm:prSet presAssocID="{20673E17-9739-4C5A-9187-5CA90B45CD08}" presName="root" presStyleCnt="0">
        <dgm:presLayoutVars>
          <dgm:dir/>
          <dgm:resizeHandles val="exact"/>
        </dgm:presLayoutVars>
      </dgm:prSet>
      <dgm:spPr/>
    </dgm:pt>
    <dgm:pt modelId="{35CE4E88-2F7C-4522-A5A6-2D6E705CCE3C}" type="pres">
      <dgm:prSet presAssocID="{20673E17-9739-4C5A-9187-5CA90B45CD08}" presName="container" presStyleCnt="0">
        <dgm:presLayoutVars>
          <dgm:dir/>
          <dgm:resizeHandles val="exact"/>
        </dgm:presLayoutVars>
      </dgm:prSet>
      <dgm:spPr/>
    </dgm:pt>
    <dgm:pt modelId="{C9E7BF60-D99B-4C6E-95E8-0B277A399342}" type="pres">
      <dgm:prSet presAssocID="{E67E91B6-77F5-4347-815E-11FE706EBED7}" presName="compNode" presStyleCnt="0"/>
      <dgm:spPr/>
    </dgm:pt>
    <dgm:pt modelId="{ACDB1B88-7AB0-434B-955A-01649389C680}" type="pres">
      <dgm:prSet presAssocID="{E67E91B6-77F5-4347-815E-11FE706EBED7}" presName="iconBgRect" presStyleLbl="bgShp" presStyleIdx="0" presStyleCnt="6"/>
      <dgm:spPr/>
    </dgm:pt>
    <dgm:pt modelId="{7F2FA62E-1AA7-4D83-95E0-AE23DEE0DECD}" type="pres">
      <dgm:prSet presAssocID="{E67E91B6-77F5-4347-815E-11FE706EBED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FB1B461C-538A-46CD-B870-C36865242A96}" type="pres">
      <dgm:prSet presAssocID="{E67E91B6-77F5-4347-815E-11FE706EBED7}" presName="spaceRect" presStyleCnt="0"/>
      <dgm:spPr/>
    </dgm:pt>
    <dgm:pt modelId="{A672D9BF-128F-49FB-87C6-E46A084340C6}" type="pres">
      <dgm:prSet presAssocID="{E67E91B6-77F5-4347-815E-11FE706EBED7}" presName="textRect" presStyleLbl="revTx" presStyleIdx="0" presStyleCnt="6">
        <dgm:presLayoutVars>
          <dgm:chMax val="1"/>
          <dgm:chPref val="1"/>
        </dgm:presLayoutVars>
      </dgm:prSet>
      <dgm:spPr/>
    </dgm:pt>
    <dgm:pt modelId="{D2225961-1DE3-47F4-BDF6-55C128607165}" type="pres">
      <dgm:prSet presAssocID="{2F34F2D1-AF7A-43C4-A0CB-B9D9F111B30D}" presName="sibTrans" presStyleLbl="sibTrans2D1" presStyleIdx="0" presStyleCnt="0"/>
      <dgm:spPr/>
    </dgm:pt>
    <dgm:pt modelId="{C1B226C9-3A35-4421-A807-F04FA3A49BFB}" type="pres">
      <dgm:prSet presAssocID="{7E6A9CD8-CF43-42B1-B50D-F7DBF5E597A1}" presName="compNode" presStyleCnt="0"/>
      <dgm:spPr/>
    </dgm:pt>
    <dgm:pt modelId="{5C7811BB-C0A6-464F-AF85-6F1C3AE25281}" type="pres">
      <dgm:prSet presAssocID="{7E6A9CD8-CF43-42B1-B50D-F7DBF5E597A1}" presName="iconBgRect" presStyleLbl="bgShp" presStyleIdx="1" presStyleCnt="6"/>
      <dgm:spPr/>
    </dgm:pt>
    <dgm:pt modelId="{6220023C-6157-465D-8E20-E2761E46E76C}" type="pres">
      <dgm:prSet presAssocID="{7E6A9CD8-CF43-42B1-B50D-F7DBF5E597A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2CDC6E96-790F-4698-853F-029130AF19DF}" type="pres">
      <dgm:prSet presAssocID="{7E6A9CD8-CF43-42B1-B50D-F7DBF5E597A1}" presName="spaceRect" presStyleCnt="0"/>
      <dgm:spPr/>
    </dgm:pt>
    <dgm:pt modelId="{1D02D311-0183-4544-9884-79A01CDDE11E}" type="pres">
      <dgm:prSet presAssocID="{7E6A9CD8-CF43-42B1-B50D-F7DBF5E597A1}" presName="textRect" presStyleLbl="revTx" presStyleIdx="1" presStyleCnt="6">
        <dgm:presLayoutVars>
          <dgm:chMax val="1"/>
          <dgm:chPref val="1"/>
        </dgm:presLayoutVars>
      </dgm:prSet>
      <dgm:spPr/>
    </dgm:pt>
    <dgm:pt modelId="{E07F4604-BB80-4248-BB81-B5840001D26A}" type="pres">
      <dgm:prSet presAssocID="{90547D3F-BC8D-4275-99C7-D1CF77DC9503}" presName="sibTrans" presStyleLbl="sibTrans2D1" presStyleIdx="0" presStyleCnt="0"/>
      <dgm:spPr/>
    </dgm:pt>
    <dgm:pt modelId="{6DA30690-1D87-4E4F-989C-25F4D969BA1F}" type="pres">
      <dgm:prSet presAssocID="{2678A5F8-4BB0-4E55-9F0F-77ACE358E209}" presName="compNode" presStyleCnt="0"/>
      <dgm:spPr/>
    </dgm:pt>
    <dgm:pt modelId="{D15302D6-0815-4C9A-A9A4-8C446961F9F5}" type="pres">
      <dgm:prSet presAssocID="{2678A5F8-4BB0-4E55-9F0F-77ACE358E209}" presName="iconBgRect" presStyleLbl="bgShp" presStyleIdx="2" presStyleCnt="6"/>
      <dgm:spPr/>
    </dgm:pt>
    <dgm:pt modelId="{DE4A9632-3BDE-4E1A-8138-98D769FDF39B}" type="pres">
      <dgm:prSet presAssocID="{2678A5F8-4BB0-4E55-9F0F-77ACE358E20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oth"/>
        </a:ext>
      </dgm:extLst>
    </dgm:pt>
    <dgm:pt modelId="{BC71D3F2-1F9B-44A9-B89E-8E0BE353F79E}" type="pres">
      <dgm:prSet presAssocID="{2678A5F8-4BB0-4E55-9F0F-77ACE358E209}" presName="spaceRect" presStyleCnt="0"/>
      <dgm:spPr/>
    </dgm:pt>
    <dgm:pt modelId="{07CDD82E-07A3-432B-86E7-FEE79D1EC0BB}" type="pres">
      <dgm:prSet presAssocID="{2678A5F8-4BB0-4E55-9F0F-77ACE358E209}" presName="textRect" presStyleLbl="revTx" presStyleIdx="2" presStyleCnt="6">
        <dgm:presLayoutVars>
          <dgm:chMax val="1"/>
          <dgm:chPref val="1"/>
        </dgm:presLayoutVars>
      </dgm:prSet>
      <dgm:spPr/>
    </dgm:pt>
    <dgm:pt modelId="{9B40AD3A-A13D-4CB2-8CF1-C38D7D658192}" type="pres">
      <dgm:prSet presAssocID="{AAF5E96E-3F16-42EF-8B82-0119EEC0D29E}" presName="sibTrans" presStyleLbl="sibTrans2D1" presStyleIdx="0" presStyleCnt="0"/>
      <dgm:spPr/>
    </dgm:pt>
    <dgm:pt modelId="{810BE08C-EC48-4227-BF69-4AC799EFC137}" type="pres">
      <dgm:prSet presAssocID="{7417E141-A414-44C2-AE55-FE9B1E83CA7C}" presName="compNode" presStyleCnt="0"/>
      <dgm:spPr/>
    </dgm:pt>
    <dgm:pt modelId="{D8D31A02-C991-4E89-B776-50E5DFE83004}" type="pres">
      <dgm:prSet presAssocID="{7417E141-A414-44C2-AE55-FE9B1E83CA7C}" presName="iconBgRect" presStyleLbl="bgShp" presStyleIdx="3" presStyleCnt="6"/>
      <dgm:spPr/>
    </dgm:pt>
    <dgm:pt modelId="{FBD499E5-176E-4F03-9194-D06EB7AF88F7}" type="pres">
      <dgm:prSet presAssocID="{7417E141-A414-44C2-AE55-FE9B1E83CA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Internet"/>
        </a:ext>
      </dgm:extLst>
    </dgm:pt>
    <dgm:pt modelId="{A14EEB9F-418F-44C4-AAB1-20188FB71ACE}" type="pres">
      <dgm:prSet presAssocID="{7417E141-A414-44C2-AE55-FE9B1E83CA7C}" presName="spaceRect" presStyleCnt="0"/>
      <dgm:spPr/>
    </dgm:pt>
    <dgm:pt modelId="{B54B3C35-AA4A-430C-9774-8E63122F48FE}" type="pres">
      <dgm:prSet presAssocID="{7417E141-A414-44C2-AE55-FE9B1E83CA7C}" presName="textRect" presStyleLbl="revTx" presStyleIdx="3" presStyleCnt="6">
        <dgm:presLayoutVars>
          <dgm:chMax val="1"/>
          <dgm:chPref val="1"/>
        </dgm:presLayoutVars>
      </dgm:prSet>
      <dgm:spPr/>
    </dgm:pt>
    <dgm:pt modelId="{E49BC309-6C50-4B7B-9A7F-68CF2F8F273B}" type="pres">
      <dgm:prSet presAssocID="{4FBBCC7B-7FC9-496F-8371-0AC79C20C31B}" presName="sibTrans" presStyleLbl="sibTrans2D1" presStyleIdx="0" presStyleCnt="0"/>
      <dgm:spPr/>
    </dgm:pt>
    <dgm:pt modelId="{DE5C5BE9-30EF-4702-800F-DD1E38B1F922}" type="pres">
      <dgm:prSet presAssocID="{B39708BC-3B95-4A90-AE57-97E48A4D5458}" presName="compNode" presStyleCnt="0"/>
      <dgm:spPr/>
    </dgm:pt>
    <dgm:pt modelId="{B9811F9D-34F7-4436-913C-DE343B3DDCD0}" type="pres">
      <dgm:prSet presAssocID="{B39708BC-3B95-4A90-AE57-97E48A4D5458}" presName="iconBgRect" presStyleLbl="bgShp" presStyleIdx="4" presStyleCnt="6"/>
      <dgm:spPr/>
    </dgm:pt>
    <dgm:pt modelId="{D6EB9CAE-DC01-4F3C-BCCA-54516C90A920}" type="pres">
      <dgm:prSet presAssocID="{B39708BC-3B95-4A90-AE57-97E48A4D545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stainability"/>
        </a:ext>
      </dgm:extLst>
    </dgm:pt>
    <dgm:pt modelId="{DDF06825-CB8E-483D-BA33-DF6A43ABA0BC}" type="pres">
      <dgm:prSet presAssocID="{B39708BC-3B95-4A90-AE57-97E48A4D5458}" presName="spaceRect" presStyleCnt="0"/>
      <dgm:spPr/>
    </dgm:pt>
    <dgm:pt modelId="{26A1729A-7B74-461D-AA7C-405B84CC0D2A}" type="pres">
      <dgm:prSet presAssocID="{B39708BC-3B95-4A90-AE57-97E48A4D5458}" presName="textRect" presStyleLbl="revTx" presStyleIdx="4" presStyleCnt="6">
        <dgm:presLayoutVars>
          <dgm:chMax val="1"/>
          <dgm:chPref val="1"/>
        </dgm:presLayoutVars>
      </dgm:prSet>
      <dgm:spPr/>
    </dgm:pt>
    <dgm:pt modelId="{EFC78F4F-372B-4D48-ACFE-E8C4E64EF746}" type="pres">
      <dgm:prSet presAssocID="{E6D06C9B-BEC9-4E0B-B087-88F152BE8823}" presName="sibTrans" presStyleLbl="sibTrans2D1" presStyleIdx="0" presStyleCnt="0"/>
      <dgm:spPr/>
    </dgm:pt>
    <dgm:pt modelId="{7346E625-045F-459E-83AC-F643173D7286}" type="pres">
      <dgm:prSet presAssocID="{5EBB8CAD-19BD-4AB1-A8A9-A1323646A039}" presName="compNode" presStyleCnt="0"/>
      <dgm:spPr/>
    </dgm:pt>
    <dgm:pt modelId="{8A945291-265C-498E-B85A-9A16B4BA431B}" type="pres">
      <dgm:prSet presAssocID="{5EBB8CAD-19BD-4AB1-A8A9-A1323646A039}" presName="iconBgRect" presStyleLbl="bgShp" presStyleIdx="5" presStyleCnt="6"/>
      <dgm:spPr/>
    </dgm:pt>
    <dgm:pt modelId="{072A532A-2A68-430A-A169-9251AD91DB51}" type="pres">
      <dgm:prSet presAssocID="{5EBB8CAD-19BD-4AB1-A8A9-A1323646A03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avel"/>
        </a:ext>
      </dgm:extLst>
    </dgm:pt>
    <dgm:pt modelId="{D5E13EE1-B2A8-4C4A-BFDA-A4A6502C2FC6}" type="pres">
      <dgm:prSet presAssocID="{5EBB8CAD-19BD-4AB1-A8A9-A1323646A039}" presName="spaceRect" presStyleCnt="0"/>
      <dgm:spPr/>
    </dgm:pt>
    <dgm:pt modelId="{834E13F6-B065-4CDC-B565-4C4104AB5757}" type="pres">
      <dgm:prSet presAssocID="{5EBB8CAD-19BD-4AB1-A8A9-A1323646A039}" presName="textRect" presStyleLbl="revTx" presStyleIdx="5" presStyleCnt="6">
        <dgm:presLayoutVars>
          <dgm:chMax val="1"/>
          <dgm:chPref val="1"/>
        </dgm:presLayoutVars>
      </dgm:prSet>
      <dgm:spPr/>
    </dgm:pt>
  </dgm:ptLst>
  <dgm:cxnLst>
    <dgm:cxn modelId="{2802D600-72A4-4655-BB7B-4879BF63C15A}" type="presOf" srcId="{20673E17-9739-4C5A-9187-5CA90B45CD08}" destId="{8B8B71AA-3B98-42C9-94AF-5C907F5E572B}" srcOrd="0" destOrd="0" presId="urn:microsoft.com/office/officeart/2018/2/layout/IconCircleList"/>
    <dgm:cxn modelId="{A2C6120D-6715-4520-A78E-EEB66052D077}" type="presOf" srcId="{7E6A9CD8-CF43-42B1-B50D-F7DBF5E597A1}" destId="{1D02D311-0183-4544-9884-79A01CDDE11E}" srcOrd="0" destOrd="0" presId="urn:microsoft.com/office/officeart/2018/2/layout/IconCircleList"/>
    <dgm:cxn modelId="{B661BB1A-F490-413C-A5D7-D293876EA62F}" type="presOf" srcId="{2F34F2D1-AF7A-43C4-A0CB-B9D9F111B30D}" destId="{D2225961-1DE3-47F4-BDF6-55C128607165}" srcOrd="0" destOrd="0" presId="urn:microsoft.com/office/officeart/2018/2/layout/IconCircleList"/>
    <dgm:cxn modelId="{CC9DDB23-48B9-4EE1-AD96-627D192C7862}" type="presOf" srcId="{E6D06C9B-BEC9-4E0B-B087-88F152BE8823}" destId="{EFC78F4F-372B-4D48-ACFE-E8C4E64EF746}" srcOrd="0" destOrd="0" presId="urn:microsoft.com/office/officeart/2018/2/layout/IconCircleList"/>
    <dgm:cxn modelId="{8BD4132D-1BF3-47F5-B374-20709FE3A1C3}" srcId="{20673E17-9739-4C5A-9187-5CA90B45CD08}" destId="{E67E91B6-77F5-4347-815E-11FE706EBED7}" srcOrd="0" destOrd="0" parTransId="{8E6E3F9B-DC76-415F-A5BA-FBA16B191BE6}" sibTransId="{2F34F2D1-AF7A-43C4-A0CB-B9D9F111B30D}"/>
    <dgm:cxn modelId="{6266412F-C270-4001-B72E-1827E04DE745}" srcId="{20673E17-9739-4C5A-9187-5CA90B45CD08}" destId="{5EBB8CAD-19BD-4AB1-A8A9-A1323646A039}" srcOrd="5" destOrd="0" parTransId="{B35147A9-21B4-4EB2-9DC5-E5468E3D49DF}" sibTransId="{DBA808C3-CDB2-41CA-B4D4-B13F188D7FF2}"/>
    <dgm:cxn modelId="{E02B1063-F59D-4E0C-879E-C63C1779B381}" srcId="{20673E17-9739-4C5A-9187-5CA90B45CD08}" destId="{7417E141-A414-44C2-AE55-FE9B1E83CA7C}" srcOrd="3" destOrd="0" parTransId="{3C565A09-1869-41CC-AAE5-7418683D97DB}" sibTransId="{4FBBCC7B-7FC9-496F-8371-0AC79C20C31B}"/>
    <dgm:cxn modelId="{D8699963-6BFE-4828-8CA1-DD8BF39BFCA2}" type="presOf" srcId="{5EBB8CAD-19BD-4AB1-A8A9-A1323646A039}" destId="{834E13F6-B065-4CDC-B565-4C4104AB5757}" srcOrd="0" destOrd="0" presId="urn:microsoft.com/office/officeart/2018/2/layout/IconCircleList"/>
    <dgm:cxn modelId="{CB263970-501A-491D-8F53-46AE75A57418}" type="presOf" srcId="{2678A5F8-4BB0-4E55-9F0F-77ACE358E209}" destId="{07CDD82E-07A3-432B-86E7-FEE79D1EC0BB}" srcOrd="0" destOrd="0" presId="urn:microsoft.com/office/officeart/2018/2/layout/IconCircleList"/>
    <dgm:cxn modelId="{88BB6174-28A4-422A-9C4D-84A4E9660E35}" type="presOf" srcId="{AAF5E96E-3F16-42EF-8B82-0119EEC0D29E}" destId="{9B40AD3A-A13D-4CB2-8CF1-C38D7D658192}" srcOrd="0" destOrd="0" presId="urn:microsoft.com/office/officeart/2018/2/layout/IconCircleList"/>
    <dgm:cxn modelId="{2905F894-6383-4334-BD2D-D1E2CA1623CC}" type="presOf" srcId="{E67E91B6-77F5-4347-815E-11FE706EBED7}" destId="{A672D9BF-128F-49FB-87C6-E46A084340C6}" srcOrd="0" destOrd="0" presId="urn:microsoft.com/office/officeart/2018/2/layout/IconCircleList"/>
    <dgm:cxn modelId="{317F08B3-987D-48CE-A918-F63C041612E0}" type="presOf" srcId="{B39708BC-3B95-4A90-AE57-97E48A4D5458}" destId="{26A1729A-7B74-461D-AA7C-405B84CC0D2A}" srcOrd="0" destOrd="0" presId="urn:microsoft.com/office/officeart/2018/2/layout/IconCircleList"/>
    <dgm:cxn modelId="{BB9E69B4-74DF-43E9-AEEB-D07537342B75}" type="presOf" srcId="{7417E141-A414-44C2-AE55-FE9B1E83CA7C}" destId="{B54B3C35-AA4A-430C-9774-8E63122F48FE}" srcOrd="0" destOrd="0" presId="urn:microsoft.com/office/officeart/2018/2/layout/IconCircleList"/>
    <dgm:cxn modelId="{51A873B7-D36F-4D87-96CA-E64217FF81C0}" srcId="{20673E17-9739-4C5A-9187-5CA90B45CD08}" destId="{2678A5F8-4BB0-4E55-9F0F-77ACE358E209}" srcOrd="2" destOrd="0" parTransId="{1C94D5FB-C5C7-4E6C-B5B2-CF7C58CAD6AB}" sibTransId="{AAF5E96E-3F16-42EF-8B82-0119EEC0D29E}"/>
    <dgm:cxn modelId="{A6C689BF-4C5F-441A-82A8-4F6B61A9F0C6}" type="presOf" srcId="{4FBBCC7B-7FC9-496F-8371-0AC79C20C31B}" destId="{E49BC309-6C50-4B7B-9A7F-68CF2F8F273B}" srcOrd="0" destOrd="0" presId="urn:microsoft.com/office/officeart/2018/2/layout/IconCircleList"/>
    <dgm:cxn modelId="{0F8D74CF-AD70-4DF8-87D0-4EC5350E58AF}" srcId="{20673E17-9739-4C5A-9187-5CA90B45CD08}" destId="{B39708BC-3B95-4A90-AE57-97E48A4D5458}" srcOrd="4" destOrd="0" parTransId="{DCCFB3F8-33BB-4451-A328-4F30BC2CBED4}" sibTransId="{E6D06C9B-BEC9-4E0B-B087-88F152BE8823}"/>
    <dgm:cxn modelId="{F8877BE8-8E13-4D49-8D59-F007DDAE35A2}" type="presOf" srcId="{90547D3F-BC8D-4275-99C7-D1CF77DC9503}" destId="{E07F4604-BB80-4248-BB81-B5840001D26A}" srcOrd="0" destOrd="0" presId="urn:microsoft.com/office/officeart/2018/2/layout/IconCircleList"/>
    <dgm:cxn modelId="{F11B5EFB-5A27-4628-9669-197CB7A689B8}" srcId="{20673E17-9739-4C5A-9187-5CA90B45CD08}" destId="{7E6A9CD8-CF43-42B1-B50D-F7DBF5E597A1}" srcOrd="1" destOrd="0" parTransId="{5670FB12-2E99-469D-8686-5EED6624B3BA}" sibTransId="{90547D3F-BC8D-4275-99C7-D1CF77DC9503}"/>
    <dgm:cxn modelId="{B5C226D5-2D38-4F72-8A2D-080D6A5279E7}" type="presParOf" srcId="{8B8B71AA-3B98-42C9-94AF-5C907F5E572B}" destId="{35CE4E88-2F7C-4522-A5A6-2D6E705CCE3C}" srcOrd="0" destOrd="0" presId="urn:microsoft.com/office/officeart/2018/2/layout/IconCircleList"/>
    <dgm:cxn modelId="{D5015208-32FA-4E5A-A39F-09CFC957C406}" type="presParOf" srcId="{35CE4E88-2F7C-4522-A5A6-2D6E705CCE3C}" destId="{C9E7BF60-D99B-4C6E-95E8-0B277A399342}" srcOrd="0" destOrd="0" presId="urn:microsoft.com/office/officeart/2018/2/layout/IconCircleList"/>
    <dgm:cxn modelId="{4480F1BD-F85C-4497-B8F4-461F417F0623}" type="presParOf" srcId="{C9E7BF60-D99B-4C6E-95E8-0B277A399342}" destId="{ACDB1B88-7AB0-434B-955A-01649389C680}" srcOrd="0" destOrd="0" presId="urn:microsoft.com/office/officeart/2018/2/layout/IconCircleList"/>
    <dgm:cxn modelId="{41F3765F-08AD-40CF-8AF7-9F670374250C}" type="presParOf" srcId="{C9E7BF60-D99B-4C6E-95E8-0B277A399342}" destId="{7F2FA62E-1AA7-4D83-95E0-AE23DEE0DECD}" srcOrd="1" destOrd="0" presId="urn:microsoft.com/office/officeart/2018/2/layout/IconCircleList"/>
    <dgm:cxn modelId="{09A5D571-2EC0-497C-8972-E0EDC4171084}" type="presParOf" srcId="{C9E7BF60-D99B-4C6E-95E8-0B277A399342}" destId="{FB1B461C-538A-46CD-B870-C36865242A96}" srcOrd="2" destOrd="0" presId="urn:microsoft.com/office/officeart/2018/2/layout/IconCircleList"/>
    <dgm:cxn modelId="{40B0039F-BC3C-4D30-A602-E7DAEE9DB12B}" type="presParOf" srcId="{C9E7BF60-D99B-4C6E-95E8-0B277A399342}" destId="{A672D9BF-128F-49FB-87C6-E46A084340C6}" srcOrd="3" destOrd="0" presId="urn:microsoft.com/office/officeart/2018/2/layout/IconCircleList"/>
    <dgm:cxn modelId="{DE233CFF-3F15-4912-A94A-16127E45ADEF}" type="presParOf" srcId="{35CE4E88-2F7C-4522-A5A6-2D6E705CCE3C}" destId="{D2225961-1DE3-47F4-BDF6-55C128607165}" srcOrd="1" destOrd="0" presId="urn:microsoft.com/office/officeart/2018/2/layout/IconCircleList"/>
    <dgm:cxn modelId="{B685CABA-D6E1-4F02-AC0C-6EC312AC6294}" type="presParOf" srcId="{35CE4E88-2F7C-4522-A5A6-2D6E705CCE3C}" destId="{C1B226C9-3A35-4421-A807-F04FA3A49BFB}" srcOrd="2" destOrd="0" presId="urn:microsoft.com/office/officeart/2018/2/layout/IconCircleList"/>
    <dgm:cxn modelId="{869E134D-E05B-4A8C-946E-83BEDE8F3C33}" type="presParOf" srcId="{C1B226C9-3A35-4421-A807-F04FA3A49BFB}" destId="{5C7811BB-C0A6-464F-AF85-6F1C3AE25281}" srcOrd="0" destOrd="0" presId="urn:microsoft.com/office/officeart/2018/2/layout/IconCircleList"/>
    <dgm:cxn modelId="{EC7D2350-0C7C-4A76-B9B6-5E75600AA41C}" type="presParOf" srcId="{C1B226C9-3A35-4421-A807-F04FA3A49BFB}" destId="{6220023C-6157-465D-8E20-E2761E46E76C}" srcOrd="1" destOrd="0" presId="urn:microsoft.com/office/officeart/2018/2/layout/IconCircleList"/>
    <dgm:cxn modelId="{31EE9AEE-F318-4F89-8D82-3DEB12AFB37A}" type="presParOf" srcId="{C1B226C9-3A35-4421-A807-F04FA3A49BFB}" destId="{2CDC6E96-790F-4698-853F-029130AF19DF}" srcOrd="2" destOrd="0" presId="urn:microsoft.com/office/officeart/2018/2/layout/IconCircleList"/>
    <dgm:cxn modelId="{D757B092-C813-467C-9DA4-C964CB03BCA6}" type="presParOf" srcId="{C1B226C9-3A35-4421-A807-F04FA3A49BFB}" destId="{1D02D311-0183-4544-9884-79A01CDDE11E}" srcOrd="3" destOrd="0" presId="urn:microsoft.com/office/officeart/2018/2/layout/IconCircleList"/>
    <dgm:cxn modelId="{6DCC5B9A-3AE3-493C-9B01-544C9FD7D193}" type="presParOf" srcId="{35CE4E88-2F7C-4522-A5A6-2D6E705CCE3C}" destId="{E07F4604-BB80-4248-BB81-B5840001D26A}" srcOrd="3" destOrd="0" presId="urn:microsoft.com/office/officeart/2018/2/layout/IconCircleList"/>
    <dgm:cxn modelId="{B1E0BE89-B68B-44C2-9661-5C9FE134E031}" type="presParOf" srcId="{35CE4E88-2F7C-4522-A5A6-2D6E705CCE3C}" destId="{6DA30690-1D87-4E4F-989C-25F4D969BA1F}" srcOrd="4" destOrd="0" presId="urn:microsoft.com/office/officeart/2018/2/layout/IconCircleList"/>
    <dgm:cxn modelId="{D8F5CA25-78CF-4A92-8761-59AB8D08C389}" type="presParOf" srcId="{6DA30690-1D87-4E4F-989C-25F4D969BA1F}" destId="{D15302D6-0815-4C9A-A9A4-8C446961F9F5}" srcOrd="0" destOrd="0" presId="urn:microsoft.com/office/officeart/2018/2/layout/IconCircleList"/>
    <dgm:cxn modelId="{A7A66190-BC52-43EE-BC26-8127C6C4A885}" type="presParOf" srcId="{6DA30690-1D87-4E4F-989C-25F4D969BA1F}" destId="{DE4A9632-3BDE-4E1A-8138-98D769FDF39B}" srcOrd="1" destOrd="0" presId="urn:microsoft.com/office/officeart/2018/2/layout/IconCircleList"/>
    <dgm:cxn modelId="{F658416A-032F-47ED-8116-C36C16FBA912}" type="presParOf" srcId="{6DA30690-1D87-4E4F-989C-25F4D969BA1F}" destId="{BC71D3F2-1F9B-44A9-B89E-8E0BE353F79E}" srcOrd="2" destOrd="0" presId="urn:microsoft.com/office/officeart/2018/2/layout/IconCircleList"/>
    <dgm:cxn modelId="{A9A6428F-58A6-409E-9A26-C330C6A11686}" type="presParOf" srcId="{6DA30690-1D87-4E4F-989C-25F4D969BA1F}" destId="{07CDD82E-07A3-432B-86E7-FEE79D1EC0BB}" srcOrd="3" destOrd="0" presId="urn:microsoft.com/office/officeart/2018/2/layout/IconCircleList"/>
    <dgm:cxn modelId="{8332EA8B-66AB-4AEC-AF83-BB038DD1DB3E}" type="presParOf" srcId="{35CE4E88-2F7C-4522-A5A6-2D6E705CCE3C}" destId="{9B40AD3A-A13D-4CB2-8CF1-C38D7D658192}" srcOrd="5" destOrd="0" presId="urn:microsoft.com/office/officeart/2018/2/layout/IconCircleList"/>
    <dgm:cxn modelId="{BD92A59E-C170-4603-A8C9-86976BD3292B}" type="presParOf" srcId="{35CE4E88-2F7C-4522-A5A6-2D6E705CCE3C}" destId="{810BE08C-EC48-4227-BF69-4AC799EFC137}" srcOrd="6" destOrd="0" presId="urn:microsoft.com/office/officeart/2018/2/layout/IconCircleList"/>
    <dgm:cxn modelId="{681F406B-880A-4F4B-80BB-651F1E9CEB88}" type="presParOf" srcId="{810BE08C-EC48-4227-BF69-4AC799EFC137}" destId="{D8D31A02-C991-4E89-B776-50E5DFE83004}" srcOrd="0" destOrd="0" presId="urn:microsoft.com/office/officeart/2018/2/layout/IconCircleList"/>
    <dgm:cxn modelId="{DC545C33-2F10-4419-9A01-04C9419E9DEE}" type="presParOf" srcId="{810BE08C-EC48-4227-BF69-4AC799EFC137}" destId="{FBD499E5-176E-4F03-9194-D06EB7AF88F7}" srcOrd="1" destOrd="0" presId="urn:microsoft.com/office/officeart/2018/2/layout/IconCircleList"/>
    <dgm:cxn modelId="{E2562AC1-0D8E-4592-A5F5-E39948B3548E}" type="presParOf" srcId="{810BE08C-EC48-4227-BF69-4AC799EFC137}" destId="{A14EEB9F-418F-44C4-AAB1-20188FB71ACE}" srcOrd="2" destOrd="0" presId="urn:microsoft.com/office/officeart/2018/2/layout/IconCircleList"/>
    <dgm:cxn modelId="{EBD90C2E-2620-4CD1-B513-44D571582025}" type="presParOf" srcId="{810BE08C-EC48-4227-BF69-4AC799EFC137}" destId="{B54B3C35-AA4A-430C-9774-8E63122F48FE}" srcOrd="3" destOrd="0" presId="urn:microsoft.com/office/officeart/2018/2/layout/IconCircleList"/>
    <dgm:cxn modelId="{EB53A978-FD2E-4B98-8ADB-C4113077914B}" type="presParOf" srcId="{35CE4E88-2F7C-4522-A5A6-2D6E705CCE3C}" destId="{E49BC309-6C50-4B7B-9A7F-68CF2F8F273B}" srcOrd="7" destOrd="0" presId="urn:microsoft.com/office/officeart/2018/2/layout/IconCircleList"/>
    <dgm:cxn modelId="{E6EFF417-FC63-4917-8E1C-F5627F0B398D}" type="presParOf" srcId="{35CE4E88-2F7C-4522-A5A6-2D6E705CCE3C}" destId="{DE5C5BE9-30EF-4702-800F-DD1E38B1F922}" srcOrd="8" destOrd="0" presId="urn:microsoft.com/office/officeart/2018/2/layout/IconCircleList"/>
    <dgm:cxn modelId="{8A9066BD-960F-4D4F-9CEE-A082C850A8E3}" type="presParOf" srcId="{DE5C5BE9-30EF-4702-800F-DD1E38B1F922}" destId="{B9811F9D-34F7-4436-913C-DE343B3DDCD0}" srcOrd="0" destOrd="0" presId="urn:microsoft.com/office/officeart/2018/2/layout/IconCircleList"/>
    <dgm:cxn modelId="{53D18F53-BE34-4AFA-9E99-D216BD882337}" type="presParOf" srcId="{DE5C5BE9-30EF-4702-800F-DD1E38B1F922}" destId="{D6EB9CAE-DC01-4F3C-BCCA-54516C90A920}" srcOrd="1" destOrd="0" presId="urn:microsoft.com/office/officeart/2018/2/layout/IconCircleList"/>
    <dgm:cxn modelId="{BC99A630-5B28-4E97-87BF-0BFAE04C6F29}" type="presParOf" srcId="{DE5C5BE9-30EF-4702-800F-DD1E38B1F922}" destId="{DDF06825-CB8E-483D-BA33-DF6A43ABA0BC}" srcOrd="2" destOrd="0" presId="urn:microsoft.com/office/officeart/2018/2/layout/IconCircleList"/>
    <dgm:cxn modelId="{8A88687A-ABF1-4962-AA62-13B6D7DFC8D9}" type="presParOf" srcId="{DE5C5BE9-30EF-4702-800F-DD1E38B1F922}" destId="{26A1729A-7B74-461D-AA7C-405B84CC0D2A}" srcOrd="3" destOrd="0" presId="urn:microsoft.com/office/officeart/2018/2/layout/IconCircleList"/>
    <dgm:cxn modelId="{FDEFBF75-74E1-41E1-B772-784CA5661436}" type="presParOf" srcId="{35CE4E88-2F7C-4522-A5A6-2D6E705CCE3C}" destId="{EFC78F4F-372B-4D48-ACFE-E8C4E64EF746}" srcOrd="9" destOrd="0" presId="urn:microsoft.com/office/officeart/2018/2/layout/IconCircleList"/>
    <dgm:cxn modelId="{7958B942-064B-44E4-AEEC-2F81EE4968A3}" type="presParOf" srcId="{35CE4E88-2F7C-4522-A5A6-2D6E705CCE3C}" destId="{7346E625-045F-459E-83AC-F643173D7286}" srcOrd="10" destOrd="0" presId="urn:microsoft.com/office/officeart/2018/2/layout/IconCircleList"/>
    <dgm:cxn modelId="{65A23BE6-39B4-42FC-9CD2-1AA581C98695}" type="presParOf" srcId="{7346E625-045F-459E-83AC-F643173D7286}" destId="{8A945291-265C-498E-B85A-9A16B4BA431B}" srcOrd="0" destOrd="0" presId="urn:microsoft.com/office/officeart/2018/2/layout/IconCircleList"/>
    <dgm:cxn modelId="{EC81B0F3-0F7D-42F8-BF23-C53D6B3BAE71}" type="presParOf" srcId="{7346E625-045F-459E-83AC-F643173D7286}" destId="{072A532A-2A68-430A-A169-9251AD91DB51}" srcOrd="1" destOrd="0" presId="urn:microsoft.com/office/officeart/2018/2/layout/IconCircleList"/>
    <dgm:cxn modelId="{F4D35B25-D2F5-458C-BCFD-636CB6905269}" type="presParOf" srcId="{7346E625-045F-459E-83AC-F643173D7286}" destId="{D5E13EE1-B2A8-4C4A-BFDA-A4A6502C2FC6}" srcOrd="2" destOrd="0" presId="urn:microsoft.com/office/officeart/2018/2/layout/IconCircleList"/>
    <dgm:cxn modelId="{0A3DEA7D-D533-4012-A30E-96C10E094FE4}" type="presParOf" srcId="{7346E625-045F-459E-83AC-F643173D7286}" destId="{834E13F6-B065-4CDC-B565-4C4104AB575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2C06B2-9734-4319-9773-CC5D2015F4D7}"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5C82122C-425B-4450-AA45-B7898681BBC7}">
      <dgm:prSet/>
      <dgm:spPr/>
      <dgm:t>
        <a:bodyPr/>
        <a:lstStyle/>
        <a:p>
          <a:r>
            <a:rPr lang="en-US" dirty="0"/>
            <a:t>Easy hands </a:t>
          </a:r>
          <a:r>
            <a:rPr lang="en-US" dirty="0" err="1"/>
            <a:t>capitalises</a:t>
          </a:r>
          <a:r>
            <a:rPr lang="en-US" dirty="0"/>
            <a:t> on good demand of cleaning in London.</a:t>
          </a:r>
        </a:p>
      </dgm:t>
    </dgm:pt>
    <dgm:pt modelId="{241B0305-C227-4334-A108-183F61710DCD}" type="parTrans" cxnId="{3E5171A9-3982-470E-99FF-EE8D89E80275}">
      <dgm:prSet/>
      <dgm:spPr/>
      <dgm:t>
        <a:bodyPr/>
        <a:lstStyle/>
        <a:p>
          <a:endParaRPr lang="en-US"/>
        </a:p>
      </dgm:t>
    </dgm:pt>
    <dgm:pt modelId="{FB6AEE2F-7691-4EEE-B5C0-448261AFA09E}" type="sibTrans" cxnId="{3E5171A9-3982-470E-99FF-EE8D89E80275}">
      <dgm:prSet/>
      <dgm:spPr/>
      <dgm:t>
        <a:bodyPr/>
        <a:lstStyle/>
        <a:p>
          <a:endParaRPr lang="en-US"/>
        </a:p>
      </dgm:t>
    </dgm:pt>
    <dgm:pt modelId="{2A1D73B5-498B-4324-BE5E-995D06AA2495}">
      <dgm:prSet/>
      <dgm:spPr/>
      <dgm:t>
        <a:bodyPr/>
        <a:lstStyle/>
        <a:p>
          <a:r>
            <a:rPr lang="en-US" dirty="0"/>
            <a:t>Ethical services form obvious distinction (Statista, 2024).</a:t>
          </a:r>
        </a:p>
      </dgm:t>
    </dgm:pt>
    <dgm:pt modelId="{E4329F15-CBED-4697-B6EB-3DDFCAF1D34E}" type="parTrans" cxnId="{5AE11ECB-F28A-4992-8ED3-266A8C21F237}">
      <dgm:prSet/>
      <dgm:spPr/>
      <dgm:t>
        <a:bodyPr/>
        <a:lstStyle/>
        <a:p>
          <a:endParaRPr lang="en-US"/>
        </a:p>
      </dgm:t>
    </dgm:pt>
    <dgm:pt modelId="{54CF5CBC-AF3E-4631-8B78-CDD7C2DC154D}" type="sibTrans" cxnId="{5AE11ECB-F28A-4992-8ED3-266A8C21F237}">
      <dgm:prSet/>
      <dgm:spPr/>
      <dgm:t>
        <a:bodyPr/>
        <a:lstStyle/>
        <a:p>
          <a:endParaRPr lang="en-US"/>
        </a:p>
      </dgm:t>
    </dgm:pt>
    <dgm:pt modelId="{0EE5AB03-5E06-497C-AB71-F50415905CDD}">
      <dgm:prSet/>
      <dgm:spPr/>
      <dgm:t>
        <a:bodyPr/>
        <a:lstStyle/>
        <a:p>
          <a:r>
            <a:rPr lang="en-US" dirty="0"/>
            <a:t>Strategy: dependability, inexpensiveness, durability, service.</a:t>
          </a:r>
        </a:p>
      </dgm:t>
    </dgm:pt>
    <dgm:pt modelId="{B03119C7-3947-4CF0-A044-6B7924C0ED46}" type="parTrans" cxnId="{910242A2-6B5D-4A94-92A3-7E3DDC49D58C}">
      <dgm:prSet/>
      <dgm:spPr/>
      <dgm:t>
        <a:bodyPr/>
        <a:lstStyle/>
        <a:p>
          <a:endParaRPr lang="en-US"/>
        </a:p>
      </dgm:t>
    </dgm:pt>
    <dgm:pt modelId="{E29DD12C-A5F0-451B-9D86-ADE0E5AC931D}" type="sibTrans" cxnId="{910242A2-6B5D-4A94-92A3-7E3DDC49D58C}">
      <dgm:prSet/>
      <dgm:spPr/>
      <dgm:t>
        <a:bodyPr/>
        <a:lstStyle/>
        <a:p>
          <a:endParaRPr lang="en-US"/>
        </a:p>
      </dgm:t>
    </dgm:pt>
    <dgm:pt modelId="{21B77D4B-0F9E-43AC-B4F7-8D4A23ADE302}">
      <dgm:prSet/>
      <dgm:spPr/>
      <dgm:t>
        <a:bodyPr/>
        <a:lstStyle/>
        <a:p>
          <a:r>
            <a:rPr lang="en-US" b="0" dirty="0"/>
            <a:t>Marketing builds trust and visibility</a:t>
          </a:r>
        </a:p>
      </dgm:t>
    </dgm:pt>
    <dgm:pt modelId="{160AF867-5CFD-4034-AB8B-02A5C55AF67E}" type="parTrans" cxnId="{53D4FF0E-3189-4909-A5A4-76A011EE8757}">
      <dgm:prSet/>
      <dgm:spPr/>
      <dgm:t>
        <a:bodyPr/>
        <a:lstStyle/>
        <a:p>
          <a:endParaRPr lang="en-US"/>
        </a:p>
      </dgm:t>
    </dgm:pt>
    <dgm:pt modelId="{E2B7B95B-F75C-4D46-A63B-9C1708CB2BA1}" type="sibTrans" cxnId="{53D4FF0E-3189-4909-A5A4-76A011EE8757}">
      <dgm:prSet/>
      <dgm:spPr/>
      <dgm:t>
        <a:bodyPr/>
        <a:lstStyle/>
        <a:p>
          <a:endParaRPr lang="en-US"/>
        </a:p>
      </dgm:t>
    </dgm:pt>
    <dgm:pt modelId="{4093FD72-8482-4B08-AD24-6B2768247875}">
      <dgm:prSet/>
      <dgm:spPr/>
      <dgm:t>
        <a:bodyPr/>
        <a:lstStyle/>
        <a:p>
          <a:r>
            <a:rPr lang="en-US"/>
            <a:t>Owner funding reduces financial risk</a:t>
          </a:r>
        </a:p>
      </dgm:t>
    </dgm:pt>
    <dgm:pt modelId="{3EAF3682-4050-44B6-B231-E480AC5D1EE7}" type="parTrans" cxnId="{74EC09BD-C665-43F9-B5D6-D2C09204FB10}">
      <dgm:prSet/>
      <dgm:spPr/>
      <dgm:t>
        <a:bodyPr/>
        <a:lstStyle/>
        <a:p>
          <a:endParaRPr lang="en-US"/>
        </a:p>
      </dgm:t>
    </dgm:pt>
    <dgm:pt modelId="{16A16B6D-EA0E-41BA-AF2A-964B53FABDEF}" type="sibTrans" cxnId="{74EC09BD-C665-43F9-B5D6-D2C09204FB10}">
      <dgm:prSet/>
      <dgm:spPr/>
      <dgm:t>
        <a:bodyPr/>
        <a:lstStyle/>
        <a:p>
          <a:endParaRPr lang="en-US"/>
        </a:p>
      </dgm:t>
    </dgm:pt>
    <dgm:pt modelId="{3ED738B6-06AE-4D94-87B7-B24B84DBC1D6}">
      <dgm:prSet/>
      <dgm:spPr/>
      <dgm:t>
        <a:bodyPr/>
        <a:lstStyle/>
        <a:p>
          <a:r>
            <a:rPr lang="en-US"/>
            <a:t>Easy Hands has potential for sustainable growth</a:t>
          </a:r>
        </a:p>
      </dgm:t>
    </dgm:pt>
    <dgm:pt modelId="{A16F91D0-AC72-4FB4-9C2E-5F93FC7EB385}" type="parTrans" cxnId="{AD6E53BA-EE7B-4968-B8E0-6E6FB32331A5}">
      <dgm:prSet/>
      <dgm:spPr/>
      <dgm:t>
        <a:bodyPr/>
        <a:lstStyle/>
        <a:p>
          <a:endParaRPr lang="en-US"/>
        </a:p>
      </dgm:t>
    </dgm:pt>
    <dgm:pt modelId="{B5615E95-77E9-40EC-A883-88DA8DE1B0D5}" type="sibTrans" cxnId="{AD6E53BA-EE7B-4968-B8E0-6E6FB32331A5}">
      <dgm:prSet/>
      <dgm:spPr/>
      <dgm:t>
        <a:bodyPr/>
        <a:lstStyle/>
        <a:p>
          <a:endParaRPr lang="en-US"/>
        </a:p>
      </dgm:t>
    </dgm:pt>
    <dgm:pt modelId="{B6636300-0081-412A-9AC7-584C7C8F6950}" type="pres">
      <dgm:prSet presAssocID="{912C06B2-9734-4319-9773-CC5D2015F4D7}" presName="vert0" presStyleCnt="0">
        <dgm:presLayoutVars>
          <dgm:dir/>
          <dgm:animOne val="branch"/>
          <dgm:animLvl val="lvl"/>
        </dgm:presLayoutVars>
      </dgm:prSet>
      <dgm:spPr/>
    </dgm:pt>
    <dgm:pt modelId="{ADFFBF06-F92C-499C-95A2-D49FC8792BC7}" type="pres">
      <dgm:prSet presAssocID="{5C82122C-425B-4450-AA45-B7898681BBC7}" presName="thickLine" presStyleLbl="alignNode1" presStyleIdx="0" presStyleCnt="6"/>
      <dgm:spPr/>
    </dgm:pt>
    <dgm:pt modelId="{5F415912-894A-46FE-A964-4DB936DC7248}" type="pres">
      <dgm:prSet presAssocID="{5C82122C-425B-4450-AA45-B7898681BBC7}" presName="horz1" presStyleCnt="0"/>
      <dgm:spPr/>
    </dgm:pt>
    <dgm:pt modelId="{A464A5D6-C495-4214-8847-91463B411E63}" type="pres">
      <dgm:prSet presAssocID="{5C82122C-425B-4450-AA45-B7898681BBC7}" presName="tx1" presStyleLbl="revTx" presStyleIdx="0" presStyleCnt="6"/>
      <dgm:spPr/>
    </dgm:pt>
    <dgm:pt modelId="{A77C6097-5B13-4212-9C40-4864D31CFB7A}" type="pres">
      <dgm:prSet presAssocID="{5C82122C-425B-4450-AA45-B7898681BBC7}" presName="vert1" presStyleCnt="0"/>
      <dgm:spPr/>
    </dgm:pt>
    <dgm:pt modelId="{2D1BA3AE-6FF5-4E3E-A962-147CAE2EE602}" type="pres">
      <dgm:prSet presAssocID="{2A1D73B5-498B-4324-BE5E-995D06AA2495}" presName="thickLine" presStyleLbl="alignNode1" presStyleIdx="1" presStyleCnt="6"/>
      <dgm:spPr/>
    </dgm:pt>
    <dgm:pt modelId="{D97B6998-6660-418C-A54B-35373F74A840}" type="pres">
      <dgm:prSet presAssocID="{2A1D73B5-498B-4324-BE5E-995D06AA2495}" presName="horz1" presStyleCnt="0"/>
      <dgm:spPr/>
    </dgm:pt>
    <dgm:pt modelId="{71A6DFE7-59FD-468D-84DF-9C202CA75FA7}" type="pres">
      <dgm:prSet presAssocID="{2A1D73B5-498B-4324-BE5E-995D06AA2495}" presName="tx1" presStyleLbl="revTx" presStyleIdx="1" presStyleCnt="6"/>
      <dgm:spPr/>
    </dgm:pt>
    <dgm:pt modelId="{232ED0F7-4A0C-4D89-BEC8-5EEF6A7EDDCF}" type="pres">
      <dgm:prSet presAssocID="{2A1D73B5-498B-4324-BE5E-995D06AA2495}" presName="vert1" presStyleCnt="0"/>
      <dgm:spPr/>
    </dgm:pt>
    <dgm:pt modelId="{418804E7-00B4-4F1E-A658-46D88303626B}" type="pres">
      <dgm:prSet presAssocID="{0EE5AB03-5E06-497C-AB71-F50415905CDD}" presName="thickLine" presStyleLbl="alignNode1" presStyleIdx="2" presStyleCnt="6"/>
      <dgm:spPr/>
    </dgm:pt>
    <dgm:pt modelId="{3C580EA6-353F-4D08-ABF9-ACB349EC79FB}" type="pres">
      <dgm:prSet presAssocID="{0EE5AB03-5E06-497C-AB71-F50415905CDD}" presName="horz1" presStyleCnt="0"/>
      <dgm:spPr/>
    </dgm:pt>
    <dgm:pt modelId="{A36010CD-3680-4D54-B6A4-E1D98A42ACE2}" type="pres">
      <dgm:prSet presAssocID="{0EE5AB03-5E06-497C-AB71-F50415905CDD}" presName="tx1" presStyleLbl="revTx" presStyleIdx="2" presStyleCnt="6"/>
      <dgm:spPr/>
    </dgm:pt>
    <dgm:pt modelId="{9A15D702-E76E-4488-B9BC-DFB72CA7A050}" type="pres">
      <dgm:prSet presAssocID="{0EE5AB03-5E06-497C-AB71-F50415905CDD}" presName="vert1" presStyleCnt="0"/>
      <dgm:spPr/>
    </dgm:pt>
    <dgm:pt modelId="{F514E5DB-AEA8-481F-A7C6-02D9D466CACA}" type="pres">
      <dgm:prSet presAssocID="{21B77D4B-0F9E-43AC-B4F7-8D4A23ADE302}" presName="thickLine" presStyleLbl="alignNode1" presStyleIdx="3" presStyleCnt="6"/>
      <dgm:spPr/>
    </dgm:pt>
    <dgm:pt modelId="{1FBEE99A-BC62-473C-A079-152993CA7247}" type="pres">
      <dgm:prSet presAssocID="{21B77D4B-0F9E-43AC-B4F7-8D4A23ADE302}" presName="horz1" presStyleCnt="0"/>
      <dgm:spPr/>
    </dgm:pt>
    <dgm:pt modelId="{702864E9-0D24-44BA-91CA-D49DF0D7437E}" type="pres">
      <dgm:prSet presAssocID="{21B77D4B-0F9E-43AC-B4F7-8D4A23ADE302}" presName="tx1" presStyleLbl="revTx" presStyleIdx="3" presStyleCnt="6"/>
      <dgm:spPr/>
    </dgm:pt>
    <dgm:pt modelId="{ABA446FF-675F-4CD3-9A88-714C4EB2432C}" type="pres">
      <dgm:prSet presAssocID="{21B77D4B-0F9E-43AC-B4F7-8D4A23ADE302}" presName="vert1" presStyleCnt="0"/>
      <dgm:spPr/>
    </dgm:pt>
    <dgm:pt modelId="{85DBFF7D-943C-4EA9-96F1-4EAD1E34F814}" type="pres">
      <dgm:prSet presAssocID="{4093FD72-8482-4B08-AD24-6B2768247875}" presName="thickLine" presStyleLbl="alignNode1" presStyleIdx="4" presStyleCnt="6"/>
      <dgm:spPr/>
    </dgm:pt>
    <dgm:pt modelId="{3E1EEA38-FA00-488A-B34D-4B4A70333A13}" type="pres">
      <dgm:prSet presAssocID="{4093FD72-8482-4B08-AD24-6B2768247875}" presName="horz1" presStyleCnt="0"/>
      <dgm:spPr/>
    </dgm:pt>
    <dgm:pt modelId="{5E7DAE99-2469-4143-A9DE-3CD48F5C5D2A}" type="pres">
      <dgm:prSet presAssocID="{4093FD72-8482-4B08-AD24-6B2768247875}" presName="tx1" presStyleLbl="revTx" presStyleIdx="4" presStyleCnt="6"/>
      <dgm:spPr/>
    </dgm:pt>
    <dgm:pt modelId="{11008F1E-2D1E-4D36-84F5-EA91A90C3C45}" type="pres">
      <dgm:prSet presAssocID="{4093FD72-8482-4B08-AD24-6B2768247875}" presName="vert1" presStyleCnt="0"/>
      <dgm:spPr/>
    </dgm:pt>
    <dgm:pt modelId="{37F4D65E-5FC7-417A-9564-8F785C81531D}" type="pres">
      <dgm:prSet presAssocID="{3ED738B6-06AE-4D94-87B7-B24B84DBC1D6}" presName="thickLine" presStyleLbl="alignNode1" presStyleIdx="5" presStyleCnt="6"/>
      <dgm:spPr/>
    </dgm:pt>
    <dgm:pt modelId="{15604298-5197-49E7-9871-F3B5919A1828}" type="pres">
      <dgm:prSet presAssocID="{3ED738B6-06AE-4D94-87B7-B24B84DBC1D6}" presName="horz1" presStyleCnt="0"/>
      <dgm:spPr/>
    </dgm:pt>
    <dgm:pt modelId="{412D420B-23C3-4D9F-8E1E-89C0DDCF2FCC}" type="pres">
      <dgm:prSet presAssocID="{3ED738B6-06AE-4D94-87B7-B24B84DBC1D6}" presName="tx1" presStyleLbl="revTx" presStyleIdx="5" presStyleCnt="6"/>
      <dgm:spPr/>
    </dgm:pt>
    <dgm:pt modelId="{6D184C3C-48AD-4FFE-978D-3D41A2EF265A}" type="pres">
      <dgm:prSet presAssocID="{3ED738B6-06AE-4D94-87B7-B24B84DBC1D6}" presName="vert1" presStyleCnt="0"/>
      <dgm:spPr/>
    </dgm:pt>
  </dgm:ptLst>
  <dgm:cxnLst>
    <dgm:cxn modelId="{4443780E-5DA2-4A84-869E-CCBE924AAECC}" type="presOf" srcId="{2A1D73B5-498B-4324-BE5E-995D06AA2495}" destId="{71A6DFE7-59FD-468D-84DF-9C202CA75FA7}" srcOrd="0" destOrd="0" presId="urn:microsoft.com/office/officeart/2008/layout/LinedList"/>
    <dgm:cxn modelId="{53D4FF0E-3189-4909-A5A4-76A011EE8757}" srcId="{912C06B2-9734-4319-9773-CC5D2015F4D7}" destId="{21B77D4B-0F9E-43AC-B4F7-8D4A23ADE302}" srcOrd="3" destOrd="0" parTransId="{160AF867-5CFD-4034-AB8B-02A5C55AF67E}" sibTransId="{E2B7B95B-F75C-4D46-A63B-9C1708CB2BA1}"/>
    <dgm:cxn modelId="{1442A638-CC21-4B21-AF5F-DF003BB2E0D1}" type="presOf" srcId="{912C06B2-9734-4319-9773-CC5D2015F4D7}" destId="{B6636300-0081-412A-9AC7-584C7C8F6950}" srcOrd="0" destOrd="0" presId="urn:microsoft.com/office/officeart/2008/layout/LinedList"/>
    <dgm:cxn modelId="{F3248B3B-91BB-4AF5-BFC1-C2E4257C7408}" type="presOf" srcId="{3ED738B6-06AE-4D94-87B7-B24B84DBC1D6}" destId="{412D420B-23C3-4D9F-8E1E-89C0DDCF2FCC}" srcOrd="0" destOrd="0" presId="urn:microsoft.com/office/officeart/2008/layout/LinedList"/>
    <dgm:cxn modelId="{39430D6B-C000-40F8-90D1-0A696BF1C9F5}" type="presOf" srcId="{21B77D4B-0F9E-43AC-B4F7-8D4A23ADE302}" destId="{702864E9-0D24-44BA-91CA-D49DF0D7437E}" srcOrd="0" destOrd="0" presId="urn:microsoft.com/office/officeart/2008/layout/LinedList"/>
    <dgm:cxn modelId="{CCAA768D-55BD-46C9-9397-4B6A0B0D59F1}" type="presOf" srcId="{5C82122C-425B-4450-AA45-B7898681BBC7}" destId="{A464A5D6-C495-4214-8847-91463B411E63}" srcOrd="0" destOrd="0" presId="urn:microsoft.com/office/officeart/2008/layout/LinedList"/>
    <dgm:cxn modelId="{910242A2-6B5D-4A94-92A3-7E3DDC49D58C}" srcId="{912C06B2-9734-4319-9773-CC5D2015F4D7}" destId="{0EE5AB03-5E06-497C-AB71-F50415905CDD}" srcOrd="2" destOrd="0" parTransId="{B03119C7-3947-4CF0-A044-6B7924C0ED46}" sibTransId="{E29DD12C-A5F0-451B-9D86-ADE0E5AC931D}"/>
    <dgm:cxn modelId="{3E5171A9-3982-470E-99FF-EE8D89E80275}" srcId="{912C06B2-9734-4319-9773-CC5D2015F4D7}" destId="{5C82122C-425B-4450-AA45-B7898681BBC7}" srcOrd="0" destOrd="0" parTransId="{241B0305-C227-4334-A108-183F61710DCD}" sibTransId="{FB6AEE2F-7691-4EEE-B5C0-448261AFA09E}"/>
    <dgm:cxn modelId="{66FE68B8-EC80-43BA-A4FE-8BC4C877E299}" type="presOf" srcId="{4093FD72-8482-4B08-AD24-6B2768247875}" destId="{5E7DAE99-2469-4143-A9DE-3CD48F5C5D2A}" srcOrd="0" destOrd="0" presId="urn:microsoft.com/office/officeart/2008/layout/LinedList"/>
    <dgm:cxn modelId="{AD6E53BA-EE7B-4968-B8E0-6E6FB32331A5}" srcId="{912C06B2-9734-4319-9773-CC5D2015F4D7}" destId="{3ED738B6-06AE-4D94-87B7-B24B84DBC1D6}" srcOrd="5" destOrd="0" parTransId="{A16F91D0-AC72-4FB4-9C2E-5F93FC7EB385}" sibTransId="{B5615E95-77E9-40EC-A883-88DA8DE1B0D5}"/>
    <dgm:cxn modelId="{74EC09BD-C665-43F9-B5D6-D2C09204FB10}" srcId="{912C06B2-9734-4319-9773-CC5D2015F4D7}" destId="{4093FD72-8482-4B08-AD24-6B2768247875}" srcOrd="4" destOrd="0" parTransId="{3EAF3682-4050-44B6-B231-E480AC5D1EE7}" sibTransId="{16A16B6D-EA0E-41BA-AF2A-964B53FABDEF}"/>
    <dgm:cxn modelId="{5AE11ECB-F28A-4992-8ED3-266A8C21F237}" srcId="{912C06B2-9734-4319-9773-CC5D2015F4D7}" destId="{2A1D73B5-498B-4324-BE5E-995D06AA2495}" srcOrd="1" destOrd="0" parTransId="{E4329F15-CBED-4697-B6EB-3DDFCAF1D34E}" sibTransId="{54CF5CBC-AF3E-4631-8B78-CDD7C2DC154D}"/>
    <dgm:cxn modelId="{5DFE16F9-A0EC-4EB0-9FC9-B49809DDCEB9}" type="presOf" srcId="{0EE5AB03-5E06-497C-AB71-F50415905CDD}" destId="{A36010CD-3680-4D54-B6A4-E1D98A42ACE2}" srcOrd="0" destOrd="0" presId="urn:microsoft.com/office/officeart/2008/layout/LinedList"/>
    <dgm:cxn modelId="{EB7A4DF2-3F13-4072-9557-1C0370A687FC}" type="presParOf" srcId="{B6636300-0081-412A-9AC7-584C7C8F6950}" destId="{ADFFBF06-F92C-499C-95A2-D49FC8792BC7}" srcOrd="0" destOrd="0" presId="urn:microsoft.com/office/officeart/2008/layout/LinedList"/>
    <dgm:cxn modelId="{C6D9FE78-C62F-4EB8-BEE3-0575130CA72C}" type="presParOf" srcId="{B6636300-0081-412A-9AC7-584C7C8F6950}" destId="{5F415912-894A-46FE-A964-4DB936DC7248}" srcOrd="1" destOrd="0" presId="urn:microsoft.com/office/officeart/2008/layout/LinedList"/>
    <dgm:cxn modelId="{3DCB1568-6317-4626-8D16-49E407C8B54A}" type="presParOf" srcId="{5F415912-894A-46FE-A964-4DB936DC7248}" destId="{A464A5D6-C495-4214-8847-91463B411E63}" srcOrd="0" destOrd="0" presId="urn:microsoft.com/office/officeart/2008/layout/LinedList"/>
    <dgm:cxn modelId="{DDFACF8B-3AA7-4286-8955-9251FB808446}" type="presParOf" srcId="{5F415912-894A-46FE-A964-4DB936DC7248}" destId="{A77C6097-5B13-4212-9C40-4864D31CFB7A}" srcOrd="1" destOrd="0" presId="urn:microsoft.com/office/officeart/2008/layout/LinedList"/>
    <dgm:cxn modelId="{AE7C4FF8-547A-4CBF-B793-01A760FB1AA9}" type="presParOf" srcId="{B6636300-0081-412A-9AC7-584C7C8F6950}" destId="{2D1BA3AE-6FF5-4E3E-A962-147CAE2EE602}" srcOrd="2" destOrd="0" presId="urn:microsoft.com/office/officeart/2008/layout/LinedList"/>
    <dgm:cxn modelId="{A7A61A4A-D439-4CE2-AF28-B5DA11DA2A93}" type="presParOf" srcId="{B6636300-0081-412A-9AC7-584C7C8F6950}" destId="{D97B6998-6660-418C-A54B-35373F74A840}" srcOrd="3" destOrd="0" presId="urn:microsoft.com/office/officeart/2008/layout/LinedList"/>
    <dgm:cxn modelId="{C6A0D80D-C216-4A93-91CA-1B7A733BBDB3}" type="presParOf" srcId="{D97B6998-6660-418C-A54B-35373F74A840}" destId="{71A6DFE7-59FD-468D-84DF-9C202CA75FA7}" srcOrd="0" destOrd="0" presId="urn:microsoft.com/office/officeart/2008/layout/LinedList"/>
    <dgm:cxn modelId="{09D081BF-BF1D-45BE-AA8F-4F2063F2A772}" type="presParOf" srcId="{D97B6998-6660-418C-A54B-35373F74A840}" destId="{232ED0F7-4A0C-4D89-BEC8-5EEF6A7EDDCF}" srcOrd="1" destOrd="0" presId="urn:microsoft.com/office/officeart/2008/layout/LinedList"/>
    <dgm:cxn modelId="{A014CF43-914D-4542-AADD-C7FAD86536C3}" type="presParOf" srcId="{B6636300-0081-412A-9AC7-584C7C8F6950}" destId="{418804E7-00B4-4F1E-A658-46D88303626B}" srcOrd="4" destOrd="0" presId="urn:microsoft.com/office/officeart/2008/layout/LinedList"/>
    <dgm:cxn modelId="{045C6560-6750-4940-B8B4-35B6ECCCF9B5}" type="presParOf" srcId="{B6636300-0081-412A-9AC7-584C7C8F6950}" destId="{3C580EA6-353F-4D08-ABF9-ACB349EC79FB}" srcOrd="5" destOrd="0" presId="urn:microsoft.com/office/officeart/2008/layout/LinedList"/>
    <dgm:cxn modelId="{3065FDA7-D0FC-4062-9195-C07CC11BC2FE}" type="presParOf" srcId="{3C580EA6-353F-4D08-ABF9-ACB349EC79FB}" destId="{A36010CD-3680-4D54-B6A4-E1D98A42ACE2}" srcOrd="0" destOrd="0" presId="urn:microsoft.com/office/officeart/2008/layout/LinedList"/>
    <dgm:cxn modelId="{0033968F-C97A-45E6-A4A4-66375CB10B76}" type="presParOf" srcId="{3C580EA6-353F-4D08-ABF9-ACB349EC79FB}" destId="{9A15D702-E76E-4488-B9BC-DFB72CA7A050}" srcOrd="1" destOrd="0" presId="urn:microsoft.com/office/officeart/2008/layout/LinedList"/>
    <dgm:cxn modelId="{99C74F0D-C587-4B3C-855D-EBC049594322}" type="presParOf" srcId="{B6636300-0081-412A-9AC7-584C7C8F6950}" destId="{F514E5DB-AEA8-481F-A7C6-02D9D466CACA}" srcOrd="6" destOrd="0" presId="urn:microsoft.com/office/officeart/2008/layout/LinedList"/>
    <dgm:cxn modelId="{B28648C3-C491-4687-A690-4F54022EC40D}" type="presParOf" srcId="{B6636300-0081-412A-9AC7-584C7C8F6950}" destId="{1FBEE99A-BC62-473C-A079-152993CA7247}" srcOrd="7" destOrd="0" presId="urn:microsoft.com/office/officeart/2008/layout/LinedList"/>
    <dgm:cxn modelId="{BA6C3D2F-C107-405D-922B-5766C5ED76F1}" type="presParOf" srcId="{1FBEE99A-BC62-473C-A079-152993CA7247}" destId="{702864E9-0D24-44BA-91CA-D49DF0D7437E}" srcOrd="0" destOrd="0" presId="urn:microsoft.com/office/officeart/2008/layout/LinedList"/>
    <dgm:cxn modelId="{D45C07EA-C519-41C7-9F2B-000301D4A1DB}" type="presParOf" srcId="{1FBEE99A-BC62-473C-A079-152993CA7247}" destId="{ABA446FF-675F-4CD3-9A88-714C4EB2432C}" srcOrd="1" destOrd="0" presId="urn:microsoft.com/office/officeart/2008/layout/LinedList"/>
    <dgm:cxn modelId="{B011B979-4350-4173-AAA3-4EF8682335B3}" type="presParOf" srcId="{B6636300-0081-412A-9AC7-584C7C8F6950}" destId="{85DBFF7D-943C-4EA9-96F1-4EAD1E34F814}" srcOrd="8" destOrd="0" presId="urn:microsoft.com/office/officeart/2008/layout/LinedList"/>
    <dgm:cxn modelId="{EBA9AEAD-0FB2-4B14-A75C-5834BF117ECC}" type="presParOf" srcId="{B6636300-0081-412A-9AC7-584C7C8F6950}" destId="{3E1EEA38-FA00-488A-B34D-4B4A70333A13}" srcOrd="9" destOrd="0" presId="urn:microsoft.com/office/officeart/2008/layout/LinedList"/>
    <dgm:cxn modelId="{8BFFDC72-CBC6-4C34-9C4F-05BDC75BD7B9}" type="presParOf" srcId="{3E1EEA38-FA00-488A-B34D-4B4A70333A13}" destId="{5E7DAE99-2469-4143-A9DE-3CD48F5C5D2A}" srcOrd="0" destOrd="0" presId="urn:microsoft.com/office/officeart/2008/layout/LinedList"/>
    <dgm:cxn modelId="{4DD91941-A0B3-4DD8-B42B-6691F859ECAC}" type="presParOf" srcId="{3E1EEA38-FA00-488A-B34D-4B4A70333A13}" destId="{11008F1E-2D1E-4D36-84F5-EA91A90C3C45}" srcOrd="1" destOrd="0" presId="urn:microsoft.com/office/officeart/2008/layout/LinedList"/>
    <dgm:cxn modelId="{BD3D1016-01FC-4FF0-8719-08F662AFDD06}" type="presParOf" srcId="{B6636300-0081-412A-9AC7-584C7C8F6950}" destId="{37F4D65E-5FC7-417A-9564-8F785C81531D}" srcOrd="10" destOrd="0" presId="urn:microsoft.com/office/officeart/2008/layout/LinedList"/>
    <dgm:cxn modelId="{D7FACC2B-44D8-4C41-B569-7D35E853A7D7}" type="presParOf" srcId="{B6636300-0081-412A-9AC7-584C7C8F6950}" destId="{15604298-5197-49E7-9871-F3B5919A1828}" srcOrd="11" destOrd="0" presId="urn:microsoft.com/office/officeart/2008/layout/LinedList"/>
    <dgm:cxn modelId="{A1BD705E-E115-45A4-A3DA-9C58846D43EB}" type="presParOf" srcId="{15604298-5197-49E7-9871-F3B5919A1828}" destId="{412D420B-23C3-4D9F-8E1E-89C0DDCF2FCC}" srcOrd="0" destOrd="0" presId="urn:microsoft.com/office/officeart/2008/layout/LinedList"/>
    <dgm:cxn modelId="{08431EF9-3A97-4A61-A7E1-AD1105585E3D}" type="presParOf" srcId="{15604298-5197-49E7-9871-F3B5919A1828}" destId="{6D184C3C-48AD-4FFE-978D-3D41A2EF26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4DB59-FD1A-47FC-BF30-57BD5786019F}">
      <dsp:nvSpPr>
        <dsp:cNvPr id="0" name=""/>
        <dsp:cNvSpPr/>
      </dsp:nvSpPr>
      <dsp:spPr>
        <a:xfrm>
          <a:off x="648569" y="553620"/>
          <a:ext cx="488056" cy="48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6286E1-1B79-488D-8197-18790F8FB187}">
      <dsp:nvSpPr>
        <dsp:cNvPr id="0" name=""/>
        <dsp:cNvSpPr/>
      </dsp:nvSpPr>
      <dsp:spPr>
        <a:xfrm>
          <a:off x="2111" y="1193308"/>
          <a:ext cx="1780972" cy="49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dirty="0"/>
            <a:t>Small Environmentally friendly cleaning businesses, London (Burns, 2016)</a:t>
          </a:r>
        </a:p>
      </dsp:txBody>
      <dsp:txXfrm>
        <a:off x="2111" y="1193308"/>
        <a:ext cx="1780972" cy="492316"/>
      </dsp:txXfrm>
    </dsp:sp>
    <dsp:sp modelId="{F8726665-8B8A-41ED-BB19-030D235C3613}">
      <dsp:nvSpPr>
        <dsp:cNvPr id="0" name=""/>
        <dsp:cNvSpPr/>
      </dsp:nvSpPr>
      <dsp:spPr>
        <a:xfrm>
          <a:off x="2271140" y="568242"/>
          <a:ext cx="488056" cy="48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3DFFA1-7FFF-4744-AEEB-7AB7B54CC654}">
      <dsp:nvSpPr>
        <dsp:cNvPr id="0" name=""/>
        <dsp:cNvSpPr/>
      </dsp:nvSpPr>
      <dsp:spPr>
        <a:xfrm>
          <a:off x="1972884" y="1237175"/>
          <a:ext cx="1084570" cy="43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Services: domestic, deep, tenancy, offices.</a:t>
          </a:r>
        </a:p>
      </dsp:txBody>
      <dsp:txXfrm>
        <a:off x="1972884" y="1237175"/>
        <a:ext cx="1084570" cy="433828"/>
      </dsp:txXfrm>
    </dsp:sp>
    <dsp:sp modelId="{3DEB755C-00FC-4C5E-A6C4-1A01A4017A40}">
      <dsp:nvSpPr>
        <dsp:cNvPr id="0" name=""/>
        <dsp:cNvSpPr/>
      </dsp:nvSpPr>
      <dsp:spPr>
        <a:xfrm>
          <a:off x="3545511" y="568242"/>
          <a:ext cx="488056" cy="48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76302F-88ED-40EB-B27B-8EB68F1CF7F1}">
      <dsp:nvSpPr>
        <dsp:cNvPr id="0" name=""/>
        <dsp:cNvSpPr/>
      </dsp:nvSpPr>
      <dsp:spPr>
        <a:xfrm>
          <a:off x="3247254" y="1237175"/>
          <a:ext cx="1084570" cy="43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Mod is based in East London neighborhoods.</a:t>
          </a:r>
        </a:p>
      </dsp:txBody>
      <dsp:txXfrm>
        <a:off x="3247254" y="1237175"/>
        <a:ext cx="1084570" cy="433828"/>
      </dsp:txXfrm>
    </dsp:sp>
    <dsp:sp modelId="{235F8B22-7898-4677-9326-B5462AAE774A}">
      <dsp:nvSpPr>
        <dsp:cNvPr id="0" name=""/>
        <dsp:cNvSpPr/>
      </dsp:nvSpPr>
      <dsp:spPr>
        <a:xfrm>
          <a:off x="648569" y="1956767"/>
          <a:ext cx="488056" cy="4880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F12A45-2B6F-4128-ACE5-6F60B7D10DCD}">
      <dsp:nvSpPr>
        <dsp:cNvPr id="0" name=""/>
        <dsp:cNvSpPr/>
      </dsp:nvSpPr>
      <dsp:spPr>
        <a:xfrm>
          <a:off x="350312" y="2625700"/>
          <a:ext cx="1084570" cy="43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Pay attention to communication and reliability.</a:t>
          </a:r>
        </a:p>
      </dsp:txBody>
      <dsp:txXfrm>
        <a:off x="350312" y="2625700"/>
        <a:ext cx="1084570" cy="433828"/>
      </dsp:txXfrm>
    </dsp:sp>
    <dsp:sp modelId="{AB824B86-03B9-4F82-8364-2C9D358804DD}">
      <dsp:nvSpPr>
        <dsp:cNvPr id="0" name=""/>
        <dsp:cNvSpPr/>
      </dsp:nvSpPr>
      <dsp:spPr>
        <a:xfrm>
          <a:off x="1922939" y="1956767"/>
          <a:ext cx="488056" cy="4880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0FDD43-C638-4AF8-8B42-18F80837CDA1}">
      <dsp:nvSpPr>
        <dsp:cNvPr id="0" name=""/>
        <dsp:cNvSpPr/>
      </dsp:nvSpPr>
      <dsp:spPr>
        <a:xfrm>
          <a:off x="1624682" y="2625700"/>
          <a:ext cx="1084570" cy="43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Employ eco products (no toxic ones) (DEFRA, 2023</a:t>
          </a:r>
          <a:r>
            <a:rPr lang="en-GB" sz="1100" kern="1200" dirty="0"/>
            <a:t>).</a:t>
          </a:r>
          <a:endParaRPr lang="en-US" sz="1100" kern="1200" dirty="0"/>
        </a:p>
      </dsp:txBody>
      <dsp:txXfrm>
        <a:off x="1624682" y="2625700"/>
        <a:ext cx="1084570" cy="433828"/>
      </dsp:txXfrm>
    </dsp:sp>
    <dsp:sp modelId="{32E22A8D-6075-4CF8-8268-37C7F3F33003}">
      <dsp:nvSpPr>
        <dsp:cNvPr id="0" name=""/>
        <dsp:cNvSpPr/>
      </dsp:nvSpPr>
      <dsp:spPr>
        <a:xfrm>
          <a:off x="3197309" y="1956767"/>
          <a:ext cx="488056" cy="4880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E0C63F-3977-4657-92C2-11BCC738D1E0}">
      <dsp:nvSpPr>
        <dsp:cNvPr id="0" name=""/>
        <dsp:cNvSpPr/>
      </dsp:nvSpPr>
      <dsp:spPr>
        <a:xfrm>
          <a:off x="2899052" y="2625700"/>
          <a:ext cx="1084570" cy="43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Goal: trusted local cleaning brand.</a:t>
          </a:r>
        </a:p>
      </dsp:txBody>
      <dsp:txXfrm>
        <a:off x="2899052" y="2625700"/>
        <a:ext cx="1084570" cy="4338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6F2FA-0041-41B1-8114-022F685BBFD0}">
      <dsp:nvSpPr>
        <dsp:cNvPr id="0" name=""/>
        <dsp:cNvSpPr/>
      </dsp:nvSpPr>
      <dsp:spPr>
        <a:xfrm>
          <a:off x="700182" y="393205"/>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87E1AD-49E6-439E-8125-6145077CBA33}">
      <dsp:nvSpPr>
        <dsp:cNvPr id="0" name=""/>
        <dsp:cNvSpPr/>
      </dsp:nvSpPr>
      <dsp:spPr>
        <a:xfrm>
          <a:off x="270924" y="1356779"/>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Frequent housekeeping to busy families.</a:t>
          </a:r>
        </a:p>
      </dsp:txBody>
      <dsp:txXfrm>
        <a:off x="270924" y="1356779"/>
        <a:ext cx="1560937" cy="624375"/>
      </dsp:txXfrm>
    </dsp:sp>
    <dsp:sp modelId="{915B6791-FA24-4D75-A57C-E4BFB4B9083A}">
      <dsp:nvSpPr>
        <dsp:cNvPr id="0" name=""/>
        <dsp:cNvSpPr/>
      </dsp:nvSpPr>
      <dsp:spPr>
        <a:xfrm>
          <a:off x="2675088" y="393205"/>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7ADF00-C46E-451C-BA2E-DB7962BD05DD}">
      <dsp:nvSpPr>
        <dsp:cNvPr id="0" name=""/>
        <dsp:cNvSpPr/>
      </dsp:nvSpPr>
      <dsp:spPr>
        <a:xfrm>
          <a:off x="2105026" y="1356779"/>
          <a:ext cx="1842546"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Deep Cleaning of kitchens, bathrooms, appliances to the depths.</a:t>
          </a:r>
        </a:p>
      </dsp:txBody>
      <dsp:txXfrm>
        <a:off x="2105026" y="1356779"/>
        <a:ext cx="1842546" cy="624375"/>
      </dsp:txXfrm>
    </dsp:sp>
    <dsp:sp modelId="{F15CCE3E-4F58-4D6B-9232-BEEC11A46AB5}">
      <dsp:nvSpPr>
        <dsp:cNvPr id="0" name=""/>
        <dsp:cNvSpPr/>
      </dsp:nvSpPr>
      <dsp:spPr>
        <a:xfrm>
          <a:off x="4649994" y="393205"/>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8264E3-7D45-45BE-803C-C9E817E058E1}">
      <dsp:nvSpPr>
        <dsp:cNvPr id="0" name=""/>
        <dsp:cNvSpPr/>
      </dsp:nvSpPr>
      <dsp:spPr>
        <a:xfrm>
          <a:off x="4220736" y="1356779"/>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Landlord cleaning End of tenancy cleaning of agents.</a:t>
          </a:r>
        </a:p>
      </dsp:txBody>
      <dsp:txXfrm>
        <a:off x="4220736" y="1356779"/>
        <a:ext cx="1560937" cy="624375"/>
      </dsp:txXfrm>
    </dsp:sp>
    <dsp:sp modelId="{B13A8AF7-C098-4485-8E70-D1409C68571A}">
      <dsp:nvSpPr>
        <dsp:cNvPr id="0" name=""/>
        <dsp:cNvSpPr/>
      </dsp:nvSpPr>
      <dsp:spPr>
        <a:xfrm>
          <a:off x="6484095" y="393205"/>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60D3B2-95C1-4B7A-BA03-F5609E61E1D3}">
      <dsp:nvSpPr>
        <dsp:cNvPr id="0" name=""/>
        <dsp:cNvSpPr/>
      </dsp:nvSpPr>
      <dsp:spPr>
        <a:xfrm>
          <a:off x="6054837" y="1356779"/>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Cleaning small office and commercial space.</a:t>
          </a:r>
        </a:p>
      </dsp:txBody>
      <dsp:txXfrm>
        <a:off x="6054837" y="1356779"/>
        <a:ext cx="1560937" cy="624375"/>
      </dsp:txXfrm>
    </dsp:sp>
    <dsp:sp modelId="{E4F7D6A0-76D1-41EF-B4E2-276A859CC3E6}">
      <dsp:nvSpPr>
        <dsp:cNvPr id="0" name=""/>
        <dsp:cNvSpPr/>
      </dsp:nvSpPr>
      <dsp:spPr>
        <a:xfrm>
          <a:off x="2675088" y="2371389"/>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615880-1C55-43F1-9276-6BE3A187CEAA}">
      <dsp:nvSpPr>
        <dsp:cNvPr id="0" name=""/>
        <dsp:cNvSpPr/>
      </dsp:nvSpPr>
      <dsp:spPr>
        <a:xfrm>
          <a:off x="2245830" y="3334963"/>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Eco products save families and pets (DEFRA, 2023).</a:t>
          </a:r>
        </a:p>
      </dsp:txBody>
      <dsp:txXfrm>
        <a:off x="2245830" y="3334963"/>
        <a:ext cx="1560937" cy="624375"/>
      </dsp:txXfrm>
    </dsp:sp>
    <dsp:sp modelId="{03DD0F68-FCD8-4ADD-A9E0-FAC82774A6D6}">
      <dsp:nvSpPr>
        <dsp:cNvPr id="0" name=""/>
        <dsp:cNvSpPr/>
      </dsp:nvSpPr>
      <dsp:spPr>
        <a:xfrm>
          <a:off x="4509189" y="2371389"/>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F44E0-DB0A-43C1-8B19-31D2DEF64D91}">
      <dsp:nvSpPr>
        <dsp:cNvPr id="0" name=""/>
        <dsp:cNvSpPr/>
      </dsp:nvSpPr>
      <dsp:spPr>
        <a:xfrm>
          <a:off x="4079932" y="3334963"/>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Quality, integrity, fair prices: value.</a:t>
          </a:r>
        </a:p>
      </dsp:txBody>
      <dsp:txXfrm>
        <a:off x="4079932" y="3334963"/>
        <a:ext cx="1560937" cy="624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136F-8A59-4449-99AA-F4D14C4653AF}">
      <dsp:nvSpPr>
        <dsp:cNvPr id="0" name=""/>
        <dsp:cNvSpPr/>
      </dsp:nvSpPr>
      <dsp:spPr>
        <a:xfrm>
          <a:off x="2405540" y="1036712"/>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2545" y="1079671"/>
        <a:ext cx="27611" cy="5522"/>
      </dsp:txXfrm>
    </dsp:sp>
    <dsp:sp modelId="{EA3803B9-40A1-4894-988A-068FA37225FE}">
      <dsp:nvSpPr>
        <dsp:cNvPr id="0" name=""/>
        <dsp:cNvSpPr/>
      </dsp:nvSpPr>
      <dsp:spPr>
        <a:xfrm>
          <a:off x="6378"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Type of law: limited company privately owned (Burns, 2016).</a:t>
          </a:r>
        </a:p>
      </dsp:txBody>
      <dsp:txXfrm>
        <a:off x="6378" y="362143"/>
        <a:ext cx="2400962" cy="1440577"/>
      </dsp:txXfrm>
    </dsp:sp>
    <dsp:sp modelId="{7D92E51C-1000-44E1-8453-BB1A90B61F18}">
      <dsp:nvSpPr>
        <dsp:cNvPr id="0" name=""/>
        <dsp:cNvSpPr/>
      </dsp:nvSpPr>
      <dsp:spPr>
        <a:xfrm>
          <a:off x="5358724" y="1036712"/>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5729" y="1079671"/>
        <a:ext cx="27611" cy="5522"/>
      </dsp:txXfrm>
    </dsp:sp>
    <dsp:sp modelId="{4BCB189F-2743-4313-8E01-D5FE61FC47F1}">
      <dsp:nvSpPr>
        <dsp:cNvPr id="0" name=""/>
        <dsp:cNvSpPr/>
      </dsp:nvSpPr>
      <dsp:spPr>
        <a:xfrm>
          <a:off x="2959562"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Owner and Managing Director: Maria Virlan</a:t>
          </a:r>
        </a:p>
      </dsp:txBody>
      <dsp:txXfrm>
        <a:off x="2959562" y="362143"/>
        <a:ext cx="2400962" cy="1440577"/>
      </dsp:txXfrm>
    </dsp:sp>
    <dsp:sp modelId="{FF29BC9D-D18C-48DA-B6DB-A6A1954AFDC0}">
      <dsp:nvSpPr>
        <dsp:cNvPr id="0" name=""/>
        <dsp:cNvSpPr/>
      </dsp:nvSpPr>
      <dsp:spPr>
        <a:xfrm>
          <a:off x="1206859" y="1800921"/>
          <a:ext cx="5906368" cy="521621"/>
        </a:xfrm>
        <a:custGeom>
          <a:avLst/>
          <a:gdLst/>
          <a:ahLst/>
          <a:cxnLst/>
          <a:rect l="0" t="0" r="0" b="0"/>
          <a:pathLst>
            <a:path>
              <a:moveTo>
                <a:pt x="5906368" y="0"/>
              </a:moveTo>
              <a:lnTo>
                <a:pt x="5906368" y="277910"/>
              </a:lnTo>
              <a:lnTo>
                <a:pt x="0" y="277910"/>
              </a:lnTo>
              <a:lnTo>
                <a:pt x="0" y="521621"/>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11740" y="2058970"/>
        <a:ext cx="296606" cy="5522"/>
      </dsp:txXfrm>
    </dsp:sp>
    <dsp:sp modelId="{C15BD990-80E4-4F2F-8700-4D74CBD1DEFD}">
      <dsp:nvSpPr>
        <dsp:cNvPr id="0" name=""/>
        <dsp:cNvSpPr/>
      </dsp:nvSpPr>
      <dsp:spPr>
        <a:xfrm>
          <a:off x="5912746"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Cleaners, quality cheques Team leader.</a:t>
          </a:r>
        </a:p>
      </dsp:txBody>
      <dsp:txXfrm>
        <a:off x="5912746" y="362143"/>
        <a:ext cx="2400962" cy="1440577"/>
      </dsp:txXfrm>
    </dsp:sp>
    <dsp:sp modelId="{1BA0A810-4E4B-493F-8F44-65497048AE3C}">
      <dsp:nvSpPr>
        <dsp:cNvPr id="0" name=""/>
        <dsp:cNvSpPr/>
      </dsp:nvSpPr>
      <dsp:spPr>
        <a:xfrm>
          <a:off x="2405540" y="3029511"/>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2545" y="3072470"/>
        <a:ext cx="27611" cy="5522"/>
      </dsp:txXfrm>
    </dsp:sp>
    <dsp:sp modelId="{2FD5A612-6D78-482B-BF84-1603DA9C9BA6}">
      <dsp:nvSpPr>
        <dsp:cNvPr id="0" name=""/>
        <dsp:cNvSpPr/>
      </dsp:nvSpPr>
      <dsp:spPr>
        <a:xfrm>
          <a:off x="6378"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The Operations assistant takes care of schedules, equipment.</a:t>
          </a:r>
        </a:p>
      </dsp:txBody>
      <dsp:txXfrm>
        <a:off x="6378" y="2354942"/>
        <a:ext cx="2400962" cy="1440577"/>
      </dsp:txXfrm>
    </dsp:sp>
    <dsp:sp modelId="{8204D6DB-28B2-47FF-BB22-120EE1C51D33}">
      <dsp:nvSpPr>
        <dsp:cNvPr id="0" name=""/>
        <dsp:cNvSpPr/>
      </dsp:nvSpPr>
      <dsp:spPr>
        <a:xfrm>
          <a:off x="5358724" y="3029511"/>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5729" y="3072470"/>
        <a:ext cx="27611" cy="5522"/>
      </dsp:txXfrm>
    </dsp:sp>
    <dsp:sp modelId="{6F384784-F42F-45C8-9AF5-F445C7C43E25}">
      <dsp:nvSpPr>
        <dsp:cNvPr id="0" name=""/>
        <dsp:cNvSpPr/>
      </dsp:nvSpPr>
      <dsp:spPr>
        <a:xfrm>
          <a:off x="2959562"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Finance/admin assistant takes care of payroll and invoices.</a:t>
          </a:r>
        </a:p>
      </dsp:txBody>
      <dsp:txXfrm>
        <a:off x="2959562" y="2354942"/>
        <a:ext cx="2400962" cy="1440577"/>
      </dsp:txXfrm>
    </dsp:sp>
    <dsp:sp modelId="{07246C0B-7417-402B-87AC-96F536414485}">
      <dsp:nvSpPr>
        <dsp:cNvPr id="0" name=""/>
        <dsp:cNvSpPr/>
      </dsp:nvSpPr>
      <dsp:spPr>
        <a:xfrm>
          <a:off x="5912746"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933450">
            <a:lnSpc>
              <a:spcPct val="90000"/>
            </a:lnSpc>
            <a:spcBef>
              <a:spcPct val="0"/>
            </a:spcBef>
            <a:spcAft>
              <a:spcPct val="35000"/>
            </a:spcAft>
            <a:buNone/>
          </a:pPr>
          <a:r>
            <a:rPr lang="en-US" sz="2100" kern="1200" dirty="0"/>
            <a:t>Start-up team: five qualified cleaning personnel.</a:t>
          </a:r>
        </a:p>
      </dsp:txBody>
      <dsp:txXfrm>
        <a:off x="5912746" y="2354942"/>
        <a:ext cx="2400962" cy="1440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2B3E-0DAF-48E7-BC3E-9A28519EBA1C}">
      <dsp:nvSpPr>
        <dsp:cNvPr id="0" name=""/>
        <dsp:cNvSpPr/>
      </dsp:nvSpPr>
      <dsp:spPr>
        <a:xfrm>
          <a:off x="0" y="2209"/>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964136-DB19-4FB2-B28B-19D627A227F2}">
      <dsp:nvSpPr>
        <dsp:cNvPr id="0" name=""/>
        <dsp:cNvSpPr/>
      </dsp:nvSpPr>
      <dsp:spPr>
        <a:xfrm>
          <a:off x="0" y="2209"/>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The market of UK cleaners improving after the pandemic (Mintel, 2024).</a:t>
          </a:r>
        </a:p>
      </dsp:txBody>
      <dsp:txXfrm>
        <a:off x="0" y="2209"/>
        <a:ext cx="8229600" cy="753590"/>
      </dsp:txXfrm>
    </dsp:sp>
    <dsp:sp modelId="{5BA16BF7-2AE0-4FC3-B4F8-59E88E57DEFB}">
      <dsp:nvSpPr>
        <dsp:cNvPr id="0" name=""/>
        <dsp:cNvSpPr/>
      </dsp:nvSpPr>
      <dsp:spPr>
        <a:xfrm>
          <a:off x="0" y="755800"/>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B84048-C2D0-463D-B236-2CACF2635BDB}">
      <dsp:nvSpPr>
        <dsp:cNvPr id="0" name=""/>
        <dsp:cNvSpPr/>
      </dsp:nvSpPr>
      <dsp:spPr>
        <a:xfrm>
          <a:off x="0" y="755800"/>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London: several pros and rentals (Statista, 2024)</a:t>
          </a:r>
        </a:p>
      </dsp:txBody>
      <dsp:txXfrm>
        <a:off x="0" y="755800"/>
        <a:ext cx="8229600" cy="753590"/>
      </dsp:txXfrm>
    </dsp:sp>
    <dsp:sp modelId="{789E7E11-FDE8-47B4-A2C2-F2F092713237}">
      <dsp:nvSpPr>
        <dsp:cNvPr id="0" name=""/>
        <dsp:cNvSpPr/>
      </dsp:nvSpPr>
      <dsp:spPr>
        <a:xfrm>
          <a:off x="0" y="1509390"/>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695AD-41CF-4B60-983A-7B4C881ED684}">
      <dsp:nvSpPr>
        <dsp:cNvPr id="0" name=""/>
        <dsp:cNvSpPr/>
      </dsp:nvSpPr>
      <dsp:spPr>
        <a:xfrm>
          <a:off x="0" y="1509390"/>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Target: adults 25–55 in East London</a:t>
          </a:r>
        </a:p>
      </dsp:txBody>
      <dsp:txXfrm>
        <a:off x="0" y="1509390"/>
        <a:ext cx="8229600" cy="753590"/>
      </dsp:txXfrm>
    </dsp:sp>
    <dsp:sp modelId="{01AEE299-39B9-4B0F-90C3-A9D98C12C426}">
      <dsp:nvSpPr>
        <dsp:cNvPr id="0" name=""/>
        <dsp:cNvSpPr/>
      </dsp:nvSpPr>
      <dsp:spPr>
        <a:xfrm>
          <a:off x="0" y="226298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02F6A8-1553-42CC-A041-B102F8889C71}">
      <dsp:nvSpPr>
        <dsp:cNvPr id="0" name=""/>
        <dsp:cNvSpPr/>
      </dsp:nvSpPr>
      <dsp:spPr>
        <a:xfrm>
          <a:off x="0" y="2262981"/>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Letting and estate agents also.</a:t>
          </a:r>
        </a:p>
      </dsp:txBody>
      <dsp:txXfrm>
        <a:off x="0" y="2262981"/>
        <a:ext cx="8229600" cy="753590"/>
      </dsp:txXfrm>
    </dsp:sp>
    <dsp:sp modelId="{E14748D1-6692-4A8F-8600-58C5AEDEBE23}">
      <dsp:nvSpPr>
        <dsp:cNvPr id="0" name=""/>
        <dsp:cNvSpPr/>
      </dsp:nvSpPr>
      <dsp:spPr>
        <a:xfrm>
          <a:off x="0" y="301657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CAA7AB-87A8-4694-A5E3-93E01C680F89}">
      <dsp:nvSpPr>
        <dsp:cNvPr id="0" name=""/>
        <dsp:cNvSpPr/>
      </dsp:nvSpPr>
      <dsp:spPr>
        <a:xfrm>
          <a:off x="0" y="3016572"/>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Competitors Molly Maid, Fantastic Services, locals.</a:t>
          </a:r>
        </a:p>
      </dsp:txBody>
      <dsp:txXfrm>
        <a:off x="0" y="3016572"/>
        <a:ext cx="8229600" cy="753590"/>
      </dsp:txXfrm>
    </dsp:sp>
    <dsp:sp modelId="{EB295CC3-575E-445B-AF43-7F454742F2DC}">
      <dsp:nvSpPr>
        <dsp:cNvPr id="0" name=""/>
        <dsp:cNvSpPr/>
      </dsp:nvSpPr>
      <dsp:spPr>
        <a:xfrm>
          <a:off x="0" y="377016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A91A92-1417-402A-92E6-31CDE88666C6}">
      <dsp:nvSpPr>
        <dsp:cNvPr id="0" name=""/>
        <dsp:cNvSpPr/>
      </dsp:nvSpPr>
      <dsp:spPr>
        <a:xfrm>
          <a:off x="0" y="3770162"/>
          <a:ext cx="82296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Competition through environmental concern and credibility.</a:t>
          </a:r>
        </a:p>
      </dsp:txBody>
      <dsp:txXfrm>
        <a:off x="0" y="3770162"/>
        <a:ext cx="8229600" cy="7535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B1B88-7AB0-434B-955A-01649389C680}">
      <dsp:nvSpPr>
        <dsp:cNvPr id="0" name=""/>
        <dsp:cNvSpPr/>
      </dsp:nvSpPr>
      <dsp:spPr>
        <a:xfrm>
          <a:off x="426530" y="28723"/>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FA62E-1AA7-4D83-95E0-AE23DEE0DECD}">
      <dsp:nvSpPr>
        <dsp:cNvPr id="0" name=""/>
        <dsp:cNvSpPr/>
      </dsp:nvSpPr>
      <dsp:spPr>
        <a:xfrm>
          <a:off x="631609" y="233801"/>
          <a:ext cx="566406" cy="56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72D9BF-128F-49FB-87C6-E46A084340C6}">
      <dsp:nvSpPr>
        <dsp:cNvPr id="0" name=""/>
        <dsp:cNvSpPr/>
      </dsp:nvSpPr>
      <dsp:spPr>
        <a:xfrm>
          <a:off x="1612357"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Political: wage, </a:t>
          </a:r>
          <a:r>
            <a:rPr lang="en-US" sz="1500" kern="1200" dirty="0" err="1"/>
            <a:t>labour</a:t>
          </a:r>
          <a:r>
            <a:rPr lang="en-US" sz="1500" kern="1200" dirty="0"/>
            <a:t> laws (Gov.UK, 2024).</a:t>
          </a:r>
        </a:p>
      </dsp:txBody>
      <dsp:txXfrm>
        <a:off x="1612357" y="28723"/>
        <a:ext cx="2301898" cy="976563"/>
      </dsp:txXfrm>
    </dsp:sp>
    <dsp:sp modelId="{5C7811BB-C0A6-464F-AF85-6F1C3AE25281}">
      <dsp:nvSpPr>
        <dsp:cNvPr id="0" name=""/>
        <dsp:cNvSpPr/>
      </dsp:nvSpPr>
      <dsp:spPr>
        <a:xfrm>
          <a:off x="4315344" y="28723"/>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0023C-6157-465D-8E20-E2761E46E76C}">
      <dsp:nvSpPr>
        <dsp:cNvPr id="0" name=""/>
        <dsp:cNvSpPr/>
      </dsp:nvSpPr>
      <dsp:spPr>
        <a:xfrm>
          <a:off x="4520422" y="233801"/>
          <a:ext cx="566406" cy="56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02D311-0183-4544-9884-79A01CDDE11E}">
      <dsp:nvSpPr>
        <dsp:cNvPr id="0" name=""/>
        <dsp:cNvSpPr/>
      </dsp:nvSpPr>
      <dsp:spPr>
        <a:xfrm>
          <a:off x="5501170"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Economic: inflation raises the supply expenses (ONS, 2023)</a:t>
          </a:r>
        </a:p>
        <a:p>
          <a:pPr marL="0" lvl="0" indent="0" algn="l" defTabSz="666750">
            <a:lnSpc>
              <a:spcPct val="100000"/>
            </a:lnSpc>
            <a:spcBef>
              <a:spcPct val="0"/>
            </a:spcBef>
            <a:spcAft>
              <a:spcPct val="35000"/>
            </a:spcAft>
            <a:buNone/>
          </a:pPr>
          <a:endParaRPr lang="en-US" sz="1500" kern="1200" dirty="0"/>
        </a:p>
      </dsp:txBody>
      <dsp:txXfrm>
        <a:off x="5501170" y="28723"/>
        <a:ext cx="2301898" cy="976563"/>
      </dsp:txXfrm>
    </dsp:sp>
    <dsp:sp modelId="{D15302D6-0815-4C9A-A9A4-8C446961F9F5}">
      <dsp:nvSpPr>
        <dsp:cNvPr id="0" name=""/>
        <dsp:cNvSpPr/>
      </dsp:nvSpPr>
      <dsp:spPr>
        <a:xfrm>
          <a:off x="426530" y="1774700"/>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A9632-3BDE-4E1A-8138-98D769FDF39B}">
      <dsp:nvSpPr>
        <dsp:cNvPr id="0" name=""/>
        <dsp:cNvSpPr/>
      </dsp:nvSpPr>
      <dsp:spPr>
        <a:xfrm>
          <a:off x="631609" y="1979778"/>
          <a:ext cx="566406" cy="56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DD82E-07A3-432B-86E7-FEE79D1EC0BB}">
      <dsp:nvSpPr>
        <dsp:cNvPr id="0" name=""/>
        <dsp:cNvSpPr/>
      </dsp:nvSpPr>
      <dsp:spPr>
        <a:xfrm>
          <a:off x="1612357"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Social: busy schedules, increase of hygiene awareness (Mintel, 2024)</a:t>
          </a:r>
        </a:p>
      </dsp:txBody>
      <dsp:txXfrm>
        <a:off x="1612357" y="1774700"/>
        <a:ext cx="2301898" cy="976563"/>
      </dsp:txXfrm>
    </dsp:sp>
    <dsp:sp modelId="{D8D31A02-C991-4E89-B776-50E5DFE83004}">
      <dsp:nvSpPr>
        <dsp:cNvPr id="0" name=""/>
        <dsp:cNvSpPr/>
      </dsp:nvSpPr>
      <dsp:spPr>
        <a:xfrm>
          <a:off x="4315344" y="1774700"/>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499E5-176E-4F03-9194-D06EB7AF88F7}">
      <dsp:nvSpPr>
        <dsp:cNvPr id="0" name=""/>
        <dsp:cNvSpPr/>
      </dsp:nvSpPr>
      <dsp:spPr>
        <a:xfrm>
          <a:off x="4520422" y="1979778"/>
          <a:ext cx="566406" cy="56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B3C35-AA4A-430C-9774-8E63122F48FE}">
      <dsp:nvSpPr>
        <dsp:cNvPr id="0" name=""/>
        <dsp:cNvSpPr/>
      </dsp:nvSpPr>
      <dsp:spPr>
        <a:xfrm>
          <a:off x="5501170"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Technological: internet booking, use of social media.</a:t>
          </a:r>
        </a:p>
      </dsp:txBody>
      <dsp:txXfrm>
        <a:off x="5501170" y="1774700"/>
        <a:ext cx="2301898" cy="976563"/>
      </dsp:txXfrm>
    </dsp:sp>
    <dsp:sp modelId="{B9811F9D-34F7-4436-913C-DE343B3DDCD0}">
      <dsp:nvSpPr>
        <dsp:cNvPr id="0" name=""/>
        <dsp:cNvSpPr/>
      </dsp:nvSpPr>
      <dsp:spPr>
        <a:xfrm>
          <a:off x="426530" y="3520676"/>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EB9CAE-DC01-4F3C-BCCA-54516C90A920}">
      <dsp:nvSpPr>
        <dsp:cNvPr id="0" name=""/>
        <dsp:cNvSpPr/>
      </dsp:nvSpPr>
      <dsp:spPr>
        <a:xfrm>
          <a:off x="631609" y="3725754"/>
          <a:ext cx="566406" cy="566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A1729A-7B74-461D-AA7C-405B84CC0D2A}">
      <dsp:nvSpPr>
        <dsp:cNvPr id="0" name=""/>
        <dsp:cNvSpPr/>
      </dsp:nvSpPr>
      <dsp:spPr>
        <a:xfrm>
          <a:off x="1612357" y="3520676"/>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Environmental: the demand for eco clean increases (DEFRA, 2023).</a:t>
          </a:r>
        </a:p>
      </dsp:txBody>
      <dsp:txXfrm>
        <a:off x="1612357" y="3520676"/>
        <a:ext cx="2301898" cy="976563"/>
      </dsp:txXfrm>
    </dsp:sp>
    <dsp:sp modelId="{8A945291-265C-498E-B85A-9A16B4BA431B}">
      <dsp:nvSpPr>
        <dsp:cNvPr id="0" name=""/>
        <dsp:cNvSpPr/>
      </dsp:nvSpPr>
      <dsp:spPr>
        <a:xfrm>
          <a:off x="4315344" y="3520676"/>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2A532A-2A68-430A-A169-9251AD91DB51}">
      <dsp:nvSpPr>
        <dsp:cNvPr id="0" name=""/>
        <dsp:cNvSpPr/>
      </dsp:nvSpPr>
      <dsp:spPr>
        <a:xfrm>
          <a:off x="4520422" y="3725754"/>
          <a:ext cx="566406" cy="5664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4E13F6-B065-4CDC-B565-4C4104AB5757}">
      <dsp:nvSpPr>
        <dsp:cNvPr id="0" name=""/>
        <dsp:cNvSpPr/>
      </dsp:nvSpPr>
      <dsp:spPr>
        <a:xfrm>
          <a:off x="5501170" y="3520676"/>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Legal: health, safety, compliance with GDPR.</a:t>
          </a:r>
        </a:p>
      </dsp:txBody>
      <dsp:txXfrm>
        <a:off x="5501170" y="3520676"/>
        <a:ext cx="2301898" cy="976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FBF06-F92C-499C-95A2-D49FC8792BC7}">
      <dsp:nvSpPr>
        <dsp:cNvPr id="0" name=""/>
        <dsp:cNvSpPr/>
      </dsp:nvSpPr>
      <dsp:spPr>
        <a:xfrm>
          <a:off x="0" y="2665"/>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64A5D6-C495-4214-8847-91463B411E63}">
      <dsp:nvSpPr>
        <dsp:cNvPr id="0" name=""/>
        <dsp:cNvSpPr/>
      </dsp:nvSpPr>
      <dsp:spPr>
        <a:xfrm>
          <a:off x="0" y="2665"/>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Easy hands </a:t>
          </a:r>
          <a:r>
            <a:rPr lang="en-US" sz="2500" kern="1200" dirty="0" err="1"/>
            <a:t>capitalises</a:t>
          </a:r>
          <a:r>
            <a:rPr lang="en-US" sz="2500" kern="1200" dirty="0"/>
            <a:t> on good demand of cleaning in London.</a:t>
          </a:r>
        </a:p>
      </dsp:txBody>
      <dsp:txXfrm>
        <a:off x="0" y="2665"/>
        <a:ext cx="5589270" cy="909062"/>
      </dsp:txXfrm>
    </dsp:sp>
    <dsp:sp modelId="{2D1BA3AE-6FF5-4E3E-A962-147CAE2EE602}">
      <dsp:nvSpPr>
        <dsp:cNvPr id="0" name=""/>
        <dsp:cNvSpPr/>
      </dsp:nvSpPr>
      <dsp:spPr>
        <a:xfrm>
          <a:off x="0" y="911728"/>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6DFE7-59FD-468D-84DF-9C202CA75FA7}">
      <dsp:nvSpPr>
        <dsp:cNvPr id="0" name=""/>
        <dsp:cNvSpPr/>
      </dsp:nvSpPr>
      <dsp:spPr>
        <a:xfrm>
          <a:off x="0" y="911728"/>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Ethical services form obvious distinction (Statista, 2024).</a:t>
          </a:r>
        </a:p>
      </dsp:txBody>
      <dsp:txXfrm>
        <a:off x="0" y="911728"/>
        <a:ext cx="5589270" cy="909062"/>
      </dsp:txXfrm>
    </dsp:sp>
    <dsp:sp modelId="{418804E7-00B4-4F1E-A658-46D88303626B}">
      <dsp:nvSpPr>
        <dsp:cNvPr id="0" name=""/>
        <dsp:cNvSpPr/>
      </dsp:nvSpPr>
      <dsp:spPr>
        <a:xfrm>
          <a:off x="0" y="1820790"/>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6010CD-3680-4D54-B6A4-E1D98A42ACE2}">
      <dsp:nvSpPr>
        <dsp:cNvPr id="0" name=""/>
        <dsp:cNvSpPr/>
      </dsp:nvSpPr>
      <dsp:spPr>
        <a:xfrm>
          <a:off x="0" y="1820790"/>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Strategy: dependability, inexpensiveness, durability, service.</a:t>
          </a:r>
        </a:p>
      </dsp:txBody>
      <dsp:txXfrm>
        <a:off x="0" y="1820790"/>
        <a:ext cx="5589270" cy="909062"/>
      </dsp:txXfrm>
    </dsp:sp>
    <dsp:sp modelId="{F514E5DB-AEA8-481F-A7C6-02D9D466CACA}">
      <dsp:nvSpPr>
        <dsp:cNvPr id="0" name=""/>
        <dsp:cNvSpPr/>
      </dsp:nvSpPr>
      <dsp:spPr>
        <a:xfrm>
          <a:off x="0" y="2729852"/>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864E9-0D24-44BA-91CA-D49DF0D7437E}">
      <dsp:nvSpPr>
        <dsp:cNvPr id="0" name=""/>
        <dsp:cNvSpPr/>
      </dsp:nvSpPr>
      <dsp:spPr>
        <a:xfrm>
          <a:off x="0" y="2729853"/>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kern="1200" dirty="0"/>
            <a:t>Marketing builds trust and visibility</a:t>
          </a:r>
        </a:p>
      </dsp:txBody>
      <dsp:txXfrm>
        <a:off x="0" y="2729853"/>
        <a:ext cx="5589270" cy="909062"/>
      </dsp:txXfrm>
    </dsp:sp>
    <dsp:sp modelId="{85DBFF7D-943C-4EA9-96F1-4EAD1E34F814}">
      <dsp:nvSpPr>
        <dsp:cNvPr id="0" name=""/>
        <dsp:cNvSpPr/>
      </dsp:nvSpPr>
      <dsp:spPr>
        <a:xfrm>
          <a:off x="0" y="3638915"/>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7DAE99-2469-4143-A9DE-3CD48F5C5D2A}">
      <dsp:nvSpPr>
        <dsp:cNvPr id="0" name=""/>
        <dsp:cNvSpPr/>
      </dsp:nvSpPr>
      <dsp:spPr>
        <a:xfrm>
          <a:off x="0" y="3638915"/>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Owner funding reduces financial risk</a:t>
          </a:r>
        </a:p>
      </dsp:txBody>
      <dsp:txXfrm>
        <a:off x="0" y="3638915"/>
        <a:ext cx="5589270" cy="909062"/>
      </dsp:txXfrm>
    </dsp:sp>
    <dsp:sp modelId="{37F4D65E-5FC7-417A-9564-8F785C81531D}">
      <dsp:nvSpPr>
        <dsp:cNvPr id="0" name=""/>
        <dsp:cNvSpPr/>
      </dsp:nvSpPr>
      <dsp:spPr>
        <a:xfrm>
          <a:off x="0" y="4547977"/>
          <a:ext cx="558927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2D420B-23C3-4D9F-8E1E-89C0DDCF2FCC}">
      <dsp:nvSpPr>
        <dsp:cNvPr id="0" name=""/>
        <dsp:cNvSpPr/>
      </dsp:nvSpPr>
      <dsp:spPr>
        <a:xfrm>
          <a:off x="0" y="4547977"/>
          <a:ext cx="5589270" cy="9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Easy Hands has potential for sustainable growth</a:t>
          </a:r>
        </a:p>
      </dsp:txBody>
      <dsp:txXfrm>
        <a:off x="0" y="4547977"/>
        <a:ext cx="5589270" cy="9090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125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Good morning. My name is Maria Giorgiana Virlan and I want to provide the business plan of my start-up, Easy Hands Ltd today. I will succinctly present the business idea, describe the market and external environment, present the marketing plans, and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the funding and financial perspective. I will also provide my key conclusions and reference list in Harvard style at the end. The purpose is to demonstrate that Easy Hands could become a local cleaning company which is sustainable and environmental-friendly in East London.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main business concept is presented on this slide. Easy Hands Ltd is a little eco-friendly cleaning company located in East London. The business will offer domestic and deep, tenancy and small office cleaning services. The most important one is reliability, timeliness and effective communication with the customers, which most people believe is lacking amongst the current providers. Cleaning products will be non-toxic and eco-friendly, as per the DEFRA recommendations on environmentally friendly products in 2023. This assists in securing families, pets and staff, as well as contributing to a more green image. The general idea is to establish a local cleaning brand that is trusted, which is both sustainable and of good quality service.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This slide shows the precise content of what Easy Hands will base its offering and the reason why customers will select to use our products. House cleaning is done on regular basis to attract busy professionals and households who lack time to clean. Deep cleaning is concentrated in the areas where hygiene is of prime importance like kitchens, bathrooms and appliances. During-end-of-tenancy services target the landlords and letting agents requiring the properties to be prepared to have new tenants. We shall also arrange small offices and business premises. Through eco-friendly products, we save children, pets, and staff members, who deal with harsh chemicals as DEFRA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in 2023. Our core value statement is excellent service delivery, honesty in our treatment of customers and employees and reasonable, open pricing.</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fourth slide gives the management structure and legal form. Easy Hands will be a private limited company, which, as Burns (2016) explains, has limited liability and does not confuse the owner and the business. I will be the Owner and Managing Director, dealing with strategy and relationship with key clients. Cleaning employees and quality cheques will be controlled by a team leader. A scheduling, equipment and stock, and a finance and admin assistant will be part of operations assistant and invoicing, payroll and record-keeper, respectively. Five trained cleaners will be incorporated in the team at start-up. This lean structure keeps the costs in cheque yet it has clearly defined roles and accountability.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This is the summary of the key findings of my market analysis. The current report of Mintel (2024) indicates that the market of cleaning services in the UK is rising once more following the pandemic, and there is a high demand in the big cities. There are numerous active workers of London and numerous rental flats, which provides new orders in terms of regular and end of tenancy cleaning. My primary market niche is the 25-55 age group of adults in East London where convenience and cleanliness are paramount. Besides this, landlords and letting or estate agents will be key B2B clients. Large brands, like Molly Maid or Fantastic Services, and numerous small local companies are considered to be the competitors. Easy Hands will compete through its focus on eco-friendly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reliability and long-term trust development with the clients.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This slide presents a short PESTEL of the external environment. On the political front, reforms of minimum wage and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standards, which are presented on Gov.UK (2024), directly influence the expenses of the staff. On the economic side, it makes it more costly to buy cleaning materials and fuel as reported by the Office for National Statistics in 2023. On the one hand, socially, a large population leads a busy life and is more aware of hygiene following COVID-19, which contributes to the demand of professional cleaning. The online booking, use of digital payments, and social media marketing are some of the technological factors. Customers are more eco-conscious in their preferences and this is facilitated by the DEFRA guidelines. Easy Hands should legally adhere to health and safety regulations, employment laws and data protection laws including GDPR. Such aspects are determinants of risks and opportunities of the business.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seventh slide represents the marketing strategies. In accordance with the perspective of integrated marketing by Kotler and Keller (2016), Easy Hands will resort to the combination of online and offline tools. Adverts in social media in Facebook, Instagram and Tik Tok will raise awareness about the brand in the locality. An easy webpage will enable the customers to request quotations, book appointments and read reviews. To receive positive reviews and be featured in local searches, it is necessary to create a profile on Google Maps. In the offline, I will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flyers and community notice boards in East London. One of the SMART objectives, as per Doran (1981), is to establish partnership with three or more letting agencies within a period of the first year. Lastly, referral discounts will incentivize the customers to refer their friends to Easy Hands, which will facilitate the organic development of the company.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In this slide, the start-up costs will be described and the way the business will be financed. My personal savings of 40,000 will form the initial capital, as recommended in the article by </a:t>
            </a:r>
            <a:r>
              <a:rPr lang="en-US" sz="1200" kern="1200" dirty="0" err="1">
                <a:solidFill>
                  <a:schemeClr val="tx1"/>
                </a:solidFill>
                <a:effectLst/>
                <a:latin typeface="+mn-lt"/>
                <a:ea typeface="+mn-ea"/>
                <a:cs typeface="+mn-cs"/>
              </a:rPr>
              <a:t>Atrill</a:t>
            </a:r>
            <a:r>
              <a:rPr lang="en-US" sz="1200" kern="1200" dirty="0">
                <a:solidFill>
                  <a:schemeClr val="tx1"/>
                </a:solidFill>
                <a:effectLst/>
                <a:latin typeface="+mn-lt"/>
                <a:ea typeface="+mn-ea"/>
                <a:cs typeface="+mn-cs"/>
              </a:rPr>
              <a:t> and McLaney (2020), that owner’s equity may help decrease financial risk in the initial stages. This is because there is no external debt and I still maintain total control. Professional cleaning </a:t>
            </a:r>
            <a:r>
              <a:rPr lang="en-US" sz="1200" kern="1200" dirty="0" err="1">
                <a:solidFill>
                  <a:schemeClr val="tx1"/>
                </a:solidFill>
                <a:effectLst/>
                <a:latin typeface="+mn-lt"/>
                <a:ea typeface="+mn-ea"/>
                <a:cs typeface="+mn-cs"/>
              </a:rPr>
              <a:t>equipments</a:t>
            </a:r>
            <a:r>
              <a:rPr lang="en-US" sz="1200" kern="1200" dirty="0">
                <a:solidFill>
                  <a:schemeClr val="tx1"/>
                </a:solidFill>
                <a:effectLst/>
                <a:latin typeface="+mn-lt"/>
                <a:ea typeface="+mn-ea"/>
                <a:cs typeface="+mn-cs"/>
              </a:rPr>
              <a:t> and eco materials will cost around £8,000. The rent and utility of the office will be around 4000. A small van to carry staff and supplies will be budgeted to cost £10,000 including initial maintenance. The marketing activities, staff training, insurance and legal costs are to be financed with about 11,000 pounds. The rest of the money serves as an emergency in the case of any unforeseen expenses.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ninth slide is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on the financial outlook. During the first year, Easy Hands targets about 60,000 revenue. Cash flow can be low during the initial months, as it is common with many start-ups due to initial investment in equipment, marketing and staff but this will pick up as repeat business develops. I estimate that there should be around 25 normal customers in order to break even. One of the SMART objectives entails obtaining 10 regular customers within the first three months. The target is to achieve a revenue of approximately 150,000 by the third year, which will occur primarily by growing the customer base in East and North London, and increasing the number of repeat contracts with landlords and offices.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This slide presents my key findings in a nutshell. To start with, the cleaning services in London are highly demanded and in high demand especially in the districts where the number of rentals is high as well as among busy people. Second, Easy Hands has a definite niche of an environmentally friendly and trustworthy company that works with non-toxic materials and focuses on communication and trust. Third, lean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structure and a personal limited company will assist in maintaining control of costs as well as providing a limited liability. Fourth, a blend of online and offline marketing campaigns is aimed at establishing the local presence and long-term customer relationships. Lastly, owner funding in the beginning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risks faced financially and prevents interests. Combining the above with other aspects, Easy Hands has viable chances to be a sustainable small business with a potential to grow slowly.</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3321" y="640080"/>
            <a:ext cx="4688333" cy="3566160"/>
          </a:xfrm>
        </p:spPr>
        <p:txBody>
          <a:bodyPr anchor="b">
            <a:normAutofit/>
          </a:bodyPr>
          <a:lstStyle/>
          <a:p>
            <a:pPr algn="l"/>
            <a:r>
              <a:rPr lang="en-GB" sz="4700"/>
              <a:t>Easy Hands Ltd – Business Plan</a:t>
            </a:r>
          </a:p>
        </p:txBody>
      </p:sp>
      <p:sp>
        <p:nvSpPr>
          <p:cNvPr id="3" name="Subtitle 2"/>
          <p:cNvSpPr>
            <a:spLocks noGrp="1"/>
          </p:cNvSpPr>
          <p:nvPr>
            <p:ph type="subTitle" idx="1"/>
          </p:nvPr>
        </p:nvSpPr>
        <p:spPr>
          <a:xfrm>
            <a:off x="3973320" y="4636008"/>
            <a:ext cx="4688333" cy="1572768"/>
          </a:xfrm>
        </p:spPr>
        <p:txBody>
          <a:bodyPr>
            <a:normAutofit/>
          </a:bodyPr>
          <a:lstStyle/>
          <a:p>
            <a:pPr algn="l">
              <a:lnSpc>
                <a:spcPct val="90000"/>
              </a:lnSpc>
            </a:pPr>
            <a:r>
              <a:rPr lang="en-GB" sz="1400" dirty="0">
                <a:solidFill>
                  <a:schemeClr val="tx1"/>
                </a:solidFill>
              </a:rPr>
              <a:t>Programme: BA (Hons) Business Management and Finance</a:t>
            </a:r>
          </a:p>
          <a:p>
            <a:pPr algn="l">
              <a:lnSpc>
                <a:spcPct val="90000"/>
              </a:lnSpc>
            </a:pPr>
            <a:r>
              <a:rPr lang="en-GB" sz="1400" dirty="0">
                <a:solidFill>
                  <a:schemeClr val="tx1"/>
                </a:solidFill>
              </a:rPr>
              <a:t>Module: Managing Enterprise in the 21st Century (LCLM 4006)</a:t>
            </a:r>
          </a:p>
          <a:p>
            <a:pPr algn="l">
              <a:lnSpc>
                <a:spcPct val="90000"/>
              </a:lnSpc>
            </a:pPr>
            <a:r>
              <a:rPr lang="en-GB" sz="1400" dirty="0">
                <a:solidFill>
                  <a:schemeClr val="tx1"/>
                </a:solidFill>
              </a:rPr>
              <a:t>Assignment: Business Plan Presentation – Easy Hands Ltd</a:t>
            </a:r>
          </a:p>
          <a:p>
            <a:pPr algn="l">
              <a:lnSpc>
                <a:spcPct val="90000"/>
              </a:lnSpc>
            </a:pPr>
            <a:r>
              <a:rPr lang="en-GB" sz="1400" dirty="0">
                <a:solidFill>
                  <a:schemeClr val="tx1"/>
                </a:solidFill>
              </a:rPr>
              <a:t>Student: Maria Giorgiana Virlan, ID 2413293</a:t>
            </a:r>
          </a:p>
          <a:p>
            <a:pPr algn="l">
              <a:lnSpc>
                <a:spcPct val="90000"/>
              </a:lnSpc>
            </a:pPr>
            <a:r>
              <a:rPr lang="en-GB" sz="1400" dirty="0">
                <a:solidFill>
                  <a:schemeClr val="tx1"/>
                </a:solidFill>
              </a:rPr>
              <a:t>Lecturer: Dr Charles </a:t>
            </a:r>
            <a:r>
              <a:rPr lang="en-GB" sz="1400" dirty="0" err="1">
                <a:solidFill>
                  <a:schemeClr val="tx1"/>
                </a:solidFill>
              </a:rPr>
              <a:t>Oham</a:t>
            </a:r>
            <a:endParaRPr lang="en-GB" sz="1400" dirty="0">
              <a:solidFill>
                <a:schemeClr val="tx1"/>
              </a:solidFill>
            </a:endParaRPr>
          </a:p>
        </p:txBody>
      </p:sp>
      <p:pic>
        <p:nvPicPr>
          <p:cNvPr id="5" name="Picture 4" descr="Hands holding each other">
            <a:extLst>
              <a:ext uri="{FF2B5EF4-FFF2-40B4-BE49-F238E27FC236}">
                <a16:creationId xmlns:a16="http://schemas.microsoft.com/office/drawing/2014/main" id="{C03CEF1E-C9F7-9CB1-6AC3-CA18586C5035}"/>
              </a:ext>
            </a:extLst>
          </p:cNvPr>
          <p:cNvPicPr>
            <a:picLocks noChangeAspect="1"/>
          </p:cNvPicPr>
          <p:nvPr/>
        </p:nvPicPr>
        <p:blipFill>
          <a:blip r:embed="rId3"/>
          <a:srcRect l="32276" r="33725" b="-1"/>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Business Overview and Concept</a:t>
            </a:r>
          </a:p>
        </p:txBody>
      </p:sp>
      <p:graphicFrame>
        <p:nvGraphicFramePr>
          <p:cNvPr id="13" name="Content Placeholder 2">
            <a:extLst>
              <a:ext uri="{FF2B5EF4-FFF2-40B4-BE49-F238E27FC236}">
                <a16:creationId xmlns:a16="http://schemas.microsoft.com/office/drawing/2014/main" id="{729430F9-6798-0516-C966-42EAAEABD15B}"/>
              </a:ext>
            </a:extLst>
          </p:cNvPr>
          <p:cNvGraphicFramePr>
            <a:graphicFrameLocks noGrp="1"/>
          </p:cNvGraphicFramePr>
          <p:nvPr>
            <p:ph idx="1"/>
            <p:extLst>
              <p:ext uri="{D42A27DB-BD31-4B8C-83A1-F6EECF244321}">
                <p14:modId xmlns:p14="http://schemas.microsoft.com/office/powerpoint/2010/main" val="2860673681"/>
              </p:ext>
            </p:extLst>
          </p:nvPr>
        </p:nvGraphicFramePr>
        <p:xfrm>
          <a:off x="571350" y="2743200"/>
          <a:ext cx="4333936"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Houses in an area">
            <a:extLst>
              <a:ext uri="{FF2B5EF4-FFF2-40B4-BE49-F238E27FC236}">
                <a16:creationId xmlns:a16="http://schemas.microsoft.com/office/drawing/2014/main" id="{FCF84FB6-4F64-4F49-A812-3B6A76995780}"/>
              </a:ext>
            </a:extLst>
          </p:cNvPr>
          <p:cNvPicPr>
            <a:picLocks noChangeAspect="1"/>
          </p:cNvPicPr>
          <p:nvPr/>
        </p:nvPicPr>
        <p:blipFill>
          <a:blip r:embed="rId8"/>
          <a:srcRect l="22970" r="32479" b="-2"/>
          <a:stretch>
            <a:fillRect/>
          </a:stretch>
        </p:blipFill>
        <p:spPr>
          <a:xfrm>
            <a:off x="5087472" y="1"/>
            <a:ext cx="4061646"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r>
              <a:rPr lang="en-GB" sz="4500"/>
              <a:t>Services and Value Proposition</a:t>
            </a:r>
          </a:p>
        </p:txBody>
      </p:sp>
      <p:graphicFrame>
        <p:nvGraphicFramePr>
          <p:cNvPr id="17" name="Content Placeholder 2">
            <a:extLst>
              <a:ext uri="{FF2B5EF4-FFF2-40B4-BE49-F238E27FC236}">
                <a16:creationId xmlns:a16="http://schemas.microsoft.com/office/drawing/2014/main" id="{15CDF625-E158-5F48-1C87-449F190EB196}"/>
              </a:ext>
            </a:extLst>
          </p:cNvPr>
          <p:cNvGraphicFramePr>
            <a:graphicFrameLocks noGrp="1"/>
          </p:cNvGraphicFramePr>
          <p:nvPr>
            <p:ph idx="1"/>
            <p:extLst>
              <p:ext uri="{D42A27DB-BD31-4B8C-83A1-F6EECF244321}">
                <p14:modId xmlns:p14="http://schemas.microsoft.com/office/powerpoint/2010/main" val="3608939333"/>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13147" y="365125"/>
            <a:ext cx="8317705" cy="1325563"/>
          </a:xfrm>
        </p:spPr>
        <p:txBody>
          <a:bodyPr>
            <a:normAutofit/>
          </a:bodyPr>
          <a:lstStyle/>
          <a:p>
            <a:r>
              <a:rPr lang="en-GB" sz="3500"/>
              <a:t>Management Structure and Legal Format</a:t>
            </a:r>
          </a:p>
        </p:txBody>
      </p:sp>
      <p:graphicFrame>
        <p:nvGraphicFramePr>
          <p:cNvPr id="5" name="Content Placeholder 2">
            <a:extLst>
              <a:ext uri="{FF2B5EF4-FFF2-40B4-BE49-F238E27FC236}">
                <a16:creationId xmlns:a16="http://schemas.microsoft.com/office/drawing/2014/main" id="{C928799E-C7A5-AF5A-D155-1C5DD1239B35}"/>
              </a:ext>
            </a:extLst>
          </p:cNvPr>
          <p:cNvGraphicFramePr>
            <a:graphicFrameLocks noGrp="1"/>
          </p:cNvGraphicFramePr>
          <p:nvPr>
            <p:ph idx="1"/>
            <p:extLst>
              <p:ext uri="{D42A27DB-BD31-4B8C-83A1-F6EECF244321}">
                <p14:modId xmlns:p14="http://schemas.microsoft.com/office/powerpoint/2010/main" val="4218391736"/>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a:bodyPr>
          <a:lstStyle/>
          <a:p>
            <a:r>
              <a:rPr lang="en-GB" sz="4000"/>
              <a:t>Market Analysis and Target Customers</a:t>
            </a:r>
          </a:p>
        </p:txBody>
      </p:sp>
      <p:graphicFrame>
        <p:nvGraphicFramePr>
          <p:cNvPr id="6" name="Content Placeholder 2">
            <a:extLst>
              <a:ext uri="{FF2B5EF4-FFF2-40B4-BE49-F238E27FC236}">
                <a16:creationId xmlns:a16="http://schemas.microsoft.com/office/drawing/2014/main" id="{3192F8AF-E87A-45A9-E4F5-9A22FC4E171B}"/>
              </a:ext>
            </a:extLst>
          </p:cNvPr>
          <p:cNvGraphicFramePr>
            <a:graphicFrameLocks noGrp="1"/>
          </p:cNvGraphicFramePr>
          <p:nvPr>
            <p:ph idx="1"/>
            <p:extLst>
              <p:ext uri="{D42A27DB-BD31-4B8C-83A1-F6EECF244321}">
                <p14:modId xmlns:p14="http://schemas.microsoft.com/office/powerpoint/2010/main" val="2121410614"/>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Environmental Analysis – PESTEL</a:t>
            </a:r>
          </a:p>
        </p:txBody>
      </p:sp>
      <p:graphicFrame>
        <p:nvGraphicFramePr>
          <p:cNvPr id="5" name="Content Placeholder 2">
            <a:extLst>
              <a:ext uri="{FF2B5EF4-FFF2-40B4-BE49-F238E27FC236}">
                <a16:creationId xmlns:a16="http://schemas.microsoft.com/office/drawing/2014/main" id="{5CC1241B-3A22-3AB3-A63A-E0C03B55332F}"/>
              </a:ext>
            </a:extLst>
          </p:cNvPr>
          <p:cNvGraphicFramePr>
            <a:graphicFrameLocks noGrp="1"/>
          </p:cNvGraphicFramePr>
          <p:nvPr>
            <p:ph idx="1"/>
            <p:extLst>
              <p:ext uri="{D42A27DB-BD31-4B8C-83A1-F6EECF244321}">
                <p14:modId xmlns:p14="http://schemas.microsoft.com/office/powerpoint/2010/main" val="1813112780"/>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Marketing Strategies</a:t>
            </a:r>
          </a:p>
        </p:txBody>
      </p:sp>
      <p:sp>
        <p:nvSpPr>
          <p:cNvPr id="3" name="Content Placeholder 2"/>
          <p:cNvSpPr>
            <a:spLocks noGrp="1"/>
          </p:cNvSpPr>
          <p:nvPr>
            <p:ph idx="1"/>
          </p:nvPr>
        </p:nvSpPr>
        <p:spPr>
          <a:xfrm>
            <a:off x="571351" y="2743200"/>
            <a:ext cx="3485179" cy="3613149"/>
          </a:xfrm>
        </p:spPr>
        <p:txBody>
          <a:bodyPr anchor="ctr">
            <a:normAutofit fontScale="92500" lnSpcReduction="10000"/>
          </a:bodyPr>
          <a:lstStyle/>
          <a:p>
            <a:r>
              <a:rPr lang="en-US" sz="1700" dirty="0"/>
              <a:t>Social media advertisements: Tik Tok, Instagram, Facebook.</a:t>
            </a:r>
          </a:p>
          <a:p>
            <a:r>
              <a:rPr lang="en-US" sz="1700" dirty="0"/>
              <a:t>Scheduling and reviews Web site (Kotler and Keller, 2016).</a:t>
            </a:r>
          </a:p>
          <a:p>
            <a:pPr>
              <a:lnSpc>
                <a:spcPct val="90000"/>
              </a:lnSpc>
            </a:pPr>
            <a:r>
              <a:rPr lang="en-GB" sz="1700" dirty="0"/>
              <a:t>Google Maps profile and positive reviews</a:t>
            </a:r>
          </a:p>
          <a:p>
            <a:r>
              <a:rPr lang="en-US" sz="1900" dirty="0"/>
              <a:t>Fliers, neighborhoods bullet boards, leaflets.</a:t>
            </a:r>
          </a:p>
          <a:p>
            <a:r>
              <a:rPr lang="en-US" sz="1900" dirty="0"/>
              <a:t>Alliances with three letting agencies (SMART) (Doran, 1981)</a:t>
            </a:r>
          </a:p>
          <a:p>
            <a:r>
              <a:rPr lang="en-US" sz="1900" dirty="0"/>
              <a:t>Word of mouth is promoted through referral discounts.</a:t>
            </a:r>
          </a:p>
        </p:txBody>
      </p:sp>
      <p:pic>
        <p:nvPicPr>
          <p:cNvPr id="5" name="Picture 4" descr="Mobile device with apps">
            <a:extLst>
              <a:ext uri="{FF2B5EF4-FFF2-40B4-BE49-F238E27FC236}">
                <a16:creationId xmlns:a16="http://schemas.microsoft.com/office/drawing/2014/main" id="{6875B771-BA64-5073-6F74-475EEBF942EC}"/>
              </a:ext>
            </a:extLst>
          </p:cNvPr>
          <p:cNvPicPr>
            <a:picLocks noChangeAspect="1"/>
          </p:cNvPicPr>
          <p:nvPr/>
        </p:nvPicPr>
        <p:blipFill>
          <a:blip r:embed="rId3"/>
          <a:srcRect l="51014" r="11444"/>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762001"/>
            <a:ext cx="4000647" cy="1708242"/>
          </a:xfrm>
        </p:spPr>
        <p:txBody>
          <a:bodyPr anchor="ctr">
            <a:normAutofit/>
          </a:bodyPr>
          <a:lstStyle/>
          <a:p>
            <a:r>
              <a:rPr lang="en-GB" sz="3500"/>
              <a:t>Funding and Start-up Costs</a:t>
            </a:r>
          </a:p>
        </p:txBody>
      </p:sp>
      <p:sp>
        <p:nvSpPr>
          <p:cNvPr id="3" name="Content Placeholder 2"/>
          <p:cNvSpPr>
            <a:spLocks noGrp="1"/>
          </p:cNvSpPr>
          <p:nvPr>
            <p:ph idx="1"/>
          </p:nvPr>
        </p:nvSpPr>
        <p:spPr>
          <a:xfrm>
            <a:off x="571350" y="2470244"/>
            <a:ext cx="4000647" cy="3769835"/>
          </a:xfrm>
        </p:spPr>
        <p:txBody>
          <a:bodyPr anchor="ctr">
            <a:normAutofit/>
          </a:bodyPr>
          <a:lstStyle/>
          <a:p>
            <a:r>
              <a:rPr lang="en-US" sz="1700" dirty="0"/>
              <a:t>Personal savings of the owner: £40, 000 (</a:t>
            </a:r>
            <a:r>
              <a:rPr lang="en-US" sz="1700" dirty="0" err="1"/>
              <a:t>Atrill</a:t>
            </a:r>
            <a:r>
              <a:rPr lang="en-US" sz="1700" dirty="0"/>
              <a:t> and McLaney, 2020)</a:t>
            </a:r>
          </a:p>
          <a:p>
            <a:r>
              <a:rPr lang="en-US" sz="1700" dirty="0"/>
              <a:t>None of the outside debt, complete control.</a:t>
            </a:r>
          </a:p>
          <a:p>
            <a:r>
              <a:rPr lang="en-US" sz="1700" dirty="0"/>
              <a:t>Cleaning material and </a:t>
            </a:r>
            <a:r>
              <a:rPr lang="en-US" sz="1700" dirty="0" err="1"/>
              <a:t>equipments</a:t>
            </a:r>
            <a:r>
              <a:rPr lang="en-US" sz="1700" dirty="0"/>
              <a:t>: £8,000.</a:t>
            </a:r>
            <a:endParaRPr lang="en-US" dirty="0"/>
          </a:p>
          <a:p>
            <a:r>
              <a:rPr lang="en-US" sz="1700" dirty="0"/>
              <a:t>Office rent and utilities: £4,000</a:t>
            </a:r>
          </a:p>
          <a:p>
            <a:r>
              <a:rPr lang="en-GB" sz="1700" dirty="0"/>
              <a:t>Van purchase and maintenance: £10,000</a:t>
            </a:r>
          </a:p>
          <a:p>
            <a:r>
              <a:rPr lang="en-GB" sz="1700" dirty="0"/>
              <a:t>Marketing, training, insurance and legal: £11,000</a:t>
            </a:r>
          </a:p>
        </p:txBody>
      </p:sp>
      <p:pic>
        <p:nvPicPr>
          <p:cNvPr id="5" name="Picture 4" descr="Desk with productivity items">
            <a:extLst>
              <a:ext uri="{FF2B5EF4-FFF2-40B4-BE49-F238E27FC236}">
                <a16:creationId xmlns:a16="http://schemas.microsoft.com/office/drawing/2014/main" id="{9B14B823-201A-74BE-B00C-7F2351590AE8}"/>
              </a:ext>
            </a:extLst>
          </p:cNvPr>
          <p:cNvPicPr>
            <a:picLocks noChangeAspect="1"/>
          </p:cNvPicPr>
          <p:nvPr/>
        </p:nvPicPr>
        <p:blipFill>
          <a:blip r:embed="rId3"/>
          <a:srcRect l="38186" r="22937"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F0304417-0158-9D39-2747-EAF2C884C64C}"/>
              </a:ext>
            </a:extLst>
          </p:cNvPr>
          <p:cNvPicPr>
            <a:picLocks noChangeAspect="1"/>
          </p:cNvPicPr>
          <p:nvPr/>
        </p:nvPicPr>
        <p:blipFill>
          <a:blip r:embed="rId3"/>
          <a:srcRect l="19999" r="16286" b="-1"/>
          <a:stretch>
            <a:fillRect/>
          </a:stretch>
        </p:blipFill>
        <p:spPr>
          <a:xfrm>
            <a:off x="2489202" y="10"/>
            <a:ext cx="6654798"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4468006" cy="1899912"/>
          </a:xfrm>
        </p:spPr>
        <p:txBody>
          <a:bodyPr>
            <a:normAutofit/>
          </a:bodyPr>
          <a:lstStyle/>
          <a:p>
            <a:r>
              <a:rPr lang="en-US" sz="3100" dirty="0"/>
              <a:t>Financial Forecasting and Development strategies</a:t>
            </a:r>
            <a:endParaRPr lang="en-GB" sz="3500" dirty="0"/>
          </a:p>
        </p:txBody>
      </p:sp>
      <p:sp>
        <p:nvSpPr>
          <p:cNvPr id="3" name="Content Placeholder 2"/>
          <p:cNvSpPr>
            <a:spLocks noGrp="1"/>
          </p:cNvSpPr>
          <p:nvPr>
            <p:ph idx="1"/>
          </p:nvPr>
        </p:nvSpPr>
        <p:spPr>
          <a:xfrm>
            <a:off x="628650" y="2017486"/>
            <a:ext cx="3943350" cy="4475389"/>
          </a:xfrm>
        </p:spPr>
        <p:txBody>
          <a:bodyPr>
            <a:normAutofit/>
          </a:bodyPr>
          <a:lstStyle/>
          <a:p>
            <a:r>
              <a:rPr lang="en-US" sz="2000" dirty="0"/>
              <a:t>Year one revenue target: £60,000</a:t>
            </a:r>
          </a:p>
          <a:p>
            <a:r>
              <a:rPr lang="en-US" sz="2000" dirty="0"/>
              <a:t>Initial negative year one cash outlay.</a:t>
            </a:r>
          </a:p>
          <a:p>
            <a:r>
              <a:rPr lang="en-US" sz="2000" dirty="0"/>
              <a:t>Break-even required of 25 regular customers.</a:t>
            </a:r>
          </a:p>
          <a:p>
            <a:r>
              <a:rPr lang="en-US" sz="2200" dirty="0"/>
              <a:t>SMART: 10 frequent customers in three months.</a:t>
            </a:r>
          </a:p>
          <a:p>
            <a:r>
              <a:rPr lang="en-US" sz="2000" dirty="0"/>
              <a:t>Year three revenue aim: £150,000</a:t>
            </a:r>
          </a:p>
          <a:p>
            <a:r>
              <a:rPr lang="en-GB" sz="2000" dirty="0"/>
              <a:t>Plan: </a:t>
            </a:r>
            <a:r>
              <a:rPr lang="en-US" sz="2000" dirty="0"/>
              <a:t>Extend to East and North London.</a:t>
            </a:r>
          </a:p>
          <a:p>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1490" y="429030"/>
            <a:ext cx="2125980" cy="5457589"/>
          </a:xfrm>
        </p:spPr>
        <p:txBody>
          <a:bodyPr anchor="ctr">
            <a:normAutofit/>
          </a:bodyPr>
          <a:lstStyle/>
          <a:p>
            <a:r>
              <a:rPr lang="en-GB" sz="3200"/>
              <a:t>Conclusion</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4" name="Content Placeholder 2">
            <a:extLst>
              <a:ext uri="{FF2B5EF4-FFF2-40B4-BE49-F238E27FC236}">
                <a16:creationId xmlns:a16="http://schemas.microsoft.com/office/drawing/2014/main" id="{6ACE8F05-96A4-CD81-205F-212BBDF6A2E8}"/>
              </a:ext>
            </a:extLst>
          </p:cNvPr>
          <p:cNvGraphicFramePr>
            <a:graphicFrameLocks noGrp="1"/>
          </p:cNvGraphicFramePr>
          <p:nvPr>
            <p:ph idx="1"/>
            <p:extLst>
              <p:ext uri="{D42A27DB-BD31-4B8C-83A1-F6EECF244321}">
                <p14:modId xmlns:p14="http://schemas.microsoft.com/office/powerpoint/2010/main" val="1132497938"/>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283714"/>
            <a:ext cx="7430100" cy="1161688"/>
          </a:xfrm>
        </p:spPr>
        <p:txBody>
          <a:bodyPr anchor="ctr">
            <a:normAutofit/>
          </a:bodyPr>
          <a:lstStyle/>
          <a:p>
            <a:r>
              <a:rPr lang="en-GB" sz="3500" dirty="0"/>
              <a:t>References</a:t>
            </a:r>
          </a:p>
        </p:txBody>
      </p:sp>
      <p:sp>
        <p:nvSpPr>
          <p:cNvPr id="3" name="Content Placeholder 2"/>
          <p:cNvSpPr>
            <a:spLocks noGrp="1"/>
          </p:cNvSpPr>
          <p:nvPr>
            <p:ph idx="1"/>
          </p:nvPr>
        </p:nvSpPr>
        <p:spPr>
          <a:xfrm>
            <a:off x="1690170" y="2217761"/>
            <a:ext cx="5760720" cy="4034116"/>
          </a:xfrm>
        </p:spPr>
        <p:txBody>
          <a:bodyPr anchor="ctr">
            <a:normAutofit/>
          </a:bodyPr>
          <a:lstStyle/>
          <a:p>
            <a:pPr>
              <a:lnSpc>
                <a:spcPct val="90000"/>
              </a:lnSpc>
            </a:pPr>
            <a:r>
              <a:rPr lang="en-GB" sz="1400" dirty="0" err="1"/>
              <a:t>Atrill</a:t>
            </a:r>
            <a:r>
              <a:rPr lang="en-GB" sz="1400" dirty="0"/>
              <a:t>, P. and McLaney, E. (2020) Accounting and Finance for Non-Specialists. 11th </a:t>
            </a:r>
            <a:r>
              <a:rPr lang="en-GB" sz="1400" dirty="0" err="1"/>
              <a:t>edn</a:t>
            </a:r>
            <a:r>
              <a:rPr lang="en-GB" sz="1400" dirty="0"/>
              <a:t>. Harlow: Pearson.</a:t>
            </a:r>
          </a:p>
          <a:p>
            <a:pPr>
              <a:lnSpc>
                <a:spcPct val="90000"/>
              </a:lnSpc>
            </a:pPr>
            <a:r>
              <a:rPr lang="en-GB" sz="1400" dirty="0"/>
              <a:t>Burns, P. (2016) Entrepreneurship and Small Business. 4th </a:t>
            </a:r>
            <a:r>
              <a:rPr lang="en-GB" sz="1400" dirty="0" err="1"/>
              <a:t>edn</a:t>
            </a:r>
            <a:r>
              <a:rPr lang="en-GB" sz="1400" dirty="0"/>
              <a:t>. London: Palgrave.</a:t>
            </a:r>
          </a:p>
          <a:p>
            <a:pPr>
              <a:lnSpc>
                <a:spcPct val="90000"/>
              </a:lnSpc>
            </a:pPr>
            <a:r>
              <a:rPr lang="en-GB" sz="1400" dirty="0"/>
              <a:t>DEFRA (2023) Environmental Good Practice Advice. Available at: www.gov.uk (Accessed 19 November 2025).</a:t>
            </a:r>
          </a:p>
          <a:p>
            <a:pPr>
              <a:lnSpc>
                <a:spcPct val="90000"/>
              </a:lnSpc>
            </a:pPr>
            <a:r>
              <a:rPr lang="en-GB" sz="1400" dirty="0"/>
              <a:t>Doran, G.T. (1981) ‘There’s a S.M.A.R.T. way to write management’s goals’, Management Review, 70(11), pp. 35–36.</a:t>
            </a:r>
          </a:p>
          <a:p>
            <a:pPr>
              <a:lnSpc>
                <a:spcPct val="90000"/>
              </a:lnSpc>
            </a:pPr>
            <a:r>
              <a:rPr lang="en-GB" sz="1400" dirty="0"/>
              <a:t>Gov.UK (2024) National Minimum Wage and Living Wage. Available at: www.gov.uk (Accessed 19 November 2025).</a:t>
            </a:r>
          </a:p>
          <a:p>
            <a:pPr>
              <a:lnSpc>
                <a:spcPct val="90000"/>
              </a:lnSpc>
            </a:pPr>
            <a:r>
              <a:rPr lang="en-GB" sz="1400" dirty="0"/>
              <a:t>Kotler, P. and Keller, K.L. (2016) Marketing Management. 15th </a:t>
            </a:r>
            <a:r>
              <a:rPr lang="en-GB" sz="1400" dirty="0" err="1"/>
              <a:t>edn</a:t>
            </a:r>
            <a:r>
              <a:rPr lang="en-GB" sz="1400" dirty="0"/>
              <a:t>. Harlow: Pearson.</a:t>
            </a:r>
          </a:p>
          <a:p>
            <a:pPr>
              <a:lnSpc>
                <a:spcPct val="90000"/>
              </a:lnSpc>
            </a:pPr>
            <a:r>
              <a:rPr lang="en-GB" sz="1400" dirty="0"/>
              <a:t>Mintel (2024) UK Cleaning Services Market Report. London: Mintel.</a:t>
            </a:r>
          </a:p>
          <a:p>
            <a:pPr>
              <a:lnSpc>
                <a:spcPct val="90000"/>
              </a:lnSpc>
            </a:pPr>
            <a:r>
              <a:rPr lang="en-GB" sz="1400" dirty="0"/>
              <a:t>Office for National Statistics (2023) UK Labour Market Overview. Available at: www.ons.gov.uk (Accessed 19 November 2025).</a:t>
            </a:r>
          </a:p>
          <a:p>
            <a:pPr>
              <a:lnSpc>
                <a:spcPct val="90000"/>
              </a:lnSpc>
            </a:pPr>
            <a:r>
              <a:rPr lang="en-GB" sz="1400" dirty="0"/>
              <a:t>Statista (2024) Cleaning Industry in the United Kingdom. Available at: www.statista.com (Accessed 19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2239</Words>
  <Application>Microsoft Office PowerPoint</Application>
  <PresentationFormat>On-screen Show (4:3)</PresentationFormat>
  <Paragraphs>89</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Easy Hands Ltd – Business Plan</vt:lpstr>
      <vt:lpstr>Business Overview and Concept</vt:lpstr>
      <vt:lpstr>Services and Value Proposition</vt:lpstr>
      <vt:lpstr>Management Structure and Legal Format</vt:lpstr>
      <vt:lpstr>Market Analysis and Target Customers</vt:lpstr>
      <vt:lpstr>Environmental Analysis – PESTEL</vt:lpstr>
      <vt:lpstr>Marketing Strategies</vt:lpstr>
      <vt:lpstr>Funding and Start-up Costs</vt:lpstr>
      <vt:lpstr>Financial Forecasting and Development strategies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Alina Zlatan</cp:lastModifiedBy>
  <cp:revision>1</cp:revision>
  <dcterms:created xsi:type="dcterms:W3CDTF">2013-01-27T09:14:16Z</dcterms:created>
  <dcterms:modified xsi:type="dcterms:W3CDTF">2025-12-05T12:43:52Z</dcterms:modified>
  <cp:category/>
</cp:coreProperties>
</file>