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03" r:id="rId4"/>
  </p:sldMasterIdLst>
  <p:notesMasterIdLst>
    <p:notesMasterId r:id="rId22"/>
  </p:notesMasterIdLst>
  <p:sldIdLst>
    <p:sldId id="299" r:id="rId5"/>
    <p:sldId id="300" r:id="rId6"/>
    <p:sldId id="307" r:id="rId7"/>
    <p:sldId id="309" r:id="rId8"/>
    <p:sldId id="311" r:id="rId9"/>
    <p:sldId id="310" r:id="rId10"/>
    <p:sldId id="302" r:id="rId11"/>
    <p:sldId id="318" r:id="rId12"/>
    <p:sldId id="317" r:id="rId13"/>
    <p:sldId id="319" r:id="rId14"/>
    <p:sldId id="304" r:id="rId15"/>
    <p:sldId id="312" r:id="rId16"/>
    <p:sldId id="313" r:id="rId17"/>
    <p:sldId id="314" r:id="rId18"/>
    <p:sldId id="305" r:id="rId19"/>
    <p:sldId id="320" r:id="rId20"/>
    <p:sldId id="32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85DFFF"/>
    <a:srgbClr val="00FFFF"/>
    <a:srgbClr val="362795"/>
    <a:srgbClr val="10103D"/>
    <a:srgbClr val="D4D0E9"/>
    <a:srgbClr val="439EB7"/>
    <a:srgbClr val="000000"/>
    <a:srgbClr val="2121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CAE24-1F51-ADE1-BC30-2FFAB816B258}" v="2460" dt="2024-04-09T19:18:56.040"/>
    <p1510:client id="{6FC9F3C3-4CCA-6EF0-1CFE-0E1A07329079}" v="195" dt="2024-04-10T11:23:18.183"/>
    <p1510:client id="{8CABF822-D2EF-69D1-212A-81B9B1830521}" v="624" dt="2024-04-11T12:37:55.503"/>
    <p1510:client id="{DDB0BFC7-C487-D571-4149-38CA1A35B3DD}" v="479" dt="2024-04-10T11:55:23.3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Haycock (2213359)" userId="S::2213359@student.uwtsd.ac.uk::408036b6-203b-4a44-a5b6-102e2f2bac1e" providerId="AD" clId="Web-{08CCAE24-1F51-ADE1-BC30-2FFAB816B258}"/>
    <pc:docChg chg="addSld delSld modSld sldOrd">
      <pc:chgData name="Alex Haycock (2213359)" userId="S::2213359@student.uwtsd.ac.uk::408036b6-203b-4a44-a5b6-102e2f2bac1e" providerId="AD" clId="Web-{08CCAE24-1F51-ADE1-BC30-2FFAB816B258}" dt="2024-04-09T19:18:56.040" v="2249" actId="14100"/>
      <pc:docMkLst>
        <pc:docMk/>
      </pc:docMkLst>
      <pc:sldChg chg="del">
        <pc:chgData name="Alex Haycock (2213359)" userId="S::2213359@student.uwtsd.ac.uk::408036b6-203b-4a44-a5b6-102e2f2bac1e" providerId="AD" clId="Web-{08CCAE24-1F51-ADE1-BC30-2FFAB816B258}" dt="2024-04-09T10:58:12.052" v="0"/>
        <pc:sldMkLst>
          <pc:docMk/>
          <pc:sldMk cId="1153812763" sldId="301"/>
        </pc:sldMkLst>
      </pc:sldChg>
      <pc:sldChg chg="addSp delSp modSp">
        <pc:chgData name="Alex Haycock (2213359)" userId="S::2213359@student.uwtsd.ac.uk::408036b6-203b-4a44-a5b6-102e2f2bac1e" providerId="AD" clId="Web-{08CCAE24-1F51-ADE1-BC30-2FFAB816B258}" dt="2024-04-09T13:44:33.387" v="560" actId="20577"/>
        <pc:sldMkLst>
          <pc:docMk/>
          <pc:sldMk cId="176704798" sldId="302"/>
        </pc:sldMkLst>
        <pc:spChg chg="add mod">
          <ac:chgData name="Alex Haycock (2213359)" userId="S::2213359@student.uwtsd.ac.uk::408036b6-203b-4a44-a5b6-102e2f2bac1e" providerId="AD" clId="Web-{08CCAE24-1F51-ADE1-BC30-2FFAB816B258}" dt="2024-04-09T13:40:34.886" v="556" actId="20577"/>
          <ac:spMkLst>
            <pc:docMk/>
            <pc:sldMk cId="176704798" sldId="302"/>
            <ac:spMk id="2" creationId="{1B28702C-5F3A-EE9F-6BD1-2CCC123F4BEB}"/>
          </ac:spMkLst>
        </pc:spChg>
        <pc:spChg chg="add del mod">
          <ac:chgData name="Alex Haycock (2213359)" userId="S::2213359@student.uwtsd.ac.uk::408036b6-203b-4a44-a5b6-102e2f2bac1e" providerId="AD" clId="Web-{08CCAE24-1F51-ADE1-BC30-2FFAB816B258}" dt="2024-04-09T13:30:38.640" v="322"/>
          <ac:spMkLst>
            <pc:docMk/>
            <pc:sldMk cId="176704798" sldId="302"/>
            <ac:spMk id="4" creationId="{33734883-1B9E-C57F-5B04-332FAEE8FDF6}"/>
          </ac:spMkLst>
        </pc:spChg>
        <pc:spChg chg="del">
          <ac:chgData name="Alex Haycock (2213359)" userId="S::2213359@student.uwtsd.ac.uk::408036b6-203b-4a44-a5b6-102e2f2bac1e" providerId="AD" clId="Web-{08CCAE24-1F51-ADE1-BC30-2FFAB816B258}" dt="2024-04-09T13:30:14.045" v="313"/>
          <ac:spMkLst>
            <pc:docMk/>
            <pc:sldMk cId="176704798" sldId="302"/>
            <ac:spMk id="5" creationId="{FA633B12-9968-1A5E-966B-F7A03A58B42F}"/>
          </ac:spMkLst>
        </pc:spChg>
        <pc:spChg chg="mod">
          <ac:chgData name="Alex Haycock (2213359)" userId="S::2213359@student.uwtsd.ac.uk::408036b6-203b-4a44-a5b6-102e2f2bac1e" providerId="AD" clId="Web-{08CCAE24-1F51-ADE1-BC30-2FFAB816B258}" dt="2024-04-09T13:44:33.387" v="560" actId="20577"/>
          <ac:spMkLst>
            <pc:docMk/>
            <pc:sldMk cId="176704798" sldId="302"/>
            <ac:spMk id="7" creationId="{EAD563AF-608C-B238-4E3E-E51A7793AFD6}"/>
          </ac:spMkLst>
        </pc:spChg>
        <pc:spChg chg="mod">
          <ac:chgData name="Alex Haycock (2213359)" userId="S::2213359@student.uwtsd.ac.uk::408036b6-203b-4a44-a5b6-102e2f2bac1e" providerId="AD" clId="Web-{08CCAE24-1F51-ADE1-BC30-2FFAB816B258}" dt="2024-04-09T13:43:54.587" v="558" actId="20577"/>
          <ac:spMkLst>
            <pc:docMk/>
            <pc:sldMk cId="176704798" sldId="302"/>
            <ac:spMk id="9" creationId="{6A94FFF4-A6C8-A7D0-BE02-BEC5598808FA}"/>
          </ac:spMkLst>
        </pc:spChg>
        <pc:spChg chg="mod">
          <ac:chgData name="Alex Haycock (2213359)" userId="S::2213359@student.uwtsd.ac.uk::408036b6-203b-4a44-a5b6-102e2f2bac1e" providerId="AD" clId="Web-{08CCAE24-1F51-ADE1-BC30-2FFAB816B258}" dt="2024-04-09T10:58:19.099" v="4" actId="20577"/>
          <ac:spMkLst>
            <pc:docMk/>
            <pc:sldMk cId="176704798" sldId="302"/>
            <ac:spMk id="10" creationId="{7EE71E21-F825-552E-685A-A16DFD08C1D6}"/>
          </ac:spMkLst>
        </pc:spChg>
        <pc:spChg chg="del mod">
          <ac:chgData name="Alex Haycock (2213359)" userId="S::2213359@student.uwtsd.ac.uk::408036b6-203b-4a44-a5b6-102e2f2bac1e" providerId="AD" clId="Web-{08CCAE24-1F51-ADE1-BC30-2FFAB816B258}" dt="2024-04-09T13:30:16.358" v="314"/>
          <ac:spMkLst>
            <pc:docMk/>
            <pc:sldMk cId="176704798" sldId="302"/>
            <ac:spMk id="15" creationId="{D236FB88-8B4F-3B1A-3D00-E7CAB9D24C64}"/>
          </ac:spMkLst>
        </pc:spChg>
        <pc:spChg chg="mod">
          <ac:chgData name="Alex Haycock (2213359)" userId="S::2213359@student.uwtsd.ac.uk::408036b6-203b-4a44-a5b6-102e2f2bac1e" providerId="AD" clId="Web-{08CCAE24-1F51-ADE1-BC30-2FFAB816B258}" dt="2024-04-09T11:48:11.821" v="272" actId="20577"/>
          <ac:spMkLst>
            <pc:docMk/>
            <pc:sldMk cId="176704798" sldId="302"/>
            <ac:spMk id="16" creationId="{63E2E3D1-FC51-66CF-8771-0D5865F64803}"/>
          </ac:spMkLst>
        </pc:spChg>
        <pc:spChg chg="mod">
          <ac:chgData name="Alex Haycock (2213359)" userId="S::2213359@student.uwtsd.ac.uk::408036b6-203b-4a44-a5b6-102e2f2bac1e" providerId="AD" clId="Web-{08CCAE24-1F51-ADE1-BC30-2FFAB816B258}" dt="2024-04-09T13:30:33.390" v="321" actId="20577"/>
          <ac:spMkLst>
            <pc:docMk/>
            <pc:sldMk cId="176704798" sldId="302"/>
            <ac:spMk id="17" creationId="{AEE6F8A0-427D-4668-C2FF-5EEFF7198C25}"/>
          </ac:spMkLst>
        </pc:spChg>
      </pc:sldChg>
      <pc:sldChg chg="del">
        <pc:chgData name="Alex Haycock (2213359)" userId="S::2213359@student.uwtsd.ac.uk::408036b6-203b-4a44-a5b6-102e2f2bac1e" providerId="AD" clId="Web-{08CCAE24-1F51-ADE1-BC30-2FFAB816B258}" dt="2024-04-09T13:29:09.509" v="292"/>
        <pc:sldMkLst>
          <pc:docMk/>
          <pc:sldMk cId="4186057962" sldId="303"/>
        </pc:sldMkLst>
      </pc:sldChg>
      <pc:sldChg chg="modSp">
        <pc:chgData name="Alex Haycock (2213359)" userId="S::2213359@student.uwtsd.ac.uk::408036b6-203b-4a44-a5b6-102e2f2bac1e" providerId="AD" clId="Web-{08CCAE24-1F51-ADE1-BC30-2FFAB816B258}" dt="2024-04-09T17:21:14.884" v="1965" actId="20577"/>
        <pc:sldMkLst>
          <pc:docMk/>
          <pc:sldMk cId="2477014338" sldId="306"/>
        </pc:sldMkLst>
        <pc:spChg chg="mod">
          <ac:chgData name="Alex Haycock (2213359)" userId="S::2213359@student.uwtsd.ac.uk::408036b6-203b-4a44-a5b6-102e2f2bac1e" providerId="AD" clId="Web-{08CCAE24-1F51-ADE1-BC30-2FFAB816B258}" dt="2024-04-09T16:11:51.179" v="1563" actId="14100"/>
          <ac:spMkLst>
            <pc:docMk/>
            <pc:sldMk cId="2477014338" sldId="306"/>
            <ac:spMk id="2" creationId="{AD7191CB-F46D-85EC-C93A-7CA0D4306D44}"/>
          </ac:spMkLst>
        </pc:spChg>
        <pc:spChg chg="mod">
          <ac:chgData name="Alex Haycock (2213359)" userId="S::2213359@student.uwtsd.ac.uk::408036b6-203b-4a44-a5b6-102e2f2bac1e" providerId="AD" clId="Web-{08CCAE24-1F51-ADE1-BC30-2FFAB816B258}" dt="2024-04-09T17:21:14.884" v="1965" actId="20577"/>
          <ac:spMkLst>
            <pc:docMk/>
            <pc:sldMk cId="2477014338" sldId="306"/>
            <ac:spMk id="3" creationId="{BFAE86BE-3601-3793-7981-28D3C11E52B5}"/>
          </ac:spMkLst>
        </pc:spChg>
      </pc:sldChg>
      <pc:sldChg chg="modSp">
        <pc:chgData name="Alex Haycock (2213359)" userId="S::2213359@student.uwtsd.ac.uk::408036b6-203b-4a44-a5b6-102e2f2bac1e" providerId="AD" clId="Web-{08CCAE24-1F51-ADE1-BC30-2FFAB816B258}" dt="2024-04-09T16:25:58.652" v="1675" actId="20577"/>
        <pc:sldMkLst>
          <pc:docMk/>
          <pc:sldMk cId="1387285752" sldId="311"/>
        </pc:sldMkLst>
        <pc:spChg chg="mod">
          <ac:chgData name="Alex Haycock (2213359)" userId="S::2213359@student.uwtsd.ac.uk::408036b6-203b-4a44-a5b6-102e2f2bac1e" providerId="AD" clId="Web-{08CCAE24-1F51-ADE1-BC30-2FFAB816B258}" dt="2024-04-09T16:25:58.652" v="1675" actId="20577"/>
          <ac:spMkLst>
            <pc:docMk/>
            <pc:sldMk cId="1387285752" sldId="311"/>
            <ac:spMk id="2" creationId="{C8B2B204-5386-F6CF-8FCA-F31A96AF40CC}"/>
          </ac:spMkLst>
        </pc:spChg>
      </pc:sldChg>
      <pc:sldChg chg="modSp">
        <pc:chgData name="Alex Haycock (2213359)" userId="S::2213359@student.uwtsd.ac.uk::408036b6-203b-4a44-a5b6-102e2f2bac1e" providerId="AD" clId="Web-{08CCAE24-1F51-ADE1-BC30-2FFAB816B258}" dt="2024-04-09T11:39:46.333" v="122" actId="20577"/>
        <pc:sldMkLst>
          <pc:docMk/>
          <pc:sldMk cId="2977555311" sldId="313"/>
        </pc:sldMkLst>
        <pc:spChg chg="mod">
          <ac:chgData name="Alex Haycock (2213359)" userId="S::2213359@student.uwtsd.ac.uk::408036b6-203b-4a44-a5b6-102e2f2bac1e" providerId="AD" clId="Web-{08CCAE24-1F51-ADE1-BC30-2FFAB816B258}" dt="2024-04-09T11:39:46.333" v="122" actId="20577"/>
          <ac:spMkLst>
            <pc:docMk/>
            <pc:sldMk cId="2977555311" sldId="313"/>
            <ac:spMk id="3" creationId="{E92255A7-883A-DB15-AAB1-FD3282B2EFBD}"/>
          </ac:spMkLst>
        </pc:spChg>
      </pc:sldChg>
      <pc:sldChg chg="modSp">
        <pc:chgData name="Alex Haycock (2213359)" userId="S::2213359@student.uwtsd.ac.uk::408036b6-203b-4a44-a5b6-102e2f2bac1e" providerId="AD" clId="Web-{08CCAE24-1F51-ADE1-BC30-2FFAB816B258}" dt="2024-04-09T19:18:38.867" v="2246" actId="14100"/>
        <pc:sldMkLst>
          <pc:docMk/>
          <pc:sldMk cId="1610064525" sldId="314"/>
        </pc:sldMkLst>
        <pc:spChg chg="mod">
          <ac:chgData name="Alex Haycock (2213359)" userId="S::2213359@student.uwtsd.ac.uk::408036b6-203b-4a44-a5b6-102e2f2bac1e" providerId="AD" clId="Web-{08CCAE24-1F51-ADE1-BC30-2FFAB816B258}" dt="2024-04-09T19:18:38.867" v="2246" actId="14100"/>
          <ac:spMkLst>
            <pc:docMk/>
            <pc:sldMk cId="1610064525" sldId="314"/>
            <ac:spMk id="3" creationId="{7D88B747-80F8-B6B1-B651-AA092E0A063E}"/>
          </ac:spMkLst>
        </pc:spChg>
      </pc:sldChg>
      <pc:sldChg chg="modSp new del">
        <pc:chgData name="Alex Haycock (2213359)" userId="S::2213359@student.uwtsd.ac.uk::408036b6-203b-4a44-a5b6-102e2f2bac1e" providerId="AD" clId="Web-{08CCAE24-1F51-ADE1-BC30-2FFAB816B258}" dt="2024-04-09T13:45:48.705" v="561"/>
        <pc:sldMkLst>
          <pc:docMk/>
          <pc:sldMk cId="3835092170" sldId="315"/>
        </pc:sldMkLst>
        <pc:spChg chg="mod">
          <ac:chgData name="Alex Haycock (2213359)" userId="S::2213359@student.uwtsd.ac.uk::408036b6-203b-4a44-a5b6-102e2f2bac1e" providerId="AD" clId="Web-{08CCAE24-1F51-ADE1-BC30-2FFAB816B258}" dt="2024-04-09T13:29:29.901" v="303" actId="20577"/>
          <ac:spMkLst>
            <pc:docMk/>
            <pc:sldMk cId="3835092170" sldId="315"/>
            <ac:spMk id="2" creationId="{69E7A2DB-6035-5B81-DFF6-8D1F8330041A}"/>
          </ac:spMkLst>
        </pc:spChg>
      </pc:sldChg>
      <pc:sldChg chg="delSp modSp new del">
        <pc:chgData name="Alex Haycock (2213359)" userId="S::2213359@student.uwtsd.ac.uk::408036b6-203b-4a44-a5b6-102e2f2bac1e" providerId="AD" clId="Web-{08CCAE24-1F51-ADE1-BC30-2FFAB816B258}" dt="2024-04-09T15:16:55.874" v="994"/>
        <pc:sldMkLst>
          <pc:docMk/>
          <pc:sldMk cId="1190434602" sldId="316"/>
        </pc:sldMkLst>
        <pc:spChg chg="mod">
          <ac:chgData name="Alex Haycock (2213359)" userId="S::2213359@student.uwtsd.ac.uk::408036b6-203b-4a44-a5b6-102e2f2bac1e" providerId="AD" clId="Web-{08CCAE24-1F51-ADE1-BC30-2FFAB816B258}" dt="2024-04-09T13:29:41.136" v="312" actId="20577"/>
          <ac:spMkLst>
            <pc:docMk/>
            <pc:sldMk cId="1190434602" sldId="316"/>
            <ac:spMk id="2" creationId="{2F2EEC27-466F-BBD7-9DEB-91A89D9D9AFA}"/>
          </ac:spMkLst>
        </pc:spChg>
        <pc:spChg chg="mod">
          <ac:chgData name="Alex Haycock (2213359)" userId="S::2213359@student.uwtsd.ac.uk::408036b6-203b-4a44-a5b6-102e2f2bac1e" providerId="AD" clId="Web-{08CCAE24-1F51-ADE1-BC30-2FFAB816B258}" dt="2024-04-09T15:13:00.835" v="977" actId="20577"/>
          <ac:spMkLst>
            <pc:docMk/>
            <pc:sldMk cId="1190434602" sldId="316"/>
            <ac:spMk id="3" creationId="{C45B4FA1-AF97-92AB-DB3B-FA37A8F072F1}"/>
          </ac:spMkLst>
        </pc:spChg>
        <pc:spChg chg="del">
          <ac:chgData name="Alex Haycock (2213359)" userId="S::2213359@student.uwtsd.ac.uk::408036b6-203b-4a44-a5b6-102e2f2bac1e" providerId="AD" clId="Web-{08CCAE24-1F51-ADE1-BC30-2FFAB816B258}" dt="2024-04-09T14:14:03.816" v="670"/>
          <ac:spMkLst>
            <pc:docMk/>
            <pc:sldMk cId="1190434602" sldId="316"/>
            <ac:spMk id="4" creationId="{07353279-1C66-06BD-BEEA-039B59372226}"/>
          </ac:spMkLst>
        </pc:spChg>
        <pc:spChg chg="del">
          <ac:chgData name="Alex Haycock (2213359)" userId="S::2213359@student.uwtsd.ac.uk::408036b6-203b-4a44-a5b6-102e2f2bac1e" providerId="AD" clId="Web-{08CCAE24-1F51-ADE1-BC30-2FFAB816B258}" dt="2024-04-09T14:14:06.082" v="671"/>
          <ac:spMkLst>
            <pc:docMk/>
            <pc:sldMk cId="1190434602" sldId="316"/>
            <ac:spMk id="5" creationId="{931121CF-77C3-FB5F-221A-6F2764062DB8}"/>
          </ac:spMkLst>
        </pc:spChg>
      </pc:sldChg>
      <pc:sldChg chg="delSp modSp new ord">
        <pc:chgData name="Alex Haycock (2213359)" userId="S::2213359@student.uwtsd.ac.uk::408036b6-203b-4a44-a5b6-102e2f2bac1e" providerId="AD" clId="Web-{08CCAE24-1F51-ADE1-BC30-2FFAB816B258}" dt="2024-04-09T16:28:25.536" v="1736" actId="20577"/>
        <pc:sldMkLst>
          <pc:docMk/>
          <pc:sldMk cId="573502371" sldId="317"/>
        </pc:sldMkLst>
        <pc:spChg chg="mod">
          <ac:chgData name="Alex Haycock (2213359)" userId="S::2213359@student.uwtsd.ac.uk::408036b6-203b-4a44-a5b6-102e2f2bac1e" providerId="AD" clId="Web-{08CCAE24-1F51-ADE1-BC30-2FFAB816B258}" dt="2024-04-09T14:05:21.469" v="631" actId="20577"/>
          <ac:spMkLst>
            <pc:docMk/>
            <pc:sldMk cId="573502371" sldId="317"/>
            <ac:spMk id="2" creationId="{D69B072F-02AD-36BE-14F4-9187D41BBDF8}"/>
          </ac:spMkLst>
        </pc:spChg>
        <pc:spChg chg="mod">
          <ac:chgData name="Alex Haycock (2213359)" userId="S::2213359@student.uwtsd.ac.uk::408036b6-203b-4a44-a5b6-102e2f2bac1e" providerId="AD" clId="Web-{08CCAE24-1F51-ADE1-BC30-2FFAB816B258}" dt="2024-04-09T16:28:25.536" v="1736" actId="20577"/>
          <ac:spMkLst>
            <pc:docMk/>
            <pc:sldMk cId="573502371" sldId="317"/>
            <ac:spMk id="3" creationId="{C03325C5-3CBD-2754-81D6-F57D4A277DE6}"/>
          </ac:spMkLst>
        </pc:spChg>
        <pc:spChg chg="del">
          <ac:chgData name="Alex Haycock (2213359)" userId="S::2213359@student.uwtsd.ac.uk::408036b6-203b-4a44-a5b6-102e2f2bac1e" providerId="AD" clId="Web-{08CCAE24-1F51-ADE1-BC30-2FFAB816B258}" dt="2024-04-09T15:26:05.363" v="1037"/>
          <ac:spMkLst>
            <pc:docMk/>
            <pc:sldMk cId="573502371" sldId="317"/>
            <ac:spMk id="4" creationId="{C75CB93E-B3F7-4C78-4D98-2767830FCACA}"/>
          </ac:spMkLst>
        </pc:spChg>
      </pc:sldChg>
      <pc:sldChg chg="delSp modSp new ord">
        <pc:chgData name="Alex Haycock (2213359)" userId="S::2213359@student.uwtsd.ac.uk::408036b6-203b-4a44-a5b6-102e2f2bac1e" providerId="AD" clId="Web-{08CCAE24-1F51-ADE1-BC30-2FFAB816B258}" dt="2024-04-09T16:26:21.966" v="1678" actId="20577"/>
        <pc:sldMkLst>
          <pc:docMk/>
          <pc:sldMk cId="2922621125" sldId="318"/>
        </pc:sldMkLst>
        <pc:spChg chg="mod">
          <ac:chgData name="Alex Haycock (2213359)" userId="S::2213359@student.uwtsd.ac.uk::408036b6-203b-4a44-a5b6-102e2f2bac1e" providerId="AD" clId="Web-{08CCAE24-1F51-ADE1-BC30-2FFAB816B258}" dt="2024-04-09T16:26:21.966" v="1678" actId="20577"/>
          <ac:spMkLst>
            <pc:docMk/>
            <pc:sldMk cId="2922621125" sldId="318"/>
            <ac:spMk id="2" creationId="{B3CF7B4E-7990-954C-B37D-6251DA0C5AB8}"/>
          </ac:spMkLst>
        </pc:spChg>
        <pc:spChg chg="mod">
          <ac:chgData name="Alex Haycock (2213359)" userId="S::2213359@student.uwtsd.ac.uk::408036b6-203b-4a44-a5b6-102e2f2bac1e" providerId="AD" clId="Web-{08CCAE24-1F51-ADE1-BC30-2FFAB816B258}" dt="2024-04-09T16:25:17.290" v="1674" actId="20577"/>
          <ac:spMkLst>
            <pc:docMk/>
            <pc:sldMk cId="2922621125" sldId="318"/>
            <ac:spMk id="3" creationId="{10269B08-D684-4713-62B7-87D8906A93F0}"/>
          </ac:spMkLst>
        </pc:spChg>
        <pc:spChg chg="del">
          <ac:chgData name="Alex Haycock (2213359)" userId="S::2213359@student.uwtsd.ac.uk::408036b6-203b-4a44-a5b6-102e2f2bac1e" providerId="AD" clId="Web-{08CCAE24-1F51-ADE1-BC30-2FFAB816B258}" dt="2024-04-09T15:16:30.514" v="991"/>
          <ac:spMkLst>
            <pc:docMk/>
            <pc:sldMk cId="2922621125" sldId="318"/>
            <ac:spMk id="4" creationId="{B284B2A1-1FD5-7B3E-CCC6-2260206BB7CA}"/>
          </ac:spMkLst>
        </pc:spChg>
      </pc:sldChg>
      <pc:sldChg chg="delSp modSp new">
        <pc:chgData name="Alex Haycock (2213359)" userId="S::2213359@student.uwtsd.ac.uk::408036b6-203b-4a44-a5b6-102e2f2bac1e" providerId="AD" clId="Web-{08CCAE24-1F51-ADE1-BC30-2FFAB816B258}" dt="2024-04-09T19:18:56.040" v="2249" actId="14100"/>
        <pc:sldMkLst>
          <pc:docMk/>
          <pc:sldMk cId="1604806867" sldId="319"/>
        </pc:sldMkLst>
        <pc:spChg chg="mod">
          <ac:chgData name="Alex Haycock (2213359)" userId="S::2213359@student.uwtsd.ac.uk::408036b6-203b-4a44-a5b6-102e2f2bac1e" providerId="AD" clId="Web-{08CCAE24-1F51-ADE1-BC30-2FFAB816B258}" dt="2024-04-09T16:58:15.535" v="1772" actId="20577"/>
          <ac:spMkLst>
            <pc:docMk/>
            <pc:sldMk cId="1604806867" sldId="319"/>
            <ac:spMk id="2" creationId="{74AC9358-6D9C-97EB-E474-9C2D23DFF5AD}"/>
          </ac:spMkLst>
        </pc:spChg>
        <pc:spChg chg="mod">
          <ac:chgData name="Alex Haycock (2213359)" userId="S::2213359@student.uwtsd.ac.uk::408036b6-203b-4a44-a5b6-102e2f2bac1e" providerId="AD" clId="Web-{08CCAE24-1F51-ADE1-BC30-2FFAB816B258}" dt="2024-04-09T19:18:56.040" v="2249" actId="14100"/>
          <ac:spMkLst>
            <pc:docMk/>
            <pc:sldMk cId="1604806867" sldId="319"/>
            <ac:spMk id="3" creationId="{131AABA3-4E37-36C4-1FE2-2C9A848D9CAE}"/>
          </ac:spMkLst>
        </pc:spChg>
        <pc:spChg chg="del">
          <ac:chgData name="Alex Haycock (2213359)" userId="S::2213359@student.uwtsd.ac.uk::408036b6-203b-4a44-a5b6-102e2f2bac1e" providerId="AD" clId="Web-{08CCAE24-1F51-ADE1-BC30-2FFAB816B258}" dt="2024-04-09T16:57:40.174" v="1746"/>
          <ac:spMkLst>
            <pc:docMk/>
            <pc:sldMk cId="1604806867" sldId="319"/>
            <ac:spMk id="4" creationId="{F41D2C45-7F79-ACCD-1736-705ED70E40D3}"/>
          </ac:spMkLst>
        </pc:spChg>
      </pc:sldChg>
    </pc:docChg>
  </pc:docChgLst>
  <pc:docChgLst>
    <pc:chgData name="Alex Haycock (2213359)" userId="S::2213359@student.uwtsd.ac.uk::408036b6-203b-4a44-a5b6-102e2f2bac1e" providerId="AD" clId="Web-{D84DF34D-10C7-77D1-7880-3B08AFE42F34}"/>
    <pc:docChg chg="addSld delSld modSld">
      <pc:chgData name="Alex Haycock (2213359)" userId="S::2213359@student.uwtsd.ac.uk::408036b6-203b-4a44-a5b6-102e2f2bac1e" providerId="AD" clId="Web-{D84DF34D-10C7-77D1-7880-3B08AFE42F34}" dt="2024-04-03T13:44:22.586" v="418" actId="20577"/>
      <pc:docMkLst>
        <pc:docMk/>
      </pc:docMkLst>
      <pc:sldChg chg="addSp delSp modSp">
        <pc:chgData name="Alex Haycock (2213359)" userId="S::2213359@student.uwtsd.ac.uk::408036b6-203b-4a44-a5b6-102e2f2bac1e" providerId="AD" clId="Web-{D84DF34D-10C7-77D1-7880-3B08AFE42F34}" dt="2024-04-03T11:03:38.306" v="39"/>
        <pc:sldMkLst>
          <pc:docMk/>
          <pc:sldMk cId="3813954110" sldId="299"/>
        </pc:sldMkLst>
        <pc:spChg chg="mod">
          <ac:chgData name="Alex Haycock (2213359)" userId="S::2213359@student.uwtsd.ac.uk::408036b6-203b-4a44-a5b6-102e2f2bac1e" providerId="AD" clId="Web-{D84DF34D-10C7-77D1-7880-3B08AFE42F34}" dt="2024-04-03T10:59:40.221" v="28" actId="20577"/>
          <ac:spMkLst>
            <pc:docMk/>
            <pc:sldMk cId="3813954110" sldId="299"/>
            <ac:spMk id="2" creationId="{5465BD28-376C-83FF-3BDA-B0F5DCD0ED0E}"/>
          </ac:spMkLst>
        </pc:spChg>
        <pc:spChg chg="mod">
          <ac:chgData name="Alex Haycock (2213359)" userId="S::2213359@student.uwtsd.ac.uk::408036b6-203b-4a44-a5b6-102e2f2bac1e" providerId="AD" clId="Web-{D84DF34D-10C7-77D1-7880-3B08AFE42F34}" dt="2024-04-03T11:00:06.331" v="35" actId="20577"/>
          <ac:spMkLst>
            <pc:docMk/>
            <pc:sldMk cId="3813954110" sldId="299"/>
            <ac:spMk id="3" creationId="{D8BC5B2A-4E07-94EA-3944-3703FF79CDE2}"/>
          </ac:spMkLst>
        </pc:spChg>
        <pc:spChg chg="mod">
          <ac:chgData name="Alex Haycock (2213359)" userId="S::2213359@student.uwtsd.ac.uk::408036b6-203b-4a44-a5b6-102e2f2bac1e" providerId="AD" clId="Web-{D84DF34D-10C7-77D1-7880-3B08AFE42F34}" dt="2024-04-03T11:00:02.549" v="33" actId="20577"/>
          <ac:spMkLst>
            <pc:docMk/>
            <pc:sldMk cId="3813954110" sldId="299"/>
            <ac:spMk id="4" creationId="{D0FCD781-0F38-BE75-A79C-DABE55E2F0FC}"/>
          </ac:spMkLst>
        </pc:spChg>
        <pc:spChg chg="add del mod">
          <ac:chgData name="Alex Haycock (2213359)" userId="S::2213359@student.uwtsd.ac.uk::408036b6-203b-4a44-a5b6-102e2f2bac1e" providerId="AD" clId="Web-{D84DF34D-10C7-77D1-7880-3B08AFE42F34}" dt="2024-04-03T11:03:38.306" v="39"/>
          <ac:spMkLst>
            <pc:docMk/>
            <pc:sldMk cId="3813954110" sldId="299"/>
            <ac:spMk id="6" creationId="{C93672EA-E471-5E63-374F-1DDD6A67CBD6}"/>
          </ac:spMkLst>
        </pc:spChg>
        <pc:picChg chg="add del mod ord">
          <ac:chgData name="Alex Haycock (2213359)" userId="S::2213359@student.uwtsd.ac.uk::408036b6-203b-4a44-a5b6-102e2f2bac1e" providerId="AD" clId="Web-{D84DF34D-10C7-77D1-7880-3B08AFE42F34}" dt="2024-04-03T11:02:14.913" v="38"/>
          <ac:picMkLst>
            <pc:docMk/>
            <pc:sldMk cId="3813954110" sldId="299"/>
            <ac:picMk id="7" creationId="{1AB7C0C3-4B8D-6DA7-77A2-9D7B0E2BA2C8}"/>
          </ac:picMkLst>
        </pc:picChg>
        <pc:picChg chg="add mod ord">
          <ac:chgData name="Alex Haycock (2213359)" userId="S::2213359@student.uwtsd.ac.uk::408036b6-203b-4a44-a5b6-102e2f2bac1e" providerId="AD" clId="Web-{D84DF34D-10C7-77D1-7880-3B08AFE42F34}" dt="2024-04-03T11:03:38.306" v="39"/>
          <ac:picMkLst>
            <pc:docMk/>
            <pc:sldMk cId="3813954110" sldId="299"/>
            <ac:picMk id="8" creationId="{3ACBE67C-13ED-BAAF-A987-5370CE0951F3}"/>
          </ac:picMkLst>
        </pc:picChg>
        <pc:picChg chg="del">
          <ac:chgData name="Alex Haycock (2213359)" userId="S::2213359@student.uwtsd.ac.uk::408036b6-203b-4a44-a5b6-102e2f2bac1e" providerId="AD" clId="Web-{D84DF34D-10C7-77D1-7880-3B08AFE42F34}" dt="2024-04-03T11:01:51.006" v="36"/>
          <ac:picMkLst>
            <pc:docMk/>
            <pc:sldMk cId="3813954110" sldId="299"/>
            <ac:picMk id="10" creationId="{3B249526-D038-B7B4-88AE-1D6E9B207896}"/>
          </ac:picMkLst>
        </pc:picChg>
      </pc:sldChg>
      <pc:sldChg chg="modSp">
        <pc:chgData name="Alex Haycock (2213359)" userId="S::2213359@student.uwtsd.ac.uk::408036b6-203b-4a44-a5b6-102e2f2bac1e" providerId="AD" clId="Web-{D84DF34D-10C7-77D1-7880-3B08AFE42F34}" dt="2024-04-03T12:08:08.585" v="263" actId="20577"/>
        <pc:sldMkLst>
          <pc:docMk/>
          <pc:sldMk cId="3579907392" sldId="300"/>
        </pc:sldMkLst>
        <pc:spChg chg="mod">
          <ac:chgData name="Alex Haycock (2213359)" userId="S::2213359@student.uwtsd.ac.uk::408036b6-203b-4a44-a5b6-102e2f2bac1e" providerId="AD" clId="Web-{D84DF34D-10C7-77D1-7880-3B08AFE42F34}" dt="2024-04-03T11:04:12.635" v="41" actId="20577"/>
          <ac:spMkLst>
            <pc:docMk/>
            <pc:sldMk cId="3579907392" sldId="300"/>
            <ac:spMk id="2" creationId="{0F8916D1-6E5B-BA77-8F43-80D0631FB1D9}"/>
          </ac:spMkLst>
        </pc:spChg>
        <pc:spChg chg="mod">
          <ac:chgData name="Alex Haycock (2213359)" userId="S::2213359@student.uwtsd.ac.uk::408036b6-203b-4a44-a5b6-102e2f2bac1e" providerId="AD" clId="Web-{D84DF34D-10C7-77D1-7880-3B08AFE42F34}" dt="2024-04-03T12:08:08.585" v="263" actId="20577"/>
          <ac:spMkLst>
            <pc:docMk/>
            <pc:sldMk cId="3579907392" sldId="300"/>
            <ac:spMk id="3" creationId="{5C380214-D480-A4DA-83AE-72A2879904E6}"/>
          </ac:spMkLst>
        </pc:spChg>
        <pc:spChg chg="mod">
          <ac:chgData name="Alex Haycock (2213359)" userId="S::2213359@student.uwtsd.ac.uk::408036b6-203b-4a44-a5b6-102e2f2bac1e" providerId="AD" clId="Web-{D84DF34D-10C7-77D1-7880-3B08AFE42F34}" dt="2024-04-03T11:10:15.317" v="73" actId="20577"/>
          <ac:spMkLst>
            <pc:docMk/>
            <pc:sldMk cId="3579907392" sldId="300"/>
            <ac:spMk id="10" creationId="{F3705786-8131-FBD6-E8CF-DB29DCDC2D55}"/>
          </ac:spMkLst>
        </pc:spChg>
      </pc:sldChg>
      <pc:sldChg chg="modSp">
        <pc:chgData name="Alex Haycock (2213359)" userId="S::2213359@student.uwtsd.ac.uk::408036b6-203b-4a44-a5b6-102e2f2bac1e" providerId="AD" clId="Web-{D84DF34D-10C7-77D1-7880-3B08AFE42F34}" dt="2024-04-03T12:24:08.599" v="395" actId="20577"/>
        <pc:sldMkLst>
          <pc:docMk/>
          <pc:sldMk cId="1153812763" sldId="301"/>
        </pc:sldMkLst>
        <pc:spChg chg="mod">
          <ac:chgData name="Alex Haycock (2213359)" userId="S::2213359@student.uwtsd.ac.uk::408036b6-203b-4a44-a5b6-102e2f2bac1e" providerId="AD" clId="Web-{D84DF34D-10C7-77D1-7880-3B08AFE42F34}" dt="2024-04-03T12:21:12.312" v="354" actId="20577"/>
          <ac:spMkLst>
            <pc:docMk/>
            <pc:sldMk cId="1153812763" sldId="301"/>
            <ac:spMk id="2" creationId="{4F0D091F-2E1A-3912-A662-9729BFF72CE3}"/>
          </ac:spMkLst>
        </pc:spChg>
        <pc:spChg chg="mod">
          <ac:chgData name="Alex Haycock (2213359)" userId="S::2213359@student.uwtsd.ac.uk::408036b6-203b-4a44-a5b6-102e2f2bac1e" providerId="AD" clId="Web-{D84DF34D-10C7-77D1-7880-3B08AFE42F34}" dt="2024-04-03T12:24:08.599" v="395" actId="20577"/>
          <ac:spMkLst>
            <pc:docMk/>
            <pc:sldMk cId="1153812763" sldId="301"/>
            <ac:spMk id="3" creationId="{7DBC666B-BB3E-B2ED-8A5E-19221BAAE886}"/>
          </ac:spMkLst>
        </pc:spChg>
      </pc:sldChg>
      <pc:sldChg chg="addSp delSp modSp">
        <pc:chgData name="Alex Haycock (2213359)" userId="S::2213359@student.uwtsd.ac.uk::408036b6-203b-4a44-a5b6-102e2f2bac1e" providerId="AD" clId="Web-{D84DF34D-10C7-77D1-7880-3B08AFE42F34}" dt="2024-04-03T13:44:22.586" v="418" actId="20577"/>
        <pc:sldMkLst>
          <pc:docMk/>
          <pc:sldMk cId="176704798" sldId="302"/>
        </pc:sldMkLst>
        <pc:spChg chg="add del mod">
          <ac:chgData name="Alex Haycock (2213359)" userId="S::2213359@student.uwtsd.ac.uk::408036b6-203b-4a44-a5b6-102e2f2bac1e" providerId="AD" clId="Web-{D84DF34D-10C7-77D1-7880-3B08AFE42F34}" dt="2024-04-03T12:25:08.789" v="410"/>
          <ac:spMkLst>
            <pc:docMk/>
            <pc:sldMk cId="176704798" sldId="302"/>
            <ac:spMk id="3" creationId="{3D65F277-76A5-720D-F13B-D958927D1366}"/>
          </ac:spMkLst>
        </pc:spChg>
        <pc:spChg chg="add mod">
          <ac:chgData name="Alex Haycock (2213359)" userId="S::2213359@student.uwtsd.ac.uk::408036b6-203b-4a44-a5b6-102e2f2bac1e" providerId="AD" clId="Web-{D84DF34D-10C7-77D1-7880-3B08AFE42F34}" dt="2024-04-03T12:24:51.069" v="407"/>
          <ac:spMkLst>
            <pc:docMk/>
            <pc:sldMk cId="176704798" sldId="302"/>
            <ac:spMk id="5" creationId="{FA633B12-9968-1A5E-966B-F7A03A58B42F}"/>
          </ac:spMkLst>
        </pc:spChg>
        <pc:spChg chg="add mod">
          <ac:chgData name="Alex Haycock (2213359)" userId="S::2213359@student.uwtsd.ac.uk::408036b6-203b-4a44-a5b6-102e2f2bac1e" providerId="AD" clId="Web-{D84DF34D-10C7-77D1-7880-3B08AFE42F34}" dt="2024-04-03T12:24:54.819" v="408"/>
          <ac:spMkLst>
            <pc:docMk/>
            <pc:sldMk cId="176704798" sldId="302"/>
            <ac:spMk id="7" creationId="{EAD563AF-608C-B238-4E3E-E51A7793AFD6}"/>
          </ac:spMkLst>
        </pc:spChg>
        <pc:spChg chg="add mod">
          <ac:chgData name="Alex Haycock (2213359)" userId="S::2213359@student.uwtsd.ac.uk::408036b6-203b-4a44-a5b6-102e2f2bac1e" providerId="AD" clId="Web-{D84DF34D-10C7-77D1-7880-3B08AFE42F34}" dt="2024-04-03T12:24:58.429" v="409"/>
          <ac:spMkLst>
            <pc:docMk/>
            <pc:sldMk cId="176704798" sldId="302"/>
            <ac:spMk id="9" creationId="{6A94FFF4-A6C8-A7D0-BE02-BEC5598808FA}"/>
          </ac:spMkLst>
        </pc:spChg>
        <pc:spChg chg="mod">
          <ac:chgData name="Alex Haycock (2213359)" userId="S::2213359@student.uwtsd.ac.uk::408036b6-203b-4a44-a5b6-102e2f2bac1e" providerId="AD" clId="Web-{D84DF34D-10C7-77D1-7880-3B08AFE42F34}" dt="2024-04-03T13:44:22.586" v="418" actId="20577"/>
          <ac:spMkLst>
            <pc:docMk/>
            <pc:sldMk cId="176704798" sldId="302"/>
            <ac:spMk id="10" creationId="{7EE71E21-F825-552E-685A-A16DFD08C1D6}"/>
          </ac:spMkLst>
        </pc:spChg>
        <pc:spChg chg="del">
          <ac:chgData name="Alex Haycock (2213359)" userId="S::2213359@student.uwtsd.ac.uk::408036b6-203b-4a44-a5b6-102e2f2bac1e" providerId="AD" clId="Web-{D84DF34D-10C7-77D1-7880-3B08AFE42F34}" dt="2024-04-03T12:24:51.069" v="407"/>
          <ac:spMkLst>
            <pc:docMk/>
            <pc:sldMk cId="176704798" sldId="302"/>
            <ac:spMk id="11" creationId="{AA67296C-B54D-C9E0-7D35-C566B558EE88}"/>
          </ac:spMkLst>
        </pc:spChg>
        <pc:spChg chg="del">
          <ac:chgData name="Alex Haycock (2213359)" userId="S::2213359@student.uwtsd.ac.uk::408036b6-203b-4a44-a5b6-102e2f2bac1e" providerId="AD" clId="Web-{D84DF34D-10C7-77D1-7880-3B08AFE42F34}" dt="2024-04-03T12:24:46.944" v="406"/>
          <ac:spMkLst>
            <pc:docMk/>
            <pc:sldMk cId="176704798" sldId="302"/>
            <ac:spMk id="12" creationId="{B3B02CA1-46F0-C88E-1D4D-AD45E4BEECC4}"/>
          </ac:spMkLst>
        </pc:spChg>
        <pc:spChg chg="del">
          <ac:chgData name="Alex Haycock (2213359)" userId="S::2213359@student.uwtsd.ac.uk::408036b6-203b-4a44-a5b6-102e2f2bac1e" providerId="AD" clId="Web-{D84DF34D-10C7-77D1-7880-3B08AFE42F34}" dt="2024-04-03T12:24:58.429" v="409"/>
          <ac:spMkLst>
            <pc:docMk/>
            <pc:sldMk cId="176704798" sldId="302"/>
            <ac:spMk id="13" creationId="{CD9E2FDD-3DAA-E87E-5AFE-C00DD46A99CD}"/>
          </ac:spMkLst>
        </pc:spChg>
        <pc:spChg chg="del">
          <ac:chgData name="Alex Haycock (2213359)" userId="S::2213359@student.uwtsd.ac.uk::408036b6-203b-4a44-a5b6-102e2f2bac1e" providerId="AD" clId="Web-{D84DF34D-10C7-77D1-7880-3B08AFE42F34}" dt="2024-04-03T12:24:54.819" v="408"/>
          <ac:spMkLst>
            <pc:docMk/>
            <pc:sldMk cId="176704798" sldId="302"/>
            <ac:spMk id="14" creationId="{41EABD9D-673D-C03F-F3E6-FDE21FAC3B30}"/>
          </ac:spMkLst>
        </pc:spChg>
      </pc:sldChg>
      <pc:sldChg chg="modSp">
        <pc:chgData name="Alex Haycock (2213359)" userId="S::2213359@student.uwtsd.ac.uk::408036b6-203b-4a44-a5b6-102e2f2bac1e" providerId="AD" clId="Web-{D84DF34D-10C7-77D1-7880-3B08AFE42F34}" dt="2024-04-03T12:18:01.791" v="344" actId="20577"/>
        <pc:sldMkLst>
          <pc:docMk/>
          <pc:sldMk cId="3352995566" sldId="305"/>
        </pc:sldMkLst>
        <pc:spChg chg="mod">
          <ac:chgData name="Alex Haycock (2213359)" userId="S::2213359@student.uwtsd.ac.uk::408036b6-203b-4a44-a5b6-102e2f2bac1e" providerId="AD" clId="Web-{D84DF34D-10C7-77D1-7880-3B08AFE42F34}" dt="2024-04-03T12:18:01.791" v="344" actId="20577"/>
          <ac:spMkLst>
            <pc:docMk/>
            <pc:sldMk cId="3352995566" sldId="305"/>
            <ac:spMk id="2" creationId="{ACF05898-B41A-2D9A-ABB7-DE8B01AB554F}"/>
          </ac:spMkLst>
        </pc:spChg>
      </pc:sldChg>
      <pc:sldChg chg="modSp">
        <pc:chgData name="Alex Haycock (2213359)" userId="S::2213359@student.uwtsd.ac.uk::408036b6-203b-4a44-a5b6-102e2f2bac1e" providerId="AD" clId="Web-{D84DF34D-10C7-77D1-7880-3B08AFE42F34}" dt="2024-04-03T12:17:28.009" v="328" actId="20577"/>
        <pc:sldMkLst>
          <pc:docMk/>
          <pc:sldMk cId="2477014338" sldId="306"/>
        </pc:sldMkLst>
        <pc:spChg chg="mod">
          <ac:chgData name="Alex Haycock (2213359)" userId="S::2213359@student.uwtsd.ac.uk::408036b6-203b-4a44-a5b6-102e2f2bac1e" providerId="AD" clId="Web-{D84DF34D-10C7-77D1-7880-3B08AFE42F34}" dt="2024-04-03T12:17:28.009" v="328" actId="20577"/>
          <ac:spMkLst>
            <pc:docMk/>
            <pc:sldMk cId="2477014338" sldId="306"/>
            <ac:spMk id="2" creationId="{AD7191CB-F46D-85EC-C93A-7CA0D4306D44}"/>
          </ac:spMkLst>
        </pc:spChg>
      </pc:sldChg>
      <pc:sldChg chg="modSp add replId">
        <pc:chgData name="Alex Haycock (2213359)" userId="S::2213359@student.uwtsd.ac.uk::408036b6-203b-4a44-a5b6-102e2f2bac1e" providerId="AD" clId="Web-{D84DF34D-10C7-77D1-7880-3B08AFE42F34}" dt="2024-04-03T12:16:03.444" v="323" actId="20577"/>
        <pc:sldMkLst>
          <pc:docMk/>
          <pc:sldMk cId="1940685903" sldId="307"/>
        </pc:sldMkLst>
        <pc:spChg chg="mod">
          <ac:chgData name="Alex Haycock (2213359)" userId="S::2213359@student.uwtsd.ac.uk::408036b6-203b-4a44-a5b6-102e2f2bac1e" providerId="AD" clId="Web-{D84DF34D-10C7-77D1-7880-3B08AFE42F34}" dt="2024-04-03T12:16:03.444" v="323" actId="20577"/>
          <ac:spMkLst>
            <pc:docMk/>
            <pc:sldMk cId="1940685903" sldId="307"/>
            <ac:spMk id="3" creationId="{5C380214-D480-A4DA-83AE-72A2879904E6}"/>
          </ac:spMkLst>
        </pc:spChg>
        <pc:spChg chg="mod">
          <ac:chgData name="Alex Haycock (2213359)" userId="S::2213359@student.uwtsd.ac.uk::408036b6-203b-4a44-a5b6-102e2f2bac1e" providerId="AD" clId="Web-{D84DF34D-10C7-77D1-7880-3B08AFE42F34}" dt="2024-04-03T12:09:03.274" v="269" actId="20577"/>
          <ac:spMkLst>
            <pc:docMk/>
            <pc:sldMk cId="1940685903" sldId="307"/>
            <ac:spMk id="10" creationId="{F3705786-8131-FBD6-E8CF-DB29DCDC2D55}"/>
          </ac:spMkLst>
        </pc:spChg>
      </pc:sldChg>
      <pc:sldChg chg="new del">
        <pc:chgData name="Alex Haycock (2213359)" userId="S::2213359@student.uwtsd.ac.uk::408036b6-203b-4a44-a5b6-102e2f2bac1e" providerId="AD" clId="Web-{D84DF34D-10C7-77D1-7880-3B08AFE42F34}" dt="2024-04-03T12:26:04.712" v="412"/>
        <pc:sldMkLst>
          <pc:docMk/>
          <pc:sldMk cId="854987879" sldId="308"/>
        </pc:sldMkLst>
      </pc:sldChg>
      <pc:sldChg chg="add del replId">
        <pc:chgData name="Alex Haycock (2213359)" userId="S::2213359@student.uwtsd.ac.uk::408036b6-203b-4a44-a5b6-102e2f2bac1e" providerId="AD" clId="Web-{D84DF34D-10C7-77D1-7880-3B08AFE42F34}" dt="2024-04-03T11:35:30.353" v="79"/>
        <pc:sldMkLst>
          <pc:docMk/>
          <pc:sldMk cId="3101175712" sldId="308"/>
        </pc:sldMkLst>
      </pc:sldChg>
      <pc:sldChg chg="add del replId">
        <pc:chgData name="Alex Haycock (2213359)" userId="S::2213359@student.uwtsd.ac.uk::408036b6-203b-4a44-a5b6-102e2f2bac1e" providerId="AD" clId="Web-{D84DF34D-10C7-77D1-7880-3B08AFE42F34}" dt="2024-04-03T11:35:24.103" v="77"/>
        <pc:sldMkLst>
          <pc:docMk/>
          <pc:sldMk cId="3365220053" sldId="308"/>
        </pc:sldMkLst>
      </pc:sldChg>
    </pc:docChg>
  </pc:docChgLst>
  <pc:docChgLst>
    <pc:chgData name="Alex Haycock (2213359)" userId="S::2213359@student.uwtsd.ac.uk::408036b6-203b-4a44-a5b6-102e2f2bac1e" providerId="AD" clId="Web-{5DFE023B-D27F-6ED0-176D-0F775B0B90A6}"/>
    <pc:docChg chg="addSld modSld">
      <pc:chgData name="Alex Haycock (2213359)" userId="S::2213359@student.uwtsd.ac.uk::408036b6-203b-4a44-a5b6-102e2f2bac1e" providerId="AD" clId="Web-{5DFE023B-D27F-6ED0-176D-0F775B0B90A6}" dt="2024-04-03T16:52:01.273" v="170" actId="20577"/>
      <pc:docMkLst>
        <pc:docMk/>
      </pc:docMkLst>
      <pc:sldChg chg="modSp">
        <pc:chgData name="Alex Haycock (2213359)" userId="S::2213359@student.uwtsd.ac.uk::408036b6-203b-4a44-a5b6-102e2f2bac1e" providerId="AD" clId="Web-{5DFE023B-D27F-6ED0-176D-0F775B0B90A6}" dt="2024-04-03T16:40:31.910" v="5" actId="20577"/>
        <pc:sldMkLst>
          <pc:docMk/>
          <pc:sldMk cId="1153812763" sldId="301"/>
        </pc:sldMkLst>
        <pc:spChg chg="mod">
          <ac:chgData name="Alex Haycock (2213359)" userId="S::2213359@student.uwtsd.ac.uk::408036b6-203b-4a44-a5b6-102e2f2bac1e" providerId="AD" clId="Web-{5DFE023B-D27F-6ED0-176D-0F775B0B90A6}" dt="2024-04-03T16:40:31.910" v="5" actId="20577"/>
          <ac:spMkLst>
            <pc:docMk/>
            <pc:sldMk cId="1153812763" sldId="301"/>
            <ac:spMk id="2" creationId="{4F0D091F-2E1A-3912-A662-9729BFF72CE3}"/>
          </ac:spMkLst>
        </pc:spChg>
        <pc:spChg chg="mod">
          <ac:chgData name="Alex Haycock (2213359)" userId="S::2213359@student.uwtsd.ac.uk::408036b6-203b-4a44-a5b6-102e2f2bac1e" providerId="AD" clId="Web-{5DFE023B-D27F-6ED0-176D-0F775B0B90A6}" dt="2024-04-03T16:40:18.425" v="0" actId="20577"/>
          <ac:spMkLst>
            <pc:docMk/>
            <pc:sldMk cId="1153812763" sldId="301"/>
            <ac:spMk id="3" creationId="{7DBC666B-BB3E-B2ED-8A5E-19221BAAE886}"/>
          </ac:spMkLst>
        </pc:spChg>
      </pc:sldChg>
      <pc:sldChg chg="modSp new">
        <pc:chgData name="Alex Haycock (2213359)" userId="S::2213359@student.uwtsd.ac.uk::408036b6-203b-4a44-a5b6-102e2f2bac1e" providerId="AD" clId="Web-{5DFE023B-D27F-6ED0-176D-0F775B0B90A6}" dt="2024-04-03T16:52:01.273" v="170" actId="20577"/>
        <pc:sldMkLst>
          <pc:docMk/>
          <pc:sldMk cId="3192752979" sldId="308"/>
        </pc:sldMkLst>
        <pc:spChg chg="mod">
          <ac:chgData name="Alex Haycock (2213359)" userId="S::2213359@student.uwtsd.ac.uk::408036b6-203b-4a44-a5b6-102e2f2bac1e" providerId="AD" clId="Web-{5DFE023B-D27F-6ED0-176D-0F775B0B90A6}" dt="2024-04-03T16:40:43.614" v="10" actId="20577"/>
          <ac:spMkLst>
            <pc:docMk/>
            <pc:sldMk cId="3192752979" sldId="308"/>
            <ac:spMk id="2" creationId="{35523EF4-9F58-51AB-9839-BCFCE0155A45}"/>
          </ac:spMkLst>
        </pc:spChg>
        <pc:spChg chg="mod">
          <ac:chgData name="Alex Haycock (2213359)" userId="S::2213359@student.uwtsd.ac.uk::408036b6-203b-4a44-a5b6-102e2f2bac1e" providerId="AD" clId="Web-{5DFE023B-D27F-6ED0-176D-0F775B0B90A6}" dt="2024-04-03T16:52:01.273" v="170" actId="20577"/>
          <ac:spMkLst>
            <pc:docMk/>
            <pc:sldMk cId="3192752979" sldId="308"/>
            <ac:spMk id="3" creationId="{10A22E9B-13CE-1A6F-2869-26B6384AE5EA}"/>
          </ac:spMkLst>
        </pc:spChg>
      </pc:sldChg>
    </pc:docChg>
  </pc:docChgLst>
  <pc:docChgLst>
    <pc:chgData name="Alex Haycock (2213359)" userId="S::2213359@student.uwtsd.ac.uk::408036b6-203b-4a44-a5b6-102e2f2bac1e" providerId="AD" clId="Web-{987975DF-F1E7-978F-3517-FEE333F9DDD3}"/>
    <pc:docChg chg="addSld modSld">
      <pc:chgData name="Alex Haycock (2213359)" userId="S::2213359@student.uwtsd.ac.uk::408036b6-203b-4a44-a5b6-102e2f2bac1e" providerId="AD" clId="Web-{987975DF-F1E7-978F-3517-FEE333F9DDD3}" dt="2024-04-04T19:47:55.817" v="207"/>
      <pc:docMkLst>
        <pc:docMk/>
      </pc:docMkLst>
      <pc:sldChg chg="modSp">
        <pc:chgData name="Alex Haycock (2213359)" userId="S::2213359@student.uwtsd.ac.uk::408036b6-203b-4a44-a5b6-102e2f2bac1e" providerId="AD" clId="Web-{987975DF-F1E7-978F-3517-FEE333F9DDD3}" dt="2024-04-04T19:46:31.248" v="200" actId="20577"/>
        <pc:sldMkLst>
          <pc:docMk/>
          <pc:sldMk cId="1153812763" sldId="301"/>
        </pc:sldMkLst>
        <pc:spChg chg="mod">
          <ac:chgData name="Alex Haycock (2213359)" userId="S::2213359@student.uwtsd.ac.uk::408036b6-203b-4a44-a5b6-102e2f2bac1e" providerId="AD" clId="Web-{987975DF-F1E7-978F-3517-FEE333F9DDD3}" dt="2024-04-04T19:46:31.248" v="200" actId="20577"/>
          <ac:spMkLst>
            <pc:docMk/>
            <pc:sldMk cId="1153812763" sldId="301"/>
            <ac:spMk id="2" creationId="{4F0D091F-2E1A-3912-A662-9729BFF72CE3}"/>
          </ac:spMkLst>
        </pc:spChg>
      </pc:sldChg>
      <pc:sldChg chg="delSp modSp">
        <pc:chgData name="Alex Haycock (2213359)" userId="S::2213359@student.uwtsd.ac.uk::408036b6-203b-4a44-a5b6-102e2f2bac1e" providerId="AD" clId="Web-{987975DF-F1E7-978F-3517-FEE333F9DDD3}" dt="2024-04-04T19:41:28.134" v="130" actId="20577"/>
        <pc:sldMkLst>
          <pc:docMk/>
          <pc:sldMk cId="2558266195" sldId="304"/>
        </pc:sldMkLst>
        <pc:spChg chg="mod">
          <ac:chgData name="Alex Haycock (2213359)" userId="S::2213359@student.uwtsd.ac.uk::408036b6-203b-4a44-a5b6-102e2f2bac1e" providerId="AD" clId="Web-{987975DF-F1E7-978F-3517-FEE333F9DDD3}" dt="2024-04-04T19:41:28.134" v="130" actId="20577"/>
          <ac:spMkLst>
            <pc:docMk/>
            <pc:sldMk cId="2558266195" sldId="304"/>
            <ac:spMk id="3" creationId="{49F2B581-1464-7473-76FB-33CF5B842763}"/>
          </ac:spMkLst>
        </pc:spChg>
        <pc:spChg chg="del mod">
          <ac:chgData name="Alex Haycock (2213359)" userId="S::2213359@student.uwtsd.ac.uk::408036b6-203b-4a44-a5b6-102e2f2bac1e" providerId="AD" clId="Web-{987975DF-F1E7-978F-3517-FEE333F9DDD3}" dt="2024-04-04T19:40:59.241" v="121"/>
          <ac:spMkLst>
            <pc:docMk/>
            <pc:sldMk cId="2558266195" sldId="304"/>
            <ac:spMk id="4" creationId="{C468448D-16EF-C3D6-5A74-DD3EDE97A056}"/>
          </ac:spMkLst>
        </pc:spChg>
      </pc:sldChg>
      <pc:sldChg chg="modSp">
        <pc:chgData name="Alex Haycock (2213359)" userId="S::2213359@student.uwtsd.ac.uk::408036b6-203b-4a44-a5b6-102e2f2bac1e" providerId="AD" clId="Web-{987975DF-F1E7-978F-3517-FEE333F9DDD3}" dt="2024-04-04T19:34:05.191" v="11" actId="20577"/>
        <pc:sldMkLst>
          <pc:docMk/>
          <pc:sldMk cId="3192752979" sldId="308"/>
        </pc:sldMkLst>
        <pc:spChg chg="mod">
          <ac:chgData name="Alex Haycock (2213359)" userId="S::2213359@student.uwtsd.ac.uk::408036b6-203b-4a44-a5b6-102e2f2bac1e" providerId="AD" clId="Web-{987975DF-F1E7-978F-3517-FEE333F9DDD3}" dt="2024-04-04T19:34:05.191" v="11" actId="20577"/>
          <ac:spMkLst>
            <pc:docMk/>
            <pc:sldMk cId="3192752979" sldId="308"/>
            <ac:spMk id="3" creationId="{10A22E9B-13CE-1A6F-2869-26B6384AE5EA}"/>
          </ac:spMkLst>
        </pc:spChg>
      </pc:sldChg>
      <pc:sldChg chg="addSp delSp modSp">
        <pc:chgData name="Alex Haycock (2213359)" userId="S::2213359@student.uwtsd.ac.uk::408036b6-203b-4a44-a5b6-102e2f2bac1e" providerId="AD" clId="Web-{987975DF-F1E7-978F-3517-FEE333F9DDD3}" dt="2024-04-04T19:47:50.457" v="205"/>
        <pc:sldMkLst>
          <pc:docMk/>
          <pc:sldMk cId="2972220061" sldId="309"/>
        </pc:sldMkLst>
        <pc:spChg chg="mod">
          <ac:chgData name="Alex Haycock (2213359)" userId="S::2213359@student.uwtsd.ac.uk::408036b6-203b-4a44-a5b6-102e2f2bac1e" providerId="AD" clId="Web-{987975DF-F1E7-978F-3517-FEE333F9DDD3}" dt="2024-04-04T19:37:33.962" v="104" actId="20577"/>
          <ac:spMkLst>
            <pc:docMk/>
            <pc:sldMk cId="2972220061" sldId="309"/>
            <ac:spMk id="3" creationId="{E00602DF-3484-1F72-57E7-5B5AAFCBE64D}"/>
          </ac:spMkLst>
        </pc:spChg>
        <pc:picChg chg="add del mod">
          <ac:chgData name="Alex Haycock (2213359)" userId="S::2213359@student.uwtsd.ac.uk::408036b6-203b-4a44-a5b6-102e2f2bac1e" providerId="AD" clId="Web-{987975DF-F1E7-978F-3517-FEE333F9DDD3}" dt="2024-04-04T19:47:50.457" v="205"/>
          <ac:picMkLst>
            <pc:docMk/>
            <pc:sldMk cId="2972220061" sldId="309"/>
            <ac:picMk id="4" creationId="{5228948E-16B5-3A2D-B96D-1A000E01AE3E}"/>
          </ac:picMkLst>
        </pc:picChg>
      </pc:sldChg>
      <pc:sldChg chg="addSp delSp modSp">
        <pc:chgData name="Alex Haycock (2213359)" userId="S::2213359@student.uwtsd.ac.uk::408036b6-203b-4a44-a5b6-102e2f2bac1e" providerId="AD" clId="Web-{987975DF-F1E7-978F-3517-FEE333F9DDD3}" dt="2024-04-04T19:47:55.817" v="207"/>
        <pc:sldMkLst>
          <pc:docMk/>
          <pc:sldMk cId="1326602371" sldId="310"/>
        </pc:sldMkLst>
        <pc:picChg chg="add del mod">
          <ac:chgData name="Alex Haycock (2213359)" userId="S::2213359@student.uwtsd.ac.uk::408036b6-203b-4a44-a5b6-102e2f2bac1e" providerId="AD" clId="Web-{987975DF-F1E7-978F-3517-FEE333F9DDD3}" dt="2024-04-04T19:47:53.723" v="206"/>
          <ac:picMkLst>
            <pc:docMk/>
            <pc:sldMk cId="1326602371" sldId="310"/>
            <ac:picMk id="4" creationId="{00B1C4F6-0E08-E2CF-A55D-B61B2A940737}"/>
          </ac:picMkLst>
        </pc:picChg>
        <pc:picChg chg="add del mod">
          <ac:chgData name="Alex Haycock (2213359)" userId="S::2213359@student.uwtsd.ac.uk::408036b6-203b-4a44-a5b6-102e2f2bac1e" providerId="AD" clId="Web-{987975DF-F1E7-978F-3517-FEE333F9DDD3}" dt="2024-04-04T19:38:55.030" v="109"/>
          <ac:picMkLst>
            <pc:docMk/>
            <pc:sldMk cId="1326602371" sldId="310"/>
            <ac:picMk id="5" creationId="{DE113C6F-4872-D3C3-4FD9-1DA701898ABC}"/>
          </ac:picMkLst>
        </pc:picChg>
        <pc:picChg chg="add del mod">
          <ac:chgData name="Alex Haycock (2213359)" userId="S::2213359@student.uwtsd.ac.uk::408036b6-203b-4a44-a5b6-102e2f2bac1e" providerId="AD" clId="Web-{987975DF-F1E7-978F-3517-FEE333F9DDD3}" dt="2024-04-04T19:47:55.817" v="207"/>
          <ac:picMkLst>
            <pc:docMk/>
            <pc:sldMk cId="1326602371" sldId="310"/>
            <ac:picMk id="6" creationId="{D7674232-F864-19A0-5D6A-6B22850A5D40}"/>
          </ac:picMkLst>
        </pc:picChg>
      </pc:sldChg>
      <pc:sldChg chg="delSp modSp new">
        <pc:chgData name="Alex Haycock (2213359)" userId="S::2213359@student.uwtsd.ac.uk::408036b6-203b-4a44-a5b6-102e2f2bac1e" providerId="AD" clId="Web-{987975DF-F1E7-978F-3517-FEE333F9DDD3}" dt="2024-04-04T19:45:19.447" v="192" actId="20577"/>
        <pc:sldMkLst>
          <pc:docMk/>
          <pc:sldMk cId="174397149" sldId="312"/>
        </pc:sldMkLst>
        <pc:spChg chg="mod">
          <ac:chgData name="Alex Haycock (2213359)" userId="S::2213359@student.uwtsd.ac.uk::408036b6-203b-4a44-a5b6-102e2f2bac1e" providerId="AD" clId="Web-{987975DF-F1E7-978F-3517-FEE333F9DDD3}" dt="2024-04-04T19:44:30.631" v="181" actId="20577"/>
          <ac:spMkLst>
            <pc:docMk/>
            <pc:sldMk cId="174397149" sldId="312"/>
            <ac:spMk id="2" creationId="{43B69B1A-F215-10EB-EE0F-9E8D929CF47D}"/>
          </ac:spMkLst>
        </pc:spChg>
        <pc:spChg chg="mod">
          <ac:chgData name="Alex Haycock (2213359)" userId="S::2213359@student.uwtsd.ac.uk::408036b6-203b-4a44-a5b6-102e2f2bac1e" providerId="AD" clId="Web-{987975DF-F1E7-978F-3517-FEE333F9DDD3}" dt="2024-04-04T19:45:19.447" v="192" actId="20577"/>
          <ac:spMkLst>
            <pc:docMk/>
            <pc:sldMk cId="174397149" sldId="312"/>
            <ac:spMk id="3" creationId="{3ADE0B8A-B041-EA08-E1EF-DD97FDE7CCE6}"/>
          </ac:spMkLst>
        </pc:spChg>
        <pc:spChg chg="del">
          <ac:chgData name="Alex Haycock (2213359)" userId="S::2213359@student.uwtsd.ac.uk::408036b6-203b-4a44-a5b6-102e2f2bac1e" providerId="AD" clId="Web-{987975DF-F1E7-978F-3517-FEE333F9DDD3}" dt="2024-04-04T19:45:02.946" v="188"/>
          <ac:spMkLst>
            <pc:docMk/>
            <pc:sldMk cId="174397149" sldId="312"/>
            <ac:spMk id="4" creationId="{F2AB2E0E-1E26-9DF9-1C43-ABF86A9ACAF2}"/>
          </ac:spMkLst>
        </pc:spChg>
      </pc:sldChg>
      <pc:sldChg chg="delSp modSp new">
        <pc:chgData name="Alex Haycock (2213359)" userId="S::2213359@student.uwtsd.ac.uk::408036b6-203b-4a44-a5b6-102e2f2bac1e" providerId="AD" clId="Web-{987975DF-F1E7-978F-3517-FEE333F9DDD3}" dt="2024-04-04T19:44:58.508" v="187" actId="20577"/>
        <pc:sldMkLst>
          <pc:docMk/>
          <pc:sldMk cId="2977555311" sldId="313"/>
        </pc:sldMkLst>
        <pc:spChg chg="mod">
          <ac:chgData name="Alex Haycock (2213359)" userId="S::2213359@student.uwtsd.ac.uk::408036b6-203b-4a44-a5b6-102e2f2bac1e" providerId="AD" clId="Web-{987975DF-F1E7-978F-3517-FEE333F9DDD3}" dt="2024-04-04T19:43:54.972" v="174" actId="20577"/>
          <ac:spMkLst>
            <pc:docMk/>
            <pc:sldMk cId="2977555311" sldId="313"/>
            <ac:spMk id="2" creationId="{45FAE3D8-EAAE-7D14-521C-844F89DEDD79}"/>
          </ac:spMkLst>
        </pc:spChg>
        <pc:spChg chg="mod">
          <ac:chgData name="Alex Haycock (2213359)" userId="S::2213359@student.uwtsd.ac.uk::408036b6-203b-4a44-a5b6-102e2f2bac1e" providerId="AD" clId="Web-{987975DF-F1E7-978F-3517-FEE333F9DDD3}" dt="2024-04-04T19:44:58.508" v="187" actId="20577"/>
          <ac:spMkLst>
            <pc:docMk/>
            <pc:sldMk cId="2977555311" sldId="313"/>
            <ac:spMk id="3" creationId="{E92255A7-883A-DB15-AAB1-FD3282B2EFBD}"/>
          </ac:spMkLst>
        </pc:spChg>
        <pc:spChg chg="del">
          <ac:chgData name="Alex Haycock (2213359)" userId="S::2213359@student.uwtsd.ac.uk::408036b6-203b-4a44-a5b6-102e2f2bac1e" providerId="AD" clId="Web-{987975DF-F1E7-978F-3517-FEE333F9DDD3}" dt="2024-04-04T19:44:44.288" v="183"/>
          <ac:spMkLst>
            <pc:docMk/>
            <pc:sldMk cId="2977555311" sldId="313"/>
            <ac:spMk id="4" creationId="{1E1DDEF3-F6FE-5F30-9CE5-36B9CC611480}"/>
          </ac:spMkLst>
        </pc:spChg>
      </pc:sldChg>
      <pc:sldChg chg="delSp modSp new">
        <pc:chgData name="Alex Haycock (2213359)" userId="S::2213359@student.uwtsd.ac.uk::408036b6-203b-4a44-a5b6-102e2f2bac1e" providerId="AD" clId="Web-{987975DF-F1E7-978F-3517-FEE333F9DDD3}" dt="2024-04-04T19:44:37.553" v="182" actId="14100"/>
        <pc:sldMkLst>
          <pc:docMk/>
          <pc:sldMk cId="1610064525" sldId="314"/>
        </pc:sldMkLst>
        <pc:spChg chg="mod">
          <ac:chgData name="Alex Haycock (2213359)" userId="S::2213359@student.uwtsd.ac.uk::408036b6-203b-4a44-a5b6-102e2f2bac1e" providerId="AD" clId="Web-{987975DF-F1E7-978F-3517-FEE333F9DDD3}" dt="2024-04-04T19:43:38.392" v="164" actId="20577"/>
          <ac:spMkLst>
            <pc:docMk/>
            <pc:sldMk cId="1610064525" sldId="314"/>
            <ac:spMk id="2" creationId="{4C5B871B-10F7-9098-E224-8C40B9C888E3}"/>
          </ac:spMkLst>
        </pc:spChg>
        <pc:spChg chg="mod">
          <ac:chgData name="Alex Haycock (2213359)" userId="S::2213359@student.uwtsd.ac.uk::408036b6-203b-4a44-a5b6-102e2f2bac1e" providerId="AD" clId="Web-{987975DF-F1E7-978F-3517-FEE333F9DDD3}" dt="2024-04-04T19:44:37.553" v="182" actId="14100"/>
          <ac:spMkLst>
            <pc:docMk/>
            <pc:sldMk cId="1610064525" sldId="314"/>
            <ac:spMk id="3" creationId="{7D88B747-80F8-B6B1-B651-AA092E0A063E}"/>
          </ac:spMkLst>
        </pc:spChg>
        <pc:spChg chg="del">
          <ac:chgData name="Alex Haycock (2213359)" userId="S::2213359@student.uwtsd.ac.uk::408036b6-203b-4a44-a5b6-102e2f2bac1e" providerId="AD" clId="Web-{987975DF-F1E7-978F-3517-FEE333F9DDD3}" dt="2024-04-04T19:43:05.281" v="145"/>
          <ac:spMkLst>
            <pc:docMk/>
            <pc:sldMk cId="1610064525" sldId="314"/>
            <ac:spMk id="4" creationId="{FE574F2C-17CE-A7B9-4AAD-8517CE4C5389}"/>
          </ac:spMkLst>
        </pc:spChg>
      </pc:sldChg>
    </pc:docChg>
  </pc:docChgLst>
  <pc:docChgLst>
    <pc:chgData name="Alex Haycock (2213359)" userId="S::2213359@student.uwtsd.ac.uk::408036b6-203b-4a44-a5b6-102e2f2bac1e" providerId="AD" clId="Web-{51FDFFF4-1939-3299-0445-F4948D8B114C}"/>
    <pc:docChg chg="modSld sldOrd">
      <pc:chgData name="Alex Haycock (2213359)" userId="S::2213359@student.uwtsd.ac.uk::408036b6-203b-4a44-a5b6-102e2f2bac1e" providerId="AD" clId="Web-{51FDFFF4-1939-3299-0445-F4948D8B114C}" dt="2024-04-08T15:24:25.423" v="890" actId="20577"/>
      <pc:docMkLst>
        <pc:docMk/>
      </pc:docMkLst>
      <pc:sldChg chg="addSp delSp modSp">
        <pc:chgData name="Alex Haycock (2213359)" userId="S::2213359@student.uwtsd.ac.uk::408036b6-203b-4a44-a5b6-102e2f2bac1e" providerId="AD" clId="Web-{51FDFFF4-1939-3299-0445-F4948D8B114C}" dt="2024-04-08T15:11:38.231" v="543" actId="20577"/>
        <pc:sldMkLst>
          <pc:docMk/>
          <pc:sldMk cId="2558266195" sldId="304"/>
        </pc:sldMkLst>
        <pc:spChg chg="mod">
          <ac:chgData name="Alex Haycock (2213359)" userId="S::2213359@student.uwtsd.ac.uk::408036b6-203b-4a44-a5b6-102e2f2bac1e" providerId="AD" clId="Web-{51FDFFF4-1939-3299-0445-F4948D8B114C}" dt="2024-04-08T15:11:38.231" v="543" actId="20577"/>
          <ac:spMkLst>
            <pc:docMk/>
            <pc:sldMk cId="2558266195" sldId="304"/>
            <ac:spMk id="3" creationId="{49F2B581-1464-7473-76FB-33CF5B842763}"/>
          </ac:spMkLst>
        </pc:spChg>
        <pc:spChg chg="add del mod">
          <ac:chgData name="Alex Haycock (2213359)" userId="S::2213359@student.uwtsd.ac.uk::408036b6-203b-4a44-a5b6-102e2f2bac1e" providerId="AD" clId="Web-{51FDFFF4-1939-3299-0445-F4948D8B114C}" dt="2024-04-08T14:23:36.010" v="15"/>
          <ac:spMkLst>
            <pc:docMk/>
            <pc:sldMk cId="2558266195" sldId="304"/>
            <ac:spMk id="4" creationId="{D6CED271-C6DC-05B8-E0FC-185637A91075}"/>
          </ac:spMkLst>
        </pc:spChg>
      </pc:sldChg>
      <pc:sldChg chg="addSp delSp modSp ord">
        <pc:chgData name="Alex Haycock (2213359)" userId="S::2213359@student.uwtsd.ac.uk::408036b6-203b-4a44-a5b6-102e2f2bac1e" providerId="AD" clId="Web-{51FDFFF4-1939-3299-0445-F4948D8B114C}" dt="2024-04-08T15:21:23.543" v="773" actId="20577"/>
        <pc:sldMkLst>
          <pc:docMk/>
          <pc:sldMk cId="174397149" sldId="312"/>
        </pc:sldMkLst>
        <pc:spChg chg="del">
          <ac:chgData name="Alex Haycock (2213359)" userId="S::2213359@student.uwtsd.ac.uk::408036b6-203b-4a44-a5b6-102e2f2bac1e" providerId="AD" clId="Web-{51FDFFF4-1939-3299-0445-F4948D8B114C}" dt="2024-04-08T15:13:22.187" v="580"/>
          <ac:spMkLst>
            <pc:docMk/>
            <pc:sldMk cId="174397149" sldId="312"/>
            <ac:spMk id="2" creationId="{43B69B1A-F215-10EB-EE0F-9E8D929CF47D}"/>
          </ac:spMkLst>
        </pc:spChg>
        <pc:spChg chg="mod">
          <ac:chgData name="Alex Haycock (2213359)" userId="S::2213359@student.uwtsd.ac.uk::408036b6-203b-4a44-a5b6-102e2f2bac1e" providerId="AD" clId="Web-{51FDFFF4-1939-3299-0445-F4948D8B114C}" dt="2024-04-08T15:21:23.543" v="773" actId="20577"/>
          <ac:spMkLst>
            <pc:docMk/>
            <pc:sldMk cId="174397149" sldId="312"/>
            <ac:spMk id="3" creationId="{3ADE0B8A-B041-EA08-E1EF-DD97FDE7CCE6}"/>
          </ac:spMkLst>
        </pc:spChg>
        <pc:spChg chg="add mod">
          <ac:chgData name="Alex Haycock (2213359)" userId="S::2213359@student.uwtsd.ac.uk::408036b6-203b-4a44-a5b6-102e2f2bac1e" providerId="AD" clId="Web-{51FDFFF4-1939-3299-0445-F4948D8B114C}" dt="2024-04-08T15:13:36.062" v="586" actId="20577"/>
          <ac:spMkLst>
            <pc:docMk/>
            <pc:sldMk cId="174397149" sldId="312"/>
            <ac:spMk id="5" creationId="{7209ECFC-FF5E-E9F5-B7CF-77207698FD5A}"/>
          </ac:spMkLst>
        </pc:spChg>
      </pc:sldChg>
      <pc:sldChg chg="modSp ord">
        <pc:chgData name="Alex Haycock (2213359)" userId="S::2213359@student.uwtsd.ac.uk::408036b6-203b-4a44-a5b6-102e2f2bac1e" providerId="AD" clId="Web-{51FDFFF4-1939-3299-0445-F4948D8B114C}" dt="2024-04-08T15:24:25.423" v="890" actId="20577"/>
        <pc:sldMkLst>
          <pc:docMk/>
          <pc:sldMk cId="2977555311" sldId="313"/>
        </pc:sldMkLst>
        <pc:spChg chg="mod">
          <ac:chgData name="Alex Haycock (2213359)" userId="S::2213359@student.uwtsd.ac.uk::408036b6-203b-4a44-a5b6-102e2f2bac1e" providerId="AD" clId="Web-{51FDFFF4-1939-3299-0445-F4948D8B114C}" dt="2024-04-08T15:23:00.405" v="828" actId="20577"/>
          <ac:spMkLst>
            <pc:docMk/>
            <pc:sldMk cId="2977555311" sldId="313"/>
            <ac:spMk id="2" creationId="{45FAE3D8-EAAE-7D14-521C-844F89DEDD79}"/>
          </ac:spMkLst>
        </pc:spChg>
        <pc:spChg chg="mod">
          <ac:chgData name="Alex Haycock (2213359)" userId="S::2213359@student.uwtsd.ac.uk::408036b6-203b-4a44-a5b6-102e2f2bac1e" providerId="AD" clId="Web-{51FDFFF4-1939-3299-0445-F4948D8B114C}" dt="2024-04-08T15:24:25.423" v="890" actId="20577"/>
          <ac:spMkLst>
            <pc:docMk/>
            <pc:sldMk cId="2977555311" sldId="313"/>
            <ac:spMk id="3" creationId="{E92255A7-883A-DB15-AAB1-FD3282B2EFBD}"/>
          </ac:spMkLst>
        </pc:spChg>
      </pc:sldChg>
      <pc:sldChg chg="modSp">
        <pc:chgData name="Alex Haycock (2213359)" userId="S::2213359@student.uwtsd.ac.uk::408036b6-203b-4a44-a5b6-102e2f2bac1e" providerId="AD" clId="Web-{51FDFFF4-1939-3299-0445-F4948D8B114C}" dt="2024-04-08T15:22:39.889" v="819" actId="20577"/>
        <pc:sldMkLst>
          <pc:docMk/>
          <pc:sldMk cId="1610064525" sldId="314"/>
        </pc:sldMkLst>
        <pc:spChg chg="mod">
          <ac:chgData name="Alex Haycock (2213359)" userId="S::2213359@student.uwtsd.ac.uk::408036b6-203b-4a44-a5b6-102e2f2bac1e" providerId="AD" clId="Web-{51FDFFF4-1939-3299-0445-F4948D8B114C}" dt="2024-04-08T15:21:59.653" v="777" actId="20577"/>
          <ac:spMkLst>
            <pc:docMk/>
            <pc:sldMk cId="1610064525" sldId="314"/>
            <ac:spMk id="2" creationId="{4C5B871B-10F7-9098-E224-8C40B9C888E3}"/>
          </ac:spMkLst>
        </pc:spChg>
        <pc:spChg chg="mod">
          <ac:chgData name="Alex Haycock (2213359)" userId="S::2213359@student.uwtsd.ac.uk::408036b6-203b-4a44-a5b6-102e2f2bac1e" providerId="AD" clId="Web-{51FDFFF4-1939-3299-0445-F4948D8B114C}" dt="2024-04-08T15:22:39.889" v="819" actId="20577"/>
          <ac:spMkLst>
            <pc:docMk/>
            <pc:sldMk cId="1610064525" sldId="314"/>
            <ac:spMk id="3" creationId="{7D88B747-80F8-B6B1-B651-AA092E0A063E}"/>
          </ac:spMkLst>
        </pc:spChg>
      </pc:sldChg>
    </pc:docChg>
  </pc:docChgLst>
  <pc:docChgLst>
    <pc:chgData name="Alex Haycock (2213359)" userId="S::2213359@student.uwtsd.ac.uk::408036b6-203b-4a44-a5b6-102e2f2bac1e" providerId="AD" clId="Web-{CA088CD3-A226-683D-3CDA-9EC1F80032EA}"/>
    <pc:docChg chg="modSld">
      <pc:chgData name="Alex Haycock (2213359)" userId="S::2213359@student.uwtsd.ac.uk::408036b6-203b-4a44-a5b6-102e2f2bac1e" providerId="AD" clId="Web-{CA088CD3-A226-683D-3CDA-9EC1F80032EA}" dt="2024-04-04T16:07:04.678" v="704" actId="20577"/>
      <pc:docMkLst>
        <pc:docMk/>
      </pc:docMkLst>
      <pc:sldChg chg="modSp">
        <pc:chgData name="Alex Haycock (2213359)" userId="S::2213359@student.uwtsd.ac.uk::408036b6-203b-4a44-a5b6-102e2f2bac1e" providerId="AD" clId="Web-{CA088CD3-A226-683D-3CDA-9EC1F80032EA}" dt="2024-04-04T14:45:50.180" v="529" actId="20577"/>
        <pc:sldMkLst>
          <pc:docMk/>
          <pc:sldMk cId="2477014338" sldId="306"/>
        </pc:sldMkLst>
        <pc:spChg chg="mod">
          <ac:chgData name="Alex Haycock (2213359)" userId="S::2213359@student.uwtsd.ac.uk::408036b6-203b-4a44-a5b6-102e2f2bac1e" providerId="AD" clId="Web-{CA088CD3-A226-683D-3CDA-9EC1F80032EA}" dt="2024-04-04T14:45:50.180" v="529" actId="20577"/>
          <ac:spMkLst>
            <pc:docMk/>
            <pc:sldMk cId="2477014338" sldId="306"/>
            <ac:spMk id="3" creationId="{BFAE86BE-3601-3793-7981-28D3C11E52B5}"/>
          </ac:spMkLst>
        </pc:spChg>
      </pc:sldChg>
      <pc:sldChg chg="modSp">
        <pc:chgData name="Alex Haycock (2213359)" userId="S::2213359@student.uwtsd.ac.uk::408036b6-203b-4a44-a5b6-102e2f2bac1e" providerId="AD" clId="Web-{CA088CD3-A226-683D-3CDA-9EC1F80032EA}" dt="2024-04-04T16:07:04.678" v="704" actId="20577"/>
        <pc:sldMkLst>
          <pc:docMk/>
          <pc:sldMk cId="1326602371" sldId="310"/>
        </pc:sldMkLst>
        <pc:spChg chg="mod">
          <ac:chgData name="Alex Haycock (2213359)" userId="S::2213359@student.uwtsd.ac.uk::408036b6-203b-4a44-a5b6-102e2f2bac1e" providerId="AD" clId="Web-{CA088CD3-A226-683D-3CDA-9EC1F80032EA}" dt="2024-04-04T16:07:04.678" v="704" actId="20577"/>
          <ac:spMkLst>
            <pc:docMk/>
            <pc:sldMk cId="1326602371" sldId="310"/>
            <ac:spMk id="3" creationId="{BCA7C5E5-C7AC-263E-2872-5707FFA42603}"/>
          </ac:spMkLst>
        </pc:spChg>
      </pc:sldChg>
      <pc:sldChg chg="modSp">
        <pc:chgData name="Alex Haycock (2213359)" userId="S::2213359@student.uwtsd.ac.uk::408036b6-203b-4a44-a5b6-102e2f2bac1e" providerId="AD" clId="Web-{CA088CD3-A226-683D-3CDA-9EC1F80032EA}" dt="2024-04-04T14:42:07.869" v="381" actId="20577"/>
        <pc:sldMkLst>
          <pc:docMk/>
          <pc:sldMk cId="1387285752" sldId="311"/>
        </pc:sldMkLst>
        <pc:spChg chg="mod">
          <ac:chgData name="Alex Haycock (2213359)" userId="S::2213359@student.uwtsd.ac.uk::408036b6-203b-4a44-a5b6-102e2f2bac1e" providerId="AD" clId="Web-{CA088CD3-A226-683D-3CDA-9EC1F80032EA}" dt="2024-04-04T14:42:07.869" v="381" actId="20577"/>
          <ac:spMkLst>
            <pc:docMk/>
            <pc:sldMk cId="1387285752" sldId="311"/>
            <ac:spMk id="3" creationId="{D6EFD723-CFB9-AA8A-942B-5C03F76F7F02}"/>
          </ac:spMkLst>
        </pc:spChg>
      </pc:sldChg>
    </pc:docChg>
  </pc:docChgLst>
  <pc:docChgLst>
    <pc:chgData name="Alex Haycock (2213359)" userId="S::2213359@student.uwtsd.ac.uk::408036b6-203b-4a44-a5b6-102e2f2bac1e" providerId="AD" clId="Web-{DDB0BFC7-C487-D571-4149-38CA1A35B3DD}"/>
    <pc:docChg chg="modSld">
      <pc:chgData name="Alex Haycock (2213359)" userId="S::2213359@student.uwtsd.ac.uk::408036b6-203b-4a44-a5b6-102e2f2bac1e" providerId="AD" clId="Web-{DDB0BFC7-C487-D571-4149-38CA1A35B3DD}" dt="2024-04-10T11:55:22.175" v="471" actId="20577"/>
      <pc:docMkLst>
        <pc:docMk/>
      </pc:docMkLst>
      <pc:sldChg chg="modSp">
        <pc:chgData name="Alex Haycock (2213359)" userId="S::2213359@student.uwtsd.ac.uk::408036b6-203b-4a44-a5b6-102e2f2bac1e" providerId="AD" clId="Web-{DDB0BFC7-C487-D571-4149-38CA1A35B3DD}" dt="2024-04-10T11:36:14.125" v="219" actId="20577"/>
        <pc:sldMkLst>
          <pc:docMk/>
          <pc:sldMk cId="176704798" sldId="302"/>
        </pc:sldMkLst>
        <pc:spChg chg="mod">
          <ac:chgData name="Alex Haycock (2213359)" userId="S::2213359@student.uwtsd.ac.uk::408036b6-203b-4a44-a5b6-102e2f2bac1e" providerId="AD" clId="Web-{DDB0BFC7-C487-D571-4149-38CA1A35B3DD}" dt="2024-04-10T11:36:14.125" v="219" actId="20577"/>
          <ac:spMkLst>
            <pc:docMk/>
            <pc:sldMk cId="176704798" sldId="302"/>
            <ac:spMk id="10" creationId="{7EE71E21-F825-552E-685A-A16DFD08C1D6}"/>
          </ac:spMkLst>
        </pc:spChg>
      </pc:sldChg>
      <pc:sldChg chg="modSp">
        <pc:chgData name="Alex Haycock (2213359)" userId="S::2213359@student.uwtsd.ac.uk::408036b6-203b-4a44-a5b6-102e2f2bac1e" providerId="AD" clId="Web-{DDB0BFC7-C487-D571-4149-38CA1A35B3DD}" dt="2024-04-10T11:49:50.520" v="348" actId="14100"/>
        <pc:sldMkLst>
          <pc:docMk/>
          <pc:sldMk cId="2558266195" sldId="304"/>
        </pc:sldMkLst>
        <pc:spChg chg="mod">
          <ac:chgData name="Alex Haycock (2213359)" userId="S::2213359@student.uwtsd.ac.uk::408036b6-203b-4a44-a5b6-102e2f2bac1e" providerId="AD" clId="Web-{DDB0BFC7-C487-D571-4149-38CA1A35B3DD}" dt="2024-04-10T11:49:50.520" v="348" actId="14100"/>
          <ac:spMkLst>
            <pc:docMk/>
            <pc:sldMk cId="2558266195" sldId="304"/>
            <ac:spMk id="3" creationId="{49F2B581-1464-7473-76FB-33CF5B842763}"/>
          </ac:spMkLst>
        </pc:spChg>
      </pc:sldChg>
      <pc:sldChg chg="modSp">
        <pc:chgData name="Alex Haycock (2213359)" userId="S::2213359@student.uwtsd.ac.uk::408036b6-203b-4a44-a5b6-102e2f2bac1e" providerId="AD" clId="Web-{DDB0BFC7-C487-D571-4149-38CA1A35B3DD}" dt="2024-04-10T11:47:11.185" v="319" actId="20577"/>
        <pc:sldMkLst>
          <pc:docMk/>
          <pc:sldMk cId="3352995566" sldId="305"/>
        </pc:sldMkLst>
        <pc:spChg chg="mod">
          <ac:chgData name="Alex Haycock (2213359)" userId="S::2213359@student.uwtsd.ac.uk::408036b6-203b-4a44-a5b6-102e2f2bac1e" providerId="AD" clId="Web-{DDB0BFC7-C487-D571-4149-38CA1A35B3DD}" dt="2024-04-10T11:47:11.185" v="319" actId="20577"/>
          <ac:spMkLst>
            <pc:docMk/>
            <pc:sldMk cId="3352995566" sldId="305"/>
            <ac:spMk id="3" creationId="{3D12ECFB-2308-495C-A870-B32B4A3A768A}"/>
          </ac:spMkLst>
        </pc:spChg>
      </pc:sldChg>
      <pc:sldChg chg="modSp">
        <pc:chgData name="Alex Haycock (2213359)" userId="S::2213359@student.uwtsd.ac.uk::408036b6-203b-4a44-a5b6-102e2f2bac1e" providerId="AD" clId="Web-{DDB0BFC7-C487-D571-4149-38CA1A35B3DD}" dt="2024-04-10T11:47:35.201" v="322" actId="20577"/>
        <pc:sldMkLst>
          <pc:docMk/>
          <pc:sldMk cId="2477014338" sldId="306"/>
        </pc:sldMkLst>
        <pc:spChg chg="mod">
          <ac:chgData name="Alex Haycock (2213359)" userId="S::2213359@student.uwtsd.ac.uk::408036b6-203b-4a44-a5b6-102e2f2bac1e" providerId="AD" clId="Web-{DDB0BFC7-C487-D571-4149-38CA1A35B3DD}" dt="2024-04-10T11:47:35.201" v="322" actId="20577"/>
          <ac:spMkLst>
            <pc:docMk/>
            <pc:sldMk cId="2477014338" sldId="306"/>
            <ac:spMk id="3" creationId="{BFAE86BE-3601-3793-7981-28D3C11E52B5}"/>
          </ac:spMkLst>
        </pc:spChg>
      </pc:sldChg>
      <pc:sldChg chg="addSp delSp modSp">
        <pc:chgData name="Alex Haycock (2213359)" userId="S::2213359@student.uwtsd.ac.uk::408036b6-203b-4a44-a5b6-102e2f2bac1e" providerId="AD" clId="Web-{DDB0BFC7-C487-D571-4149-38CA1A35B3DD}" dt="2024-04-10T11:42:54.736" v="273" actId="1076"/>
        <pc:sldMkLst>
          <pc:docMk/>
          <pc:sldMk cId="2972220061" sldId="309"/>
        </pc:sldMkLst>
        <pc:spChg chg="mod">
          <ac:chgData name="Alex Haycock (2213359)" userId="S::2213359@student.uwtsd.ac.uk::408036b6-203b-4a44-a5b6-102e2f2bac1e" providerId="AD" clId="Web-{DDB0BFC7-C487-D571-4149-38CA1A35B3DD}" dt="2024-04-10T11:41:00.075" v="272" actId="20577"/>
          <ac:spMkLst>
            <pc:docMk/>
            <pc:sldMk cId="2972220061" sldId="309"/>
            <ac:spMk id="3" creationId="{E00602DF-3484-1F72-57E7-5B5AAFCBE64D}"/>
          </ac:spMkLst>
        </pc:spChg>
        <pc:spChg chg="add mod">
          <ac:chgData name="Alex Haycock (2213359)" userId="S::2213359@student.uwtsd.ac.uk::408036b6-203b-4a44-a5b6-102e2f2bac1e" providerId="AD" clId="Web-{DDB0BFC7-C487-D571-4149-38CA1A35B3DD}" dt="2024-04-10T11:42:54.736" v="273" actId="1076"/>
          <ac:spMkLst>
            <pc:docMk/>
            <pc:sldMk cId="2972220061" sldId="309"/>
            <ac:spMk id="4" creationId="{0506EFD5-7CFD-550C-EB1B-65BCDFAFE003}"/>
          </ac:spMkLst>
        </pc:spChg>
        <pc:spChg chg="add del mod">
          <ac:chgData name="Alex Haycock (2213359)" userId="S::2213359@student.uwtsd.ac.uk::408036b6-203b-4a44-a5b6-102e2f2bac1e" providerId="AD" clId="Web-{DDB0BFC7-C487-D571-4149-38CA1A35B3DD}" dt="2024-04-10T11:26:20.162" v="19"/>
          <ac:spMkLst>
            <pc:docMk/>
            <pc:sldMk cId="2972220061" sldId="309"/>
            <ac:spMk id="5" creationId="{38A2E26D-0495-B053-64D7-388C083A6E54}"/>
          </ac:spMkLst>
        </pc:spChg>
        <pc:spChg chg="add mod">
          <ac:chgData name="Alex Haycock (2213359)" userId="S::2213359@student.uwtsd.ac.uk::408036b6-203b-4a44-a5b6-102e2f2bac1e" providerId="AD" clId="Web-{DDB0BFC7-C487-D571-4149-38CA1A35B3DD}" dt="2024-04-10T11:26:15.084" v="17" actId="1076"/>
          <ac:spMkLst>
            <pc:docMk/>
            <pc:sldMk cId="2972220061" sldId="309"/>
            <ac:spMk id="6" creationId="{1125C198-B202-A862-E458-AD35417AE91B}"/>
          </ac:spMkLst>
        </pc:spChg>
      </pc:sldChg>
      <pc:sldChg chg="addSp delSp modSp">
        <pc:chgData name="Alex Haycock (2213359)" userId="S::2213359@student.uwtsd.ac.uk::408036b6-203b-4a44-a5b6-102e2f2bac1e" providerId="AD" clId="Web-{DDB0BFC7-C487-D571-4149-38CA1A35B3DD}" dt="2024-04-10T11:46:52.075" v="308" actId="1076"/>
        <pc:sldMkLst>
          <pc:docMk/>
          <pc:sldMk cId="1326602371" sldId="310"/>
        </pc:sldMkLst>
        <pc:spChg chg="add del mod">
          <ac:chgData name="Alex Haycock (2213359)" userId="S::2213359@student.uwtsd.ac.uk::408036b6-203b-4a44-a5b6-102e2f2bac1e" providerId="AD" clId="Web-{DDB0BFC7-C487-D571-4149-38CA1A35B3DD}" dt="2024-04-10T11:43:27.535" v="277"/>
          <ac:spMkLst>
            <pc:docMk/>
            <pc:sldMk cId="1326602371" sldId="310"/>
            <ac:spMk id="4" creationId="{C992E8AF-CE0A-115F-6D26-9E5D5C20C7F2}"/>
          </ac:spMkLst>
        </pc:spChg>
        <pc:spChg chg="add del mod">
          <ac:chgData name="Alex Haycock (2213359)" userId="S::2213359@student.uwtsd.ac.uk::408036b6-203b-4a44-a5b6-102e2f2bac1e" providerId="AD" clId="Web-{DDB0BFC7-C487-D571-4149-38CA1A35B3DD}" dt="2024-04-10T11:45:11.148" v="296"/>
          <ac:spMkLst>
            <pc:docMk/>
            <pc:sldMk cId="1326602371" sldId="310"/>
            <ac:spMk id="5" creationId="{C1982EAE-46A4-A9FF-3AFA-790416F09F2D}"/>
          </ac:spMkLst>
        </pc:spChg>
        <pc:spChg chg="add del mod">
          <ac:chgData name="Alex Haycock (2213359)" userId="S::2213359@student.uwtsd.ac.uk::408036b6-203b-4a44-a5b6-102e2f2bac1e" providerId="AD" clId="Web-{DDB0BFC7-C487-D571-4149-38CA1A35B3DD}" dt="2024-04-10T11:44:20.974" v="291"/>
          <ac:spMkLst>
            <pc:docMk/>
            <pc:sldMk cId="1326602371" sldId="310"/>
            <ac:spMk id="6" creationId="{FCB8C53E-DF18-674E-441D-20F91BE496B6}"/>
          </ac:spMkLst>
        </pc:spChg>
        <pc:spChg chg="add mod">
          <ac:chgData name="Alex Haycock (2213359)" userId="S::2213359@student.uwtsd.ac.uk::408036b6-203b-4a44-a5b6-102e2f2bac1e" providerId="AD" clId="Web-{DDB0BFC7-C487-D571-4149-38CA1A35B3DD}" dt="2024-04-10T11:45:22.805" v="299" actId="1076"/>
          <ac:spMkLst>
            <pc:docMk/>
            <pc:sldMk cId="1326602371" sldId="310"/>
            <ac:spMk id="7" creationId="{59D4ACA6-DD2A-64C7-C3E2-5D9D381DE3F7}"/>
          </ac:spMkLst>
        </pc:spChg>
        <pc:spChg chg="add mod">
          <ac:chgData name="Alex Haycock (2213359)" userId="S::2213359@student.uwtsd.ac.uk::408036b6-203b-4a44-a5b6-102e2f2bac1e" providerId="AD" clId="Web-{DDB0BFC7-C487-D571-4149-38CA1A35B3DD}" dt="2024-04-10T11:46:52.075" v="308" actId="1076"/>
          <ac:spMkLst>
            <pc:docMk/>
            <pc:sldMk cId="1326602371" sldId="310"/>
            <ac:spMk id="8" creationId="{2CEBC883-A9C1-BDC4-DE49-890168BFEE9F}"/>
          </ac:spMkLst>
        </pc:spChg>
      </pc:sldChg>
      <pc:sldChg chg="modSp">
        <pc:chgData name="Alex Haycock (2213359)" userId="S::2213359@student.uwtsd.ac.uk::408036b6-203b-4a44-a5b6-102e2f2bac1e" providerId="AD" clId="Web-{DDB0BFC7-C487-D571-4149-38CA1A35B3DD}" dt="2024-04-10T11:55:22.175" v="471" actId="20577"/>
        <pc:sldMkLst>
          <pc:docMk/>
          <pc:sldMk cId="2977555311" sldId="313"/>
        </pc:sldMkLst>
        <pc:spChg chg="mod">
          <ac:chgData name="Alex Haycock (2213359)" userId="S::2213359@student.uwtsd.ac.uk::408036b6-203b-4a44-a5b6-102e2f2bac1e" providerId="AD" clId="Web-{DDB0BFC7-C487-D571-4149-38CA1A35B3DD}" dt="2024-04-10T11:55:22.175" v="471" actId="20577"/>
          <ac:spMkLst>
            <pc:docMk/>
            <pc:sldMk cId="2977555311" sldId="313"/>
            <ac:spMk id="3" creationId="{E92255A7-883A-DB15-AAB1-FD3282B2EFBD}"/>
          </ac:spMkLst>
        </pc:spChg>
      </pc:sldChg>
      <pc:sldChg chg="modSp">
        <pc:chgData name="Alex Haycock (2213359)" userId="S::2213359@student.uwtsd.ac.uk::408036b6-203b-4a44-a5b6-102e2f2bac1e" providerId="AD" clId="Web-{DDB0BFC7-C487-D571-4149-38CA1A35B3DD}" dt="2024-04-10T11:55:08.612" v="464" actId="1076"/>
        <pc:sldMkLst>
          <pc:docMk/>
          <pc:sldMk cId="1610064525" sldId="314"/>
        </pc:sldMkLst>
        <pc:spChg chg="mod">
          <ac:chgData name="Alex Haycock (2213359)" userId="S::2213359@student.uwtsd.ac.uk::408036b6-203b-4a44-a5b6-102e2f2bac1e" providerId="AD" clId="Web-{DDB0BFC7-C487-D571-4149-38CA1A35B3DD}" dt="2024-04-10T11:55:08.612" v="464" actId="1076"/>
          <ac:spMkLst>
            <pc:docMk/>
            <pc:sldMk cId="1610064525" sldId="314"/>
            <ac:spMk id="3" creationId="{7D88B747-80F8-B6B1-B651-AA092E0A063E}"/>
          </ac:spMkLst>
        </pc:spChg>
      </pc:sldChg>
      <pc:sldChg chg="modSp">
        <pc:chgData name="Alex Haycock (2213359)" userId="S::2213359@student.uwtsd.ac.uk::408036b6-203b-4a44-a5b6-102e2f2bac1e" providerId="AD" clId="Web-{DDB0BFC7-C487-D571-4149-38CA1A35B3DD}" dt="2024-04-10T11:49:38.863" v="347" actId="14100"/>
        <pc:sldMkLst>
          <pc:docMk/>
          <pc:sldMk cId="573502371" sldId="317"/>
        </pc:sldMkLst>
        <pc:spChg chg="mod">
          <ac:chgData name="Alex Haycock (2213359)" userId="S::2213359@student.uwtsd.ac.uk::408036b6-203b-4a44-a5b6-102e2f2bac1e" providerId="AD" clId="Web-{DDB0BFC7-C487-D571-4149-38CA1A35B3DD}" dt="2024-04-10T11:49:38.863" v="347" actId="14100"/>
          <ac:spMkLst>
            <pc:docMk/>
            <pc:sldMk cId="573502371" sldId="317"/>
            <ac:spMk id="3" creationId="{C03325C5-3CBD-2754-81D6-F57D4A277DE6}"/>
          </ac:spMkLst>
        </pc:spChg>
      </pc:sldChg>
      <pc:sldChg chg="modSp">
        <pc:chgData name="Alex Haycock (2213359)" userId="S::2213359@student.uwtsd.ac.uk::408036b6-203b-4a44-a5b6-102e2f2bac1e" providerId="AD" clId="Web-{DDB0BFC7-C487-D571-4149-38CA1A35B3DD}" dt="2024-04-10T11:48:52.345" v="333" actId="14100"/>
        <pc:sldMkLst>
          <pc:docMk/>
          <pc:sldMk cId="2922621125" sldId="318"/>
        </pc:sldMkLst>
        <pc:spChg chg="mod">
          <ac:chgData name="Alex Haycock (2213359)" userId="S::2213359@student.uwtsd.ac.uk::408036b6-203b-4a44-a5b6-102e2f2bac1e" providerId="AD" clId="Web-{DDB0BFC7-C487-D571-4149-38CA1A35B3DD}" dt="2024-04-10T11:48:52.345" v="333" actId="14100"/>
          <ac:spMkLst>
            <pc:docMk/>
            <pc:sldMk cId="2922621125" sldId="318"/>
            <ac:spMk id="3" creationId="{10269B08-D684-4713-62B7-87D8906A93F0}"/>
          </ac:spMkLst>
        </pc:spChg>
      </pc:sldChg>
    </pc:docChg>
  </pc:docChgLst>
  <pc:docChgLst>
    <pc:chgData name="Alex Haycock (2213359)" userId="S::2213359@student.uwtsd.ac.uk::408036b6-203b-4a44-a5b6-102e2f2bac1e" providerId="AD" clId="Web-{0405E2CA-3C32-0113-D0E7-8ADEF3443654}"/>
    <pc:docChg chg="addSld modSld">
      <pc:chgData name="Alex Haycock (2213359)" userId="S::2213359@student.uwtsd.ac.uk::408036b6-203b-4a44-a5b6-102e2f2bac1e" providerId="AD" clId="Web-{0405E2CA-3C32-0113-D0E7-8ADEF3443654}" dt="2024-04-04T14:35:41.400" v="213" actId="20577"/>
      <pc:docMkLst>
        <pc:docMk/>
      </pc:docMkLst>
      <pc:sldChg chg="modSp">
        <pc:chgData name="Alex Haycock (2213359)" userId="S::2213359@student.uwtsd.ac.uk::408036b6-203b-4a44-a5b6-102e2f2bac1e" providerId="AD" clId="Web-{0405E2CA-3C32-0113-D0E7-8ADEF3443654}" dt="2024-04-04T13:51:37.432" v="62" actId="20577"/>
        <pc:sldMkLst>
          <pc:docMk/>
          <pc:sldMk cId="2558266195" sldId="304"/>
        </pc:sldMkLst>
        <pc:spChg chg="mod">
          <ac:chgData name="Alex Haycock (2213359)" userId="S::2213359@student.uwtsd.ac.uk::408036b6-203b-4a44-a5b6-102e2f2bac1e" providerId="AD" clId="Web-{0405E2CA-3C32-0113-D0E7-8ADEF3443654}" dt="2024-04-04T13:51:37.432" v="62" actId="20577"/>
          <ac:spMkLst>
            <pc:docMk/>
            <pc:sldMk cId="2558266195" sldId="304"/>
            <ac:spMk id="2" creationId="{FCEE1A49-8199-ECBA-F9E7-551BEFA74FDA}"/>
          </ac:spMkLst>
        </pc:spChg>
      </pc:sldChg>
      <pc:sldChg chg="modSp">
        <pc:chgData name="Alex Haycock (2213359)" userId="S::2213359@student.uwtsd.ac.uk::408036b6-203b-4a44-a5b6-102e2f2bac1e" providerId="AD" clId="Web-{0405E2CA-3C32-0113-D0E7-8ADEF3443654}" dt="2024-04-04T11:45:48.522" v="7" actId="14100"/>
        <pc:sldMkLst>
          <pc:docMk/>
          <pc:sldMk cId="2477014338" sldId="306"/>
        </pc:sldMkLst>
        <pc:spChg chg="mod">
          <ac:chgData name="Alex Haycock (2213359)" userId="S::2213359@student.uwtsd.ac.uk::408036b6-203b-4a44-a5b6-102e2f2bac1e" providerId="AD" clId="Web-{0405E2CA-3C32-0113-D0E7-8ADEF3443654}" dt="2024-04-04T11:45:48.522" v="7" actId="14100"/>
          <ac:spMkLst>
            <pc:docMk/>
            <pc:sldMk cId="2477014338" sldId="306"/>
            <ac:spMk id="3" creationId="{BFAE86BE-3601-3793-7981-28D3C11E52B5}"/>
          </ac:spMkLst>
        </pc:spChg>
      </pc:sldChg>
      <pc:sldChg chg="modSp new">
        <pc:chgData name="Alex Haycock (2213359)" userId="S::2213359@student.uwtsd.ac.uk::408036b6-203b-4a44-a5b6-102e2f2bac1e" providerId="AD" clId="Web-{0405E2CA-3C32-0113-D0E7-8ADEF3443654}" dt="2024-04-04T14:26:00.224" v="181" actId="20577"/>
        <pc:sldMkLst>
          <pc:docMk/>
          <pc:sldMk cId="2972220061" sldId="309"/>
        </pc:sldMkLst>
        <pc:spChg chg="mod">
          <ac:chgData name="Alex Haycock (2213359)" userId="S::2213359@student.uwtsd.ac.uk::408036b6-203b-4a44-a5b6-102e2f2bac1e" providerId="AD" clId="Web-{0405E2CA-3C32-0113-D0E7-8ADEF3443654}" dt="2024-04-04T14:08:22.624" v="94" actId="20577"/>
          <ac:spMkLst>
            <pc:docMk/>
            <pc:sldMk cId="2972220061" sldId="309"/>
            <ac:spMk id="2" creationId="{E87A9A1E-0756-EE86-B465-DABA90E0F914}"/>
          </ac:spMkLst>
        </pc:spChg>
        <pc:spChg chg="mod">
          <ac:chgData name="Alex Haycock (2213359)" userId="S::2213359@student.uwtsd.ac.uk::408036b6-203b-4a44-a5b6-102e2f2bac1e" providerId="AD" clId="Web-{0405E2CA-3C32-0113-D0E7-8ADEF3443654}" dt="2024-04-04T14:26:00.224" v="181" actId="20577"/>
          <ac:spMkLst>
            <pc:docMk/>
            <pc:sldMk cId="2972220061" sldId="309"/>
            <ac:spMk id="3" creationId="{E00602DF-3484-1F72-57E7-5B5AAFCBE64D}"/>
          </ac:spMkLst>
        </pc:spChg>
      </pc:sldChg>
      <pc:sldChg chg="modSp new">
        <pc:chgData name="Alex Haycock (2213359)" userId="S::2213359@student.uwtsd.ac.uk::408036b6-203b-4a44-a5b6-102e2f2bac1e" providerId="AD" clId="Web-{0405E2CA-3C32-0113-D0E7-8ADEF3443654}" dt="2024-04-04T14:09:34.220" v="138" actId="20577"/>
        <pc:sldMkLst>
          <pc:docMk/>
          <pc:sldMk cId="1326602371" sldId="310"/>
        </pc:sldMkLst>
        <pc:spChg chg="mod">
          <ac:chgData name="Alex Haycock (2213359)" userId="S::2213359@student.uwtsd.ac.uk::408036b6-203b-4a44-a5b6-102e2f2bac1e" providerId="AD" clId="Web-{0405E2CA-3C32-0113-D0E7-8ADEF3443654}" dt="2024-04-04T14:08:42.375" v="104" actId="20577"/>
          <ac:spMkLst>
            <pc:docMk/>
            <pc:sldMk cId="1326602371" sldId="310"/>
            <ac:spMk id="2" creationId="{C8719514-79D7-8CD8-5377-ED0C789F99B0}"/>
          </ac:spMkLst>
        </pc:spChg>
        <pc:spChg chg="mod">
          <ac:chgData name="Alex Haycock (2213359)" userId="S::2213359@student.uwtsd.ac.uk::408036b6-203b-4a44-a5b6-102e2f2bac1e" providerId="AD" clId="Web-{0405E2CA-3C32-0113-D0E7-8ADEF3443654}" dt="2024-04-04T14:09:34.220" v="138" actId="20577"/>
          <ac:spMkLst>
            <pc:docMk/>
            <pc:sldMk cId="1326602371" sldId="310"/>
            <ac:spMk id="3" creationId="{BCA7C5E5-C7AC-263E-2872-5707FFA42603}"/>
          </ac:spMkLst>
        </pc:spChg>
      </pc:sldChg>
      <pc:sldChg chg="modSp new">
        <pc:chgData name="Alex Haycock (2213359)" userId="S::2213359@student.uwtsd.ac.uk::408036b6-203b-4a44-a5b6-102e2f2bac1e" providerId="AD" clId="Web-{0405E2CA-3C32-0113-D0E7-8ADEF3443654}" dt="2024-04-04T14:35:41.400" v="213" actId="20577"/>
        <pc:sldMkLst>
          <pc:docMk/>
          <pc:sldMk cId="1387285752" sldId="311"/>
        </pc:sldMkLst>
        <pc:spChg chg="mod">
          <ac:chgData name="Alex Haycock (2213359)" userId="S::2213359@student.uwtsd.ac.uk::408036b6-203b-4a44-a5b6-102e2f2bac1e" providerId="AD" clId="Web-{0405E2CA-3C32-0113-D0E7-8ADEF3443654}" dt="2024-04-04T14:35:37.197" v="211" actId="20577"/>
          <ac:spMkLst>
            <pc:docMk/>
            <pc:sldMk cId="1387285752" sldId="311"/>
            <ac:spMk id="2" creationId="{C8B2B204-5386-F6CF-8FCA-F31A96AF40CC}"/>
          </ac:spMkLst>
        </pc:spChg>
        <pc:spChg chg="mod">
          <ac:chgData name="Alex Haycock (2213359)" userId="S::2213359@student.uwtsd.ac.uk::408036b6-203b-4a44-a5b6-102e2f2bac1e" providerId="AD" clId="Web-{0405E2CA-3C32-0113-D0E7-8ADEF3443654}" dt="2024-04-04T14:35:41.400" v="213" actId="20577"/>
          <ac:spMkLst>
            <pc:docMk/>
            <pc:sldMk cId="1387285752" sldId="311"/>
            <ac:spMk id="3" creationId="{D6EFD723-CFB9-AA8A-942B-5C03F76F7F02}"/>
          </ac:spMkLst>
        </pc:spChg>
      </pc:sldChg>
    </pc:docChg>
  </pc:docChgLst>
  <pc:docChgLst>
    <pc:chgData name="Alex Haycock (2213359)" userId="S::2213359@student.uwtsd.ac.uk::408036b6-203b-4a44-a5b6-102e2f2bac1e" providerId="AD" clId="Web-{E8F002B0-EC18-06EB-B01B-1811C5A1C030}"/>
    <pc:docChg chg="modSld">
      <pc:chgData name="Alex Haycock (2213359)" userId="S::2213359@student.uwtsd.ac.uk::408036b6-203b-4a44-a5b6-102e2f2bac1e" providerId="AD" clId="Web-{E8F002B0-EC18-06EB-B01B-1811C5A1C030}" dt="2024-04-08T18:27:33.153" v="354" actId="20577"/>
      <pc:docMkLst>
        <pc:docMk/>
      </pc:docMkLst>
      <pc:sldChg chg="modSp">
        <pc:chgData name="Alex Haycock (2213359)" userId="S::2213359@student.uwtsd.ac.uk::408036b6-203b-4a44-a5b6-102e2f2bac1e" providerId="AD" clId="Web-{E8F002B0-EC18-06EB-B01B-1811C5A1C030}" dt="2024-04-08T18:27:33.153" v="354" actId="20577"/>
        <pc:sldMkLst>
          <pc:docMk/>
          <pc:sldMk cId="2977555311" sldId="313"/>
        </pc:sldMkLst>
        <pc:spChg chg="mod">
          <ac:chgData name="Alex Haycock (2213359)" userId="S::2213359@student.uwtsd.ac.uk::408036b6-203b-4a44-a5b6-102e2f2bac1e" providerId="AD" clId="Web-{E8F002B0-EC18-06EB-B01B-1811C5A1C030}" dt="2024-04-08T18:12:04.710" v="15" actId="20577"/>
          <ac:spMkLst>
            <pc:docMk/>
            <pc:sldMk cId="2977555311" sldId="313"/>
            <ac:spMk id="2" creationId="{45FAE3D8-EAAE-7D14-521C-844F89DEDD79}"/>
          </ac:spMkLst>
        </pc:spChg>
        <pc:spChg chg="mod">
          <ac:chgData name="Alex Haycock (2213359)" userId="S::2213359@student.uwtsd.ac.uk::408036b6-203b-4a44-a5b6-102e2f2bac1e" providerId="AD" clId="Web-{E8F002B0-EC18-06EB-B01B-1811C5A1C030}" dt="2024-04-08T18:27:33.153" v="354" actId="20577"/>
          <ac:spMkLst>
            <pc:docMk/>
            <pc:sldMk cId="2977555311" sldId="313"/>
            <ac:spMk id="3" creationId="{E92255A7-883A-DB15-AAB1-FD3282B2EFBD}"/>
          </ac:spMkLst>
        </pc:spChg>
      </pc:sldChg>
    </pc:docChg>
  </pc:docChgLst>
  <pc:docChgLst>
    <pc:chgData name="Alex Haycock (2213359)" userId="S::2213359@student.uwtsd.ac.uk::408036b6-203b-4a44-a5b6-102e2f2bac1e" providerId="AD" clId="Web-{6FC9F3C3-4CCA-6EF0-1CFE-0E1A07329079}"/>
    <pc:docChg chg="delSld modSld">
      <pc:chgData name="Alex Haycock (2213359)" userId="S::2213359@student.uwtsd.ac.uk::408036b6-203b-4a44-a5b6-102e2f2bac1e" providerId="AD" clId="Web-{6FC9F3C3-4CCA-6EF0-1CFE-0E1A07329079}" dt="2024-04-10T11:23:18.183" v="194" actId="20577"/>
      <pc:docMkLst>
        <pc:docMk/>
      </pc:docMkLst>
      <pc:sldChg chg="modSp">
        <pc:chgData name="Alex Haycock (2213359)" userId="S::2213359@student.uwtsd.ac.uk::408036b6-203b-4a44-a5b6-102e2f2bac1e" providerId="AD" clId="Web-{6FC9F3C3-4CCA-6EF0-1CFE-0E1A07329079}" dt="2024-04-10T10:32:43.441" v="79" actId="20577"/>
        <pc:sldMkLst>
          <pc:docMk/>
          <pc:sldMk cId="3352995566" sldId="305"/>
        </pc:sldMkLst>
        <pc:spChg chg="mod">
          <ac:chgData name="Alex Haycock (2213359)" userId="S::2213359@student.uwtsd.ac.uk::408036b6-203b-4a44-a5b6-102e2f2bac1e" providerId="AD" clId="Web-{6FC9F3C3-4CCA-6EF0-1CFE-0E1A07329079}" dt="2024-04-10T10:30:46.870" v="39" actId="1076"/>
          <ac:spMkLst>
            <pc:docMk/>
            <pc:sldMk cId="3352995566" sldId="305"/>
            <ac:spMk id="2" creationId="{ACF05898-B41A-2D9A-ABB7-DE8B01AB554F}"/>
          </ac:spMkLst>
        </pc:spChg>
        <pc:spChg chg="mod">
          <ac:chgData name="Alex Haycock (2213359)" userId="S::2213359@student.uwtsd.ac.uk::408036b6-203b-4a44-a5b6-102e2f2bac1e" providerId="AD" clId="Web-{6FC9F3C3-4CCA-6EF0-1CFE-0E1A07329079}" dt="2024-04-10T10:32:43.441" v="79" actId="20577"/>
          <ac:spMkLst>
            <pc:docMk/>
            <pc:sldMk cId="3352995566" sldId="305"/>
            <ac:spMk id="3" creationId="{3D12ECFB-2308-495C-A870-B32B4A3A768A}"/>
          </ac:spMkLst>
        </pc:spChg>
      </pc:sldChg>
      <pc:sldChg chg="modSp">
        <pc:chgData name="Alex Haycock (2213359)" userId="S::2213359@student.uwtsd.ac.uk::408036b6-203b-4a44-a5b6-102e2f2bac1e" providerId="AD" clId="Web-{6FC9F3C3-4CCA-6EF0-1CFE-0E1A07329079}" dt="2024-04-10T10:43:56.630" v="86" actId="14100"/>
        <pc:sldMkLst>
          <pc:docMk/>
          <pc:sldMk cId="1940685903" sldId="307"/>
        </pc:sldMkLst>
        <pc:spChg chg="mod">
          <ac:chgData name="Alex Haycock (2213359)" userId="S::2213359@student.uwtsd.ac.uk::408036b6-203b-4a44-a5b6-102e2f2bac1e" providerId="AD" clId="Web-{6FC9F3C3-4CCA-6EF0-1CFE-0E1A07329079}" dt="2024-04-10T10:43:56.630" v="86" actId="14100"/>
          <ac:spMkLst>
            <pc:docMk/>
            <pc:sldMk cId="1940685903" sldId="307"/>
            <ac:spMk id="3" creationId="{5C380214-D480-A4DA-83AE-72A2879904E6}"/>
          </ac:spMkLst>
        </pc:spChg>
      </pc:sldChg>
      <pc:sldChg chg="del">
        <pc:chgData name="Alex Haycock (2213359)" userId="S::2213359@student.uwtsd.ac.uk::408036b6-203b-4a44-a5b6-102e2f2bac1e" providerId="AD" clId="Web-{6FC9F3C3-4CCA-6EF0-1CFE-0E1A07329079}" dt="2024-04-10T10:44:05.959" v="87"/>
        <pc:sldMkLst>
          <pc:docMk/>
          <pc:sldMk cId="3192752979" sldId="308"/>
        </pc:sldMkLst>
      </pc:sldChg>
      <pc:sldChg chg="modSp">
        <pc:chgData name="Alex Haycock (2213359)" userId="S::2213359@student.uwtsd.ac.uk::408036b6-203b-4a44-a5b6-102e2f2bac1e" providerId="AD" clId="Web-{6FC9F3C3-4CCA-6EF0-1CFE-0E1A07329079}" dt="2024-04-10T11:23:18.183" v="194" actId="20577"/>
        <pc:sldMkLst>
          <pc:docMk/>
          <pc:sldMk cId="2972220061" sldId="309"/>
        </pc:sldMkLst>
        <pc:spChg chg="mod">
          <ac:chgData name="Alex Haycock (2213359)" userId="S::2213359@student.uwtsd.ac.uk::408036b6-203b-4a44-a5b6-102e2f2bac1e" providerId="AD" clId="Web-{6FC9F3C3-4CCA-6EF0-1CFE-0E1A07329079}" dt="2024-04-10T11:23:18.183" v="194" actId="20577"/>
          <ac:spMkLst>
            <pc:docMk/>
            <pc:sldMk cId="2972220061" sldId="309"/>
            <ac:spMk id="3" creationId="{E00602DF-3484-1F72-57E7-5B5AAFCBE64D}"/>
          </ac:spMkLst>
        </pc:spChg>
      </pc:sldChg>
      <pc:sldChg chg="modSp">
        <pc:chgData name="Alex Haycock (2213359)" userId="S::2213359@student.uwtsd.ac.uk::408036b6-203b-4a44-a5b6-102e2f2bac1e" providerId="AD" clId="Web-{6FC9F3C3-4CCA-6EF0-1CFE-0E1A07329079}" dt="2024-04-10T10:39:28.455" v="80" actId="20577"/>
        <pc:sldMkLst>
          <pc:docMk/>
          <pc:sldMk cId="1387285752" sldId="311"/>
        </pc:sldMkLst>
        <pc:spChg chg="mod">
          <ac:chgData name="Alex Haycock (2213359)" userId="S::2213359@student.uwtsd.ac.uk::408036b6-203b-4a44-a5b6-102e2f2bac1e" providerId="AD" clId="Web-{6FC9F3C3-4CCA-6EF0-1CFE-0E1A07329079}" dt="2024-04-10T10:39:28.455" v="80" actId="20577"/>
          <ac:spMkLst>
            <pc:docMk/>
            <pc:sldMk cId="1387285752" sldId="311"/>
            <ac:spMk id="3" creationId="{D6EFD723-CFB9-AA8A-942B-5C03F76F7F02}"/>
          </ac:spMkLst>
        </pc:spChg>
      </pc:sldChg>
    </pc:docChg>
  </pc:docChgLst>
  <pc:docChgLst>
    <pc:chgData name="Alex Haycock (2213359)" userId="S::2213359@student.uwtsd.ac.uk::408036b6-203b-4a44-a5b6-102e2f2bac1e" providerId="AD" clId="Web-{8CABF822-D2EF-69D1-212A-81B9B1830521}"/>
    <pc:docChg chg="addSld delSld modSld">
      <pc:chgData name="Alex Haycock (2213359)" userId="S::2213359@student.uwtsd.ac.uk::408036b6-203b-4a44-a5b6-102e2f2bac1e" providerId="AD" clId="Web-{8CABF822-D2EF-69D1-212A-81B9B1830521}" dt="2024-04-11T12:37:55.503" v="599"/>
      <pc:docMkLst>
        <pc:docMk/>
      </pc:docMkLst>
      <pc:sldChg chg="modSp">
        <pc:chgData name="Alex Haycock (2213359)" userId="S::2213359@student.uwtsd.ac.uk::408036b6-203b-4a44-a5b6-102e2f2bac1e" providerId="AD" clId="Web-{8CABF822-D2EF-69D1-212A-81B9B1830521}" dt="2024-04-11T12:11:17.240" v="421" actId="1076"/>
        <pc:sldMkLst>
          <pc:docMk/>
          <pc:sldMk cId="3813954110" sldId="299"/>
        </pc:sldMkLst>
        <pc:spChg chg="mod">
          <ac:chgData name="Alex Haycock (2213359)" userId="S::2213359@student.uwtsd.ac.uk::408036b6-203b-4a44-a5b6-102e2f2bac1e" providerId="AD" clId="Web-{8CABF822-D2EF-69D1-212A-81B9B1830521}" dt="2024-04-11T12:11:17.240" v="421" actId="1076"/>
          <ac:spMkLst>
            <pc:docMk/>
            <pc:sldMk cId="3813954110" sldId="299"/>
            <ac:spMk id="4" creationId="{D0FCD781-0F38-BE75-A79C-DABE55E2F0FC}"/>
          </ac:spMkLst>
        </pc:spChg>
      </pc:sldChg>
      <pc:sldChg chg="delSp modSp">
        <pc:chgData name="Alex Haycock (2213359)" userId="S::2213359@student.uwtsd.ac.uk::408036b6-203b-4a44-a5b6-102e2f2bac1e" providerId="AD" clId="Web-{8CABF822-D2EF-69D1-212A-81B9B1830521}" dt="2024-04-11T12:37:55.503" v="599"/>
        <pc:sldMkLst>
          <pc:docMk/>
          <pc:sldMk cId="3579907392" sldId="300"/>
        </pc:sldMkLst>
        <pc:spChg chg="mod">
          <ac:chgData name="Alex Haycock (2213359)" userId="S::2213359@student.uwtsd.ac.uk::408036b6-203b-4a44-a5b6-102e2f2bac1e" providerId="AD" clId="Web-{8CABF822-D2EF-69D1-212A-81B9B1830521}" dt="2024-04-11T12:25:18.679" v="502" actId="14100"/>
          <ac:spMkLst>
            <pc:docMk/>
            <pc:sldMk cId="3579907392" sldId="300"/>
            <ac:spMk id="3" creationId="{5C380214-D480-A4DA-83AE-72A2879904E6}"/>
          </ac:spMkLst>
        </pc:spChg>
        <pc:spChg chg="del">
          <ac:chgData name="Alex Haycock (2213359)" userId="S::2213359@student.uwtsd.ac.uk::408036b6-203b-4a44-a5b6-102e2f2bac1e" providerId="AD" clId="Web-{8CABF822-D2EF-69D1-212A-81B9B1830521}" dt="2024-04-11T12:37:55.503" v="599"/>
          <ac:spMkLst>
            <pc:docMk/>
            <pc:sldMk cId="3579907392" sldId="300"/>
            <ac:spMk id="10" creationId="{F3705786-8131-FBD6-E8CF-DB29DCDC2D55}"/>
          </ac:spMkLst>
        </pc:spChg>
        <pc:spChg chg="del">
          <ac:chgData name="Alex Haycock (2213359)" userId="S::2213359@student.uwtsd.ac.uk::408036b6-203b-4a44-a5b6-102e2f2bac1e" providerId="AD" clId="Web-{8CABF822-D2EF-69D1-212A-81B9B1830521}" dt="2024-04-11T12:22:28.119" v="480"/>
          <ac:spMkLst>
            <pc:docMk/>
            <pc:sldMk cId="3579907392" sldId="300"/>
            <ac:spMk id="44" creationId="{ED2877CA-93DC-27E4-7E88-A3BFD02370DB}"/>
          </ac:spMkLst>
        </pc:spChg>
      </pc:sldChg>
      <pc:sldChg chg="delSp">
        <pc:chgData name="Alex Haycock (2213359)" userId="S::2213359@student.uwtsd.ac.uk::408036b6-203b-4a44-a5b6-102e2f2bac1e" providerId="AD" clId="Web-{8CABF822-D2EF-69D1-212A-81B9B1830521}" dt="2024-04-11T12:22:16.681" v="479"/>
        <pc:sldMkLst>
          <pc:docMk/>
          <pc:sldMk cId="176704798" sldId="302"/>
        </pc:sldMkLst>
        <pc:spChg chg="del">
          <ac:chgData name="Alex Haycock (2213359)" userId="S::2213359@student.uwtsd.ac.uk::408036b6-203b-4a44-a5b6-102e2f2bac1e" providerId="AD" clId="Web-{8CABF822-D2EF-69D1-212A-81B9B1830521}" dt="2024-04-11T12:22:16.681" v="479"/>
          <ac:spMkLst>
            <pc:docMk/>
            <pc:sldMk cId="176704798" sldId="302"/>
            <ac:spMk id="18" creationId="{BE884F42-92FD-22A5-CA92-C0F2FCE928A4}"/>
          </ac:spMkLst>
        </pc:spChg>
        <pc:spChg chg="del">
          <ac:chgData name="Alex Haycock (2213359)" userId="S::2213359@student.uwtsd.ac.uk::408036b6-203b-4a44-a5b6-102e2f2bac1e" providerId="AD" clId="Web-{8CABF822-D2EF-69D1-212A-81B9B1830521}" dt="2024-04-11T12:22:15.040" v="478"/>
          <ac:spMkLst>
            <pc:docMk/>
            <pc:sldMk cId="176704798" sldId="302"/>
            <ac:spMk id="19" creationId="{088C50D6-EAAD-53D4-AB70-E52B10337528}"/>
          </ac:spMkLst>
        </pc:spChg>
      </pc:sldChg>
      <pc:sldChg chg="delSp modSp">
        <pc:chgData name="Alex Haycock (2213359)" userId="S::2213359@student.uwtsd.ac.uk::408036b6-203b-4a44-a5b6-102e2f2bac1e" providerId="AD" clId="Web-{8CABF822-D2EF-69D1-212A-81B9B1830521}" dt="2024-04-11T12:24:23.925" v="496" actId="14100"/>
        <pc:sldMkLst>
          <pc:docMk/>
          <pc:sldMk cId="2558266195" sldId="304"/>
        </pc:sldMkLst>
        <pc:spChg chg="mod">
          <ac:chgData name="Alex Haycock (2213359)" userId="S::2213359@student.uwtsd.ac.uk::408036b6-203b-4a44-a5b6-102e2f2bac1e" providerId="AD" clId="Web-{8CABF822-D2EF-69D1-212A-81B9B1830521}" dt="2024-04-11T12:24:23.925" v="496" actId="14100"/>
          <ac:spMkLst>
            <pc:docMk/>
            <pc:sldMk cId="2558266195" sldId="304"/>
            <ac:spMk id="3" creationId="{49F2B581-1464-7473-76FB-33CF5B842763}"/>
          </ac:spMkLst>
        </pc:spChg>
        <pc:spChg chg="del">
          <ac:chgData name="Alex Haycock (2213359)" userId="S::2213359@student.uwtsd.ac.uk::408036b6-203b-4a44-a5b6-102e2f2bac1e" providerId="AD" clId="Web-{8CABF822-D2EF-69D1-212A-81B9B1830521}" dt="2024-04-11T12:21:59.492" v="476"/>
          <ac:spMkLst>
            <pc:docMk/>
            <pc:sldMk cId="2558266195" sldId="304"/>
            <ac:spMk id="8" creationId="{DC4B9E40-329B-1448-523D-8791DC39EBA6}"/>
          </ac:spMkLst>
        </pc:spChg>
        <pc:spChg chg="del">
          <ac:chgData name="Alex Haycock (2213359)" userId="S::2213359@student.uwtsd.ac.uk::408036b6-203b-4a44-a5b6-102e2f2bac1e" providerId="AD" clId="Web-{8CABF822-D2EF-69D1-212A-81B9B1830521}" dt="2024-04-11T12:22:03.024" v="477"/>
          <ac:spMkLst>
            <pc:docMk/>
            <pc:sldMk cId="2558266195" sldId="304"/>
            <ac:spMk id="9" creationId="{091DD635-374F-7346-179D-A902DF5C1022}"/>
          </ac:spMkLst>
        </pc:spChg>
      </pc:sldChg>
      <pc:sldChg chg="delSp modSp">
        <pc:chgData name="Alex Haycock (2213359)" userId="S::2213359@student.uwtsd.ac.uk::408036b6-203b-4a44-a5b6-102e2f2bac1e" providerId="AD" clId="Web-{8CABF822-D2EF-69D1-212A-81B9B1830521}" dt="2024-04-11T12:37:09.625" v="596" actId="20577"/>
        <pc:sldMkLst>
          <pc:docMk/>
          <pc:sldMk cId="3352995566" sldId="305"/>
        </pc:sldMkLst>
        <pc:spChg chg="mod">
          <ac:chgData name="Alex Haycock (2213359)" userId="S::2213359@student.uwtsd.ac.uk::408036b6-203b-4a44-a5b6-102e2f2bac1e" providerId="AD" clId="Web-{8CABF822-D2EF-69D1-212A-81B9B1830521}" dt="2024-04-11T12:37:09.625" v="596" actId="20577"/>
          <ac:spMkLst>
            <pc:docMk/>
            <pc:sldMk cId="3352995566" sldId="305"/>
            <ac:spMk id="3" creationId="{3D12ECFB-2308-495C-A870-B32B4A3A768A}"/>
          </ac:spMkLst>
        </pc:spChg>
        <pc:spChg chg="del mod">
          <ac:chgData name="Alex Haycock (2213359)" userId="S::2213359@student.uwtsd.ac.uk::408036b6-203b-4a44-a5b6-102e2f2bac1e" providerId="AD" clId="Web-{8CABF822-D2EF-69D1-212A-81B9B1830521}" dt="2024-04-11T12:21:45.460" v="474"/>
          <ac:spMkLst>
            <pc:docMk/>
            <pc:sldMk cId="3352995566" sldId="305"/>
            <ac:spMk id="20" creationId="{6E1D331B-00D9-AF8A-EED7-38C7312F43B2}"/>
          </ac:spMkLst>
        </pc:spChg>
        <pc:spChg chg="del">
          <ac:chgData name="Alex Haycock (2213359)" userId="S::2213359@student.uwtsd.ac.uk::408036b6-203b-4a44-a5b6-102e2f2bac1e" providerId="AD" clId="Web-{8CABF822-D2EF-69D1-212A-81B9B1830521}" dt="2024-04-11T12:21:49.195" v="475"/>
          <ac:spMkLst>
            <pc:docMk/>
            <pc:sldMk cId="3352995566" sldId="305"/>
            <ac:spMk id="21" creationId="{724B3F9C-8F1F-B774-A218-3173242F92CD}"/>
          </ac:spMkLst>
        </pc:spChg>
      </pc:sldChg>
      <pc:sldChg chg="del">
        <pc:chgData name="Alex Haycock (2213359)" userId="S::2213359@student.uwtsd.ac.uk::408036b6-203b-4a44-a5b6-102e2f2bac1e" providerId="AD" clId="Web-{8CABF822-D2EF-69D1-212A-81B9B1830521}" dt="2024-04-11T11:45:03.275" v="11"/>
        <pc:sldMkLst>
          <pc:docMk/>
          <pc:sldMk cId="2477014338" sldId="306"/>
        </pc:sldMkLst>
      </pc:sldChg>
      <pc:sldChg chg="delSp modSp">
        <pc:chgData name="Alex Haycock (2213359)" userId="S::2213359@student.uwtsd.ac.uk::408036b6-203b-4a44-a5b6-102e2f2bac1e" providerId="AD" clId="Web-{8CABF822-D2EF-69D1-212A-81B9B1830521}" dt="2024-04-11T12:37:51.362" v="598"/>
        <pc:sldMkLst>
          <pc:docMk/>
          <pc:sldMk cId="1940685903" sldId="307"/>
        </pc:sldMkLst>
        <pc:spChg chg="mod">
          <ac:chgData name="Alex Haycock (2213359)" userId="S::2213359@student.uwtsd.ac.uk::408036b6-203b-4a44-a5b6-102e2f2bac1e" providerId="AD" clId="Web-{8CABF822-D2EF-69D1-212A-81B9B1830521}" dt="2024-04-11T12:25:09.100" v="501" actId="14100"/>
          <ac:spMkLst>
            <pc:docMk/>
            <pc:sldMk cId="1940685903" sldId="307"/>
            <ac:spMk id="3" creationId="{5C380214-D480-A4DA-83AE-72A2879904E6}"/>
          </ac:spMkLst>
        </pc:spChg>
        <pc:spChg chg="del mod">
          <ac:chgData name="Alex Haycock (2213359)" userId="S::2213359@student.uwtsd.ac.uk::408036b6-203b-4a44-a5b6-102e2f2bac1e" providerId="AD" clId="Web-{8CABF822-D2EF-69D1-212A-81B9B1830521}" dt="2024-04-11T12:37:51.362" v="598"/>
          <ac:spMkLst>
            <pc:docMk/>
            <pc:sldMk cId="1940685903" sldId="307"/>
            <ac:spMk id="10" creationId="{F3705786-8131-FBD6-E8CF-DB29DCDC2D55}"/>
          </ac:spMkLst>
        </pc:spChg>
        <pc:spChg chg="del">
          <ac:chgData name="Alex Haycock (2213359)" userId="S::2213359@student.uwtsd.ac.uk::408036b6-203b-4a44-a5b6-102e2f2bac1e" providerId="AD" clId="Web-{8CABF822-D2EF-69D1-212A-81B9B1830521}" dt="2024-04-11T12:22:32.854" v="481"/>
          <ac:spMkLst>
            <pc:docMk/>
            <pc:sldMk cId="1940685903" sldId="307"/>
            <ac:spMk id="44" creationId="{ED2877CA-93DC-27E4-7E88-A3BFD02370DB}"/>
          </ac:spMkLst>
        </pc:spChg>
      </pc:sldChg>
      <pc:sldChg chg="delSp modSp">
        <pc:chgData name="Alex Haycock (2213359)" userId="S::2213359@student.uwtsd.ac.uk::408036b6-203b-4a44-a5b6-102e2f2bac1e" providerId="AD" clId="Web-{8CABF822-D2EF-69D1-212A-81B9B1830521}" dt="2024-04-11T12:25:00.803" v="500" actId="14100"/>
        <pc:sldMkLst>
          <pc:docMk/>
          <pc:sldMk cId="2972220061" sldId="309"/>
        </pc:sldMkLst>
        <pc:spChg chg="mod">
          <ac:chgData name="Alex Haycock (2213359)" userId="S::2213359@student.uwtsd.ac.uk::408036b6-203b-4a44-a5b6-102e2f2bac1e" providerId="AD" clId="Web-{8CABF822-D2EF-69D1-212A-81B9B1830521}" dt="2024-04-11T12:25:00.803" v="500" actId="14100"/>
          <ac:spMkLst>
            <pc:docMk/>
            <pc:sldMk cId="2972220061" sldId="309"/>
            <ac:spMk id="3" creationId="{E00602DF-3484-1F72-57E7-5B5AAFCBE64D}"/>
          </ac:spMkLst>
        </pc:spChg>
        <pc:spChg chg="del">
          <ac:chgData name="Alex Haycock (2213359)" userId="S::2213359@student.uwtsd.ac.uk::408036b6-203b-4a44-a5b6-102e2f2bac1e" providerId="AD" clId="Web-{8CABF822-D2EF-69D1-212A-81B9B1830521}" dt="2024-04-11T11:50:32.675" v="120"/>
          <ac:spMkLst>
            <pc:docMk/>
            <pc:sldMk cId="2972220061" sldId="309"/>
            <ac:spMk id="4" creationId="{0506EFD5-7CFD-550C-EB1B-65BCDFAFE003}"/>
          </ac:spMkLst>
        </pc:spChg>
        <pc:spChg chg="del">
          <ac:chgData name="Alex Haycock (2213359)" userId="S::2213359@student.uwtsd.ac.uk::408036b6-203b-4a44-a5b6-102e2f2bac1e" providerId="AD" clId="Web-{8CABF822-D2EF-69D1-212A-81B9B1830521}" dt="2024-04-11T11:50:29.566" v="119"/>
          <ac:spMkLst>
            <pc:docMk/>
            <pc:sldMk cId="2972220061" sldId="309"/>
            <ac:spMk id="6" creationId="{1125C198-B202-A862-E458-AD35417AE91B}"/>
          </ac:spMkLst>
        </pc:spChg>
      </pc:sldChg>
      <pc:sldChg chg="delSp modSp">
        <pc:chgData name="Alex Haycock (2213359)" userId="S::2213359@student.uwtsd.ac.uk::408036b6-203b-4a44-a5b6-102e2f2bac1e" providerId="AD" clId="Web-{8CABF822-D2EF-69D1-212A-81B9B1830521}" dt="2024-04-11T12:24:37.129" v="497" actId="14100"/>
        <pc:sldMkLst>
          <pc:docMk/>
          <pc:sldMk cId="1326602371" sldId="310"/>
        </pc:sldMkLst>
        <pc:spChg chg="mod">
          <ac:chgData name="Alex Haycock (2213359)" userId="S::2213359@student.uwtsd.ac.uk::408036b6-203b-4a44-a5b6-102e2f2bac1e" providerId="AD" clId="Web-{8CABF822-D2EF-69D1-212A-81B9B1830521}" dt="2024-04-11T12:24:37.129" v="497" actId="14100"/>
          <ac:spMkLst>
            <pc:docMk/>
            <pc:sldMk cId="1326602371" sldId="310"/>
            <ac:spMk id="3" creationId="{BCA7C5E5-C7AC-263E-2872-5707FFA42603}"/>
          </ac:spMkLst>
        </pc:spChg>
        <pc:spChg chg="del mod">
          <ac:chgData name="Alex Haycock (2213359)" userId="S::2213359@student.uwtsd.ac.uk::408036b6-203b-4a44-a5b6-102e2f2bac1e" providerId="AD" clId="Web-{8CABF822-D2EF-69D1-212A-81B9B1830521}" dt="2024-04-11T11:50:21.112" v="117"/>
          <ac:spMkLst>
            <pc:docMk/>
            <pc:sldMk cId="1326602371" sldId="310"/>
            <ac:spMk id="7" creationId="{59D4ACA6-DD2A-64C7-C3E2-5D9D381DE3F7}"/>
          </ac:spMkLst>
        </pc:spChg>
        <pc:spChg chg="del">
          <ac:chgData name="Alex Haycock (2213359)" userId="S::2213359@student.uwtsd.ac.uk::408036b6-203b-4a44-a5b6-102e2f2bac1e" providerId="AD" clId="Web-{8CABF822-D2EF-69D1-212A-81B9B1830521}" dt="2024-04-11T11:50:24.597" v="118"/>
          <ac:spMkLst>
            <pc:docMk/>
            <pc:sldMk cId="1326602371" sldId="310"/>
            <ac:spMk id="8" creationId="{2CEBC883-A9C1-BDC4-DE49-890168BFEE9F}"/>
          </ac:spMkLst>
        </pc:spChg>
      </pc:sldChg>
      <pc:sldChg chg="modSp">
        <pc:chgData name="Alex Haycock (2213359)" userId="S::2213359@student.uwtsd.ac.uk::408036b6-203b-4a44-a5b6-102e2f2bac1e" providerId="AD" clId="Web-{8CABF822-D2EF-69D1-212A-81B9B1830521}" dt="2024-04-11T12:24:50.708" v="499" actId="20577"/>
        <pc:sldMkLst>
          <pc:docMk/>
          <pc:sldMk cId="1387285752" sldId="311"/>
        </pc:sldMkLst>
        <pc:spChg chg="mod">
          <ac:chgData name="Alex Haycock (2213359)" userId="S::2213359@student.uwtsd.ac.uk::408036b6-203b-4a44-a5b6-102e2f2bac1e" providerId="AD" clId="Web-{8CABF822-D2EF-69D1-212A-81B9B1830521}" dt="2024-04-11T12:24:50.708" v="499" actId="20577"/>
          <ac:spMkLst>
            <pc:docMk/>
            <pc:sldMk cId="1387285752" sldId="311"/>
            <ac:spMk id="3" creationId="{D6EFD723-CFB9-AA8A-942B-5C03F76F7F02}"/>
          </ac:spMkLst>
        </pc:spChg>
      </pc:sldChg>
      <pc:sldChg chg="modSp">
        <pc:chgData name="Alex Haycock (2213359)" userId="S::2213359@student.uwtsd.ac.uk::408036b6-203b-4a44-a5b6-102e2f2bac1e" providerId="AD" clId="Web-{8CABF822-D2EF-69D1-212A-81B9B1830521}" dt="2024-04-11T12:24:00.580" v="492" actId="14100"/>
        <pc:sldMkLst>
          <pc:docMk/>
          <pc:sldMk cId="174397149" sldId="312"/>
        </pc:sldMkLst>
        <pc:spChg chg="mod">
          <ac:chgData name="Alex Haycock (2213359)" userId="S::2213359@student.uwtsd.ac.uk::408036b6-203b-4a44-a5b6-102e2f2bac1e" providerId="AD" clId="Web-{8CABF822-D2EF-69D1-212A-81B9B1830521}" dt="2024-04-11T12:24:00.580" v="492" actId="14100"/>
          <ac:spMkLst>
            <pc:docMk/>
            <pc:sldMk cId="174397149" sldId="312"/>
            <ac:spMk id="3" creationId="{3ADE0B8A-B041-EA08-E1EF-DD97FDE7CCE6}"/>
          </ac:spMkLst>
        </pc:spChg>
      </pc:sldChg>
      <pc:sldChg chg="modSp">
        <pc:chgData name="Alex Haycock (2213359)" userId="S::2213359@student.uwtsd.ac.uk::408036b6-203b-4a44-a5b6-102e2f2bac1e" providerId="AD" clId="Web-{8CABF822-D2EF-69D1-212A-81B9B1830521}" dt="2024-04-11T12:24:12.221" v="494" actId="14100"/>
        <pc:sldMkLst>
          <pc:docMk/>
          <pc:sldMk cId="2977555311" sldId="313"/>
        </pc:sldMkLst>
        <pc:spChg chg="mod">
          <ac:chgData name="Alex Haycock (2213359)" userId="S::2213359@student.uwtsd.ac.uk::408036b6-203b-4a44-a5b6-102e2f2bac1e" providerId="AD" clId="Web-{8CABF822-D2EF-69D1-212A-81B9B1830521}" dt="2024-04-11T12:24:12.221" v="494" actId="14100"/>
          <ac:spMkLst>
            <pc:docMk/>
            <pc:sldMk cId="2977555311" sldId="313"/>
            <ac:spMk id="3" creationId="{E92255A7-883A-DB15-AAB1-FD3282B2EFBD}"/>
          </ac:spMkLst>
        </pc:spChg>
      </pc:sldChg>
      <pc:sldChg chg="modSp">
        <pc:chgData name="Alex Haycock (2213359)" userId="S::2213359@student.uwtsd.ac.uk::408036b6-203b-4a44-a5b6-102e2f2bac1e" providerId="AD" clId="Web-{8CABF822-D2EF-69D1-212A-81B9B1830521}" dt="2024-04-11T12:26:05.058" v="505" actId="20577"/>
        <pc:sldMkLst>
          <pc:docMk/>
          <pc:sldMk cId="1610064525" sldId="314"/>
        </pc:sldMkLst>
        <pc:spChg chg="mod">
          <ac:chgData name="Alex Haycock (2213359)" userId="S::2213359@student.uwtsd.ac.uk::408036b6-203b-4a44-a5b6-102e2f2bac1e" providerId="AD" clId="Web-{8CABF822-D2EF-69D1-212A-81B9B1830521}" dt="2024-04-11T12:26:05.058" v="505" actId="20577"/>
          <ac:spMkLst>
            <pc:docMk/>
            <pc:sldMk cId="1610064525" sldId="314"/>
            <ac:spMk id="3" creationId="{7D88B747-80F8-B6B1-B651-AA092E0A063E}"/>
          </ac:spMkLst>
        </pc:spChg>
      </pc:sldChg>
      <pc:sldChg chg="modSp">
        <pc:chgData name="Alex Haycock (2213359)" userId="S::2213359@student.uwtsd.ac.uk::408036b6-203b-4a44-a5b6-102e2f2bac1e" providerId="AD" clId="Web-{8CABF822-D2EF-69D1-212A-81B9B1830521}" dt="2024-04-11T12:34:52.083" v="528" actId="20577"/>
        <pc:sldMkLst>
          <pc:docMk/>
          <pc:sldMk cId="573502371" sldId="317"/>
        </pc:sldMkLst>
        <pc:spChg chg="mod">
          <ac:chgData name="Alex Haycock (2213359)" userId="S::2213359@student.uwtsd.ac.uk::408036b6-203b-4a44-a5b6-102e2f2bac1e" providerId="AD" clId="Web-{8CABF822-D2EF-69D1-212A-81B9B1830521}" dt="2024-04-11T12:34:52.083" v="528" actId="20577"/>
          <ac:spMkLst>
            <pc:docMk/>
            <pc:sldMk cId="573502371" sldId="317"/>
            <ac:spMk id="3" creationId="{C03325C5-3CBD-2754-81D6-F57D4A277DE6}"/>
          </ac:spMkLst>
        </pc:spChg>
      </pc:sldChg>
      <pc:sldChg chg="modSp">
        <pc:chgData name="Alex Haycock (2213359)" userId="S::2213359@student.uwtsd.ac.uk::408036b6-203b-4a44-a5b6-102e2f2bac1e" providerId="AD" clId="Web-{8CABF822-D2EF-69D1-212A-81B9B1830521}" dt="2024-04-11T12:36:43.982" v="589" actId="20577"/>
        <pc:sldMkLst>
          <pc:docMk/>
          <pc:sldMk cId="2922621125" sldId="318"/>
        </pc:sldMkLst>
        <pc:spChg chg="mod">
          <ac:chgData name="Alex Haycock (2213359)" userId="S::2213359@student.uwtsd.ac.uk::408036b6-203b-4a44-a5b6-102e2f2bac1e" providerId="AD" clId="Web-{8CABF822-D2EF-69D1-212A-81B9B1830521}" dt="2024-04-11T12:36:43.982" v="589" actId="20577"/>
          <ac:spMkLst>
            <pc:docMk/>
            <pc:sldMk cId="2922621125" sldId="318"/>
            <ac:spMk id="3" creationId="{10269B08-D684-4713-62B7-87D8906A93F0}"/>
          </ac:spMkLst>
        </pc:spChg>
      </pc:sldChg>
      <pc:sldChg chg="modSp">
        <pc:chgData name="Alex Haycock (2213359)" userId="S::2213359@student.uwtsd.ac.uk::408036b6-203b-4a44-a5b6-102e2f2bac1e" providerId="AD" clId="Web-{8CABF822-D2EF-69D1-212A-81B9B1830521}" dt="2024-04-11T12:22:54.496" v="483" actId="1076"/>
        <pc:sldMkLst>
          <pc:docMk/>
          <pc:sldMk cId="1604806867" sldId="319"/>
        </pc:sldMkLst>
        <pc:spChg chg="mod">
          <ac:chgData name="Alex Haycock (2213359)" userId="S::2213359@student.uwtsd.ac.uk::408036b6-203b-4a44-a5b6-102e2f2bac1e" providerId="AD" clId="Web-{8CABF822-D2EF-69D1-212A-81B9B1830521}" dt="2024-04-11T12:22:54.496" v="483" actId="1076"/>
          <ac:spMkLst>
            <pc:docMk/>
            <pc:sldMk cId="1604806867" sldId="319"/>
            <ac:spMk id="3" creationId="{131AABA3-4E37-36C4-1FE2-2C9A848D9CAE}"/>
          </ac:spMkLst>
        </pc:spChg>
      </pc:sldChg>
      <pc:sldChg chg="modSp new">
        <pc:chgData name="Alex Haycock (2213359)" userId="S::2213359@student.uwtsd.ac.uk::408036b6-203b-4a44-a5b6-102e2f2bac1e" providerId="AD" clId="Web-{8CABF822-D2EF-69D1-212A-81B9B1830521}" dt="2024-04-11T11:44:28.054" v="7" actId="1076"/>
        <pc:sldMkLst>
          <pc:docMk/>
          <pc:sldMk cId="1931958855" sldId="320"/>
        </pc:sldMkLst>
        <pc:spChg chg="mod">
          <ac:chgData name="Alex Haycock (2213359)" userId="S::2213359@student.uwtsd.ac.uk::408036b6-203b-4a44-a5b6-102e2f2bac1e" providerId="AD" clId="Web-{8CABF822-D2EF-69D1-212A-81B9B1830521}" dt="2024-04-11T11:44:01.989" v="3" actId="20577"/>
          <ac:spMkLst>
            <pc:docMk/>
            <pc:sldMk cId="1931958855" sldId="320"/>
            <ac:spMk id="2" creationId="{1F04FAF9-D202-EDBB-D2B6-AE6D8337696A}"/>
          </ac:spMkLst>
        </pc:spChg>
        <pc:spChg chg="mod">
          <ac:chgData name="Alex Haycock (2213359)" userId="S::2213359@student.uwtsd.ac.uk::408036b6-203b-4a44-a5b6-102e2f2bac1e" providerId="AD" clId="Web-{8CABF822-D2EF-69D1-212A-81B9B1830521}" dt="2024-04-11T11:44:28.054" v="7" actId="1076"/>
          <ac:spMkLst>
            <pc:docMk/>
            <pc:sldMk cId="1931958855" sldId="320"/>
            <ac:spMk id="3" creationId="{CF37EE77-CF96-113E-3E51-9CDDEDF76ACE}"/>
          </ac:spMkLst>
        </pc:spChg>
      </pc:sldChg>
      <pc:sldChg chg="modSp new">
        <pc:chgData name="Alex Haycock (2213359)" userId="S::2213359@student.uwtsd.ac.uk::408036b6-203b-4a44-a5b6-102e2f2bac1e" providerId="AD" clId="Web-{8CABF822-D2EF-69D1-212A-81B9B1830521}" dt="2024-04-11T12:18:44.540" v="463" actId="20577"/>
        <pc:sldMkLst>
          <pc:docMk/>
          <pc:sldMk cId="4146917757" sldId="321"/>
        </pc:sldMkLst>
        <pc:spChg chg="mod">
          <ac:chgData name="Alex Haycock (2213359)" userId="S::2213359@student.uwtsd.ac.uk::408036b6-203b-4a44-a5b6-102e2f2bac1e" providerId="AD" clId="Web-{8CABF822-D2EF-69D1-212A-81B9B1830521}" dt="2024-04-11T11:44:47.430" v="9" actId="20577"/>
          <ac:spMkLst>
            <pc:docMk/>
            <pc:sldMk cId="4146917757" sldId="321"/>
            <ac:spMk id="2" creationId="{CA802CB5-7014-9FA4-CC2B-02B718FE7C99}"/>
          </ac:spMkLst>
        </pc:spChg>
        <pc:spChg chg="mod">
          <ac:chgData name="Alex Haycock (2213359)" userId="S::2213359@student.uwtsd.ac.uk::408036b6-203b-4a44-a5b6-102e2f2bac1e" providerId="AD" clId="Web-{8CABF822-D2EF-69D1-212A-81B9B1830521}" dt="2024-04-11T12:18:44.540" v="463" actId="20577"/>
          <ac:spMkLst>
            <pc:docMk/>
            <pc:sldMk cId="4146917757" sldId="321"/>
            <ac:spMk id="3" creationId="{D8043906-00C7-DA02-987C-70B4387D92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4/11/2024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support.microsoft.com/en-us/office/edit-your-school-presentation-44445997-6769-4d44-8b30-f9e3050adbfb?ui=en-us&amp;rs=en-us&amp;ad=us" TargetMode="External"/><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689987" y="884255"/>
            <a:ext cx="5148105" cy="2857510"/>
          </a:xfrm>
        </p:spPr>
        <p:txBody>
          <a:bodyPr anchor="b">
            <a:normAutofit/>
          </a:bodyPr>
          <a:lstStyle>
            <a:lvl1pPr algn="l">
              <a:lnSpc>
                <a:spcPct val="75000"/>
              </a:lnSpc>
              <a:defRPr sz="8000" b="1" cap="all" baseline="0"/>
            </a:lvl1pPr>
          </a:lstStyle>
          <a:p>
            <a:r>
              <a:rPr lang="en-US"/>
              <a:t>Add Title </a:t>
            </a:r>
          </a:p>
        </p:txBody>
      </p:sp>
      <p:sp>
        <p:nvSpPr>
          <p:cNvPr id="3" name="Subtitle 2">
            <a:extLst>
              <a:ext uri="{FF2B5EF4-FFF2-40B4-BE49-F238E27FC236}">
                <a16:creationId xmlns:a16="http://schemas.microsoft.com/office/drawing/2014/main" id="{9A2B5661-7CA8-2748-8523-AD0DFD354CC8}"/>
              </a:ext>
            </a:extLst>
          </p:cNvPr>
          <p:cNvSpPr>
            <a:spLocks noGrp="1"/>
          </p:cNvSpPr>
          <p:nvPr>
            <p:ph type="subTitle" idx="1" hasCustomPrompt="1"/>
          </p:nvPr>
        </p:nvSpPr>
        <p:spPr>
          <a:xfrm>
            <a:off x="808057" y="4552915"/>
            <a:ext cx="5030036" cy="365125"/>
          </a:xfrm>
        </p:spPr>
        <p:txBody>
          <a:bodyPr>
            <a:normAutofit/>
          </a:bodyPr>
          <a:lstStyle>
            <a:lvl1pPr marL="0" indent="0" algn="l">
              <a:buNone/>
              <a:defRPr sz="1600" b="1"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Add Subtitle here</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hasCustomPrompt="1"/>
          </p:nvPr>
        </p:nvSpPr>
        <p:spPr>
          <a:xfrm>
            <a:off x="808057" y="4928790"/>
            <a:ext cx="5030036" cy="1502677"/>
          </a:xfrm>
        </p:spPr>
        <p:txBody>
          <a:bodyPr>
            <a:normAutofit/>
          </a:bodyPr>
          <a:lstStyle>
            <a:lvl1pPr marL="0" indent="0">
              <a:buNone/>
              <a:defRPr sz="160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cxnSp>
        <p:nvCxnSpPr>
          <p:cNvPr id="13" name="Straight Connector 12" title="Verticle Rule Line">
            <a:extLst>
              <a:ext uri="{FF2B5EF4-FFF2-40B4-BE49-F238E27FC236}">
                <a16:creationId xmlns:a16="http://schemas.microsoft.com/office/drawing/2014/main" id="{CE266693-B86C-0A7F-4122-5AFA5028696B}"/>
              </a:ext>
            </a:extLst>
          </p:cNvPr>
          <p:cNvCxnSpPr>
            <a:cxnSpLocks/>
          </p:cNvCxnSpPr>
          <p:nvPr userDrawn="1"/>
        </p:nvCxnSpPr>
        <p:spPr>
          <a:xfrm flipH="1">
            <a:off x="863268" y="4083933"/>
            <a:ext cx="1253208" cy="0"/>
          </a:xfrm>
          <a:prstGeom prst="line">
            <a:avLst/>
          </a:prstGeom>
          <a:ln w="76200">
            <a:solidFill>
              <a:schemeClr val="accent2">
                <a:alpha val="50196"/>
              </a:schemeClr>
            </a:solidFill>
          </a:ln>
        </p:spPr>
        <p:style>
          <a:lnRef idx="1">
            <a:schemeClr val="accent1"/>
          </a:lnRef>
          <a:fillRef idx="0">
            <a:schemeClr val="accent1"/>
          </a:fillRef>
          <a:effectRef idx="0">
            <a:schemeClr val="accent1"/>
          </a:effectRef>
          <a:fontRef idx="minor">
            <a:schemeClr val="tx1"/>
          </a:fontRef>
        </p:style>
      </p:cxnSp>
      <p:sp>
        <p:nvSpPr>
          <p:cNvPr id="15" name="Picture Placeholder 14">
            <a:extLst>
              <a:ext uri="{FF2B5EF4-FFF2-40B4-BE49-F238E27FC236}">
                <a16:creationId xmlns:a16="http://schemas.microsoft.com/office/drawing/2014/main" id="{FFF9B1CD-0F75-2582-F5BC-0027F62F8077}"/>
              </a:ext>
            </a:extLst>
          </p:cNvPr>
          <p:cNvSpPr>
            <a:spLocks noGrp="1"/>
          </p:cNvSpPr>
          <p:nvPr>
            <p:ph type="pic" sz="quarter" idx="14" hasCustomPrompt="1"/>
          </p:nvPr>
        </p:nvSpPr>
        <p:spPr>
          <a:xfrm>
            <a:off x="6208657" y="1064814"/>
            <a:ext cx="4884723" cy="5024485"/>
          </a:xfrm>
          <a:prstGeom prst="ellipse">
            <a:avLst/>
          </a:prstGeom>
          <a:ln w="9525">
            <a:noFill/>
          </a:ln>
        </p:spPr>
        <p:txBody>
          <a:bodyPr anchor="ctr">
            <a:normAutofit/>
          </a:bodyPr>
          <a:lstStyle>
            <a:lvl1pPr marL="0" indent="0" algn="ctr">
              <a:buNone/>
              <a:defRPr sz="1800"/>
            </a:lvl1pPr>
          </a:lstStyle>
          <a:p>
            <a:r>
              <a:rPr lang="en-US"/>
              <a:t>Click to add picture </a:t>
            </a:r>
          </a:p>
        </p:txBody>
      </p:sp>
    </p:spTree>
    <p:extLst>
      <p:ext uri="{BB962C8B-B14F-4D97-AF65-F5344CB8AC3E}">
        <p14:creationId xmlns:p14="http://schemas.microsoft.com/office/powerpoint/2010/main" val="2654955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440766"/>
            <a:ext cx="10506386" cy="586583"/>
          </a:xfrm>
        </p:spPr>
        <p:txBody>
          <a:bodyPr anchor="b">
            <a:normAutofit/>
          </a:bodyPr>
          <a:lstStyle>
            <a:lvl1pPr algn="l">
              <a:lnSpc>
                <a:spcPct val="75000"/>
              </a:lnSpc>
              <a:defRPr sz="3200" b="1" cap="all" baseline="0"/>
            </a:lvl1pPr>
          </a:lstStyle>
          <a:p>
            <a:r>
              <a:rPr lang="en-US"/>
              <a:t>Add Title </a:t>
            </a:r>
          </a:p>
        </p:txBody>
      </p:sp>
      <p:cxnSp>
        <p:nvCxnSpPr>
          <p:cNvPr id="13" name="Straight Connector 12" title="Verticle Rule Line">
            <a:extLst>
              <a:ext uri="{FF2B5EF4-FFF2-40B4-BE49-F238E27FC236}">
                <a16:creationId xmlns:a16="http://schemas.microsoft.com/office/drawing/2014/main" id="{CE266693-B86C-0A7F-4122-5AFA5028696B}"/>
              </a:ext>
            </a:extLst>
          </p:cNvPr>
          <p:cNvCxnSpPr>
            <a:cxnSpLocks/>
          </p:cNvCxnSpPr>
          <p:nvPr userDrawn="1"/>
        </p:nvCxnSpPr>
        <p:spPr>
          <a:xfrm flipH="1">
            <a:off x="853219" y="1370880"/>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sp>
        <p:nvSpPr>
          <p:cNvPr id="5" name="Content Placeholder 3">
            <a:extLst>
              <a:ext uri="{FF2B5EF4-FFF2-40B4-BE49-F238E27FC236}">
                <a16:creationId xmlns:a16="http://schemas.microsoft.com/office/drawing/2014/main" id="{06B18601-29B7-CEC1-B476-E63FC26258C4}"/>
              </a:ext>
            </a:extLst>
          </p:cNvPr>
          <p:cNvSpPr>
            <a:spLocks noGrp="1"/>
          </p:cNvSpPr>
          <p:nvPr>
            <p:ph sz="quarter" idx="14"/>
          </p:nvPr>
        </p:nvSpPr>
        <p:spPr>
          <a:xfrm>
            <a:off x="3008647" y="1497208"/>
            <a:ext cx="8266112" cy="4541837"/>
          </a:xfrm>
        </p:spPr>
        <p:txBody>
          <a:bodyPr/>
          <a:lstStyle>
            <a:lvl1pPr marL="0" indent="0">
              <a:lnSpc>
                <a:spcPct val="150000"/>
              </a:lnSpc>
              <a:buNone/>
              <a:defRPr sz="32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93590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ist">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F2E5F8C-6D58-8F32-B51F-0C3D8A3488C8}"/>
              </a:ext>
              <a:ext uri="{C183D7F6-B498-43B3-948B-1728B52AA6E4}">
                <adec:decorative xmlns:adec="http://schemas.microsoft.com/office/drawing/2017/decorative" val="1"/>
              </a:ext>
            </a:extLst>
          </p:cNvPr>
          <p:cNvSpPr/>
          <p:nvPr userDrawn="1"/>
        </p:nvSpPr>
        <p:spPr>
          <a:xfrm>
            <a:off x="4253739" y="0"/>
            <a:ext cx="7938261" cy="6858000"/>
          </a:xfrm>
          <a:prstGeom prst="rect">
            <a:avLst/>
          </a:prstGeom>
          <a:solidFill>
            <a:srgbClr val="FFFFFF">
              <a:alpha val="8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440766"/>
            <a:ext cx="10506386" cy="586583"/>
          </a:xfrm>
        </p:spPr>
        <p:txBody>
          <a:bodyPr anchor="b">
            <a:normAutofit/>
          </a:bodyPr>
          <a:lstStyle>
            <a:lvl1pPr algn="l">
              <a:lnSpc>
                <a:spcPct val="75000"/>
              </a:lnSpc>
              <a:defRPr sz="3200" b="1" cap="all" baseline="0"/>
            </a:lvl1pPr>
          </a:lstStyle>
          <a:p>
            <a:r>
              <a:rPr lang="en-US"/>
              <a:t>Add Title </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hasCustomPrompt="1"/>
          </p:nvPr>
        </p:nvSpPr>
        <p:spPr>
          <a:xfrm>
            <a:off x="767865" y="1665516"/>
            <a:ext cx="2492882" cy="3506871"/>
          </a:xfrm>
        </p:spPr>
        <p:txBody>
          <a:bodyPr>
            <a:normAutofit/>
          </a:bodyPr>
          <a:lstStyle>
            <a:lvl1pPr marL="0" indent="0">
              <a:lnSpc>
                <a:spcPct val="150000"/>
              </a:lnSpc>
              <a:buNone/>
              <a:defRPr sz="160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cxnSp>
        <p:nvCxnSpPr>
          <p:cNvPr id="13" name="Straight Connector 12">
            <a:extLst>
              <a:ext uri="{FF2B5EF4-FFF2-40B4-BE49-F238E27FC236}">
                <a16:creationId xmlns:a16="http://schemas.microsoft.com/office/drawing/2014/main" id="{CE266693-B86C-0A7F-4122-5AFA5028696B}"/>
              </a:ext>
              <a:ext uri="{C183D7F6-B498-43B3-948B-1728B52AA6E4}">
                <adec:decorative xmlns:adec="http://schemas.microsoft.com/office/drawing/2017/decorative" val="1"/>
              </a:ext>
            </a:extLst>
          </p:cNvPr>
          <p:cNvCxnSpPr>
            <a:cxnSpLocks/>
          </p:cNvCxnSpPr>
          <p:nvPr userDrawn="1"/>
        </p:nvCxnSpPr>
        <p:spPr>
          <a:xfrm flipH="1">
            <a:off x="853219" y="1370880"/>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11">
            <a:extLst>
              <a:ext uri="{FF2B5EF4-FFF2-40B4-BE49-F238E27FC236}">
                <a16:creationId xmlns:a16="http://schemas.microsoft.com/office/drawing/2014/main" id="{678FDCB9-AEA4-F924-769F-D7879C1F8D83}"/>
              </a:ext>
            </a:extLst>
          </p:cNvPr>
          <p:cNvSpPr>
            <a:spLocks noGrp="1"/>
          </p:cNvSpPr>
          <p:nvPr>
            <p:ph type="body" sz="quarter" idx="17" hasCustomPrompt="1"/>
          </p:nvPr>
        </p:nvSpPr>
        <p:spPr>
          <a:xfrm>
            <a:off x="4922978" y="1532515"/>
            <a:ext cx="777240" cy="777240"/>
          </a:xfrm>
          <a:prstGeom prst="ellipse">
            <a:avLst/>
          </a:prstGeom>
          <a:solidFill>
            <a:schemeClr val="tx1"/>
          </a:solidFill>
        </p:spPr>
        <p:txBody>
          <a:bodyPr lIns="0" tIns="0" rIns="0" bIns="91440" anchor="ctr">
            <a:normAutofit/>
          </a:bodyPr>
          <a:lstStyle>
            <a:lvl1pPr marL="0" indent="0" algn="ctr">
              <a:lnSpc>
                <a:spcPct val="90000"/>
              </a:lnSpc>
              <a:spcBef>
                <a:spcPts val="0"/>
              </a:spcBef>
              <a:buNone/>
              <a:defRPr sz="3200">
                <a:solidFill>
                  <a:schemeClr val="bg1"/>
                </a:solidFill>
              </a:defRPr>
            </a:lvl1pPr>
          </a:lstStyle>
          <a:p>
            <a:pPr lvl="0"/>
            <a:r>
              <a:rPr lang="en-US"/>
              <a:t>#</a:t>
            </a:r>
          </a:p>
        </p:txBody>
      </p:sp>
      <p:sp>
        <p:nvSpPr>
          <p:cNvPr id="5" name="Text Placeholder 9">
            <a:extLst>
              <a:ext uri="{FF2B5EF4-FFF2-40B4-BE49-F238E27FC236}">
                <a16:creationId xmlns:a16="http://schemas.microsoft.com/office/drawing/2014/main" id="{1F1B55E6-D30C-94A2-74A3-7753E4C42B8D}"/>
              </a:ext>
            </a:extLst>
          </p:cNvPr>
          <p:cNvSpPr>
            <a:spLocks noGrp="1"/>
          </p:cNvSpPr>
          <p:nvPr>
            <p:ph type="body" sz="quarter" idx="14" hasCustomPrompt="1"/>
          </p:nvPr>
        </p:nvSpPr>
        <p:spPr>
          <a:xfrm>
            <a:off x="6171376" y="1355087"/>
            <a:ext cx="5052635" cy="1132097"/>
          </a:xfrm>
        </p:spPr>
        <p:txBody>
          <a:bodyPr anchor="t">
            <a:normAutofit/>
          </a:bodyPr>
          <a:lstStyle>
            <a:lvl1pPr marL="0" indent="0">
              <a:lnSpc>
                <a:spcPct val="150000"/>
              </a:lnSpc>
              <a:buNone/>
              <a:defRPr sz="24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4" name="Text Placeholder 11">
            <a:extLst>
              <a:ext uri="{FF2B5EF4-FFF2-40B4-BE49-F238E27FC236}">
                <a16:creationId xmlns:a16="http://schemas.microsoft.com/office/drawing/2014/main" id="{CF472EDF-4FA4-A513-0E98-D822B8C958C9}"/>
              </a:ext>
            </a:extLst>
          </p:cNvPr>
          <p:cNvSpPr>
            <a:spLocks noGrp="1"/>
          </p:cNvSpPr>
          <p:nvPr>
            <p:ph type="body" sz="quarter" idx="18" hasCustomPrompt="1"/>
          </p:nvPr>
        </p:nvSpPr>
        <p:spPr>
          <a:xfrm>
            <a:off x="4922978" y="3030332"/>
            <a:ext cx="777240" cy="777240"/>
          </a:xfrm>
          <a:prstGeom prst="ellipse">
            <a:avLst/>
          </a:prstGeom>
          <a:solidFill>
            <a:schemeClr val="tx1"/>
          </a:solidFill>
        </p:spPr>
        <p:txBody>
          <a:bodyPr lIns="0" tIns="0" rIns="0" bIns="91440" anchor="ctr">
            <a:normAutofit/>
          </a:bodyPr>
          <a:lstStyle>
            <a:lvl1pPr marL="0" indent="0" algn="ctr">
              <a:lnSpc>
                <a:spcPct val="90000"/>
              </a:lnSpc>
              <a:spcBef>
                <a:spcPts val="0"/>
              </a:spcBef>
              <a:buNone/>
              <a:defRPr sz="3200">
                <a:solidFill>
                  <a:schemeClr val="bg1"/>
                </a:solidFill>
              </a:defRPr>
            </a:lvl1pPr>
          </a:lstStyle>
          <a:p>
            <a:pPr lvl="0"/>
            <a:r>
              <a:rPr lang="en-US"/>
              <a:t>#</a:t>
            </a:r>
          </a:p>
        </p:txBody>
      </p:sp>
      <p:sp>
        <p:nvSpPr>
          <p:cNvPr id="6" name="Text Placeholder 9">
            <a:extLst>
              <a:ext uri="{FF2B5EF4-FFF2-40B4-BE49-F238E27FC236}">
                <a16:creationId xmlns:a16="http://schemas.microsoft.com/office/drawing/2014/main" id="{21466440-7F75-D2E2-E6A5-0B6934E0C49B}"/>
              </a:ext>
            </a:extLst>
          </p:cNvPr>
          <p:cNvSpPr>
            <a:spLocks noGrp="1"/>
          </p:cNvSpPr>
          <p:nvPr>
            <p:ph type="body" sz="quarter" idx="15" hasCustomPrompt="1"/>
          </p:nvPr>
        </p:nvSpPr>
        <p:spPr>
          <a:xfrm>
            <a:off x="6171375" y="2852903"/>
            <a:ext cx="5052635" cy="1132097"/>
          </a:xfrm>
        </p:spPr>
        <p:txBody>
          <a:bodyPr anchor="t">
            <a:normAutofit/>
          </a:bodyPr>
          <a:lstStyle>
            <a:lvl1pPr marL="0" indent="0">
              <a:lnSpc>
                <a:spcPct val="150000"/>
              </a:lnSpc>
              <a:buNone/>
              <a:defRPr sz="24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5" name="Text Placeholder 11">
            <a:extLst>
              <a:ext uri="{FF2B5EF4-FFF2-40B4-BE49-F238E27FC236}">
                <a16:creationId xmlns:a16="http://schemas.microsoft.com/office/drawing/2014/main" id="{E67C585A-7EB8-F39C-0B1A-47CB38C47171}"/>
              </a:ext>
            </a:extLst>
          </p:cNvPr>
          <p:cNvSpPr>
            <a:spLocks noGrp="1"/>
          </p:cNvSpPr>
          <p:nvPr>
            <p:ph type="body" sz="quarter" idx="19" hasCustomPrompt="1"/>
          </p:nvPr>
        </p:nvSpPr>
        <p:spPr>
          <a:xfrm>
            <a:off x="4922978" y="4528149"/>
            <a:ext cx="777240" cy="777240"/>
          </a:xfrm>
          <a:prstGeom prst="ellipse">
            <a:avLst/>
          </a:prstGeom>
          <a:solidFill>
            <a:schemeClr val="tx1"/>
          </a:solidFill>
        </p:spPr>
        <p:txBody>
          <a:bodyPr lIns="0" tIns="0" rIns="0" bIns="91440" anchor="ctr">
            <a:normAutofit/>
          </a:bodyPr>
          <a:lstStyle>
            <a:lvl1pPr marL="0" indent="0" algn="ctr">
              <a:lnSpc>
                <a:spcPct val="90000"/>
              </a:lnSpc>
              <a:spcBef>
                <a:spcPts val="0"/>
              </a:spcBef>
              <a:buNone/>
              <a:defRPr sz="3200">
                <a:solidFill>
                  <a:schemeClr val="bg1"/>
                </a:solidFill>
              </a:defRPr>
            </a:lvl1pPr>
          </a:lstStyle>
          <a:p>
            <a:pPr lvl="0"/>
            <a:r>
              <a:rPr lang="en-US"/>
              <a:t>#</a:t>
            </a:r>
          </a:p>
        </p:txBody>
      </p:sp>
      <p:sp>
        <p:nvSpPr>
          <p:cNvPr id="9" name="Text Placeholder 9">
            <a:extLst>
              <a:ext uri="{FF2B5EF4-FFF2-40B4-BE49-F238E27FC236}">
                <a16:creationId xmlns:a16="http://schemas.microsoft.com/office/drawing/2014/main" id="{8F912DBC-B36A-7029-667C-F8439553300D}"/>
              </a:ext>
            </a:extLst>
          </p:cNvPr>
          <p:cNvSpPr>
            <a:spLocks noGrp="1"/>
          </p:cNvSpPr>
          <p:nvPr>
            <p:ph type="body" sz="quarter" idx="16" hasCustomPrompt="1"/>
          </p:nvPr>
        </p:nvSpPr>
        <p:spPr>
          <a:xfrm>
            <a:off x="6171375" y="4350721"/>
            <a:ext cx="5052635" cy="1132097"/>
          </a:xfrm>
        </p:spPr>
        <p:txBody>
          <a:bodyPr anchor="t">
            <a:normAutofit/>
          </a:bodyPr>
          <a:lstStyle>
            <a:lvl1pPr marL="0" indent="0">
              <a:lnSpc>
                <a:spcPct val="150000"/>
              </a:lnSpc>
              <a:buNone/>
              <a:defRPr sz="24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solidFill>
                  <a:schemeClr val="tx1"/>
                </a:solidFill>
              </a:defRPr>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3540235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8873926-7B78-3D8B-7329-EF50EAE68417}"/>
              </a:ext>
              <a:ext uri="{C183D7F6-B498-43B3-948B-1728B52AA6E4}">
                <adec:decorative xmlns:adec="http://schemas.microsoft.com/office/drawing/2017/decorative" val="1"/>
              </a:ext>
            </a:extLst>
          </p:cNvPr>
          <p:cNvGrpSpPr/>
          <p:nvPr userDrawn="1"/>
        </p:nvGrpSpPr>
        <p:grpSpPr>
          <a:xfrm>
            <a:off x="4152471" y="983016"/>
            <a:ext cx="7176252" cy="4806702"/>
            <a:chOff x="3843454" y="907788"/>
            <a:chExt cx="7789936" cy="5217752"/>
          </a:xfrm>
        </p:grpSpPr>
        <p:sp>
          <p:nvSpPr>
            <p:cNvPr id="16" name="Oval 15">
              <a:extLst>
                <a:ext uri="{FF2B5EF4-FFF2-40B4-BE49-F238E27FC236}">
                  <a16:creationId xmlns:a16="http://schemas.microsoft.com/office/drawing/2014/main" id="{E4085623-B323-15BB-984D-DDE69D4B9587}"/>
                </a:ext>
              </a:extLst>
            </p:cNvPr>
            <p:cNvSpPr/>
            <p:nvPr/>
          </p:nvSpPr>
          <p:spPr>
            <a:xfrm>
              <a:off x="3843454" y="3122988"/>
              <a:ext cx="3002552" cy="3002552"/>
            </a:xfrm>
            <a:prstGeom prst="ellipse">
              <a:avLst/>
            </a:prstGeom>
            <a:solidFill>
              <a:schemeClr val="accent2">
                <a:alpha val="5019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rbel" panose="020B0503020204020204" pitchFamily="34" charset="0"/>
              </a:endParaRPr>
            </a:p>
          </p:txBody>
        </p:sp>
        <p:sp>
          <p:nvSpPr>
            <p:cNvPr id="17" name="Oval 16">
              <a:extLst>
                <a:ext uri="{FF2B5EF4-FFF2-40B4-BE49-F238E27FC236}">
                  <a16:creationId xmlns:a16="http://schemas.microsoft.com/office/drawing/2014/main" id="{B6C7E221-8D2B-CBFC-68D6-839D5E0657F8}"/>
                </a:ext>
              </a:extLst>
            </p:cNvPr>
            <p:cNvSpPr/>
            <p:nvPr/>
          </p:nvSpPr>
          <p:spPr>
            <a:xfrm>
              <a:off x="8630838" y="907788"/>
              <a:ext cx="3002552" cy="3002552"/>
            </a:xfrm>
            <a:prstGeom prst="ellipse">
              <a:avLst/>
            </a:prstGeom>
            <a:solidFill>
              <a:schemeClr val="accent2">
                <a:alpha val="50196"/>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rbel" panose="020B0503020204020204" pitchFamily="34" charset="0"/>
              </a:endParaRPr>
            </a:p>
          </p:txBody>
        </p:sp>
        <p:sp>
          <p:nvSpPr>
            <p:cNvPr id="18" name="Oval 17">
              <a:extLst>
                <a:ext uri="{FF2B5EF4-FFF2-40B4-BE49-F238E27FC236}">
                  <a16:creationId xmlns:a16="http://schemas.microsoft.com/office/drawing/2014/main" id="{775363E9-2831-22C4-5953-A85CCD374559}"/>
                </a:ext>
              </a:extLst>
            </p:cNvPr>
            <p:cNvSpPr/>
            <p:nvPr/>
          </p:nvSpPr>
          <p:spPr>
            <a:xfrm>
              <a:off x="6431113" y="2040522"/>
              <a:ext cx="2786092" cy="278609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rbel" panose="020B0503020204020204" pitchFamily="34" charset="0"/>
              </a:endParaRPr>
            </a:p>
          </p:txBody>
        </p:sp>
        <p:sp>
          <p:nvSpPr>
            <p:cNvPr id="23" name="Oval 22">
              <a:extLst>
                <a:ext uri="{FF2B5EF4-FFF2-40B4-BE49-F238E27FC236}">
                  <a16:creationId xmlns:a16="http://schemas.microsoft.com/office/drawing/2014/main" id="{2D9BC358-DA62-078E-A1CA-3210A4B84823}"/>
                </a:ext>
              </a:extLst>
            </p:cNvPr>
            <p:cNvSpPr/>
            <p:nvPr/>
          </p:nvSpPr>
          <p:spPr>
            <a:xfrm>
              <a:off x="6214653" y="1838034"/>
              <a:ext cx="3201728" cy="3201728"/>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Corbel" panose="020B0503020204020204" pitchFamily="34" charset="0"/>
              </a:endParaRPr>
            </a:p>
          </p:txBody>
        </p:sp>
      </p:grpSp>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440766"/>
            <a:ext cx="10506386" cy="586583"/>
          </a:xfrm>
        </p:spPr>
        <p:txBody>
          <a:bodyPr anchor="b">
            <a:normAutofit/>
          </a:bodyPr>
          <a:lstStyle>
            <a:lvl1pPr algn="l">
              <a:lnSpc>
                <a:spcPct val="75000"/>
              </a:lnSpc>
              <a:defRPr sz="3200" b="1" cap="all" baseline="0"/>
            </a:lvl1pPr>
          </a:lstStyle>
          <a:p>
            <a:r>
              <a:rPr lang="en-US"/>
              <a:t>Add Title </a:t>
            </a:r>
          </a:p>
        </p:txBody>
      </p:sp>
      <p:cxnSp>
        <p:nvCxnSpPr>
          <p:cNvPr id="13" name="Straight Connector 12">
            <a:extLst>
              <a:ext uri="{FF2B5EF4-FFF2-40B4-BE49-F238E27FC236}">
                <a16:creationId xmlns:a16="http://schemas.microsoft.com/office/drawing/2014/main" id="{CE266693-B86C-0A7F-4122-5AFA5028696B}"/>
              </a:ext>
              <a:ext uri="{C183D7F6-B498-43B3-948B-1728B52AA6E4}">
                <adec:decorative xmlns:adec="http://schemas.microsoft.com/office/drawing/2017/decorative" val="1"/>
              </a:ext>
            </a:extLst>
          </p:cNvPr>
          <p:cNvCxnSpPr>
            <a:cxnSpLocks/>
          </p:cNvCxnSpPr>
          <p:nvPr userDrawn="1"/>
        </p:nvCxnSpPr>
        <p:spPr>
          <a:xfrm flipH="1">
            <a:off x="853219" y="1370880"/>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9">
            <a:extLst>
              <a:ext uri="{FF2B5EF4-FFF2-40B4-BE49-F238E27FC236}">
                <a16:creationId xmlns:a16="http://schemas.microsoft.com/office/drawing/2014/main" id="{37AB175B-864E-BA0F-E983-C33054BB0D7A}"/>
              </a:ext>
            </a:extLst>
          </p:cNvPr>
          <p:cNvSpPr>
            <a:spLocks noGrp="1"/>
          </p:cNvSpPr>
          <p:nvPr>
            <p:ph type="body" sz="quarter" idx="14" hasCustomPrompt="1"/>
          </p:nvPr>
        </p:nvSpPr>
        <p:spPr>
          <a:xfrm>
            <a:off x="767865" y="1665516"/>
            <a:ext cx="2492882" cy="3506871"/>
          </a:xfrm>
        </p:spPr>
        <p:txBody>
          <a:bodyPr>
            <a:normAutofit/>
          </a:bodyPr>
          <a:lstStyle>
            <a:lvl1pPr marL="0" indent="0">
              <a:lnSpc>
                <a:spcPct val="150000"/>
              </a:lnSpc>
              <a:buNone/>
              <a:defRPr sz="160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hasCustomPrompt="1"/>
          </p:nvPr>
        </p:nvSpPr>
        <p:spPr>
          <a:xfrm>
            <a:off x="4445561" y="3838475"/>
            <a:ext cx="2146157" cy="984735"/>
          </a:xfrm>
        </p:spPr>
        <p:txBody>
          <a:bodyPr>
            <a:normAutofit/>
          </a:bodyPr>
          <a:lstStyle>
            <a:lvl1pPr marL="0" indent="0" algn="ctr">
              <a:lnSpc>
                <a:spcPct val="100000"/>
              </a:lnSpc>
              <a:buNone/>
              <a:defRPr sz="2400" b="1"/>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1" name="Text Placeholder 9">
            <a:extLst>
              <a:ext uri="{FF2B5EF4-FFF2-40B4-BE49-F238E27FC236}">
                <a16:creationId xmlns:a16="http://schemas.microsoft.com/office/drawing/2014/main" id="{FDE2C736-388B-9EFD-81DA-A15F750F9538}"/>
              </a:ext>
            </a:extLst>
          </p:cNvPr>
          <p:cNvSpPr>
            <a:spLocks noGrp="1"/>
          </p:cNvSpPr>
          <p:nvPr>
            <p:ph type="body" sz="quarter" idx="17" hasCustomPrompt="1"/>
          </p:nvPr>
        </p:nvSpPr>
        <p:spPr>
          <a:xfrm>
            <a:off x="4445561" y="4857546"/>
            <a:ext cx="2146157" cy="314841"/>
          </a:xfrm>
        </p:spPr>
        <p:txBody>
          <a:bodyPr>
            <a:normAutofit/>
          </a:bodyPr>
          <a:lstStyle>
            <a:lvl1pPr marL="0" indent="0" algn="ctr">
              <a:lnSpc>
                <a:spcPct val="100000"/>
              </a:lnSpc>
              <a:buNone/>
              <a:defRPr sz="1600" b="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9" name="Text Placeholder 9">
            <a:extLst>
              <a:ext uri="{FF2B5EF4-FFF2-40B4-BE49-F238E27FC236}">
                <a16:creationId xmlns:a16="http://schemas.microsoft.com/office/drawing/2014/main" id="{F2E321BD-9A11-AE29-8459-9C200AF79776}"/>
              </a:ext>
            </a:extLst>
          </p:cNvPr>
          <p:cNvSpPr>
            <a:spLocks noGrp="1"/>
          </p:cNvSpPr>
          <p:nvPr>
            <p:ph type="body" sz="quarter" idx="16" hasCustomPrompt="1"/>
          </p:nvPr>
        </p:nvSpPr>
        <p:spPr>
          <a:xfrm>
            <a:off x="6833442" y="2753783"/>
            <a:ext cx="1984267" cy="948574"/>
          </a:xfrm>
        </p:spPr>
        <p:txBody>
          <a:bodyPr>
            <a:normAutofit/>
          </a:bodyPr>
          <a:lstStyle>
            <a:lvl1pPr marL="0" indent="0" algn="ctr">
              <a:lnSpc>
                <a:spcPct val="100000"/>
              </a:lnSpc>
              <a:buNone/>
              <a:defRPr sz="2400" b="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2" name="Text Placeholder 9">
            <a:extLst>
              <a:ext uri="{FF2B5EF4-FFF2-40B4-BE49-F238E27FC236}">
                <a16:creationId xmlns:a16="http://schemas.microsoft.com/office/drawing/2014/main" id="{86DD92F1-24D0-50C9-4AB7-DC84EC5DEA9A}"/>
              </a:ext>
            </a:extLst>
          </p:cNvPr>
          <p:cNvSpPr>
            <a:spLocks noGrp="1"/>
          </p:cNvSpPr>
          <p:nvPr>
            <p:ph type="body" sz="quarter" idx="18" hasCustomPrompt="1"/>
          </p:nvPr>
        </p:nvSpPr>
        <p:spPr>
          <a:xfrm>
            <a:off x="6843490" y="3702356"/>
            <a:ext cx="1984267" cy="317712"/>
          </a:xfrm>
        </p:spPr>
        <p:txBody>
          <a:bodyPr>
            <a:normAutofit/>
          </a:bodyPr>
          <a:lstStyle>
            <a:lvl1pPr marL="0" indent="0" algn="ctr">
              <a:lnSpc>
                <a:spcPct val="100000"/>
              </a:lnSpc>
              <a:buNone/>
              <a:defRPr sz="1600" b="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6" name="Text Placeholder 9">
            <a:extLst>
              <a:ext uri="{FF2B5EF4-FFF2-40B4-BE49-F238E27FC236}">
                <a16:creationId xmlns:a16="http://schemas.microsoft.com/office/drawing/2014/main" id="{0EFE4CF5-A2F0-8B32-3770-9CAA8D022A63}"/>
              </a:ext>
            </a:extLst>
          </p:cNvPr>
          <p:cNvSpPr>
            <a:spLocks noGrp="1"/>
          </p:cNvSpPr>
          <p:nvPr>
            <p:ph type="body" sz="quarter" idx="15" hasCustomPrompt="1"/>
          </p:nvPr>
        </p:nvSpPr>
        <p:spPr>
          <a:xfrm>
            <a:off x="8971447" y="1712736"/>
            <a:ext cx="1984267" cy="896066"/>
          </a:xfrm>
        </p:spPr>
        <p:txBody>
          <a:bodyPr>
            <a:normAutofit/>
          </a:bodyPr>
          <a:lstStyle>
            <a:lvl1pPr marL="0" indent="0" algn="ctr">
              <a:lnSpc>
                <a:spcPct val="100000"/>
              </a:lnSpc>
              <a:buNone/>
              <a:defRPr sz="2400" b="1"/>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14" name="Text Placeholder 9">
            <a:extLst>
              <a:ext uri="{FF2B5EF4-FFF2-40B4-BE49-F238E27FC236}">
                <a16:creationId xmlns:a16="http://schemas.microsoft.com/office/drawing/2014/main" id="{D79E692B-5B0D-1A20-90E6-6E364FBB4ED0}"/>
              </a:ext>
            </a:extLst>
          </p:cNvPr>
          <p:cNvSpPr>
            <a:spLocks noGrp="1"/>
          </p:cNvSpPr>
          <p:nvPr>
            <p:ph type="body" sz="quarter" idx="19" hasCustomPrompt="1"/>
          </p:nvPr>
        </p:nvSpPr>
        <p:spPr>
          <a:xfrm>
            <a:off x="8971447" y="2608801"/>
            <a:ext cx="1984267" cy="365125"/>
          </a:xfrm>
        </p:spPr>
        <p:txBody>
          <a:bodyPr>
            <a:normAutofit/>
          </a:bodyPr>
          <a:lstStyle>
            <a:lvl1pPr marL="0" indent="0" algn="ctr">
              <a:lnSpc>
                <a:spcPct val="100000"/>
              </a:lnSpc>
              <a:buNone/>
              <a:defRPr sz="1600" b="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313979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F2E5F8C-6D58-8F32-B51F-0C3D8A3488C8}"/>
              </a:ext>
              <a:ext uri="{C183D7F6-B498-43B3-948B-1728B52AA6E4}">
                <adec:decorative xmlns:adec="http://schemas.microsoft.com/office/drawing/2017/decorative" val="1"/>
              </a:ext>
            </a:extLst>
          </p:cNvPr>
          <p:cNvSpPr/>
          <p:nvPr userDrawn="1"/>
        </p:nvSpPr>
        <p:spPr>
          <a:xfrm>
            <a:off x="4253739" y="0"/>
            <a:ext cx="7938261" cy="6858000"/>
          </a:xfrm>
          <a:prstGeom prst="rect">
            <a:avLst/>
          </a:prstGeom>
          <a:solidFill>
            <a:srgbClr val="FFFFFF">
              <a:alpha val="89804"/>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57817" y="269182"/>
            <a:ext cx="3362008" cy="1196426"/>
          </a:xfrm>
        </p:spPr>
        <p:txBody>
          <a:bodyPr anchor="b">
            <a:normAutofit/>
          </a:bodyPr>
          <a:lstStyle>
            <a:lvl1pPr algn="l">
              <a:lnSpc>
                <a:spcPct val="90000"/>
              </a:lnSpc>
              <a:defRPr sz="3200" b="1" cap="all" baseline="0"/>
            </a:lvl1pPr>
          </a:lstStyle>
          <a:p>
            <a:r>
              <a:rPr lang="en-US"/>
              <a:t>Add Title here</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hasCustomPrompt="1"/>
          </p:nvPr>
        </p:nvSpPr>
        <p:spPr>
          <a:xfrm>
            <a:off x="757816" y="2100107"/>
            <a:ext cx="2899443" cy="3072280"/>
          </a:xfrm>
        </p:spPr>
        <p:txBody>
          <a:bodyPr>
            <a:normAutofit/>
          </a:bodyPr>
          <a:lstStyle>
            <a:lvl1pPr marL="0" indent="0">
              <a:lnSpc>
                <a:spcPct val="150000"/>
              </a:lnSpc>
              <a:buNone/>
              <a:defRPr sz="160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cxnSp>
        <p:nvCxnSpPr>
          <p:cNvPr id="13" name="Straight Connector 12">
            <a:extLst>
              <a:ext uri="{FF2B5EF4-FFF2-40B4-BE49-F238E27FC236}">
                <a16:creationId xmlns:a16="http://schemas.microsoft.com/office/drawing/2014/main" id="{CE266693-B86C-0A7F-4122-5AFA5028696B}"/>
              </a:ext>
              <a:ext uri="{C183D7F6-B498-43B3-948B-1728B52AA6E4}">
                <adec:decorative xmlns:adec="http://schemas.microsoft.com/office/drawing/2017/decorative" val="1"/>
              </a:ext>
            </a:extLst>
          </p:cNvPr>
          <p:cNvCxnSpPr>
            <a:cxnSpLocks/>
          </p:cNvCxnSpPr>
          <p:nvPr userDrawn="1"/>
        </p:nvCxnSpPr>
        <p:spPr>
          <a:xfrm flipH="1">
            <a:off x="853219" y="1802953"/>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BB38A35A-0479-9C12-5A6F-E459151CA6F7}"/>
              </a:ext>
              <a:ext uri="{C183D7F6-B498-43B3-948B-1728B52AA6E4}">
                <adec:decorative xmlns:adec="http://schemas.microsoft.com/office/drawing/2017/decorative" val="1"/>
              </a:ext>
            </a:extLst>
          </p:cNvPr>
          <p:cNvSpPr/>
          <p:nvPr userDrawn="1"/>
        </p:nvSpPr>
        <p:spPr>
          <a:xfrm>
            <a:off x="5193485" y="873373"/>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Picture Placeholder 27">
            <a:extLst>
              <a:ext uri="{FF2B5EF4-FFF2-40B4-BE49-F238E27FC236}">
                <a16:creationId xmlns:a16="http://schemas.microsoft.com/office/drawing/2014/main" id="{A36BCCE0-8E96-CFD7-773F-6DD349533190}"/>
              </a:ext>
            </a:extLst>
          </p:cNvPr>
          <p:cNvSpPr>
            <a:spLocks noGrp="1"/>
          </p:cNvSpPr>
          <p:nvPr>
            <p:ph type="pic" sz="quarter" idx="20"/>
          </p:nvPr>
        </p:nvSpPr>
        <p:spPr>
          <a:xfrm>
            <a:off x="5559245" y="1239133"/>
            <a:ext cx="731520" cy="731520"/>
          </a:xfrm>
        </p:spPr>
        <p:txBody>
          <a:bodyPr anchor="ctr">
            <a:normAutofit/>
          </a:bodyPr>
          <a:lstStyle>
            <a:lvl1pPr marL="0" indent="0" algn="ctr">
              <a:buNone/>
              <a:defRPr sz="1100">
                <a:solidFill>
                  <a:schemeClr val="tx1"/>
                </a:solidFill>
              </a:defRPr>
            </a:lvl1pPr>
          </a:lstStyle>
          <a:p>
            <a:endParaRPr lang="en-US"/>
          </a:p>
        </p:txBody>
      </p:sp>
      <p:sp>
        <p:nvSpPr>
          <p:cNvPr id="5" name="Text Placeholder 9">
            <a:extLst>
              <a:ext uri="{FF2B5EF4-FFF2-40B4-BE49-F238E27FC236}">
                <a16:creationId xmlns:a16="http://schemas.microsoft.com/office/drawing/2014/main" id="{1F1B55E6-D30C-94A2-74A3-7753E4C42B8D}"/>
              </a:ext>
            </a:extLst>
          </p:cNvPr>
          <p:cNvSpPr>
            <a:spLocks noGrp="1"/>
          </p:cNvSpPr>
          <p:nvPr>
            <p:ph type="body" sz="quarter" idx="14" hasCustomPrompt="1"/>
          </p:nvPr>
        </p:nvSpPr>
        <p:spPr>
          <a:xfrm>
            <a:off x="5106617" y="2504151"/>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22" name="Oval 21">
            <a:extLst>
              <a:ext uri="{FF2B5EF4-FFF2-40B4-BE49-F238E27FC236}">
                <a16:creationId xmlns:a16="http://schemas.microsoft.com/office/drawing/2014/main" id="{3312D6E0-52A8-9730-81A1-85A486A1FB89}"/>
              </a:ext>
              <a:ext uri="{C183D7F6-B498-43B3-948B-1728B52AA6E4}">
                <adec:decorative xmlns:adec="http://schemas.microsoft.com/office/drawing/2017/decorative" val="1"/>
              </a:ext>
            </a:extLst>
          </p:cNvPr>
          <p:cNvSpPr/>
          <p:nvPr userDrawn="1"/>
        </p:nvSpPr>
        <p:spPr>
          <a:xfrm>
            <a:off x="7502181" y="873373"/>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Picture Placeholder 27">
            <a:extLst>
              <a:ext uri="{FF2B5EF4-FFF2-40B4-BE49-F238E27FC236}">
                <a16:creationId xmlns:a16="http://schemas.microsoft.com/office/drawing/2014/main" id="{DDE02828-F855-FC8F-BE08-3709165F9334}"/>
              </a:ext>
            </a:extLst>
          </p:cNvPr>
          <p:cNvSpPr>
            <a:spLocks noGrp="1"/>
          </p:cNvSpPr>
          <p:nvPr>
            <p:ph type="pic" sz="quarter" idx="21"/>
          </p:nvPr>
        </p:nvSpPr>
        <p:spPr>
          <a:xfrm>
            <a:off x="7867941" y="1239133"/>
            <a:ext cx="731520" cy="731520"/>
          </a:xfrm>
        </p:spPr>
        <p:txBody>
          <a:bodyPr anchor="ctr">
            <a:normAutofit/>
          </a:bodyPr>
          <a:lstStyle>
            <a:lvl1pPr marL="0" indent="0" algn="ctr">
              <a:buNone/>
              <a:defRPr sz="1100">
                <a:solidFill>
                  <a:schemeClr val="tx1"/>
                </a:solidFill>
              </a:defRPr>
            </a:lvl1pPr>
          </a:lstStyle>
          <a:p>
            <a:endParaRPr lang="en-US"/>
          </a:p>
        </p:txBody>
      </p:sp>
      <p:sp>
        <p:nvSpPr>
          <p:cNvPr id="11" name="Text Placeholder 9">
            <a:extLst>
              <a:ext uri="{FF2B5EF4-FFF2-40B4-BE49-F238E27FC236}">
                <a16:creationId xmlns:a16="http://schemas.microsoft.com/office/drawing/2014/main" id="{B27154A6-5E2E-B227-1A26-0180BD37901A}"/>
              </a:ext>
            </a:extLst>
          </p:cNvPr>
          <p:cNvSpPr>
            <a:spLocks noGrp="1"/>
          </p:cNvSpPr>
          <p:nvPr>
            <p:ph type="body" sz="quarter" idx="15" hasCustomPrompt="1"/>
          </p:nvPr>
        </p:nvSpPr>
        <p:spPr>
          <a:xfrm>
            <a:off x="7415313" y="2504151"/>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23" name="Oval 22">
            <a:extLst>
              <a:ext uri="{FF2B5EF4-FFF2-40B4-BE49-F238E27FC236}">
                <a16:creationId xmlns:a16="http://schemas.microsoft.com/office/drawing/2014/main" id="{05C45418-A5D9-CF6D-A126-CFC582205161}"/>
              </a:ext>
              <a:ext uri="{C183D7F6-B498-43B3-948B-1728B52AA6E4}">
                <adec:decorative xmlns:adec="http://schemas.microsoft.com/office/drawing/2017/decorative" val="1"/>
              </a:ext>
            </a:extLst>
          </p:cNvPr>
          <p:cNvSpPr/>
          <p:nvPr userDrawn="1"/>
        </p:nvSpPr>
        <p:spPr>
          <a:xfrm>
            <a:off x="9810877" y="873373"/>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Picture Placeholder 27">
            <a:extLst>
              <a:ext uri="{FF2B5EF4-FFF2-40B4-BE49-F238E27FC236}">
                <a16:creationId xmlns:a16="http://schemas.microsoft.com/office/drawing/2014/main" id="{C9960172-8670-373D-A621-80693CE45A8F}"/>
              </a:ext>
            </a:extLst>
          </p:cNvPr>
          <p:cNvSpPr>
            <a:spLocks noGrp="1"/>
          </p:cNvSpPr>
          <p:nvPr>
            <p:ph type="pic" sz="quarter" idx="22"/>
          </p:nvPr>
        </p:nvSpPr>
        <p:spPr>
          <a:xfrm>
            <a:off x="10176637" y="1239133"/>
            <a:ext cx="731520" cy="731520"/>
          </a:xfrm>
        </p:spPr>
        <p:txBody>
          <a:bodyPr anchor="ctr">
            <a:normAutofit/>
          </a:bodyPr>
          <a:lstStyle>
            <a:lvl1pPr marL="0" indent="0" algn="ctr">
              <a:buNone/>
              <a:defRPr sz="1100">
                <a:solidFill>
                  <a:schemeClr val="tx1"/>
                </a:solidFill>
              </a:defRPr>
            </a:lvl1pPr>
          </a:lstStyle>
          <a:p>
            <a:endParaRPr lang="en-US"/>
          </a:p>
        </p:txBody>
      </p:sp>
      <p:sp>
        <p:nvSpPr>
          <p:cNvPr id="17" name="Text Placeholder 9">
            <a:extLst>
              <a:ext uri="{FF2B5EF4-FFF2-40B4-BE49-F238E27FC236}">
                <a16:creationId xmlns:a16="http://schemas.microsoft.com/office/drawing/2014/main" id="{864550A4-3E55-BC7E-8E76-D618452D34EB}"/>
              </a:ext>
            </a:extLst>
          </p:cNvPr>
          <p:cNvSpPr>
            <a:spLocks noGrp="1"/>
          </p:cNvSpPr>
          <p:nvPr>
            <p:ph type="body" sz="quarter" idx="16" hasCustomPrompt="1"/>
          </p:nvPr>
        </p:nvSpPr>
        <p:spPr>
          <a:xfrm>
            <a:off x="9724009" y="2504151"/>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24" name="Oval 23">
            <a:extLst>
              <a:ext uri="{FF2B5EF4-FFF2-40B4-BE49-F238E27FC236}">
                <a16:creationId xmlns:a16="http://schemas.microsoft.com/office/drawing/2014/main" id="{DC3DC7D4-9A01-6517-BBA3-25985ED39F3E}"/>
              </a:ext>
              <a:ext uri="{C183D7F6-B498-43B3-948B-1728B52AA6E4}">
                <adec:decorative xmlns:adec="http://schemas.microsoft.com/office/drawing/2017/decorative" val="1"/>
              </a:ext>
            </a:extLst>
          </p:cNvPr>
          <p:cNvSpPr/>
          <p:nvPr userDrawn="1"/>
        </p:nvSpPr>
        <p:spPr>
          <a:xfrm>
            <a:off x="5193485" y="3507830"/>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Picture Placeholder 27">
            <a:extLst>
              <a:ext uri="{FF2B5EF4-FFF2-40B4-BE49-F238E27FC236}">
                <a16:creationId xmlns:a16="http://schemas.microsoft.com/office/drawing/2014/main" id="{8B660B9C-1FDD-B66C-4771-6927C706C114}"/>
              </a:ext>
            </a:extLst>
          </p:cNvPr>
          <p:cNvSpPr>
            <a:spLocks noGrp="1"/>
          </p:cNvSpPr>
          <p:nvPr>
            <p:ph type="pic" sz="quarter" idx="23"/>
          </p:nvPr>
        </p:nvSpPr>
        <p:spPr>
          <a:xfrm>
            <a:off x="5559245" y="3895767"/>
            <a:ext cx="731520" cy="731520"/>
          </a:xfrm>
        </p:spPr>
        <p:txBody>
          <a:bodyPr anchor="ctr">
            <a:normAutofit/>
          </a:bodyPr>
          <a:lstStyle>
            <a:lvl1pPr marL="0" indent="0" algn="ctr">
              <a:buNone/>
              <a:defRPr sz="1100">
                <a:solidFill>
                  <a:schemeClr val="tx1"/>
                </a:solidFill>
              </a:defRPr>
            </a:lvl1pPr>
          </a:lstStyle>
          <a:p>
            <a:endParaRPr lang="en-US"/>
          </a:p>
        </p:txBody>
      </p:sp>
      <p:sp>
        <p:nvSpPr>
          <p:cNvPr id="18" name="Text Placeholder 9">
            <a:extLst>
              <a:ext uri="{FF2B5EF4-FFF2-40B4-BE49-F238E27FC236}">
                <a16:creationId xmlns:a16="http://schemas.microsoft.com/office/drawing/2014/main" id="{5CEDB5D2-20DC-E42D-81A3-DD675DB5DAC1}"/>
              </a:ext>
            </a:extLst>
          </p:cNvPr>
          <p:cNvSpPr>
            <a:spLocks noGrp="1"/>
          </p:cNvSpPr>
          <p:nvPr>
            <p:ph type="body" sz="quarter" idx="17" hasCustomPrompt="1"/>
          </p:nvPr>
        </p:nvSpPr>
        <p:spPr>
          <a:xfrm>
            <a:off x="5106617" y="5112564"/>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25" name="Oval 24">
            <a:extLst>
              <a:ext uri="{FF2B5EF4-FFF2-40B4-BE49-F238E27FC236}">
                <a16:creationId xmlns:a16="http://schemas.microsoft.com/office/drawing/2014/main" id="{E6E0A5FF-B1AF-63A9-AB13-9C59EC05FD43}"/>
              </a:ext>
              <a:ext uri="{C183D7F6-B498-43B3-948B-1728B52AA6E4}">
                <adec:decorative xmlns:adec="http://schemas.microsoft.com/office/drawing/2017/decorative" val="1"/>
              </a:ext>
            </a:extLst>
          </p:cNvPr>
          <p:cNvSpPr/>
          <p:nvPr userDrawn="1"/>
        </p:nvSpPr>
        <p:spPr>
          <a:xfrm>
            <a:off x="7502181" y="3507830"/>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Picture Placeholder 27">
            <a:extLst>
              <a:ext uri="{FF2B5EF4-FFF2-40B4-BE49-F238E27FC236}">
                <a16:creationId xmlns:a16="http://schemas.microsoft.com/office/drawing/2014/main" id="{CE1131E2-6ABA-CCF9-F1A8-115DB733B6EE}"/>
              </a:ext>
            </a:extLst>
          </p:cNvPr>
          <p:cNvSpPr>
            <a:spLocks noGrp="1"/>
          </p:cNvSpPr>
          <p:nvPr>
            <p:ph type="pic" sz="quarter" idx="24"/>
          </p:nvPr>
        </p:nvSpPr>
        <p:spPr>
          <a:xfrm>
            <a:off x="7867941" y="3895767"/>
            <a:ext cx="731520" cy="731520"/>
          </a:xfrm>
        </p:spPr>
        <p:txBody>
          <a:bodyPr anchor="ctr">
            <a:normAutofit/>
          </a:bodyPr>
          <a:lstStyle>
            <a:lvl1pPr marL="0" indent="0" algn="ctr">
              <a:buNone/>
              <a:defRPr sz="1100">
                <a:solidFill>
                  <a:schemeClr val="tx1"/>
                </a:solidFill>
              </a:defRPr>
            </a:lvl1pPr>
          </a:lstStyle>
          <a:p>
            <a:endParaRPr lang="en-US"/>
          </a:p>
        </p:txBody>
      </p:sp>
      <p:sp>
        <p:nvSpPr>
          <p:cNvPr id="19" name="Text Placeholder 9">
            <a:extLst>
              <a:ext uri="{FF2B5EF4-FFF2-40B4-BE49-F238E27FC236}">
                <a16:creationId xmlns:a16="http://schemas.microsoft.com/office/drawing/2014/main" id="{11333C39-8C83-07F1-DB19-333B85C4D556}"/>
              </a:ext>
            </a:extLst>
          </p:cNvPr>
          <p:cNvSpPr>
            <a:spLocks noGrp="1"/>
          </p:cNvSpPr>
          <p:nvPr>
            <p:ph type="body" sz="quarter" idx="18" hasCustomPrompt="1"/>
          </p:nvPr>
        </p:nvSpPr>
        <p:spPr>
          <a:xfrm>
            <a:off x="7415313" y="5122612"/>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26" name="Oval 25">
            <a:extLst>
              <a:ext uri="{FF2B5EF4-FFF2-40B4-BE49-F238E27FC236}">
                <a16:creationId xmlns:a16="http://schemas.microsoft.com/office/drawing/2014/main" id="{B65DEC11-1F32-4EAC-3FA0-360A3FEBE14B}"/>
              </a:ext>
              <a:ext uri="{C183D7F6-B498-43B3-948B-1728B52AA6E4}">
                <adec:decorative xmlns:adec="http://schemas.microsoft.com/office/drawing/2017/decorative" val="1"/>
              </a:ext>
            </a:extLst>
          </p:cNvPr>
          <p:cNvSpPr/>
          <p:nvPr userDrawn="1"/>
        </p:nvSpPr>
        <p:spPr>
          <a:xfrm>
            <a:off x="9810877" y="3507830"/>
            <a:ext cx="1463040" cy="146304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Picture Placeholder 27">
            <a:extLst>
              <a:ext uri="{FF2B5EF4-FFF2-40B4-BE49-F238E27FC236}">
                <a16:creationId xmlns:a16="http://schemas.microsoft.com/office/drawing/2014/main" id="{ADD5603E-E24A-E9C5-D35F-A38DC46658F0}"/>
              </a:ext>
            </a:extLst>
          </p:cNvPr>
          <p:cNvSpPr>
            <a:spLocks noGrp="1"/>
          </p:cNvSpPr>
          <p:nvPr>
            <p:ph type="pic" sz="quarter" idx="25"/>
          </p:nvPr>
        </p:nvSpPr>
        <p:spPr>
          <a:xfrm>
            <a:off x="10176637" y="3895767"/>
            <a:ext cx="731520" cy="731520"/>
          </a:xfrm>
        </p:spPr>
        <p:txBody>
          <a:bodyPr anchor="ctr">
            <a:normAutofit/>
          </a:bodyPr>
          <a:lstStyle>
            <a:lvl1pPr marL="0" indent="0" algn="ctr">
              <a:buNone/>
              <a:defRPr sz="1100">
                <a:solidFill>
                  <a:schemeClr val="tx1"/>
                </a:solidFill>
              </a:defRPr>
            </a:lvl1pPr>
          </a:lstStyle>
          <a:p>
            <a:endParaRPr lang="en-US"/>
          </a:p>
        </p:txBody>
      </p:sp>
      <p:sp>
        <p:nvSpPr>
          <p:cNvPr id="20" name="Text Placeholder 9">
            <a:extLst>
              <a:ext uri="{FF2B5EF4-FFF2-40B4-BE49-F238E27FC236}">
                <a16:creationId xmlns:a16="http://schemas.microsoft.com/office/drawing/2014/main" id="{E65FCE6B-F5AD-CA04-8BC6-D677E90648C3}"/>
              </a:ext>
            </a:extLst>
          </p:cNvPr>
          <p:cNvSpPr>
            <a:spLocks noGrp="1"/>
          </p:cNvSpPr>
          <p:nvPr>
            <p:ph type="body" sz="quarter" idx="19" hasCustomPrompt="1"/>
          </p:nvPr>
        </p:nvSpPr>
        <p:spPr>
          <a:xfrm>
            <a:off x="9724009" y="5122612"/>
            <a:ext cx="1636776" cy="821854"/>
          </a:xfrm>
        </p:spPr>
        <p:txBody>
          <a:bodyPr anchor="t">
            <a:normAutofit/>
          </a:bodyPr>
          <a:lstStyle>
            <a:lvl1pPr marL="0" indent="0" algn="ctr">
              <a:lnSpc>
                <a:spcPct val="100000"/>
              </a:lnSpc>
              <a:spcBef>
                <a:spcPts val="0"/>
              </a:spcBef>
              <a:buNone/>
              <a:defRPr sz="1600" cap="all" baseline="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solidFill>
                  <a:schemeClr val="tx1"/>
                </a:solidFill>
              </a:defRPr>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4173126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440766"/>
            <a:ext cx="10506386" cy="586583"/>
          </a:xfrm>
        </p:spPr>
        <p:txBody>
          <a:bodyPr anchor="b">
            <a:normAutofit/>
          </a:bodyPr>
          <a:lstStyle>
            <a:lvl1pPr algn="l">
              <a:lnSpc>
                <a:spcPct val="75000"/>
              </a:lnSpc>
              <a:defRPr sz="3200" b="1" cap="all" baseline="0"/>
            </a:lvl1pPr>
          </a:lstStyle>
          <a:p>
            <a:r>
              <a:rPr lang="en-US"/>
              <a:t>Add Title </a:t>
            </a:r>
          </a:p>
        </p:txBody>
      </p:sp>
      <p:cxnSp>
        <p:nvCxnSpPr>
          <p:cNvPr id="13" name="Straight Connector 12" descr="Verticle Rule Line" title="Verticle Rule Line">
            <a:extLst>
              <a:ext uri="{FF2B5EF4-FFF2-40B4-BE49-F238E27FC236}">
                <a16:creationId xmlns:a16="http://schemas.microsoft.com/office/drawing/2014/main" id="{CE266693-B86C-0A7F-4122-5AFA5028696B}"/>
              </a:ext>
            </a:extLst>
          </p:cNvPr>
          <p:cNvCxnSpPr>
            <a:cxnSpLocks/>
          </p:cNvCxnSpPr>
          <p:nvPr userDrawn="1"/>
        </p:nvCxnSpPr>
        <p:spPr>
          <a:xfrm flipH="1">
            <a:off x="853219" y="1370880"/>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079171D-B8A1-3D4F-8F0C-145874B4BC9B}"/>
              </a:ext>
            </a:extLst>
          </p:cNvPr>
          <p:cNvSpPr>
            <a:spLocks noGrp="1"/>
          </p:cNvSpPr>
          <p:nvPr>
            <p:ph sz="quarter" idx="15"/>
          </p:nvPr>
        </p:nvSpPr>
        <p:spPr>
          <a:xfrm>
            <a:off x="3008647" y="1497208"/>
            <a:ext cx="8266112" cy="2471891"/>
          </a:xfrm>
        </p:spPr>
        <p:txBody>
          <a:bodyPr/>
          <a:lstStyle>
            <a:lvl1pPr marL="0" indent="0">
              <a:lnSpc>
                <a:spcPct val="150000"/>
              </a:lnSpc>
              <a:buNone/>
              <a:defRPr sz="32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9">
            <a:extLst>
              <a:ext uri="{FF2B5EF4-FFF2-40B4-BE49-F238E27FC236}">
                <a16:creationId xmlns:a16="http://schemas.microsoft.com/office/drawing/2014/main" id="{90BFEB1E-8991-0667-6BDA-AFC8E1A81962}"/>
              </a:ext>
            </a:extLst>
          </p:cNvPr>
          <p:cNvSpPr>
            <a:spLocks noGrp="1"/>
          </p:cNvSpPr>
          <p:nvPr>
            <p:ph type="body" sz="quarter" idx="14" hasCustomPrompt="1"/>
          </p:nvPr>
        </p:nvSpPr>
        <p:spPr>
          <a:xfrm>
            <a:off x="3008647" y="4270548"/>
            <a:ext cx="8265604" cy="1090244"/>
          </a:xfrm>
        </p:spPr>
        <p:txBody>
          <a:bodyPr lIns="137160" tIns="0" rIns="0" bIns="0" numCol="3" spcCol="640080">
            <a:normAutofit/>
          </a:bodyPr>
          <a:lstStyle>
            <a:lvl1pPr marL="182880" indent="-347472">
              <a:lnSpc>
                <a:spcPct val="150000"/>
              </a:lnSpc>
              <a:buFont typeface="Arial" panose="020B0604020202020204" pitchFamily="34" charset="0"/>
              <a:buChar char="•"/>
              <a:defRPr sz="1600" baseline="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4144312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ullet li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214692"/>
            <a:ext cx="3713700" cy="1245980"/>
          </a:xfrm>
        </p:spPr>
        <p:txBody>
          <a:bodyPr anchor="b">
            <a:normAutofit/>
          </a:bodyPr>
          <a:lstStyle>
            <a:lvl1pPr algn="l">
              <a:lnSpc>
                <a:spcPct val="90000"/>
              </a:lnSpc>
              <a:defRPr sz="3200" b="1" cap="all" baseline="0"/>
            </a:lvl1pPr>
          </a:lstStyle>
          <a:p>
            <a:r>
              <a:rPr lang="en-US"/>
              <a:t>Add Title  here</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hasCustomPrompt="1"/>
          </p:nvPr>
        </p:nvSpPr>
        <p:spPr>
          <a:xfrm>
            <a:off x="3028743" y="2090054"/>
            <a:ext cx="8034492" cy="4093447"/>
          </a:xfrm>
        </p:spPr>
        <p:txBody>
          <a:bodyPr>
            <a:noAutofit/>
          </a:bodyPr>
          <a:lstStyle>
            <a:lvl1pPr marL="274320" indent="-274320">
              <a:lnSpc>
                <a:spcPct val="120000"/>
              </a:lnSpc>
              <a:spcBef>
                <a:spcPts val="3000"/>
              </a:spcBef>
              <a:buFont typeface="Arial" panose="020B0604020202020204" pitchFamily="34" charset="0"/>
              <a:buChar char="•"/>
              <a:defRPr sz="1600"/>
            </a:lvl1pPr>
            <a:lvl2pPr marL="457200" indent="0">
              <a:buNone/>
              <a:defRPr/>
            </a:lvl2pPr>
            <a:lvl3pPr marL="914400" indent="0">
              <a:buNone/>
              <a:defRPr/>
            </a:lvl3pPr>
            <a:lvl4pPr marL="1371600" indent="0">
              <a:buNone/>
              <a:defRPr/>
            </a:lvl4pPr>
            <a:lvl5pPr marL="1828800" indent="0">
              <a:buNone/>
              <a:defRPr/>
            </a:lvl5pPr>
          </a:lstStyle>
          <a:p>
            <a:pPr lvl="0"/>
            <a:r>
              <a:rPr lang="en-US"/>
              <a:t>Add text here</a:t>
            </a:r>
          </a:p>
        </p:txBody>
      </p:sp>
      <p:cxnSp>
        <p:nvCxnSpPr>
          <p:cNvPr id="13" name="Straight Connector 12" title="Verticle Rule Line">
            <a:extLst>
              <a:ext uri="{FF2B5EF4-FFF2-40B4-BE49-F238E27FC236}">
                <a16:creationId xmlns:a16="http://schemas.microsoft.com/office/drawing/2014/main" id="{CE266693-B86C-0A7F-4122-5AFA5028696B}"/>
              </a:ext>
            </a:extLst>
          </p:cNvPr>
          <p:cNvCxnSpPr>
            <a:cxnSpLocks/>
          </p:cNvCxnSpPr>
          <p:nvPr userDrawn="1"/>
        </p:nvCxnSpPr>
        <p:spPr>
          <a:xfrm flipH="1">
            <a:off x="853219" y="1792905"/>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1666055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z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EF6AE-149E-CEA7-AE00-D115EB23463B}"/>
              </a:ext>
            </a:extLst>
          </p:cNvPr>
          <p:cNvSpPr>
            <a:spLocks noGrp="1"/>
          </p:cNvSpPr>
          <p:nvPr>
            <p:ph type="ctrTitle" hasCustomPrompt="1"/>
          </p:nvPr>
        </p:nvSpPr>
        <p:spPr>
          <a:xfrm>
            <a:off x="767865" y="214692"/>
            <a:ext cx="3713700" cy="1245980"/>
          </a:xfrm>
        </p:spPr>
        <p:txBody>
          <a:bodyPr anchor="b">
            <a:normAutofit/>
          </a:bodyPr>
          <a:lstStyle>
            <a:lvl1pPr algn="l">
              <a:lnSpc>
                <a:spcPct val="90000"/>
              </a:lnSpc>
              <a:defRPr sz="3200" b="1" cap="all" baseline="0"/>
            </a:lvl1pPr>
          </a:lstStyle>
          <a:p>
            <a:r>
              <a:rPr lang="en-US"/>
              <a:t>Add Title  here</a:t>
            </a:r>
          </a:p>
        </p:txBody>
      </p:sp>
      <p:sp>
        <p:nvSpPr>
          <p:cNvPr id="10" name="Text Placeholder 9">
            <a:extLst>
              <a:ext uri="{FF2B5EF4-FFF2-40B4-BE49-F238E27FC236}">
                <a16:creationId xmlns:a16="http://schemas.microsoft.com/office/drawing/2014/main" id="{0B04BD1D-781E-E27B-949C-49484EB07480}"/>
              </a:ext>
            </a:extLst>
          </p:cNvPr>
          <p:cNvSpPr>
            <a:spLocks noGrp="1"/>
          </p:cNvSpPr>
          <p:nvPr>
            <p:ph type="body" sz="quarter" idx="13"/>
          </p:nvPr>
        </p:nvSpPr>
        <p:spPr>
          <a:xfrm>
            <a:off x="6156288" y="2059910"/>
            <a:ext cx="4072934" cy="1125419"/>
          </a:xfrm>
        </p:spPr>
        <p:txBody>
          <a:bodyPr>
            <a:noAutofit/>
          </a:bodyPr>
          <a:lstStyle>
            <a:lvl1pPr marL="0" indent="0">
              <a:lnSpc>
                <a:spcPct val="100000"/>
              </a:lnSpc>
              <a:spcBef>
                <a:spcPts val="3000"/>
              </a:spcBef>
              <a:buFont typeface="Arial" panose="020B0604020202020204" pitchFamily="34" charset="0"/>
              <a:buNone/>
              <a:defRPr sz="2400" u="sng">
                <a:solidFill>
                  <a:schemeClr val="accent3">
                    <a:lumMod val="40000"/>
                    <a:lumOff val="60000"/>
                  </a:schemeClr>
                </a:solidFill>
              </a:defRPr>
            </a:lvl1pPr>
            <a:lvl2pPr marL="457200" indent="0">
              <a:buNone/>
              <a:defRPr/>
            </a:lvl2pPr>
            <a:lvl3pPr marL="914400" indent="0">
              <a:buNone/>
              <a:defRPr/>
            </a:lvl3pPr>
            <a:lvl4pPr marL="1371600" indent="0">
              <a:buNone/>
              <a:defRPr/>
            </a:lvl4pPr>
            <a:lvl5pPr marL="1828800" indent="0">
              <a:buNone/>
              <a:defRPr/>
            </a:lvl5pPr>
          </a:lstStyle>
          <a:p>
            <a:pPr lvl="0"/>
            <a:endParaRPr lang="en-US"/>
          </a:p>
        </p:txBody>
      </p:sp>
      <p:cxnSp>
        <p:nvCxnSpPr>
          <p:cNvPr id="13" name="Straight Connector 12" title="Verticle Rule Line">
            <a:extLst>
              <a:ext uri="{FF2B5EF4-FFF2-40B4-BE49-F238E27FC236}">
                <a16:creationId xmlns:a16="http://schemas.microsoft.com/office/drawing/2014/main" id="{CE266693-B86C-0A7F-4122-5AFA5028696B}"/>
              </a:ext>
            </a:extLst>
          </p:cNvPr>
          <p:cNvCxnSpPr>
            <a:cxnSpLocks/>
          </p:cNvCxnSpPr>
          <p:nvPr userDrawn="1"/>
        </p:nvCxnSpPr>
        <p:spPr>
          <a:xfrm flipH="1">
            <a:off x="853219" y="1792905"/>
            <a:ext cx="1253208" cy="0"/>
          </a:xfrm>
          <a:prstGeom prst="line">
            <a:avLst/>
          </a:prstGeom>
          <a:ln w="76200">
            <a:solidFill>
              <a:schemeClr val="accent2">
                <a:alpha val="50000"/>
              </a:schemeClr>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CC2AD9E8-14E8-2D94-11D7-64806DB72E56}"/>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8" name="Slide Number Placeholder 5">
            <a:extLst>
              <a:ext uri="{FF2B5EF4-FFF2-40B4-BE49-F238E27FC236}">
                <a16:creationId xmlns:a16="http://schemas.microsoft.com/office/drawing/2014/main" id="{6A722167-2F12-D034-503E-17517FE09CED}"/>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pic>
        <p:nvPicPr>
          <p:cNvPr id="9" name="Graphic 8" descr="Circle with left arrow with solid fill">
            <a:hlinkClick r:id="rId2"/>
            <a:extLst>
              <a:ext uri="{FF2B5EF4-FFF2-40B4-BE49-F238E27FC236}">
                <a16:creationId xmlns:a16="http://schemas.microsoft.com/office/drawing/2014/main" id="{D888B852-56B6-C839-5CBD-590D6856CFF4}"/>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5192428" y="2103070"/>
            <a:ext cx="830997" cy="830997"/>
          </a:xfrm>
          <a:prstGeom prst="rect">
            <a:avLst/>
          </a:prstGeom>
        </p:spPr>
      </p:pic>
    </p:spTree>
    <p:extLst>
      <p:ext uri="{BB962C8B-B14F-4D97-AF65-F5344CB8AC3E}">
        <p14:creationId xmlns:p14="http://schemas.microsoft.com/office/powerpoint/2010/main" val="237264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Footer Placeholder 4">
            <a:extLst>
              <a:ext uri="{FF2B5EF4-FFF2-40B4-BE49-F238E27FC236}">
                <a16:creationId xmlns:a16="http://schemas.microsoft.com/office/drawing/2014/main" id="{2A44999A-DAD5-F853-1F66-4F4611931B3A}"/>
              </a:ext>
            </a:extLst>
          </p:cNvPr>
          <p:cNvSpPr>
            <a:spLocks noGrp="1"/>
          </p:cNvSpPr>
          <p:nvPr>
            <p:ph type="ftr" sz="quarter" idx="11"/>
          </p:nvPr>
        </p:nvSpPr>
        <p:spPr>
          <a:xfrm>
            <a:off x="767865" y="6183501"/>
            <a:ext cx="3161040" cy="365125"/>
          </a:xfrm>
        </p:spPr>
        <p:txBody>
          <a:bodyPr/>
          <a:lstStyle>
            <a:lvl1pPr algn="l">
              <a:defRPr sz="1000" cap="all" baseline="0"/>
            </a:lvl1pPr>
          </a:lstStyle>
          <a:p>
            <a:r>
              <a:rPr lang="en-US"/>
              <a:t>Add footer here</a:t>
            </a:r>
          </a:p>
        </p:txBody>
      </p:sp>
      <p:sp>
        <p:nvSpPr>
          <p:cNvPr id="9" name="Slide Number Placeholder 5">
            <a:extLst>
              <a:ext uri="{FF2B5EF4-FFF2-40B4-BE49-F238E27FC236}">
                <a16:creationId xmlns:a16="http://schemas.microsoft.com/office/drawing/2014/main" id="{A6A5DA8F-E966-3396-E829-59C248D67FBB}"/>
              </a:ext>
            </a:extLst>
          </p:cNvPr>
          <p:cNvSpPr>
            <a:spLocks noGrp="1"/>
          </p:cNvSpPr>
          <p:nvPr>
            <p:ph type="sldNum" sz="quarter" idx="12"/>
          </p:nvPr>
        </p:nvSpPr>
        <p:spPr>
          <a:xfrm>
            <a:off x="8767469" y="6183501"/>
            <a:ext cx="2593316" cy="365125"/>
          </a:xfrm>
        </p:spPr>
        <p:txBody>
          <a:bodyPr lIns="0" tIns="0" rIns="0"/>
          <a:lstStyle>
            <a:lvl1pPr>
              <a:defRPr sz="1000" cap="all" baseline="0"/>
            </a:lvl1pPr>
          </a:lstStyle>
          <a:p>
            <a:r>
              <a:rPr lang="en-US"/>
              <a:t>Page 0</a:t>
            </a:r>
            <a:fld id="{F4D6F5BC-20F0-430F-85EA-3DE30F119EFB}" type="slidenum">
              <a:rPr lang="en-US" smtClean="0"/>
              <a:pPr/>
              <a:t>‹#›</a:t>
            </a:fld>
            <a:endParaRPr lang="en-US"/>
          </a:p>
        </p:txBody>
      </p:sp>
    </p:spTree>
    <p:extLst>
      <p:ext uri="{BB962C8B-B14F-4D97-AF65-F5344CB8AC3E}">
        <p14:creationId xmlns:p14="http://schemas.microsoft.com/office/powerpoint/2010/main" val="295219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microsoft.com/office/2007/relationships/hdphoto" Target="../media/hdphoto1.wdp"/><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3000">
              <a:schemeClr val="accent5">
                <a:lumMod val="50000"/>
              </a:schemeClr>
            </a:gs>
            <a:gs pos="100000">
              <a:schemeClr val="accent5"/>
            </a:gs>
          </a:gsLst>
          <a:lin ang="18900000" scaled="1"/>
          <a:tileRect/>
        </a:gradFill>
        <a:effectLst/>
      </p:bgPr>
    </p:bg>
    <p:spTree>
      <p:nvGrpSpPr>
        <p:cNvPr id="1" name=""/>
        <p:cNvGrpSpPr/>
        <p:nvPr/>
      </p:nvGrpSpPr>
      <p:grpSpPr>
        <a:xfrm>
          <a:off x="0" y="0"/>
          <a:ext cx="0" cy="0"/>
          <a:chOff x="0" y="0"/>
          <a:chExt cx="0" cy="0"/>
        </a:xfrm>
      </p:grpSpPr>
      <p:pic>
        <p:nvPicPr>
          <p:cNvPr id="7" name="Picture 6" descr="A picture containing colorfulness, purple, magenta, violet&#10;&#10;Description automatically generated">
            <a:extLst>
              <a:ext uri="{FF2B5EF4-FFF2-40B4-BE49-F238E27FC236}">
                <a16:creationId xmlns:a16="http://schemas.microsoft.com/office/drawing/2014/main" id="{21C67B27-3DCB-A612-1630-DEAAA09B8635}"/>
              </a:ext>
            </a:extLst>
          </p:cNvPr>
          <p:cNvPicPr>
            <a:picLocks noChangeAspect="1"/>
          </p:cNvPicPr>
          <p:nvPr userDrawn="1"/>
        </p:nvPicPr>
        <p:blipFill rotWithShape="1">
          <a:blip r:embed="rId11" cstate="screen">
            <a:alphaModFix amt="20000"/>
            <a:extLst>
              <a:ext uri="{BEBA8EAE-BF5A-486C-A8C5-ECC9F3942E4B}">
                <a14:imgProps xmlns:a14="http://schemas.microsoft.com/office/drawing/2010/main">
                  <a14:imgLayer r:embed="rId12">
                    <a14:imgEffect>
                      <a14:colorTemperature colorTemp="4700"/>
                    </a14:imgEffect>
                    <a14:imgEffect>
                      <a14:saturation sat="400000"/>
                    </a14:imgEffect>
                    <a14:imgEffect>
                      <a14:brightnessContrast bright="40000" contrast="40000"/>
                    </a14:imgEffect>
                  </a14:imgLayer>
                </a14:imgProps>
              </a:ext>
              <a:ext uri="{28A0092B-C50C-407E-A947-70E740481C1C}">
                <a14:useLocalDpi xmlns:a14="http://schemas.microsoft.com/office/drawing/2010/main"/>
              </a:ext>
            </a:extLst>
          </a:blip>
          <a:srcRect/>
          <a:stretch/>
        </p:blipFill>
        <p:spPr>
          <a:xfrm>
            <a:off x="1" y="0"/>
            <a:ext cx="12192000" cy="6858000"/>
          </a:xfrm>
          <a:prstGeom prst="rect">
            <a:avLst/>
          </a:prstGeom>
        </p:spPr>
      </p:pic>
      <p:sp>
        <p:nvSpPr>
          <p:cNvPr id="2" name="Title Placeholder 1">
            <a:extLst>
              <a:ext uri="{FF2B5EF4-FFF2-40B4-BE49-F238E27FC236}">
                <a16:creationId xmlns:a16="http://schemas.microsoft.com/office/drawing/2014/main" id="{4FE9871A-9A2C-2E6F-0221-5C00575ED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B15982-9619-48E7-255C-DAB69168FE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20CA30-D605-A6EE-40D5-0F18CC14B6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1"/>
                </a:solidFill>
              </a:defRPr>
            </a:lvl1pPr>
          </a:lstStyle>
          <a:p>
            <a:fld id="{D7005CC9-ACBC-4F41-893C-06CDEFA85144}" type="datetimeFigureOut">
              <a:rPr lang="en-US" smtClean="0"/>
              <a:pPr/>
              <a:t>4/11/2024</a:t>
            </a:fld>
            <a:endParaRPr lang="en-US"/>
          </a:p>
        </p:txBody>
      </p:sp>
      <p:sp>
        <p:nvSpPr>
          <p:cNvPr id="5" name="Footer Placeholder 4">
            <a:extLst>
              <a:ext uri="{FF2B5EF4-FFF2-40B4-BE49-F238E27FC236}">
                <a16:creationId xmlns:a16="http://schemas.microsoft.com/office/drawing/2014/main" id="{EABEE9BE-1334-B164-BD91-65446700A8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all" baseline="0">
                <a:solidFill>
                  <a:schemeClr val="bg1"/>
                </a:solidFill>
              </a:defRPr>
            </a:lvl1pPr>
          </a:lstStyle>
          <a:p>
            <a:r>
              <a:rPr lang="en-US"/>
              <a:t>Add footer here</a:t>
            </a:r>
          </a:p>
        </p:txBody>
      </p:sp>
      <p:sp>
        <p:nvSpPr>
          <p:cNvPr id="6" name="Slide Number Placeholder 5">
            <a:extLst>
              <a:ext uri="{FF2B5EF4-FFF2-40B4-BE49-F238E27FC236}">
                <a16:creationId xmlns:a16="http://schemas.microsoft.com/office/drawing/2014/main" id="{C4121F1D-6897-D2A8-3BF8-B5672CDFF4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F4D6F5BC-20F0-430F-85EA-3DE30F119EFB}" type="slidenum">
              <a:rPr lang="en-US" smtClean="0"/>
              <a:pPr/>
              <a:t>‹#›</a:t>
            </a:fld>
            <a:endParaRPr lang="en-US"/>
          </a:p>
        </p:txBody>
      </p:sp>
    </p:spTree>
    <p:extLst>
      <p:ext uri="{BB962C8B-B14F-4D97-AF65-F5344CB8AC3E}">
        <p14:creationId xmlns:p14="http://schemas.microsoft.com/office/powerpoint/2010/main" val="4276033770"/>
      </p:ext>
    </p:extLst>
  </p:cSld>
  <p:clrMap bg1="lt1" tx1="dk1" bg2="lt2" tx2="dk2" accent1="accent1" accent2="accent2" accent3="accent3" accent4="accent4" accent5="accent5" accent6="accent6" hlink="hlink" folHlink="folHlink"/>
  <p:sldLayoutIdLst>
    <p:sldLayoutId id="2147484515" r:id="rId1"/>
    <p:sldLayoutId id="2147484516" r:id="rId2"/>
    <p:sldLayoutId id="2147484517" r:id="rId3"/>
    <p:sldLayoutId id="2147484518" r:id="rId4"/>
    <p:sldLayoutId id="2147484519" r:id="rId5"/>
    <p:sldLayoutId id="2147484520" r:id="rId6"/>
    <p:sldLayoutId id="2147484521" r:id="rId7"/>
    <p:sldLayoutId id="2147484522" r:id="rId8"/>
    <p:sldLayoutId id="2147484510" r:id="rId9"/>
  </p:sldLayoutIdLst>
  <p:txStyles>
    <p:titleStyle>
      <a:lvl1pPr algn="l" defTabSz="914400" rtl="0" eaLnBrk="1" latinLnBrk="0" hangingPunct="1">
        <a:lnSpc>
          <a:spcPct val="90000"/>
        </a:lnSpc>
        <a:spcBef>
          <a:spcPct val="0"/>
        </a:spcBef>
        <a:buNone/>
        <a:defRPr sz="4400"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ackstage.com/tal/alex-haycock" TargetMode="External"/><Relationship Id="rId2" Type="http://schemas.openxmlformats.org/officeDocument/2006/relationships/hyperlink" Target="https://www.instagram.com/alexhaycock_creative/"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uowtsd-my.sharepoint.com/:b:/r/personal/2213359_student_uwtsd_ac_uk/Documents/GAM%20Building%20My%20Brand/CV%20%20(2).pdf?csf=1&amp;web=1&amp;e=MmT9l7" TargetMode="External"/><Relationship Id="rId2" Type="http://schemas.openxmlformats.org/officeDocument/2006/relationships/hyperlink" Target="https://uowtsd-my.sharepoint.com/:b:/r/personal/2213359_student_uwtsd_ac_uk/Documents/GAM%20Building%20My%20Brand/Acting%20CV%20.pdf?csf=1&amp;web=1&amp;e=g07Cvt"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uowtsd-my.sharepoint.com/:x:/r/personal/2213359_student_uwtsd_ac_uk/Documents/GAM%20Building%20My%20Brand/Networking%20Spreadsheet.xlsx?d=w4a7256f7d3b6405995078ab5401297ae&amp;csf=1&amp;web=1&amp;e=951x2N"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s://www.instagram.com/alexhaycock_creative/" TargetMode="External"/><Relationship Id="rId2" Type="http://schemas.openxmlformats.org/officeDocument/2006/relationships/hyperlink" Target="https://uowtsd-my.sharepoint.com/:f:/r/personal/2213359_student_uwtsd_ac_uk/Documents/GAM%20Building%20My%20Brand?csf=1&amp;web=1&amp;e=FTjfs6" TargetMode="External"/><Relationship Id="rId1" Type="http://schemas.openxmlformats.org/officeDocument/2006/relationships/slideLayout" Target="../slideLayouts/slideLayout7.xml"/><Relationship Id="rId6" Type="http://schemas.openxmlformats.org/officeDocument/2006/relationships/hyperlink" Target="https://kateborde.co.uk/" TargetMode="External"/><Relationship Id="rId5" Type="http://schemas.openxmlformats.org/officeDocument/2006/relationships/hyperlink" Target="https://shelleybarrettmanagement.co.uk/" TargetMode="External"/><Relationship Id="rId4" Type="http://schemas.openxmlformats.org/officeDocument/2006/relationships/hyperlink" Target="https://www.backstage.com/tal/alex-haycoc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eanwhilecreative.co.uk/meanwhile-creative/creative-cardiff-a-look-at-one-of-the-uks-most-innovative-cities/" TargetMode="External"/><Relationship Id="rId7" Type="http://schemas.openxmlformats.org/officeDocument/2006/relationships/hyperlink" Target="https://www.theguardian.com/education/2018/apr/10/how-to-ace-audition-performing-arts-school-drama-acting" TargetMode="External"/><Relationship Id="rId2" Type="http://schemas.openxmlformats.org/officeDocument/2006/relationships/hyperlink" Target="https://hbr.org/2023/02/how-to-find-define-and-use-your-values" TargetMode="External"/><Relationship Id="rId1" Type="http://schemas.openxmlformats.org/officeDocument/2006/relationships/slideLayout" Target="../slideLayouts/slideLayout7.xml"/><Relationship Id="rId6" Type="http://schemas.openxmlformats.org/officeDocument/2006/relationships/hyperlink" Target="https://www.backstage.com/magazine/article/actor-networking-advice-casting-director-69158/" TargetMode="External"/><Relationship Id="rId5" Type="http://schemas.openxmlformats.org/officeDocument/2006/relationships/hyperlink" Target="https://www.theguardian.com/money/shortcuts/2020/jan/08/ten-tips-on-how-to-write-the-perfect-cv" TargetMode="External"/><Relationship Id="rId4" Type="http://schemas.openxmlformats.org/officeDocument/2006/relationships/hyperlink" Target="https://castingfrontier.com/blog/how-to-promote-yourself-as-an-actor/"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shelleybarrettmanagement.co.uk/" TargetMode="External"/><Relationship Id="rId7" Type="http://schemas.openxmlformats.org/officeDocument/2006/relationships/hyperlink" Target="https://uowtsd-my.sharepoint.com/:i:/r/personal/2213359_student_uwtsd_ac_uk/Documents/GAM%20Building%20My%20Brand/Temporary%20Headshot.JPG?csf=1&amp;web=1&amp;e=IMrjg4" TargetMode="External"/><Relationship Id="rId2" Type="http://schemas.openxmlformats.org/officeDocument/2006/relationships/hyperlink" Target="https://kateborde.co.uk/" TargetMode="External"/><Relationship Id="rId1" Type="http://schemas.openxmlformats.org/officeDocument/2006/relationships/slideLayout" Target="../slideLayouts/slideLayout7.xml"/><Relationship Id="rId6" Type="http://schemas.openxmlformats.org/officeDocument/2006/relationships/hyperlink" Target="https://www.hijinx.org.uk/" TargetMode="External"/><Relationship Id="rId5" Type="http://schemas.openxmlformats.org/officeDocument/2006/relationships/hyperlink" Target="https://www.wearefio.org.uk/home" TargetMode="External"/><Relationship Id="rId4" Type="http://schemas.openxmlformats.org/officeDocument/2006/relationships/hyperlink" Target="https://www.shermantheatre.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BD28-376C-83FF-3BDA-B0F5DCD0ED0E}"/>
              </a:ext>
            </a:extLst>
          </p:cNvPr>
          <p:cNvSpPr>
            <a:spLocks noGrp="1"/>
          </p:cNvSpPr>
          <p:nvPr>
            <p:ph type="ctrTitle"/>
          </p:nvPr>
        </p:nvSpPr>
        <p:spPr>
          <a:xfrm>
            <a:off x="689987" y="884255"/>
            <a:ext cx="5148105" cy="2857510"/>
          </a:xfrm>
        </p:spPr>
        <p:txBody>
          <a:bodyPr/>
          <a:lstStyle/>
          <a:p>
            <a:r>
              <a:rPr lang="en-US" sz="3200">
                <a:ea typeface="Batang"/>
              </a:rPr>
              <a:t>GAM Building my brand e-portfolio</a:t>
            </a:r>
          </a:p>
        </p:txBody>
      </p:sp>
      <p:sp>
        <p:nvSpPr>
          <p:cNvPr id="3" name="Subtitle 2">
            <a:extLst>
              <a:ext uri="{FF2B5EF4-FFF2-40B4-BE49-F238E27FC236}">
                <a16:creationId xmlns:a16="http://schemas.microsoft.com/office/drawing/2014/main" id="{D8BC5B2A-4E07-94EA-3944-3703FF79CDE2}"/>
              </a:ext>
            </a:extLst>
          </p:cNvPr>
          <p:cNvSpPr>
            <a:spLocks noGrp="1"/>
          </p:cNvSpPr>
          <p:nvPr>
            <p:ph type="subTitle" idx="1"/>
          </p:nvPr>
        </p:nvSpPr>
        <p:spPr>
          <a:xfrm>
            <a:off x="808057" y="4552915"/>
            <a:ext cx="5030036" cy="365125"/>
          </a:xfrm>
        </p:spPr>
        <p:txBody>
          <a:bodyPr vert="horz" lIns="91440" tIns="45720" rIns="91440" bIns="45720" rtlCol="0" anchor="t">
            <a:normAutofit/>
          </a:bodyPr>
          <a:lstStyle/>
          <a:p>
            <a:r>
              <a:rPr lang="en-US"/>
              <a:t>Alex Haycock 2213359</a:t>
            </a:r>
          </a:p>
        </p:txBody>
      </p:sp>
      <p:sp>
        <p:nvSpPr>
          <p:cNvPr id="4" name="Text Placeholder 3">
            <a:extLst>
              <a:ext uri="{FF2B5EF4-FFF2-40B4-BE49-F238E27FC236}">
                <a16:creationId xmlns:a16="http://schemas.microsoft.com/office/drawing/2014/main" id="{D0FCD781-0F38-BE75-A79C-DABE55E2F0FC}"/>
              </a:ext>
            </a:extLst>
          </p:cNvPr>
          <p:cNvSpPr>
            <a:spLocks noGrp="1"/>
          </p:cNvSpPr>
          <p:nvPr>
            <p:ph type="body" sz="quarter" idx="13"/>
          </p:nvPr>
        </p:nvSpPr>
        <p:spPr>
          <a:xfrm>
            <a:off x="6927868" y="6083695"/>
            <a:ext cx="3458412" cy="502553"/>
          </a:xfrm>
        </p:spPr>
        <p:txBody>
          <a:bodyPr vert="horz" lIns="91440" tIns="45720" rIns="91440" bIns="45720" rtlCol="0" anchor="t">
            <a:normAutofit fontScale="77500" lnSpcReduction="20000"/>
          </a:bodyPr>
          <a:lstStyle/>
          <a:p>
            <a:pPr algn="ctr"/>
            <a:r>
              <a:rPr lang="en-US" dirty="0">
                <a:latin typeface="Corbel"/>
                <a:cs typeface="Arial"/>
              </a:rPr>
              <a:t>Temporary headshot. </a:t>
            </a:r>
            <a:endParaRPr lang="en-US" dirty="0"/>
          </a:p>
          <a:p>
            <a:pPr algn="ctr"/>
            <a:r>
              <a:rPr lang="en-US" dirty="0">
                <a:latin typeface="Corbel"/>
                <a:cs typeface="Arial"/>
              </a:rPr>
              <a:t>(Alex Haycock, 2024)</a:t>
            </a:r>
            <a:endParaRPr lang="en-US"/>
          </a:p>
        </p:txBody>
      </p:sp>
      <p:pic>
        <p:nvPicPr>
          <p:cNvPr id="8" name="Picture Placeholder 7" descr="A person taking a selfie&#10;&#10;Description automatically generated">
            <a:extLst>
              <a:ext uri="{FF2B5EF4-FFF2-40B4-BE49-F238E27FC236}">
                <a16:creationId xmlns:a16="http://schemas.microsoft.com/office/drawing/2014/main" id="{3ACBE67C-13ED-BAAF-A987-5370CE0951F3}"/>
              </a:ext>
            </a:extLst>
          </p:cNvPr>
          <p:cNvPicPr>
            <a:picLocks noGrp="1" noChangeAspect="1"/>
          </p:cNvPicPr>
          <p:nvPr>
            <p:ph type="pic" sz="quarter" idx="14"/>
          </p:nvPr>
        </p:nvPicPr>
        <p:blipFill>
          <a:blip r:embed="rId2"/>
          <a:srcRect l="13543" r="13543"/>
          <a:stretch/>
        </p:blipFill>
        <p:spPr/>
      </p:pic>
    </p:spTree>
    <p:extLst>
      <p:ext uri="{BB962C8B-B14F-4D97-AF65-F5344CB8AC3E}">
        <p14:creationId xmlns:p14="http://schemas.microsoft.com/office/powerpoint/2010/main" val="3813954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16D1-6E5B-BA77-8F43-80D0631FB1D9}"/>
              </a:ext>
            </a:extLst>
          </p:cNvPr>
          <p:cNvSpPr>
            <a:spLocks noGrp="1"/>
          </p:cNvSpPr>
          <p:nvPr>
            <p:ph type="ctrTitle"/>
          </p:nvPr>
        </p:nvSpPr>
        <p:spPr>
          <a:xfrm>
            <a:off x="767865" y="440766"/>
            <a:ext cx="10506386" cy="586583"/>
          </a:xfrm>
        </p:spPr>
        <p:txBody>
          <a:bodyPr/>
          <a:lstStyle/>
          <a:p>
            <a:r>
              <a:rPr lang="en-US"/>
              <a:t>Core Values</a:t>
            </a:r>
          </a:p>
        </p:txBody>
      </p:sp>
      <p:sp>
        <p:nvSpPr>
          <p:cNvPr id="3" name="Text Placeholder 2">
            <a:extLst>
              <a:ext uri="{FF2B5EF4-FFF2-40B4-BE49-F238E27FC236}">
                <a16:creationId xmlns:a16="http://schemas.microsoft.com/office/drawing/2014/main" id="{5C380214-D480-A4DA-83AE-72A2879904E6}"/>
              </a:ext>
            </a:extLst>
          </p:cNvPr>
          <p:cNvSpPr>
            <a:spLocks noGrp="1"/>
          </p:cNvSpPr>
          <p:nvPr>
            <p:ph sz="quarter" idx="14"/>
          </p:nvPr>
        </p:nvSpPr>
        <p:spPr>
          <a:xfrm>
            <a:off x="769939" y="1497013"/>
            <a:ext cx="10516392" cy="4541837"/>
          </a:xfrm>
        </p:spPr>
        <p:txBody>
          <a:bodyPr vert="horz" lIns="91440" tIns="45720" rIns="91440" bIns="45720" rtlCol="0" anchor="t">
            <a:normAutofit/>
          </a:bodyPr>
          <a:lstStyle/>
          <a:p>
            <a:r>
              <a:rPr lang="en-US" sz="2000" dirty="0"/>
              <a:t>When exploring how to build my brand, it was important to consider my core values as a professional. To do this I completed an exercise which focused my beliefs into 5 principles, they were:</a:t>
            </a:r>
          </a:p>
          <a:p>
            <a:r>
              <a:rPr lang="en-US" sz="2000" dirty="0"/>
              <a:t>Chase your vision.</a:t>
            </a:r>
          </a:p>
          <a:p>
            <a:r>
              <a:rPr lang="en-US" sz="2000" dirty="0"/>
              <a:t>Embrace risk.</a:t>
            </a:r>
          </a:p>
          <a:p>
            <a:r>
              <a:rPr lang="en-US" sz="2000" dirty="0"/>
              <a:t>Be dedicated.</a:t>
            </a:r>
          </a:p>
          <a:p>
            <a:r>
              <a:rPr lang="en-US" sz="2000" dirty="0"/>
              <a:t>Live with an open mind.</a:t>
            </a:r>
          </a:p>
          <a:p>
            <a:r>
              <a:rPr lang="en-US" sz="2000" dirty="0"/>
              <a:t>Find balance.</a:t>
            </a:r>
          </a:p>
        </p:txBody>
      </p:sp>
    </p:spTree>
    <p:extLst>
      <p:ext uri="{BB962C8B-B14F-4D97-AF65-F5344CB8AC3E}">
        <p14:creationId xmlns:p14="http://schemas.microsoft.com/office/powerpoint/2010/main" val="3579907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16D1-6E5B-BA77-8F43-80D0631FB1D9}"/>
              </a:ext>
            </a:extLst>
          </p:cNvPr>
          <p:cNvSpPr>
            <a:spLocks noGrp="1"/>
          </p:cNvSpPr>
          <p:nvPr>
            <p:ph type="ctrTitle"/>
          </p:nvPr>
        </p:nvSpPr>
        <p:spPr>
          <a:xfrm>
            <a:off x="767865" y="440766"/>
            <a:ext cx="10506386" cy="586583"/>
          </a:xfrm>
        </p:spPr>
        <p:txBody>
          <a:bodyPr/>
          <a:lstStyle/>
          <a:p>
            <a:r>
              <a:rPr lang="en-US"/>
              <a:t>Core Values</a:t>
            </a:r>
          </a:p>
        </p:txBody>
      </p:sp>
      <p:sp>
        <p:nvSpPr>
          <p:cNvPr id="3" name="Text Placeholder 2">
            <a:extLst>
              <a:ext uri="{FF2B5EF4-FFF2-40B4-BE49-F238E27FC236}">
                <a16:creationId xmlns:a16="http://schemas.microsoft.com/office/drawing/2014/main" id="{5C380214-D480-A4DA-83AE-72A2879904E6}"/>
              </a:ext>
            </a:extLst>
          </p:cNvPr>
          <p:cNvSpPr>
            <a:spLocks noGrp="1"/>
          </p:cNvSpPr>
          <p:nvPr>
            <p:ph sz="quarter" idx="14"/>
          </p:nvPr>
        </p:nvSpPr>
        <p:spPr>
          <a:xfrm>
            <a:off x="769939" y="1497013"/>
            <a:ext cx="10528298" cy="4279900"/>
          </a:xfrm>
        </p:spPr>
        <p:txBody>
          <a:bodyPr vert="horz" lIns="91440" tIns="45720" rIns="91440" bIns="45720" rtlCol="0" anchor="t">
            <a:normAutofit lnSpcReduction="10000"/>
          </a:bodyPr>
          <a:lstStyle/>
          <a:p>
            <a:r>
              <a:rPr lang="en-US" sz="2000" dirty="0">
                <a:ea typeface="+mn-lt"/>
                <a:cs typeface="+mn-lt"/>
              </a:rPr>
              <a:t>As discussed by Irina Cozma (2023), understanding and defining your professional values is not only useful because it will inform potential employers about your character and what you can offer them. It is also incredibly helpful when determining how you wish to build your own career. If unsure about whether to take a role or not you can evaluate whether they align with your values. Additionally, it can inform which roles companies you may wish to work with.</a:t>
            </a:r>
          </a:p>
          <a:p>
            <a:r>
              <a:rPr lang="en-US" sz="2000" dirty="0"/>
              <a:t>Considering my core values, it was then important to look at the creative landscape and how my values will allow me to fit into it. Specifically, the creative landscape I plan to base myself in after the degree. Currently, I plan to base myself in Cardiff, so I focused my research on the creative landscape and available opportunities in that area. </a:t>
            </a:r>
            <a:endParaRPr lang="en-US" dirty="0"/>
          </a:p>
        </p:txBody>
      </p:sp>
    </p:spTree>
    <p:extLst>
      <p:ext uri="{BB962C8B-B14F-4D97-AF65-F5344CB8AC3E}">
        <p14:creationId xmlns:p14="http://schemas.microsoft.com/office/powerpoint/2010/main" val="1940685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9A1E-0756-EE86-B465-DABA90E0F914}"/>
              </a:ext>
            </a:extLst>
          </p:cNvPr>
          <p:cNvSpPr>
            <a:spLocks noGrp="1"/>
          </p:cNvSpPr>
          <p:nvPr>
            <p:ph type="ctrTitle"/>
          </p:nvPr>
        </p:nvSpPr>
        <p:spPr/>
        <p:txBody>
          <a:bodyPr/>
          <a:lstStyle/>
          <a:p>
            <a:r>
              <a:rPr lang="en-US">
                <a:ea typeface="Batang"/>
              </a:rPr>
              <a:t>Theatre in Cardiff</a:t>
            </a:r>
            <a:endParaRPr lang="en-US"/>
          </a:p>
        </p:txBody>
      </p:sp>
      <p:sp>
        <p:nvSpPr>
          <p:cNvPr id="3" name="Content Placeholder 2">
            <a:extLst>
              <a:ext uri="{FF2B5EF4-FFF2-40B4-BE49-F238E27FC236}">
                <a16:creationId xmlns:a16="http://schemas.microsoft.com/office/drawing/2014/main" id="{E00602DF-3484-1F72-57E7-5B5AAFCBE64D}"/>
              </a:ext>
            </a:extLst>
          </p:cNvPr>
          <p:cNvSpPr>
            <a:spLocks noGrp="1"/>
          </p:cNvSpPr>
          <p:nvPr>
            <p:ph sz="quarter" idx="14"/>
          </p:nvPr>
        </p:nvSpPr>
        <p:spPr>
          <a:xfrm>
            <a:off x="770273" y="1497208"/>
            <a:ext cx="10516392" cy="4541837"/>
          </a:xfrm>
        </p:spPr>
        <p:txBody>
          <a:bodyPr vert="horz" lIns="91440" tIns="45720" rIns="91440" bIns="45720" rtlCol="0" anchor="t">
            <a:normAutofit fontScale="85000" lnSpcReduction="10000"/>
          </a:bodyPr>
          <a:lstStyle/>
          <a:p>
            <a:r>
              <a:rPr lang="en-US" sz="2000" dirty="0"/>
              <a:t>Cardiff has a thriving theatre landscape, with producing houses like the Sherman Theatre. Which aims to create theatrical pieces that will resonate with ,and promote talent from, the Cardiff and the South Wales communities (Sherman Theatre, No date). Another notable producing company is Hijinx (No date), which focuses on promoting opportunities for those with learning disabilities and/or autism. On top of this there are a number of notable receiving houses, like New Theatre and the Millenium Centre. There are also exciting Theatre and Arts Companies like </a:t>
            </a:r>
            <a:r>
              <a:rPr lang="en-US" sz="2000" dirty="0" err="1"/>
              <a:t>Fio</a:t>
            </a:r>
            <a:r>
              <a:rPr lang="en-US" sz="2000" dirty="0"/>
              <a:t>. </a:t>
            </a:r>
            <a:r>
              <a:rPr lang="en-US" sz="2000" dirty="0" err="1"/>
              <a:t>Fio</a:t>
            </a:r>
            <a:r>
              <a:rPr lang="en-US" sz="2000" dirty="0"/>
              <a:t> (No date)  aims to represent contemporary diverse Welsh culture and identity, by providing pathways and development opportunities within theatre. It produces and co-creates Theatre and Filmmaking projects with a range of collaborators.</a:t>
            </a:r>
          </a:p>
          <a:p>
            <a:r>
              <a:rPr lang="en-US" sz="2000" dirty="0"/>
              <a:t>Considering how my values would allow me to fit into this landscape, I believe my values are most compatible with </a:t>
            </a:r>
            <a:r>
              <a:rPr lang="en-US" sz="2000" dirty="0" err="1"/>
              <a:t>Fio</a:t>
            </a:r>
            <a:r>
              <a:rPr lang="en-US" sz="2000" dirty="0"/>
              <a:t> and the Sherman Theatre given their focus on Welsh culture and telling Welsh stories. My Welsh identity is very important to me and something I am immensely proud of, the opportunity to tell contemporary and traditional Welsh stories is something I feel I could be a valuable part of. </a:t>
            </a:r>
          </a:p>
        </p:txBody>
      </p:sp>
    </p:spTree>
    <p:extLst>
      <p:ext uri="{BB962C8B-B14F-4D97-AF65-F5344CB8AC3E}">
        <p14:creationId xmlns:p14="http://schemas.microsoft.com/office/powerpoint/2010/main" val="2972220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B204-5386-F6CF-8FCA-F31A96AF40CC}"/>
              </a:ext>
            </a:extLst>
          </p:cNvPr>
          <p:cNvSpPr>
            <a:spLocks noGrp="1"/>
          </p:cNvSpPr>
          <p:nvPr>
            <p:ph type="ctrTitle"/>
          </p:nvPr>
        </p:nvSpPr>
        <p:spPr/>
        <p:txBody>
          <a:bodyPr/>
          <a:lstStyle/>
          <a:p>
            <a:r>
              <a:rPr lang="en-US" dirty="0">
                <a:ea typeface="Batang"/>
              </a:rPr>
              <a:t>TV and film in Cardiff</a:t>
            </a:r>
            <a:endParaRPr lang="en-US" dirty="0" err="1"/>
          </a:p>
        </p:txBody>
      </p:sp>
      <p:sp>
        <p:nvSpPr>
          <p:cNvPr id="3" name="Content Placeholder 2">
            <a:extLst>
              <a:ext uri="{FF2B5EF4-FFF2-40B4-BE49-F238E27FC236}">
                <a16:creationId xmlns:a16="http://schemas.microsoft.com/office/drawing/2014/main" id="{D6EFD723-CFB9-AA8A-942B-5C03F76F7F02}"/>
              </a:ext>
            </a:extLst>
          </p:cNvPr>
          <p:cNvSpPr>
            <a:spLocks noGrp="1"/>
          </p:cNvSpPr>
          <p:nvPr>
            <p:ph sz="quarter" idx="14"/>
          </p:nvPr>
        </p:nvSpPr>
        <p:spPr>
          <a:xfrm>
            <a:off x="770273" y="1497208"/>
            <a:ext cx="10516392" cy="4541837"/>
          </a:xfrm>
        </p:spPr>
        <p:txBody>
          <a:bodyPr vert="horz" lIns="91440" tIns="45720" rIns="91440" bIns="45720" rtlCol="0" anchor="t">
            <a:normAutofit/>
          </a:bodyPr>
          <a:lstStyle/>
          <a:p>
            <a:r>
              <a:rPr lang="en-US" sz="2000" dirty="0"/>
              <a:t>When it comes to opportunities in front of the camera, Cardiff is thriving since the regeneration of Cardiff Bay. "Cardiff ha[s] become one of the UK’s largest media production centres outside of London, with BBC Wales, ITV Wales, S4C and over 600 independent TV production firms based there (Kakili,2021)." As an actor inexperienced in the art of acting for screen, the opportunity to work on productions for any of the above companies would fit with my core value of embracing risk. Pushing myself out of my comfort zone and hopefully gaining expertise in a new craft, that of acting for screen, is something I am very keen to do after the course. Of course, to achieve this it will be beneficial to have representation from a talent agency.</a:t>
            </a:r>
          </a:p>
        </p:txBody>
      </p:sp>
    </p:spTree>
    <p:extLst>
      <p:ext uri="{BB962C8B-B14F-4D97-AF65-F5344CB8AC3E}">
        <p14:creationId xmlns:p14="http://schemas.microsoft.com/office/powerpoint/2010/main" val="1387285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19514-79D7-8CD8-5377-ED0C789F99B0}"/>
              </a:ext>
            </a:extLst>
          </p:cNvPr>
          <p:cNvSpPr>
            <a:spLocks noGrp="1"/>
          </p:cNvSpPr>
          <p:nvPr>
            <p:ph type="ctrTitle"/>
          </p:nvPr>
        </p:nvSpPr>
        <p:spPr/>
        <p:txBody>
          <a:bodyPr/>
          <a:lstStyle/>
          <a:p>
            <a:r>
              <a:rPr lang="en-US">
                <a:ea typeface="Batang"/>
              </a:rPr>
              <a:t>Talent Agencies IN Cardiff</a:t>
            </a:r>
            <a:endParaRPr lang="en-US"/>
          </a:p>
        </p:txBody>
      </p:sp>
      <p:sp>
        <p:nvSpPr>
          <p:cNvPr id="3" name="Content Placeholder 2">
            <a:extLst>
              <a:ext uri="{FF2B5EF4-FFF2-40B4-BE49-F238E27FC236}">
                <a16:creationId xmlns:a16="http://schemas.microsoft.com/office/drawing/2014/main" id="{BCA7C5E5-C7AC-263E-2872-5707FFA42603}"/>
              </a:ext>
            </a:extLst>
          </p:cNvPr>
          <p:cNvSpPr>
            <a:spLocks noGrp="1"/>
          </p:cNvSpPr>
          <p:nvPr>
            <p:ph sz="quarter" idx="14"/>
          </p:nvPr>
        </p:nvSpPr>
        <p:spPr>
          <a:xfrm>
            <a:off x="770274" y="1497208"/>
            <a:ext cx="10516391" cy="4541837"/>
          </a:xfrm>
        </p:spPr>
        <p:txBody>
          <a:bodyPr vert="horz" lIns="91440" tIns="45720" rIns="91440" bIns="45720" rtlCol="0" anchor="t">
            <a:normAutofit/>
          </a:bodyPr>
          <a:lstStyle/>
          <a:p>
            <a:r>
              <a:rPr lang="en-US" sz="2000" dirty="0"/>
              <a:t>Having looked at a number of agents and agencies based in and around Cardiff, the two that I feel best suit my values are Shelley Barrett Management and Kate Borde Personal Management. Both appear to value giving the actor agency over their career and where they want to end up. Hopefully allowing me to stick to my values of chasing my vision and embracing risk. While Shelley Barret Management (No date) is slightly more focused on theatre castings and Kate Borde Personal Management (No date) appears to have a strong focus on TV and Film opportunities. While I believe both are compatible with my values, my preferred option would be Kate Borde Personal Management given its apparent focus on finding work for the </a:t>
            </a:r>
            <a:r>
              <a:rPr lang="en-US" sz="2000"/>
              <a:t>screen. As</a:t>
            </a:r>
            <a:r>
              <a:rPr lang="en-US" sz="2000" dirty="0"/>
              <a:t> that is an area I am currently looking to explore her contacts and guidance would be incredibly valuable.</a:t>
            </a:r>
            <a:endParaRPr lang="en-US" dirty="0"/>
          </a:p>
        </p:txBody>
      </p:sp>
    </p:spTree>
    <p:extLst>
      <p:ext uri="{BB962C8B-B14F-4D97-AF65-F5344CB8AC3E}">
        <p14:creationId xmlns:p14="http://schemas.microsoft.com/office/powerpoint/2010/main" val="1326602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EE71E21-F825-552E-685A-A16DFD08C1D6}"/>
              </a:ext>
            </a:extLst>
          </p:cNvPr>
          <p:cNvSpPr>
            <a:spLocks noGrp="1"/>
          </p:cNvSpPr>
          <p:nvPr>
            <p:ph type="ctrTitle"/>
          </p:nvPr>
        </p:nvSpPr>
        <p:spPr>
          <a:xfrm>
            <a:off x="767865" y="440766"/>
            <a:ext cx="10506386" cy="586583"/>
          </a:xfrm>
        </p:spPr>
        <p:txBody>
          <a:bodyPr/>
          <a:lstStyle/>
          <a:p>
            <a:r>
              <a:rPr lang="en-US" dirty="0">
                <a:ea typeface="Batang"/>
              </a:rPr>
              <a:t>Self Promotion</a:t>
            </a:r>
            <a:endParaRPr lang="en-US" dirty="0"/>
          </a:p>
        </p:txBody>
      </p:sp>
      <p:sp>
        <p:nvSpPr>
          <p:cNvPr id="16" name="Text Placeholder 15">
            <a:extLst>
              <a:ext uri="{FF2B5EF4-FFF2-40B4-BE49-F238E27FC236}">
                <a16:creationId xmlns:a16="http://schemas.microsoft.com/office/drawing/2014/main" id="{63E2E3D1-FC51-66CF-8771-0D5865F64803}"/>
              </a:ext>
            </a:extLst>
          </p:cNvPr>
          <p:cNvSpPr>
            <a:spLocks noGrp="1"/>
          </p:cNvSpPr>
          <p:nvPr>
            <p:ph type="body" sz="quarter" idx="18"/>
          </p:nvPr>
        </p:nvSpPr>
        <p:spPr>
          <a:xfrm>
            <a:off x="6843490" y="3702356"/>
            <a:ext cx="1984267" cy="317712"/>
          </a:xfrm>
        </p:spPr>
        <p:txBody>
          <a:bodyPr vert="horz" lIns="91440" tIns="45720" rIns="91440" bIns="45720" rtlCol="0" anchor="t">
            <a:normAutofit lnSpcReduction="10000"/>
          </a:bodyPr>
          <a:lstStyle/>
          <a:p>
            <a:r>
              <a:rPr lang="en-US" dirty="0"/>
              <a:t>Link to social media</a:t>
            </a:r>
          </a:p>
          <a:p>
            <a:endParaRPr lang="en-US"/>
          </a:p>
        </p:txBody>
      </p:sp>
      <p:sp>
        <p:nvSpPr>
          <p:cNvPr id="17" name="Text Placeholder 16">
            <a:extLst>
              <a:ext uri="{FF2B5EF4-FFF2-40B4-BE49-F238E27FC236}">
                <a16:creationId xmlns:a16="http://schemas.microsoft.com/office/drawing/2014/main" id="{AEE6F8A0-427D-4668-C2FF-5EEFF7198C25}"/>
              </a:ext>
            </a:extLst>
          </p:cNvPr>
          <p:cNvSpPr>
            <a:spLocks noGrp="1"/>
          </p:cNvSpPr>
          <p:nvPr>
            <p:ph type="body" sz="quarter" idx="19"/>
          </p:nvPr>
        </p:nvSpPr>
        <p:spPr>
          <a:xfrm>
            <a:off x="8971447" y="2608801"/>
            <a:ext cx="1984267" cy="365125"/>
          </a:xfrm>
        </p:spPr>
        <p:txBody>
          <a:bodyPr vert="horz" lIns="91440" tIns="45720" rIns="91440" bIns="45720" rtlCol="0" anchor="t">
            <a:normAutofit/>
          </a:bodyPr>
          <a:lstStyle/>
          <a:p>
            <a:r>
              <a:rPr lang="en-US" dirty="0"/>
              <a:t>Backstage Link</a:t>
            </a:r>
          </a:p>
        </p:txBody>
      </p:sp>
      <p:sp>
        <p:nvSpPr>
          <p:cNvPr id="7" name="Text Placeholder 6">
            <a:extLst>
              <a:ext uri="{FF2B5EF4-FFF2-40B4-BE49-F238E27FC236}">
                <a16:creationId xmlns:a16="http://schemas.microsoft.com/office/drawing/2014/main" id="{EAD563AF-608C-B238-4E3E-E51A7793AFD6}"/>
              </a:ext>
            </a:extLst>
          </p:cNvPr>
          <p:cNvSpPr>
            <a:spLocks noGrp="1"/>
          </p:cNvSpPr>
          <p:nvPr>
            <p:ph type="body" sz="quarter" idx="16"/>
          </p:nvPr>
        </p:nvSpPr>
        <p:spPr/>
        <p:txBody>
          <a:bodyPr vert="horz" lIns="91440" tIns="45720" rIns="91440" bIns="45720" rtlCol="0" anchor="t">
            <a:normAutofit fontScale="70000" lnSpcReduction="20000"/>
          </a:bodyPr>
          <a:lstStyle/>
          <a:p>
            <a:r>
              <a:rPr lang="en-US" b="0" dirty="0">
                <a:ea typeface="+mn-lt"/>
                <a:cs typeface="+mn-lt"/>
                <a:hlinkClick r:id="rId2"/>
              </a:rPr>
              <a:t>Alex Haycock (@alexhaycock_creative) • Instagram photos and videos</a:t>
            </a:r>
            <a:endParaRPr lang="en-US"/>
          </a:p>
        </p:txBody>
      </p:sp>
      <p:sp>
        <p:nvSpPr>
          <p:cNvPr id="9" name="Text Placeholder 8">
            <a:extLst>
              <a:ext uri="{FF2B5EF4-FFF2-40B4-BE49-F238E27FC236}">
                <a16:creationId xmlns:a16="http://schemas.microsoft.com/office/drawing/2014/main" id="{6A94FFF4-A6C8-A7D0-BE02-BEC5598808FA}"/>
              </a:ext>
            </a:extLst>
          </p:cNvPr>
          <p:cNvSpPr>
            <a:spLocks noGrp="1"/>
          </p:cNvSpPr>
          <p:nvPr>
            <p:ph type="body" sz="quarter" idx="15"/>
          </p:nvPr>
        </p:nvSpPr>
        <p:spPr/>
        <p:txBody>
          <a:bodyPr vert="horz" lIns="91440" tIns="45720" rIns="91440" bIns="45720" rtlCol="0" anchor="t">
            <a:normAutofit/>
          </a:bodyPr>
          <a:lstStyle/>
          <a:p>
            <a:r>
              <a:rPr lang="en-US" sz="1200" b="0" dirty="0">
                <a:solidFill>
                  <a:srgbClr val="000000"/>
                </a:solidFill>
                <a:ea typeface="+mn-lt"/>
                <a:cs typeface="+mn-lt"/>
                <a:hlinkClick r:id="rId3"/>
              </a:rPr>
              <a:t>https://www.backstage.com/tal/alex-haycock</a:t>
            </a:r>
            <a:r>
              <a:rPr lang="en-US" sz="1200" b="0" dirty="0">
                <a:solidFill>
                  <a:srgbClr val="000000"/>
                </a:solidFill>
                <a:ea typeface="+mn-lt"/>
                <a:cs typeface="+mn-lt"/>
              </a:rPr>
              <a:t> </a:t>
            </a:r>
            <a:endParaRPr lang="en-US"/>
          </a:p>
        </p:txBody>
      </p:sp>
      <p:sp>
        <p:nvSpPr>
          <p:cNvPr id="2" name="TextBox 1">
            <a:extLst>
              <a:ext uri="{FF2B5EF4-FFF2-40B4-BE49-F238E27FC236}">
                <a16:creationId xmlns:a16="http://schemas.microsoft.com/office/drawing/2014/main" id="{1B28702C-5F3A-EE9F-6BD1-2CCC123F4BEB}"/>
              </a:ext>
            </a:extLst>
          </p:cNvPr>
          <p:cNvSpPr txBox="1"/>
          <p:nvPr/>
        </p:nvSpPr>
        <p:spPr>
          <a:xfrm>
            <a:off x="779860" y="1702592"/>
            <a:ext cx="491727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However, I can't just rely on other people to provide opportunities for me. Self-promotion is foundational to forging an acting career for yourself (Casting Frontier, 2019) and it's critical to promote yourself at every available opportunity, by going for as many auditions and casting calls as you can. Keeping this in mind I've created an industry facing social media account to promote myself and my work, as well as creating a Backstage profile to help me find and apply for as many opportunities as possible. The links to these can be found opposite:</a:t>
            </a:r>
          </a:p>
        </p:txBody>
      </p:sp>
    </p:spTree>
    <p:extLst>
      <p:ext uri="{BB962C8B-B14F-4D97-AF65-F5344CB8AC3E}">
        <p14:creationId xmlns:p14="http://schemas.microsoft.com/office/powerpoint/2010/main" val="176704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F7B4E-7990-954C-B37D-6251DA0C5AB8}"/>
              </a:ext>
            </a:extLst>
          </p:cNvPr>
          <p:cNvSpPr>
            <a:spLocks noGrp="1"/>
          </p:cNvSpPr>
          <p:nvPr>
            <p:ph type="ctrTitle"/>
          </p:nvPr>
        </p:nvSpPr>
        <p:spPr/>
        <p:txBody>
          <a:bodyPr/>
          <a:lstStyle/>
          <a:p>
            <a:r>
              <a:rPr lang="en-US" dirty="0">
                <a:ea typeface="Batang"/>
              </a:rPr>
              <a:t>Cv's</a:t>
            </a:r>
            <a:endParaRPr lang="en-US" dirty="0" err="1"/>
          </a:p>
        </p:txBody>
      </p:sp>
      <p:sp>
        <p:nvSpPr>
          <p:cNvPr id="3" name="Content Placeholder 2">
            <a:extLst>
              <a:ext uri="{FF2B5EF4-FFF2-40B4-BE49-F238E27FC236}">
                <a16:creationId xmlns:a16="http://schemas.microsoft.com/office/drawing/2014/main" id="{10269B08-D684-4713-62B7-87D8906A93F0}"/>
              </a:ext>
            </a:extLst>
          </p:cNvPr>
          <p:cNvSpPr>
            <a:spLocks noGrp="1"/>
          </p:cNvSpPr>
          <p:nvPr>
            <p:ph sz="quarter" idx="15"/>
          </p:nvPr>
        </p:nvSpPr>
        <p:spPr>
          <a:xfrm>
            <a:off x="770272" y="1711520"/>
            <a:ext cx="10016330" cy="4388796"/>
          </a:xfrm>
        </p:spPr>
        <p:txBody>
          <a:bodyPr vert="horz" lIns="91440" tIns="45720" rIns="91440" bIns="45720" rtlCol="0" anchor="t">
            <a:normAutofit/>
          </a:bodyPr>
          <a:lstStyle/>
          <a:p>
            <a:r>
              <a:rPr lang="en-US" sz="1600" dirty="0"/>
              <a:t>To help better prepare myself for trying to build my career after the course I  put together two CV's. One as an acting CV for applying to casting call and putting myself forward for acting opportunities that may be available to me. As well as a non-acting CV for general employment, to get myself work in between roles. As discussed by Saner (2020), it takes around 30 seconds for employers to decide whether a CV is worth moving forward with. Casting directors will receive hundreds of responses and I can't expect them to set aside time for me personally to find out what they want to know. Therefore, when putting together both of my CV'S I needed to keep all my information relevant to the work I'm applying for and present it in as concise a manner as possible. Presenting my headshot, relevant experience and skills in an easy to digest manner. As well as any current projects I might be involved in. </a:t>
            </a:r>
            <a:r>
              <a:rPr lang="en-US" sz="1600" dirty="0">
                <a:ea typeface="+mn-lt"/>
                <a:cs typeface="+mn-lt"/>
              </a:rPr>
              <a:t>Both my acting and my general employment CVs can be accessed using the following links: </a:t>
            </a:r>
            <a:endParaRPr lang="en-US" dirty="0"/>
          </a:p>
          <a:p>
            <a:r>
              <a:rPr lang="en-US" sz="1600" dirty="0">
                <a:ea typeface="+mn-lt"/>
                <a:cs typeface="+mn-lt"/>
                <a:hlinkClick r:id="rId2"/>
              </a:rPr>
              <a:t>Acting CV .pdf</a:t>
            </a:r>
            <a:endParaRPr lang="en-US" dirty="0"/>
          </a:p>
          <a:p>
            <a:r>
              <a:rPr lang="en-US" sz="1600" dirty="0">
                <a:ea typeface="+mn-lt"/>
                <a:cs typeface="+mn-lt"/>
                <a:hlinkClick r:id="rId3"/>
              </a:rPr>
              <a:t>CV (2).pdf</a:t>
            </a:r>
            <a:endParaRPr lang="en-US"/>
          </a:p>
          <a:p>
            <a:endParaRPr lang="en-US" sz="1600" dirty="0"/>
          </a:p>
        </p:txBody>
      </p:sp>
    </p:spTree>
    <p:extLst>
      <p:ext uri="{BB962C8B-B14F-4D97-AF65-F5344CB8AC3E}">
        <p14:creationId xmlns:p14="http://schemas.microsoft.com/office/powerpoint/2010/main" val="2922621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B072F-02AD-36BE-14F4-9187D41BBDF8}"/>
              </a:ext>
            </a:extLst>
          </p:cNvPr>
          <p:cNvSpPr>
            <a:spLocks noGrp="1"/>
          </p:cNvSpPr>
          <p:nvPr>
            <p:ph type="ctrTitle"/>
          </p:nvPr>
        </p:nvSpPr>
        <p:spPr/>
        <p:txBody>
          <a:bodyPr/>
          <a:lstStyle/>
          <a:p>
            <a:r>
              <a:rPr lang="en-US" dirty="0">
                <a:ea typeface="Batang"/>
              </a:rPr>
              <a:t>Networking</a:t>
            </a:r>
            <a:endParaRPr lang="en-US" dirty="0"/>
          </a:p>
        </p:txBody>
      </p:sp>
      <p:sp>
        <p:nvSpPr>
          <p:cNvPr id="3" name="Content Placeholder 2">
            <a:extLst>
              <a:ext uri="{FF2B5EF4-FFF2-40B4-BE49-F238E27FC236}">
                <a16:creationId xmlns:a16="http://schemas.microsoft.com/office/drawing/2014/main" id="{C03325C5-3CBD-2754-81D6-F57D4A277DE6}"/>
              </a:ext>
            </a:extLst>
          </p:cNvPr>
          <p:cNvSpPr>
            <a:spLocks noGrp="1"/>
          </p:cNvSpPr>
          <p:nvPr>
            <p:ph sz="quarter" idx="15"/>
          </p:nvPr>
        </p:nvSpPr>
        <p:spPr>
          <a:xfrm>
            <a:off x="770272" y="1711520"/>
            <a:ext cx="9766299" cy="4829328"/>
          </a:xfrm>
        </p:spPr>
        <p:txBody>
          <a:bodyPr vert="horz" lIns="91440" tIns="45720" rIns="91440" bIns="45720" rtlCol="0" anchor="t">
            <a:noAutofit/>
          </a:bodyPr>
          <a:lstStyle/>
          <a:p>
            <a:r>
              <a:rPr lang="en-US" sz="1400" dirty="0"/>
              <a:t>As part of the module, we participated in a workshop covering tips on how to network and build connections in the industry. One of the biggest learnings I took from it was to simply relax. As </a:t>
            </a:r>
            <a:r>
              <a:rPr lang="en-US" sz="1400" dirty="0" err="1"/>
              <a:t>Liroff</a:t>
            </a:r>
            <a:r>
              <a:rPr lang="en-US" sz="1400" dirty="0"/>
              <a:t> (2021) discusses, casting directors and other desirable industry contacts are  in reality just people. Being genuine with them and trying to get to know them as a person, rather than just focusing on the work side of things, is the best way to make an impression. Of course, understanding that there is a line and a need for professionalism, but the best way to walk that line and avoid being robotic or impersonal is to just be yourself. </a:t>
            </a:r>
            <a:r>
              <a:rPr lang="en-US" sz="1400" dirty="0" err="1"/>
              <a:t>Liroff</a:t>
            </a:r>
            <a:r>
              <a:rPr lang="en-US" sz="1400" dirty="0"/>
              <a:t> (2021) also addresses the self-confidence required to consistently follow through on this. Networking is done best when it is a two-way process, and not just you asking for a </a:t>
            </a:r>
            <a:r>
              <a:rPr lang="en-US" sz="1400" dirty="0" err="1"/>
              <a:t>favour</a:t>
            </a:r>
            <a:r>
              <a:rPr lang="en-US" sz="1400" dirty="0"/>
              <a:t>. Remind yourself of the skills you can bring to the table and what you can offer as a creative to any potential projects they might have for you. Hopefully, reinforcing this to yourself should give you the confidence to relax and be yourself. </a:t>
            </a:r>
          </a:p>
          <a:p>
            <a:r>
              <a:rPr lang="en-US" sz="1400" dirty="0"/>
              <a:t>I  have also put together a networking spreadsheet to help me keep track of and organize the contacts that I make within the industry. Documenting the roles they have experience in, what companies they are attached to, where they're based and how to contact them as well as the last time we spoke. This can be accessed using the following link: </a:t>
            </a:r>
            <a:r>
              <a:rPr lang="en-US" sz="1400" dirty="0">
                <a:ea typeface="+mn-lt"/>
                <a:cs typeface="+mn-lt"/>
                <a:hlinkClick r:id="rId2"/>
              </a:rPr>
              <a:t>Networking Spreadsheet.xlsx</a:t>
            </a:r>
          </a:p>
        </p:txBody>
      </p:sp>
    </p:spTree>
    <p:extLst>
      <p:ext uri="{BB962C8B-B14F-4D97-AF65-F5344CB8AC3E}">
        <p14:creationId xmlns:p14="http://schemas.microsoft.com/office/powerpoint/2010/main" val="573502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C9358-6D9C-97EB-E474-9C2D23DFF5AD}"/>
              </a:ext>
            </a:extLst>
          </p:cNvPr>
          <p:cNvSpPr>
            <a:spLocks noGrp="1"/>
          </p:cNvSpPr>
          <p:nvPr>
            <p:ph type="ctrTitle"/>
          </p:nvPr>
        </p:nvSpPr>
        <p:spPr/>
        <p:txBody>
          <a:bodyPr>
            <a:normAutofit/>
          </a:bodyPr>
          <a:lstStyle/>
          <a:p>
            <a:r>
              <a:rPr lang="en-US" dirty="0">
                <a:ea typeface="Batang"/>
              </a:rPr>
              <a:t>Audition process</a:t>
            </a:r>
          </a:p>
        </p:txBody>
      </p:sp>
      <p:sp>
        <p:nvSpPr>
          <p:cNvPr id="3" name="Content Placeholder 2">
            <a:extLst>
              <a:ext uri="{FF2B5EF4-FFF2-40B4-BE49-F238E27FC236}">
                <a16:creationId xmlns:a16="http://schemas.microsoft.com/office/drawing/2014/main" id="{131AABA3-4E37-36C4-1FE2-2C9A848D9CAE}"/>
              </a:ext>
            </a:extLst>
          </p:cNvPr>
          <p:cNvSpPr>
            <a:spLocks noGrp="1"/>
          </p:cNvSpPr>
          <p:nvPr>
            <p:ph sz="quarter" idx="15"/>
          </p:nvPr>
        </p:nvSpPr>
        <p:spPr>
          <a:xfrm>
            <a:off x="770272" y="1842489"/>
            <a:ext cx="10492580" cy="4293546"/>
          </a:xfrm>
        </p:spPr>
        <p:txBody>
          <a:bodyPr vert="horz" lIns="91440" tIns="45720" rIns="91440" bIns="45720" rtlCol="0" anchor="t">
            <a:normAutofit fontScale="62500" lnSpcReduction="20000"/>
          </a:bodyPr>
          <a:lstStyle/>
          <a:p>
            <a:r>
              <a:rPr lang="en-US" dirty="0"/>
              <a:t>Over the course of the module, we also worked on how to present ourselves at auditions. Similarly to networking, my biggest takeaway was to remind myself of the skills I can bring to a project and to relax. They want to see what you are like as a person, you don't need to overthink it (Young-Powell, 2018). Reminding myself of that can help me to relax and present the best version of myself. Cutting out the nervous mannerisms that can distract from the work I do. Another important element of the audition process we focused on was our ability to site read. My biggest takeaway from this work was the need to be brave. You don't have the time to dive into any depth of character work, so you have to make instinctive choices to give yourself to play within the scene or monologue. It's important to be brave, follow your instincts and take risks (Young-Powell, 2018). </a:t>
            </a:r>
            <a:endParaRPr lang="en-US"/>
          </a:p>
        </p:txBody>
      </p:sp>
    </p:spTree>
    <p:extLst>
      <p:ext uri="{BB962C8B-B14F-4D97-AF65-F5344CB8AC3E}">
        <p14:creationId xmlns:p14="http://schemas.microsoft.com/office/powerpoint/2010/main" val="160480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1A49-8199-ECBA-F9E7-551BEFA74FDA}"/>
              </a:ext>
            </a:extLst>
          </p:cNvPr>
          <p:cNvSpPr>
            <a:spLocks noGrp="1"/>
          </p:cNvSpPr>
          <p:nvPr>
            <p:ph type="ctrTitle"/>
          </p:nvPr>
        </p:nvSpPr>
        <p:spPr>
          <a:xfrm>
            <a:off x="767865" y="440766"/>
            <a:ext cx="10506386" cy="586583"/>
          </a:xfrm>
        </p:spPr>
        <p:txBody>
          <a:bodyPr>
            <a:normAutofit/>
          </a:bodyPr>
          <a:lstStyle/>
          <a:p>
            <a:r>
              <a:rPr lang="en-US"/>
              <a:t>Audition monologues</a:t>
            </a:r>
          </a:p>
        </p:txBody>
      </p:sp>
      <p:sp>
        <p:nvSpPr>
          <p:cNvPr id="3" name="Text Placeholder 2">
            <a:extLst>
              <a:ext uri="{FF2B5EF4-FFF2-40B4-BE49-F238E27FC236}">
                <a16:creationId xmlns:a16="http://schemas.microsoft.com/office/drawing/2014/main" id="{49F2B581-1464-7473-76FB-33CF5B842763}"/>
              </a:ext>
            </a:extLst>
          </p:cNvPr>
          <p:cNvSpPr>
            <a:spLocks noGrp="1"/>
          </p:cNvSpPr>
          <p:nvPr>
            <p:ph sz="quarter" idx="15"/>
          </p:nvPr>
        </p:nvSpPr>
        <p:spPr>
          <a:xfrm>
            <a:off x="770271" y="1532926"/>
            <a:ext cx="10516393" cy="4448328"/>
          </a:xfrm>
        </p:spPr>
        <p:txBody>
          <a:bodyPr vert="horz" lIns="91440" tIns="45720" rIns="91440" bIns="45720" rtlCol="0" anchor="t">
            <a:noAutofit/>
          </a:bodyPr>
          <a:lstStyle/>
          <a:p>
            <a:r>
              <a:rPr lang="en-US" sz="1800" dirty="0"/>
              <a:t>The first of my audition monologues is Baby's monologue from Mojo, by Jez Butterworth. Baby is a young man in his early twenties, who has been abused by his father, Ezra. Baby has just discovered Ezra is now dead, and the monologue is his attempt to express the complicated emotions he feels toward his father. However, Baby is delivering the monologue to Silver Johnny, a young man of similar age, who he has tied up. Silver Johnny was always the son Ezra wanted, and all the resentment Baby has towards him is ready to come spilling out. The rationale behind me choosing this as an audition monologue is that it is fundamentally an incredibly vulnerable and emotionally fragile young man reflecting on and trying to come to terms with the relationship he has with his father. But this is hidden behind Baby's fury and bravado. With the context that Baby is high on drugs throughout the play it's a wonderful monologue to explore, and a really challenging piece to perform.</a:t>
            </a:r>
          </a:p>
        </p:txBody>
      </p:sp>
    </p:spTree>
    <p:extLst>
      <p:ext uri="{BB962C8B-B14F-4D97-AF65-F5344CB8AC3E}">
        <p14:creationId xmlns:p14="http://schemas.microsoft.com/office/powerpoint/2010/main" val="2558266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DE0B8A-B041-EA08-E1EF-DD97FDE7CCE6}"/>
              </a:ext>
            </a:extLst>
          </p:cNvPr>
          <p:cNvSpPr>
            <a:spLocks noGrp="1"/>
          </p:cNvSpPr>
          <p:nvPr>
            <p:ph sz="quarter" idx="15"/>
          </p:nvPr>
        </p:nvSpPr>
        <p:spPr>
          <a:xfrm>
            <a:off x="770271" y="1485302"/>
            <a:ext cx="10290174" cy="4472140"/>
          </a:xfrm>
        </p:spPr>
        <p:txBody>
          <a:bodyPr vert="horz" lIns="91440" tIns="45720" rIns="91440" bIns="45720" rtlCol="0" anchor="t">
            <a:normAutofit fontScale="62500" lnSpcReduction="20000"/>
          </a:bodyPr>
          <a:lstStyle/>
          <a:p>
            <a:r>
              <a:rPr lang="en-US" dirty="0"/>
              <a:t>My second audition piece is David's monologue from </a:t>
            </a:r>
            <a:r>
              <a:rPr lang="en-US" dirty="0" err="1"/>
              <a:t>Mydidae</a:t>
            </a:r>
            <a:r>
              <a:rPr lang="en-US" dirty="0"/>
              <a:t> by Jack Thorne. Similarly to my Mojo monologue, it is ultimately about a young man  reflecting on his relationship with his father. However, this time there is nothing for Jack to hide his vulnerability behind. He is a young man in a genuinely loving and caring relationship with his wife Marian. However, that relationship has been fractured by the death of their infant daughter. A death that David hasn’t properly processed or been able to deal with because he feels he must present a brave face. The monologue starts just after his wife accuses him of wanting to replace their lost child. This cuts David, and the monologue is the start of his journey towards honesty and openness to try and repair their marriage. The rationale behind choosing this monologue was the challenge of presenting Jack's raw vulnerability in a truthful way that didn't feel forced, making the high emotional stakes of the monologue feel grounded.</a:t>
            </a:r>
          </a:p>
        </p:txBody>
      </p:sp>
      <p:sp>
        <p:nvSpPr>
          <p:cNvPr id="5" name="Title 4">
            <a:extLst>
              <a:ext uri="{FF2B5EF4-FFF2-40B4-BE49-F238E27FC236}">
                <a16:creationId xmlns:a16="http://schemas.microsoft.com/office/drawing/2014/main" id="{7209ECFC-FF5E-E9F5-B7CF-77207698FD5A}"/>
              </a:ext>
            </a:extLst>
          </p:cNvPr>
          <p:cNvSpPr>
            <a:spLocks noGrp="1"/>
          </p:cNvSpPr>
          <p:nvPr>
            <p:ph type="ctrTitle"/>
          </p:nvPr>
        </p:nvSpPr>
        <p:spPr/>
        <p:txBody>
          <a:bodyPr/>
          <a:lstStyle/>
          <a:p>
            <a:r>
              <a:rPr lang="en-US" dirty="0">
                <a:ea typeface="Batang"/>
              </a:rPr>
              <a:t>Audition Monologues</a:t>
            </a:r>
            <a:endParaRPr lang="en-US" dirty="0"/>
          </a:p>
        </p:txBody>
      </p:sp>
    </p:spTree>
    <p:extLst>
      <p:ext uri="{BB962C8B-B14F-4D97-AF65-F5344CB8AC3E}">
        <p14:creationId xmlns:p14="http://schemas.microsoft.com/office/powerpoint/2010/main" val="174397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AE3D8-EAAE-7D14-521C-844F89DEDD79}"/>
              </a:ext>
            </a:extLst>
          </p:cNvPr>
          <p:cNvSpPr>
            <a:spLocks noGrp="1"/>
          </p:cNvSpPr>
          <p:nvPr>
            <p:ph type="ctrTitle"/>
          </p:nvPr>
        </p:nvSpPr>
        <p:spPr/>
        <p:txBody>
          <a:bodyPr/>
          <a:lstStyle/>
          <a:p>
            <a:r>
              <a:rPr lang="en-US" dirty="0">
                <a:ea typeface="Batang"/>
              </a:rPr>
              <a:t>Audition monologues</a:t>
            </a:r>
          </a:p>
        </p:txBody>
      </p:sp>
      <p:sp>
        <p:nvSpPr>
          <p:cNvPr id="3" name="Content Placeholder 2">
            <a:extLst>
              <a:ext uri="{FF2B5EF4-FFF2-40B4-BE49-F238E27FC236}">
                <a16:creationId xmlns:a16="http://schemas.microsoft.com/office/drawing/2014/main" id="{E92255A7-883A-DB15-AAB1-FD3282B2EFBD}"/>
              </a:ext>
            </a:extLst>
          </p:cNvPr>
          <p:cNvSpPr>
            <a:spLocks noGrp="1"/>
          </p:cNvSpPr>
          <p:nvPr>
            <p:ph sz="quarter" idx="15"/>
          </p:nvPr>
        </p:nvSpPr>
        <p:spPr>
          <a:xfrm>
            <a:off x="770272" y="1711521"/>
            <a:ext cx="10528299" cy="4722171"/>
          </a:xfrm>
        </p:spPr>
        <p:txBody>
          <a:bodyPr vert="horz" lIns="91440" tIns="45720" rIns="91440" bIns="45720" rtlCol="0" anchor="t">
            <a:normAutofit fontScale="62500" lnSpcReduction="20000"/>
          </a:bodyPr>
          <a:lstStyle/>
          <a:p>
            <a:r>
              <a:rPr lang="en-US" dirty="0"/>
              <a:t>My third audition speech is Henry V's tennis ball monologue from Henry V by William Shakespeare. I chose Henry V because the play is a brilliant deconstruction of how dangerous power can be in the hands of those who are not fit for it. Henry is a massively egotistical young man, in a position of power and responsibility he isn't ready for. He believes he has been chosen by God, destined for greatness, and keen to make his mark on the world stage. This monologue is the flashpoint that starts the spiral. Henry's ego is bruised by the perceived insult of the Dauphin's present to him, so he acts rashly and starts a chain of events that drags England into a costly war. </a:t>
            </a:r>
            <a:endParaRPr lang="en-US"/>
          </a:p>
          <a:p>
            <a:r>
              <a:rPr lang="en-US" dirty="0"/>
              <a:t>Additionally, I felt it was important to have a classical monologue in my arsenal. Particularly as an actor with a great love for Shakespeare's works, I wish to put myself up for Shakespearean roles and therefore it was necessary to showcase my ability to work with his texts.</a:t>
            </a:r>
          </a:p>
        </p:txBody>
      </p:sp>
    </p:spTree>
    <p:extLst>
      <p:ext uri="{BB962C8B-B14F-4D97-AF65-F5344CB8AC3E}">
        <p14:creationId xmlns:p14="http://schemas.microsoft.com/office/powerpoint/2010/main" val="29775553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871B-10F7-9098-E224-8C40B9C888E3}"/>
              </a:ext>
            </a:extLst>
          </p:cNvPr>
          <p:cNvSpPr>
            <a:spLocks noGrp="1"/>
          </p:cNvSpPr>
          <p:nvPr>
            <p:ph type="ctrTitle"/>
          </p:nvPr>
        </p:nvSpPr>
        <p:spPr/>
        <p:txBody>
          <a:bodyPr>
            <a:normAutofit fontScale="90000"/>
          </a:bodyPr>
          <a:lstStyle/>
          <a:p>
            <a:endParaRPr lang="en-US">
              <a:ea typeface="Batang"/>
            </a:endParaRPr>
          </a:p>
          <a:p>
            <a:br>
              <a:rPr lang="en-US" dirty="0"/>
            </a:br>
            <a:r>
              <a:rPr lang="en-US" dirty="0">
                <a:ea typeface="Batang"/>
              </a:rPr>
              <a:t>Audition Monologues</a:t>
            </a:r>
          </a:p>
        </p:txBody>
      </p:sp>
      <p:sp>
        <p:nvSpPr>
          <p:cNvPr id="3" name="Content Placeholder 2">
            <a:extLst>
              <a:ext uri="{FF2B5EF4-FFF2-40B4-BE49-F238E27FC236}">
                <a16:creationId xmlns:a16="http://schemas.microsoft.com/office/drawing/2014/main" id="{7D88B747-80F8-B6B1-B651-AA092E0A063E}"/>
              </a:ext>
            </a:extLst>
          </p:cNvPr>
          <p:cNvSpPr>
            <a:spLocks noGrp="1"/>
          </p:cNvSpPr>
          <p:nvPr>
            <p:ph sz="quarter" idx="15"/>
          </p:nvPr>
        </p:nvSpPr>
        <p:spPr>
          <a:xfrm>
            <a:off x="770272" y="1473395"/>
            <a:ext cx="9373393" cy="5388922"/>
          </a:xfrm>
        </p:spPr>
        <p:txBody>
          <a:bodyPr vert="horz" lIns="91440" tIns="45720" rIns="91440" bIns="45720" rtlCol="0" anchor="t">
            <a:normAutofit fontScale="92500" lnSpcReduction="10000"/>
          </a:bodyPr>
          <a:lstStyle/>
          <a:p>
            <a:r>
              <a:rPr lang="en-US" sz="2000" dirty="0"/>
              <a:t>My final audition speech is Biff's monologue from Death of A Salesman by Arthur Miller. It comes at the end of the play, Biff is talking to his father Willy, who has always viewed Biff as unfulfilled potential. Bill has always felt trapped by his father’s expectations of him, to settle into a corporate job and start a family. Biff has decided to cut ties with the family, as he feels that will help him truly find himself. Willy does not bless this and refuses to shake Billy's hand. A heated argument ensues followed by the monologue. I chose this piece as it's the play's emotional high point of the character's journey, all the stresses and strain in their relationship through the entire play has been building to this point. It's an opportunity to display a range of heightened emotions in a way that feels grounded and natural. </a:t>
            </a:r>
          </a:p>
          <a:p>
            <a:br>
              <a:rPr lang="en-US" dirty="0"/>
            </a:br>
            <a:endParaRPr lang="en-US" dirty="0"/>
          </a:p>
        </p:txBody>
      </p:sp>
    </p:spTree>
    <p:extLst>
      <p:ext uri="{BB962C8B-B14F-4D97-AF65-F5344CB8AC3E}">
        <p14:creationId xmlns:p14="http://schemas.microsoft.com/office/powerpoint/2010/main" val="1610064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5898-B41A-2D9A-ABB7-DE8B01AB554F}"/>
              </a:ext>
            </a:extLst>
          </p:cNvPr>
          <p:cNvSpPr>
            <a:spLocks noGrp="1"/>
          </p:cNvSpPr>
          <p:nvPr>
            <p:ph type="ctrTitle"/>
          </p:nvPr>
        </p:nvSpPr>
        <p:spPr>
          <a:xfrm>
            <a:off x="767865" y="214692"/>
            <a:ext cx="6356886" cy="1245980"/>
          </a:xfrm>
        </p:spPr>
        <p:txBody>
          <a:bodyPr>
            <a:normAutofit/>
          </a:bodyPr>
          <a:lstStyle/>
          <a:p>
            <a:r>
              <a:rPr lang="en-US" dirty="0">
                <a:ea typeface="Batang"/>
              </a:rPr>
              <a:t>Relevant documents and Links</a:t>
            </a:r>
            <a:endParaRPr lang="en-US" noProof="0" dirty="0">
              <a:ea typeface="Batang"/>
            </a:endParaRPr>
          </a:p>
        </p:txBody>
      </p:sp>
      <p:sp>
        <p:nvSpPr>
          <p:cNvPr id="3" name="Text Placeholder 2">
            <a:extLst>
              <a:ext uri="{FF2B5EF4-FFF2-40B4-BE49-F238E27FC236}">
                <a16:creationId xmlns:a16="http://schemas.microsoft.com/office/drawing/2014/main" id="{3D12ECFB-2308-495C-A870-B32B4A3A768A}"/>
              </a:ext>
            </a:extLst>
          </p:cNvPr>
          <p:cNvSpPr>
            <a:spLocks noGrp="1"/>
          </p:cNvSpPr>
          <p:nvPr>
            <p:ph type="body" sz="quarter" idx="13"/>
          </p:nvPr>
        </p:nvSpPr>
        <p:spPr>
          <a:xfrm>
            <a:off x="1385680" y="1959085"/>
            <a:ext cx="9677555" cy="4236322"/>
          </a:xfrm>
        </p:spPr>
        <p:txBody>
          <a:bodyPr vert="horz" lIns="91440" tIns="45720" rIns="91440" bIns="45720" rtlCol="0" anchor="t">
            <a:noAutofit/>
          </a:bodyPr>
          <a:lstStyle/>
          <a:p>
            <a:r>
              <a:rPr lang="en-US" dirty="0">
                <a:ea typeface="+mn-lt"/>
                <a:cs typeface="+mn-lt"/>
                <a:hlinkClick r:id="rId2"/>
              </a:rPr>
              <a:t>https://uowtsd-my.sharepoint.com/:f:/r/personal/2213359_student_uwtsd_ac_uk/Documents/GAM%20Building%20My%20Brand?csf=1&amp;web=1&amp;e=FTjfs6</a:t>
            </a:r>
            <a:r>
              <a:rPr lang="en-US" dirty="0">
                <a:ea typeface="+mn-lt"/>
                <a:cs typeface="+mn-lt"/>
              </a:rPr>
              <a:t> - Link to One Drive folder containing CV's, Headshot and Networking Spreadsheet </a:t>
            </a:r>
            <a:endParaRPr lang="en-US" dirty="0"/>
          </a:p>
          <a:p>
            <a:r>
              <a:rPr lang="en-US" dirty="0">
                <a:hlinkClick r:id="rId3"/>
              </a:rPr>
              <a:t>Alex Haycock (@alexhaycock_creative) • Instagram photos and videos</a:t>
            </a:r>
            <a:r>
              <a:rPr lang="en-US" dirty="0"/>
              <a:t> - Social Media </a:t>
            </a:r>
          </a:p>
          <a:p>
            <a:r>
              <a:rPr lang="en-US" dirty="0">
                <a:hlinkClick r:id="rId4"/>
              </a:rPr>
              <a:t>https://www.backstage.com/tal/alex-haycock</a:t>
            </a:r>
            <a:r>
              <a:rPr lang="en-US" dirty="0">
                <a:solidFill>
                  <a:srgbClr val="000000"/>
                </a:solidFill>
              </a:rPr>
              <a:t> </a:t>
            </a:r>
            <a:r>
              <a:rPr lang="en-US" sz="1200" dirty="0">
                <a:solidFill>
                  <a:srgbClr val="000000"/>
                </a:solidFill>
              </a:rPr>
              <a:t> </a:t>
            </a:r>
            <a:r>
              <a:rPr lang="en-US" dirty="0"/>
              <a:t>- Backstage Profile</a:t>
            </a:r>
          </a:p>
          <a:p>
            <a:r>
              <a:rPr lang="en-US" dirty="0">
                <a:ea typeface="+mn-lt"/>
                <a:cs typeface="+mn-lt"/>
                <a:hlinkClick r:id="rId5"/>
              </a:rPr>
              <a:t>Shelley Barrett Management – Talent Agent Cardiff</a:t>
            </a:r>
            <a:r>
              <a:rPr lang="en-US" dirty="0">
                <a:ea typeface="+mn-lt"/>
                <a:cs typeface="+mn-lt"/>
              </a:rPr>
              <a:t>, </a:t>
            </a:r>
            <a:r>
              <a:rPr lang="en-US" dirty="0">
                <a:ea typeface="+mn-lt"/>
                <a:cs typeface="+mn-lt"/>
                <a:hlinkClick r:id="rId6"/>
              </a:rPr>
              <a:t>Kate Borde Management | Personal Management</a:t>
            </a:r>
            <a:r>
              <a:rPr lang="en-US" dirty="0">
                <a:ea typeface="+mn-lt"/>
                <a:cs typeface="+mn-lt"/>
              </a:rPr>
              <a:t> - Cardiff based talent agents</a:t>
            </a:r>
            <a:endParaRPr lang="en-US" dirty="0"/>
          </a:p>
          <a:p>
            <a:endParaRPr lang="en-US" sz="1800" dirty="0"/>
          </a:p>
          <a:p>
            <a:pPr marL="0" indent="0">
              <a:buNone/>
            </a:pPr>
            <a:endParaRPr lang="en-US" dirty="0"/>
          </a:p>
          <a:p>
            <a:endParaRPr lang="en-US"/>
          </a:p>
        </p:txBody>
      </p:sp>
    </p:spTree>
    <p:extLst>
      <p:ext uri="{BB962C8B-B14F-4D97-AF65-F5344CB8AC3E}">
        <p14:creationId xmlns:p14="http://schemas.microsoft.com/office/powerpoint/2010/main" val="3352995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4FAF9-D202-EDBB-D2B6-AE6D8337696A}"/>
              </a:ext>
            </a:extLst>
          </p:cNvPr>
          <p:cNvSpPr>
            <a:spLocks noGrp="1"/>
          </p:cNvSpPr>
          <p:nvPr>
            <p:ph type="ctrTitle"/>
          </p:nvPr>
        </p:nvSpPr>
        <p:spPr/>
        <p:txBody>
          <a:bodyPr/>
          <a:lstStyle/>
          <a:p>
            <a:r>
              <a:rPr lang="en-US" dirty="0">
                <a:ea typeface="+mj-lt"/>
                <a:cs typeface="+mj-lt"/>
              </a:rPr>
              <a:t>bibliography</a:t>
            </a:r>
            <a:endParaRPr lang="en-US" dirty="0"/>
          </a:p>
        </p:txBody>
      </p:sp>
      <p:sp>
        <p:nvSpPr>
          <p:cNvPr id="3" name="Text Placeholder 2">
            <a:extLst>
              <a:ext uri="{FF2B5EF4-FFF2-40B4-BE49-F238E27FC236}">
                <a16:creationId xmlns:a16="http://schemas.microsoft.com/office/drawing/2014/main" id="{CF37EE77-CF96-113E-3E51-9CDDEDF76ACE}"/>
              </a:ext>
            </a:extLst>
          </p:cNvPr>
          <p:cNvSpPr>
            <a:spLocks noGrp="1"/>
          </p:cNvSpPr>
          <p:nvPr>
            <p:ph type="body" sz="quarter" idx="13"/>
          </p:nvPr>
        </p:nvSpPr>
        <p:spPr>
          <a:xfrm>
            <a:off x="599869" y="1851929"/>
            <a:ext cx="10463366" cy="4438728"/>
          </a:xfrm>
        </p:spPr>
        <p:txBody>
          <a:bodyPr vert="horz" lIns="91440" tIns="45720" rIns="91440" bIns="45720" rtlCol="0" anchor="t">
            <a:noAutofit/>
          </a:bodyPr>
          <a:lstStyle/>
          <a:p>
            <a:pPr>
              <a:lnSpc>
                <a:spcPct val="100000"/>
              </a:lnSpc>
            </a:pPr>
            <a:r>
              <a:rPr lang="en-US" sz="1400" cap="all" dirty="0"/>
              <a:t>COZMA, I. (2023)</a:t>
            </a:r>
            <a:r>
              <a:rPr lang="en-US" sz="1400" i="1" cap="all" dirty="0"/>
              <a:t> HOW TO FIND, DEFINE, AND USE YOUR VALUES</a:t>
            </a:r>
            <a:r>
              <a:rPr lang="en-US" sz="1400" cap="all" dirty="0"/>
              <a:t>. AVAILABLE AT: </a:t>
            </a:r>
            <a:r>
              <a:rPr lang="en-US" sz="1400" cap="all" dirty="0">
                <a:solidFill>
                  <a:srgbClr val="000000"/>
                </a:solidFill>
                <a:hlinkClick r:id="rId2"/>
              </a:rPr>
              <a:t>HTTPS://HBR.ORG/2023/02/HOW-TO-FIND-DEFINE-AND-USE-YOUR-VALUES</a:t>
            </a:r>
            <a:r>
              <a:rPr lang="en-US" sz="1400" cap="all" dirty="0"/>
              <a:t>. (ACCESSED: 3RD APRIL 2024) </a:t>
            </a:r>
            <a:endParaRPr lang="en-US" sz="1400" dirty="0">
              <a:solidFill>
                <a:srgbClr val="000000"/>
              </a:solidFill>
            </a:endParaRPr>
          </a:p>
          <a:p>
            <a:pPr>
              <a:lnSpc>
                <a:spcPct val="100000"/>
              </a:lnSpc>
            </a:pPr>
            <a:r>
              <a:rPr lang="en-US" sz="1400" cap="all" dirty="0"/>
              <a:t>KAKILI, E. (2021) </a:t>
            </a:r>
            <a:r>
              <a:rPr lang="en-US" sz="1400" i="1" cap="all" dirty="0"/>
              <a:t> CREATIVE CARDIFF: A LOOK AT  ONE OF THE UK'S MOST INNOVATIVE CITIES. </a:t>
            </a:r>
            <a:r>
              <a:rPr lang="en-US" sz="1400" cap="all" dirty="0"/>
              <a:t>AVAILABLE AT: </a:t>
            </a:r>
            <a:r>
              <a:rPr lang="en-US" sz="1400" cap="all" dirty="0">
                <a:hlinkClick r:id="rId3">
                  <a:extLst>
                    <a:ext uri="{A12FA001-AC4F-418D-AE19-62706E023703}">
                      <ahyp:hlinkClr xmlns:ahyp="http://schemas.microsoft.com/office/drawing/2018/hyperlinkcolor" val="tx"/>
                    </a:ext>
                  </a:extLst>
                </a:hlinkClick>
              </a:rPr>
              <a:t>CREATIVE CARDIFF: A LOOK AT ONE OF THE UK’S MOST INNOVATIVE CITIES - </a:t>
            </a:r>
            <a:r>
              <a:rPr lang="en-US" sz="1400" cap="all" dirty="0">
                <a:solidFill>
                  <a:srgbClr val="000000"/>
                </a:solidFill>
                <a:hlinkClick r:id="rId3"/>
              </a:rPr>
              <a:t>MEANWHILE CREATIVE</a:t>
            </a:r>
            <a:r>
              <a:rPr lang="en-US" sz="1400" cap="all" dirty="0"/>
              <a:t>. (ACCESSED: 4TH APRIL 2024)</a:t>
            </a:r>
            <a:endParaRPr lang="en-US" sz="1400" dirty="0">
              <a:solidFill>
                <a:srgbClr val="000000"/>
              </a:solidFill>
            </a:endParaRPr>
          </a:p>
          <a:p>
            <a:pPr>
              <a:lnSpc>
                <a:spcPct val="100000"/>
              </a:lnSpc>
            </a:pPr>
            <a:r>
              <a:rPr lang="en-US" sz="1400" cap="all" dirty="0"/>
              <a:t>CASTING FRONTIER. (2019) </a:t>
            </a:r>
            <a:r>
              <a:rPr lang="en-US" sz="1400" i="1" cap="all" dirty="0"/>
              <a:t>HOW TO PROMOTE YOURSELF AS AN ACTOR</a:t>
            </a:r>
            <a:r>
              <a:rPr lang="en-US" sz="1400" cap="all" dirty="0"/>
              <a:t>. AVAILABLE AT: </a:t>
            </a:r>
            <a:r>
              <a:rPr lang="en-US" sz="1400" cap="all" dirty="0">
                <a:solidFill>
                  <a:srgbClr val="000000"/>
                </a:solidFill>
                <a:hlinkClick r:id="rId4"/>
              </a:rPr>
              <a:t>HOW TO PROMOTE YOURSELF AS AN ACTOR | OPEN CASTING CALLS | AUDITIONS (CASTINGFRONTIER.COM).</a:t>
            </a:r>
            <a:r>
              <a:rPr lang="en-US" sz="1400" cap="all" dirty="0"/>
              <a:t> (ACCESSED: 9TH APRIL 2024)</a:t>
            </a:r>
            <a:endParaRPr lang="en-US" sz="1400" dirty="0">
              <a:solidFill>
                <a:srgbClr val="000000"/>
              </a:solidFill>
            </a:endParaRPr>
          </a:p>
          <a:p>
            <a:pPr>
              <a:lnSpc>
                <a:spcPct val="100000"/>
              </a:lnSpc>
            </a:pPr>
            <a:r>
              <a:rPr lang="en-US" sz="1400" cap="all" dirty="0"/>
              <a:t>SANER, E. (2020) </a:t>
            </a:r>
            <a:r>
              <a:rPr lang="en-US" sz="1400" i="1" cap="all" dirty="0"/>
              <a:t>TEN TIPS ON HOW TO WRITE THE PERFECT CV. </a:t>
            </a:r>
            <a:r>
              <a:rPr lang="en-US" sz="1400" cap="all" dirty="0"/>
              <a:t>AVAILABLE AT: </a:t>
            </a:r>
            <a:r>
              <a:rPr lang="en-US" sz="1400" cap="all" dirty="0">
                <a:solidFill>
                  <a:srgbClr val="000000"/>
                </a:solidFill>
                <a:hlinkClick r:id="rId5"/>
              </a:rPr>
              <a:t>TEN TIPS ON HOW TO WRITE THE PERFECT CV | WORK &amp; CAREERS | THE GUARDIAN.</a:t>
            </a:r>
            <a:r>
              <a:rPr lang="en-US" sz="1400" cap="all" dirty="0"/>
              <a:t> (ACCESSED: 9TH APRIL 2024)</a:t>
            </a:r>
            <a:endParaRPr lang="en-US" sz="1400" dirty="0">
              <a:solidFill>
                <a:srgbClr val="000000"/>
              </a:solidFill>
            </a:endParaRPr>
          </a:p>
          <a:p>
            <a:pPr>
              <a:lnSpc>
                <a:spcPct val="100000"/>
              </a:lnSpc>
            </a:pPr>
            <a:r>
              <a:rPr lang="en-US" sz="1400" cap="all"/>
              <a:t>LIROFF, M. (2021) </a:t>
            </a:r>
            <a:r>
              <a:rPr lang="en-US" sz="1400" i="1" cap="all"/>
              <a:t>HOW TO NETWORK AS AN ACTOR. </a:t>
            </a:r>
            <a:r>
              <a:rPr lang="en-US" sz="1400" cap="all"/>
              <a:t>AVAILABLE AT: </a:t>
            </a:r>
            <a:r>
              <a:rPr lang="en-US" sz="1400" cap="all" dirty="0">
                <a:solidFill>
                  <a:srgbClr val="000000"/>
                </a:solidFill>
                <a:hlinkClick r:id="rId6"/>
              </a:rPr>
              <a:t>HOW TO NETWORK AS AN ACTOR | BACKSTAGE</a:t>
            </a:r>
            <a:r>
              <a:rPr lang="en-US" sz="1400" cap="all"/>
              <a:t>. (ACCESSED: 9TH APRIL 2024)</a:t>
            </a:r>
            <a:endParaRPr lang="en-US" sz="1400">
              <a:solidFill>
                <a:srgbClr val="000000"/>
              </a:solidFill>
            </a:endParaRPr>
          </a:p>
          <a:p>
            <a:pPr>
              <a:lnSpc>
                <a:spcPct val="100000"/>
              </a:lnSpc>
            </a:pPr>
            <a:r>
              <a:rPr lang="en-US" sz="1400" cap="all"/>
              <a:t>YOUNG-POWELL, A. (2018) </a:t>
            </a:r>
            <a:r>
              <a:rPr lang="en-US" sz="1400" i="1" cap="all"/>
              <a:t>HOW TO ACE AN AUDITION: 'THROW YOURSELF INTO IT AND BE BRAVE'.</a:t>
            </a:r>
            <a:r>
              <a:rPr lang="en-US" sz="1400" cap="all"/>
              <a:t> AVAILABLE AT: </a:t>
            </a:r>
            <a:r>
              <a:rPr lang="en-US" sz="1400" cap="all" dirty="0">
                <a:hlinkClick r:id="rId7">
                  <a:extLst>
                    <a:ext uri="{A12FA001-AC4F-418D-AE19-62706E023703}">
                      <ahyp:hlinkClr xmlns:ahyp="http://schemas.microsoft.com/office/drawing/2018/hyperlinkcolor" val="tx"/>
                    </a:ext>
                  </a:extLst>
                </a:hlinkClick>
              </a:rPr>
              <a:t>HOW </a:t>
            </a:r>
            <a:r>
              <a:rPr lang="en-US" sz="1400" cap="all" dirty="0">
                <a:solidFill>
                  <a:srgbClr val="000000"/>
                </a:solidFill>
                <a:hlinkClick r:id="rId7"/>
              </a:rPr>
              <a:t>TO ACE AN AUDITION</a:t>
            </a:r>
            <a:r>
              <a:rPr lang="en-US" sz="1400" cap="all" dirty="0">
                <a:hlinkClick r:id="rId7">
                  <a:extLst>
                    <a:ext uri="{A12FA001-AC4F-418D-AE19-62706E023703}">
                      <ahyp:hlinkClr xmlns:ahyp="http://schemas.microsoft.com/office/drawing/2018/hyperlinkcolor" val="tx"/>
                    </a:ext>
                  </a:extLst>
                </a:hlinkClick>
              </a:rPr>
              <a:t>: </a:t>
            </a:r>
            <a:r>
              <a:rPr lang="en-US" sz="1400" cap="all" dirty="0">
                <a:solidFill>
                  <a:srgbClr val="000000"/>
                </a:solidFill>
                <a:hlinkClick r:id="rId7"/>
              </a:rPr>
              <a:t>'THROW YOURSELF INTO IT AND BE BRAVE</a:t>
            </a:r>
            <a:r>
              <a:rPr lang="en-US" sz="1400" cap="all" dirty="0">
                <a:hlinkClick r:id="rId7">
                  <a:extLst>
                    <a:ext uri="{A12FA001-AC4F-418D-AE19-62706E023703}">
                      <ahyp:hlinkClr xmlns:ahyp="http://schemas.microsoft.com/office/drawing/2018/hyperlinkcolor" val="tx"/>
                    </a:ext>
                  </a:extLst>
                </a:hlinkClick>
              </a:rPr>
              <a:t>' | </a:t>
            </a:r>
            <a:r>
              <a:rPr lang="en-US" sz="1400" cap="all" dirty="0">
                <a:solidFill>
                  <a:srgbClr val="000000"/>
                </a:solidFill>
                <a:hlinkClick r:id="rId7"/>
              </a:rPr>
              <a:t>DRAMA AND DANCE </a:t>
            </a:r>
            <a:r>
              <a:rPr lang="en-US" sz="1400" cap="all" dirty="0">
                <a:hlinkClick r:id="rId7">
                  <a:extLst>
                    <a:ext uri="{A12FA001-AC4F-418D-AE19-62706E023703}">
                      <ahyp:hlinkClr xmlns:ahyp="http://schemas.microsoft.com/office/drawing/2018/hyperlinkcolor" val="tx"/>
                    </a:ext>
                  </a:extLst>
                </a:hlinkClick>
              </a:rPr>
              <a:t>| </a:t>
            </a:r>
            <a:r>
              <a:rPr lang="en-US" sz="1400" cap="all" dirty="0">
                <a:solidFill>
                  <a:srgbClr val="000000"/>
                </a:solidFill>
                <a:hlinkClick r:id="rId7"/>
              </a:rPr>
              <a:t>THE GUARDIAN</a:t>
            </a:r>
            <a:r>
              <a:rPr lang="en-US" sz="1400" cap="all" dirty="0">
                <a:hlinkClick r:id="rId7">
                  <a:extLst>
                    <a:ext uri="{A12FA001-AC4F-418D-AE19-62706E023703}">
                      <ahyp:hlinkClr xmlns:ahyp="http://schemas.microsoft.com/office/drawing/2018/hyperlinkcolor" val="tx"/>
                    </a:ext>
                  </a:extLst>
                </a:hlinkClick>
              </a:rPr>
              <a:t>.</a:t>
            </a:r>
            <a:r>
              <a:rPr lang="en-US" sz="1400" cap="all"/>
              <a:t> (ACCESSED: 9TH APRIL 2024)</a:t>
            </a:r>
            <a:endParaRPr lang="en-US"/>
          </a:p>
        </p:txBody>
      </p:sp>
    </p:spTree>
    <p:extLst>
      <p:ext uri="{BB962C8B-B14F-4D97-AF65-F5344CB8AC3E}">
        <p14:creationId xmlns:p14="http://schemas.microsoft.com/office/powerpoint/2010/main" val="1931958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02CB5-7014-9FA4-CC2B-02B718FE7C99}"/>
              </a:ext>
            </a:extLst>
          </p:cNvPr>
          <p:cNvSpPr>
            <a:spLocks noGrp="1"/>
          </p:cNvSpPr>
          <p:nvPr>
            <p:ph type="ctrTitle"/>
          </p:nvPr>
        </p:nvSpPr>
        <p:spPr/>
        <p:txBody>
          <a:bodyPr/>
          <a:lstStyle/>
          <a:p>
            <a:r>
              <a:rPr lang="en-US" dirty="0">
                <a:ea typeface="+mj-lt"/>
                <a:cs typeface="+mj-lt"/>
              </a:rPr>
              <a:t>bibliography</a:t>
            </a:r>
            <a:endParaRPr lang="en-US" dirty="0"/>
          </a:p>
        </p:txBody>
      </p:sp>
      <p:sp>
        <p:nvSpPr>
          <p:cNvPr id="3" name="Text Placeholder 2">
            <a:extLst>
              <a:ext uri="{FF2B5EF4-FFF2-40B4-BE49-F238E27FC236}">
                <a16:creationId xmlns:a16="http://schemas.microsoft.com/office/drawing/2014/main" id="{D8043906-00C7-DA02-987C-70B4387D926A}"/>
              </a:ext>
            </a:extLst>
          </p:cNvPr>
          <p:cNvSpPr>
            <a:spLocks noGrp="1"/>
          </p:cNvSpPr>
          <p:nvPr>
            <p:ph type="body" sz="quarter" idx="13"/>
          </p:nvPr>
        </p:nvSpPr>
        <p:spPr>
          <a:xfrm>
            <a:off x="766556" y="1875741"/>
            <a:ext cx="10427648" cy="4093447"/>
          </a:xfrm>
        </p:spPr>
        <p:txBody>
          <a:bodyPr vert="horz" lIns="91440" tIns="45720" rIns="91440" bIns="45720" rtlCol="0" anchor="t">
            <a:noAutofit/>
          </a:bodyPr>
          <a:lstStyle/>
          <a:p>
            <a:pPr>
              <a:lnSpc>
                <a:spcPct val="100000"/>
              </a:lnSpc>
            </a:pPr>
            <a:r>
              <a:rPr lang="en-US" sz="1400" cap="all" dirty="0"/>
              <a:t>Kate Borde Management. (No date) </a:t>
            </a:r>
            <a:r>
              <a:rPr lang="en-US" sz="1400" i="1" cap="all" dirty="0"/>
              <a:t>Kate Borde Personal Management. Available</a:t>
            </a:r>
            <a:r>
              <a:rPr lang="en-US" sz="1400" cap="all" dirty="0"/>
              <a:t> at:</a:t>
            </a:r>
            <a:r>
              <a:rPr lang="en-US" sz="1400" cap="all" dirty="0">
                <a:hlinkClick r:id="rId2"/>
              </a:rPr>
              <a:t>KATE BORDE MANAGEMENT | PERSONAL MANAGEMENT </a:t>
            </a:r>
            <a:r>
              <a:rPr lang="en-US" sz="1400" cap="all" dirty="0"/>
              <a:t>(Accessed: 4th April 2024)</a:t>
            </a:r>
          </a:p>
          <a:p>
            <a:pPr>
              <a:lnSpc>
                <a:spcPct val="100000"/>
              </a:lnSpc>
            </a:pPr>
            <a:r>
              <a:rPr lang="en-US" sz="1400" cap="all" dirty="0"/>
              <a:t>Shelley Barrett Management. (No date) </a:t>
            </a:r>
            <a:r>
              <a:rPr lang="en-US" sz="1400" i="1" cap="all" dirty="0"/>
              <a:t>Shelley Barret Management.</a:t>
            </a:r>
            <a:r>
              <a:rPr lang="en-US" sz="1400" cap="all" dirty="0"/>
              <a:t> available at:</a:t>
            </a:r>
            <a:r>
              <a:rPr lang="en-US" sz="1400" cap="all" dirty="0">
                <a:hlinkClick r:id="rId3"/>
              </a:rPr>
              <a:t>SHELLEY BARRETT MANAGEMENT – TALENT AGENT CARDIFF </a:t>
            </a:r>
            <a:r>
              <a:rPr lang="en-US" sz="1400" cap="all" dirty="0"/>
              <a:t>(accessed: 4th April 2024)</a:t>
            </a:r>
          </a:p>
          <a:p>
            <a:pPr>
              <a:lnSpc>
                <a:spcPct val="100000"/>
              </a:lnSpc>
            </a:pPr>
            <a:r>
              <a:rPr lang="en-US" sz="1400" cap="all" dirty="0"/>
              <a:t>Sherman Theatre. (No date) </a:t>
            </a:r>
            <a:r>
              <a:rPr lang="en-US" sz="1400" i="1" cap="all" dirty="0"/>
              <a:t>Sherman Theatre</a:t>
            </a:r>
            <a:r>
              <a:rPr lang="en-US" sz="1400" cap="all" dirty="0"/>
              <a:t>. available at:</a:t>
            </a:r>
            <a:r>
              <a:rPr lang="en-US" sz="1400" cap="all" dirty="0">
                <a:hlinkClick r:id="rId4"/>
              </a:rPr>
              <a:t>SHERMAN THEATRE | CARDIFF, WALES </a:t>
            </a:r>
            <a:r>
              <a:rPr lang="en-US" sz="1400" cap="all" dirty="0"/>
              <a:t>(Accessed: 1st April 2024)</a:t>
            </a:r>
          </a:p>
          <a:p>
            <a:pPr>
              <a:lnSpc>
                <a:spcPct val="100000"/>
              </a:lnSpc>
            </a:pPr>
            <a:r>
              <a:rPr lang="en-US" sz="1400" cap="all" err="1"/>
              <a:t>Fio</a:t>
            </a:r>
            <a:r>
              <a:rPr lang="en-US" sz="1400" cap="all" dirty="0"/>
              <a:t> Theatre and Arts Company. (No date) </a:t>
            </a:r>
            <a:r>
              <a:rPr lang="en-US" sz="1400" i="1" cap="all" dirty="0"/>
              <a:t>We are </a:t>
            </a:r>
            <a:r>
              <a:rPr lang="en-US" sz="1400" i="1" cap="all" err="1"/>
              <a:t>Fio</a:t>
            </a:r>
            <a:r>
              <a:rPr lang="en-US" sz="1400" i="1" cap="all" dirty="0"/>
              <a:t>. </a:t>
            </a:r>
            <a:r>
              <a:rPr lang="en-US" sz="1400" cap="all" dirty="0"/>
              <a:t>Available at:</a:t>
            </a:r>
            <a:r>
              <a:rPr lang="en-US" sz="1400" cap="all" dirty="0">
                <a:hlinkClick r:id="rId5"/>
              </a:rPr>
              <a:t>HOME — FIO (WEAREFIO.ORG.UK) </a:t>
            </a:r>
            <a:r>
              <a:rPr lang="en-US" sz="1400" cap="all" dirty="0"/>
              <a:t>(Accessed: 8th April 2024)</a:t>
            </a:r>
          </a:p>
          <a:p>
            <a:pPr>
              <a:lnSpc>
                <a:spcPct val="100000"/>
              </a:lnSpc>
            </a:pPr>
            <a:r>
              <a:rPr lang="en-US" sz="1400" cap="all" dirty="0"/>
              <a:t>Hijinx Theatre. (No date) </a:t>
            </a:r>
            <a:r>
              <a:rPr lang="en-US" sz="1400" i="1" cap="all" dirty="0"/>
              <a:t>Hijinx Theatre. </a:t>
            </a:r>
            <a:r>
              <a:rPr lang="en-US" sz="1400" cap="all" dirty="0"/>
              <a:t>Available at: </a:t>
            </a:r>
            <a:r>
              <a:rPr lang="en-US" sz="1400" cap="all" dirty="0">
                <a:ea typeface="+mn-lt"/>
                <a:cs typeface="+mn-lt"/>
                <a:hlinkClick r:id="rId6"/>
              </a:rPr>
              <a:t>Home - Hijinx - Theatre - Film - TRAINING - COMMUNITY - INCLUSIVE - WALES </a:t>
            </a:r>
            <a:r>
              <a:rPr lang="en-US" sz="1400" cap="all" dirty="0">
                <a:ea typeface="+mn-lt"/>
                <a:cs typeface="+mn-lt"/>
              </a:rPr>
              <a:t>(Accessed: 1st </a:t>
            </a:r>
            <a:r>
              <a:rPr lang="en-US" sz="1400" cap="all" dirty="0" err="1">
                <a:ea typeface="+mn-lt"/>
                <a:cs typeface="+mn-lt"/>
              </a:rPr>
              <a:t>aPRIL</a:t>
            </a:r>
            <a:r>
              <a:rPr lang="en-US" sz="1400" cap="all" dirty="0">
                <a:ea typeface="+mn-lt"/>
                <a:cs typeface="+mn-lt"/>
              </a:rPr>
              <a:t> 2024)</a:t>
            </a:r>
            <a:endParaRPr lang="en-US" sz="1400" cap="all" dirty="0"/>
          </a:p>
          <a:p>
            <a:pPr>
              <a:lnSpc>
                <a:spcPct val="100000"/>
              </a:lnSpc>
            </a:pPr>
            <a:r>
              <a:rPr lang="en-US" sz="1400" cap="all" dirty="0"/>
              <a:t>Haycock, A. (2024) </a:t>
            </a:r>
            <a:r>
              <a:rPr lang="en-US" sz="1400" i="1" cap="all" dirty="0"/>
              <a:t>Temporary Headshot. </a:t>
            </a:r>
            <a:r>
              <a:rPr lang="en-US" sz="1400" cap="all" dirty="0"/>
              <a:t>Available at: </a:t>
            </a:r>
            <a:r>
              <a:rPr lang="en-US" sz="1400" cap="all" dirty="0">
                <a:ea typeface="+mn-lt"/>
                <a:cs typeface="+mn-lt"/>
                <a:hlinkClick r:id="rId7"/>
              </a:rPr>
              <a:t>TEMPORARY HEADSHOT.JPG </a:t>
            </a:r>
            <a:r>
              <a:rPr lang="en-US" sz="1400" cap="all" dirty="0">
                <a:ea typeface="+mn-lt"/>
                <a:cs typeface="+mn-lt"/>
              </a:rPr>
              <a:t>(Accessed 11th April 2024)</a:t>
            </a:r>
          </a:p>
          <a:p>
            <a:pPr>
              <a:lnSpc>
                <a:spcPct val="100000"/>
              </a:lnSpc>
            </a:pPr>
            <a:endParaRPr lang="en-US" sz="1400" cap="all" dirty="0"/>
          </a:p>
          <a:p>
            <a:pPr>
              <a:lnSpc>
                <a:spcPct val="100000"/>
              </a:lnSpc>
            </a:pPr>
            <a:endParaRPr lang="en-US" sz="1800" cap="all" dirty="0"/>
          </a:p>
        </p:txBody>
      </p:sp>
    </p:spTree>
    <p:extLst>
      <p:ext uri="{BB962C8B-B14F-4D97-AF65-F5344CB8AC3E}">
        <p14:creationId xmlns:p14="http://schemas.microsoft.com/office/powerpoint/2010/main" val="4146917757"/>
      </p:ext>
    </p:extLst>
  </p:cSld>
  <p:clrMapOvr>
    <a:masterClrMapping/>
  </p:clrMapOvr>
</p:sld>
</file>

<file path=ppt/theme/theme1.xml><?xml version="1.0" encoding="utf-8"?>
<a:theme xmlns:a="http://schemas.openxmlformats.org/drawingml/2006/main" name="Custom">
  <a:themeElements>
    <a:clrScheme name="Custom 18">
      <a:dk1>
        <a:sysClr val="windowText" lastClr="000000"/>
      </a:dk1>
      <a:lt1>
        <a:sysClr val="window" lastClr="FFFFFF"/>
      </a:lt1>
      <a:dk2>
        <a:srgbClr val="44546A"/>
      </a:dk2>
      <a:lt2>
        <a:srgbClr val="E7E6E6"/>
      </a:lt2>
      <a:accent1>
        <a:srgbClr val="4472C4"/>
      </a:accent1>
      <a:accent2>
        <a:srgbClr val="D4D0E9"/>
      </a:accent2>
      <a:accent3>
        <a:srgbClr val="0070C0"/>
      </a:accent3>
      <a:accent4>
        <a:srgbClr val="FFC000"/>
      </a:accent4>
      <a:accent5>
        <a:srgbClr val="362795"/>
      </a:accent5>
      <a:accent6>
        <a:srgbClr val="70AD47"/>
      </a:accent6>
      <a:hlink>
        <a:srgbClr val="85DFFF"/>
      </a:hlink>
      <a:folHlink>
        <a:srgbClr val="00B0F0"/>
      </a:folHlink>
    </a:clrScheme>
    <a:fontScheme name="Custom 61">
      <a:majorFont>
        <a:latin typeface="Batang"/>
        <a:ea typeface=""/>
        <a:cs typeface=""/>
      </a:majorFont>
      <a:minorFont>
        <a:latin typeface="Corbe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175639_Win32_SL_V3" id="{E3BABE8A-5E36-4CEB-8367-07951D61F935}" vid="{CBF2C544-30BB-46F6-928C-1C11FB7997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39EF8B-F994-4519-B48E-10C452FEADBA}">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22B3A36-3019-4E93-B322-5E261AC5876F}">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F51C2A15-7366-43A1-B7CD-9C6962E5A87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GAM Building my brand e-portfolio</vt:lpstr>
      <vt:lpstr>Core Values</vt:lpstr>
      <vt:lpstr>Core Values</vt:lpstr>
      <vt:lpstr>Theatre in Cardiff</vt:lpstr>
      <vt:lpstr>TV and film in Cardiff</vt:lpstr>
      <vt:lpstr>Talent Agencies IN Cardiff</vt:lpstr>
      <vt:lpstr>Self Promotion</vt:lpstr>
      <vt:lpstr>Cv's</vt:lpstr>
      <vt:lpstr>Networking</vt:lpstr>
      <vt:lpstr>Audition process</vt:lpstr>
      <vt:lpstr>Audition monologues</vt:lpstr>
      <vt:lpstr>Audition Monologues</vt:lpstr>
      <vt:lpstr>Audition monologues</vt:lpstr>
      <vt:lpstr>  Audition Monologues</vt:lpstr>
      <vt:lpstr>Relevant documents and Links</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ANITA RAJPUT</dc:title>
  <dc:creator/>
  <cp:revision>1445</cp:revision>
  <dcterms:created xsi:type="dcterms:W3CDTF">2024-04-03T10:57:46Z</dcterms:created>
  <dcterms:modified xsi:type="dcterms:W3CDTF">2024-04-11T12:38:00Z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