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60" r:id="rId1"/>
  </p:sldMasterIdLst>
  <p:sldIdLst>
    <p:sldId id="256" r:id="rId2"/>
    <p:sldId id="257" r:id="rId3"/>
    <p:sldId id="263" r:id="rId4"/>
    <p:sldId id="258" r:id="rId5"/>
    <p:sldId id="259" r:id="rId6"/>
    <p:sldId id="260" r:id="rId7"/>
    <p:sldId id="261" r:id="rId8"/>
    <p:sldId id="262" r:id="rId9"/>
    <p:sldId id="264" r:id="rId10"/>
    <p:sldId id="265" r:id="rId11"/>
    <p:sldId id="266" r:id="rId12"/>
    <p:sldId id="267" r:id="rId13"/>
    <p:sldId id="268" r:id="rId14"/>
    <p:sldId id="269" r:id="rId1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2999"/>
    <p:restoredTop sz="95909"/>
  </p:normalViewPr>
  <p:slideViewPr>
    <p:cSldViewPr snapToGrid="0" snapToObjects="1">
      <p:cViewPr>
        <p:scale>
          <a:sx n="101" d="100"/>
          <a:sy n="101" d="100"/>
        </p:scale>
        <p:origin x="624" y="42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6" Type="http://schemas.openxmlformats.org/officeDocument/2006/relationships/image" Target="../media/image9.svg"/><Relationship Id="rId5" Type="http://schemas.openxmlformats.org/officeDocument/2006/relationships/image" Target="../media/image8.png"/><Relationship Id="rId4" Type="http://schemas.openxmlformats.org/officeDocument/2006/relationships/image" Target="../media/image7.svg"/></Relationships>
</file>

<file path=ppt/diagrams/_rels/data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svg"/><Relationship Id="rId3" Type="http://schemas.openxmlformats.org/officeDocument/2006/relationships/image" Target="../media/image4.png"/><Relationship Id="rId7" Type="http://schemas.openxmlformats.org/officeDocument/2006/relationships/image" Target="../media/image15.png"/><Relationship Id="rId2" Type="http://schemas.openxmlformats.org/officeDocument/2006/relationships/image" Target="../media/image12.svg"/><Relationship Id="rId1" Type="http://schemas.openxmlformats.org/officeDocument/2006/relationships/image" Target="../media/image11.png"/><Relationship Id="rId6" Type="http://schemas.openxmlformats.org/officeDocument/2006/relationships/image" Target="../media/image14.svg"/><Relationship Id="rId5" Type="http://schemas.openxmlformats.org/officeDocument/2006/relationships/image" Target="../media/image13.png"/><Relationship Id="rId10" Type="http://schemas.openxmlformats.org/officeDocument/2006/relationships/image" Target="../media/image18.svg"/><Relationship Id="rId4" Type="http://schemas.openxmlformats.org/officeDocument/2006/relationships/image" Target="../media/image5.svg"/><Relationship Id="rId9" Type="http://schemas.openxmlformats.org/officeDocument/2006/relationships/image" Target="../media/image17.pn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6" Type="http://schemas.openxmlformats.org/officeDocument/2006/relationships/image" Target="../media/image9.svg"/><Relationship Id="rId5" Type="http://schemas.openxmlformats.org/officeDocument/2006/relationships/image" Target="../media/image8.png"/><Relationship Id="rId4" Type="http://schemas.openxmlformats.org/officeDocument/2006/relationships/image" Target="../media/image7.svg"/></Relationships>
</file>

<file path=ppt/diagrams/_rels/drawing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svg"/><Relationship Id="rId3" Type="http://schemas.openxmlformats.org/officeDocument/2006/relationships/image" Target="../media/image4.png"/><Relationship Id="rId7" Type="http://schemas.openxmlformats.org/officeDocument/2006/relationships/image" Target="../media/image15.png"/><Relationship Id="rId2" Type="http://schemas.openxmlformats.org/officeDocument/2006/relationships/image" Target="../media/image12.svg"/><Relationship Id="rId1" Type="http://schemas.openxmlformats.org/officeDocument/2006/relationships/image" Target="../media/image11.png"/><Relationship Id="rId6" Type="http://schemas.openxmlformats.org/officeDocument/2006/relationships/image" Target="../media/image14.svg"/><Relationship Id="rId5" Type="http://schemas.openxmlformats.org/officeDocument/2006/relationships/image" Target="../media/image13.png"/><Relationship Id="rId10" Type="http://schemas.openxmlformats.org/officeDocument/2006/relationships/image" Target="../media/image18.svg"/><Relationship Id="rId4" Type="http://schemas.openxmlformats.org/officeDocument/2006/relationships/image" Target="../media/image5.svg"/><Relationship Id="rId9" Type="http://schemas.openxmlformats.org/officeDocument/2006/relationships/image" Target="../media/image17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4_2">
  <dgm:title val=""/>
  <dgm:desc val=""/>
  <dgm:catLst>
    <dgm:cat type="accent4" pri="112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4"/>
    </dgm:fillClrLst>
    <dgm:linClrLst meth="repeat">
      <a:schemeClr val="accent4"/>
    </dgm:linClrLst>
    <dgm:effectClrLst/>
    <dgm:txLinClrLst/>
    <dgm:txFillClrLst/>
    <dgm:txEffectClrLst/>
  </dgm:styleLbl>
  <dgm:styleLbl name="lnNode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8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C3FCF8C-6983-4600-93EA-6E3823F3B6F5}" type="doc">
      <dgm:prSet loTypeId="urn:microsoft.com/office/officeart/2005/8/layout/vProcess5" loCatId="process" qsTypeId="urn:microsoft.com/office/officeart/2005/8/quickstyle/simple4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F3052275-3FB9-445E-9B6E-79D5B10ABD58}">
      <dgm:prSet/>
      <dgm:spPr/>
      <dgm:t>
        <a:bodyPr/>
        <a:lstStyle/>
        <a:p>
          <a:r>
            <a:rPr lang="en-GB"/>
            <a:t>Risk-based placement</a:t>
          </a:r>
          <a:endParaRPr lang="en-US"/>
        </a:p>
      </dgm:t>
    </dgm:pt>
    <dgm:pt modelId="{F16750FB-BC75-4D3A-A1E1-A174671E733A}" type="parTrans" cxnId="{3137AC78-3EC6-4E86-B5AB-128040604785}">
      <dgm:prSet/>
      <dgm:spPr/>
      <dgm:t>
        <a:bodyPr/>
        <a:lstStyle/>
        <a:p>
          <a:endParaRPr lang="en-US"/>
        </a:p>
      </dgm:t>
    </dgm:pt>
    <dgm:pt modelId="{BACE2C6A-EE17-4D93-B420-5985E2B75814}" type="sibTrans" cxnId="{3137AC78-3EC6-4E86-B5AB-128040604785}">
      <dgm:prSet/>
      <dgm:spPr/>
      <dgm:t>
        <a:bodyPr/>
        <a:lstStyle/>
        <a:p>
          <a:endParaRPr lang="en-US"/>
        </a:p>
      </dgm:t>
    </dgm:pt>
    <dgm:pt modelId="{E95CD07E-F1AE-4043-895A-362DD950C11F}">
      <dgm:prSet/>
      <dgm:spPr/>
      <dgm:t>
        <a:bodyPr/>
        <a:lstStyle/>
        <a:p>
          <a:r>
            <a:rPr lang="en-GB"/>
            <a:t>2023 policy restrictions</a:t>
          </a:r>
          <a:endParaRPr lang="en-US"/>
        </a:p>
      </dgm:t>
    </dgm:pt>
    <dgm:pt modelId="{E088E7B7-8C92-4791-8D33-CD33756D0EDB}" type="parTrans" cxnId="{B12F0501-D035-4AF1-AEB0-BEDF3CED22A5}">
      <dgm:prSet/>
      <dgm:spPr/>
      <dgm:t>
        <a:bodyPr/>
        <a:lstStyle/>
        <a:p>
          <a:endParaRPr lang="en-US"/>
        </a:p>
      </dgm:t>
    </dgm:pt>
    <dgm:pt modelId="{1E3E203B-6943-40E7-88E0-7788848E7816}" type="sibTrans" cxnId="{B12F0501-D035-4AF1-AEB0-BEDF3CED22A5}">
      <dgm:prSet/>
      <dgm:spPr/>
      <dgm:t>
        <a:bodyPr/>
        <a:lstStyle/>
        <a:p>
          <a:endParaRPr lang="en-US"/>
        </a:p>
      </dgm:t>
    </dgm:pt>
    <dgm:pt modelId="{0DC0A816-5243-451D-A890-04E11D0508E2}">
      <dgm:prSet/>
      <dgm:spPr/>
      <dgm:t>
        <a:bodyPr/>
        <a:lstStyle/>
        <a:p>
          <a:r>
            <a:rPr lang="en-GB"/>
            <a:t>Many trans women housed in male estate</a:t>
          </a:r>
          <a:endParaRPr lang="en-US"/>
        </a:p>
      </dgm:t>
    </dgm:pt>
    <dgm:pt modelId="{77EE79A8-276D-4665-8800-883D8F6F37AD}" type="parTrans" cxnId="{A5BC0AC2-02BD-4B5A-B759-16B8A384BF65}">
      <dgm:prSet/>
      <dgm:spPr/>
      <dgm:t>
        <a:bodyPr/>
        <a:lstStyle/>
        <a:p>
          <a:endParaRPr lang="en-US"/>
        </a:p>
      </dgm:t>
    </dgm:pt>
    <dgm:pt modelId="{47660F4B-4E4E-444B-813F-6728F52DEC19}" type="sibTrans" cxnId="{A5BC0AC2-02BD-4B5A-B759-16B8A384BF65}">
      <dgm:prSet/>
      <dgm:spPr/>
      <dgm:t>
        <a:bodyPr/>
        <a:lstStyle/>
        <a:p>
          <a:endParaRPr lang="en-US"/>
        </a:p>
      </dgm:t>
    </dgm:pt>
    <dgm:pt modelId="{58D8AE8F-2FD7-4781-9CF8-CDB78A2682E1}">
      <dgm:prSet/>
      <dgm:spPr/>
      <dgm:t>
        <a:bodyPr/>
        <a:lstStyle/>
        <a:p>
          <a:r>
            <a:rPr lang="en-GB"/>
            <a:t>Tension between identity &amp; safety</a:t>
          </a:r>
          <a:endParaRPr lang="en-US"/>
        </a:p>
      </dgm:t>
    </dgm:pt>
    <dgm:pt modelId="{9B26064A-9034-40D6-B0B0-4C2114351234}" type="parTrans" cxnId="{2B72D003-4E42-421A-AF7D-2F0A19CA9660}">
      <dgm:prSet/>
      <dgm:spPr/>
      <dgm:t>
        <a:bodyPr/>
        <a:lstStyle/>
        <a:p>
          <a:endParaRPr lang="en-US"/>
        </a:p>
      </dgm:t>
    </dgm:pt>
    <dgm:pt modelId="{897108C0-B97C-4F70-AA96-3A77A89DDCCC}" type="sibTrans" cxnId="{2B72D003-4E42-421A-AF7D-2F0A19CA9660}">
      <dgm:prSet/>
      <dgm:spPr/>
      <dgm:t>
        <a:bodyPr/>
        <a:lstStyle/>
        <a:p>
          <a:endParaRPr lang="en-US"/>
        </a:p>
      </dgm:t>
    </dgm:pt>
    <dgm:pt modelId="{B1E66463-5A39-0B40-8D71-D15D14629B2D}" type="pres">
      <dgm:prSet presAssocID="{2C3FCF8C-6983-4600-93EA-6E3823F3B6F5}" presName="outerComposite" presStyleCnt="0">
        <dgm:presLayoutVars>
          <dgm:chMax val="5"/>
          <dgm:dir/>
          <dgm:resizeHandles val="exact"/>
        </dgm:presLayoutVars>
      </dgm:prSet>
      <dgm:spPr/>
    </dgm:pt>
    <dgm:pt modelId="{C593A426-CAEF-CC4F-B63A-F1AE40692A9A}" type="pres">
      <dgm:prSet presAssocID="{2C3FCF8C-6983-4600-93EA-6E3823F3B6F5}" presName="dummyMaxCanvas" presStyleCnt="0">
        <dgm:presLayoutVars/>
      </dgm:prSet>
      <dgm:spPr/>
    </dgm:pt>
    <dgm:pt modelId="{2F40CE85-3490-5449-A638-B31418E0BB13}" type="pres">
      <dgm:prSet presAssocID="{2C3FCF8C-6983-4600-93EA-6E3823F3B6F5}" presName="FourNodes_1" presStyleLbl="node1" presStyleIdx="0" presStyleCnt="4">
        <dgm:presLayoutVars>
          <dgm:bulletEnabled val="1"/>
        </dgm:presLayoutVars>
      </dgm:prSet>
      <dgm:spPr/>
    </dgm:pt>
    <dgm:pt modelId="{57B4CFF7-7F2B-164F-B64A-80385A332764}" type="pres">
      <dgm:prSet presAssocID="{2C3FCF8C-6983-4600-93EA-6E3823F3B6F5}" presName="FourNodes_2" presStyleLbl="node1" presStyleIdx="1" presStyleCnt="4">
        <dgm:presLayoutVars>
          <dgm:bulletEnabled val="1"/>
        </dgm:presLayoutVars>
      </dgm:prSet>
      <dgm:spPr/>
    </dgm:pt>
    <dgm:pt modelId="{2153ECD9-AF34-F540-A904-E2DF6E4A49B1}" type="pres">
      <dgm:prSet presAssocID="{2C3FCF8C-6983-4600-93EA-6E3823F3B6F5}" presName="FourNodes_3" presStyleLbl="node1" presStyleIdx="2" presStyleCnt="4">
        <dgm:presLayoutVars>
          <dgm:bulletEnabled val="1"/>
        </dgm:presLayoutVars>
      </dgm:prSet>
      <dgm:spPr/>
    </dgm:pt>
    <dgm:pt modelId="{0383AF06-8BE7-7840-AF29-256AE290113B}" type="pres">
      <dgm:prSet presAssocID="{2C3FCF8C-6983-4600-93EA-6E3823F3B6F5}" presName="FourNodes_4" presStyleLbl="node1" presStyleIdx="3" presStyleCnt="4">
        <dgm:presLayoutVars>
          <dgm:bulletEnabled val="1"/>
        </dgm:presLayoutVars>
      </dgm:prSet>
      <dgm:spPr/>
    </dgm:pt>
    <dgm:pt modelId="{FCAAE2D1-C780-C240-87D6-19037387B88F}" type="pres">
      <dgm:prSet presAssocID="{2C3FCF8C-6983-4600-93EA-6E3823F3B6F5}" presName="FourConn_1-2" presStyleLbl="fgAccFollowNode1" presStyleIdx="0" presStyleCnt="3">
        <dgm:presLayoutVars>
          <dgm:bulletEnabled val="1"/>
        </dgm:presLayoutVars>
      </dgm:prSet>
      <dgm:spPr/>
    </dgm:pt>
    <dgm:pt modelId="{32EDD27F-30F4-C547-AAD7-07C84CAC9CB4}" type="pres">
      <dgm:prSet presAssocID="{2C3FCF8C-6983-4600-93EA-6E3823F3B6F5}" presName="FourConn_2-3" presStyleLbl="fgAccFollowNode1" presStyleIdx="1" presStyleCnt="3">
        <dgm:presLayoutVars>
          <dgm:bulletEnabled val="1"/>
        </dgm:presLayoutVars>
      </dgm:prSet>
      <dgm:spPr/>
    </dgm:pt>
    <dgm:pt modelId="{4E5ECBA2-877E-114D-8263-F4FD4F75222E}" type="pres">
      <dgm:prSet presAssocID="{2C3FCF8C-6983-4600-93EA-6E3823F3B6F5}" presName="FourConn_3-4" presStyleLbl="fgAccFollowNode1" presStyleIdx="2" presStyleCnt="3">
        <dgm:presLayoutVars>
          <dgm:bulletEnabled val="1"/>
        </dgm:presLayoutVars>
      </dgm:prSet>
      <dgm:spPr/>
    </dgm:pt>
    <dgm:pt modelId="{A19CBEBF-F6A1-BA4A-8EB7-528CC0BD9FA5}" type="pres">
      <dgm:prSet presAssocID="{2C3FCF8C-6983-4600-93EA-6E3823F3B6F5}" presName="FourNodes_1_text" presStyleLbl="node1" presStyleIdx="3" presStyleCnt="4">
        <dgm:presLayoutVars>
          <dgm:bulletEnabled val="1"/>
        </dgm:presLayoutVars>
      </dgm:prSet>
      <dgm:spPr/>
    </dgm:pt>
    <dgm:pt modelId="{6993AB71-6607-BF44-86CE-B4CC35C489B4}" type="pres">
      <dgm:prSet presAssocID="{2C3FCF8C-6983-4600-93EA-6E3823F3B6F5}" presName="FourNodes_2_text" presStyleLbl="node1" presStyleIdx="3" presStyleCnt="4">
        <dgm:presLayoutVars>
          <dgm:bulletEnabled val="1"/>
        </dgm:presLayoutVars>
      </dgm:prSet>
      <dgm:spPr/>
    </dgm:pt>
    <dgm:pt modelId="{7EFAE3CE-E47D-7F44-9B4B-B7806DCD1809}" type="pres">
      <dgm:prSet presAssocID="{2C3FCF8C-6983-4600-93EA-6E3823F3B6F5}" presName="FourNodes_3_text" presStyleLbl="node1" presStyleIdx="3" presStyleCnt="4">
        <dgm:presLayoutVars>
          <dgm:bulletEnabled val="1"/>
        </dgm:presLayoutVars>
      </dgm:prSet>
      <dgm:spPr/>
    </dgm:pt>
    <dgm:pt modelId="{884028B6-4F82-6542-9AB7-62EA8719C7C3}" type="pres">
      <dgm:prSet presAssocID="{2C3FCF8C-6983-4600-93EA-6E3823F3B6F5}" presName="FourNodes_4_text" presStyleLbl="node1" presStyleIdx="3" presStyleCnt="4">
        <dgm:presLayoutVars>
          <dgm:bulletEnabled val="1"/>
        </dgm:presLayoutVars>
      </dgm:prSet>
      <dgm:spPr/>
    </dgm:pt>
  </dgm:ptLst>
  <dgm:cxnLst>
    <dgm:cxn modelId="{B12F0501-D035-4AF1-AEB0-BEDF3CED22A5}" srcId="{2C3FCF8C-6983-4600-93EA-6E3823F3B6F5}" destId="{E95CD07E-F1AE-4043-895A-362DD950C11F}" srcOrd="1" destOrd="0" parTransId="{E088E7B7-8C92-4791-8D33-CD33756D0EDB}" sibTransId="{1E3E203B-6943-40E7-88E0-7788848E7816}"/>
    <dgm:cxn modelId="{2B72D003-4E42-421A-AF7D-2F0A19CA9660}" srcId="{2C3FCF8C-6983-4600-93EA-6E3823F3B6F5}" destId="{58D8AE8F-2FD7-4781-9CF8-CDB78A2682E1}" srcOrd="3" destOrd="0" parTransId="{9B26064A-9034-40D6-B0B0-4C2114351234}" sibTransId="{897108C0-B97C-4F70-AA96-3A77A89DDCCC}"/>
    <dgm:cxn modelId="{6572170F-8437-474F-BDE4-82673DB38579}" type="presOf" srcId="{2C3FCF8C-6983-4600-93EA-6E3823F3B6F5}" destId="{B1E66463-5A39-0B40-8D71-D15D14629B2D}" srcOrd="0" destOrd="0" presId="urn:microsoft.com/office/officeart/2005/8/layout/vProcess5"/>
    <dgm:cxn modelId="{BA7F9813-2E30-0D4C-B1A3-04B221FFC758}" type="presOf" srcId="{F3052275-3FB9-445E-9B6E-79D5B10ABD58}" destId="{2F40CE85-3490-5449-A638-B31418E0BB13}" srcOrd="0" destOrd="0" presId="urn:microsoft.com/office/officeart/2005/8/layout/vProcess5"/>
    <dgm:cxn modelId="{86FD6421-00F2-B441-B662-B7B38D45FFB1}" type="presOf" srcId="{BACE2C6A-EE17-4D93-B420-5985E2B75814}" destId="{FCAAE2D1-C780-C240-87D6-19037387B88F}" srcOrd="0" destOrd="0" presId="urn:microsoft.com/office/officeart/2005/8/layout/vProcess5"/>
    <dgm:cxn modelId="{03A1EC22-1FF1-784B-B539-33B01136ACFF}" type="presOf" srcId="{1E3E203B-6943-40E7-88E0-7788848E7816}" destId="{32EDD27F-30F4-C547-AAD7-07C84CAC9CB4}" srcOrd="0" destOrd="0" presId="urn:microsoft.com/office/officeart/2005/8/layout/vProcess5"/>
    <dgm:cxn modelId="{1515132F-F20F-C542-B8BA-08A01F7BE119}" type="presOf" srcId="{0DC0A816-5243-451D-A890-04E11D0508E2}" destId="{7EFAE3CE-E47D-7F44-9B4B-B7806DCD1809}" srcOrd="1" destOrd="0" presId="urn:microsoft.com/office/officeart/2005/8/layout/vProcess5"/>
    <dgm:cxn modelId="{CE100C38-2C0C-1545-8EFC-2C9D15666E4B}" type="presOf" srcId="{E95CD07E-F1AE-4043-895A-362DD950C11F}" destId="{6993AB71-6607-BF44-86CE-B4CC35C489B4}" srcOrd="1" destOrd="0" presId="urn:microsoft.com/office/officeart/2005/8/layout/vProcess5"/>
    <dgm:cxn modelId="{3137AC78-3EC6-4E86-B5AB-128040604785}" srcId="{2C3FCF8C-6983-4600-93EA-6E3823F3B6F5}" destId="{F3052275-3FB9-445E-9B6E-79D5B10ABD58}" srcOrd="0" destOrd="0" parTransId="{F16750FB-BC75-4D3A-A1E1-A174671E733A}" sibTransId="{BACE2C6A-EE17-4D93-B420-5985E2B75814}"/>
    <dgm:cxn modelId="{5A493079-460D-B340-A776-93D4558BF672}" type="presOf" srcId="{58D8AE8F-2FD7-4781-9CF8-CDB78A2682E1}" destId="{0383AF06-8BE7-7840-AF29-256AE290113B}" srcOrd="0" destOrd="0" presId="urn:microsoft.com/office/officeart/2005/8/layout/vProcess5"/>
    <dgm:cxn modelId="{4650847E-73D0-0441-8726-FB50D7B21918}" type="presOf" srcId="{0DC0A816-5243-451D-A890-04E11D0508E2}" destId="{2153ECD9-AF34-F540-A904-E2DF6E4A49B1}" srcOrd="0" destOrd="0" presId="urn:microsoft.com/office/officeart/2005/8/layout/vProcess5"/>
    <dgm:cxn modelId="{20C8EB83-8625-4149-8B35-E70DB4CD72A0}" type="presOf" srcId="{47660F4B-4E4E-444B-813F-6728F52DEC19}" destId="{4E5ECBA2-877E-114D-8263-F4FD4F75222E}" srcOrd="0" destOrd="0" presId="urn:microsoft.com/office/officeart/2005/8/layout/vProcess5"/>
    <dgm:cxn modelId="{9638AEA7-FB3F-6C4A-9E82-1197544B545A}" type="presOf" srcId="{F3052275-3FB9-445E-9B6E-79D5B10ABD58}" destId="{A19CBEBF-F6A1-BA4A-8EB7-528CC0BD9FA5}" srcOrd="1" destOrd="0" presId="urn:microsoft.com/office/officeart/2005/8/layout/vProcess5"/>
    <dgm:cxn modelId="{A5BC0AC2-02BD-4B5A-B759-16B8A384BF65}" srcId="{2C3FCF8C-6983-4600-93EA-6E3823F3B6F5}" destId="{0DC0A816-5243-451D-A890-04E11D0508E2}" srcOrd="2" destOrd="0" parTransId="{77EE79A8-276D-4665-8800-883D8F6F37AD}" sibTransId="{47660F4B-4E4E-444B-813F-6728F52DEC19}"/>
    <dgm:cxn modelId="{FBB54ACE-E7D9-9142-B6ED-AD7AC9D4C53E}" type="presOf" srcId="{58D8AE8F-2FD7-4781-9CF8-CDB78A2682E1}" destId="{884028B6-4F82-6542-9AB7-62EA8719C7C3}" srcOrd="1" destOrd="0" presId="urn:microsoft.com/office/officeart/2005/8/layout/vProcess5"/>
    <dgm:cxn modelId="{3773A7EA-19F1-DB40-B0E5-68D882FE7557}" type="presOf" srcId="{E95CD07E-F1AE-4043-895A-362DD950C11F}" destId="{57B4CFF7-7F2B-164F-B64A-80385A332764}" srcOrd="0" destOrd="0" presId="urn:microsoft.com/office/officeart/2005/8/layout/vProcess5"/>
    <dgm:cxn modelId="{F7A4F80C-C751-3F47-972E-E42172288D88}" type="presParOf" srcId="{B1E66463-5A39-0B40-8D71-D15D14629B2D}" destId="{C593A426-CAEF-CC4F-B63A-F1AE40692A9A}" srcOrd="0" destOrd="0" presId="urn:microsoft.com/office/officeart/2005/8/layout/vProcess5"/>
    <dgm:cxn modelId="{B96F4111-C0F3-DC43-B70D-C8D5F79AD3ED}" type="presParOf" srcId="{B1E66463-5A39-0B40-8D71-D15D14629B2D}" destId="{2F40CE85-3490-5449-A638-B31418E0BB13}" srcOrd="1" destOrd="0" presId="urn:microsoft.com/office/officeart/2005/8/layout/vProcess5"/>
    <dgm:cxn modelId="{512824EC-0EBF-B04E-80CD-ABF6A93C2C20}" type="presParOf" srcId="{B1E66463-5A39-0B40-8D71-D15D14629B2D}" destId="{57B4CFF7-7F2B-164F-B64A-80385A332764}" srcOrd="2" destOrd="0" presId="urn:microsoft.com/office/officeart/2005/8/layout/vProcess5"/>
    <dgm:cxn modelId="{F1FFDEF0-947D-8E4E-8596-9F19EB5887BD}" type="presParOf" srcId="{B1E66463-5A39-0B40-8D71-D15D14629B2D}" destId="{2153ECD9-AF34-F540-A904-E2DF6E4A49B1}" srcOrd="3" destOrd="0" presId="urn:microsoft.com/office/officeart/2005/8/layout/vProcess5"/>
    <dgm:cxn modelId="{98289382-2628-254C-AAE1-D7294CEEF671}" type="presParOf" srcId="{B1E66463-5A39-0B40-8D71-D15D14629B2D}" destId="{0383AF06-8BE7-7840-AF29-256AE290113B}" srcOrd="4" destOrd="0" presId="urn:microsoft.com/office/officeart/2005/8/layout/vProcess5"/>
    <dgm:cxn modelId="{79D858D4-8A06-AC43-B253-0F9D19B36E4E}" type="presParOf" srcId="{B1E66463-5A39-0B40-8D71-D15D14629B2D}" destId="{FCAAE2D1-C780-C240-87D6-19037387B88F}" srcOrd="5" destOrd="0" presId="urn:microsoft.com/office/officeart/2005/8/layout/vProcess5"/>
    <dgm:cxn modelId="{A5DEB919-DA61-A245-9B04-9EA9BD4A1217}" type="presParOf" srcId="{B1E66463-5A39-0B40-8D71-D15D14629B2D}" destId="{32EDD27F-30F4-C547-AAD7-07C84CAC9CB4}" srcOrd="6" destOrd="0" presId="urn:microsoft.com/office/officeart/2005/8/layout/vProcess5"/>
    <dgm:cxn modelId="{FABEE8D8-78F0-754C-B496-CA211FA61F06}" type="presParOf" srcId="{B1E66463-5A39-0B40-8D71-D15D14629B2D}" destId="{4E5ECBA2-877E-114D-8263-F4FD4F75222E}" srcOrd="7" destOrd="0" presId="urn:microsoft.com/office/officeart/2005/8/layout/vProcess5"/>
    <dgm:cxn modelId="{88B5652F-AA38-B140-8672-63AC62A14CB0}" type="presParOf" srcId="{B1E66463-5A39-0B40-8D71-D15D14629B2D}" destId="{A19CBEBF-F6A1-BA4A-8EB7-528CC0BD9FA5}" srcOrd="8" destOrd="0" presId="urn:microsoft.com/office/officeart/2005/8/layout/vProcess5"/>
    <dgm:cxn modelId="{51A9D966-D897-0D47-8179-5BF91052BBCB}" type="presParOf" srcId="{B1E66463-5A39-0B40-8D71-D15D14629B2D}" destId="{6993AB71-6607-BF44-86CE-B4CC35C489B4}" srcOrd="9" destOrd="0" presId="urn:microsoft.com/office/officeart/2005/8/layout/vProcess5"/>
    <dgm:cxn modelId="{59134408-BB52-5440-979E-A13983A7F76D}" type="presParOf" srcId="{B1E66463-5A39-0B40-8D71-D15D14629B2D}" destId="{7EFAE3CE-E47D-7F44-9B4B-B7806DCD1809}" srcOrd="10" destOrd="0" presId="urn:microsoft.com/office/officeart/2005/8/layout/vProcess5"/>
    <dgm:cxn modelId="{898B21EC-6E21-BF4A-9BEF-F7C99461D53B}" type="presParOf" srcId="{B1E66463-5A39-0B40-8D71-D15D14629B2D}" destId="{884028B6-4F82-6542-9AB7-62EA8719C7C3}" srcOrd="11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52C82A79-1DA8-4B0B-8561-A4B866B4D660}" type="doc">
      <dgm:prSet loTypeId="urn:microsoft.com/office/officeart/2005/8/layout/hierarchy1" loCatId="hierarchy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4D746046-2C89-4D2C-B00E-7643F33E5FF3}">
      <dgm:prSet/>
      <dgm:spPr/>
      <dgm:t>
        <a:bodyPr/>
        <a:lstStyle/>
        <a:p>
          <a:r>
            <a:rPr lang="en-GB" b="0" i="0"/>
            <a:t>Higher vulnerability to assault</a:t>
          </a:r>
          <a:endParaRPr lang="en-US"/>
        </a:p>
      </dgm:t>
    </dgm:pt>
    <dgm:pt modelId="{6D6F603C-FCFE-4104-9658-BEEA97F64E3B}" type="parTrans" cxnId="{5AC77606-CE5D-41EA-9B4A-BC5BCBF06DD7}">
      <dgm:prSet/>
      <dgm:spPr/>
      <dgm:t>
        <a:bodyPr/>
        <a:lstStyle/>
        <a:p>
          <a:endParaRPr lang="en-US"/>
        </a:p>
      </dgm:t>
    </dgm:pt>
    <dgm:pt modelId="{7B6DB058-FE84-4E8C-938B-25ED4EB35A52}" type="sibTrans" cxnId="{5AC77606-CE5D-41EA-9B4A-BC5BCBF06DD7}">
      <dgm:prSet/>
      <dgm:spPr/>
      <dgm:t>
        <a:bodyPr/>
        <a:lstStyle/>
        <a:p>
          <a:endParaRPr lang="en-US"/>
        </a:p>
      </dgm:t>
    </dgm:pt>
    <dgm:pt modelId="{FA02FEEF-CF83-4A11-91EA-108D122927F5}">
      <dgm:prSet/>
      <dgm:spPr/>
      <dgm:t>
        <a:bodyPr/>
        <a:lstStyle/>
        <a:p>
          <a:r>
            <a:rPr lang="en-GB" b="0" i="0"/>
            <a:t>Harassment &amp; intimidation</a:t>
          </a:r>
          <a:endParaRPr lang="en-US"/>
        </a:p>
      </dgm:t>
    </dgm:pt>
    <dgm:pt modelId="{19C8D371-490F-43C9-8165-E156B8C4BAA3}" type="parTrans" cxnId="{8877FDF2-33DD-41B1-8F3D-0FE6538FD8FD}">
      <dgm:prSet/>
      <dgm:spPr/>
      <dgm:t>
        <a:bodyPr/>
        <a:lstStyle/>
        <a:p>
          <a:endParaRPr lang="en-US"/>
        </a:p>
      </dgm:t>
    </dgm:pt>
    <dgm:pt modelId="{FA397A2F-BC35-43C2-ABD9-F61B917526FC}" type="sibTrans" cxnId="{8877FDF2-33DD-41B1-8F3D-0FE6538FD8FD}">
      <dgm:prSet/>
      <dgm:spPr/>
      <dgm:t>
        <a:bodyPr/>
        <a:lstStyle/>
        <a:p>
          <a:endParaRPr lang="en-US"/>
        </a:p>
      </dgm:t>
    </dgm:pt>
    <dgm:pt modelId="{F410E526-BAD8-4300-BF4D-34F7DD5D3150}">
      <dgm:prSet/>
      <dgm:spPr/>
      <dgm:t>
        <a:bodyPr/>
        <a:lstStyle/>
        <a:p>
          <a:r>
            <a:rPr lang="en-GB" b="0" i="0"/>
            <a:t>Risk of self-harm</a:t>
          </a:r>
          <a:endParaRPr lang="en-US"/>
        </a:p>
      </dgm:t>
    </dgm:pt>
    <dgm:pt modelId="{F63FB9EA-D133-4ECC-99F7-2C3603FEAF2B}" type="parTrans" cxnId="{431C85B1-4B9C-4794-82EC-3E0C3B50EF4D}">
      <dgm:prSet/>
      <dgm:spPr/>
      <dgm:t>
        <a:bodyPr/>
        <a:lstStyle/>
        <a:p>
          <a:endParaRPr lang="en-US"/>
        </a:p>
      </dgm:t>
    </dgm:pt>
    <dgm:pt modelId="{9DE4C9AC-AE67-4D74-8D54-0C7768D20AFE}" type="sibTrans" cxnId="{431C85B1-4B9C-4794-82EC-3E0C3B50EF4D}">
      <dgm:prSet/>
      <dgm:spPr/>
      <dgm:t>
        <a:bodyPr/>
        <a:lstStyle/>
        <a:p>
          <a:endParaRPr lang="en-US"/>
        </a:p>
      </dgm:t>
    </dgm:pt>
    <dgm:pt modelId="{0A86E77C-06D1-4B10-B321-EEABB84FC7B3}">
      <dgm:prSet/>
      <dgm:spPr/>
      <dgm:t>
        <a:bodyPr/>
        <a:lstStyle/>
        <a:p>
          <a:r>
            <a:rPr lang="en-GB" b="0" i="0"/>
            <a:t>Oversight by HM Inspectorate of Prisons</a:t>
          </a:r>
          <a:endParaRPr lang="en-US"/>
        </a:p>
      </dgm:t>
    </dgm:pt>
    <dgm:pt modelId="{86291095-9A1B-4D5B-8414-EFFADA6F98C1}" type="parTrans" cxnId="{38CD814B-AD59-4557-8154-8C27072612CF}">
      <dgm:prSet/>
      <dgm:spPr/>
      <dgm:t>
        <a:bodyPr/>
        <a:lstStyle/>
        <a:p>
          <a:endParaRPr lang="en-US"/>
        </a:p>
      </dgm:t>
    </dgm:pt>
    <dgm:pt modelId="{23F3F47A-7560-4F99-A0BB-451D355A2113}" type="sibTrans" cxnId="{38CD814B-AD59-4557-8154-8C27072612CF}">
      <dgm:prSet/>
      <dgm:spPr/>
      <dgm:t>
        <a:bodyPr/>
        <a:lstStyle/>
        <a:p>
          <a:endParaRPr lang="en-US"/>
        </a:p>
      </dgm:t>
    </dgm:pt>
    <dgm:pt modelId="{0CACA571-5DD3-7348-AD74-DED412A1F7BF}" type="pres">
      <dgm:prSet presAssocID="{52C82A79-1DA8-4B0B-8561-A4B866B4D660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B2E0ED39-CF66-6B47-99BC-16E0D2FE9BED}" type="pres">
      <dgm:prSet presAssocID="{4D746046-2C89-4D2C-B00E-7643F33E5FF3}" presName="hierRoot1" presStyleCnt="0"/>
      <dgm:spPr/>
    </dgm:pt>
    <dgm:pt modelId="{35A1FBF8-A1EB-FC45-88B8-84BE0C8327EE}" type="pres">
      <dgm:prSet presAssocID="{4D746046-2C89-4D2C-B00E-7643F33E5FF3}" presName="composite" presStyleCnt="0"/>
      <dgm:spPr/>
    </dgm:pt>
    <dgm:pt modelId="{F8F44768-580E-8942-AD2A-43944782E0B6}" type="pres">
      <dgm:prSet presAssocID="{4D746046-2C89-4D2C-B00E-7643F33E5FF3}" presName="background" presStyleLbl="node0" presStyleIdx="0" presStyleCnt="4"/>
      <dgm:spPr/>
    </dgm:pt>
    <dgm:pt modelId="{C29F3C64-636A-174A-A11A-E6E374ED9DAD}" type="pres">
      <dgm:prSet presAssocID="{4D746046-2C89-4D2C-B00E-7643F33E5FF3}" presName="text" presStyleLbl="fgAcc0" presStyleIdx="0" presStyleCnt="4">
        <dgm:presLayoutVars>
          <dgm:chPref val="3"/>
        </dgm:presLayoutVars>
      </dgm:prSet>
      <dgm:spPr/>
    </dgm:pt>
    <dgm:pt modelId="{7C2A68B8-6D67-FA45-8A96-8946C001D2B1}" type="pres">
      <dgm:prSet presAssocID="{4D746046-2C89-4D2C-B00E-7643F33E5FF3}" presName="hierChild2" presStyleCnt="0"/>
      <dgm:spPr/>
    </dgm:pt>
    <dgm:pt modelId="{F3ACF7C8-93DB-BA47-B7B5-3613C663EB1F}" type="pres">
      <dgm:prSet presAssocID="{FA02FEEF-CF83-4A11-91EA-108D122927F5}" presName="hierRoot1" presStyleCnt="0"/>
      <dgm:spPr/>
    </dgm:pt>
    <dgm:pt modelId="{939D1DBA-F888-EC49-8B9B-84A90C857831}" type="pres">
      <dgm:prSet presAssocID="{FA02FEEF-CF83-4A11-91EA-108D122927F5}" presName="composite" presStyleCnt="0"/>
      <dgm:spPr/>
    </dgm:pt>
    <dgm:pt modelId="{554564AB-55CC-A648-9FE0-2BD44F39D1DE}" type="pres">
      <dgm:prSet presAssocID="{FA02FEEF-CF83-4A11-91EA-108D122927F5}" presName="background" presStyleLbl="node0" presStyleIdx="1" presStyleCnt="4"/>
      <dgm:spPr/>
    </dgm:pt>
    <dgm:pt modelId="{9E3379B7-5EF9-294B-A8EB-CBC7AC2059F1}" type="pres">
      <dgm:prSet presAssocID="{FA02FEEF-CF83-4A11-91EA-108D122927F5}" presName="text" presStyleLbl="fgAcc0" presStyleIdx="1" presStyleCnt="4">
        <dgm:presLayoutVars>
          <dgm:chPref val="3"/>
        </dgm:presLayoutVars>
      </dgm:prSet>
      <dgm:spPr/>
    </dgm:pt>
    <dgm:pt modelId="{020412C1-96BF-0946-BA2A-664F4DFD5738}" type="pres">
      <dgm:prSet presAssocID="{FA02FEEF-CF83-4A11-91EA-108D122927F5}" presName="hierChild2" presStyleCnt="0"/>
      <dgm:spPr/>
    </dgm:pt>
    <dgm:pt modelId="{AB85AD0B-61E0-194F-8CBE-D09A562F9EC3}" type="pres">
      <dgm:prSet presAssocID="{F410E526-BAD8-4300-BF4D-34F7DD5D3150}" presName="hierRoot1" presStyleCnt="0"/>
      <dgm:spPr/>
    </dgm:pt>
    <dgm:pt modelId="{AE346634-47C9-D542-8B38-E0392FB8452A}" type="pres">
      <dgm:prSet presAssocID="{F410E526-BAD8-4300-BF4D-34F7DD5D3150}" presName="composite" presStyleCnt="0"/>
      <dgm:spPr/>
    </dgm:pt>
    <dgm:pt modelId="{D0AB8B5A-3CA5-2B47-9C5C-12FB50B18B8B}" type="pres">
      <dgm:prSet presAssocID="{F410E526-BAD8-4300-BF4D-34F7DD5D3150}" presName="background" presStyleLbl="node0" presStyleIdx="2" presStyleCnt="4"/>
      <dgm:spPr/>
    </dgm:pt>
    <dgm:pt modelId="{24C51451-1CB2-B640-86A3-1B46709A15A4}" type="pres">
      <dgm:prSet presAssocID="{F410E526-BAD8-4300-BF4D-34F7DD5D3150}" presName="text" presStyleLbl="fgAcc0" presStyleIdx="2" presStyleCnt="4">
        <dgm:presLayoutVars>
          <dgm:chPref val="3"/>
        </dgm:presLayoutVars>
      </dgm:prSet>
      <dgm:spPr/>
    </dgm:pt>
    <dgm:pt modelId="{4201E4E3-DB2E-3042-92A8-AA12D332A087}" type="pres">
      <dgm:prSet presAssocID="{F410E526-BAD8-4300-BF4D-34F7DD5D3150}" presName="hierChild2" presStyleCnt="0"/>
      <dgm:spPr/>
    </dgm:pt>
    <dgm:pt modelId="{5BB4FEBF-6CDB-1841-B6D8-D21E0980B886}" type="pres">
      <dgm:prSet presAssocID="{0A86E77C-06D1-4B10-B321-EEABB84FC7B3}" presName="hierRoot1" presStyleCnt="0"/>
      <dgm:spPr/>
    </dgm:pt>
    <dgm:pt modelId="{796E4C2A-5EB1-434E-A3EC-9782E57BEBF5}" type="pres">
      <dgm:prSet presAssocID="{0A86E77C-06D1-4B10-B321-EEABB84FC7B3}" presName="composite" presStyleCnt="0"/>
      <dgm:spPr/>
    </dgm:pt>
    <dgm:pt modelId="{C1E67126-3FE6-EC4D-99FD-21473F3093E6}" type="pres">
      <dgm:prSet presAssocID="{0A86E77C-06D1-4B10-B321-EEABB84FC7B3}" presName="background" presStyleLbl="node0" presStyleIdx="3" presStyleCnt="4"/>
      <dgm:spPr/>
    </dgm:pt>
    <dgm:pt modelId="{CDDF7C44-7794-804E-8F18-86338BDAB5F6}" type="pres">
      <dgm:prSet presAssocID="{0A86E77C-06D1-4B10-B321-EEABB84FC7B3}" presName="text" presStyleLbl="fgAcc0" presStyleIdx="3" presStyleCnt="4">
        <dgm:presLayoutVars>
          <dgm:chPref val="3"/>
        </dgm:presLayoutVars>
      </dgm:prSet>
      <dgm:spPr/>
    </dgm:pt>
    <dgm:pt modelId="{83E47BF8-C4A8-7248-AAEA-54DA8A07843D}" type="pres">
      <dgm:prSet presAssocID="{0A86E77C-06D1-4B10-B321-EEABB84FC7B3}" presName="hierChild2" presStyleCnt="0"/>
      <dgm:spPr/>
    </dgm:pt>
  </dgm:ptLst>
  <dgm:cxnLst>
    <dgm:cxn modelId="{5AC77606-CE5D-41EA-9B4A-BC5BCBF06DD7}" srcId="{52C82A79-1DA8-4B0B-8561-A4B866B4D660}" destId="{4D746046-2C89-4D2C-B00E-7643F33E5FF3}" srcOrd="0" destOrd="0" parTransId="{6D6F603C-FCFE-4104-9658-BEEA97F64E3B}" sibTransId="{7B6DB058-FE84-4E8C-938B-25ED4EB35A52}"/>
    <dgm:cxn modelId="{1267AC0F-E06B-D246-BC9D-93861B61B263}" type="presOf" srcId="{52C82A79-1DA8-4B0B-8561-A4B866B4D660}" destId="{0CACA571-5DD3-7348-AD74-DED412A1F7BF}" srcOrd="0" destOrd="0" presId="urn:microsoft.com/office/officeart/2005/8/layout/hierarchy1"/>
    <dgm:cxn modelId="{8288984A-D327-AF4B-BD31-748B2B1694F6}" type="presOf" srcId="{0A86E77C-06D1-4B10-B321-EEABB84FC7B3}" destId="{CDDF7C44-7794-804E-8F18-86338BDAB5F6}" srcOrd="0" destOrd="0" presId="urn:microsoft.com/office/officeart/2005/8/layout/hierarchy1"/>
    <dgm:cxn modelId="{38CD814B-AD59-4557-8154-8C27072612CF}" srcId="{52C82A79-1DA8-4B0B-8561-A4B866B4D660}" destId="{0A86E77C-06D1-4B10-B321-EEABB84FC7B3}" srcOrd="3" destOrd="0" parTransId="{86291095-9A1B-4D5B-8414-EFFADA6F98C1}" sibTransId="{23F3F47A-7560-4F99-A0BB-451D355A2113}"/>
    <dgm:cxn modelId="{431C85B1-4B9C-4794-82EC-3E0C3B50EF4D}" srcId="{52C82A79-1DA8-4B0B-8561-A4B866B4D660}" destId="{F410E526-BAD8-4300-BF4D-34F7DD5D3150}" srcOrd="2" destOrd="0" parTransId="{F63FB9EA-D133-4ECC-99F7-2C3603FEAF2B}" sibTransId="{9DE4C9AC-AE67-4D74-8D54-0C7768D20AFE}"/>
    <dgm:cxn modelId="{57E286CB-3B5C-C546-BB43-BE1F2D395570}" type="presOf" srcId="{FA02FEEF-CF83-4A11-91EA-108D122927F5}" destId="{9E3379B7-5EF9-294B-A8EB-CBC7AC2059F1}" srcOrd="0" destOrd="0" presId="urn:microsoft.com/office/officeart/2005/8/layout/hierarchy1"/>
    <dgm:cxn modelId="{DC2C68E7-D0E6-D948-9535-9D6CB45DDA0A}" type="presOf" srcId="{F410E526-BAD8-4300-BF4D-34F7DD5D3150}" destId="{24C51451-1CB2-B640-86A3-1B46709A15A4}" srcOrd="0" destOrd="0" presId="urn:microsoft.com/office/officeart/2005/8/layout/hierarchy1"/>
    <dgm:cxn modelId="{8877FDF2-33DD-41B1-8F3D-0FE6538FD8FD}" srcId="{52C82A79-1DA8-4B0B-8561-A4B866B4D660}" destId="{FA02FEEF-CF83-4A11-91EA-108D122927F5}" srcOrd="1" destOrd="0" parTransId="{19C8D371-490F-43C9-8165-E156B8C4BAA3}" sibTransId="{FA397A2F-BC35-43C2-ABD9-F61B917526FC}"/>
    <dgm:cxn modelId="{16E86BF3-E25D-9942-AD16-9070F06F98EA}" type="presOf" srcId="{4D746046-2C89-4D2C-B00E-7643F33E5FF3}" destId="{C29F3C64-636A-174A-A11A-E6E374ED9DAD}" srcOrd="0" destOrd="0" presId="urn:microsoft.com/office/officeart/2005/8/layout/hierarchy1"/>
    <dgm:cxn modelId="{50E3A754-EAED-C64C-A08C-34AC649702FF}" type="presParOf" srcId="{0CACA571-5DD3-7348-AD74-DED412A1F7BF}" destId="{B2E0ED39-CF66-6B47-99BC-16E0D2FE9BED}" srcOrd="0" destOrd="0" presId="urn:microsoft.com/office/officeart/2005/8/layout/hierarchy1"/>
    <dgm:cxn modelId="{BF4853A9-CDDF-9B47-9B7E-58130D738A73}" type="presParOf" srcId="{B2E0ED39-CF66-6B47-99BC-16E0D2FE9BED}" destId="{35A1FBF8-A1EB-FC45-88B8-84BE0C8327EE}" srcOrd="0" destOrd="0" presId="urn:microsoft.com/office/officeart/2005/8/layout/hierarchy1"/>
    <dgm:cxn modelId="{E9F0FF07-8DF3-034C-BA16-B01A2644DA78}" type="presParOf" srcId="{35A1FBF8-A1EB-FC45-88B8-84BE0C8327EE}" destId="{F8F44768-580E-8942-AD2A-43944782E0B6}" srcOrd="0" destOrd="0" presId="urn:microsoft.com/office/officeart/2005/8/layout/hierarchy1"/>
    <dgm:cxn modelId="{B8F70F96-C841-2D49-9357-80448C3CAD35}" type="presParOf" srcId="{35A1FBF8-A1EB-FC45-88B8-84BE0C8327EE}" destId="{C29F3C64-636A-174A-A11A-E6E374ED9DAD}" srcOrd="1" destOrd="0" presId="urn:microsoft.com/office/officeart/2005/8/layout/hierarchy1"/>
    <dgm:cxn modelId="{75B1F038-C8B9-134F-BA2A-F5D2A26BED39}" type="presParOf" srcId="{B2E0ED39-CF66-6B47-99BC-16E0D2FE9BED}" destId="{7C2A68B8-6D67-FA45-8A96-8946C001D2B1}" srcOrd="1" destOrd="0" presId="urn:microsoft.com/office/officeart/2005/8/layout/hierarchy1"/>
    <dgm:cxn modelId="{02A5114B-74DA-2041-A982-6AC2FC04200B}" type="presParOf" srcId="{0CACA571-5DD3-7348-AD74-DED412A1F7BF}" destId="{F3ACF7C8-93DB-BA47-B7B5-3613C663EB1F}" srcOrd="1" destOrd="0" presId="urn:microsoft.com/office/officeart/2005/8/layout/hierarchy1"/>
    <dgm:cxn modelId="{28C0CEF7-DCAF-B44D-BB54-7CF62ECEDB64}" type="presParOf" srcId="{F3ACF7C8-93DB-BA47-B7B5-3613C663EB1F}" destId="{939D1DBA-F888-EC49-8B9B-84A90C857831}" srcOrd="0" destOrd="0" presId="urn:microsoft.com/office/officeart/2005/8/layout/hierarchy1"/>
    <dgm:cxn modelId="{B9549B1B-C4A4-F544-8F36-201917DEE562}" type="presParOf" srcId="{939D1DBA-F888-EC49-8B9B-84A90C857831}" destId="{554564AB-55CC-A648-9FE0-2BD44F39D1DE}" srcOrd="0" destOrd="0" presId="urn:microsoft.com/office/officeart/2005/8/layout/hierarchy1"/>
    <dgm:cxn modelId="{849A99F3-11F2-A543-9D58-295487955B69}" type="presParOf" srcId="{939D1DBA-F888-EC49-8B9B-84A90C857831}" destId="{9E3379B7-5EF9-294B-A8EB-CBC7AC2059F1}" srcOrd="1" destOrd="0" presId="urn:microsoft.com/office/officeart/2005/8/layout/hierarchy1"/>
    <dgm:cxn modelId="{D3DB6495-E698-3C47-9761-C595BC846BE1}" type="presParOf" srcId="{F3ACF7C8-93DB-BA47-B7B5-3613C663EB1F}" destId="{020412C1-96BF-0946-BA2A-664F4DFD5738}" srcOrd="1" destOrd="0" presId="urn:microsoft.com/office/officeart/2005/8/layout/hierarchy1"/>
    <dgm:cxn modelId="{261EC1FD-EBC6-E847-9D04-C6713607137F}" type="presParOf" srcId="{0CACA571-5DD3-7348-AD74-DED412A1F7BF}" destId="{AB85AD0B-61E0-194F-8CBE-D09A562F9EC3}" srcOrd="2" destOrd="0" presId="urn:microsoft.com/office/officeart/2005/8/layout/hierarchy1"/>
    <dgm:cxn modelId="{E7CFE534-28E7-934E-98C6-C7139175BE9D}" type="presParOf" srcId="{AB85AD0B-61E0-194F-8CBE-D09A562F9EC3}" destId="{AE346634-47C9-D542-8B38-E0392FB8452A}" srcOrd="0" destOrd="0" presId="urn:microsoft.com/office/officeart/2005/8/layout/hierarchy1"/>
    <dgm:cxn modelId="{9407346B-21D0-1D48-99E7-9E2F705FAA11}" type="presParOf" srcId="{AE346634-47C9-D542-8B38-E0392FB8452A}" destId="{D0AB8B5A-3CA5-2B47-9C5C-12FB50B18B8B}" srcOrd="0" destOrd="0" presId="urn:microsoft.com/office/officeart/2005/8/layout/hierarchy1"/>
    <dgm:cxn modelId="{89973043-994B-4247-801C-73B569880B48}" type="presParOf" srcId="{AE346634-47C9-D542-8B38-E0392FB8452A}" destId="{24C51451-1CB2-B640-86A3-1B46709A15A4}" srcOrd="1" destOrd="0" presId="urn:microsoft.com/office/officeart/2005/8/layout/hierarchy1"/>
    <dgm:cxn modelId="{A5220B9F-FD72-B348-A096-DAAF07BCCD1B}" type="presParOf" srcId="{AB85AD0B-61E0-194F-8CBE-D09A562F9EC3}" destId="{4201E4E3-DB2E-3042-92A8-AA12D332A087}" srcOrd="1" destOrd="0" presId="urn:microsoft.com/office/officeart/2005/8/layout/hierarchy1"/>
    <dgm:cxn modelId="{75E99E89-D583-E44B-A7AB-39131D1BC254}" type="presParOf" srcId="{0CACA571-5DD3-7348-AD74-DED412A1F7BF}" destId="{5BB4FEBF-6CDB-1841-B6D8-D21E0980B886}" srcOrd="3" destOrd="0" presId="urn:microsoft.com/office/officeart/2005/8/layout/hierarchy1"/>
    <dgm:cxn modelId="{1D9E955D-9A26-6E47-810E-F32C384A332A}" type="presParOf" srcId="{5BB4FEBF-6CDB-1841-B6D8-D21E0980B886}" destId="{796E4C2A-5EB1-434E-A3EC-9782E57BEBF5}" srcOrd="0" destOrd="0" presId="urn:microsoft.com/office/officeart/2005/8/layout/hierarchy1"/>
    <dgm:cxn modelId="{17A34096-D894-904E-BB66-BC60CE6D029F}" type="presParOf" srcId="{796E4C2A-5EB1-434E-A3EC-9782E57BEBF5}" destId="{C1E67126-3FE6-EC4D-99FD-21473F3093E6}" srcOrd="0" destOrd="0" presId="urn:microsoft.com/office/officeart/2005/8/layout/hierarchy1"/>
    <dgm:cxn modelId="{8538222A-B4F5-184B-A174-C6E5E6E233F4}" type="presParOf" srcId="{796E4C2A-5EB1-434E-A3EC-9782E57BEBF5}" destId="{CDDF7C44-7794-804E-8F18-86338BDAB5F6}" srcOrd="1" destOrd="0" presId="urn:microsoft.com/office/officeart/2005/8/layout/hierarchy1"/>
    <dgm:cxn modelId="{ED16AE1E-07A3-E640-B0E7-2CDAC6F2C4DC}" type="presParOf" srcId="{5BB4FEBF-6CDB-1841-B6D8-D21E0980B886}" destId="{83E47BF8-C4A8-7248-AAEA-54DA8A07843D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5942B174-4D37-456A-A07A-6AE8756A3EED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accent1_2" csCatId="accent1" phldr="1"/>
      <dgm:spPr/>
      <dgm:t>
        <a:bodyPr/>
        <a:lstStyle/>
        <a:p>
          <a:endParaRPr lang="en-US"/>
        </a:p>
      </dgm:t>
    </dgm:pt>
    <dgm:pt modelId="{BD7A9BCD-8208-4818-8C54-57845B3F4B7B}">
      <dgm:prSet/>
      <dgm:spPr/>
      <dgm:t>
        <a:bodyPr/>
        <a:lstStyle/>
        <a:p>
          <a:r>
            <a:rPr lang="en-GB"/>
            <a:t>Used ‘for protection’</a:t>
          </a:r>
          <a:endParaRPr lang="en-US"/>
        </a:p>
      </dgm:t>
    </dgm:pt>
    <dgm:pt modelId="{90972832-04F9-45C5-95B9-5F98CB23B36C}" type="parTrans" cxnId="{6F67403D-A7CB-476B-9014-BA6693B55BBD}">
      <dgm:prSet/>
      <dgm:spPr/>
      <dgm:t>
        <a:bodyPr/>
        <a:lstStyle/>
        <a:p>
          <a:endParaRPr lang="en-US"/>
        </a:p>
      </dgm:t>
    </dgm:pt>
    <dgm:pt modelId="{DE7BA7AE-9A01-42B1-8274-7F8C8DC7D521}" type="sibTrans" cxnId="{6F67403D-A7CB-476B-9014-BA6693B55BBD}">
      <dgm:prSet/>
      <dgm:spPr/>
      <dgm:t>
        <a:bodyPr/>
        <a:lstStyle/>
        <a:p>
          <a:endParaRPr lang="en-US"/>
        </a:p>
      </dgm:t>
    </dgm:pt>
    <dgm:pt modelId="{A9017C17-244B-492A-A328-8D6DAF163CE1}">
      <dgm:prSet/>
      <dgm:spPr/>
      <dgm:t>
        <a:bodyPr/>
        <a:lstStyle/>
        <a:p>
          <a:r>
            <a:rPr lang="en-GB"/>
            <a:t>Social isolation</a:t>
          </a:r>
          <a:endParaRPr lang="en-US"/>
        </a:p>
      </dgm:t>
    </dgm:pt>
    <dgm:pt modelId="{3BD348DF-F49E-4C80-8620-3FECD828D4A4}" type="parTrans" cxnId="{10822B22-52D7-4542-B24A-DAB23737D2A5}">
      <dgm:prSet/>
      <dgm:spPr/>
      <dgm:t>
        <a:bodyPr/>
        <a:lstStyle/>
        <a:p>
          <a:endParaRPr lang="en-US"/>
        </a:p>
      </dgm:t>
    </dgm:pt>
    <dgm:pt modelId="{B414E856-1379-497D-8883-E0ED7F016C2A}" type="sibTrans" cxnId="{10822B22-52D7-4542-B24A-DAB23737D2A5}">
      <dgm:prSet/>
      <dgm:spPr/>
      <dgm:t>
        <a:bodyPr/>
        <a:lstStyle/>
        <a:p>
          <a:endParaRPr lang="en-US"/>
        </a:p>
      </dgm:t>
    </dgm:pt>
    <dgm:pt modelId="{B010029E-926D-4779-A4C0-340386EF2943}">
      <dgm:prSet/>
      <dgm:spPr/>
      <dgm:t>
        <a:bodyPr/>
        <a:lstStyle/>
        <a:p>
          <a:r>
            <a:rPr lang="en-GB"/>
            <a:t>Psychological harm</a:t>
          </a:r>
          <a:endParaRPr lang="en-US"/>
        </a:p>
      </dgm:t>
    </dgm:pt>
    <dgm:pt modelId="{CCF4D70A-3A42-46D0-873A-912C781B703B}" type="parTrans" cxnId="{E94F95DF-BFBE-4D4F-8470-A58824F5274B}">
      <dgm:prSet/>
      <dgm:spPr/>
      <dgm:t>
        <a:bodyPr/>
        <a:lstStyle/>
        <a:p>
          <a:endParaRPr lang="en-US"/>
        </a:p>
      </dgm:t>
    </dgm:pt>
    <dgm:pt modelId="{94E2B040-2BE9-42CC-AF5F-EF79450A74AE}" type="sibTrans" cxnId="{E94F95DF-BFBE-4D4F-8470-A58824F5274B}">
      <dgm:prSet/>
      <dgm:spPr/>
      <dgm:t>
        <a:bodyPr/>
        <a:lstStyle/>
        <a:p>
          <a:endParaRPr lang="en-US"/>
        </a:p>
      </dgm:t>
    </dgm:pt>
    <dgm:pt modelId="{CEE4F683-9955-4AF7-BF46-B16F98F0A2B2}" type="pres">
      <dgm:prSet presAssocID="{5942B174-4D37-456A-A07A-6AE8756A3EED}" presName="root" presStyleCnt="0">
        <dgm:presLayoutVars>
          <dgm:dir/>
          <dgm:resizeHandles val="exact"/>
        </dgm:presLayoutVars>
      </dgm:prSet>
      <dgm:spPr/>
    </dgm:pt>
    <dgm:pt modelId="{23A0B8FA-2030-44BD-9C7F-188A093DC6D8}" type="pres">
      <dgm:prSet presAssocID="{BD7A9BCD-8208-4818-8C54-57845B3F4B7B}" presName="compNode" presStyleCnt="0"/>
      <dgm:spPr/>
    </dgm:pt>
    <dgm:pt modelId="{E61786C5-026F-4A9D-8A71-63C0419449A4}" type="pres">
      <dgm:prSet presAssocID="{BD7A9BCD-8208-4818-8C54-57845B3F4B7B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rotecting Hand"/>
        </a:ext>
      </dgm:extLst>
    </dgm:pt>
    <dgm:pt modelId="{5262BF7C-5533-42EB-ABED-F0C648BD7E59}" type="pres">
      <dgm:prSet presAssocID="{BD7A9BCD-8208-4818-8C54-57845B3F4B7B}" presName="spaceRect" presStyleCnt="0"/>
      <dgm:spPr/>
    </dgm:pt>
    <dgm:pt modelId="{41857650-04A3-45FB-944F-2A1A35CE1FCA}" type="pres">
      <dgm:prSet presAssocID="{BD7A9BCD-8208-4818-8C54-57845B3F4B7B}" presName="textRect" presStyleLbl="revTx" presStyleIdx="0" presStyleCnt="3">
        <dgm:presLayoutVars>
          <dgm:chMax val="1"/>
          <dgm:chPref val="1"/>
        </dgm:presLayoutVars>
      </dgm:prSet>
      <dgm:spPr/>
    </dgm:pt>
    <dgm:pt modelId="{2EA579B0-0F6E-4E01-9289-98EE3DE15445}" type="pres">
      <dgm:prSet presAssocID="{DE7BA7AE-9A01-42B1-8274-7F8C8DC7D521}" presName="sibTrans" presStyleCnt="0"/>
      <dgm:spPr/>
    </dgm:pt>
    <dgm:pt modelId="{A1860208-077E-4589-A890-D6F235E2BF7F}" type="pres">
      <dgm:prSet presAssocID="{A9017C17-244B-492A-A328-8D6DAF163CE1}" presName="compNode" presStyleCnt="0"/>
      <dgm:spPr/>
    </dgm:pt>
    <dgm:pt modelId="{D9FFB997-CA94-4E9A-9F1B-B5AFEC186A5A}" type="pres">
      <dgm:prSet presAssocID="{A9017C17-244B-492A-A328-8D6DAF163CE1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oup"/>
        </a:ext>
      </dgm:extLst>
    </dgm:pt>
    <dgm:pt modelId="{1CA38B2C-75E3-4145-A458-36A69DA87527}" type="pres">
      <dgm:prSet presAssocID="{A9017C17-244B-492A-A328-8D6DAF163CE1}" presName="spaceRect" presStyleCnt="0"/>
      <dgm:spPr/>
    </dgm:pt>
    <dgm:pt modelId="{80083C9A-DB66-47E6-B7CE-7437E9D916D6}" type="pres">
      <dgm:prSet presAssocID="{A9017C17-244B-492A-A328-8D6DAF163CE1}" presName="textRect" presStyleLbl="revTx" presStyleIdx="1" presStyleCnt="3">
        <dgm:presLayoutVars>
          <dgm:chMax val="1"/>
          <dgm:chPref val="1"/>
        </dgm:presLayoutVars>
      </dgm:prSet>
      <dgm:spPr/>
    </dgm:pt>
    <dgm:pt modelId="{8FD67D43-5A8C-4038-AE42-349BCDD8E4A1}" type="pres">
      <dgm:prSet presAssocID="{B414E856-1379-497D-8883-E0ED7F016C2A}" presName="sibTrans" presStyleCnt="0"/>
      <dgm:spPr/>
    </dgm:pt>
    <dgm:pt modelId="{C6DF1C6A-691A-4DDE-8F88-70A0DBB95244}" type="pres">
      <dgm:prSet presAssocID="{B010029E-926D-4779-A4C0-340386EF2943}" presName="compNode" presStyleCnt="0"/>
      <dgm:spPr/>
    </dgm:pt>
    <dgm:pt modelId="{3AC83A51-A312-4E95-94FE-9B84B7A4BFF3}" type="pres">
      <dgm:prSet presAssocID="{B010029E-926D-4779-A4C0-340386EF2943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rain in head"/>
        </a:ext>
      </dgm:extLst>
    </dgm:pt>
    <dgm:pt modelId="{51916310-338B-4B2A-A6BC-21F91D131942}" type="pres">
      <dgm:prSet presAssocID="{B010029E-926D-4779-A4C0-340386EF2943}" presName="spaceRect" presStyleCnt="0"/>
      <dgm:spPr/>
    </dgm:pt>
    <dgm:pt modelId="{4C9BFD7B-7D12-493A-A6B1-EE28B434F1AD}" type="pres">
      <dgm:prSet presAssocID="{B010029E-926D-4779-A4C0-340386EF2943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762B5B11-AAC5-4A11-AB6F-934406A2F16E}" type="presOf" srcId="{BD7A9BCD-8208-4818-8C54-57845B3F4B7B}" destId="{41857650-04A3-45FB-944F-2A1A35CE1FCA}" srcOrd="0" destOrd="0" presId="urn:microsoft.com/office/officeart/2018/2/layout/IconLabelList"/>
    <dgm:cxn modelId="{10822B22-52D7-4542-B24A-DAB23737D2A5}" srcId="{5942B174-4D37-456A-A07A-6AE8756A3EED}" destId="{A9017C17-244B-492A-A328-8D6DAF163CE1}" srcOrd="1" destOrd="0" parTransId="{3BD348DF-F49E-4C80-8620-3FECD828D4A4}" sibTransId="{B414E856-1379-497D-8883-E0ED7F016C2A}"/>
    <dgm:cxn modelId="{2A418E29-168F-4248-86E0-6DC69737B28F}" type="presOf" srcId="{B010029E-926D-4779-A4C0-340386EF2943}" destId="{4C9BFD7B-7D12-493A-A6B1-EE28B434F1AD}" srcOrd="0" destOrd="0" presId="urn:microsoft.com/office/officeart/2018/2/layout/IconLabelList"/>
    <dgm:cxn modelId="{6F67403D-A7CB-476B-9014-BA6693B55BBD}" srcId="{5942B174-4D37-456A-A07A-6AE8756A3EED}" destId="{BD7A9BCD-8208-4818-8C54-57845B3F4B7B}" srcOrd="0" destOrd="0" parTransId="{90972832-04F9-45C5-95B9-5F98CB23B36C}" sibTransId="{DE7BA7AE-9A01-42B1-8274-7F8C8DC7D521}"/>
    <dgm:cxn modelId="{6D4D4E69-D972-4659-9EAD-E780504F7D2C}" type="presOf" srcId="{A9017C17-244B-492A-A328-8D6DAF163CE1}" destId="{80083C9A-DB66-47E6-B7CE-7437E9D916D6}" srcOrd="0" destOrd="0" presId="urn:microsoft.com/office/officeart/2018/2/layout/IconLabelList"/>
    <dgm:cxn modelId="{780004AB-FE82-4A25-91B0-402E9CE2F0FC}" type="presOf" srcId="{5942B174-4D37-456A-A07A-6AE8756A3EED}" destId="{CEE4F683-9955-4AF7-BF46-B16F98F0A2B2}" srcOrd="0" destOrd="0" presId="urn:microsoft.com/office/officeart/2018/2/layout/IconLabelList"/>
    <dgm:cxn modelId="{E94F95DF-BFBE-4D4F-8470-A58824F5274B}" srcId="{5942B174-4D37-456A-A07A-6AE8756A3EED}" destId="{B010029E-926D-4779-A4C0-340386EF2943}" srcOrd="2" destOrd="0" parTransId="{CCF4D70A-3A42-46D0-873A-912C781B703B}" sibTransId="{94E2B040-2BE9-42CC-AF5F-EF79450A74AE}"/>
    <dgm:cxn modelId="{0452B7EF-CC91-48AA-81F3-1062520F03E9}" type="presParOf" srcId="{CEE4F683-9955-4AF7-BF46-B16F98F0A2B2}" destId="{23A0B8FA-2030-44BD-9C7F-188A093DC6D8}" srcOrd="0" destOrd="0" presId="urn:microsoft.com/office/officeart/2018/2/layout/IconLabelList"/>
    <dgm:cxn modelId="{0BCF7959-4450-4C79-BA19-EB29EB755C38}" type="presParOf" srcId="{23A0B8FA-2030-44BD-9C7F-188A093DC6D8}" destId="{E61786C5-026F-4A9D-8A71-63C0419449A4}" srcOrd="0" destOrd="0" presId="urn:microsoft.com/office/officeart/2018/2/layout/IconLabelList"/>
    <dgm:cxn modelId="{A46F0B03-6021-4012-94B0-4CCDBEDA9D43}" type="presParOf" srcId="{23A0B8FA-2030-44BD-9C7F-188A093DC6D8}" destId="{5262BF7C-5533-42EB-ABED-F0C648BD7E59}" srcOrd="1" destOrd="0" presId="urn:microsoft.com/office/officeart/2018/2/layout/IconLabelList"/>
    <dgm:cxn modelId="{850074E5-D815-4C47-8FC0-768F4F8B7ABD}" type="presParOf" srcId="{23A0B8FA-2030-44BD-9C7F-188A093DC6D8}" destId="{41857650-04A3-45FB-944F-2A1A35CE1FCA}" srcOrd="2" destOrd="0" presId="urn:microsoft.com/office/officeart/2018/2/layout/IconLabelList"/>
    <dgm:cxn modelId="{1675FA19-D61E-49B6-96DF-F7695487F2B2}" type="presParOf" srcId="{CEE4F683-9955-4AF7-BF46-B16F98F0A2B2}" destId="{2EA579B0-0F6E-4E01-9289-98EE3DE15445}" srcOrd="1" destOrd="0" presId="urn:microsoft.com/office/officeart/2018/2/layout/IconLabelList"/>
    <dgm:cxn modelId="{27FEDEC3-BA10-4BC4-A677-B24C782A6773}" type="presParOf" srcId="{CEE4F683-9955-4AF7-BF46-B16F98F0A2B2}" destId="{A1860208-077E-4589-A890-D6F235E2BF7F}" srcOrd="2" destOrd="0" presId="urn:microsoft.com/office/officeart/2018/2/layout/IconLabelList"/>
    <dgm:cxn modelId="{FBDDADDB-EF1A-4698-BD17-04420DA047AE}" type="presParOf" srcId="{A1860208-077E-4589-A890-D6F235E2BF7F}" destId="{D9FFB997-CA94-4E9A-9F1B-B5AFEC186A5A}" srcOrd="0" destOrd="0" presId="urn:microsoft.com/office/officeart/2018/2/layout/IconLabelList"/>
    <dgm:cxn modelId="{B15D2067-77AD-4820-95ED-3F6AF5C15C0A}" type="presParOf" srcId="{A1860208-077E-4589-A890-D6F235E2BF7F}" destId="{1CA38B2C-75E3-4145-A458-36A69DA87527}" srcOrd="1" destOrd="0" presId="urn:microsoft.com/office/officeart/2018/2/layout/IconLabelList"/>
    <dgm:cxn modelId="{EAE62076-CF18-46DF-B1A2-8ACB00C10178}" type="presParOf" srcId="{A1860208-077E-4589-A890-D6F235E2BF7F}" destId="{80083C9A-DB66-47E6-B7CE-7437E9D916D6}" srcOrd="2" destOrd="0" presId="urn:microsoft.com/office/officeart/2018/2/layout/IconLabelList"/>
    <dgm:cxn modelId="{B9C44C88-BA14-415D-98D9-6EF04FD481F5}" type="presParOf" srcId="{CEE4F683-9955-4AF7-BF46-B16F98F0A2B2}" destId="{8FD67D43-5A8C-4038-AE42-349BCDD8E4A1}" srcOrd="3" destOrd="0" presId="urn:microsoft.com/office/officeart/2018/2/layout/IconLabelList"/>
    <dgm:cxn modelId="{637340AD-B31F-4519-9611-578B5679A1E8}" type="presParOf" srcId="{CEE4F683-9955-4AF7-BF46-B16F98F0A2B2}" destId="{C6DF1C6A-691A-4DDE-8F88-70A0DBB95244}" srcOrd="4" destOrd="0" presId="urn:microsoft.com/office/officeart/2018/2/layout/IconLabelList"/>
    <dgm:cxn modelId="{BAAB3209-E0DE-4AB7-8E04-998006C59D02}" type="presParOf" srcId="{C6DF1C6A-691A-4DDE-8F88-70A0DBB95244}" destId="{3AC83A51-A312-4E95-94FE-9B84B7A4BFF3}" srcOrd="0" destOrd="0" presId="urn:microsoft.com/office/officeart/2018/2/layout/IconLabelList"/>
    <dgm:cxn modelId="{AB88B7A7-2D09-4340-83F1-B7969848A1FB}" type="presParOf" srcId="{C6DF1C6A-691A-4DDE-8F88-70A0DBB95244}" destId="{51916310-338B-4B2A-A6BC-21F91D131942}" srcOrd="1" destOrd="0" presId="urn:microsoft.com/office/officeart/2018/2/layout/IconLabelList"/>
    <dgm:cxn modelId="{1908AE3C-2567-41E8-930F-9C1DD5A7B058}" type="presParOf" srcId="{C6DF1C6A-691A-4DDE-8F88-70A0DBB95244}" destId="{4C9BFD7B-7D12-493A-A6B1-EE28B434F1AD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279B53C8-E691-4094-9EFA-1A42AFF030FD}" type="doc">
      <dgm:prSet loTypeId="urn:microsoft.com/office/officeart/2005/8/layout/list1" loCatId="list" qsTypeId="urn:microsoft.com/office/officeart/2005/8/quickstyle/simple4" qsCatId="simple" csTypeId="urn:microsoft.com/office/officeart/2005/8/colors/accent4_2" csCatId="accent4"/>
      <dgm:spPr/>
      <dgm:t>
        <a:bodyPr/>
        <a:lstStyle/>
        <a:p>
          <a:endParaRPr lang="en-US"/>
        </a:p>
      </dgm:t>
    </dgm:pt>
    <dgm:pt modelId="{BF56FE5D-2369-492E-ACAF-8B0A61562D09}">
      <dgm:prSet/>
      <dgm:spPr/>
      <dgm:t>
        <a:bodyPr/>
        <a:lstStyle/>
        <a:p>
          <a:r>
            <a:rPr lang="en-GB"/>
            <a:t>Hormone therapy access</a:t>
          </a:r>
          <a:endParaRPr lang="en-US"/>
        </a:p>
      </dgm:t>
    </dgm:pt>
    <dgm:pt modelId="{4F320321-C72E-4081-9D26-F623876A4F1E}" type="parTrans" cxnId="{62BD469B-D1E4-469E-8A9F-E39CE5D66457}">
      <dgm:prSet/>
      <dgm:spPr/>
      <dgm:t>
        <a:bodyPr/>
        <a:lstStyle/>
        <a:p>
          <a:endParaRPr lang="en-US"/>
        </a:p>
      </dgm:t>
    </dgm:pt>
    <dgm:pt modelId="{63124BBB-A17D-4F10-B051-9CF9FD7DCD97}" type="sibTrans" cxnId="{62BD469B-D1E4-469E-8A9F-E39CE5D66457}">
      <dgm:prSet/>
      <dgm:spPr/>
      <dgm:t>
        <a:bodyPr/>
        <a:lstStyle/>
        <a:p>
          <a:endParaRPr lang="en-US"/>
        </a:p>
      </dgm:t>
    </dgm:pt>
    <dgm:pt modelId="{489E9080-A6E9-48F9-8306-C4E78FA15816}">
      <dgm:prSet/>
      <dgm:spPr/>
      <dgm:t>
        <a:bodyPr/>
        <a:lstStyle/>
        <a:p>
          <a:r>
            <a:rPr lang="en-GB"/>
            <a:t>Mental health needs</a:t>
          </a:r>
          <a:endParaRPr lang="en-US"/>
        </a:p>
      </dgm:t>
    </dgm:pt>
    <dgm:pt modelId="{B8D1015B-AC3A-45C7-8B77-3A8342EE4870}" type="parTrans" cxnId="{BDE94FF0-1FA8-4F8F-9068-B9C1137DC443}">
      <dgm:prSet/>
      <dgm:spPr/>
      <dgm:t>
        <a:bodyPr/>
        <a:lstStyle/>
        <a:p>
          <a:endParaRPr lang="en-US"/>
        </a:p>
      </dgm:t>
    </dgm:pt>
    <dgm:pt modelId="{9EBD7FDB-3761-4575-B2F3-5726F4586EF0}" type="sibTrans" cxnId="{BDE94FF0-1FA8-4F8F-9068-B9C1137DC443}">
      <dgm:prSet/>
      <dgm:spPr/>
      <dgm:t>
        <a:bodyPr/>
        <a:lstStyle/>
        <a:p>
          <a:endParaRPr lang="en-US"/>
        </a:p>
      </dgm:t>
    </dgm:pt>
    <dgm:pt modelId="{CB05CBC2-4D80-489E-AA11-FD80690DA007}">
      <dgm:prSet/>
      <dgm:spPr/>
      <dgm:t>
        <a:bodyPr/>
        <a:lstStyle/>
        <a:p>
          <a:r>
            <a:rPr lang="en-GB"/>
            <a:t>Managed by NHS England</a:t>
          </a:r>
          <a:endParaRPr lang="en-US"/>
        </a:p>
      </dgm:t>
    </dgm:pt>
    <dgm:pt modelId="{431B3A11-F000-4261-A1BE-F4FB29875CF8}" type="parTrans" cxnId="{5ABEDD3B-74FE-47A9-9AA5-C71573D112A3}">
      <dgm:prSet/>
      <dgm:spPr/>
      <dgm:t>
        <a:bodyPr/>
        <a:lstStyle/>
        <a:p>
          <a:endParaRPr lang="en-US"/>
        </a:p>
      </dgm:t>
    </dgm:pt>
    <dgm:pt modelId="{45EEF512-336E-480D-9A73-F77E7D13D0C4}" type="sibTrans" cxnId="{5ABEDD3B-74FE-47A9-9AA5-C71573D112A3}">
      <dgm:prSet/>
      <dgm:spPr/>
      <dgm:t>
        <a:bodyPr/>
        <a:lstStyle/>
        <a:p>
          <a:endParaRPr lang="en-US"/>
        </a:p>
      </dgm:t>
    </dgm:pt>
    <dgm:pt modelId="{C2D668E0-9975-46CD-AD21-7F0191C24EF4}">
      <dgm:prSet/>
      <dgm:spPr/>
      <dgm:t>
        <a:bodyPr/>
        <a:lstStyle/>
        <a:p>
          <a:r>
            <a:rPr lang="en-GB"/>
            <a:t>Misgendering &amp; discrimination</a:t>
          </a:r>
          <a:endParaRPr lang="en-US"/>
        </a:p>
      </dgm:t>
    </dgm:pt>
    <dgm:pt modelId="{25BF346E-CCA9-4CC6-820C-D325FD2E8965}" type="parTrans" cxnId="{1C76EECE-F7E6-4031-B5A2-97989128E44A}">
      <dgm:prSet/>
      <dgm:spPr/>
      <dgm:t>
        <a:bodyPr/>
        <a:lstStyle/>
        <a:p>
          <a:endParaRPr lang="en-US"/>
        </a:p>
      </dgm:t>
    </dgm:pt>
    <dgm:pt modelId="{34633F34-E222-4057-B705-9355A4115CA3}" type="sibTrans" cxnId="{1C76EECE-F7E6-4031-B5A2-97989128E44A}">
      <dgm:prSet/>
      <dgm:spPr/>
      <dgm:t>
        <a:bodyPr/>
        <a:lstStyle/>
        <a:p>
          <a:endParaRPr lang="en-US"/>
        </a:p>
      </dgm:t>
    </dgm:pt>
    <dgm:pt modelId="{69250D1A-985C-384D-9F7E-3E816D5F2DDA}" type="pres">
      <dgm:prSet presAssocID="{279B53C8-E691-4094-9EFA-1A42AFF030FD}" presName="linear" presStyleCnt="0">
        <dgm:presLayoutVars>
          <dgm:dir/>
          <dgm:animLvl val="lvl"/>
          <dgm:resizeHandles val="exact"/>
        </dgm:presLayoutVars>
      </dgm:prSet>
      <dgm:spPr/>
    </dgm:pt>
    <dgm:pt modelId="{3F5B178C-3DCF-B64C-8585-B2A7467A04BE}" type="pres">
      <dgm:prSet presAssocID="{BF56FE5D-2369-492E-ACAF-8B0A61562D09}" presName="parentLin" presStyleCnt="0"/>
      <dgm:spPr/>
    </dgm:pt>
    <dgm:pt modelId="{A89C9A3A-121C-184A-87B7-A8E288D65648}" type="pres">
      <dgm:prSet presAssocID="{BF56FE5D-2369-492E-ACAF-8B0A61562D09}" presName="parentLeftMargin" presStyleLbl="node1" presStyleIdx="0" presStyleCnt="4"/>
      <dgm:spPr/>
    </dgm:pt>
    <dgm:pt modelId="{A6538F17-AEA9-8241-9A4D-784A2CB7F49C}" type="pres">
      <dgm:prSet presAssocID="{BF56FE5D-2369-492E-ACAF-8B0A61562D09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31CAEE8E-2C1D-CA47-B977-8B45E09902DA}" type="pres">
      <dgm:prSet presAssocID="{BF56FE5D-2369-492E-ACAF-8B0A61562D09}" presName="negativeSpace" presStyleCnt="0"/>
      <dgm:spPr/>
    </dgm:pt>
    <dgm:pt modelId="{D9193B48-E3FC-D641-9AFA-187AE2AE750D}" type="pres">
      <dgm:prSet presAssocID="{BF56FE5D-2369-492E-ACAF-8B0A61562D09}" presName="childText" presStyleLbl="conFgAcc1" presStyleIdx="0" presStyleCnt="4">
        <dgm:presLayoutVars>
          <dgm:bulletEnabled val="1"/>
        </dgm:presLayoutVars>
      </dgm:prSet>
      <dgm:spPr/>
    </dgm:pt>
    <dgm:pt modelId="{50D598F3-4E9B-F04E-8BDE-473C4AEF7F3B}" type="pres">
      <dgm:prSet presAssocID="{63124BBB-A17D-4F10-B051-9CF9FD7DCD97}" presName="spaceBetweenRectangles" presStyleCnt="0"/>
      <dgm:spPr/>
    </dgm:pt>
    <dgm:pt modelId="{32B45DC5-CE4A-AC4A-8E1D-91C3C8441DF9}" type="pres">
      <dgm:prSet presAssocID="{489E9080-A6E9-48F9-8306-C4E78FA15816}" presName="parentLin" presStyleCnt="0"/>
      <dgm:spPr/>
    </dgm:pt>
    <dgm:pt modelId="{A567F047-3178-C74F-884E-6CC903B84E28}" type="pres">
      <dgm:prSet presAssocID="{489E9080-A6E9-48F9-8306-C4E78FA15816}" presName="parentLeftMargin" presStyleLbl="node1" presStyleIdx="0" presStyleCnt="4"/>
      <dgm:spPr/>
    </dgm:pt>
    <dgm:pt modelId="{F962297D-C024-4B47-9655-714C14984159}" type="pres">
      <dgm:prSet presAssocID="{489E9080-A6E9-48F9-8306-C4E78FA15816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CBE84E09-A4AE-2141-BB67-B795F28662B6}" type="pres">
      <dgm:prSet presAssocID="{489E9080-A6E9-48F9-8306-C4E78FA15816}" presName="negativeSpace" presStyleCnt="0"/>
      <dgm:spPr/>
    </dgm:pt>
    <dgm:pt modelId="{95A69FD7-275B-2342-996F-84E972BBCA79}" type="pres">
      <dgm:prSet presAssocID="{489E9080-A6E9-48F9-8306-C4E78FA15816}" presName="childText" presStyleLbl="conFgAcc1" presStyleIdx="1" presStyleCnt="4">
        <dgm:presLayoutVars>
          <dgm:bulletEnabled val="1"/>
        </dgm:presLayoutVars>
      </dgm:prSet>
      <dgm:spPr/>
    </dgm:pt>
    <dgm:pt modelId="{C08922D9-0943-9F48-AA43-59CB8E093A57}" type="pres">
      <dgm:prSet presAssocID="{9EBD7FDB-3761-4575-B2F3-5726F4586EF0}" presName="spaceBetweenRectangles" presStyleCnt="0"/>
      <dgm:spPr/>
    </dgm:pt>
    <dgm:pt modelId="{94E924BE-3491-9746-9F16-068DB43CBB3B}" type="pres">
      <dgm:prSet presAssocID="{CB05CBC2-4D80-489E-AA11-FD80690DA007}" presName="parentLin" presStyleCnt="0"/>
      <dgm:spPr/>
    </dgm:pt>
    <dgm:pt modelId="{ADD84EE5-3C31-1946-A50C-3D704B8C4510}" type="pres">
      <dgm:prSet presAssocID="{CB05CBC2-4D80-489E-AA11-FD80690DA007}" presName="parentLeftMargin" presStyleLbl="node1" presStyleIdx="1" presStyleCnt="4"/>
      <dgm:spPr/>
    </dgm:pt>
    <dgm:pt modelId="{1568636F-64A0-7541-806D-AFB2734942A5}" type="pres">
      <dgm:prSet presAssocID="{CB05CBC2-4D80-489E-AA11-FD80690DA007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EFEC1460-4373-4B4E-B3FA-F4CB9D8ACEB2}" type="pres">
      <dgm:prSet presAssocID="{CB05CBC2-4D80-489E-AA11-FD80690DA007}" presName="negativeSpace" presStyleCnt="0"/>
      <dgm:spPr/>
    </dgm:pt>
    <dgm:pt modelId="{4D0A8322-E088-E041-8201-214382094BAB}" type="pres">
      <dgm:prSet presAssocID="{CB05CBC2-4D80-489E-AA11-FD80690DA007}" presName="childText" presStyleLbl="conFgAcc1" presStyleIdx="2" presStyleCnt="4">
        <dgm:presLayoutVars>
          <dgm:bulletEnabled val="1"/>
        </dgm:presLayoutVars>
      </dgm:prSet>
      <dgm:spPr/>
    </dgm:pt>
    <dgm:pt modelId="{570D720F-455B-E442-A333-3F55D87D6FC7}" type="pres">
      <dgm:prSet presAssocID="{45EEF512-336E-480D-9A73-F77E7D13D0C4}" presName="spaceBetweenRectangles" presStyleCnt="0"/>
      <dgm:spPr/>
    </dgm:pt>
    <dgm:pt modelId="{AE266834-13EF-0C45-9C85-5AE26A25DC03}" type="pres">
      <dgm:prSet presAssocID="{C2D668E0-9975-46CD-AD21-7F0191C24EF4}" presName="parentLin" presStyleCnt="0"/>
      <dgm:spPr/>
    </dgm:pt>
    <dgm:pt modelId="{14392D33-60AD-6D44-A1B4-A05395314B44}" type="pres">
      <dgm:prSet presAssocID="{C2D668E0-9975-46CD-AD21-7F0191C24EF4}" presName="parentLeftMargin" presStyleLbl="node1" presStyleIdx="2" presStyleCnt="4"/>
      <dgm:spPr/>
    </dgm:pt>
    <dgm:pt modelId="{43650474-D693-4C4F-86A0-6203EB12461A}" type="pres">
      <dgm:prSet presAssocID="{C2D668E0-9975-46CD-AD21-7F0191C24EF4}" presName="parentText" presStyleLbl="node1" presStyleIdx="3" presStyleCnt="4">
        <dgm:presLayoutVars>
          <dgm:chMax val="0"/>
          <dgm:bulletEnabled val="1"/>
        </dgm:presLayoutVars>
      </dgm:prSet>
      <dgm:spPr/>
    </dgm:pt>
    <dgm:pt modelId="{0524740F-1895-F444-8C86-78B625302410}" type="pres">
      <dgm:prSet presAssocID="{C2D668E0-9975-46CD-AD21-7F0191C24EF4}" presName="negativeSpace" presStyleCnt="0"/>
      <dgm:spPr/>
    </dgm:pt>
    <dgm:pt modelId="{FC6E50E4-A817-9A46-B597-702FAA9D8BD5}" type="pres">
      <dgm:prSet presAssocID="{C2D668E0-9975-46CD-AD21-7F0191C24EF4}" presName="childText" presStyleLbl="conFgAcc1" presStyleIdx="3" presStyleCnt="4">
        <dgm:presLayoutVars>
          <dgm:bulletEnabled val="1"/>
        </dgm:presLayoutVars>
      </dgm:prSet>
      <dgm:spPr/>
    </dgm:pt>
  </dgm:ptLst>
  <dgm:cxnLst>
    <dgm:cxn modelId="{31C36308-B66C-1F4D-8263-E3FF2B3C06BC}" type="presOf" srcId="{489E9080-A6E9-48F9-8306-C4E78FA15816}" destId="{A567F047-3178-C74F-884E-6CC903B84E28}" srcOrd="0" destOrd="0" presId="urn:microsoft.com/office/officeart/2005/8/layout/list1"/>
    <dgm:cxn modelId="{EDE80335-6574-C54F-A5EE-376CBAF5CBE0}" type="presOf" srcId="{489E9080-A6E9-48F9-8306-C4E78FA15816}" destId="{F962297D-C024-4B47-9655-714C14984159}" srcOrd="1" destOrd="0" presId="urn:microsoft.com/office/officeart/2005/8/layout/list1"/>
    <dgm:cxn modelId="{5ABEDD3B-74FE-47A9-9AA5-C71573D112A3}" srcId="{279B53C8-E691-4094-9EFA-1A42AFF030FD}" destId="{CB05CBC2-4D80-489E-AA11-FD80690DA007}" srcOrd="2" destOrd="0" parTransId="{431B3A11-F000-4261-A1BE-F4FB29875CF8}" sibTransId="{45EEF512-336E-480D-9A73-F77E7D13D0C4}"/>
    <dgm:cxn modelId="{3D593E4D-40ED-8745-8673-C32DB8C35090}" type="presOf" srcId="{BF56FE5D-2369-492E-ACAF-8B0A61562D09}" destId="{A6538F17-AEA9-8241-9A4D-784A2CB7F49C}" srcOrd="1" destOrd="0" presId="urn:microsoft.com/office/officeart/2005/8/layout/list1"/>
    <dgm:cxn modelId="{17612751-1C54-D242-A4BE-B64975C33995}" type="presOf" srcId="{CB05CBC2-4D80-489E-AA11-FD80690DA007}" destId="{1568636F-64A0-7541-806D-AFB2734942A5}" srcOrd="1" destOrd="0" presId="urn:microsoft.com/office/officeart/2005/8/layout/list1"/>
    <dgm:cxn modelId="{50BD2869-22E0-FB4B-A71E-FAA624C92449}" type="presOf" srcId="{BF56FE5D-2369-492E-ACAF-8B0A61562D09}" destId="{A89C9A3A-121C-184A-87B7-A8E288D65648}" srcOrd="0" destOrd="0" presId="urn:microsoft.com/office/officeart/2005/8/layout/list1"/>
    <dgm:cxn modelId="{62BD469B-D1E4-469E-8A9F-E39CE5D66457}" srcId="{279B53C8-E691-4094-9EFA-1A42AFF030FD}" destId="{BF56FE5D-2369-492E-ACAF-8B0A61562D09}" srcOrd="0" destOrd="0" parTransId="{4F320321-C72E-4081-9D26-F623876A4F1E}" sibTransId="{63124BBB-A17D-4F10-B051-9CF9FD7DCD97}"/>
    <dgm:cxn modelId="{0824D19F-9ECB-6C4F-A295-19D39C2E23DB}" type="presOf" srcId="{C2D668E0-9975-46CD-AD21-7F0191C24EF4}" destId="{14392D33-60AD-6D44-A1B4-A05395314B44}" srcOrd="0" destOrd="0" presId="urn:microsoft.com/office/officeart/2005/8/layout/list1"/>
    <dgm:cxn modelId="{28177AC3-CB24-3344-8B59-0CD5E7D9B3D1}" type="presOf" srcId="{279B53C8-E691-4094-9EFA-1A42AFF030FD}" destId="{69250D1A-985C-384D-9F7E-3E816D5F2DDA}" srcOrd="0" destOrd="0" presId="urn:microsoft.com/office/officeart/2005/8/layout/list1"/>
    <dgm:cxn modelId="{1C76EECE-F7E6-4031-B5A2-97989128E44A}" srcId="{279B53C8-E691-4094-9EFA-1A42AFF030FD}" destId="{C2D668E0-9975-46CD-AD21-7F0191C24EF4}" srcOrd="3" destOrd="0" parTransId="{25BF346E-CCA9-4CC6-820C-D325FD2E8965}" sibTransId="{34633F34-E222-4057-B705-9355A4115CA3}"/>
    <dgm:cxn modelId="{46221AD1-6CE0-EA43-BF6C-AFA35ADBE62E}" type="presOf" srcId="{C2D668E0-9975-46CD-AD21-7F0191C24EF4}" destId="{43650474-D693-4C4F-86A0-6203EB12461A}" srcOrd="1" destOrd="0" presId="urn:microsoft.com/office/officeart/2005/8/layout/list1"/>
    <dgm:cxn modelId="{8FA5B9DB-2FFE-BE47-B7D2-D674F559229F}" type="presOf" srcId="{CB05CBC2-4D80-489E-AA11-FD80690DA007}" destId="{ADD84EE5-3C31-1946-A50C-3D704B8C4510}" srcOrd="0" destOrd="0" presId="urn:microsoft.com/office/officeart/2005/8/layout/list1"/>
    <dgm:cxn modelId="{BDE94FF0-1FA8-4F8F-9068-B9C1137DC443}" srcId="{279B53C8-E691-4094-9EFA-1A42AFF030FD}" destId="{489E9080-A6E9-48F9-8306-C4E78FA15816}" srcOrd="1" destOrd="0" parTransId="{B8D1015B-AC3A-45C7-8B77-3A8342EE4870}" sibTransId="{9EBD7FDB-3761-4575-B2F3-5726F4586EF0}"/>
    <dgm:cxn modelId="{C01BB231-AF54-7B45-B8A1-5F62E02DE461}" type="presParOf" srcId="{69250D1A-985C-384D-9F7E-3E816D5F2DDA}" destId="{3F5B178C-3DCF-B64C-8585-B2A7467A04BE}" srcOrd="0" destOrd="0" presId="urn:microsoft.com/office/officeart/2005/8/layout/list1"/>
    <dgm:cxn modelId="{3DEF7A92-10E2-2547-B652-60ED98CA3A17}" type="presParOf" srcId="{3F5B178C-3DCF-B64C-8585-B2A7467A04BE}" destId="{A89C9A3A-121C-184A-87B7-A8E288D65648}" srcOrd="0" destOrd="0" presId="urn:microsoft.com/office/officeart/2005/8/layout/list1"/>
    <dgm:cxn modelId="{0227484A-312D-C642-B357-3A14768667B5}" type="presParOf" srcId="{3F5B178C-3DCF-B64C-8585-B2A7467A04BE}" destId="{A6538F17-AEA9-8241-9A4D-784A2CB7F49C}" srcOrd="1" destOrd="0" presId="urn:microsoft.com/office/officeart/2005/8/layout/list1"/>
    <dgm:cxn modelId="{A95DFD83-DB10-6049-A25B-A09CA2D14510}" type="presParOf" srcId="{69250D1A-985C-384D-9F7E-3E816D5F2DDA}" destId="{31CAEE8E-2C1D-CA47-B977-8B45E09902DA}" srcOrd="1" destOrd="0" presId="urn:microsoft.com/office/officeart/2005/8/layout/list1"/>
    <dgm:cxn modelId="{A90FDA31-A3AA-F24B-91AA-FA8F797E786D}" type="presParOf" srcId="{69250D1A-985C-384D-9F7E-3E816D5F2DDA}" destId="{D9193B48-E3FC-D641-9AFA-187AE2AE750D}" srcOrd="2" destOrd="0" presId="urn:microsoft.com/office/officeart/2005/8/layout/list1"/>
    <dgm:cxn modelId="{CF24F7C8-3790-5A41-B9D6-F7A64B22401A}" type="presParOf" srcId="{69250D1A-985C-384D-9F7E-3E816D5F2DDA}" destId="{50D598F3-4E9B-F04E-8BDE-473C4AEF7F3B}" srcOrd="3" destOrd="0" presId="urn:microsoft.com/office/officeart/2005/8/layout/list1"/>
    <dgm:cxn modelId="{D2F12BDB-C39B-C547-BDC4-B3E7A0B32FC4}" type="presParOf" srcId="{69250D1A-985C-384D-9F7E-3E816D5F2DDA}" destId="{32B45DC5-CE4A-AC4A-8E1D-91C3C8441DF9}" srcOrd="4" destOrd="0" presId="urn:microsoft.com/office/officeart/2005/8/layout/list1"/>
    <dgm:cxn modelId="{693E557A-8F37-0848-B3FF-D42CC177904B}" type="presParOf" srcId="{32B45DC5-CE4A-AC4A-8E1D-91C3C8441DF9}" destId="{A567F047-3178-C74F-884E-6CC903B84E28}" srcOrd="0" destOrd="0" presId="urn:microsoft.com/office/officeart/2005/8/layout/list1"/>
    <dgm:cxn modelId="{B1C8A6AE-C963-F941-AC0C-B52975F203FC}" type="presParOf" srcId="{32B45DC5-CE4A-AC4A-8E1D-91C3C8441DF9}" destId="{F962297D-C024-4B47-9655-714C14984159}" srcOrd="1" destOrd="0" presId="urn:microsoft.com/office/officeart/2005/8/layout/list1"/>
    <dgm:cxn modelId="{BC01C9BC-D2B2-B144-9687-24C65DD7CB50}" type="presParOf" srcId="{69250D1A-985C-384D-9F7E-3E816D5F2DDA}" destId="{CBE84E09-A4AE-2141-BB67-B795F28662B6}" srcOrd="5" destOrd="0" presId="urn:microsoft.com/office/officeart/2005/8/layout/list1"/>
    <dgm:cxn modelId="{CF6CBD9E-DCD1-9C4C-BC4F-62591CD5DE68}" type="presParOf" srcId="{69250D1A-985C-384D-9F7E-3E816D5F2DDA}" destId="{95A69FD7-275B-2342-996F-84E972BBCA79}" srcOrd="6" destOrd="0" presId="urn:microsoft.com/office/officeart/2005/8/layout/list1"/>
    <dgm:cxn modelId="{8A6837FD-C049-144F-A976-2B8AE717F662}" type="presParOf" srcId="{69250D1A-985C-384D-9F7E-3E816D5F2DDA}" destId="{C08922D9-0943-9F48-AA43-59CB8E093A57}" srcOrd="7" destOrd="0" presId="urn:microsoft.com/office/officeart/2005/8/layout/list1"/>
    <dgm:cxn modelId="{DD0BDEA5-D2C8-2A49-B756-0D3113FDDB04}" type="presParOf" srcId="{69250D1A-985C-384D-9F7E-3E816D5F2DDA}" destId="{94E924BE-3491-9746-9F16-068DB43CBB3B}" srcOrd="8" destOrd="0" presId="urn:microsoft.com/office/officeart/2005/8/layout/list1"/>
    <dgm:cxn modelId="{AA719BE2-B9DF-0F43-839E-A202603790FF}" type="presParOf" srcId="{94E924BE-3491-9746-9F16-068DB43CBB3B}" destId="{ADD84EE5-3C31-1946-A50C-3D704B8C4510}" srcOrd="0" destOrd="0" presId="urn:microsoft.com/office/officeart/2005/8/layout/list1"/>
    <dgm:cxn modelId="{99D210B9-174C-734B-9245-3840C0B14C65}" type="presParOf" srcId="{94E924BE-3491-9746-9F16-068DB43CBB3B}" destId="{1568636F-64A0-7541-806D-AFB2734942A5}" srcOrd="1" destOrd="0" presId="urn:microsoft.com/office/officeart/2005/8/layout/list1"/>
    <dgm:cxn modelId="{E06B7BD7-F931-9B40-AAC3-FFB67DDDAB69}" type="presParOf" srcId="{69250D1A-985C-384D-9F7E-3E816D5F2DDA}" destId="{EFEC1460-4373-4B4E-B3FA-F4CB9D8ACEB2}" srcOrd="9" destOrd="0" presId="urn:microsoft.com/office/officeart/2005/8/layout/list1"/>
    <dgm:cxn modelId="{755CA11E-8A1E-0546-AF86-ED4FBBD64913}" type="presParOf" srcId="{69250D1A-985C-384D-9F7E-3E816D5F2DDA}" destId="{4D0A8322-E088-E041-8201-214382094BAB}" srcOrd="10" destOrd="0" presId="urn:microsoft.com/office/officeart/2005/8/layout/list1"/>
    <dgm:cxn modelId="{08A9B899-D335-BC44-80D7-F3B61D81805F}" type="presParOf" srcId="{69250D1A-985C-384D-9F7E-3E816D5F2DDA}" destId="{570D720F-455B-E442-A333-3F55D87D6FC7}" srcOrd="11" destOrd="0" presId="urn:microsoft.com/office/officeart/2005/8/layout/list1"/>
    <dgm:cxn modelId="{A7967804-D0EF-FA4D-ADC4-DEA9F9ED339B}" type="presParOf" srcId="{69250D1A-985C-384D-9F7E-3E816D5F2DDA}" destId="{AE266834-13EF-0C45-9C85-5AE26A25DC03}" srcOrd="12" destOrd="0" presId="urn:microsoft.com/office/officeart/2005/8/layout/list1"/>
    <dgm:cxn modelId="{93051947-49FF-9A46-A52F-721D95BD02EF}" type="presParOf" srcId="{AE266834-13EF-0C45-9C85-5AE26A25DC03}" destId="{14392D33-60AD-6D44-A1B4-A05395314B44}" srcOrd="0" destOrd="0" presId="urn:microsoft.com/office/officeart/2005/8/layout/list1"/>
    <dgm:cxn modelId="{533B7A16-3D97-484B-84AA-5052C020EDA7}" type="presParOf" srcId="{AE266834-13EF-0C45-9C85-5AE26A25DC03}" destId="{43650474-D693-4C4F-86A0-6203EB12461A}" srcOrd="1" destOrd="0" presId="urn:microsoft.com/office/officeart/2005/8/layout/list1"/>
    <dgm:cxn modelId="{31FF2E42-2474-4F4F-894E-D83BD9C58EA1}" type="presParOf" srcId="{69250D1A-985C-384D-9F7E-3E816D5F2DDA}" destId="{0524740F-1895-F444-8C86-78B625302410}" srcOrd="13" destOrd="0" presId="urn:microsoft.com/office/officeart/2005/8/layout/list1"/>
    <dgm:cxn modelId="{1758F435-BF95-E345-9E1B-EFB61CADED75}" type="presParOf" srcId="{69250D1A-985C-384D-9F7E-3E816D5F2DDA}" destId="{FC6E50E4-A817-9A46-B597-702FAA9D8BD5}" srcOrd="14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8F9A5F53-2EE4-45B2-9B79-93F115F9BA01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AFF5DDB2-A893-4A71-83A5-2152B11734DE}">
      <dgm:prSet/>
      <dgm:spPr/>
      <dgm:t>
        <a:bodyPr/>
        <a:lstStyle/>
        <a:p>
          <a:r>
            <a:rPr lang="en-GB"/>
            <a:t>Case-by-case placement</a:t>
          </a:r>
          <a:endParaRPr lang="en-US"/>
        </a:p>
      </dgm:t>
    </dgm:pt>
    <dgm:pt modelId="{D1AEA035-A365-4357-A8A7-1785F4387EDE}" type="parTrans" cxnId="{5FF79349-A5B5-4E45-851D-CA6829A5DDE0}">
      <dgm:prSet/>
      <dgm:spPr/>
      <dgm:t>
        <a:bodyPr/>
        <a:lstStyle/>
        <a:p>
          <a:endParaRPr lang="en-US"/>
        </a:p>
      </dgm:t>
    </dgm:pt>
    <dgm:pt modelId="{2F123690-19AA-4818-869A-96CEA61D9575}" type="sibTrans" cxnId="{5FF79349-A5B5-4E45-851D-CA6829A5DDE0}">
      <dgm:prSet/>
      <dgm:spPr/>
      <dgm:t>
        <a:bodyPr/>
        <a:lstStyle/>
        <a:p>
          <a:endParaRPr lang="en-US"/>
        </a:p>
      </dgm:t>
    </dgm:pt>
    <dgm:pt modelId="{7C1CA2B1-87FE-407E-8DF3-144BE7937ECF}">
      <dgm:prSet/>
      <dgm:spPr/>
      <dgm:t>
        <a:bodyPr/>
        <a:lstStyle/>
        <a:p>
          <a:r>
            <a:rPr lang="en-GB"/>
            <a:t>Consider:</a:t>
          </a:r>
          <a:endParaRPr lang="en-US"/>
        </a:p>
      </dgm:t>
    </dgm:pt>
    <dgm:pt modelId="{AE9AB0CA-AB71-4704-A433-36180237B714}" type="parTrans" cxnId="{C0FEC153-47AD-401C-BA08-CB4E0C9AF0FB}">
      <dgm:prSet/>
      <dgm:spPr/>
      <dgm:t>
        <a:bodyPr/>
        <a:lstStyle/>
        <a:p>
          <a:endParaRPr lang="en-US"/>
        </a:p>
      </dgm:t>
    </dgm:pt>
    <dgm:pt modelId="{CF7BFD49-7BDF-4455-B6AF-25079BCF5374}" type="sibTrans" cxnId="{C0FEC153-47AD-401C-BA08-CB4E0C9AF0FB}">
      <dgm:prSet/>
      <dgm:spPr/>
      <dgm:t>
        <a:bodyPr/>
        <a:lstStyle/>
        <a:p>
          <a:endParaRPr lang="en-US"/>
        </a:p>
      </dgm:t>
    </dgm:pt>
    <dgm:pt modelId="{0AD6FD4E-DAC3-4D8D-9FA6-C92485C39355}">
      <dgm:prSet/>
      <dgm:spPr/>
      <dgm:t>
        <a:bodyPr/>
        <a:lstStyle/>
        <a:p>
          <a:r>
            <a:rPr lang="en-GB"/>
            <a:t>Gender identity</a:t>
          </a:r>
          <a:endParaRPr lang="en-US"/>
        </a:p>
      </dgm:t>
    </dgm:pt>
    <dgm:pt modelId="{867F08E8-6346-4ECF-B6E9-2ED482CB488C}" type="parTrans" cxnId="{96454A16-3BA7-466C-AA89-D2482A1DAC7F}">
      <dgm:prSet/>
      <dgm:spPr/>
      <dgm:t>
        <a:bodyPr/>
        <a:lstStyle/>
        <a:p>
          <a:endParaRPr lang="en-US"/>
        </a:p>
      </dgm:t>
    </dgm:pt>
    <dgm:pt modelId="{59BFC0E2-E5FD-4891-9B4C-02DC964A760A}" type="sibTrans" cxnId="{96454A16-3BA7-466C-AA89-D2482A1DAC7F}">
      <dgm:prSet/>
      <dgm:spPr/>
      <dgm:t>
        <a:bodyPr/>
        <a:lstStyle/>
        <a:p>
          <a:endParaRPr lang="en-US"/>
        </a:p>
      </dgm:t>
    </dgm:pt>
    <dgm:pt modelId="{5668D6CD-C175-41BC-AFE6-831A246C4A28}">
      <dgm:prSet/>
      <dgm:spPr/>
      <dgm:t>
        <a:bodyPr/>
        <a:lstStyle/>
        <a:p>
          <a:r>
            <a:rPr lang="en-GB"/>
            <a:t>Risk to others</a:t>
          </a:r>
          <a:endParaRPr lang="en-US"/>
        </a:p>
      </dgm:t>
    </dgm:pt>
    <dgm:pt modelId="{949C5781-0302-4308-92C0-902B50A0C366}" type="parTrans" cxnId="{466FFF3E-EC1A-49A2-A445-500AB7419454}">
      <dgm:prSet/>
      <dgm:spPr/>
      <dgm:t>
        <a:bodyPr/>
        <a:lstStyle/>
        <a:p>
          <a:endParaRPr lang="en-US"/>
        </a:p>
      </dgm:t>
    </dgm:pt>
    <dgm:pt modelId="{A6D8B886-191F-4587-A3B2-D3A3A8939555}" type="sibTrans" cxnId="{466FFF3E-EC1A-49A2-A445-500AB7419454}">
      <dgm:prSet/>
      <dgm:spPr/>
      <dgm:t>
        <a:bodyPr/>
        <a:lstStyle/>
        <a:p>
          <a:endParaRPr lang="en-US"/>
        </a:p>
      </dgm:t>
    </dgm:pt>
    <dgm:pt modelId="{09976592-2950-4B05-8C6C-60A3F6757A45}">
      <dgm:prSet/>
      <dgm:spPr/>
      <dgm:t>
        <a:bodyPr/>
        <a:lstStyle/>
        <a:p>
          <a:r>
            <a:rPr lang="en-GB"/>
            <a:t>Vulnerability</a:t>
          </a:r>
          <a:endParaRPr lang="en-US"/>
        </a:p>
      </dgm:t>
    </dgm:pt>
    <dgm:pt modelId="{016B09B5-5343-4C1A-8BEF-995B0F1DAAD1}" type="parTrans" cxnId="{5E0759C0-9665-47A1-AFD8-0CC9000959BD}">
      <dgm:prSet/>
      <dgm:spPr/>
      <dgm:t>
        <a:bodyPr/>
        <a:lstStyle/>
        <a:p>
          <a:endParaRPr lang="en-US"/>
        </a:p>
      </dgm:t>
    </dgm:pt>
    <dgm:pt modelId="{D89A0A32-C25F-4381-9434-FFC5660756E0}" type="sibTrans" cxnId="{5E0759C0-9665-47A1-AFD8-0CC9000959BD}">
      <dgm:prSet/>
      <dgm:spPr/>
      <dgm:t>
        <a:bodyPr/>
        <a:lstStyle/>
        <a:p>
          <a:endParaRPr lang="en-US"/>
        </a:p>
      </dgm:t>
    </dgm:pt>
    <dgm:pt modelId="{C2AA700E-B2AE-7A41-B082-B980E8E6BE73}" type="pres">
      <dgm:prSet presAssocID="{8F9A5F53-2EE4-45B2-9B79-93F115F9BA01}" presName="linear" presStyleCnt="0">
        <dgm:presLayoutVars>
          <dgm:animLvl val="lvl"/>
          <dgm:resizeHandles val="exact"/>
        </dgm:presLayoutVars>
      </dgm:prSet>
      <dgm:spPr/>
    </dgm:pt>
    <dgm:pt modelId="{0AA29A14-82CF-7145-98AD-603D67FCE02D}" type="pres">
      <dgm:prSet presAssocID="{AFF5DDB2-A893-4A71-83A5-2152B11734DE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28AEF945-4320-6D47-96BE-84F308B9204C}" type="pres">
      <dgm:prSet presAssocID="{2F123690-19AA-4818-869A-96CEA61D9575}" presName="spacer" presStyleCnt="0"/>
      <dgm:spPr/>
    </dgm:pt>
    <dgm:pt modelId="{4F1593F7-3BF9-A141-BD93-8E9223F3E5F7}" type="pres">
      <dgm:prSet presAssocID="{7C1CA2B1-87FE-407E-8DF3-144BE7937ECF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E223BCEB-CCC3-1F41-8D4A-5E5E720F1318}" type="pres">
      <dgm:prSet presAssocID="{CF7BFD49-7BDF-4455-B6AF-25079BCF5374}" presName="spacer" presStyleCnt="0"/>
      <dgm:spPr/>
    </dgm:pt>
    <dgm:pt modelId="{7A328E91-5886-4248-A388-806671E36E8C}" type="pres">
      <dgm:prSet presAssocID="{0AD6FD4E-DAC3-4D8D-9FA6-C92485C39355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C6CE3D57-11C1-1243-86C0-EA871284CFF9}" type="pres">
      <dgm:prSet presAssocID="{59BFC0E2-E5FD-4891-9B4C-02DC964A760A}" presName="spacer" presStyleCnt="0"/>
      <dgm:spPr/>
    </dgm:pt>
    <dgm:pt modelId="{2F456F2D-1E34-5842-83B0-F8E9F0BF8C2D}" type="pres">
      <dgm:prSet presAssocID="{5668D6CD-C175-41BC-AFE6-831A246C4A28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B86A6DDF-BEFC-024D-AD4B-7C7060C91F01}" type="pres">
      <dgm:prSet presAssocID="{A6D8B886-191F-4587-A3B2-D3A3A8939555}" presName="spacer" presStyleCnt="0"/>
      <dgm:spPr/>
    </dgm:pt>
    <dgm:pt modelId="{8A285AF5-8905-F046-AA6C-1342FB84D12A}" type="pres">
      <dgm:prSet presAssocID="{09976592-2950-4B05-8C6C-60A3F6757A45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96454A16-3BA7-466C-AA89-D2482A1DAC7F}" srcId="{8F9A5F53-2EE4-45B2-9B79-93F115F9BA01}" destId="{0AD6FD4E-DAC3-4D8D-9FA6-C92485C39355}" srcOrd="2" destOrd="0" parTransId="{867F08E8-6346-4ECF-B6E9-2ED482CB488C}" sibTransId="{59BFC0E2-E5FD-4891-9B4C-02DC964A760A}"/>
    <dgm:cxn modelId="{A2618D1B-F600-F84C-B6A8-F2C80CF6262B}" type="presOf" srcId="{8F9A5F53-2EE4-45B2-9B79-93F115F9BA01}" destId="{C2AA700E-B2AE-7A41-B082-B980E8E6BE73}" srcOrd="0" destOrd="0" presId="urn:microsoft.com/office/officeart/2005/8/layout/vList2"/>
    <dgm:cxn modelId="{466FFF3E-EC1A-49A2-A445-500AB7419454}" srcId="{8F9A5F53-2EE4-45B2-9B79-93F115F9BA01}" destId="{5668D6CD-C175-41BC-AFE6-831A246C4A28}" srcOrd="3" destOrd="0" parTransId="{949C5781-0302-4308-92C0-902B50A0C366}" sibTransId="{A6D8B886-191F-4587-A3B2-D3A3A8939555}"/>
    <dgm:cxn modelId="{5FF79349-A5B5-4E45-851D-CA6829A5DDE0}" srcId="{8F9A5F53-2EE4-45B2-9B79-93F115F9BA01}" destId="{AFF5DDB2-A893-4A71-83A5-2152B11734DE}" srcOrd="0" destOrd="0" parTransId="{D1AEA035-A365-4357-A8A7-1785F4387EDE}" sibTransId="{2F123690-19AA-4818-869A-96CEA61D9575}"/>
    <dgm:cxn modelId="{EEB80F53-18C7-2949-A912-B6DC4548322E}" type="presOf" srcId="{AFF5DDB2-A893-4A71-83A5-2152B11734DE}" destId="{0AA29A14-82CF-7145-98AD-603D67FCE02D}" srcOrd="0" destOrd="0" presId="urn:microsoft.com/office/officeart/2005/8/layout/vList2"/>
    <dgm:cxn modelId="{C0FEC153-47AD-401C-BA08-CB4E0C9AF0FB}" srcId="{8F9A5F53-2EE4-45B2-9B79-93F115F9BA01}" destId="{7C1CA2B1-87FE-407E-8DF3-144BE7937ECF}" srcOrd="1" destOrd="0" parTransId="{AE9AB0CA-AB71-4704-A433-36180237B714}" sibTransId="{CF7BFD49-7BDF-4455-B6AF-25079BCF5374}"/>
    <dgm:cxn modelId="{271A1457-2D11-7D4A-A512-427D8BC3799D}" type="presOf" srcId="{7C1CA2B1-87FE-407E-8DF3-144BE7937ECF}" destId="{4F1593F7-3BF9-A141-BD93-8E9223F3E5F7}" srcOrd="0" destOrd="0" presId="urn:microsoft.com/office/officeart/2005/8/layout/vList2"/>
    <dgm:cxn modelId="{313F0488-A58C-A248-AD78-570B8161921B}" type="presOf" srcId="{09976592-2950-4B05-8C6C-60A3F6757A45}" destId="{8A285AF5-8905-F046-AA6C-1342FB84D12A}" srcOrd="0" destOrd="0" presId="urn:microsoft.com/office/officeart/2005/8/layout/vList2"/>
    <dgm:cxn modelId="{5E0759C0-9665-47A1-AFD8-0CC9000959BD}" srcId="{8F9A5F53-2EE4-45B2-9B79-93F115F9BA01}" destId="{09976592-2950-4B05-8C6C-60A3F6757A45}" srcOrd="4" destOrd="0" parTransId="{016B09B5-5343-4C1A-8BEF-995B0F1DAAD1}" sibTransId="{D89A0A32-C25F-4381-9434-FFC5660756E0}"/>
    <dgm:cxn modelId="{5006C1ED-3B44-974B-B6EC-CDB0E3B5262C}" type="presOf" srcId="{5668D6CD-C175-41BC-AFE6-831A246C4A28}" destId="{2F456F2D-1E34-5842-83B0-F8E9F0BF8C2D}" srcOrd="0" destOrd="0" presId="urn:microsoft.com/office/officeart/2005/8/layout/vList2"/>
    <dgm:cxn modelId="{F07373FB-0772-634D-BE1E-D09012FD73AE}" type="presOf" srcId="{0AD6FD4E-DAC3-4D8D-9FA6-C92485C39355}" destId="{7A328E91-5886-4248-A388-806671E36E8C}" srcOrd="0" destOrd="0" presId="urn:microsoft.com/office/officeart/2005/8/layout/vList2"/>
    <dgm:cxn modelId="{1A9ECCE1-0EAA-2440-BB16-77A395CCFDF0}" type="presParOf" srcId="{C2AA700E-B2AE-7A41-B082-B980E8E6BE73}" destId="{0AA29A14-82CF-7145-98AD-603D67FCE02D}" srcOrd="0" destOrd="0" presId="urn:microsoft.com/office/officeart/2005/8/layout/vList2"/>
    <dgm:cxn modelId="{207754C8-D822-A044-B668-578D946825B0}" type="presParOf" srcId="{C2AA700E-B2AE-7A41-B082-B980E8E6BE73}" destId="{28AEF945-4320-6D47-96BE-84F308B9204C}" srcOrd="1" destOrd="0" presId="urn:microsoft.com/office/officeart/2005/8/layout/vList2"/>
    <dgm:cxn modelId="{7A146280-A109-E748-93A2-42244917031A}" type="presParOf" srcId="{C2AA700E-B2AE-7A41-B082-B980E8E6BE73}" destId="{4F1593F7-3BF9-A141-BD93-8E9223F3E5F7}" srcOrd="2" destOrd="0" presId="urn:microsoft.com/office/officeart/2005/8/layout/vList2"/>
    <dgm:cxn modelId="{62FC09DE-6160-954E-A2F3-0EF2C4222EB0}" type="presParOf" srcId="{C2AA700E-B2AE-7A41-B082-B980E8E6BE73}" destId="{E223BCEB-CCC3-1F41-8D4A-5E5E720F1318}" srcOrd="3" destOrd="0" presId="urn:microsoft.com/office/officeart/2005/8/layout/vList2"/>
    <dgm:cxn modelId="{57934E02-CF53-214F-B4E3-22905639DB46}" type="presParOf" srcId="{C2AA700E-B2AE-7A41-B082-B980E8E6BE73}" destId="{7A328E91-5886-4248-A388-806671E36E8C}" srcOrd="4" destOrd="0" presId="urn:microsoft.com/office/officeart/2005/8/layout/vList2"/>
    <dgm:cxn modelId="{B5F1ABDE-4EE7-4640-B35B-B6F8C697E441}" type="presParOf" srcId="{C2AA700E-B2AE-7A41-B082-B980E8E6BE73}" destId="{C6CE3D57-11C1-1243-86C0-EA871284CFF9}" srcOrd="5" destOrd="0" presId="urn:microsoft.com/office/officeart/2005/8/layout/vList2"/>
    <dgm:cxn modelId="{484E3FE0-39CC-6640-95FB-BFEFF07AED98}" type="presParOf" srcId="{C2AA700E-B2AE-7A41-B082-B980E8E6BE73}" destId="{2F456F2D-1E34-5842-83B0-F8E9F0BF8C2D}" srcOrd="6" destOrd="0" presId="urn:microsoft.com/office/officeart/2005/8/layout/vList2"/>
    <dgm:cxn modelId="{AFD6CB45-E789-8747-A507-40177CD7EB7E}" type="presParOf" srcId="{C2AA700E-B2AE-7A41-B082-B980E8E6BE73}" destId="{B86A6DDF-BEFC-024D-AD4B-7C7060C91F01}" srcOrd="7" destOrd="0" presId="urn:microsoft.com/office/officeart/2005/8/layout/vList2"/>
    <dgm:cxn modelId="{14635B03-34A6-6B41-AE12-7F1F2BB68833}" type="presParOf" srcId="{C2AA700E-B2AE-7A41-B082-B980E8E6BE73}" destId="{8A285AF5-8905-F046-AA6C-1342FB84D12A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FCB9AAA2-7A44-4A80-ACAC-4DD539138FB6}" type="doc">
      <dgm:prSet loTypeId="urn:microsoft.com/office/officeart/2005/8/layout/hierarchy1" loCatId="hierarchy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276FA2B8-D9CC-427C-9100-7090D4E68BAB}">
      <dgm:prSet/>
      <dgm:spPr/>
      <dgm:t>
        <a:bodyPr/>
        <a:lstStyle/>
        <a:p>
          <a:r>
            <a:rPr lang="en-GB"/>
            <a:t>Continuity of hormone treatment</a:t>
          </a:r>
          <a:endParaRPr lang="en-US"/>
        </a:p>
      </dgm:t>
    </dgm:pt>
    <dgm:pt modelId="{E50E78EB-F3B9-437C-AB0C-2315B8A5B798}" type="parTrans" cxnId="{98C1F3C5-0A84-4BF7-A6F7-05A5F35AC90E}">
      <dgm:prSet/>
      <dgm:spPr/>
      <dgm:t>
        <a:bodyPr/>
        <a:lstStyle/>
        <a:p>
          <a:endParaRPr lang="en-US"/>
        </a:p>
      </dgm:t>
    </dgm:pt>
    <dgm:pt modelId="{A13E8BA4-9A2F-4442-9073-F1C6FB772793}" type="sibTrans" cxnId="{98C1F3C5-0A84-4BF7-A6F7-05A5F35AC90E}">
      <dgm:prSet/>
      <dgm:spPr/>
      <dgm:t>
        <a:bodyPr/>
        <a:lstStyle/>
        <a:p>
          <a:endParaRPr lang="en-US"/>
        </a:p>
      </dgm:t>
    </dgm:pt>
    <dgm:pt modelId="{B10C2E5F-1EC6-4149-819A-EDEED2DFBA23}">
      <dgm:prSet/>
      <dgm:spPr/>
      <dgm:t>
        <a:bodyPr/>
        <a:lstStyle/>
        <a:p>
          <a:r>
            <a:rPr lang="en-GB"/>
            <a:t>Specialist mental health support</a:t>
          </a:r>
          <a:endParaRPr lang="en-US"/>
        </a:p>
      </dgm:t>
    </dgm:pt>
    <dgm:pt modelId="{ED15753B-F001-4153-98AF-41994F82419E}" type="parTrans" cxnId="{66461038-4280-46C7-864C-681EAA13EF85}">
      <dgm:prSet/>
      <dgm:spPr/>
      <dgm:t>
        <a:bodyPr/>
        <a:lstStyle/>
        <a:p>
          <a:endParaRPr lang="en-US"/>
        </a:p>
      </dgm:t>
    </dgm:pt>
    <dgm:pt modelId="{5F1FAFD8-2E1C-43F6-9358-81F8EF4C4212}" type="sibTrans" cxnId="{66461038-4280-46C7-864C-681EAA13EF85}">
      <dgm:prSet/>
      <dgm:spPr/>
      <dgm:t>
        <a:bodyPr/>
        <a:lstStyle/>
        <a:p>
          <a:endParaRPr lang="en-US"/>
        </a:p>
      </dgm:t>
    </dgm:pt>
    <dgm:pt modelId="{0BFDDDE8-322C-4ABF-8FB3-6FC3C21F775D}">
      <dgm:prSet/>
      <dgm:spPr/>
      <dgm:t>
        <a:bodyPr/>
        <a:lstStyle/>
        <a:p>
          <a:r>
            <a:rPr lang="en-GB"/>
            <a:t>Transparent monitoring</a:t>
          </a:r>
          <a:endParaRPr lang="en-US"/>
        </a:p>
      </dgm:t>
    </dgm:pt>
    <dgm:pt modelId="{2B50FBC0-DEBE-445C-9597-C62CF933FD8D}" type="parTrans" cxnId="{6B67A71F-EFFD-44A9-AD31-04D270E9A36C}">
      <dgm:prSet/>
      <dgm:spPr/>
      <dgm:t>
        <a:bodyPr/>
        <a:lstStyle/>
        <a:p>
          <a:endParaRPr lang="en-US"/>
        </a:p>
      </dgm:t>
    </dgm:pt>
    <dgm:pt modelId="{78C593C3-101A-4F8A-A8E9-4518292EF0F2}" type="sibTrans" cxnId="{6B67A71F-EFFD-44A9-AD31-04D270E9A36C}">
      <dgm:prSet/>
      <dgm:spPr/>
      <dgm:t>
        <a:bodyPr/>
        <a:lstStyle/>
        <a:p>
          <a:endParaRPr lang="en-US"/>
        </a:p>
      </dgm:t>
    </dgm:pt>
    <dgm:pt modelId="{B32E93BD-EDE7-4E83-B20D-EFF6AA51F23E}">
      <dgm:prSet/>
      <dgm:spPr/>
      <dgm:t>
        <a:bodyPr/>
        <a:lstStyle/>
        <a:p>
          <a:r>
            <a:rPr lang="en-GB"/>
            <a:t>Role of Prison Reform Trust</a:t>
          </a:r>
          <a:endParaRPr lang="en-US"/>
        </a:p>
      </dgm:t>
    </dgm:pt>
    <dgm:pt modelId="{9E178479-04F9-4B16-85EC-CFA8B2E2FB92}" type="parTrans" cxnId="{F0642F5F-DCB0-479D-9C81-6571FFA983B4}">
      <dgm:prSet/>
      <dgm:spPr/>
      <dgm:t>
        <a:bodyPr/>
        <a:lstStyle/>
        <a:p>
          <a:endParaRPr lang="en-US"/>
        </a:p>
      </dgm:t>
    </dgm:pt>
    <dgm:pt modelId="{2F9A3658-2D06-4D46-9D44-CBFF79018D35}" type="sibTrans" cxnId="{F0642F5F-DCB0-479D-9C81-6571FFA983B4}">
      <dgm:prSet/>
      <dgm:spPr/>
      <dgm:t>
        <a:bodyPr/>
        <a:lstStyle/>
        <a:p>
          <a:endParaRPr lang="en-US"/>
        </a:p>
      </dgm:t>
    </dgm:pt>
    <dgm:pt modelId="{38F2A545-0A92-6E42-B79E-F2ED01B8F9F2}" type="pres">
      <dgm:prSet presAssocID="{FCB9AAA2-7A44-4A80-ACAC-4DD539138FB6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CDC51641-C185-2143-91E2-C67A244C583C}" type="pres">
      <dgm:prSet presAssocID="{276FA2B8-D9CC-427C-9100-7090D4E68BAB}" presName="hierRoot1" presStyleCnt="0"/>
      <dgm:spPr/>
    </dgm:pt>
    <dgm:pt modelId="{B12BA2B1-C14E-4E42-A4AE-9FC5EA7030F8}" type="pres">
      <dgm:prSet presAssocID="{276FA2B8-D9CC-427C-9100-7090D4E68BAB}" presName="composite" presStyleCnt="0"/>
      <dgm:spPr/>
    </dgm:pt>
    <dgm:pt modelId="{C5B52712-A539-E245-A4B8-F953F7F3D4F0}" type="pres">
      <dgm:prSet presAssocID="{276FA2B8-D9CC-427C-9100-7090D4E68BAB}" presName="background" presStyleLbl="node0" presStyleIdx="0" presStyleCnt="4"/>
      <dgm:spPr/>
    </dgm:pt>
    <dgm:pt modelId="{54930EE2-81CD-6644-B51D-08F96A22768F}" type="pres">
      <dgm:prSet presAssocID="{276FA2B8-D9CC-427C-9100-7090D4E68BAB}" presName="text" presStyleLbl="fgAcc0" presStyleIdx="0" presStyleCnt="4">
        <dgm:presLayoutVars>
          <dgm:chPref val="3"/>
        </dgm:presLayoutVars>
      </dgm:prSet>
      <dgm:spPr/>
    </dgm:pt>
    <dgm:pt modelId="{AD906639-FCFE-234E-9A61-FA0E70149954}" type="pres">
      <dgm:prSet presAssocID="{276FA2B8-D9CC-427C-9100-7090D4E68BAB}" presName="hierChild2" presStyleCnt="0"/>
      <dgm:spPr/>
    </dgm:pt>
    <dgm:pt modelId="{3B1EABA3-37AF-0546-BA26-321CD3B3B9DB}" type="pres">
      <dgm:prSet presAssocID="{B10C2E5F-1EC6-4149-819A-EDEED2DFBA23}" presName="hierRoot1" presStyleCnt="0"/>
      <dgm:spPr/>
    </dgm:pt>
    <dgm:pt modelId="{812EC3B6-310E-CD4F-9D1B-B10496AD3351}" type="pres">
      <dgm:prSet presAssocID="{B10C2E5F-1EC6-4149-819A-EDEED2DFBA23}" presName="composite" presStyleCnt="0"/>
      <dgm:spPr/>
    </dgm:pt>
    <dgm:pt modelId="{282C9CB5-79F7-E94D-B6F6-9C27AFA8A34E}" type="pres">
      <dgm:prSet presAssocID="{B10C2E5F-1EC6-4149-819A-EDEED2DFBA23}" presName="background" presStyleLbl="node0" presStyleIdx="1" presStyleCnt="4"/>
      <dgm:spPr/>
    </dgm:pt>
    <dgm:pt modelId="{6F0DF102-BBE7-2346-9B15-157D9995B902}" type="pres">
      <dgm:prSet presAssocID="{B10C2E5F-1EC6-4149-819A-EDEED2DFBA23}" presName="text" presStyleLbl="fgAcc0" presStyleIdx="1" presStyleCnt="4">
        <dgm:presLayoutVars>
          <dgm:chPref val="3"/>
        </dgm:presLayoutVars>
      </dgm:prSet>
      <dgm:spPr/>
    </dgm:pt>
    <dgm:pt modelId="{5B8CC810-A5C6-2940-AB93-AAD37A5840B4}" type="pres">
      <dgm:prSet presAssocID="{B10C2E5F-1EC6-4149-819A-EDEED2DFBA23}" presName="hierChild2" presStyleCnt="0"/>
      <dgm:spPr/>
    </dgm:pt>
    <dgm:pt modelId="{0074AEE9-F7CD-7C40-92B8-28959827DD95}" type="pres">
      <dgm:prSet presAssocID="{0BFDDDE8-322C-4ABF-8FB3-6FC3C21F775D}" presName="hierRoot1" presStyleCnt="0"/>
      <dgm:spPr/>
    </dgm:pt>
    <dgm:pt modelId="{F794BADF-1DC1-094C-8A89-EC57323BA75E}" type="pres">
      <dgm:prSet presAssocID="{0BFDDDE8-322C-4ABF-8FB3-6FC3C21F775D}" presName="composite" presStyleCnt="0"/>
      <dgm:spPr/>
    </dgm:pt>
    <dgm:pt modelId="{FDCA43F4-F0FF-FD42-939F-AA4D5A0A3FD9}" type="pres">
      <dgm:prSet presAssocID="{0BFDDDE8-322C-4ABF-8FB3-6FC3C21F775D}" presName="background" presStyleLbl="node0" presStyleIdx="2" presStyleCnt="4"/>
      <dgm:spPr/>
    </dgm:pt>
    <dgm:pt modelId="{BBE3294A-859A-BB40-9D31-0597817793F6}" type="pres">
      <dgm:prSet presAssocID="{0BFDDDE8-322C-4ABF-8FB3-6FC3C21F775D}" presName="text" presStyleLbl="fgAcc0" presStyleIdx="2" presStyleCnt="4">
        <dgm:presLayoutVars>
          <dgm:chPref val="3"/>
        </dgm:presLayoutVars>
      </dgm:prSet>
      <dgm:spPr/>
    </dgm:pt>
    <dgm:pt modelId="{7FDDEBE7-5F87-6845-85F0-5E2196D34F42}" type="pres">
      <dgm:prSet presAssocID="{0BFDDDE8-322C-4ABF-8FB3-6FC3C21F775D}" presName="hierChild2" presStyleCnt="0"/>
      <dgm:spPr/>
    </dgm:pt>
    <dgm:pt modelId="{391AD331-594F-654F-A1CE-5BC810DC3842}" type="pres">
      <dgm:prSet presAssocID="{B32E93BD-EDE7-4E83-B20D-EFF6AA51F23E}" presName="hierRoot1" presStyleCnt="0"/>
      <dgm:spPr/>
    </dgm:pt>
    <dgm:pt modelId="{2A165B70-F462-7746-9F15-6320866537F4}" type="pres">
      <dgm:prSet presAssocID="{B32E93BD-EDE7-4E83-B20D-EFF6AA51F23E}" presName="composite" presStyleCnt="0"/>
      <dgm:spPr/>
    </dgm:pt>
    <dgm:pt modelId="{FA18EC2E-DFFB-5749-BE96-CE1363104128}" type="pres">
      <dgm:prSet presAssocID="{B32E93BD-EDE7-4E83-B20D-EFF6AA51F23E}" presName="background" presStyleLbl="node0" presStyleIdx="3" presStyleCnt="4"/>
      <dgm:spPr/>
    </dgm:pt>
    <dgm:pt modelId="{4FBE67C1-DA4E-AB47-8533-60370F6A7DAB}" type="pres">
      <dgm:prSet presAssocID="{B32E93BD-EDE7-4E83-B20D-EFF6AA51F23E}" presName="text" presStyleLbl="fgAcc0" presStyleIdx="3" presStyleCnt="4">
        <dgm:presLayoutVars>
          <dgm:chPref val="3"/>
        </dgm:presLayoutVars>
      </dgm:prSet>
      <dgm:spPr/>
    </dgm:pt>
    <dgm:pt modelId="{3349203F-45CD-9648-A3EA-7517DC274124}" type="pres">
      <dgm:prSet presAssocID="{B32E93BD-EDE7-4E83-B20D-EFF6AA51F23E}" presName="hierChild2" presStyleCnt="0"/>
      <dgm:spPr/>
    </dgm:pt>
  </dgm:ptLst>
  <dgm:cxnLst>
    <dgm:cxn modelId="{75317114-5739-4340-AAE1-E921F88D5D37}" type="presOf" srcId="{FCB9AAA2-7A44-4A80-ACAC-4DD539138FB6}" destId="{38F2A545-0A92-6E42-B79E-F2ED01B8F9F2}" srcOrd="0" destOrd="0" presId="urn:microsoft.com/office/officeart/2005/8/layout/hierarchy1"/>
    <dgm:cxn modelId="{6B67A71F-EFFD-44A9-AD31-04D270E9A36C}" srcId="{FCB9AAA2-7A44-4A80-ACAC-4DD539138FB6}" destId="{0BFDDDE8-322C-4ABF-8FB3-6FC3C21F775D}" srcOrd="2" destOrd="0" parTransId="{2B50FBC0-DEBE-445C-9597-C62CF933FD8D}" sibTransId="{78C593C3-101A-4F8A-A8E9-4518292EF0F2}"/>
    <dgm:cxn modelId="{F731ED21-9272-1546-9397-2037B60A4701}" type="presOf" srcId="{0BFDDDE8-322C-4ABF-8FB3-6FC3C21F775D}" destId="{BBE3294A-859A-BB40-9D31-0597817793F6}" srcOrd="0" destOrd="0" presId="urn:microsoft.com/office/officeart/2005/8/layout/hierarchy1"/>
    <dgm:cxn modelId="{66461038-4280-46C7-864C-681EAA13EF85}" srcId="{FCB9AAA2-7A44-4A80-ACAC-4DD539138FB6}" destId="{B10C2E5F-1EC6-4149-819A-EDEED2DFBA23}" srcOrd="1" destOrd="0" parTransId="{ED15753B-F001-4153-98AF-41994F82419E}" sibTransId="{5F1FAFD8-2E1C-43F6-9358-81F8EF4C4212}"/>
    <dgm:cxn modelId="{F0642F5F-DCB0-479D-9C81-6571FFA983B4}" srcId="{FCB9AAA2-7A44-4A80-ACAC-4DD539138FB6}" destId="{B32E93BD-EDE7-4E83-B20D-EFF6AA51F23E}" srcOrd="3" destOrd="0" parTransId="{9E178479-04F9-4B16-85EC-CFA8B2E2FB92}" sibTransId="{2F9A3658-2D06-4D46-9D44-CBFF79018D35}"/>
    <dgm:cxn modelId="{38FD87AF-7D60-4E48-8283-974AD44EB465}" type="presOf" srcId="{B32E93BD-EDE7-4E83-B20D-EFF6AA51F23E}" destId="{4FBE67C1-DA4E-AB47-8533-60370F6A7DAB}" srcOrd="0" destOrd="0" presId="urn:microsoft.com/office/officeart/2005/8/layout/hierarchy1"/>
    <dgm:cxn modelId="{F595C9BE-AA99-8141-B785-8EE2A6857C94}" type="presOf" srcId="{B10C2E5F-1EC6-4149-819A-EDEED2DFBA23}" destId="{6F0DF102-BBE7-2346-9B15-157D9995B902}" srcOrd="0" destOrd="0" presId="urn:microsoft.com/office/officeart/2005/8/layout/hierarchy1"/>
    <dgm:cxn modelId="{98C1F3C5-0A84-4BF7-A6F7-05A5F35AC90E}" srcId="{FCB9AAA2-7A44-4A80-ACAC-4DD539138FB6}" destId="{276FA2B8-D9CC-427C-9100-7090D4E68BAB}" srcOrd="0" destOrd="0" parTransId="{E50E78EB-F3B9-437C-AB0C-2315B8A5B798}" sibTransId="{A13E8BA4-9A2F-4442-9073-F1C6FB772793}"/>
    <dgm:cxn modelId="{78606CE8-3BF7-4246-92A3-BF387A123A2C}" type="presOf" srcId="{276FA2B8-D9CC-427C-9100-7090D4E68BAB}" destId="{54930EE2-81CD-6644-B51D-08F96A22768F}" srcOrd="0" destOrd="0" presId="urn:microsoft.com/office/officeart/2005/8/layout/hierarchy1"/>
    <dgm:cxn modelId="{7D25681E-CE72-6C46-8166-F1978DB2F5DB}" type="presParOf" srcId="{38F2A545-0A92-6E42-B79E-F2ED01B8F9F2}" destId="{CDC51641-C185-2143-91E2-C67A244C583C}" srcOrd="0" destOrd="0" presId="urn:microsoft.com/office/officeart/2005/8/layout/hierarchy1"/>
    <dgm:cxn modelId="{F93A39C0-24BC-BF45-9C0F-585A0FCCCB2F}" type="presParOf" srcId="{CDC51641-C185-2143-91E2-C67A244C583C}" destId="{B12BA2B1-C14E-4E42-A4AE-9FC5EA7030F8}" srcOrd="0" destOrd="0" presId="urn:microsoft.com/office/officeart/2005/8/layout/hierarchy1"/>
    <dgm:cxn modelId="{D6C8A86A-24E3-FB46-8214-BFB5EBD8F477}" type="presParOf" srcId="{B12BA2B1-C14E-4E42-A4AE-9FC5EA7030F8}" destId="{C5B52712-A539-E245-A4B8-F953F7F3D4F0}" srcOrd="0" destOrd="0" presId="urn:microsoft.com/office/officeart/2005/8/layout/hierarchy1"/>
    <dgm:cxn modelId="{5763DD53-EA16-B34A-B981-8A04567E94BC}" type="presParOf" srcId="{B12BA2B1-C14E-4E42-A4AE-9FC5EA7030F8}" destId="{54930EE2-81CD-6644-B51D-08F96A22768F}" srcOrd="1" destOrd="0" presId="urn:microsoft.com/office/officeart/2005/8/layout/hierarchy1"/>
    <dgm:cxn modelId="{1F614971-635D-E349-8E10-9B10C0182E89}" type="presParOf" srcId="{CDC51641-C185-2143-91E2-C67A244C583C}" destId="{AD906639-FCFE-234E-9A61-FA0E70149954}" srcOrd="1" destOrd="0" presId="urn:microsoft.com/office/officeart/2005/8/layout/hierarchy1"/>
    <dgm:cxn modelId="{189E702E-8274-4B4E-99C3-51522024BA1F}" type="presParOf" srcId="{38F2A545-0A92-6E42-B79E-F2ED01B8F9F2}" destId="{3B1EABA3-37AF-0546-BA26-321CD3B3B9DB}" srcOrd="1" destOrd="0" presId="urn:microsoft.com/office/officeart/2005/8/layout/hierarchy1"/>
    <dgm:cxn modelId="{0B65C0A2-4E05-7445-A6CB-344F76357F6A}" type="presParOf" srcId="{3B1EABA3-37AF-0546-BA26-321CD3B3B9DB}" destId="{812EC3B6-310E-CD4F-9D1B-B10496AD3351}" srcOrd="0" destOrd="0" presId="urn:microsoft.com/office/officeart/2005/8/layout/hierarchy1"/>
    <dgm:cxn modelId="{1A39BE5A-0DF7-2644-BB23-CAA67015AC71}" type="presParOf" srcId="{812EC3B6-310E-CD4F-9D1B-B10496AD3351}" destId="{282C9CB5-79F7-E94D-B6F6-9C27AFA8A34E}" srcOrd="0" destOrd="0" presId="urn:microsoft.com/office/officeart/2005/8/layout/hierarchy1"/>
    <dgm:cxn modelId="{8AF36569-4E9C-4848-B384-0CBF5E5FC0F0}" type="presParOf" srcId="{812EC3B6-310E-CD4F-9D1B-B10496AD3351}" destId="{6F0DF102-BBE7-2346-9B15-157D9995B902}" srcOrd="1" destOrd="0" presId="urn:microsoft.com/office/officeart/2005/8/layout/hierarchy1"/>
    <dgm:cxn modelId="{E039CABD-9A6F-4F44-A87A-12A3B6654CC1}" type="presParOf" srcId="{3B1EABA3-37AF-0546-BA26-321CD3B3B9DB}" destId="{5B8CC810-A5C6-2940-AB93-AAD37A5840B4}" srcOrd="1" destOrd="0" presId="urn:microsoft.com/office/officeart/2005/8/layout/hierarchy1"/>
    <dgm:cxn modelId="{3CB74FCE-A5EF-ED47-88DF-BBE096583231}" type="presParOf" srcId="{38F2A545-0A92-6E42-B79E-F2ED01B8F9F2}" destId="{0074AEE9-F7CD-7C40-92B8-28959827DD95}" srcOrd="2" destOrd="0" presId="urn:microsoft.com/office/officeart/2005/8/layout/hierarchy1"/>
    <dgm:cxn modelId="{C704AEBC-12D1-D442-A510-3D44BDCFB6E1}" type="presParOf" srcId="{0074AEE9-F7CD-7C40-92B8-28959827DD95}" destId="{F794BADF-1DC1-094C-8A89-EC57323BA75E}" srcOrd="0" destOrd="0" presId="urn:microsoft.com/office/officeart/2005/8/layout/hierarchy1"/>
    <dgm:cxn modelId="{F5F2B982-978D-4747-9E2A-DA5923F1247A}" type="presParOf" srcId="{F794BADF-1DC1-094C-8A89-EC57323BA75E}" destId="{FDCA43F4-F0FF-FD42-939F-AA4D5A0A3FD9}" srcOrd="0" destOrd="0" presId="urn:microsoft.com/office/officeart/2005/8/layout/hierarchy1"/>
    <dgm:cxn modelId="{AC7A3220-A325-C041-A700-6283D3B5E0B7}" type="presParOf" srcId="{F794BADF-1DC1-094C-8A89-EC57323BA75E}" destId="{BBE3294A-859A-BB40-9D31-0597817793F6}" srcOrd="1" destOrd="0" presId="urn:microsoft.com/office/officeart/2005/8/layout/hierarchy1"/>
    <dgm:cxn modelId="{A26A3E26-BC96-8846-96A1-F506877039E4}" type="presParOf" srcId="{0074AEE9-F7CD-7C40-92B8-28959827DD95}" destId="{7FDDEBE7-5F87-6845-85F0-5E2196D34F42}" srcOrd="1" destOrd="0" presId="urn:microsoft.com/office/officeart/2005/8/layout/hierarchy1"/>
    <dgm:cxn modelId="{239A8AA3-C989-E148-A0E9-35BF35F4D544}" type="presParOf" srcId="{38F2A545-0A92-6E42-B79E-F2ED01B8F9F2}" destId="{391AD331-594F-654F-A1CE-5BC810DC3842}" srcOrd="3" destOrd="0" presId="urn:microsoft.com/office/officeart/2005/8/layout/hierarchy1"/>
    <dgm:cxn modelId="{1AE3451A-C99E-E94E-B023-0A75E829B13A}" type="presParOf" srcId="{391AD331-594F-654F-A1CE-5BC810DC3842}" destId="{2A165B70-F462-7746-9F15-6320866537F4}" srcOrd="0" destOrd="0" presId="urn:microsoft.com/office/officeart/2005/8/layout/hierarchy1"/>
    <dgm:cxn modelId="{D495DD08-10D8-CA49-A37F-07C820A84869}" type="presParOf" srcId="{2A165B70-F462-7746-9F15-6320866537F4}" destId="{FA18EC2E-DFFB-5749-BE96-CE1363104128}" srcOrd="0" destOrd="0" presId="urn:microsoft.com/office/officeart/2005/8/layout/hierarchy1"/>
    <dgm:cxn modelId="{492BBD02-FA1E-0747-BCE7-DC9A4325E416}" type="presParOf" srcId="{2A165B70-F462-7746-9F15-6320866537F4}" destId="{4FBE67C1-DA4E-AB47-8533-60370F6A7DAB}" srcOrd="1" destOrd="0" presId="urn:microsoft.com/office/officeart/2005/8/layout/hierarchy1"/>
    <dgm:cxn modelId="{983479F7-AF79-A442-B26E-8AD41666CD64}" type="presParOf" srcId="{391AD331-594F-654F-A1CE-5BC810DC3842}" destId="{3349203F-45CD-9648-A3EA-7517DC274124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DD4A807E-2773-4104-8BCC-C7F447CF7C9C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bg_accent1_2" csCatId="accent1" phldr="1"/>
      <dgm:spPr/>
      <dgm:t>
        <a:bodyPr/>
        <a:lstStyle/>
        <a:p>
          <a:endParaRPr lang="en-US"/>
        </a:p>
      </dgm:t>
    </dgm:pt>
    <dgm:pt modelId="{A5EA7BC1-A480-4BDE-B06D-9A0E35136C8F}">
      <dgm:prSet/>
      <dgm:spPr/>
      <dgm:t>
        <a:bodyPr/>
        <a:lstStyle/>
        <a:p>
          <a:pPr>
            <a:defRPr cap="all"/>
          </a:pPr>
          <a:r>
            <a:rPr lang="en-GB"/>
            <a:t>Placement</a:t>
          </a:r>
          <a:endParaRPr lang="en-US"/>
        </a:p>
      </dgm:t>
    </dgm:pt>
    <dgm:pt modelId="{AD98D3A1-DC0B-4CA9-80C0-E942801C5B6D}" type="parTrans" cxnId="{400CB1E5-550A-4D28-BED7-9228C5482511}">
      <dgm:prSet/>
      <dgm:spPr/>
      <dgm:t>
        <a:bodyPr/>
        <a:lstStyle/>
        <a:p>
          <a:endParaRPr lang="en-US"/>
        </a:p>
      </dgm:t>
    </dgm:pt>
    <dgm:pt modelId="{E2214E12-A30D-4AE5-9FE1-091C221665E0}" type="sibTrans" cxnId="{400CB1E5-550A-4D28-BED7-9228C5482511}">
      <dgm:prSet/>
      <dgm:spPr/>
      <dgm:t>
        <a:bodyPr/>
        <a:lstStyle/>
        <a:p>
          <a:endParaRPr lang="en-US"/>
        </a:p>
      </dgm:t>
    </dgm:pt>
    <dgm:pt modelId="{5A2FC6F2-6780-4206-B4F0-F0DC5785C873}">
      <dgm:prSet/>
      <dgm:spPr/>
      <dgm:t>
        <a:bodyPr/>
        <a:lstStyle/>
        <a:p>
          <a:pPr>
            <a:defRPr cap="all"/>
          </a:pPr>
          <a:r>
            <a:rPr lang="en-GB"/>
            <a:t>Safety</a:t>
          </a:r>
          <a:endParaRPr lang="en-US"/>
        </a:p>
      </dgm:t>
    </dgm:pt>
    <dgm:pt modelId="{153A17D8-DC34-4038-A39D-5EEFF5CAC7AD}" type="parTrans" cxnId="{A5CC750E-687F-439E-AC16-0AD69E1D117C}">
      <dgm:prSet/>
      <dgm:spPr/>
      <dgm:t>
        <a:bodyPr/>
        <a:lstStyle/>
        <a:p>
          <a:endParaRPr lang="en-US"/>
        </a:p>
      </dgm:t>
    </dgm:pt>
    <dgm:pt modelId="{9D3A78EB-45B0-4BEE-84BA-F8858EBA8F0A}" type="sibTrans" cxnId="{A5CC750E-687F-439E-AC16-0AD69E1D117C}">
      <dgm:prSet/>
      <dgm:spPr/>
      <dgm:t>
        <a:bodyPr/>
        <a:lstStyle/>
        <a:p>
          <a:endParaRPr lang="en-US"/>
        </a:p>
      </dgm:t>
    </dgm:pt>
    <dgm:pt modelId="{AE22293A-E618-4AF8-BE65-6B68E3723253}">
      <dgm:prSet/>
      <dgm:spPr/>
      <dgm:t>
        <a:bodyPr/>
        <a:lstStyle/>
        <a:p>
          <a:pPr>
            <a:defRPr cap="all"/>
          </a:pPr>
          <a:r>
            <a:rPr lang="en-GB"/>
            <a:t>Healthcare</a:t>
          </a:r>
          <a:endParaRPr lang="en-US"/>
        </a:p>
      </dgm:t>
    </dgm:pt>
    <dgm:pt modelId="{663F9BB2-54A1-4628-8F25-B6A9E53344E9}" type="parTrans" cxnId="{5B4297BB-2D5A-4E51-8F1A-26B2D169F908}">
      <dgm:prSet/>
      <dgm:spPr/>
      <dgm:t>
        <a:bodyPr/>
        <a:lstStyle/>
        <a:p>
          <a:endParaRPr lang="en-US"/>
        </a:p>
      </dgm:t>
    </dgm:pt>
    <dgm:pt modelId="{37A590D6-D02C-45E0-8F5C-2C96BD8F3BD9}" type="sibTrans" cxnId="{5B4297BB-2D5A-4E51-8F1A-26B2D169F908}">
      <dgm:prSet/>
      <dgm:spPr/>
      <dgm:t>
        <a:bodyPr/>
        <a:lstStyle/>
        <a:p>
          <a:endParaRPr lang="en-US"/>
        </a:p>
      </dgm:t>
    </dgm:pt>
    <dgm:pt modelId="{66299B04-6601-4F82-A3DF-5CBBF9F7D277}">
      <dgm:prSet/>
      <dgm:spPr/>
      <dgm:t>
        <a:bodyPr/>
        <a:lstStyle/>
        <a:p>
          <a:pPr>
            <a:defRPr cap="all"/>
          </a:pPr>
          <a:r>
            <a:rPr lang="en-GB"/>
            <a:t>Dignity</a:t>
          </a:r>
          <a:endParaRPr lang="en-US"/>
        </a:p>
      </dgm:t>
    </dgm:pt>
    <dgm:pt modelId="{3A533A29-B02B-47DB-B4DA-323EFEF9B8B1}" type="parTrans" cxnId="{E548F200-E948-48C9-B0A6-1E43C5DEBB28}">
      <dgm:prSet/>
      <dgm:spPr/>
      <dgm:t>
        <a:bodyPr/>
        <a:lstStyle/>
        <a:p>
          <a:endParaRPr lang="en-US"/>
        </a:p>
      </dgm:t>
    </dgm:pt>
    <dgm:pt modelId="{D89E6475-1855-4D26-9A1F-F6C2DAE2A9A3}" type="sibTrans" cxnId="{E548F200-E948-48C9-B0A6-1E43C5DEBB28}">
      <dgm:prSet/>
      <dgm:spPr/>
      <dgm:t>
        <a:bodyPr/>
        <a:lstStyle/>
        <a:p>
          <a:endParaRPr lang="en-US"/>
        </a:p>
      </dgm:t>
    </dgm:pt>
    <dgm:pt modelId="{CE6CF960-CCB4-48A5-A933-4AE3849A6D28}">
      <dgm:prSet/>
      <dgm:spPr/>
      <dgm:t>
        <a:bodyPr/>
        <a:lstStyle/>
        <a:p>
          <a:pPr>
            <a:defRPr cap="all"/>
          </a:pPr>
          <a:r>
            <a:rPr lang="en-GB"/>
            <a:t>Need for balanced reform</a:t>
          </a:r>
          <a:endParaRPr lang="en-US"/>
        </a:p>
      </dgm:t>
    </dgm:pt>
    <dgm:pt modelId="{2A1DFDC0-D350-43A6-8FC1-3C25C38DFDA1}" type="parTrans" cxnId="{CB21A42D-4C04-46D4-96ED-56A7FA195962}">
      <dgm:prSet/>
      <dgm:spPr/>
      <dgm:t>
        <a:bodyPr/>
        <a:lstStyle/>
        <a:p>
          <a:endParaRPr lang="en-US"/>
        </a:p>
      </dgm:t>
    </dgm:pt>
    <dgm:pt modelId="{5B32969C-AA97-4840-9E6E-C2AA9A0485D9}" type="sibTrans" cxnId="{CB21A42D-4C04-46D4-96ED-56A7FA195962}">
      <dgm:prSet/>
      <dgm:spPr/>
      <dgm:t>
        <a:bodyPr/>
        <a:lstStyle/>
        <a:p>
          <a:endParaRPr lang="en-US"/>
        </a:p>
      </dgm:t>
    </dgm:pt>
    <dgm:pt modelId="{9AA38FF4-B124-4C99-8C6C-C19687BD813B}" type="pres">
      <dgm:prSet presAssocID="{DD4A807E-2773-4104-8BCC-C7F447CF7C9C}" presName="root" presStyleCnt="0">
        <dgm:presLayoutVars>
          <dgm:dir/>
          <dgm:resizeHandles val="exact"/>
        </dgm:presLayoutVars>
      </dgm:prSet>
      <dgm:spPr/>
    </dgm:pt>
    <dgm:pt modelId="{3F5ADF2E-9D35-4E65-AFF7-C327F685E21D}" type="pres">
      <dgm:prSet presAssocID="{A5EA7BC1-A480-4BDE-B06D-9A0E35136C8F}" presName="compNode" presStyleCnt="0"/>
      <dgm:spPr/>
    </dgm:pt>
    <dgm:pt modelId="{CE4E3858-E11A-4621-8CBD-853D2BDFB04C}" type="pres">
      <dgm:prSet presAssocID="{A5EA7BC1-A480-4BDE-B06D-9A0E35136C8F}" presName="iconBgRect" presStyleLbl="bgShp" presStyleIdx="0" presStyleCnt="5"/>
      <dgm:spPr/>
    </dgm:pt>
    <dgm:pt modelId="{7CE726C3-540D-4031-A270-81A7983D6BA0}" type="pres">
      <dgm:prSet presAssocID="{A5EA7BC1-A480-4BDE-B06D-9A0E35136C8F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Illustrator"/>
        </a:ext>
      </dgm:extLst>
    </dgm:pt>
    <dgm:pt modelId="{648F8F88-724A-4CEC-BC19-833850DC3ABB}" type="pres">
      <dgm:prSet presAssocID="{A5EA7BC1-A480-4BDE-B06D-9A0E35136C8F}" presName="spaceRect" presStyleCnt="0"/>
      <dgm:spPr/>
    </dgm:pt>
    <dgm:pt modelId="{59815E83-3756-4B7D-B8C2-39EA08D6C8A5}" type="pres">
      <dgm:prSet presAssocID="{A5EA7BC1-A480-4BDE-B06D-9A0E35136C8F}" presName="textRect" presStyleLbl="revTx" presStyleIdx="0" presStyleCnt="5">
        <dgm:presLayoutVars>
          <dgm:chMax val="1"/>
          <dgm:chPref val="1"/>
        </dgm:presLayoutVars>
      </dgm:prSet>
      <dgm:spPr/>
    </dgm:pt>
    <dgm:pt modelId="{93D717A5-32DB-4E20-BDC5-4DC3024F86B4}" type="pres">
      <dgm:prSet presAssocID="{E2214E12-A30D-4AE5-9FE1-091C221665E0}" presName="sibTrans" presStyleCnt="0"/>
      <dgm:spPr/>
    </dgm:pt>
    <dgm:pt modelId="{9662FD07-B557-4C03-9BDC-850DC18B813C}" type="pres">
      <dgm:prSet presAssocID="{5A2FC6F2-6780-4206-B4F0-F0DC5785C873}" presName="compNode" presStyleCnt="0"/>
      <dgm:spPr/>
    </dgm:pt>
    <dgm:pt modelId="{511C7AA1-88B6-47E2-82BD-AC6268BA5FA9}" type="pres">
      <dgm:prSet presAssocID="{5A2FC6F2-6780-4206-B4F0-F0DC5785C873}" presName="iconBgRect" presStyleLbl="bgShp" presStyleIdx="1" presStyleCnt="5"/>
      <dgm:spPr/>
    </dgm:pt>
    <dgm:pt modelId="{B5FFE9F5-E951-4D56-AA86-FF2DF9120E23}" type="pres">
      <dgm:prSet presAssocID="{5A2FC6F2-6780-4206-B4F0-F0DC5785C873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rotecting Hand"/>
        </a:ext>
      </dgm:extLst>
    </dgm:pt>
    <dgm:pt modelId="{40C74381-E81E-4499-9755-7CFF63026714}" type="pres">
      <dgm:prSet presAssocID="{5A2FC6F2-6780-4206-B4F0-F0DC5785C873}" presName="spaceRect" presStyleCnt="0"/>
      <dgm:spPr/>
    </dgm:pt>
    <dgm:pt modelId="{79DFA15B-41E7-4F87-AAA0-1717917B1102}" type="pres">
      <dgm:prSet presAssocID="{5A2FC6F2-6780-4206-B4F0-F0DC5785C873}" presName="textRect" presStyleLbl="revTx" presStyleIdx="1" presStyleCnt="5">
        <dgm:presLayoutVars>
          <dgm:chMax val="1"/>
          <dgm:chPref val="1"/>
        </dgm:presLayoutVars>
      </dgm:prSet>
      <dgm:spPr/>
    </dgm:pt>
    <dgm:pt modelId="{CD72260F-7342-49B8-B449-C22BE03093B8}" type="pres">
      <dgm:prSet presAssocID="{9D3A78EB-45B0-4BEE-84BA-F8858EBA8F0A}" presName="sibTrans" presStyleCnt="0"/>
      <dgm:spPr/>
    </dgm:pt>
    <dgm:pt modelId="{45480EAD-C44E-436E-88D4-ABEB4F940EEE}" type="pres">
      <dgm:prSet presAssocID="{AE22293A-E618-4AF8-BE65-6B68E3723253}" presName="compNode" presStyleCnt="0"/>
      <dgm:spPr/>
    </dgm:pt>
    <dgm:pt modelId="{F3097913-847C-48D4-99B0-57DBB781E068}" type="pres">
      <dgm:prSet presAssocID="{AE22293A-E618-4AF8-BE65-6B68E3723253}" presName="iconBgRect" presStyleLbl="bgShp" presStyleIdx="2" presStyleCnt="5"/>
      <dgm:spPr/>
    </dgm:pt>
    <dgm:pt modelId="{004B8545-6734-4AA4-8213-AA738CCA94CA}" type="pres">
      <dgm:prSet presAssocID="{AE22293A-E618-4AF8-BE65-6B68E3723253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edical"/>
        </a:ext>
      </dgm:extLst>
    </dgm:pt>
    <dgm:pt modelId="{D9F2384D-AAA3-4974-951A-2923E63EEC8A}" type="pres">
      <dgm:prSet presAssocID="{AE22293A-E618-4AF8-BE65-6B68E3723253}" presName="spaceRect" presStyleCnt="0"/>
      <dgm:spPr/>
    </dgm:pt>
    <dgm:pt modelId="{30E14394-6420-424A-B45F-1FF690FCCDEC}" type="pres">
      <dgm:prSet presAssocID="{AE22293A-E618-4AF8-BE65-6B68E3723253}" presName="textRect" presStyleLbl="revTx" presStyleIdx="2" presStyleCnt="5">
        <dgm:presLayoutVars>
          <dgm:chMax val="1"/>
          <dgm:chPref val="1"/>
        </dgm:presLayoutVars>
      </dgm:prSet>
      <dgm:spPr/>
    </dgm:pt>
    <dgm:pt modelId="{DDBEC03F-F279-4627-8E45-0472FF1B3FAF}" type="pres">
      <dgm:prSet presAssocID="{37A590D6-D02C-45E0-8F5C-2C96BD8F3BD9}" presName="sibTrans" presStyleCnt="0"/>
      <dgm:spPr/>
    </dgm:pt>
    <dgm:pt modelId="{4DBD6085-B813-4B81-8A38-B9FCD96221EF}" type="pres">
      <dgm:prSet presAssocID="{66299B04-6601-4F82-A3DF-5CBBF9F7D277}" presName="compNode" presStyleCnt="0"/>
      <dgm:spPr/>
    </dgm:pt>
    <dgm:pt modelId="{7BF3FD7D-4D84-4098-9626-9CC35C7C39DA}" type="pres">
      <dgm:prSet presAssocID="{66299B04-6601-4F82-A3DF-5CBBF9F7D277}" presName="iconBgRect" presStyleLbl="bgShp" presStyleIdx="3" presStyleCnt="5"/>
      <dgm:spPr/>
    </dgm:pt>
    <dgm:pt modelId="{D2B2C4C7-6ACE-48A8-8287-ED2CDE090980}" type="pres">
      <dgm:prSet presAssocID="{66299B04-6601-4F82-A3DF-5CBBF9F7D277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cales of Justice"/>
        </a:ext>
      </dgm:extLst>
    </dgm:pt>
    <dgm:pt modelId="{B087CC27-5918-4DC0-AB8E-EC7ACE541AE4}" type="pres">
      <dgm:prSet presAssocID="{66299B04-6601-4F82-A3DF-5CBBF9F7D277}" presName="spaceRect" presStyleCnt="0"/>
      <dgm:spPr/>
    </dgm:pt>
    <dgm:pt modelId="{1550CFC1-59ED-4B9B-9A72-D2F6CB5697C3}" type="pres">
      <dgm:prSet presAssocID="{66299B04-6601-4F82-A3DF-5CBBF9F7D277}" presName="textRect" presStyleLbl="revTx" presStyleIdx="3" presStyleCnt="5">
        <dgm:presLayoutVars>
          <dgm:chMax val="1"/>
          <dgm:chPref val="1"/>
        </dgm:presLayoutVars>
      </dgm:prSet>
      <dgm:spPr/>
    </dgm:pt>
    <dgm:pt modelId="{1CB1581F-4E8E-40C5-B5F3-F404A7498F06}" type="pres">
      <dgm:prSet presAssocID="{D89E6475-1855-4D26-9A1F-F6C2DAE2A9A3}" presName="sibTrans" presStyleCnt="0"/>
      <dgm:spPr/>
    </dgm:pt>
    <dgm:pt modelId="{05C31E74-794B-4CE0-97CC-F6629DA9ABBC}" type="pres">
      <dgm:prSet presAssocID="{CE6CF960-CCB4-48A5-A933-4AE3849A6D28}" presName="compNode" presStyleCnt="0"/>
      <dgm:spPr/>
    </dgm:pt>
    <dgm:pt modelId="{DD930D24-3F4A-459F-9EE9-05C8EE26A81D}" type="pres">
      <dgm:prSet presAssocID="{CE6CF960-CCB4-48A5-A933-4AE3849A6D28}" presName="iconBgRect" presStyleLbl="bgShp" presStyleIdx="4" presStyleCnt="5"/>
      <dgm:spPr/>
    </dgm:pt>
    <dgm:pt modelId="{1EFD8DB6-AE4A-45F2-91D3-B0EEC9EE9F8E}" type="pres">
      <dgm:prSet presAssocID="{CE6CF960-CCB4-48A5-A933-4AE3849A6D28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ick"/>
        </a:ext>
      </dgm:extLst>
    </dgm:pt>
    <dgm:pt modelId="{28D305B8-0C0A-4A30-8BBF-AF36FC689342}" type="pres">
      <dgm:prSet presAssocID="{CE6CF960-CCB4-48A5-A933-4AE3849A6D28}" presName="spaceRect" presStyleCnt="0"/>
      <dgm:spPr/>
    </dgm:pt>
    <dgm:pt modelId="{8EA253D3-147A-4DB7-A8E5-A44BA8CA1EB3}" type="pres">
      <dgm:prSet presAssocID="{CE6CF960-CCB4-48A5-A933-4AE3849A6D28}" presName="textRect" presStyleLbl="revTx" presStyleIdx="4" presStyleCnt="5">
        <dgm:presLayoutVars>
          <dgm:chMax val="1"/>
          <dgm:chPref val="1"/>
        </dgm:presLayoutVars>
      </dgm:prSet>
      <dgm:spPr/>
    </dgm:pt>
  </dgm:ptLst>
  <dgm:cxnLst>
    <dgm:cxn modelId="{E548F200-E948-48C9-B0A6-1E43C5DEBB28}" srcId="{DD4A807E-2773-4104-8BCC-C7F447CF7C9C}" destId="{66299B04-6601-4F82-A3DF-5CBBF9F7D277}" srcOrd="3" destOrd="0" parTransId="{3A533A29-B02B-47DB-B4DA-323EFEF9B8B1}" sibTransId="{D89E6475-1855-4D26-9A1F-F6C2DAE2A9A3}"/>
    <dgm:cxn modelId="{A5CC750E-687F-439E-AC16-0AD69E1D117C}" srcId="{DD4A807E-2773-4104-8BCC-C7F447CF7C9C}" destId="{5A2FC6F2-6780-4206-B4F0-F0DC5785C873}" srcOrd="1" destOrd="0" parTransId="{153A17D8-DC34-4038-A39D-5EEFF5CAC7AD}" sibTransId="{9D3A78EB-45B0-4BEE-84BA-F8858EBA8F0A}"/>
    <dgm:cxn modelId="{571C181D-CECD-4339-A711-6BDBDEC36DDC}" type="presOf" srcId="{A5EA7BC1-A480-4BDE-B06D-9A0E35136C8F}" destId="{59815E83-3756-4B7D-B8C2-39EA08D6C8A5}" srcOrd="0" destOrd="0" presId="urn:microsoft.com/office/officeart/2018/5/layout/IconCircleLabelList"/>
    <dgm:cxn modelId="{CB21A42D-4C04-46D4-96ED-56A7FA195962}" srcId="{DD4A807E-2773-4104-8BCC-C7F447CF7C9C}" destId="{CE6CF960-CCB4-48A5-A933-4AE3849A6D28}" srcOrd="4" destOrd="0" parTransId="{2A1DFDC0-D350-43A6-8FC1-3C25C38DFDA1}" sibTransId="{5B32969C-AA97-4840-9E6E-C2AA9A0485D9}"/>
    <dgm:cxn modelId="{5B4297BB-2D5A-4E51-8F1A-26B2D169F908}" srcId="{DD4A807E-2773-4104-8BCC-C7F447CF7C9C}" destId="{AE22293A-E618-4AF8-BE65-6B68E3723253}" srcOrd="2" destOrd="0" parTransId="{663F9BB2-54A1-4628-8F25-B6A9E53344E9}" sibTransId="{37A590D6-D02C-45E0-8F5C-2C96BD8F3BD9}"/>
    <dgm:cxn modelId="{72E9EBBC-1A1D-4F98-8A99-B808356C0241}" type="presOf" srcId="{5A2FC6F2-6780-4206-B4F0-F0DC5785C873}" destId="{79DFA15B-41E7-4F87-AAA0-1717917B1102}" srcOrd="0" destOrd="0" presId="urn:microsoft.com/office/officeart/2018/5/layout/IconCircleLabelList"/>
    <dgm:cxn modelId="{32FB2FBD-AF10-4C78-93B0-607B8D2EE41E}" type="presOf" srcId="{DD4A807E-2773-4104-8BCC-C7F447CF7C9C}" destId="{9AA38FF4-B124-4C99-8C6C-C19687BD813B}" srcOrd="0" destOrd="0" presId="urn:microsoft.com/office/officeart/2018/5/layout/IconCircleLabelList"/>
    <dgm:cxn modelId="{357A20DC-6309-4EF5-B710-745262EA9483}" type="presOf" srcId="{AE22293A-E618-4AF8-BE65-6B68E3723253}" destId="{30E14394-6420-424A-B45F-1FF690FCCDEC}" srcOrd="0" destOrd="0" presId="urn:microsoft.com/office/officeart/2018/5/layout/IconCircleLabelList"/>
    <dgm:cxn modelId="{427BCCE2-41D9-460D-8FCC-7598D54809A9}" type="presOf" srcId="{66299B04-6601-4F82-A3DF-5CBBF9F7D277}" destId="{1550CFC1-59ED-4B9B-9A72-D2F6CB5697C3}" srcOrd="0" destOrd="0" presId="urn:microsoft.com/office/officeart/2018/5/layout/IconCircleLabelList"/>
    <dgm:cxn modelId="{400CB1E5-550A-4D28-BED7-9228C5482511}" srcId="{DD4A807E-2773-4104-8BCC-C7F447CF7C9C}" destId="{A5EA7BC1-A480-4BDE-B06D-9A0E35136C8F}" srcOrd="0" destOrd="0" parTransId="{AD98D3A1-DC0B-4CA9-80C0-E942801C5B6D}" sibTransId="{E2214E12-A30D-4AE5-9FE1-091C221665E0}"/>
    <dgm:cxn modelId="{C2F155E9-D3E6-41B4-9C8E-3DEAEFE682EC}" type="presOf" srcId="{CE6CF960-CCB4-48A5-A933-4AE3849A6D28}" destId="{8EA253D3-147A-4DB7-A8E5-A44BA8CA1EB3}" srcOrd="0" destOrd="0" presId="urn:microsoft.com/office/officeart/2018/5/layout/IconCircleLabelList"/>
    <dgm:cxn modelId="{5E8E38F7-2D3C-49D6-8C00-0FA5CB26B563}" type="presParOf" srcId="{9AA38FF4-B124-4C99-8C6C-C19687BD813B}" destId="{3F5ADF2E-9D35-4E65-AFF7-C327F685E21D}" srcOrd="0" destOrd="0" presId="urn:microsoft.com/office/officeart/2018/5/layout/IconCircleLabelList"/>
    <dgm:cxn modelId="{44B30019-2BE2-4DB9-B7C3-A41045E9B7B4}" type="presParOf" srcId="{3F5ADF2E-9D35-4E65-AFF7-C327F685E21D}" destId="{CE4E3858-E11A-4621-8CBD-853D2BDFB04C}" srcOrd="0" destOrd="0" presId="urn:microsoft.com/office/officeart/2018/5/layout/IconCircleLabelList"/>
    <dgm:cxn modelId="{D43AAB8E-2454-4964-BF4C-96F565115007}" type="presParOf" srcId="{3F5ADF2E-9D35-4E65-AFF7-C327F685E21D}" destId="{7CE726C3-540D-4031-A270-81A7983D6BA0}" srcOrd="1" destOrd="0" presId="urn:microsoft.com/office/officeart/2018/5/layout/IconCircleLabelList"/>
    <dgm:cxn modelId="{5F314C07-6A41-4B77-B98E-D1B08174D834}" type="presParOf" srcId="{3F5ADF2E-9D35-4E65-AFF7-C327F685E21D}" destId="{648F8F88-724A-4CEC-BC19-833850DC3ABB}" srcOrd="2" destOrd="0" presId="urn:microsoft.com/office/officeart/2018/5/layout/IconCircleLabelList"/>
    <dgm:cxn modelId="{6FB479A9-29A5-4FC9-85A0-951FA43084CB}" type="presParOf" srcId="{3F5ADF2E-9D35-4E65-AFF7-C327F685E21D}" destId="{59815E83-3756-4B7D-B8C2-39EA08D6C8A5}" srcOrd="3" destOrd="0" presId="urn:microsoft.com/office/officeart/2018/5/layout/IconCircleLabelList"/>
    <dgm:cxn modelId="{A91C35AD-43E6-4747-A775-BFB06659E1CD}" type="presParOf" srcId="{9AA38FF4-B124-4C99-8C6C-C19687BD813B}" destId="{93D717A5-32DB-4E20-BDC5-4DC3024F86B4}" srcOrd="1" destOrd="0" presId="urn:microsoft.com/office/officeart/2018/5/layout/IconCircleLabelList"/>
    <dgm:cxn modelId="{4087C7BB-4897-4657-99F3-F644FA6207DB}" type="presParOf" srcId="{9AA38FF4-B124-4C99-8C6C-C19687BD813B}" destId="{9662FD07-B557-4C03-9BDC-850DC18B813C}" srcOrd="2" destOrd="0" presId="urn:microsoft.com/office/officeart/2018/5/layout/IconCircleLabelList"/>
    <dgm:cxn modelId="{D545B22A-008D-4A21-8CC3-62728EE88F16}" type="presParOf" srcId="{9662FD07-B557-4C03-9BDC-850DC18B813C}" destId="{511C7AA1-88B6-47E2-82BD-AC6268BA5FA9}" srcOrd="0" destOrd="0" presId="urn:microsoft.com/office/officeart/2018/5/layout/IconCircleLabelList"/>
    <dgm:cxn modelId="{AA3FED25-4356-45FE-9A87-7516F5D4D6EA}" type="presParOf" srcId="{9662FD07-B557-4C03-9BDC-850DC18B813C}" destId="{B5FFE9F5-E951-4D56-AA86-FF2DF9120E23}" srcOrd="1" destOrd="0" presId="urn:microsoft.com/office/officeart/2018/5/layout/IconCircleLabelList"/>
    <dgm:cxn modelId="{2FC4EF9B-B7F4-4B1A-802C-E1695F61C3D5}" type="presParOf" srcId="{9662FD07-B557-4C03-9BDC-850DC18B813C}" destId="{40C74381-E81E-4499-9755-7CFF63026714}" srcOrd="2" destOrd="0" presId="urn:microsoft.com/office/officeart/2018/5/layout/IconCircleLabelList"/>
    <dgm:cxn modelId="{DD56C6E1-8332-4DC6-8C4E-E6DD546C8FC7}" type="presParOf" srcId="{9662FD07-B557-4C03-9BDC-850DC18B813C}" destId="{79DFA15B-41E7-4F87-AAA0-1717917B1102}" srcOrd="3" destOrd="0" presId="urn:microsoft.com/office/officeart/2018/5/layout/IconCircleLabelList"/>
    <dgm:cxn modelId="{FC862670-1DA3-47B8-BF12-35753AF54D15}" type="presParOf" srcId="{9AA38FF4-B124-4C99-8C6C-C19687BD813B}" destId="{CD72260F-7342-49B8-B449-C22BE03093B8}" srcOrd="3" destOrd="0" presId="urn:microsoft.com/office/officeart/2018/5/layout/IconCircleLabelList"/>
    <dgm:cxn modelId="{261C2B8B-B8B7-4571-B0FD-A3486D56D931}" type="presParOf" srcId="{9AA38FF4-B124-4C99-8C6C-C19687BD813B}" destId="{45480EAD-C44E-436E-88D4-ABEB4F940EEE}" srcOrd="4" destOrd="0" presId="urn:microsoft.com/office/officeart/2018/5/layout/IconCircleLabelList"/>
    <dgm:cxn modelId="{169B0552-75F2-4F71-AA4F-B349304F1201}" type="presParOf" srcId="{45480EAD-C44E-436E-88D4-ABEB4F940EEE}" destId="{F3097913-847C-48D4-99B0-57DBB781E068}" srcOrd="0" destOrd="0" presId="urn:microsoft.com/office/officeart/2018/5/layout/IconCircleLabelList"/>
    <dgm:cxn modelId="{EFA233B4-0BF2-4439-9F0F-E10E02B94C73}" type="presParOf" srcId="{45480EAD-C44E-436E-88D4-ABEB4F940EEE}" destId="{004B8545-6734-4AA4-8213-AA738CCA94CA}" srcOrd="1" destOrd="0" presId="urn:microsoft.com/office/officeart/2018/5/layout/IconCircleLabelList"/>
    <dgm:cxn modelId="{46C25979-0D00-4725-B98B-50DB8E6C3C17}" type="presParOf" srcId="{45480EAD-C44E-436E-88D4-ABEB4F940EEE}" destId="{D9F2384D-AAA3-4974-951A-2923E63EEC8A}" srcOrd="2" destOrd="0" presId="urn:microsoft.com/office/officeart/2018/5/layout/IconCircleLabelList"/>
    <dgm:cxn modelId="{7EC913A1-762C-4237-9555-83CFFCFA9871}" type="presParOf" srcId="{45480EAD-C44E-436E-88D4-ABEB4F940EEE}" destId="{30E14394-6420-424A-B45F-1FF690FCCDEC}" srcOrd="3" destOrd="0" presId="urn:microsoft.com/office/officeart/2018/5/layout/IconCircleLabelList"/>
    <dgm:cxn modelId="{E6A063C0-822F-44BF-B3B5-FB5BF60ECCD5}" type="presParOf" srcId="{9AA38FF4-B124-4C99-8C6C-C19687BD813B}" destId="{DDBEC03F-F279-4627-8E45-0472FF1B3FAF}" srcOrd="5" destOrd="0" presId="urn:microsoft.com/office/officeart/2018/5/layout/IconCircleLabelList"/>
    <dgm:cxn modelId="{8D930EFB-DA16-4C71-8A9A-B7A3D6F1C87B}" type="presParOf" srcId="{9AA38FF4-B124-4C99-8C6C-C19687BD813B}" destId="{4DBD6085-B813-4B81-8A38-B9FCD96221EF}" srcOrd="6" destOrd="0" presId="urn:microsoft.com/office/officeart/2018/5/layout/IconCircleLabelList"/>
    <dgm:cxn modelId="{C8694470-ADA2-4B60-9377-FB831B6CC3B7}" type="presParOf" srcId="{4DBD6085-B813-4B81-8A38-B9FCD96221EF}" destId="{7BF3FD7D-4D84-4098-9626-9CC35C7C39DA}" srcOrd="0" destOrd="0" presId="urn:microsoft.com/office/officeart/2018/5/layout/IconCircleLabelList"/>
    <dgm:cxn modelId="{ACA249E5-EFE8-421E-BFE1-BA7AFFAD2E9F}" type="presParOf" srcId="{4DBD6085-B813-4B81-8A38-B9FCD96221EF}" destId="{D2B2C4C7-6ACE-48A8-8287-ED2CDE090980}" srcOrd="1" destOrd="0" presId="urn:microsoft.com/office/officeart/2018/5/layout/IconCircleLabelList"/>
    <dgm:cxn modelId="{21179C0B-2120-474F-B6B9-987AA4277756}" type="presParOf" srcId="{4DBD6085-B813-4B81-8A38-B9FCD96221EF}" destId="{B087CC27-5918-4DC0-AB8E-EC7ACE541AE4}" srcOrd="2" destOrd="0" presId="urn:microsoft.com/office/officeart/2018/5/layout/IconCircleLabelList"/>
    <dgm:cxn modelId="{13DC88ED-9D1F-4957-BD0C-998F0AAE0AD3}" type="presParOf" srcId="{4DBD6085-B813-4B81-8A38-B9FCD96221EF}" destId="{1550CFC1-59ED-4B9B-9A72-D2F6CB5697C3}" srcOrd="3" destOrd="0" presId="urn:microsoft.com/office/officeart/2018/5/layout/IconCircleLabelList"/>
    <dgm:cxn modelId="{8B745178-477C-48B2-AE32-0B7C4280C85B}" type="presParOf" srcId="{9AA38FF4-B124-4C99-8C6C-C19687BD813B}" destId="{1CB1581F-4E8E-40C5-B5F3-F404A7498F06}" srcOrd="7" destOrd="0" presId="urn:microsoft.com/office/officeart/2018/5/layout/IconCircleLabelList"/>
    <dgm:cxn modelId="{1B346980-75EA-4F80-A30A-2C3C9F503226}" type="presParOf" srcId="{9AA38FF4-B124-4C99-8C6C-C19687BD813B}" destId="{05C31E74-794B-4CE0-97CC-F6629DA9ABBC}" srcOrd="8" destOrd="0" presId="urn:microsoft.com/office/officeart/2018/5/layout/IconCircleLabelList"/>
    <dgm:cxn modelId="{2B546836-C2BC-4E79-B3CC-238CF71F472D}" type="presParOf" srcId="{05C31E74-794B-4CE0-97CC-F6629DA9ABBC}" destId="{DD930D24-3F4A-459F-9EE9-05C8EE26A81D}" srcOrd="0" destOrd="0" presId="urn:microsoft.com/office/officeart/2018/5/layout/IconCircleLabelList"/>
    <dgm:cxn modelId="{5717F4B1-869E-4364-B3DB-97EEB36D20E1}" type="presParOf" srcId="{05C31E74-794B-4CE0-97CC-F6629DA9ABBC}" destId="{1EFD8DB6-AE4A-45F2-91D3-B0EEC9EE9F8E}" srcOrd="1" destOrd="0" presId="urn:microsoft.com/office/officeart/2018/5/layout/IconCircleLabelList"/>
    <dgm:cxn modelId="{1DE127DB-9835-436B-A1BC-30A178222E7F}" type="presParOf" srcId="{05C31E74-794B-4CE0-97CC-F6629DA9ABBC}" destId="{28D305B8-0C0A-4A30-8BBF-AF36FC689342}" srcOrd="2" destOrd="0" presId="urn:microsoft.com/office/officeart/2018/5/layout/IconCircleLabelList"/>
    <dgm:cxn modelId="{C5379542-5CB0-4814-82D2-D0AC6CACA167}" type="presParOf" srcId="{05C31E74-794B-4CE0-97CC-F6629DA9ABBC}" destId="{8EA253D3-147A-4DB7-A8E5-A44BA8CA1EB3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FE789E8D-C844-4CB6-87DE-C9BA7AE35B3B}" type="doc">
      <dgm:prSet loTypeId="urn:microsoft.com/office/officeart/2005/8/layout/vProcess5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4B6191A4-1A8F-416B-8035-1F310C8FA006}">
      <dgm:prSet/>
      <dgm:spPr/>
      <dgm:t>
        <a:bodyPr/>
        <a:lstStyle/>
        <a:p>
          <a:r>
            <a:rPr lang="en-US" b="0" i="0" dirty="0"/>
            <a:t>Background Reading: I accessed the initial reading online, as there were more sources available, and I was able to access sources like ones I had previously read, as a suggestion to look further into the topic </a:t>
          </a:r>
          <a:endParaRPr lang="en-US" dirty="0"/>
        </a:p>
      </dgm:t>
    </dgm:pt>
    <dgm:pt modelId="{AC716548-0A4F-4392-8DE8-A759C01FBACD}" type="parTrans" cxnId="{5261161C-B15B-4168-969B-F0D31562585D}">
      <dgm:prSet/>
      <dgm:spPr/>
      <dgm:t>
        <a:bodyPr/>
        <a:lstStyle/>
        <a:p>
          <a:endParaRPr lang="en-US"/>
        </a:p>
      </dgm:t>
    </dgm:pt>
    <dgm:pt modelId="{A5A45E24-B786-4D85-88B3-FEDC261CA599}" type="sibTrans" cxnId="{5261161C-B15B-4168-969B-F0D31562585D}">
      <dgm:prSet/>
      <dgm:spPr/>
      <dgm:t>
        <a:bodyPr/>
        <a:lstStyle/>
        <a:p>
          <a:endParaRPr lang="en-US"/>
        </a:p>
      </dgm:t>
    </dgm:pt>
    <dgm:pt modelId="{40F6D754-D8D3-48E5-BAB5-815FD7B542E5}">
      <dgm:prSet/>
      <dgm:spPr/>
      <dgm:t>
        <a:bodyPr/>
        <a:lstStyle/>
        <a:p>
          <a:r>
            <a:rPr lang="en-US" b="0" i="0"/>
            <a:t>Planning: I decided what reading was relevant to my presentation by reading a variety of different sources and doing more research into the topic </a:t>
          </a:r>
          <a:endParaRPr lang="en-US"/>
        </a:p>
      </dgm:t>
    </dgm:pt>
    <dgm:pt modelId="{72DE4D18-8E7F-43E2-9B84-3EC7553FA916}" type="parTrans" cxnId="{6D508BC4-877C-41A0-8AF5-EC129DD9739A}">
      <dgm:prSet/>
      <dgm:spPr/>
      <dgm:t>
        <a:bodyPr/>
        <a:lstStyle/>
        <a:p>
          <a:endParaRPr lang="en-US"/>
        </a:p>
      </dgm:t>
    </dgm:pt>
    <dgm:pt modelId="{977875AD-A114-424C-9A80-6AE31BA1CD4A}" type="sibTrans" cxnId="{6D508BC4-877C-41A0-8AF5-EC129DD9739A}">
      <dgm:prSet/>
      <dgm:spPr/>
      <dgm:t>
        <a:bodyPr/>
        <a:lstStyle/>
        <a:p>
          <a:endParaRPr lang="en-US"/>
        </a:p>
      </dgm:t>
    </dgm:pt>
    <dgm:pt modelId="{E4A30542-A9D0-48B0-8DE9-9779F3EBCA7D}">
      <dgm:prSet/>
      <dgm:spPr/>
      <dgm:t>
        <a:bodyPr/>
        <a:lstStyle/>
        <a:p>
          <a:r>
            <a:rPr lang="en-US" b="0" i="0"/>
            <a:t>Structure: I used the sources to structure my assignment by addressing some of the key challenges first and then moving on to the solutions </a:t>
          </a:r>
          <a:endParaRPr lang="en-US"/>
        </a:p>
      </dgm:t>
    </dgm:pt>
    <dgm:pt modelId="{B6837D01-9D75-498B-BE82-832035D8DE61}" type="parTrans" cxnId="{6EE0C0B2-9330-4205-B459-D9F0CD85C061}">
      <dgm:prSet/>
      <dgm:spPr/>
      <dgm:t>
        <a:bodyPr/>
        <a:lstStyle/>
        <a:p>
          <a:endParaRPr lang="en-US"/>
        </a:p>
      </dgm:t>
    </dgm:pt>
    <dgm:pt modelId="{93B9B606-2B82-489F-9E2A-0229097A7225}" type="sibTrans" cxnId="{6EE0C0B2-9330-4205-B459-D9F0CD85C061}">
      <dgm:prSet/>
      <dgm:spPr/>
      <dgm:t>
        <a:bodyPr/>
        <a:lstStyle/>
        <a:p>
          <a:endParaRPr lang="en-US"/>
        </a:p>
      </dgm:t>
    </dgm:pt>
    <dgm:pt modelId="{203322ED-DD83-4C03-9EAD-6398B1E19ED8}">
      <dgm:prSet/>
      <dgm:spPr/>
      <dgm:t>
        <a:bodyPr/>
        <a:lstStyle/>
        <a:p>
          <a:r>
            <a:rPr lang="en-US" b="0" i="0"/>
            <a:t>Wider reading: I did look at some posts on social media to further my reading, and also at some online blogs to get a better understanding</a:t>
          </a:r>
          <a:endParaRPr lang="en-US"/>
        </a:p>
      </dgm:t>
    </dgm:pt>
    <dgm:pt modelId="{8772B4BB-7B01-4A4E-B59D-F77CD25991BD}" type="parTrans" cxnId="{A00910BA-307F-4663-974F-1827CD767219}">
      <dgm:prSet/>
      <dgm:spPr/>
      <dgm:t>
        <a:bodyPr/>
        <a:lstStyle/>
        <a:p>
          <a:endParaRPr lang="en-US"/>
        </a:p>
      </dgm:t>
    </dgm:pt>
    <dgm:pt modelId="{D67E2008-48CB-47EE-AC4F-C116348A0950}" type="sibTrans" cxnId="{A00910BA-307F-4663-974F-1827CD767219}">
      <dgm:prSet/>
      <dgm:spPr/>
      <dgm:t>
        <a:bodyPr/>
        <a:lstStyle/>
        <a:p>
          <a:endParaRPr lang="en-US"/>
        </a:p>
      </dgm:t>
    </dgm:pt>
    <dgm:pt modelId="{712745F8-D53D-4163-AC6D-F6B12BA07D88}">
      <dgm:prSet/>
      <dgm:spPr/>
      <dgm:t>
        <a:bodyPr/>
        <a:lstStyle/>
        <a:p>
          <a:r>
            <a:rPr lang="en-US" b="0" i="0"/>
            <a:t>Reflection/Challenges: I found it difficult to find sources that were not online, such as in the library. Next time, I would spend more time trying to look for these to help widen my source collection </a:t>
          </a:r>
          <a:endParaRPr lang="en-US"/>
        </a:p>
      </dgm:t>
    </dgm:pt>
    <dgm:pt modelId="{53639810-926F-401D-A861-B393D15C8E0E}" type="parTrans" cxnId="{98785A36-B686-4951-A576-6B8C0D366E79}">
      <dgm:prSet/>
      <dgm:spPr/>
      <dgm:t>
        <a:bodyPr/>
        <a:lstStyle/>
        <a:p>
          <a:endParaRPr lang="en-US"/>
        </a:p>
      </dgm:t>
    </dgm:pt>
    <dgm:pt modelId="{270BFE13-5C88-4A8E-9A77-13FFABF15FFA}" type="sibTrans" cxnId="{98785A36-B686-4951-A576-6B8C0D366E79}">
      <dgm:prSet/>
      <dgm:spPr/>
      <dgm:t>
        <a:bodyPr/>
        <a:lstStyle/>
        <a:p>
          <a:endParaRPr lang="en-US"/>
        </a:p>
      </dgm:t>
    </dgm:pt>
    <dgm:pt modelId="{A666B45E-8A83-A441-9A8D-D90EEC141640}" type="pres">
      <dgm:prSet presAssocID="{FE789E8D-C844-4CB6-87DE-C9BA7AE35B3B}" presName="outerComposite" presStyleCnt="0">
        <dgm:presLayoutVars>
          <dgm:chMax val="5"/>
          <dgm:dir/>
          <dgm:resizeHandles val="exact"/>
        </dgm:presLayoutVars>
      </dgm:prSet>
      <dgm:spPr/>
    </dgm:pt>
    <dgm:pt modelId="{C2AF6DDA-157D-0643-9445-0AC26FA4E477}" type="pres">
      <dgm:prSet presAssocID="{FE789E8D-C844-4CB6-87DE-C9BA7AE35B3B}" presName="dummyMaxCanvas" presStyleCnt="0">
        <dgm:presLayoutVars/>
      </dgm:prSet>
      <dgm:spPr/>
    </dgm:pt>
    <dgm:pt modelId="{6F29DB57-E11C-874F-9BF8-A309958311FA}" type="pres">
      <dgm:prSet presAssocID="{FE789E8D-C844-4CB6-87DE-C9BA7AE35B3B}" presName="FiveNodes_1" presStyleLbl="node1" presStyleIdx="0" presStyleCnt="5">
        <dgm:presLayoutVars>
          <dgm:bulletEnabled val="1"/>
        </dgm:presLayoutVars>
      </dgm:prSet>
      <dgm:spPr/>
    </dgm:pt>
    <dgm:pt modelId="{23A34C1B-04FB-3448-9704-D5102DF57CA9}" type="pres">
      <dgm:prSet presAssocID="{FE789E8D-C844-4CB6-87DE-C9BA7AE35B3B}" presName="FiveNodes_2" presStyleLbl="node1" presStyleIdx="1" presStyleCnt="5">
        <dgm:presLayoutVars>
          <dgm:bulletEnabled val="1"/>
        </dgm:presLayoutVars>
      </dgm:prSet>
      <dgm:spPr/>
    </dgm:pt>
    <dgm:pt modelId="{89171323-3897-674F-9A11-F400D3DF3531}" type="pres">
      <dgm:prSet presAssocID="{FE789E8D-C844-4CB6-87DE-C9BA7AE35B3B}" presName="FiveNodes_3" presStyleLbl="node1" presStyleIdx="2" presStyleCnt="5">
        <dgm:presLayoutVars>
          <dgm:bulletEnabled val="1"/>
        </dgm:presLayoutVars>
      </dgm:prSet>
      <dgm:spPr/>
    </dgm:pt>
    <dgm:pt modelId="{ED7EAB9F-514F-5345-B75E-D7F49DC818F7}" type="pres">
      <dgm:prSet presAssocID="{FE789E8D-C844-4CB6-87DE-C9BA7AE35B3B}" presName="FiveNodes_4" presStyleLbl="node1" presStyleIdx="3" presStyleCnt="5">
        <dgm:presLayoutVars>
          <dgm:bulletEnabled val="1"/>
        </dgm:presLayoutVars>
      </dgm:prSet>
      <dgm:spPr/>
    </dgm:pt>
    <dgm:pt modelId="{1D8EFBDF-112F-5945-87C0-2C2FE326D574}" type="pres">
      <dgm:prSet presAssocID="{FE789E8D-C844-4CB6-87DE-C9BA7AE35B3B}" presName="FiveNodes_5" presStyleLbl="node1" presStyleIdx="4" presStyleCnt="5">
        <dgm:presLayoutVars>
          <dgm:bulletEnabled val="1"/>
        </dgm:presLayoutVars>
      </dgm:prSet>
      <dgm:spPr/>
    </dgm:pt>
    <dgm:pt modelId="{53C16B93-B4AC-3B4E-B148-32062067B5FC}" type="pres">
      <dgm:prSet presAssocID="{FE789E8D-C844-4CB6-87DE-C9BA7AE35B3B}" presName="FiveConn_1-2" presStyleLbl="fgAccFollowNode1" presStyleIdx="0" presStyleCnt="4">
        <dgm:presLayoutVars>
          <dgm:bulletEnabled val="1"/>
        </dgm:presLayoutVars>
      </dgm:prSet>
      <dgm:spPr/>
    </dgm:pt>
    <dgm:pt modelId="{451A76F2-A692-4449-A484-7F87148E680F}" type="pres">
      <dgm:prSet presAssocID="{FE789E8D-C844-4CB6-87DE-C9BA7AE35B3B}" presName="FiveConn_2-3" presStyleLbl="fgAccFollowNode1" presStyleIdx="1" presStyleCnt="4">
        <dgm:presLayoutVars>
          <dgm:bulletEnabled val="1"/>
        </dgm:presLayoutVars>
      </dgm:prSet>
      <dgm:spPr/>
    </dgm:pt>
    <dgm:pt modelId="{858D2EBE-7D1D-D942-AA60-EC0BE7A5B2F4}" type="pres">
      <dgm:prSet presAssocID="{FE789E8D-C844-4CB6-87DE-C9BA7AE35B3B}" presName="FiveConn_3-4" presStyleLbl="fgAccFollowNode1" presStyleIdx="2" presStyleCnt="4">
        <dgm:presLayoutVars>
          <dgm:bulletEnabled val="1"/>
        </dgm:presLayoutVars>
      </dgm:prSet>
      <dgm:spPr/>
    </dgm:pt>
    <dgm:pt modelId="{D9A4A556-3E18-2849-B04C-58432FFE678C}" type="pres">
      <dgm:prSet presAssocID="{FE789E8D-C844-4CB6-87DE-C9BA7AE35B3B}" presName="FiveConn_4-5" presStyleLbl="fgAccFollowNode1" presStyleIdx="3" presStyleCnt="4">
        <dgm:presLayoutVars>
          <dgm:bulletEnabled val="1"/>
        </dgm:presLayoutVars>
      </dgm:prSet>
      <dgm:spPr/>
    </dgm:pt>
    <dgm:pt modelId="{EBFE9EBC-85D0-3249-AB85-1DDD77BB9AB2}" type="pres">
      <dgm:prSet presAssocID="{FE789E8D-C844-4CB6-87DE-C9BA7AE35B3B}" presName="FiveNodes_1_text" presStyleLbl="node1" presStyleIdx="4" presStyleCnt="5">
        <dgm:presLayoutVars>
          <dgm:bulletEnabled val="1"/>
        </dgm:presLayoutVars>
      </dgm:prSet>
      <dgm:spPr/>
    </dgm:pt>
    <dgm:pt modelId="{4F70ACC6-5D43-1A4B-A772-248B4BF153D8}" type="pres">
      <dgm:prSet presAssocID="{FE789E8D-C844-4CB6-87DE-C9BA7AE35B3B}" presName="FiveNodes_2_text" presStyleLbl="node1" presStyleIdx="4" presStyleCnt="5">
        <dgm:presLayoutVars>
          <dgm:bulletEnabled val="1"/>
        </dgm:presLayoutVars>
      </dgm:prSet>
      <dgm:spPr/>
    </dgm:pt>
    <dgm:pt modelId="{E762B057-96F3-5646-9667-3A548F48C50F}" type="pres">
      <dgm:prSet presAssocID="{FE789E8D-C844-4CB6-87DE-C9BA7AE35B3B}" presName="FiveNodes_3_text" presStyleLbl="node1" presStyleIdx="4" presStyleCnt="5">
        <dgm:presLayoutVars>
          <dgm:bulletEnabled val="1"/>
        </dgm:presLayoutVars>
      </dgm:prSet>
      <dgm:spPr/>
    </dgm:pt>
    <dgm:pt modelId="{35163E15-3B65-DB43-9D00-3B7F692F89D7}" type="pres">
      <dgm:prSet presAssocID="{FE789E8D-C844-4CB6-87DE-C9BA7AE35B3B}" presName="FiveNodes_4_text" presStyleLbl="node1" presStyleIdx="4" presStyleCnt="5">
        <dgm:presLayoutVars>
          <dgm:bulletEnabled val="1"/>
        </dgm:presLayoutVars>
      </dgm:prSet>
      <dgm:spPr/>
    </dgm:pt>
    <dgm:pt modelId="{69AD78C0-3229-DB4E-95C4-40822F4FE0F3}" type="pres">
      <dgm:prSet presAssocID="{FE789E8D-C844-4CB6-87DE-C9BA7AE35B3B}" presName="FiveNodes_5_text" presStyleLbl="node1" presStyleIdx="4" presStyleCnt="5">
        <dgm:presLayoutVars>
          <dgm:bulletEnabled val="1"/>
        </dgm:presLayoutVars>
      </dgm:prSet>
      <dgm:spPr/>
    </dgm:pt>
  </dgm:ptLst>
  <dgm:cxnLst>
    <dgm:cxn modelId="{342CBE11-E1E8-5F4B-8082-B03D1B8967AA}" type="presOf" srcId="{93B9B606-2B82-489F-9E2A-0229097A7225}" destId="{858D2EBE-7D1D-D942-AA60-EC0BE7A5B2F4}" srcOrd="0" destOrd="0" presId="urn:microsoft.com/office/officeart/2005/8/layout/vProcess5"/>
    <dgm:cxn modelId="{C106BD17-25AA-7947-B4EA-DA09DB4D395C}" type="presOf" srcId="{4B6191A4-1A8F-416B-8035-1F310C8FA006}" destId="{EBFE9EBC-85D0-3249-AB85-1DDD77BB9AB2}" srcOrd="1" destOrd="0" presId="urn:microsoft.com/office/officeart/2005/8/layout/vProcess5"/>
    <dgm:cxn modelId="{5261161C-B15B-4168-969B-F0D31562585D}" srcId="{FE789E8D-C844-4CB6-87DE-C9BA7AE35B3B}" destId="{4B6191A4-1A8F-416B-8035-1F310C8FA006}" srcOrd="0" destOrd="0" parTransId="{AC716548-0A4F-4392-8DE8-A759C01FBACD}" sibTransId="{A5A45E24-B786-4D85-88B3-FEDC261CA599}"/>
    <dgm:cxn modelId="{98785A36-B686-4951-A576-6B8C0D366E79}" srcId="{FE789E8D-C844-4CB6-87DE-C9BA7AE35B3B}" destId="{712745F8-D53D-4163-AC6D-F6B12BA07D88}" srcOrd="4" destOrd="0" parTransId="{53639810-926F-401D-A861-B393D15C8E0E}" sibTransId="{270BFE13-5C88-4A8E-9A77-13FFABF15FFA}"/>
    <dgm:cxn modelId="{1FD7F23B-B14F-BE45-955C-81CD8574BE0C}" type="presOf" srcId="{712745F8-D53D-4163-AC6D-F6B12BA07D88}" destId="{69AD78C0-3229-DB4E-95C4-40822F4FE0F3}" srcOrd="1" destOrd="0" presId="urn:microsoft.com/office/officeart/2005/8/layout/vProcess5"/>
    <dgm:cxn modelId="{7139F047-67CF-8E49-B935-DDF73C91E26A}" type="presOf" srcId="{712745F8-D53D-4163-AC6D-F6B12BA07D88}" destId="{1D8EFBDF-112F-5945-87C0-2C2FE326D574}" srcOrd="0" destOrd="0" presId="urn:microsoft.com/office/officeart/2005/8/layout/vProcess5"/>
    <dgm:cxn modelId="{AB9B304E-7124-6D4E-9BBF-FA7315EEA60D}" type="presOf" srcId="{40F6D754-D8D3-48E5-BAB5-815FD7B542E5}" destId="{23A34C1B-04FB-3448-9704-D5102DF57CA9}" srcOrd="0" destOrd="0" presId="urn:microsoft.com/office/officeart/2005/8/layout/vProcess5"/>
    <dgm:cxn modelId="{31041269-0743-534C-A59F-3CFF01F73ADE}" type="presOf" srcId="{977875AD-A114-424C-9A80-6AE31BA1CD4A}" destId="{451A76F2-A692-4449-A484-7F87148E680F}" srcOrd="0" destOrd="0" presId="urn:microsoft.com/office/officeart/2005/8/layout/vProcess5"/>
    <dgm:cxn modelId="{6BB7197F-7E02-D843-8789-F6F5860ABA83}" type="presOf" srcId="{E4A30542-A9D0-48B0-8DE9-9779F3EBCA7D}" destId="{89171323-3897-674F-9A11-F400D3DF3531}" srcOrd="0" destOrd="0" presId="urn:microsoft.com/office/officeart/2005/8/layout/vProcess5"/>
    <dgm:cxn modelId="{96041985-A338-A04B-BB22-2299DDCC5DFF}" type="presOf" srcId="{D67E2008-48CB-47EE-AC4F-C116348A0950}" destId="{D9A4A556-3E18-2849-B04C-58432FFE678C}" srcOrd="0" destOrd="0" presId="urn:microsoft.com/office/officeart/2005/8/layout/vProcess5"/>
    <dgm:cxn modelId="{15834099-AD99-C84B-94DF-9EB325E8E846}" type="presOf" srcId="{FE789E8D-C844-4CB6-87DE-C9BA7AE35B3B}" destId="{A666B45E-8A83-A441-9A8D-D90EEC141640}" srcOrd="0" destOrd="0" presId="urn:microsoft.com/office/officeart/2005/8/layout/vProcess5"/>
    <dgm:cxn modelId="{1B20FFAD-E6CB-E844-AF36-C119BA6F2865}" type="presOf" srcId="{203322ED-DD83-4C03-9EAD-6398B1E19ED8}" destId="{ED7EAB9F-514F-5345-B75E-D7F49DC818F7}" srcOrd="0" destOrd="0" presId="urn:microsoft.com/office/officeart/2005/8/layout/vProcess5"/>
    <dgm:cxn modelId="{6EE0C0B2-9330-4205-B459-D9F0CD85C061}" srcId="{FE789E8D-C844-4CB6-87DE-C9BA7AE35B3B}" destId="{E4A30542-A9D0-48B0-8DE9-9779F3EBCA7D}" srcOrd="2" destOrd="0" parTransId="{B6837D01-9D75-498B-BE82-832035D8DE61}" sibTransId="{93B9B606-2B82-489F-9E2A-0229097A7225}"/>
    <dgm:cxn modelId="{E57184B4-7F43-BA49-99A9-440EC6EC4E96}" type="presOf" srcId="{E4A30542-A9D0-48B0-8DE9-9779F3EBCA7D}" destId="{E762B057-96F3-5646-9667-3A548F48C50F}" srcOrd="1" destOrd="0" presId="urn:microsoft.com/office/officeart/2005/8/layout/vProcess5"/>
    <dgm:cxn modelId="{A00910BA-307F-4663-974F-1827CD767219}" srcId="{FE789E8D-C844-4CB6-87DE-C9BA7AE35B3B}" destId="{203322ED-DD83-4C03-9EAD-6398B1E19ED8}" srcOrd="3" destOrd="0" parTransId="{8772B4BB-7B01-4A4E-B59D-F77CD25991BD}" sibTransId="{D67E2008-48CB-47EE-AC4F-C116348A0950}"/>
    <dgm:cxn modelId="{6D508BC4-877C-41A0-8AF5-EC129DD9739A}" srcId="{FE789E8D-C844-4CB6-87DE-C9BA7AE35B3B}" destId="{40F6D754-D8D3-48E5-BAB5-815FD7B542E5}" srcOrd="1" destOrd="0" parTransId="{72DE4D18-8E7F-43E2-9B84-3EC7553FA916}" sibTransId="{977875AD-A114-424C-9A80-6AE31BA1CD4A}"/>
    <dgm:cxn modelId="{5A15B3CF-502E-7C45-B059-3AAA14308217}" type="presOf" srcId="{203322ED-DD83-4C03-9EAD-6398B1E19ED8}" destId="{35163E15-3B65-DB43-9D00-3B7F692F89D7}" srcOrd="1" destOrd="0" presId="urn:microsoft.com/office/officeart/2005/8/layout/vProcess5"/>
    <dgm:cxn modelId="{E13696D1-638F-424A-B24E-F214754F91B4}" type="presOf" srcId="{4B6191A4-1A8F-416B-8035-1F310C8FA006}" destId="{6F29DB57-E11C-874F-9BF8-A309958311FA}" srcOrd="0" destOrd="0" presId="urn:microsoft.com/office/officeart/2005/8/layout/vProcess5"/>
    <dgm:cxn modelId="{2616C8DA-F73A-D145-9086-10935B3AC4F8}" type="presOf" srcId="{A5A45E24-B786-4D85-88B3-FEDC261CA599}" destId="{53C16B93-B4AC-3B4E-B148-32062067B5FC}" srcOrd="0" destOrd="0" presId="urn:microsoft.com/office/officeart/2005/8/layout/vProcess5"/>
    <dgm:cxn modelId="{216838FA-4D44-2647-B415-BFAA487054DD}" type="presOf" srcId="{40F6D754-D8D3-48E5-BAB5-815FD7B542E5}" destId="{4F70ACC6-5D43-1A4B-A772-248B4BF153D8}" srcOrd="1" destOrd="0" presId="urn:microsoft.com/office/officeart/2005/8/layout/vProcess5"/>
    <dgm:cxn modelId="{119FDA36-F8E8-4D4E-ADC5-0611F23C8504}" type="presParOf" srcId="{A666B45E-8A83-A441-9A8D-D90EEC141640}" destId="{C2AF6DDA-157D-0643-9445-0AC26FA4E477}" srcOrd="0" destOrd="0" presId="urn:microsoft.com/office/officeart/2005/8/layout/vProcess5"/>
    <dgm:cxn modelId="{371842EE-E1CF-BF47-B98F-09CC042C5F33}" type="presParOf" srcId="{A666B45E-8A83-A441-9A8D-D90EEC141640}" destId="{6F29DB57-E11C-874F-9BF8-A309958311FA}" srcOrd="1" destOrd="0" presId="urn:microsoft.com/office/officeart/2005/8/layout/vProcess5"/>
    <dgm:cxn modelId="{94A892BC-C2C3-6B48-AE07-EDC331CAD5CF}" type="presParOf" srcId="{A666B45E-8A83-A441-9A8D-D90EEC141640}" destId="{23A34C1B-04FB-3448-9704-D5102DF57CA9}" srcOrd="2" destOrd="0" presId="urn:microsoft.com/office/officeart/2005/8/layout/vProcess5"/>
    <dgm:cxn modelId="{07057D07-96B6-654E-B7AD-BAA4554997D4}" type="presParOf" srcId="{A666B45E-8A83-A441-9A8D-D90EEC141640}" destId="{89171323-3897-674F-9A11-F400D3DF3531}" srcOrd="3" destOrd="0" presId="urn:microsoft.com/office/officeart/2005/8/layout/vProcess5"/>
    <dgm:cxn modelId="{31F6FE06-2C6E-B045-B71B-439534B32F49}" type="presParOf" srcId="{A666B45E-8A83-A441-9A8D-D90EEC141640}" destId="{ED7EAB9F-514F-5345-B75E-D7F49DC818F7}" srcOrd="4" destOrd="0" presId="urn:microsoft.com/office/officeart/2005/8/layout/vProcess5"/>
    <dgm:cxn modelId="{06213B56-5F7E-C14B-9750-5786E6B51FD1}" type="presParOf" srcId="{A666B45E-8A83-A441-9A8D-D90EEC141640}" destId="{1D8EFBDF-112F-5945-87C0-2C2FE326D574}" srcOrd="5" destOrd="0" presId="urn:microsoft.com/office/officeart/2005/8/layout/vProcess5"/>
    <dgm:cxn modelId="{1CBDDDF3-667D-B942-BECD-FF1BA45CA4C7}" type="presParOf" srcId="{A666B45E-8A83-A441-9A8D-D90EEC141640}" destId="{53C16B93-B4AC-3B4E-B148-32062067B5FC}" srcOrd="6" destOrd="0" presId="urn:microsoft.com/office/officeart/2005/8/layout/vProcess5"/>
    <dgm:cxn modelId="{6739C6ED-D8D9-5C4A-A69D-0AFFDD9E9FE8}" type="presParOf" srcId="{A666B45E-8A83-A441-9A8D-D90EEC141640}" destId="{451A76F2-A692-4449-A484-7F87148E680F}" srcOrd="7" destOrd="0" presId="urn:microsoft.com/office/officeart/2005/8/layout/vProcess5"/>
    <dgm:cxn modelId="{28B83460-E489-CF45-9E34-06CB7B47BFDB}" type="presParOf" srcId="{A666B45E-8A83-A441-9A8D-D90EEC141640}" destId="{858D2EBE-7D1D-D942-AA60-EC0BE7A5B2F4}" srcOrd="8" destOrd="0" presId="urn:microsoft.com/office/officeart/2005/8/layout/vProcess5"/>
    <dgm:cxn modelId="{57AC7BF9-2465-7742-B444-516F25A2AFB9}" type="presParOf" srcId="{A666B45E-8A83-A441-9A8D-D90EEC141640}" destId="{D9A4A556-3E18-2849-B04C-58432FFE678C}" srcOrd="9" destOrd="0" presId="urn:microsoft.com/office/officeart/2005/8/layout/vProcess5"/>
    <dgm:cxn modelId="{35959BA0-90A4-BD46-8695-DF8E774E80FF}" type="presParOf" srcId="{A666B45E-8A83-A441-9A8D-D90EEC141640}" destId="{EBFE9EBC-85D0-3249-AB85-1DDD77BB9AB2}" srcOrd="10" destOrd="0" presId="urn:microsoft.com/office/officeart/2005/8/layout/vProcess5"/>
    <dgm:cxn modelId="{DB9DC419-1119-6C44-B4EA-842DA6B146A8}" type="presParOf" srcId="{A666B45E-8A83-A441-9A8D-D90EEC141640}" destId="{4F70ACC6-5D43-1A4B-A772-248B4BF153D8}" srcOrd="11" destOrd="0" presId="urn:microsoft.com/office/officeart/2005/8/layout/vProcess5"/>
    <dgm:cxn modelId="{1C4A7181-8760-C047-A4E8-E7168C7CA65D}" type="presParOf" srcId="{A666B45E-8A83-A441-9A8D-D90EEC141640}" destId="{E762B057-96F3-5646-9667-3A548F48C50F}" srcOrd="12" destOrd="0" presId="urn:microsoft.com/office/officeart/2005/8/layout/vProcess5"/>
    <dgm:cxn modelId="{44FF2B54-CA4B-2F45-B72B-7A2FC137533B}" type="presParOf" srcId="{A666B45E-8A83-A441-9A8D-D90EEC141640}" destId="{35163E15-3B65-DB43-9D00-3B7F692F89D7}" srcOrd="13" destOrd="0" presId="urn:microsoft.com/office/officeart/2005/8/layout/vProcess5"/>
    <dgm:cxn modelId="{BF5AC0F2-1416-4D45-A9B3-1B6B467F042D}" type="presParOf" srcId="{A666B45E-8A83-A441-9A8D-D90EEC141640}" destId="{69AD78C0-3229-DB4E-95C4-40822F4FE0F3}" srcOrd="14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F40CE85-3490-5449-A638-B31418E0BB13}">
      <dsp:nvSpPr>
        <dsp:cNvPr id="0" name=""/>
        <dsp:cNvSpPr/>
      </dsp:nvSpPr>
      <dsp:spPr>
        <a:xfrm>
          <a:off x="0" y="0"/>
          <a:ext cx="7700306" cy="752990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Risk-based placement</a:t>
          </a:r>
          <a:endParaRPr lang="en-US" sz="2400" kern="1200"/>
        </a:p>
      </dsp:txBody>
      <dsp:txXfrm>
        <a:off x="22054" y="22054"/>
        <a:ext cx="6824144" cy="708882"/>
      </dsp:txXfrm>
    </dsp:sp>
    <dsp:sp modelId="{57B4CFF7-7F2B-164F-B64A-80385A332764}">
      <dsp:nvSpPr>
        <dsp:cNvPr id="0" name=""/>
        <dsp:cNvSpPr/>
      </dsp:nvSpPr>
      <dsp:spPr>
        <a:xfrm>
          <a:off x="644900" y="889897"/>
          <a:ext cx="7700306" cy="752990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2023 policy restrictions</a:t>
          </a:r>
          <a:endParaRPr lang="en-US" sz="2400" kern="1200"/>
        </a:p>
      </dsp:txBody>
      <dsp:txXfrm>
        <a:off x="666954" y="911951"/>
        <a:ext cx="6521854" cy="708882"/>
      </dsp:txXfrm>
    </dsp:sp>
    <dsp:sp modelId="{2153ECD9-AF34-F540-A904-E2DF6E4A49B1}">
      <dsp:nvSpPr>
        <dsp:cNvPr id="0" name=""/>
        <dsp:cNvSpPr/>
      </dsp:nvSpPr>
      <dsp:spPr>
        <a:xfrm>
          <a:off x="1280175" y="1779795"/>
          <a:ext cx="7700306" cy="752990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Many trans women housed in male estate</a:t>
          </a:r>
          <a:endParaRPr lang="en-US" sz="2400" kern="1200"/>
        </a:p>
      </dsp:txBody>
      <dsp:txXfrm>
        <a:off x="1302229" y="1801849"/>
        <a:ext cx="6531479" cy="708882"/>
      </dsp:txXfrm>
    </dsp:sp>
    <dsp:sp modelId="{0383AF06-8BE7-7840-AF29-256AE290113B}">
      <dsp:nvSpPr>
        <dsp:cNvPr id="0" name=""/>
        <dsp:cNvSpPr/>
      </dsp:nvSpPr>
      <dsp:spPr>
        <a:xfrm>
          <a:off x="1925076" y="2669692"/>
          <a:ext cx="7700306" cy="752990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Tension between identity &amp; safety</a:t>
          </a:r>
          <a:endParaRPr lang="en-US" sz="2400" kern="1200"/>
        </a:p>
      </dsp:txBody>
      <dsp:txXfrm>
        <a:off x="1947130" y="2691746"/>
        <a:ext cx="6521854" cy="708882"/>
      </dsp:txXfrm>
    </dsp:sp>
    <dsp:sp modelId="{FCAAE2D1-C780-C240-87D6-19037387B88F}">
      <dsp:nvSpPr>
        <dsp:cNvPr id="0" name=""/>
        <dsp:cNvSpPr/>
      </dsp:nvSpPr>
      <dsp:spPr>
        <a:xfrm>
          <a:off x="7210862" y="576722"/>
          <a:ext cx="489443" cy="489443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7940" tIns="27940" rIns="27940" bIns="2794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200" kern="1200"/>
        </a:p>
      </dsp:txBody>
      <dsp:txXfrm>
        <a:off x="7320987" y="576722"/>
        <a:ext cx="269193" cy="368306"/>
      </dsp:txXfrm>
    </dsp:sp>
    <dsp:sp modelId="{32EDD27F-30F4-C547-AAD7-07C84CAC9CB4}">
      <dsp:nvSpPr>
        <dsp:cNvPr id="0" name=""/>
        <dsp:cNvSpPr/>
      </dsp:nvSpPr>
      <dsp:spPr>
        <a:xfrm>
          <a:off x="7855763" y="1466619"/>
          <a:ext cx="489443" cy="489443"/>
        </a:xfrm>
        <a:prstGeom prst="downArrow">
          <a:avLst>
            <a:gd name="adj1" fmla="val 55000"/>
            <a:gd name="adj2" fmla="val 45000"/>
          </a:avLst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7940" tIns="27940" rIns="27940" bIns="2794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200" kern="1200"/>
        </a:p>
      </dsp:txBody>
      <dsp:txXfrm>
        <a:off x="7965888" y="1466619"/>
        <a:ext cx="269193" cy="368306"/>
      </dsp:txXfrm>
    </dsp:sp>
    <dsp:sp modelId="{4E5ECBA2-877E-114D-8263-F4FD4F75222E}">
      <dsp:nvSpPr>
        <dsp:cNvPr id="0" name=""/>
        <dsp:cNvSpPr/>
      </dsp:nvSpPr>
      <dsp:spPr>
        <a:xfrm>
          <a:off x="8491038" y="2356517"/>
          <a:ext cx="489443" cy="489443"/>
        </a:xfrm>
        <a:prstGeom prst="downArrow">
          <a:avLst>
            <a:gd name="adj1" fmla="val 55000"/>
            <a:gd name="adj2" fmla="val 45000"/>
          </a:avLst>
        </a:prstGeom>
        <a:solidFill>
          <a:schemeClr val="accent4">
            <a:tint val="40000"/>
            <a:alpha val="9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accent4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7940" tIns="27940" rIns="27940" bIns="2794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200" kern="1200"/>
        </a:p>
      </dsp:txBody>
      <dsp:txXfrm>
        <a:off x="8601163" y="2356517"/>
        <a:ext cx="269193" cy="36830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8F44768-580E-8942-AD2A-43944782E0B6}">
      <dsp:nvSpPr>
        <dsp:cNvPr id="0" name=""/>
        <dsp:cNvSpPr/>
      </dsp:nvSpPr>
      <dsp:spPr>
        <a:xfrm>
          <a:off x="2819" y="797700"/>
          <a:ext cx="2013434" cy="127853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29F3C64-636A-174A-A11A-E6E374ED9DAD}">
      <dsp:nvSpPr>
        <dsp:cNvPr id="0" name=""/>
        <dsp:cNvSpPr/>
      </dsp:nvSpPr>
      <dsp:spPr>
        <a:xfrm>
          <a:off x="226534" y="1010229"/>
          <a:ext cx="2013434" cy="127853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0" i="0" kern="1200"/>
            <a:t>Higher vulnerability to assault</a:t>
          </a:r>
          <a:endParaRPr lang="en-US" sz="1800" kern="1200"/>
        </a:p>
      </dsp:txBody>
      <dsp:txXfrm>
        <a:off x="263981" y="1047676"/>
        <a:ext cx="1938540" cy="1203636"/>
      </dsp:txXfrm>
    </dsp:sp>
    <dsp:sp modelId="{554564AB-55CC-A648-9FE0-2BD44F39D1DE}">
      <dsp:nvSpPr>
        <dsp:cNvPr id="0" name=""/>
        <dsp:cNvSpPr/>
      </dsp:nvSpPr>
      <dsp:spPr>
        <a:xfrm>
          <a:off x="2463684" y="797700"/>
          <a:ext cx="2013434" cy="127853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E3379B7-5EF9-294B-A8EB-CBC7AC2059F1}">
      <dsp:nvSpPr>
        <dsp:cNvPr id="0" name=""/>
        <dsp:cNvSpPr/>
      </dsp:nvSpPr>
      <dsp:spPr>
        <a:xfrm>
          <a:off x="2687399" y="1010229"/>
          <a:ext cx="2013434" cy="127853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0" i="0" kern="1200"/>
            <a:t>Harassment &amp; intimidation</a:t>
          </a:r>
          <a:endParaRPr lang="en-US" sz="1800" kern="1200"/>
        </a:p>
      </dsp:txBody>
      <dsp:txXfrm>
        <a:off x="2724846" y="1047676"/>
        <a:ext cx="1938540" cy="1203636"/>
      </dsp:txXfrm>
    </dsp:sp>
    <dsp:sp modelId="{D0AB8B5A-3CA5-2B47-9C5C-12FB50B18B8B}">
      <dsp:nvSpPr>
        <dsp:cNvPr id="0" name=""/>
        <dsp:cNvSpPr/>
      </dsp:nvSpPr>
      <dsp:spPr>
        <a:xfrm>
          <a:off x="4924548" y="797700"/>
          <a:ext cx="2013434" cy="127853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4C51451-1CB2-B640-86A3-1B46709A15A4}">
      <dsp:nvSpPr>
        <dsp:cNvPr id="0" name=""/>
        <dsp:cNvSpPr/>
      </dsp:nvSpPr>
      <dsp:spPr>
        <a:xfrm>
          <a:off x="5148263" y="1010229"/>
          <a:ext cx="2013434" cy="127853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0" i="0" kern="1200"/>
            <a:t>Risk of self-harm</a:t>
          </a:r>
          <a:endParaRPr lang="en-US" sz="1800" kern="1200"/>
        </a:p>
      </dsp:txBody>
      <dsp:txXfrm>
        <a:off x="5185710" y="1047676"/>
        <a:ext cx="1938540" cy="1203636"/>
      </dsp:txXfrm>
    </dsp:sp>
    <dsp:sp modelId="{C1E67126-3FE6-EC4D-99FD-21473F3093E6}">
      <dsp:nvSpPr>
        <dsp:cNvPr id="0" name=""/>
        <dsp:cNvSpPr/>
      </dsp:nvSpPr>
      <dsp:spPr>
        <a:xfrm>
          <a:off x="7385413" y="797700"/>
          <a:ext cx="2013434" cy="127853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DF7C44-7794-804E-8F18-86338BDAB5F6}">
      <dsp:nvSpPr>
        <dsp:cNvPr id="0" name=""/>
        <dsp:cNvSpPr/>
      </dsp:nvSpPr>
      <dsp:spPr>
        <a:xfrm>
          <a:off x="7609128" y="1010229"/>
          <a:ext cx="2013434" cy="127853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0" i="0" kern="1200"/>
            <a:t>Oversight by HM Inspectorate of Prisons</a:t>
          </a:r>
          <a:endParaRPr lang="en-US" sz="1800" kern="1200"/>
        </a:p>
      </dsp:txBody>
      <dsp:txXfrm>
        <a:off x="7646575" y="1047676"/>
        <a:ext cx="1938540" cy="1203636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61786C5-026F-4A9D-8A71-63C0419449A4}">
      <dsp:nvSpPr>
        <dsp:cNvPr id="0" name=""/>
        <dsp:cNvSpPr/>
      </dsp:nvSpPr>
      <dsp:spPr>
        <a:xfrm>
          <a:off x="923249" y="552377"/>
          <a:ext cx="1250177" cy="125017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1857650-04A3-45FB-944F-2A1A35CE1FCA}">
      <dsp:nvSpPr>
        <dsp:cNvPr id="0" name=""/>
        <dsp:cNvSpPr/>
      </dsp:nvSpPr>
      <dsp:spPr>
        <a:xfrm>
          <a:off x="159251" y="2150305"/>
          <a:ext cx="2778172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Used ‘for protection’</a:t>
          </a:r>
          <a:endParaRPr lang="en-US" sz="2500" kern="1200"/>
        </a:p>
      </dsp:txBody>
      <dsp:txXfrm>
        <a:off x="159251" y="2150305"/>
        <a:ext cx="2778172" cy="720000"/>
      </dsp:txXfrm>
    </dsp:sp>
    <dsp:sp modelId="{D9FFB997-CA94-4E9A-9F1B-B5AFEC186A5A}">
      <dsp:nvSpPr>
        <dsp:cNvPr id="0" name=""/>
        <dsp:cNvSpPr/>
      </dsp:nvSpPr>
      <dsp:spPr>
        <a:xfrm>
          <a:off x="4187602" y="552377"/>
          <a:ext cx="1250177" cy="125017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0083C9A-DB66-47E6-B7CE-7437E9D916D6}">
      <dsp:nvSpPr>
        <dsp:cNvPr id="0" name=""/>
        <dsp:cNvSpPr/>
      </dsp:nvSpPr>
      <dsp:spPr>
        <a:xfrm>
          <a:off x="3423605" y="2150305"/>
          <a:ext cx="2778172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Social isolation</a:t>
          </a:r>
          <a:endParaRPr lang="en-US" sz="2500" kern="1200"/>
        </a:p>
      </dsp:txBody>
      <dsp:txXfrm>
        <a:off x="3423605" y="2150305"/>
        <a:ext cx="2778172" cy="720000"/>
      </dsp:txXfrm>
    </dsp:sp>
    <dsp:sp modelId="{3AC83A51-A312-4E95-94FE-9B84B7A4BFF3}">
      <dsp:nvSpPr>
        <dsp:cNvPr id="0" name=""/>
        <dsp:cNvSpPr/>
      </dsp:nvSpPr>
      <dsp:spPr>
        <a:xfrm>
          <a:off x="7451955" y="552377"/>
          <a:ext cx="1250177" cy="125017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C9BFD7B-7D12-493A-A6B1-EE28B434F1AD}">
      <dsp:nvSpPr>
        <dsp:cNvPr id="0" name=""/>
        <dsp:cNvSpPr/>
      </dsp:nvSpPr>
      <dsp:spPr>
        <a:xfrm>
          <a:off x="6687958" y="2150305"/>
          <a:ext cx="2778172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Psychological harm</a:t>
          </a:r>
          <a:endParaRPr lang="en-US" sz="2500" kern="1200"/>
        </a:p>
      </dsp:txBody>
      <dsp:txXfrm>
        <a:off x="6687958" y="2150305"/>
        <a:ext cx="2778172" cy="72000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9193B48-E3FC-D641-9AFA-187AE2AE750D}">
      <dsp:nvSpPr>
        <dsp:cNvPr id="0" name=""/>
        <dsp:cNvSpPr/>
      </dsp:nvSpPr>
      <dsp:spPr>
        <a:xfrm>
          <a:off x="0" y="319401"/>
          <a:ext cx="9625383" cy="4788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6538F17-AEA9-8241-9A4D-784A2CB7F49C}">
      <dsp:nvSpPr>
        <dsp:cNvPr id="0" name=""/>
        <dsp:cNvSpPr/>
      </dsp:nvSpPr>
      <dsp:spPr>
        <a:xfrm>
          <a:off x="481269" y="38961"/>
          <a:ext cx="6737768" cy="560880"/>
        </a:xfrm>
        <a:prstGeom prst="round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54672" tIns="0" rIns="254672" bIns="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Hormone therapy access</a:t>
          </a:r>
          <a:endParaRPr lang="en-US" sz="1900" kern="1200"/>
        </a:p>
      </dsp:txBody>
      <dsp:txXfrm>
        <a:off x="508649" y="66341"/>
        <a:ext cx="6683008" cy="506120"/>
      </dsp:txXfrm>
    </dsp:sp>
    <dsp:sp modelId="{95A69FD7-275B-2342-996F-84E972BBCA79}">
      <dsp:nvSpPr>
        <dsp:cNvPr id="0" name=""/>
        <dsp:cNvSpPr/>
      </dsp:nvSpPr>
      <dsp:spPr>
        <a:xfrm>
          <a:off x="0" y="1181241"/>
          <a:ext cx="9625383" cy="4788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962297D-C024-4B47-9655-714C14984159}">
      <dsp:nvSpPr>
        <dsp:cNvPr id="0" name=""/>
        <dsp:cNvSpPr/>
      </dsp:nvSpPr>
      <dsp:spPr>
        <a:xfrm>
          <a:off x="481269" y="900801"/>
          <a:ext cx="6737768" cy="560880"/>
        </a:xfrm>
        <a:prstGeom prst="round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54672" tIns="0" rIns="254672" bIns="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Mental health needs</a:t>
          </a:r>
          <a:endParaRPr lang="en-US" sz="1900" kern="1200"/>
        </a:p>
      </dsp:txBody>
      <dsp:txXfrm>
        <a:off x="508649" y="928181"/>
        <a:ext cx="6683008" cy="506120"/>
      </dsp:txXfrm>
    </dsp:sp>
    <dsp:sp modelId="{4D0A8322-E088-E041-8201-214382094BAB}">
      <dsp:nvSpPr>
        <dsp:cNvPr id="0" name=""/>
        <dsp:cNvSpPr/>
      </dsp:nvSpPr>
      <dsp:spPr>
        <a:xfrm>
          <a:off x="0" y="2043081"/>
          <a:ext cx="9625383" cy="4788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568636F-64A0-7541-806D-AFB2734942A5}">
      <dsp:nvSpPr>
        <dsp:cNvPr id="0" name=""/>
        <dsp:cNvSpPr/>
      </dsp:nvSpPr>
      <dsp:spPr>
        <a:xfrm>
          <a:off x="481269" y="1762641"/>
          <a:ext cx="6737768" cy="560880"/>
        </a:xfrm>
        <a:prstGeom prst="round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54672" tIns="0" rIns="254672" bIns="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Managed by NHS England</a:t>
          </a:r>
          <a:endParaRPr lang="en-US" sz="1900" kern="1200"/>
        </a:p>
      </dsp:txBody>
      <dsp:txXfrm>
        <a:off x="508649" y="1790021"/>
        <a:ext cx="6683008" cy="506120"/>
      </dsp:txXfrm>
    </dsp:sp>
    <dsp:sp modelId="{FC6E50E4-A817-9A46-B597-702FAA9D8BD5}">
      <dsp:nvSpPr>
        <dsp:cNvPr id="0" name=""/>
        <dsp:cNvSpPr/>
      </dsp:nvSpPr>
      <dsp:spPr>
        <a:xfrm>
          <a:off x="0" y="2904921"/>
          <a:ext cx="9625383" cy="4788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3650474-D693-4C4F-86A0-6203EB12461A}">
      <dsp:nvSpPr>
        <dsp:cNvPr id="0" name=""/>
        <dsp:cNvSpPr/>
      </dsp:nvSpPr>
      <dsp:spPr>
        <a:xfrm>
          <a:off x="481269" y="2624481"/>
          <a:ext cx="6737768" cy="560880"/>
        </a:xfrm>
        <a:prstGeom prst="round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54672" tIns="0" rIns="254672" bIns="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Misgendering &amp; discrimination</a:t>
          </a:r>
          <a:endParaRPr lang="en-US" sz="1900" kern="1200"/>
        </a:p>
      </dsp:txBody>
      <dsp:txXfrm>
        <a:off x="508649" y="2651861"/>
        <a:ext cx="6683008" cy="506120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AA29A14-82CF-7145-98AD-603D67FCE02D}">
      <dsp:nvSpPr>
        <dsp:cNvPr id="0" name=""/>
        <dsp:cNvSpPr/>
      </dsp:nvSpPr>
      <dsp:spPr>
        <a:xfrm>
          <a:off x="0" y="65087"/>
          <a:ext cx="8825659" cy="59962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Case-by-case placement</a:t>
          </a:r>
          <a:endParaRPr lang="en-US" sz="2500" kern="1200"/>
        </a:p>
      </dsp:txBody>
      <dsp:txXfrm>
        <a:off x="29271" y="94358"/>
        <a:ext cx="8767117" cy="541083"/>
      </dsp:txXfrm>
    </dsp:sp>
    <dsp:sp modelId="{4F1593F7-3BF9-A141-BD93-8E9223F3E5F7}">
      <dsp:nvSpPr>
        <dsp:cNvPr id="0" name=""/>
        <dsp:cNvSpPr/>
      </dsp:nvSpPr>
      <dsp:spPr>
        <a:xfrm>
          <a:off x="0" y="736712"/>
          <a:ext cx="8825659" cy="59962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Consider:</a:t>
          </a:r>
          <a:endParaRPr lang="en-US" sz="2500" kern="1200"/>
        </a:p>
      </dsp:txBody>
      <dsp:txXfrm>
        <a:off x="29271" y="765983"/>
        <a:ext cx="8767117" cy="541083"/>
      </dsp:txXfrm>
    </dsp:sp>
    <dsp:sp modelId="{7A328E91-5886-4248-A388-806671E36E8C}">
      <dsp:nvSpPr>
        <dsp:cNvPr id="0" name=""/>
        <dsp:cNvSpPr/>
      </dsp:nvSpPr>
      <dsp:spPr>
        <a:xfrm>
          <a:off x="0" y="1408337"/>
          <a:ext cx="8825659" cy="59962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Gender identity</a:t>
          </a:r>
          <a:endParaRPr lang="en-US" sz="2500" kern="1200"/>
        </a:p>
      </dsp:txBody>
      <dsp:txXfrm>
        <a:off x="29271" y="1437608"/>
        <a:ext cx="8767117" cy="541083"/>
      </dsp:txXfrm>
    </dsp:sp>
    <dsp:sp modelId="{2F456F2D-1E34-5842-83B0-F8E9F0BF8C2D}">
      <dsp:nvSpPr>
        <dsp:cNvPr id="0" name=""/>
        <dsp:cNvSpPr/>
      </dsp:nvSpPr>
      <dsp:spPr>
        <a:xfrm>
          <a:off x="0" y="2079962"/>
          <a:ext cx="8825659" cy="59962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Risk to others</a:t>
          </a:r>
          <a:endParaRPr lang="en-US" sz="2500" kern="1200"/>
        </a:p>
      </dsp:txBody>
      <dsp:txXfrm>
        <a:off x="29271" y="2109233"/>
        <a:ext cx="8767117" cy="541083"/>
      </dsp:txXfrm>
    </dsp:sp>
    <dsp:sp modelId="{8A285AF5-8905-F046-AA6C-1342FB84D12A}">
      <dsp:nvSpPr>
        <dsp:cNvPr id="0" name=""/>
        <dsp:cNvSpPr/>
      </dsp:nvSpPr>
      <dsp:spPr>
        <a:xfrm>
          <a:off x="0" y="2751587"/>
          <a:ext cx="8825659" cy="59962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Vulnerability</a:t>
          </a:r>
          <a:endParaRPr lang="en-US" sz="2500" kern="1200"/>
        </a:p>
      </dsp:txBody>
      <dsp:txXfrm>
        <a:off x="29271" y="2780858"/>
        <a:ext cx="8767117" cy="541083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5B52712-A539-E245-A4B8-F953F7F3D4F0}">
      <dsp:nvSpPr>
        <dsp:cNvPr id="0" name=""/>
        <dsp:cNvSpPr/>
      </dsp:nvSpPr>
      <dsp:spPr>
        <a:xfrm>
          <a:off x="2819" y="965811"/>
          <a:ext cx="2013434" cy="1278530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54930EE2-81CD-6644-B51D-08F96A22768F}">
      <dsp:nvSpPr>
        <dsp:cNvPr id="0" name=""/>
        <dsp:cNvSpPr/>
      </dsp:nvSpPr>
      <dsp:spPr>
        <a:xfrm>
          <a:off x="226534" y="1178340"/>
          <a:ext cx="2013434" cy="127853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Continuity of hormone treatment</a:t>
          </a:r>
          <a:endParaRPr lang="en-US" sz="2000" kern="1200"/>
        </a:p>
      </dsp:txBody>
      <dsp:txXfrm>
        <a:off x="263981" y="1215787"/>
        <a:ext cx="1938540" cy="1203636"/>
      </dsp:txXfrm>
    </dsp:sp>
    <dsp:sp modelId="{282C9CB5-79F7-E94D-B6F6-9C27AFA8A34E}">
      <dsp:nvSpPr>
        <dsp:cNvPr id="0" name=""/>
        <dsp:cNvSpPr/>
      </dsp:nvSpPr>
      <dsp:spPr>
        <a:xfrm>
          <a:off x="2463684" y="965811"/>
          <a:ext cx="2013434" cy="1278530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F0DF102-BBE7-2346-9B15-157D9995B902}">
      <dsp:nvSpPr>
        <dsp:cNvPr id="0" name=""/>
        <dsp:cNvSpPr/>
      </dsp:nvSpPr>
      <dsp:spPr>
        <a:xfrm>
          <a:off x="2687399" y="1178340"/>
          <a:ext cx="2013434" cy="127853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Specialist mental health support</a:t>
          </a:r>
          <a:endParaRPr lang="en-US" sz="2000" kern="1200"/>
        </a:p>
      </dsp:txBody>
      <dsp:txXfrm>
        <a:off x="2724846" y="1215787"/>
        <a:ext cx="1938540" cy="1203636"/>
      </dsp:txXfrm>
    </dsp:sp>
    <dsp:sp modelId="{FDCA43F4-F0FF-FD42-939F-AA4D5A0A3FD9}">
      <dsp:nvSpPr>
        <dsp:cNvPr id="0" name=""/>
        <dsp:cNvSpPr/>
      </dsp:nvSpPr>
      <dsp:spPr>
        <a:xfrm>
          <a:off x="4924548" y="965811"/>
          <a:ext cx="2013434" cy="1278530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BE3294A-859A-BB40-9D31-0597817793F6}">
      <dsp:nvSpPr>
        <dsp:cNvPr id="0" name=""/>
        <dsp:cNvSpPr/>
      </dsp:nvSpPr>
      <dsp:spPr>
        <a:xfrm>
          <a:off x="5148263" y="1178340"/>
          <a:ext cx="2013434" cy="127853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Transparent monitoring</a:t>
          </a:r>
          <a:endParaRPr lang="en-US" sz="2000" kern="1200"/>
        </a:p>
      </dsp:txBody>
      <dsp:txXfrm>
        <a:off x="5185710" y="1215787"/>
        <a:ext cx="1938540" cy="1203636"/>
      </dsp:txXfrm>
    </dsp:sp>
    <dsp:sp modelId="{FA18EC2E-DFFB-5749-BE96-CE1363104128}">
      <dsp:nvSpPr>
        <dsp:cNvPr id="0" name=""/>
        <dsp:cNvSpPr/>
      </dsp:nvSpPr>
      <dsp:spPr>
        <a:xfrm>
          <a:off x="7385413" y="965811"/>
          <a:ext cx="2013434" cy="1278530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4FBE67C1-DA4E-AB47-8533-60370F6A7DAB}">
      <dsp:nvSpPr>
        <dsp:cNvPr id="0" name=""/>
        <dsp:cNvSpPr/>
      </dsp:nvSpPr>
      <dsp:spPr>
        <a:xfrm>
          <a:off x="7609128" y="1178340"/>
          <a:ext cx="2013434" cy="127853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Role of Prison Reform Trust</a:t>
          </a:r>
          <a:endParaRPr lang="en-US" sz="2000" kern="1200"/>
        </a:p>
      </dsp:txBody>
      <dsp:txXfrm>
        <a:off x="7646575" y="1215787"/>
        <a:ext cx="1938540" cy="1203636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E4E3858-E11A-4621-8CBD-853D2BDFB04C}">
      <dsp:nvSpPr>
        <dsp:cNvPr id="0" name=""/>
        <dsp:cNvSpPr/>
      </dsp:nvSpPr>
      <dsp:spPr>
        <a:xfrm>
          <a:off x="332378" y="698841"/>
          <a:ext cx="1029375" cy="1029375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CE726C3-540D-4031-A270-81A7983D6BA0}">
      <dsp:nvSpPr>
        <dsp:cNvPr id="0" name=""/>
        <dsp:cNvSpPr/>
      </dsp:nvSpPr>
      <dsp:spPr>
        <a:xfrm>
          <a:off x="551753" y="918216"/>
          <a:ext cx="590625" cy="59062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9815E83-3756-4B7D-B8C2-39EA08D6C8A5}">
      <dsp:nvSpPr>
        <dsp:cNvPr id="0" name=""/>
        <dsp:cNvSpPr/>
      </dsp:nvSpPr>
      <dsp:spPr>
        <a:xfrm>
          <a:off x="3316" y="2048841"/>
          <a:ext cx="1687500" cy="675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600" kern="1200"/>
            <a:t>Placement</a:t>
          </a:r>
          <a:endParaRPr lang="en-US" sz="1600" kern="1200"/>
        </a:p>
      </dsp:txBody>
      <dsp:txXfrm>
        <a:off x="3316" y="2048841"/>
        <a:ext cx="1687500" cy="675000"/>
      </dsp:txXfrm>
    </dsp:sp>
    <dsp:sp modelId="{511C7AA1-88B6-47E2-82BD-AC6268BA5FA9}">
      <dsp:nvSpPr>
        <dsp:cNvPr id="0" name=""/>
        <dsp:cNvSpPr/>
      </dsp:nvSpPr>
      <dsp:spPr>
        <a:xfrm>
          <a:off x="2315191" y="698841"/>
          <a:ext cx="1029375" cy="1029375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5FFE9F5-E951-4D56-AA86-FF2DF9120E23}">
      <dsp:nvSpPr>
        <dsp:cNvPr id="0" name=""/>
        <dsp:cNvSpPr/>
      </dsp:nvSpPr>
      <dsp:spPr>
        <a:xfrm>
          <a:off x="2534566" y="918216"/>
          <a:ext cx="590625" cy="59062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9DFA15B-41E7-4F87-AAA0-1717917B1102}">
      <dsp:nvSpPr>
        <dsp:cNvPr id="0" name=""/>
        <dsp:cNvSpPr/>
      </dsp:nvSpPr>
      <dsp:spPr>
        <a:xfrm>
          <a:off x="1986128" y="2048841"/>
          <a:ext cx="1687500" cy="675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600" kern="1200"/>
            <a:t>Safety</a:t>
          </a:r>
          <a:endParaRPr lang="en-US" sz="1600" kern="1200"/>
        </a:p>
      </dsp:txBody>
      <dsp:txXfrm>
        <a:off x="1986128" y="2048841"/>
        <a:ext cx="1687500" cy="675000"/>
      </dsp:txXfrm>
    </dsp:sp>
    <dsp:sp modelId="{F3097913-847C-48D4-99B0-57DBB781E068}">
      <dsp:nvSpPr>
        <dsp:cNvPr id="0" name=""/>
        <dsp:cNvSpPr/>
      </dsp:nvSpPr>
      <dsp:spPr>
        <a:xfrm>
          <a:off x="4298004" y="698841"/>
          <a:ext cx="1029375" cy="1029375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04B8545-6734-4AA4-8213-AA738CCA94CA}">
      <dsp:nvSpPr>
        <dsp:cNvPr id="0" name=""/>
        <dsp:cNvSpPr/>
      </dsp:nvSpPr>
      <dsp:spPr>
        <a:xfrm>
          <a:off x="4517379" y="918216"/>
          <a:ext cx="590625" cy="590625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0E14394-6420-424A-B45F-1FF690FCCDEC}">
      <dsp:nvSpPr>
        <dsp:cNvPr id="0" name=""/>
        <dsp:cNvSpPr/>
      </dsp:nvSpPr>
      <dsp:spPr>
        <a:xfrm>
          <a:off x="3968941" y="2048841"/>
          <a:ext cx="1687500" cy="675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600" kern="1200"/>
            <a:t>Healthcare</a:t>
          </a:r>
          <a:endParaRPr lang="en-US" sz="1600" kern="1200"/>
        </a:p>
      </dsp:txBody>
      <dsp:txXfrm>
        <a:off x="3968941" y="2048841"/>
        <a:ext cx="1687500" cy="675000"/>
      </dsp:txXfrm>
    </dsp:sp>
    <dsp:sp modelId="{7BF3FD7D-4D84-4098-9626-9CC35C7C39DA}">
      <dsp:nvSpPr>
        <dsp:cNvPr id="0" name=""/>
        <dsp:cNvSpPr/>
      </dsp:nvSpPr>
      <dsp:spPr>
        <a:xfrm>
          <a:off x="6280816" y="698841"/>
          <a:ext cx="1029375" cy="1029375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2B2C4C7-6ACE-48A8-8287-ED2CDE090980}">
      <dsp:nvSpPr>
        <dsp:cNvPr id="0" name=""/>
        <dsp:cNvSpPr/>
      </dsp:nvSpPr>
      <dsp:spPr>
        <a:xfrm>
          <a:off x="6500191" y="918216"/>
          <a:ext cx="590625" cy="590625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550CFC1-59ED-4B9B-9A72-D2F6CB5697C3}">
      <dsp:nvSpPr>
        <dsp:cNvPr id="0" name=""/>
        <dsp:cNvSpPr/>
      </dsp:nvSpPr>
      <dsp:spPr>
        <a:xfrm>
          <a:off x="5951754" y="2048841"/>
          <a:ext cx="1687500" cy="675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600" kern="1200"/>
            <a:t>Dignity</a:t>
          </a:r>
          <a:endParaRPr lang="en-US" sz="1600" kern="1200"/>
        </a:p>
      </dsp:txBody>
      <dsp:txXfrm>
        <a:off x="5951754" y="2048841"/>
        <a:ext cx="1687500" cy="675000"/>
      </dsp:txXfrm>
    </dsp:sp>
    <dsp:sp modelId="{DD930D24-3F4A-459F-9EE9-05C8EE26A81D}">
      <dsp:nvSpPr>
        <dsp:cNvPr id="0" name=""/>
        <dsp:cNvSpPr/>
      </dsp:nvSpPr>
      <dsp:spPr>
        <a:xfrm>
          <a:off x="8263629" y="698841"/>
          <a:ext cx="1029375" cy="1029375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EFD8DB6-AE4A-45F2-91D3-B0EEC9EE9F8E}">
      <dsp:nvSpPr>
        <dsp:cNvPr id="0" name=""/>
        <dsp:cNvSpPr/>
      </dsp:nvSpPr>
      <dsp:spPr>
        <a:xfrm>
          <a:off x="8483004" y="918216"/>
          <a:ext cx="590625" cy="590625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EA253D3-147A-4DB7-A8E5-A44BA8CA1EB3}">
      <dsp:nvSpPr>
        <dsp:cNvPr id="0" name=""/>
        <dsp:cNvSpPr/>
      </dsp:nvSpPr>
      <dsp:spPr>
        <a:xfrm>
          <a:off x="7934566" y="2048841"/>
          <a:ext cx="1687500" cy="675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600" kern="1200"/>
            <a:t>Need for balanced reform</a:t>
          </a:r>
          <a:endParaRPr lang="en-US" sz="1600" kern="1200"/>
        </a:p>
      </dsp:txBody>
      <dsp:txXfrm>
        <a:off x="7934566" y="2048841"/>
        <a:ext cx="1687500" cy="675000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F29DB57-E11C-874F-9BF8-A309958311FA}">
      <dsp:nvSpPr>
        <dsp:cNvPr id="0" name=""/>
        <dsp:cNvSpPr/>
      </dsp:nvSpPr>
      <dsp:spPr>
        <a:xfrm>
          <a:off x="0" y="0"/>
          <a:ext cx="6795757" cy="61493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b="0" i="0" kern="1200" dirty="0"/>
            <a:t>Background Reading: I accessed the initial reading online, as there were more sources available, and I was able to access sources like ones I had previously read, as a suggestion to look further into the topic </a:t>
          </a:r>
          <a:endParaRPr lang="en-US" sz="1100" kern="1200" dirty="0"/>
        </a:p>
      </dsp:txBody>
      <dsp:txXfrm>
        <a:off x="18011" y="18011"/>
        <a:ext cx="6060248" cy="578912"/>
      </dsp:txXfrm>
    </dsp:sp>
    <dsp:sp modelId="{23A34C1B-04FB-3448-9704-D5102DF57CA9}">
      <dsp:nvSpPr>
        <dsp:cNvPr id="0" name=""/>
        <dsp:cNvSpPr/>
      </dsp:nvSpPr>
      <dsp:spPr>
        <a:xfrm>
          <a:off x="507475" y="700341"/>
          <a:ext cx="6795757" cy="61493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b="0" i="0" kern="1200"/>
            <a:t>Planning: I decided what reading was relevant to my presentation by reading a variety of different sources and doing more research into the topic </a:t>
          </a:r>
          <a:endParaRPr lang="en-US" sz="1100" kern="1200"/>
        </a:p>
      </dsp:txBody>
      <dsp:txXfrm>
        <a:off x="525486" y="718352"/>
        <a:ext cx="5852552" cy="578912"/>
      </dsp:txXfrm>
    </dsp:sp>
    <dsp:sp modelId="{89171323-3897-674F-9A11-F400D3DF3531}">
      <dsp:nvSpPr>
        <dsp:cNvPr id="0" name=""/>
        <dsp:cNvSpPr/>
      </dsp:nvSpPr>
      <dsp:spPr>
        <a:xfrm>
          <a:off x="1014950" y="1400683"/>
          <a:ext cx="6795757" cy="61493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b="0" i="0" kern="1200"/>
            <a:t>Structure: I used the sources to structure my assignment by addressing some of the key challenges first and then moving on to the solutions </a:t>
          </a:r>
          <a:endParaRPr lang="en-US" sz="1100" kern="1200"/>
        </a:p>
      </dsp:txBody>
      <dsp:txXfrm>
        <a:off x="1032961" y="1418694"/>
        <a:ext cx="5852552" cy="578912"/>
      </dsp:txXfrm>
    </dsp:sp>
    <dsp:sp modelId="{ED7EAB9F-514F-5345-B75E-D7F49DC818F7}">
      <dsp:nvSpPr>
        <dsp:cNvPr id="0" name=""/>
        <dsp:cNvSpPr/>
      </dsp:nvSpPr>
      <dsp:spPr>
        <a:xfrm>
          <a:off x="1522426" y="2101024"/>
          <a:ext cx="6795757" cy="61493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b="0" i="0" kern="1200"/>
            <a:t>Wider reading: I did look at some posts on social media to further my reading, and also at some online blogs to get a better understanding</a:t>
          </a:r>
          <a:endParaRPr lang="en-US" sz="1100" kern="1200"/>
        </a:p>
      </dsp:txBody>
      <dsp:txXfrm>
        <a:off x="1540437" y="2119035"/>
        <a:ext cx="5852552" cy="578912"/>
      </dsp:txXfrm>
    </dsp:sp>
    <dsp:sp modelId="{1D8EFBDF-112F-5945-87C0-2C2FE326D574}">
      <dsp:nvSpPr>
        <dsp:cNvPr id="0" name=""/>
        <dsp:cNvSpPr/>
      </dsp:nvSpPr>
      <dsp:spPr>
        <a:xfrm>
          <a:off x="2029901" y="2801366"/>
          <a:ext cx="6795757" cy="61493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b="0" i="0" kern="1200"/>
            <a:t>Reflection/Challenges: I found it difficult to find sources that were not online, such as in the library. Next time, I would spend more time trying to look for these to help widen my source collection </a:t>
          </a:r>
          <a:endParaRPr lang="en-US" sz="1100" kern="1200"/>
        </a:p>
      </dsp:txBody>
      <dsp:txXfrm>
        <a:off x="2047912" y="2819377"/>
        <a:ext cx="5852552" cy="578912"/>
      </dsp:txXfrm>
    </dsp:sp>
    <dsp:sp modelId="{53C16B93-B4AC-3B4E-B148-32062067B5FC}">
      <dsp:nvSpPr>
        <dsp:cNvPr id="0" name=""/>
        <dsp:cNvSpPr/>
      </dsp:nvSpPr>
      <dsp:spPr>
        <a:xfrm>
          <a:off x="6396050" y="449243"/>
          <a:ext cx="399707" cy="399707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800" kern="1200"/>
        </a:p>
      </dsp:txBody>
      <dsp:txXfrm>
        <a:off x="6485984" y="449243"/>
        <a:ext cx="219839" cy="300780"/>
      </dsp:txXfrm>
    </dsp:sp>
    <dsp:sp modelId="{451A76F2-A692-4449-A484-7F87148E680F}">
      <dsp:nvSpPr>
        <dsp:cNvPr id="0" name=""/>
        <dsp:cNvSpPr/>
      </dsp:nvSpPr>
      <dsp:spPr>
        <a:xfrm>
          <a:off x="6903525" y="1149584"/>
          <a:ext cx="399707" cy="399707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800" kern="1200"/>
        </a:p>
      </dsp:txBody>
      <dsp:txXfrm>
        <a:off x="6993459" y="1149584"/>
        <a:ext cx="219839" cy="300780"/>
      </dsp:txXfrm>
    </dsp:sp>
    <dsp:sp modelId="{858D2EBE-7D1D-D942-AA60-EC0BE7A5B2F4}">
      <dsp:nvSpPr>
        <dsp:cNvPr id="0" name=""/>
        <dsp:cNvSpPr/>
      </dsp:nvSpPr>
      <dsp:spPr>
        <a:xfrm>
          <a:off x="7411001" y="1839677"/>
          <a:ext cx="399707" cy="399707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800" kern="1200"/>
        </a:p>
      </dsp:txBody>
      <dsp:txXfrm>
        <a:off x="7500935" y="1839677"/>
        <a:ext cx="219839" cy="300780"/>
      </dsp:txXfrm>
    </dsp:sp>
    <dsp:sp modelId="{D9A4A556-3E18-2849-B04C-58432FFE678C}">
      <dsp:nvSpPr>
        <dsp:cNvPr id="0" name=""/>
        <dsp:cNvSpPr/>
      </dsp:nvSpPr>
      <dsp:spPr>
        <a:xfrm>
          <a:off x="7918476" y="2546851"/>
          <a:ext cx="399707" cy="399707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800" kern="1200"/>
        </a:p>
      </dsp:txBody>
      <dsp:txXfrm>
        <a:off x="8008410" y="2546851"/>
        <a:ext cx="219839" cy="30078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2099733"/>
            <a:ext cx="8825658" cy="2677648"/>
          </a:xfrm>
        </p:spPr>
        <p:txBody>
          <a:bodyPr anchor="b"/>
          <a:lstStyle>
            <a:lvl1pPr>
              <a:defRPr sz="5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 bwMode="gray"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gray">
          <a:xfrm rot="5400000">
            <a:off x="10158984" y="1792224"/>
            <a:ext cx="990599" cy="304799"/>
          </a:xfrm>
        </p:spPr>
        <p:txBody>
          <a:bodyPr anchor="t"/>
          <a:lstStyle>
            <a:lvl1pPr algn="l"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fld id="{6444479B-705B-4489-957E-7E8A228BDFA0}" type="datetime1">
              <a:rPr lang="en-US" smtClean="0"/>
              <a:t>3/4/26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 bwMode="gray">
          <a:xfrm rot="5400000">
            <a:off x="8951976" y="3227832"/>
            <a:ext cx="3859795" cy="304801"/>
          </a:xfrm>
        </p:spPr>
        <p:txBody>
          <a:bodyPr/>
          <a:lstStyle>
            <a:lvl1pPr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11" name="Rectangle 1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352540" y="295729"/>
            <a:ext cx="838199" cy="767687"/>
          </a:xfrm>
        </p:spPr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495269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4954" y="2603500"/>
            <a:ext cx="8825659" cy="341630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89F774-3FA6-43B8-9241-99959C8FD463}" type="datetime1">
              <a:rPr lang="en-US" smtClean="0"/>
              <a:t>3/4/26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13112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Rectangle 9"/>
            <p:cNvSpPr/>
            <p:nvPr/>
          </p:nvSpPr>
          <p:spPr bwMode="gray">
            <a:xfrm>
              <a:off x="7289800" y="402165"/>
              <a:ext cx="44788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5"/>
            <p:cNvSpPr/>
            <p:nvPr/>
          </p:nvSpPr>
          <p:spPr bwMode="gray">
            <a:xfrm rot="16200000">
              <a:off x="3787244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5922489">
              <a:off x="4698352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677645"/>
            <a:ext cx="4351025" cy="2283824"/>
          </a:xfrm>
        </p:spPr>
        <p:txBody>
          <a:bodyPr anchor="ctr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95559" y="2677644"/>
            <a:ext cx="3757545" cy="2283824"/>
          </a:xfrm>
        </p:spPr>
        <p:txBody>
          <a:bodyPr anchor="ctr"/>
          <a:lstStyle>
            <a:lvl1pPr marL="0" indent="0" algn="l">
              <a:buNone/>
              <a:defRPr sz="2000"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504452-5DCC-4FE2-A5C9-8A5EF6714D65}" type="datetime1">
              <a:rPr lang="en-US" smtClean="0"/>
              <a:t>3/4/26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7146310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54954" y="2603500"/>
            <a:ext cx="4825158" cy="3416301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08712" y="2603500"/>
            <a:ext cx="4825159" cy="3416300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79ABC2-0180-4F3A-A895-A85BC724D472}" type="datetime1">
              <a:rPr lang="en-US" smtClean="0"/>
              <a:t>3/4/26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6947799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482515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4954" y="3179762"/>
            <a:ext cx="4825158" cy="2840039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08712" y="2603500"/>
            <a:ext cx="482515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08712" y="3179762"/>
            <a:ext cx="4825159" cy="28400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A38F49-B3E2-4BF0-BEC7-C30D34ABBB8D}" type="datetime1">
              <a:rPr lang="en-US" smtClean="0"/>
              <a:t>3/4/26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268351"/>
      </p:ext>
    </p:extLst>
  </p:cSld>
  <p:clrMapOvr>
    <a:masterClrMapping/>
  </p:clrMapOvr>
  <p:hf sldNum="0"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15BF18-0007-481C-AA29-413124BC3EE7}" type="datetime1">
              <a:rPr lang="en-US" smtClean="0"/>
              <a:t>3/4/26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5374028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BE9870-3748-43AD-B547-02A075CB4A1D}" type="datetime1">
              <a:rPr lang="en-US" smtClean="0"/>
              <a:t>3/4/26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9383914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Freeform 5"/>
            <p:cNvSpPr/>
            <p:nvPr/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295400"/>
            <a:ext cx="2793158" cy="16002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81146" y="1447800"/>
            <a:ext cx="5190066" cy="4572000"/>
          </a:xfrm>
        </p:spPr>
        <p:txBody>
          <a:bodyPr anchor="ctr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129280"/>
            <a:ext cx="2793158" cy="2895599"/>
          </a:xfrm>
        </p:spPr>
        <p:txBody>
          <a:bodyPr/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E7897-33C5-4F1A-9307-D068E37F3DC7}" type="datetime1">
              <a:rPr lang="en-US" smtClean="0"/>
              <a:t>3/4/26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730388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6172200" y="402165"/>
              <a:ext cx="55964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5"/>
            <p:cNvSpPr/>
            <p:nvPr/>
          </p:nvSpPr>
          <p:spPr bwMode="gray">
            <a:xfrm rot="15922489">
              <a:off x="4203594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32954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693333"/>
            <a:ext cx="3865134" cy="1735667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547870" y="1143000"/>
            <a:ext cx="3227193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marL="0" lvl="0" indent="0" algn="ctr">
              <a:buNone/>
            </a:pPr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657600"/>
            <a:ext cx="3859212" cy="1371600"/>
          </a:xfrm>
        </p:spPr>
        <p:txBody>
          <a:bodyPr>
            <a:normAutofit/>
          </a:bodyPr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171BA-CC09-47C8-A6DF-F5C5CB59CEEC}" type="datetime1">
              <a:rPr lang="en-US" smtClean="0"/>
              <a:t>3/4/26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8866977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3" name="Rectangle 12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5"/>
            <p:cNvSpPr/>
            <p:nvPr/>
          </p:nvSpPr>
          <p:spPr bwMode="gray">
            <a:xfrm rot="10371525">
              <a:off x="263767" y="443825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1" name="Freeform 5"/>
            <p:cNvSpPr/>
            <p:nvPr/>
          </p:nvSpPr>
          <p:spPr bwMode="gray">
            <a:xfrm rot="10800000">
              <a:off x="459506" y="321130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4969927"/>
            <a:ext cx="8825659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4" y="685800"/>
            <a:ext cx="8825659" cy="3429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536665"/>
            <a:ext cx="8825658" cy="493712"/>
          </a:xfrm>
        </p:spPr>
        <p:txBody>
          <a:bodyPr>
            <a:normAutofit/>
          </a:bodyPr>
          <a:lstStyle>
            <a:lvl1pPr marL="0" indent="0">
              <a:buNone/>
              <a:defRPr sz="12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A38F49-B3E2-4BF0-BEC7-C30D34ABBB8D}" type="datetime1">
              <a:rPr lang="en-US" smtClean="0"/>
              <a:t>3/4/26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71741124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5"/>
            <p:cNvSpPr/>
            <p:nvPr/>
          </p:nvSpPr>
          <p:spPr bwMode="gray">
            <a:xfrm rot="21010068">
              <a:off x="8490951" y="271487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7" name="Freeform 5"/>
            <p:cNvSpPr/>
            <p:nvPr/>
          </p:nvSpPr>
          <p:spPr bwMode="gray">
            <a:xfrm>
              <a:off x="455612" y="2801319"/>
              <a:ext cx="11277600" cy="3602637"/>
            </a:xfrm>
            <a:custGeom>
              <a:avLst/>
              <a:gdLst/>
              <a:ahLst/>
              <a:cxnLst/>
              <a:rect l="l" t="t" r="r" b="b"/>
              <a:pathLst>
                <a:path w="10000" h="7946">
                  <a:moveTo>
                    <a:pt x="0" y="0"/>
                  </a:moveTo>
                  <a:lnTo>
                    <a:pt x="0" y="7945"/>
                  </a:lnTo>
                  <a:lnTo>
                    <a:pt x="10000" y="7946"/>
                  </a:lnTo>
                  <a:lnTo>
                    <a:pt x="10000" y="4"/>
                  </a:lnTo>
                  <a:lnTo>
                    <a:pt x="10000" y="4"/>
                  </a:lnTo>
                  <a:lnTo>
                    <a:pt x="9773" y="91"/>
                  </a:lnTo>
                  <a:lnTo>
                    <a:pt x="9547" y="175"/>
                  </a:lnTo>
                  <a:lnTo>
                    <a:pt x="9320" y="256"/>
                  </a:lnTo>
                  <a:lnTo>
                    <a:pt x="9092" y="326"/>
                  </a:lnTo>
                  <a:lnTo>
                    <a:pt x="8865" y="396"/>
                  </a:lnTo>
                  <a:lnTo>
                    <a:pt x="8637" y="462"/>
                  </a:lnTo>
                  <a:lnTo>
                    <a:pt x="8412" y="518"/>
                  </a:lnTo>
                  <a:lnTo>
                    <a:pt x="8184" y="571"/>
                  </a:lnTo>
                  <a:lnTo>
                    <a:pt x="7957" y="620"/>
                  </a:lnTo>
                  <a:lnTo>
                    <a:pt x="7734" y="662"/>
                  </a:lnTo>
                  <a:lnTo>
                    <a:pt x="7508" y="704"/>
                  </a:lnTo>
                  <a:lnTo>
                    <a:pt x="7285" y="739"/>
                  </a:lnTo>
                  <a:lnTo>
                    <a:pt x="7062" y="767"/>
                  </a:lnTo>
                  <a:lnTo>
                    <a:pt x="6840" y="795"/>
                  </a:lnTo>
                  <a:lnTo>
                    <a:pt x="6620" y="819"/>
                  </a:lnTo>
                  <a:lnTo>
                    <a:pt x="6402" y="837"/>
                  </a:lnTo>
                  <a:lnTo>
                    <a:pt x="6184" y="851"/>
                  </a:lnTo>
                  <a:lnTo>
                    <a:pt x="5968" y="865"/>
                  </a:lnTo>
                  <a:lnTo>
                    <a:pt x="5755" y="872"/>
                  </a:lnTo>
                  <a:lnTo>
                    <a:pt x="5542" y="879"/>
                  </a:lnTo>
                  <a:lnTo>
                    <a:pt x="5332" y="882"/>
                  </a:lnTo>
                  <a:lnTo>
                    <a:pt x="5124" y="879"/>
                  </a:lnTo>
                  <a:lnTo>
                    <a:pt x="4918" y="879"/>
                  </a:lnTo>
                  <a:lnTo>
                    <a:pt x="4714" y="872"/>
                  </a:lnTo>
                  <a:lnTo>
                    <a:pt x="4514" y="861"/>
                  </a:lnTo>
                  <a:lnTo>
                    <a:pt x="4316" y="851"/>
                  </a:lnTo>
                  <a:lnTo>
                    <a:pt x="4122" y="840"/>
                  </a:lnTo>
                  <a:lnTo>
                    <a:pt x="3929" y="823"/>
                  </a:lnTo>
                  <a:lnTo>
                    <a:pt x="3739" y="805"/>
                  </a:lnTo>
                  <a:lnTo>
                    <a:pt x="3553" y="788"/>
                  </a:lnTo>
                  <a:lnTo>
                    <a:pt x="3190" y="742"/>
                  </a:lnTo>
                  <a:lnTo>
                    <a:pt x="2842" y="693"/>
                  </a:lnTo>
                  <a:lnTo>
                    <a:pt x="2508" y="641"/>
                  </a:lnTo>
                  <a:lnTo>
                    <a:pt x="2192" y="585"/>
                  </a:lnTo>
                  <a:lnTo>
                    <a:pt x="1890" y="525"/>
                  </a:lnTo>
                  <a:lnTo>
                    <a:pt x="1610" y="462"/>
                  </a:lnTo>
                  <a:lnTo>
                    <a:pt x="1347" y="399"/>
                  </a:lnTo>
                  <a:lnTo>
                    <a:pt x="1105" y="336"/>
                  </a:lnTo>
                  <a:lnTo>
                    <a:pt x="883" y="277"/>
                  </a:lnTo>
                  <a:lnTo>
                    <a:pt x="686" y="221"/>
                  </a:lnTo>
                  <a:lnTo>
                    <a:pt x="508" y="168"/>
                  </a:lnTo>
                  <a:lnTo>
                    <a:pt x="358" y="123"/>
                  </a:lnTo>
                  <a:lnTo>
                    <a:pt x="232" y="81"/>
                  </a:lnTo>
                  <a:lnTo>
                    <a:pt x="59" y="21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8798" y="1063417"/>
            <a:ext cx="8831816" cy="1372986"/>
          </a:xfrm>
        </p:spPr>
        <p:txBody>
          <a:bodyPr/>
          <a:lstStyle>
            <a:lvl1pPr>
              <a:defRPr sz="4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543300"/>
            <a:ext cx="8825659" cy="24765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A38F49-B3E2-4BF0-BEC7-C30D34ABBB8D}" type="datetime1">
              <a:rPr lang="en-US" smtClean="0"/>
              <a:t>3/4/26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61960729"/>
      </p:ext>
    </p:extLst>
  </p:cSld>
  <p:clrMapOvr>
    <a:masterClrMapping/>
  </p:clrMapOvr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7" name="Rectangle 1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Oval 22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Oval 23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Oval 24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5"/>
            <p:cNvSpPr/>
            <p:nvPr/>
          </p:nvSpPr>
          <p:spPr bwMode="gray">
            <a:xfrm rot="21010068">
              <a:off x="8490951" y="41851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8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16" name="TextBox 15"/>
          <p:cNvSpPr txBox="1"/>
          <p:nvPr/>
        </p:nvSpPr>
        <p:spPr bwMode="gray">
          <a:xfrm>
            <a:off x="881566" y="607336"/>
            <a:ext cx="8019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 bwMode="gray">
          <a:xfrm>
            <a:off x="9884458" y="2613787"/>
            <a:ext cx="652763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81878" y="982134"/>
            <a:ext cx="8453906" cy="2696632"/>
          </a:xfrm>
        </p:spPr>
        <p:txBody>
          <a:bodyPr/>
          <a:lstStyle>
            <a:lvl1pPr>
              <a:defRPr sz="4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 bwMode="gray">
          <a:xfrm>
            <a:off x="1945945" y="3678766"/>
            <a:ext cx="7731219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>
                    <a:lumMod val="60000"/>
                    <a:lumOff val="40000"/>
                  </a:schemeClr>
                </a:solidFill>
                <a:latin typeface="+mn-lt"/>
                <a:ea typeface="+mn-ea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029199"/>
            <a:ext cx="9244897" cy="997857"/>
          </a:xfrm>
        </p:spPr>
        <p:txBody>
          <a:bodyPr anchor="ctr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A38F49-B3E2-4BF0-BEC7-C30D34ABBB8D}" type="datetime1">
              <a:rPr lang="en-US" smtClean="0"/>
              <a:t>3/4/26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9" name="Rectangle 18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483005"/>
      </p:ext>
    </p:extLst>
  </p:cSld>
  <p:clrMapOvr>
    <a:masterClrMapping/>
  </p:clrMapOvr>
  <p:hf sldNum="0"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5"/>
            <p:cNvSpPr/>
            <p:nvPr/>
          </p:nvSpPr>
          <p:spPr bwMode="gray">
            <a:xfrm rot="21010068">
              <a:off x="8490951" y="4193583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370667"/>
            <a:ext cx="8825660" cy="1822514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5024967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A38F49-B3E2-4BF0-BEC7-C30D34ABBB8D}" type="datetime1">
              <a:rPr lang="en-US" smtClean="0"/>
              <a:t>3/4/26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88869610"/>
      </p:ext>
    </p:extLst>
  </p:cSld>
  <p:clrMapOvr>
    <a:masterClrMapping/>
  </p:clrMapOvr>
  <p:hf sldNum="0"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2"/>
            <a:ext cx="314187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54953" y="3179764"/>
            <a:ext cx="314187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2721" y="2603500"/>
            <a:ext cx="314700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12721" y="3179763"/>
            <a:ext cx="314700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88135" y="2603501"/>
            <a:ext cx="314573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88329" y="3179762"/>
            <a:ext cx="3145536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440397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777240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A38F49-B3E2-4BF0-BEC7-C30D34ABBB8D}" type="datetime1">
              <a:rPr lang="en-US" smtClean="0"/>
              <a:t>3/4/26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62563953"/>
      </p:ext>
    </p:extLst>
  </p:cSld>
  <p:clrMapOvr>
    <a:masterClrMapping/>
  </p:clrMapOvr>
  <p:hf sldNum="0" hdr="0" ft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532844"/>
            <a:ext cx="30504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334553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54954" y="5109106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68865" y="4532844"/>
            <a:ext cx="3050438" cy="576263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1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748462" y="2603500"/>
            <a:ext cx="2691243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4570172" y="5109105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82775" y="4532845"/>
            <a:ext cx="305109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2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163031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82775" y="5109104"/>
            <a:ext cx="3051096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cxnSp>
        <p:nvCxnSpPr>
          <p:cNvPr id="43" name="Straight Connector 42"/>
          <p:cNvCxnSpPr/>
          <p:nvPr/>
        </p:nvCxnSpPr>
        <p:spPr>
          <a:xfrm>
            <a:off x="440583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4" name="Straight Connector 43"/>
          <p:cNvCxnSpPr/>
          <p:nvPr/>
        </p:nvCxnSpPr>
        <p:spPr>
          <a:xfrm>
            <a:off x="7797802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A38F49-B3E2-4BF0-BEC7-C30D34ABBB8D}" type="datetime1">
              <a:rPr lang="en-US" smtClean="0"/>
              <a:t>3/4/26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561111" y="6391838"/>
            <a:ext cx="3644282" cy="304801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26998971"/>
      </p:ext>
    </p:extLst>
  </p:cSld>
  <p:clrMapOvr>
    <a:masterClrMapping/>
  </p:clrMapOvr>
  <p:hf sldNum="0" hdr="0" ft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2603500"/>
            <a:ext cx="8825659" cy="3416300"/>
          </a:xfrm>
        </p:spPr>
        <p:txBody>
          <a:bodyPr vert="eaVert" anchor="t" anchorCtr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95439" y="6391838"/>
            <a:ext cx="990599" cy="304799"/>
          </a:xfrm>
        </p:spPr>
        <p:txBody>
          <a:bodyPr/>
          <a:lstStyle/>
          <a:p>
            <a:fld id="{C07B66AD-7C08-490A-ADA4-B47E10FB2407}" type="datetime1">
              <a:rPr lang="en-US" smtClean="0"/>
              <a:t>3/4/26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1055206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Rectangle 6"/>
            <p:cNvSpPr/>
            <p:nvPr/>
          </p:nvSpPr>
          <p:spPr bwMode="gray">
            <a:xfrm>
              <a:off x="414867" y="402165"/>
              <a:ext cx="6510866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Freeform 5"/>
            <p:cNvSpPr/>
            <p:nvPr/>
          </p:nvSpPr>
          <p:spPr bwMode="gray">
            <a:xfrm rot="5101749">
              <a:off x="6294738" y="457773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0" name="Freeform 5"/>
            <p:cNvSpPr/>
            <p:nvPr/>
          </p:nvSpPr>
          <p:spPr bwMode="gray">
            <a:xfrm rot="5400000">
              <a:off x="44492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3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585235" y="1278467"/>
            <a:ext cx="1409965" cy="4748590"/>
          </a:xfrm>
        </p:spPr>
        <p:txBody>
          <a:bodyPr vert="eaVert" anchor="b" anchorCtr="0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1278467"/>
            <a:ext cx="6256025" cy="4748590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53104" y="6391838"/>
            <a:ext cx="992135" cy="304799"/>
          </a:xfrm>
        </p:spPr>
        <p:txBody>
          <a:bodyPr/>
          <a:lstStyle/>
          <a:p>
            <a:fld id="{05B95027-4255-49E7-9841-CD21BCC99996}" type="datetime1">
              <a:rPr lang="en-US" smtClean="0"/>
              <a:t>3/4/26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96178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7" name="Rectangle 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19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Freeform 5"/>
            <p:cNvSpPr/>
            <p:nvPr/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9" name="Freeform 5"/>
            <p:cNvSpPr/>
            <p:nvPr/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4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gray">
          <a:xfrm>
            <a:off x="1154954" y="973668"/>
            <a:ext cx="8761413" cy="70696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8761413" cy="34163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653104" y="6391838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1" i="0">
                <a:solidFill>
                  <a:schemeClr val="accent1"/>
                </a:solidFill>
              </a:defRPr>
            </a:lvl1pPr>
          </a:lstStyle>
          <a:p>
            <a:fld id="{7DA38F49-B3E2-4BF0-BEC7-C30D34ABBB8D}" type="datetime1">
              <a:rPr lang="en-US" smtClean="0"/>
              <a:t>3/4/26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61110" y="6391838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1" i="0">
                <a:solidFill>
                  <a:schemeClr val="accent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21" name="Rectangle 2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bg1"/>
                </a:solidFill>
              </a:defRPr>
            </a:lvl1pPr>
          </a:lstStyle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352180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1" r:id="rId1"/>
    <p:sldLayoutId id="2147483762" r:id="rId2"/>
    <p:sldLayoutId id="2147483763" r:id="rId3"/>
    <p:sldLayoutId id="2147483764" r:id="rId4"/>
    <p:sldLayoutId id="2147483765" r:id="rId5"/>
    <p:sldLayoutId id="2147483766" r:id="rId6"/>
    <p:sldLayoutId id="2147483767" r:id="rId7"/>
    <p:sldLayoutId id="2147483768" r:id="rId8"/>
    <p:sldLayoutId id="2147483769" r:id="rId9"/>
    <p:sldLayoutId id="2147483770" r:id="rId10"/>
    <p:sldLayoutId id="2147483771" r:id="rId11"/>
    <p:sldLayoutId id="2147483772" r:id="rId12"/>
    <p:sldLayoutId id="2147483773" r:id="rId13"/>
    <p:sldLayoutId id="2147483774" r:id="rId14"/>
    <p:sldLayoutId id="2147483775" r:id="rId15"/>
    <p:sldLayoutId id="2147483776" r:id="rId16"/>
    <p:sldLayoutId id="2147483777" r:id="rId17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3600" b="0" i="0" kern="1200">
          <a:solidFill>
            <a:schemeClr val="bg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6.xml"/><Relationship Id="rId7" Type="http://schemas.microsoft.com/office/2007/relationships/diagramDrawing" Target="../diagrams/drawing6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6.xml"/><Relationship Id="rId5" Type="http://schemas.openxmlformats.org/officeDocument/2006/relationships/diagramQuickStyle" Target="../diagrams/quickStyle6.xml"/><Relationship Id="rId4" Type="http://schemas.openxmlformats.org/officeDocument/2006/relationships/diagramLayout" Target="../diagrams/layout6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7.xml"/><Relationship Id="rId7" Type="http://schemas.microsoft.com/office/2007/relationships/diagramDrawing" Target="../diagrams/drawing7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7.xml"/><Relationship Id="rId5" Type="http://schemas.openxmlformats.org/officeDocument/2006/relationships/diagramQuickStyle" Target="../diagrams/quickStyle7.xml"/><Relationship Id="rId4" Type="http://schemas.openxmlformats.org/officeDocument/2006/relationships/diagramLayout" Target="../diagrams/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atch-22.org.uk/resources/the-challenges-of-being-transgender-in-prison/" TargetMode="External"/><Relationship Id="rId7" Type="http://schemas.openxmlformats.org/officeDocument/2006/relationships/hyperlink" Target="https://www.gov.uk/government/news/new-transgender-prisoner-policy-comes-into-force" TargetMode="External"/><Relationship Id="rId2" Type="http://schemas.openxmlformats.org/officeDocument/2006/relationships/hyperlink" Target="https://prisonreformtrust.org.uk/the-care-and-management-of-transgender-prisoners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assets.publishing.service.gov.uk/media/685bf9050433072fce0e1010/Guidance_on_Prisoners_who_are_Transgender_-_External.pdf" TargetMode="External"/><Relationship Id="rId5" Type="http://schemas.openxmlformats.org/officeDocument/2006/relationships/hyperlink" Target="https://www.gov.uk/government/statistics/hmpps-offender-equalities-annual-report-2024-to-2025" TargetMode="External"/><Relationship Id="rId4" Type="http://schemas.openxmlformats.org/officeDocument/2006/relationships/hyperlink" Target="https://www.gov.uk/government/publications/the-care-and-management-of-individuals-who-are-transgender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red background with black lines&#10;&#10;Description automatically generated">
            <a:extLst>
              <a:ext uri="{FF2B5EF4-FFF2-40B4-BE49-F238E27FC236}">
                <a16:creationId xmlns:a16="http://schemas.microsoft.com/office/drawing/2014/main" id="{9356B6D6-41EB-9F01-A7C4-6B717703B70F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40000"/>
          </a:blip>
          <a:srcRect t="23752" r="9091" b="25112"/>
          <a:stretch>
            <a:fillRect/>
          </a:stretch>
        </p:blipFill>
        <p:spPr>
          <a:xfrm>
            <a:off x="20" y="152"/>
            <a:ext cx="12191980" cy="6857848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B0A5396-0BD0-3243-9877-1925F312C18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0080" y="985233"/>
            <a:ext cx="5758628" cy="3355853"/>
          </a:xfrm>
        </p:spPr>
        <p:txBody>
          <a:bodyPr anchor="t">
            <a:normAutofit fontScale="90000"/>
          </a:bodyPr>
          <a:lstStyle/>
          <a:p>
            <a:pPr>
              <a:lnSpc>
                <a:spcPct val="90000"/>
              </a:lnSpc>
            </a:pPr>
            <a:r>
              <a:rPr lang="en-US" sz="4200" dirty="0">
                <a:solidFill>
                  <a:srgbClr val="FFFFFF"/>
                </a:solidFill>
              </a:rPr>
              <a:t>Challenges faced by transgender individuals within the UK prison system and how they can be addressed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8BF3D4D-D3C1-5941-AA75-A47A22C768B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40080" y="5251621"/>
            <a:ext cx="4439920" cy="1104721"/>
          </a:xfrm>
        </p:spPr>
        <p:txBody>
          <a:bodyPr anchor="t">
            <a:normAutofit/>
          </a:bodyPr>
          <a:lstStyle/>
          <a:p>
            <a:r>
              <a:rPr lang="en-US" dirty="0">
                <a:solidFill>
                  <a:srgbClr val="FFFFFF"/>
                </a:solidFill>
              </a:rPr>
              <a:t>BMLC6007</a:t>
            </a:r>
          </a:p>
          <a:p>
            <a:r>
              <a:rPr lang="en-US" dirty="0">
                <a:solidFill>
                  <a:srgbClr val="FFFFFF"/>
                </a:solidFill>
              </a:rPr>
              <a:t>2103342</a:t>
            </a:r>
          </a:p>
        </p:txBody>
      </p:sp>
    </p:spTree>
    <p:extLst>
      <p:ext uri="{BB962C8B-B14F-4D97-AF65-F5344CB8AC3E}">
        <p14:creationId xmlns:p14="http://schemas.microsoft.com/office/powerpoint/2010/main" val="88995089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B219AE65-9B94-44EA-BEF3-EF4BFA169C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F0C81A57-9CD5-461B-8FFE-4A8CB6CFBE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017539" y="467397"/>
            <a:ext cx="695829" cy="5919116"/>
          </a:xfrm>
          <a:prstGeom prst="rect">
            <a:avLst/>
          </a:prstGeom>
          <a:solidFill>
            <a:srgbClr val="0D0D0D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3086C462-37F4-494D-8292-CCB95221CC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  <a:solidFill>
            <a:srgbClr val="FFFFFF"/>
          </a:solidFill>
        </p:grpSpPr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2C7D2D64-353F-4802-AA48-A70CE6020B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no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5">
              <a:extLst>
                <a:ext uri="{FF2B5EF4-FFF2-40B4-BE49-F238E27FC236}">
                  <a16:creationId xmlns:a16="http://schemas.microsoft.com/office/drawing/2014/main" id="{30A6328F-CAA3-4052-BF4C-14BD47706E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242950FE-395F-2343-9BDD-32EB42ED30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4954" y="855481"/>
            <a:ext cx="8761413" cy="898674"/>
          </a:xfrm>
        </p:spPr>
        <p:txBody>
          <a:bodyPr anchor="b">
            <a:normAutofit/>
          </a:bodyPr>
          <a:lstStyle/>
          <a:p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Key terms and context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1CB402-1D3E-344A-85DB-CD7E7219B10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54954" y="2079173"/>
            <a:ext cx="8182191" cy="3730689"/>
          </a:xfrm>
        </p:spPr>
        <p:txBody>
          <a:bodyPr anchor="ctr">
            <a:normAutofit lnSpcReduction="10000"/>
          </a:bodyPr>
          <a:lstStyle/>
          <a:p>
            <a:pPr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1600" b="0" i="0" u="none" strike="noStrike" dirty="0">
                <a:solidFill>
                  <a:schemeClr val="tx1"/>
                </a:solidFill>
                <a:effectLst/>
                <a:cs typeface="Arial" panose="020B0604020202020204" pitchFamily="34" charset="0"/>
              </a:rPr>
              <a:t>Transgender = gender identity differs from sex assigned at birth</a:t>
            </a:r>
          </a:p>
          <a:p>
            <a:pPr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1600" b="0" i="0" u="none" strike="noStrike" dirty="0">
                <a:solidFill>
                  <a:schemeClr val="tx1"/>
                </a:solidFill>
                <a:effectLst/>
                <a:cs typeface="Arial" panose="020B0604020202020204" pitchFamily="34" charset="0"/>
              </a:rPr>
              <a:t>UK prisons are sex-segregated</a:t>
            </a:r>
          </a:p>
          <a:p>
            <a:pPr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1600" b="0" i="0" u="none" strike="noStrike" dirty="0">
                <a:solidFill>
                  <a:schemeClr val="tx1"/>
                </a:solidFill>
                <a:effectLst/>
                <a:cs typeface="Arial" panose="020B0604020202020204" pitchFamily="34" charset="0"/>
              </a:rPr>
              <a:t>Policy managed by HM Prison and Probation Service</a:t>
            </a:r>
          </a:p>
          <a:p>
            <a:pPr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1600" b="0" i="0" u="none" strike="noStrike" dirty="0">
                <a:solidFill>
                  <a:schemeClr val="tx1"/>
                </a:solidFill>
                <a:effectLst/>
                <a:cs typeface="Arial" panose="020B0604020202020204" pitchFamily="34" charset="0"/>
              </a:rPr>
              <a:t>Legal protections:</a:t>
            </a:r>
          </a:p>
          <a:p>
            <a:pPr marL="742950" lvl="1" indent="-28575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b="0" i="0" u="none" strike="noStrike" dirty="0">
                <a:solidFill>
                  <a:schemeClr val="tx1"/>
                </a:solidFill>
                <a:effectLst/>
                <a:cs typeface="Arial" panose="020B0604020202020204" pitchFamily="34" charset="0"/>
              </a:rPr>
              <a:t>Equality Act 2010</a:t>
            </a:r>
          </a:p>
          <a:p>
            <a:pPr marL="742950" lvl="1" indent="-28575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b="0" i="0" u="none" strike="noStrike" dirty="0">
                <a:solidFill>
                  <a:schemeClr val="tx1"/>
                </a:solidFill>
                <a:effectLst/>
                <a:cs typeface="Arial" panose="020B0604020202020204" pitchFamily="34" charset="0"/>
              </a:rPr>
              <a:t>Gender Recognition Act 2004</a:t>
            </a:r>
            <a:endParaRPr lang="en-GB" dirty="0">
              <a:solidFill>
                <a:schemeClr val="tx1"/>
              </a:solidFill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1600" b="0" i="0" u="none" strike="noStrike" dirty="0">
                <a:solidFill>
                  <a:schemeClr val="tx1"/>
                </a:solidFill>
                <a:effectLst/>
              </a:rPr>
              <a:t>Around 339 transgender prisoners reported in England &amp; Wales (2025)</a:t>
            </a:r>
          </a:p>
          <a:p>
            <a:pPr marL="742950" lvl="1" indent="-28575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b="0" i="0" u="none" strike="noStrike" dirty="0">
                <a:solidFill>
                  <a:schemeClr val="tx1"/>
                </a:solidFill>
                <a:effectLst/>
              </a:rPr>
              <a:t>Most (81%) were assigned male at birth, and the majority identify as female</a:t>
            </a:r>
          </a:p>
          <a:p>
            <a:pPr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1600" b="0" i="0" u="none" strike="noStrike" dirty="0">
                <a:solidFill>
                  <a:schemeClr val="tx1"/>
                </a:solidFill>
                <a:effectLst/>
              </a:rPr>
              <a:t>Only a small number have a Gender Recognition Certificate</a:t>
            </a:r>
            <a:endParaRPr lang="en-GB" sz="1600" b="0" i="0" u="none" strike="noStrike" dirty="0">
              <a:solidFill>
                <a:schemeClr val="tx1"/>
              </a:solidFill>
              <a:effectLst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</a:pPr>
            <a:endParaRPr lang="en-US" sz="1300" dirty="0">
              <a:solidFill>
                <a:schemeClr val="tx1"/>
              </a:solidFill>
            </a:endParaRPr>
          </a:p>
          <a:p>
            <a:pPr marL="0" indent="0">
              <a:lnSpc>
                <a:spcPct val="90000"/>
              </a:lnSpc>
              <a:buNone/>
            </a:pPr>
            <a:r>
              <a:rPr lang="en-GB" sz="1800" b="0" i="0" u="none" strike="noStrike" dirty="0">
                <a:solidFill>
                  <a:schemeClr val="tx1"/>
                </a:solidFill>
                <a:effectLst/>
              </a:rPr>
              <a:t>(Ministry of Justice 2025)</a:t>
            </a:r>
            <a:endParaRPr lang="en-US" sz="13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1152664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4" name="Group 23">
            <a:extLst>
              <a:ext uri="{FF2B5EF4-FFF2-40B4-BE49-F238E27FC236}">
                <a16:creationId xmlns:a16="http://schemas.microsoft.com/office/drawing/2014/main" id="{6503EB0F-2257-4A3E-A73B-E1DE769B45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25" name="Rectangle 24">
              <a:extLst>
                <a:ext uri="{FF2B5EF4-FFF2-40B4-BE49-F238E27FC236}">
                  <a16:creationId xmlns:a16="http://schemas.microsoft.com/office/drawing/2014/main" id="{77012B2A-0D78-433A-8C68-8889D3DCDD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Freeform 5">
              <a:extLst>
                <a:ext uri="{FF2B5EF4-FFF2-40B4-BE49-F238E27FC236}">
                  <a16:creationId xmlns:a16="http://schemas.microsoft.com/office/drawing/2014/main" id="{119D0202-ED3F-47CC-90E9-4E963BCDAB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8" name="Rectangle 27">
            <a:extLst>
              <a:ext uri="{FF2B5EF4-FFF2-40B4-BE49-F238E27FC236}">
                <a16:creationId xmlns:a16="http://schemas.microsoft.com/office/drawing/2014/main" id="{670D6F2B-93AF-47D6-9378-5E54BE0AC6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20" name="Picture 19" descr="Person walking up a stairs">
            <a:extLst>
              <a:ext uri="{FF2B5EF4-FFF2-40B4-BE49-F238E27FC236}">
                <a16:creationId xmlns:a16="http://schemas.microsoft.com/office/drawing/2014/main" id="{9E966D29-106F-D166-4111-8ECD52E82EAA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15655" r="-1" b="22655"/>
          <a:stretch>
            <a:fillRect/>
          </a:stretch>
        </p:blipFill>
        <p:spPr>
          <a:xfrm>
            <a:off x="1" y="-5"/>
            <a:ext cx="12191695" cy="5020241"/>
          </a:xfrm>
          <a:custGeom>
            <a:avLst/>
            <a:gdLst/>
            <a:ahLst/>
            <a:cxnLst/>
            <a:rect l="l" t="t" r="r" b="b"/>
            <a:pathLst>
              <a:path w="12191695" h="5020241">
                <a:moveTo>
                  <a:pt x="0" y="0"/>
                </a:moveTo>
                <a:lnTo>
                  <a:pt x="12191695" y="0"/>
                </a:lnTo>
                <a:lnTo>
                  <a:pt x="12191695" y="4057991"/>
                </a:lnTo>
                <a:lnTo>
                  <a:pt x="11914945" y="4110187"/>
                </a:lnTo>
                <a:lnTo>
                  <a:pt x="11639412" y="4159931"/>
                </a:lnTo>
                <a:lnTo>
                  <a:pt x="11362661" y="4208624"/>
                </a:lnTo>
                <a:lnTo>
                  <a:pt x="11084690" y="4250310"/>
                </a:lnTo>
                <a:lnTo>
                  <a:pt x="10807939" y="4292347"/>
                </a:lnTo>
                <a:lnTo>
                  <a:pt x="10529968" y="4331582"/>
                </a:lnTo>
                <a:lnTo>
                  <a:pt x="10255655" y="4365211"/>
                </a:lnTo>
                <a:lnTo>
                  <a:pt x="9977684" y="4397089"/>
                </a:lnTo>
                <a:lnTo>
                  <a:pt x="9700933" y="4426165"/>
                </a:lnTo>
                <a:lnTo>
                  <a:pt x="9429058" y="4451387"/>
                </a:lnTo>
                <a:lnTo>
                  <a:pt x="9153526" y="4476609"/>
                </a:lnTo>
                <a:lnTo>
                  <a:pt x="8881651" y="4497628"/>
                </a:lnTo>
                <a:lnTo>
                  <a:pt x="8609776" y="4514092"/>
                </a:lnTo>
                <a:lnTo>
                  <a:pt x="8339121" y="4531258"/>
                </a:lnTo>
                <a:lnTo>
                  <a:pt x="8070903" y="4545620"/>
                </a:lnTo>
                <a:lnTo>
                  <a:pt x="7805124" y="4555779"/>
                </a:lnTo>
                <a:lnTo>
                  <a:pt x="7539345" y="4564537"/>
                </a:lnTo>
                <a:lnTo>
                  <a:pt x="7276005" y="4572944"/>
                </a:lnTo>
                <a:lnTo>
                  <a:pt x="7016322" y="4576798"/>
                </a:lnTo>
                <a:lnTo>
                  <a:pt x="6756639" y="4581001"/>
                </a:lnTo>
                <a:lnTo>
                  <a:pt x="6500613" y="4583103"/>
                </a:lnTo>
                <a:lnTo>
                  <a:pt x="6247026" y="4581001"/>
                </a:lnTo>
                <a:lnTo>
                  <a:pt x="5995877" y="4581001"/>
                </a:lnTo>
                <a:lnTo>
                  <a:pt x="5747167" y="4576798"/>
                </a:lnTo>
                <a:lnTo>
                  <a:pt x="5503333" y="4570492"/>
                </a:lnTo>
                <a:lnTo>
                  <a:pt x="5261938" y="4564537"/>
                </a:lnTo>
                <a:lnTo>
                  <a:pt x="5025418" y="4557881"/>
                </a:lnTo>
                <a:lnTo>
                  <a:pt x="4790118" y="4547722"/>
                </a:lnTo>
                <a:lnTo>
                  <a:pt x="4558477" y="4536862"/>
                </a:lnTo>
                <a:lnTo>
                  <a:pt x="4331710" y="4527054"/>
                </a:lnTo>
                <a:lnTo>
                  <a:pt x="3889152" y="4499379"/>
                </a:lnTo>
                <a:lnTo>
                  <a:pt x="3464881" y="4469954"/>
                </a:lnTo>
                <a:lnTo>
                  <a:pt x="3057678" y="4439126"/>
                </a:lnTo>
                <a:lnTo>
                  <a:pt x="2672421" y="4405147"/>
                </a:lnTo>
                <a:lnTo>
                  <a:pt x="2304232" y="4369765"/>
                </a:lnTo>
                <a:lnTo>
                  <a:pt x="1962864" y="4331582"/>
                </a:lnTo>
                <a:lnTo>
                  <a:pt x="1642223" y="4294099"/>
                </a:lnTo>
                <a:lnTo>
                  <a:pt x="1347183" y="4256616"/>
                </a:lnTo>
                <a:lnTo>
                  <a:pt x="1076528" y="4221235"/>
                </a:lnTo>
                <a:lnTo>
                  <a:pt x="836351" y="4187605"/>
                </a:lnTo>
                <a:lnTo>
                  <a:pt x="619339" y="4155727"/>
                </a:lnTo>
                <a:lnTo>
                  <a:pt x="436464" y="4129104"/>
                </a:lnTo>
                <a:lnTo>
                  <a:pt x="282848" y="4103881"/>
                </a:lnTo>
                <a:lnTo>
                  <a:pt x="71932" y="4067800"/>
                </a:lnTo>
                <a:lnTo>
                  <a:pt x="1" y="4055539"/>
                </a:lnTo>
                <a:lnTo>
                  <a:pt x="1" y="5020241"/>
                </a:lnTo>
                <a:lnTo>
                  <a:pt x="0" y="5020241"/>
                </a:lnTo>
                <a:close/>
              </a:path>
            </a:pathLst>
          </a:custGeom>
        </p:spPr>
      </p:pic>
      <p:sp>
        <p:nvSpPr>
          <p:cNvPr id="30" name="Freeform: Shape 29">
            <a:extLst>
              <a:ext uri="{FF2B5EF4-FFF2-40B4-BE49-F238E27FC236}">
                <a16:creationId xmlns:a16="http://schemas.microsoft.com/office/drawing/2014/main" id="{D36F3EEA-55D4-4677-80E7-92D00B8F34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055533"/>
            <a:ext cx="12192000" cy="2802467"/>
          </a:xfrm>
          <a:custGeom>
            <a:avLst/>
            <a:gdLst>
              <a:gd name="connsiteX0" fmla="*/ 1 w 12192000"/>
              <a:gd name="connsiteY0" fmla="*/ 0 h 2802467"/>
              <a:gd name="connsiteX1" fmla="*/ 71932 w 12192000"/>
              <a:gd name="connsiteY1" fmla="*/ 12261 h 2802467"/>
              <a:gd name="connsiteX2" fmla="*/ 282848 w 12192000"/>
              <a:gd name="connsiteY2" fmla="*/ 48342 h 2802467"/>
              <a:gd name="connsiteX3" fmla="*/ 436464 w 12192000"/>
              <a:gd name="connsiteY3" fmla="*/ 73565 h 2802467"/>
              <a:gd name="connsiteX4" fmla="*/ 619339 w 12192000"/>
              <a:gd name="connsiteY4" fmla="*/ 100188 h 2802467"/>
              <a:gd name="connsiteX5" fmla="*/ 836351 w 12192000"/>
              <a:gd name="connsiteY5" fmla="*/ 132066 h 2802467"/>
              <a:gd name="connsiteX6" fmla="*/ 1076528 w 12192000"/>
              <a:gd name="connsiteY6" fmla="*/ 165696 h 2802467"/>
              <a:gd name="connsiteX7" fmla="*/ 1347183 w 12192000"/>
              <a:gd name="connsiteY7" fmla="*/ 201077 h 2802467"/>
              <a:gd name="connsiteX8" fmla="*/ 1642223 w 12192000"/>
              <a:gd name="connsiteY8" fmla="*/ 238560 h 2802467"/>
              <a:gd name="connsiteX9" fmla="*/ 1962864 w 12192000"/>
              <a:gd name="connsiteY9" fmla="*/ 276043 h 2802467"/>
              <a:gd name="connsiteX10" fmla="*/ 2304232 w 12192000"/>
              <a:gd name="connsiteY10" fmla="*/ 314226 h 2802467"/>
              <a:gd name="connsiteX11" fmla="*/ 2672421 w 12192000"/>
              <a:gd name="connsiteY11" fmla="*/ 349608 h 2802467"/>
              <a:gd name="connsiteX12" fmla="*/ 3057678 w 12192000"/>
              <a:gd name="connsiteY12" fmla="*/ 383587 h 2802467"/>
              <a:gd name="connsiteX13" fmla="*/ 3464881 w 12192000"/>
              <a:gd name="connsiteY13" fmla="*/ 414415 h 2802467"/>
              <a:gd name="connsiteX14" fmla="*/ 3889152 w 12192000"/>
              <a:gd name="connsiteY14" fmla="*/ 443840 h 2802467"/>
              <a:gd name="connsiteX15" fmla="*/ 4331710 w 12192000"/>
              <a:gd name="connsiteY15" fmla="*/ 471515 h 2802467"/>
              <a:gd name="connsiteX16" fmla="*/ 4558476 w 12192000"/>
              <a:gd name="connsiteY16" fmla="*/ 481323 h 2802467"/>
              <a:gd name="connsiteX17" fmla="*/ 4790118 w 12192000"/>
              <a:gd name="connsiteY17" fmla="*/ 492183 h 2802467"/>
              <a:gd name="connsiteX18" fmla="*/ 5025418 w 12192000"/>
              <a:gd name="connsiteY18" fmla="*/ 502342 h 2802467"/>
              <a:gd name="connsiteX19" fmla="*/ 5261937 w 12192000"/>
              <a:gd name="connsiteY19" fmla="*/ 508998 h 2802467"/>
              <a:gd name="connsiteX20" fmla="*/ 5503332 w 12192000"/>
              <a:gd name="connsiteY20" fmla="*/ 514953 h 2802467"/>
              <a:gd name="connsiteX21" fmla="*/ 5747166 w 12192000"/>
              <a:gd name="connsiteY21" fmla="*/ 521259 h 2802467"/>
              <a:gd name="connsiteX22" fmla="*/ 5995877 w 12192000"/>
              <a:gd name="connsiteY22" fmla="*/ 525462 h 2802467"/>
              <a:gd name="connsiteX23" fmla="*/ 6247026 w 12192000"/>
              <a:gd name="connsiteY23" fmla="*/ 525462 h 2802467"/>
              <a:gd name="connsiteX24" fmla="*/ 6500613 w 12192000"/>
              <a:gd name="connsiteY24" fmla="*/ 527564 h 2802467"/>
              <a:gd name="connsiteX25" fmla="*/ 6756639 w 12192000"/>
              <a:gd name="connsiteY25" fmla="*/ 525462 h 2802467"/>
              <a:gd name="connsiteX26" fmla="*/ 7016322 w 12192000"/>
              <a:gd name="connsiteY26" fmla="*/ 521259 h 2802467"/>
              <a:gd name="connsiteX27" fmla="*/ 7276005 w 12192000"/>
              <a:gd name="connsiteY27" fmla="*/ 517405 h 2802467"/>
              <a:gd name="connsiteX28" fmla="*/ 7539345 w 12192000"/>
              <a:gd name="connsiteY28" fmla="*/ 508998 h 2802467"/>
              <a:gd name="connsiteX29" fmla="*/ 7805124 w 12192000"/>
              <a:gd name="connsiteY29" fmla="*/ 500240 h 2802467"/>
              <a:gd name="connsiteX30" fmla="*/ 8070903 w 12192000"/>
              <a:gd name="connsiteY30" fmla="*/ 490081 h 2802467"/>
              <a:gd name="connsiteX31" fmla="*/ 8339121 w 12192000"/>
              <a:gd name="connsiteY31" fmla="*/ 475719 h 2802467"/>
              <a:gd name="connsiteX32" fmla="*/ 8609776 w 12192000"/>
              <a:gd name="connsiteY32" fmla="*/ 458553 h 2802467"/>
              <a:gd name="connsiteX33" fmla="*/ 8881651 w 12192000"/>
              <a:gd name="connsiteY33" fmla="*/ 442089 h 2802467"/>
              <a:gd name="connsiteX34" fmla="*/ 9153526 w 12192000"/>
              <a:gd name="connsiteY34" fmla="*/ 421070 h 2802467"/>
              <a:gd name="connsiteX35" fmla="*/ 9429058 w 12192000"/>
              <a:gd name="connsiteY35" fmla="*/ 395848 h 2802467"/>
              <a:gd name="connsiteX36" fmla="*/ 9700933 w 12192000"/>
              <a:gd name="connsiteY36" fmla="*/ 370626 h 2802467"/>
              <a:gd name="connsiteX37" fmla="*/ 9977684 w 12192000"/>
              <a:gd name="connsiteY37" fmla="*/ 341550 h 2802467"/>
              <a:gd name="connsiteX38" fmla="*/ 10255655 w 12192000"/>
              <a:gd name="connsiteY38" fmla="*/ 309672 h 2802467"/>
              <a:gd name="connsiteX39" fmla="*/ 10529968 w 12192000"/>
              <a:gd name="connsiteY39" fmla="*/ 276043 h 2802467"/>
              <a:gd name="connsiteX40" fmla="*/ 10807939 w 12192000"/>
              <a:gd name="connsiteY40" fmla="*/ 236808 h 2802467"/>
              <a:gd name="connsiteX41" fmla="*/ 11084690 w 12192000"/>
              <a:gd name="connsiteY41" fmla="*/ 194771 h 2802467"/>
              <a:gd name="connsiteX42" fmla="*/ 11362661 w 12192000"/>
              <a:gd name="connsiteY42" fmla="*/ 153085 h 2802467"/>
              <a:gd name="connsiteX43" fmla="*/ 11639412 w 12192000"/>
              <a:gd name="connsiteY43" fmla="*/ 104392 h 2802467"/>
              <a:gd name="connsiteX44" fmla="*/ 11914945 w 12192000"/>
              <a:gd name="connsiteY44" fmla="*/ 54648 h 2802467"/>
              <a:gd name="connsiteX45" fmla="*/ 12191696 w 12192000"/>
              <a:gd name="connsiteY45" fmla="*/ 2452 h 2802467"/>
              <a:gd name="connsiteX46" fmla="*/ 12191696 w 12192000"/>
              <a:gd name="connsiteY46" fmla="*/ 2236410 h 2802467"/>
              <a:gd name="connsiteX47" fmla="*/ 12192000 w 12192000"/>
              <a:gd name="connsiteY47" fmla="*/ 2236410 h 2802467"/>
              <a:gd name="connsiteX48" fmla="*/ 12192000 w 12192000"/>
              <a:gd name="connsiteY48" fmla="*/ 2802467 h 2802467"/>
              <a:gd name="connsiteX49" fmla="*/ 12191696 w 12192000"/>
              <a:gd name="connsiteY49" fmla="*/ 2802467 h 2802467"/>
              <a:gd name="connsiteX50" fmla="*/ 0 w 12192000"/>
              <a:gd name="connsiteY50" fmla="*/ 2802467 h 2802467"/>
              <a:gd name="connsiteX51" fmla="*/ 0 w 12192000"/>
              <a:gd name="connsiteY51" fmla="*/ 2236410 h 2802467"/>
              <a:gd name="connsiteX52" fmla="*/ 1 w 12192000"/>
              <a:gd name="connsiteY52" fmla="*/ 2236410 h 28024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</a:cxnLst>
            <a:rect l="l" t="t" r="r" b="b"/>
            <a:pathLst>
              <a:path w="12192000" h="2802467">
                <a:moveTo>
                  <a:pt x="1" y="0"/>
                </a:moveTo>
                <a:lnTo>
                  <a:pt x="71932" y="12261"/>
                </a:lnTo>
                <a:lnTo>
                  <a:pt x="282848" y="48342"/>
                </a:lnTo>
                <a:lnTo>
                  <a:pt x="436464" y="73565"/>
                </a:lnTo>
                <a:lnTo>
                  <a:pt x="619339" y="100188"/>
                </a:lnTo>
                <a:lnTo>
                  <a:pt x="836351" y="132066"/>
                </a:lnTo>
                <a:lnTo>
                  <a:pt x="1076528" y="165696"/>
                </a:lnTo>
                <a:lnTo>
                  <a:pt x="1347183" y="201077"/>
                </a:lnTo>
                <a:lnTo>
                  <a:pt x="1642223" y="238560"/>
                </a:lnTo>
                <a:lnTo>
                  <a:pt x="1962864" y="276043"/>
                </a:lnTo>
                <a:lnTo>
                  <a:pt x="2304232" y="314226"/>
                </a:lnTo>
                <a:lnTo>
                  <a:pt x="2672421" y="349608"/>
                </a:lnTo>
                <a:lnTo>
                  <a:pt x="3057678" y="383587"/>
                </a:lnTo>
                <a:lnTo>
                  <a:pt x="3464881" y="414415"/>
                </a:lnTo>
                <a:lnTo>
                  <a:pt x="3889152" y="443840"/>
                </a:lnTo>
                <a:lnTo>
                  <a:pt x="4331710" y="471515"/>
                </a:lnTo>
                <a:lnTo>
                  <a:pt x="4558476" y="481323"/>
                </a:lnTo>
                <a:lnTo>
                  <a:pt x="4790118" y="492183"/>
                </a:lnTo>
                <a:lnTo>
                  <a:pt x="5025418" y="502342"/>
                </a:lnTo>
                <a:lnTo>
                  <a:pt x="5261937" y="508998"/>
                </a:lnTo>
                <a:lnTo>
                  <a:pt x="5503332" y="514953"/>
                </a:lnTo>
                <a:lnTo>
                  <a:pt x="5747166" y="521259"/>
                </a:lnTo>
                <a:lnTo>
                  <a:pt x="5995877" y="525462"/>
                </a:lnTo>
                <a:lnTo>
                  <a:pt x="6247026" y="525462"/>
                </a:lnTo>
                <a:lnTo>
                  <a:pt x="6500613" y="527564"/>
                </a:lnTo>
                <a:lnTo>
                  <a:pt x="6756639" y="525462"/>
                </a:lnTo>
                <a:lnTo>
                  <a:pt x="7016322" y="521259"/>
                </a:lnTo>
                <a:lnTo>
                  <a:pt x="7276005" y="517405"/>
                </a:lnTo>
                <a:lnTo>
                  <a:pt x="7539345" y="508998"/>
                </a:lnTo>
                <a:lnTo>
                  <a:pt x="7805124" y="500240"/>
                </a:lnTo>
                <a:lnTo>
                  <a:pt x="8070903" y="490081"/>
                </a:lnTo>
                <a:lnTo>
                  <a:pt x="8339121" y="475719"/>
                </a:lnTo>
                <a:lnTo>
                  <a:pt x="8609776" y="458553"/>
                </a:lnTo>
                <a:lnTo>
                  <a:pt x="8881651" y="442089"/>
                </a:lnTo>
                <a:lnTo>
                  <a:pt x="9153526" y="421070"/>
                </a:lnTo>
                <a:lnTo>
                  <a:pt x="9429058" y="395848"/>
                </a:lnTo>
                <a:lnTo>
                  <a:pt x="9700933" y="370626"/>
                </a:lnTo>
                <a:lnTo>
                  <a:pt x="9977684" y="341550"/>
                </a:lnTo>
                <a:lnTo>
                  <a:pt x="10255655" y="309672"/>
                </a:lnTo>
                <a:lnTo>
                  <a:pt x="10529968" y="276043"/>
                </a:lnTo>
                <a:lnTo>
                  <a:pt x="10807939" y="236808"/>
                </a:lnTo>
                <a:lnTo>
                  <a:pt x="11084690" y="194771"/>
                </a:lnTo>
                <a:lnTo>
                  <a:pt x="11362661" y="153085"/>
                </a:lnTo>
                <a:lnTo>
                  <a:pt x="11639412" y="104392"/>
                </a:lnTo>
                <a:lnTo>
                  <a:pt x="11914945" y="54648"/>
                </a:lnTo>
                <a:lnTo>
                  <a:pt x="12191696" y="2452"/>
                </a:lnTo>
                <a:lnTo>
                  <a:pt x="12191696" y="2236410"/>
                </a:lnTo>
                <a:lnTo>
                  <a:pt x="12192000" y="2236410"/>
                </a:lnTo>
                <a:lnTo>
                  <a:pt x="12192000" y="2802467"/>
                </a:lnTo>
                <a:lnTo>
                  <a:pt x="12191696" y="2802467"/>
                </a:lnTo>
                <a:lnTo>
                  <a:pt x="0" y="2802467"/>
                </a:lnTo>
                <a:lnTo>
                  <a:pt x="0" y="2236410"/>
                </a:lnTo>
                <a:lnTo>
                  <a:pt x="1" y="223641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2" name="Freeform 5">
            <a:extLst>
              <a:ext uri="{FF2B5EF4-FFF2-40B4-BE49-F238E27FC236}">
                <a16:creationId xmlns:a16="http://schemas.microsoft.com/office/drawing/2014/main" id="{C91E93A7-6C7F-4F77-9CB0-280D958EF4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0" y="1587"/>
            <a:ext cx="12192000" cy="6856413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B942B5F-E90A-634D-B99C-BFCC83BE8C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92199" y="4854346"/>
            <a:ext cx="10407602" cy="868026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4400">
                <a:solidFill>
                  <a:srgbClr val="EBEBEB"/>
                </a:solidFill>
              </a:rPr>
              <a:t>Challenges </a:t>
            </a:r>
          </a:p>
        </p:txBody>
      </p:sp>
      <p:sp>
        <p:nvSpPr>
          <p:cNvPr id="34" name="Freeform 16">
            <a:extLst>
              <a:ext uri="{FF2B5EF4-FFF2-40B4-BE49-F238E27FC236}">
                <a16:creationId xmlns:a16="http://schemas.microsoft.com/office/drawing/2014/main" id="{E4F17063-EDA4-417B-946F-BA357F3B39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242856" y="3785499"/>
            <a:ext cx="3472060" cy="825932"/>
          </a:xfrm>
          <a:custGeom>
            <a:avLst/>
            <a:gdLst>
              <a:gd name="connsiteX0" fmla="*/ 3470310 w 3472060"/>
              <a:gd name="connsiteY0" fmla="*/ 0 h 825932"/>
              <a:gd name="connsiteX1" fmla="*/ 3472060 w 3472060"/>
              <a:gd name="connsiteY1" fmla="*/ 12850 h 825932"/>
              <a:gd name="connsiteX2" fmla="*/ 3472060 w 3472060"/>
              <a:gd name="connsiteY2" fmla="*/ 480529 h 825932"/>
              <a:gd name="connsiteX3" fmla="*/ 3363699 w 3472060"/>
              <a:gd name="connsiteY3" fmla="*/ 498471 h 825932"/>
              <a:gd name="connsiteX4" fmla="*/ 42060 w 3472060"/>
              <a:gd name="connsiteY4" fmla="*/ 824486 h 825932"/>
              <a:gd name="connsiteX5" fmla="*/ 0 w 3472060"/>
              <a:gd name="connsiteY5" fmla="*/ 758452 h 825932"/>
              <a:gd name="connsiteX6" fmla="*/ 188014 w 3472060"/>
              <a:gd name="connsiteY6" fmla="*/ 735602 h 825932"/>
              <a:gd name="connsiteX7" fmla="*/ 284087 w 3472060"/>
              <a:gd name="connsiteY7" fmla="*/ 722590 h 825932"/>
              <a:gd name="connsiteX8" fmla="*/ 382288 w 3472060"/>
              <a:gd name="connsiteY8" fmla="*/ 709392 h 825932"/>
              <a:gd name="connsiteX9" fmla="*/ 481858 w 3472060"/>
              <a:gd name="connsiteY9" fmla="*/ 695774 h 825932"/>
              <a:gd name="connsiteX10" fmla="*/ 581897 w 3472060"/>
              <a:gd name="connsiteY10" fmla="*/ 680711 h 825932"/>
              <a:gd name="connsiteX11" fmla="*/ 683670 w 3472060"/>
              <a:gd name="connsiteY11" fmla="*/ 665256 h 825932"/>
              <a:gd name="connsiteX12" fmla="*/ 787206 w 3472060"/>
              <a:gd name="connsiteY12" fmla="*/ 649587 h 825932"/>
              <a:gd name="connsiteX13" fmla="*/ 892019 w 3472060"/>
              <a:gd name="connsiteY13" fmla="*/ 632968 h 825932"/>
              <a:gd name="connsiteX14" fmla="*/ 997620 w 3472060"/>
              <a:gd name="connsiteY14" fmla="*/ 614667 h 825932"/>
              <a:gd name="connsiteX15" fmla="*/ 1104727 w 3472060"/>
              <a:gd name="connsiteY15" fmla="*/ 596741 h 825932"/>
              <a:gd name="connsiteX16" fmla="*/ 1212669 w 3472060"/>
              <a:gd name="connsiteY16" fmla="*/ 577397 h 825932"/>
              <a:gd name="connsiteX17" fmla="*/ 1321506 w 3472060"/>
              <a:gd name="connsiteY17" fmla="*/ 556988 h 825932"/>
              <a:gd name="connsiteX18" fmla="*/ 1430709 w 3472060"/>
              <a:gd name="connsiteY18" fmla="*/ 536607 h 825932"/>
              <a:gd name="connsiteX19" fmla="*/ 1541050 w 3472060"/>
              <a:gd name="connsiteY19" fmla="*/ 514481 h 825932"/>
              <a:gd name="connsiteX20" fmla="*/ 1652805 w 3472060"/>
              <a:gd name="connsiteY20" fmla="*/ 492202 h 825932"/>
              <a:gd name="connsiteX21" fmla="*/ 1763708 w 3472060"/>
              <a:gd name="connsiteY21" fmla="*/ 469161 h 825932"/>
              <a:gd name="connsiteX22" fmla="*/ 1875795 w 3472060"/>
              <a:gd name="connsiteY22" fmla="*/ 444641 h 825932"/>
              <a:gd name="connsiteX23" fmla="*/ 1989128 w 3472060"/>
              <a:gd name="connsiteY23" fmla="*/ 418995 h 825932"/>
              <a:gd name="connsiteX24" fmla="*/ 2102476 w 3472060"/>
              <a:gd name="connsiteY24" fmla="*/ 393438 h 825932"/>
              <a:gd name="connsiteX25" fmla="*/ 2215549 w 3472060"/>
              <a:gd name="connsiteY25" fmla="*/ 366291 h 825932"/>
              <a:gd name="connsiteX26" fmla="*/ 2330490 w 3472060"/>
              <a:gd name="connsiteY26" fmla="*/ 337455 h 825932"/>
              <a:gd name="connsiteX27" fmla="*/ 2443333 w 3472060"/>
              <a:gd name="connsiteY27" fmla="*/ 308983 h 825932"/>
              <a:gd name="connsiteX28" fmla="*/ 2558014 w 3472060"/>
              <a:gd name="connsiteY28" fmla="*/ 278646 h 825932"/>
              <a:gd name="connsiteX29" fmla="*/ 2673621 w 3472060"/>
              <a:gd name="connsiteY29" fmla="*/ 247421 h 825932"/>
              <a:gd name="connsiteX30" fmla="*/ 2787008 w 3472060"/>
              <a:gd name="connsiteY30" fmla="*/ 215853 h 825932"/>
              <a:gd name="connsiteX31" fmla="*/ 2901442 w 3472060"/>
              <a:gd name="connsiteY31" fmla="*/ 182011 h 825932"/>
              <a:gd name="connsiteX32" fmla="*/ 3015722 w 3472060"/>
              <a:gd name="connsiteY32" fmla="*/ 147286 h 825932"/>
              <a:gd name="connsiteX33" fmla="*/ 3130018 w 3472060"/>
              <a:gd name="connsiteY33" fmla="*/ 112649 h 825932"/>
              <a:gd name="connsiteX34" fmla="*/ 3243551 w 3472060"/>
              <a:gd name="connsiteY34" fmla="*/ 75688 h 825932"/>
              <a:gd name="connsiteX35" fmla="*/ 3356992 w 3472060"/>
              <a:gd name="connsiteY35" fmla="*/ 38197 h 825932"/>
              <a:gd name="connsiteX36" fmla="*/ 3470310 w 3472060"/>
              <a:gd name="connsiteY36" fmla="*/ 0 h 8259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3472060" h="825932">
                <a:moveTo>
                  <a:pt x="3470310" y="0"/>
                </a:moveTo>
                <a:lnTo>
                  <a:pt x="3472060" y="12850"/>
                </a:lnTo>
                <a:lnTo>
                  <a:pt x="3472060" y="480529"/>
                </a:lnTo>
                <a:lnTo>
                  <a:pt x="3363699" y="498471"/>
                </a:lnTo>
                <a:cubicBezTo>
                  <a:pt x="2435623" y="645518"/>
                  <a:pt x="603076" y="844866"/>
                  <a:pt x="42060" y="824486"/>
                </a:cubicBezTo>
                <a:cubicBezTo>
                  <a:pt x="28151" y="802425"/>
                  <a:pt x="13909" y="780513"/>
                  <a:pt x="0" y="758452"/>
                </a:cubicBezTo>
                <a:lnTo>
                  <a:pt x="188014" y="735602"/>
                </a:lnTo>
                <a:lnTo>
                  <a:pt x="284087" y="722590"/>
                </a:lnTo>
                <a:lnTo>
                  <a:pt x="382288" y="709392"/>
                </a:lnTo>
                <a:lnTo>
                  <a:pt x="481858" y="695774"/>
                </a:lnTo>
                <a:lnTo>
                  <a:pt x="581897" y="680711"/>
                </a:lnTo>
                <a:lnTo>
                  <a:pt x="683670" y="665256"/>
                </a:lnTo>
                <a:lnTo>
                  <a:pt x="787206" y="649587"/>
                </a:lnTo>
                <a:lnTo>
                  <a:pt x="892019" y="632968"/>
                </a:lnTo>
                <a:lnTo>
                  <a:pt x="997620" y="614667"/>
                </a:lnTo>
                <a:lnTo>
                  <a:pt x="1104727" y="596741"/>
                </a:lnTo>
                <a:lnTo>
                  <a:pt x="1212669" y="577397"/>
                </a:lnTo>
                <a:lnTo>
                  <a:pt x="1321506" y="556988"/>
                </a:lnTo>
                <a:lnTo>
                  <a:pt x="1430709" y="536607"/>
                </a:lnTo>
                <a:lnTo>
                  <a:pt x="1541050" y="514481"/>
                </a:lnTo>
                <a:lnTo>
                  <a:pt x="1652805" y="492202"/>
                </a:lnTo>
                <a:lnTo>
                  <a:pt x="1763708" y="469161"/>
                </a:lnTo>
                <a:lnTo>
                  <a:pt x="1875795" y="444641"/>
                </a:lnTo>
                <a:lnTo>
                  <a:pt x="1989128" y="418995"/>
                </a:lnTo>
                <a:lnTo>
                  <a:pt x="2102476" y="393438"/>
                </a:lnTo>
                <a:lnTo>
                  <a:pt x="2215549" y="366291"/>
                </a:lnTo>
                <a:lnTo>
                  <a:pt x="2330490" y="337455"/>
                </a:lnTo>
                <a:lnTo>
                  <a:pt x="2443333" y="308983"/>
                </a:lnTo>
                <a:lnTo>
                  <a:pt x="2558014" y="278646"/>
                </a:lnTo>
                <a:lnTo>
                  <a:pt x="2673621" y="247421"/>
                </a:lnTo>
                <a:lnTo>
                  <a:pt x="2787008" y="215853"/>
                </a:lnTo>
                <a:lnTo>
                  <a:pt x="2901442" y="182011"/>
                </a:lnTo>
                <a:lnTo>
                  <a:pt x="3015722" y="147286"/>
                </a:lnTo>
                <a:lnTo>
                  <a:pt x="3130018" y="112649"/>
                </a:lnTo>
                <a:lnTo>
                  <a:pt x="3243551" y="75688"/>
                </a:lnTo>
                <a:lnTo>
                  <a:pt x="3356992" y="38197"/>
                </a:lnTo>
                <a:lnTo>
                  <a:pt x="3470310" y="0"/>
                </a:lnTo>
                <a:close/>
              </a:path>
            </a:pathLst>
          </a:custGeom>
          <a:solidFill>
            <a:schemeClr val="tx2">
              <a:alpha val="4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596516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2F448CB3-7B4F-45D7-B7C0-DF553DF614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5C5305EA-7A88-413D-BE8A-47A02476F0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5">
              <a:extLst>
                <a:ext uri="{FF2B5EF4-FFF2-40B4-BE49-F238E27FC236}">
                  <a16:creationId xmlns:a16="http://schemas.microsoft.com/office/drawing/2014/main" id="{FCA94DB5-FE56-4A3D-BC48-31B5595197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6F8CDC4B-D76A-394C-8F20-69D454645F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>
            <a:normAutofit/>
          </a:bodyPr>
          <a:lstStyle/>
          <a:p>
            <a:r>
              <a:rPr lang="en-US">
                <a:solidFill>
                  <a:srgbClr val="FFFFFF"/>
                </a:solidFill>
              </a:rPr>
              <a:t>Challenge 1: Placement and housing 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F9ED434F-8767-46CC-B26B-5AF62FF01E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69C04DE-F0D6-B318-387E-6341789DDCC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24597453"/>
              </p:ext>
            </p:extLst>
          </p:nvPr>
        </p:nvGraphicFramePr>
        <p:xfrm>
          <a:off x="1286934" y="2324100"/>
          <a:ext cx="9625383" cy="342268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F1DEFA99-DF0F-FE47-B385-A92DF7BCA65C}"/>
              </a:ext>
            </a:extLst>
          </p:cNvPr>
          <p:cNvSpPr txBox="1"/>
          <p:nvPr/>
        </p:nvSpPr>
        <p:spPr>
          <a:xfrm>
            <a:off x="785004" y="5900468"/>
            <a:ext cx="318314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800" b="0" i="0" u="none" strike="noStrike" dirty="0">
                <a:effectLst/>
              </a:rPr>
              <a:t>(UK Government , 2023)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1202233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E56D56-DCF2-8446-8733-8DF393BE47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>
            <a:normAutofit/>
          </a:bodyPr>
          <a:lstStyle/>
          <a:p>
            <a:r>
              <a:rPr lang="en-US">
                <a:solidFill>
                  <a:srgbClr val="EBEBEB"/>
                </a:solidFill>
              </a:rPr>
              <a:t>Challenge 2: Safety and Violence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840189B-45C1-1A22-E3D1-1B8D55E1635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27227135"/>
              </p:ext>
            </p:extLst>
          </p:nvPr>
        </p:nvGraphicFramePr>
        <p:xfrm>
          <a:off x="1286934" y="2925232"/>
          <a:ext cx="9625383" cy="308646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A81D7718-4815-AB46-BDE9-D800D5868C35}"/>
              </a:ext>
            </a:extLst>
          </p:cNvPr>
          <p:cNvSpPr txBox="1"/>
          <p:nvPr/>
        </p:nvSpPr>
        <p:spPr>
          <a:xfrm>
            <a:off x="635856" y="6409426"/>
            <a:ext cx="48998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800" b="0" i="0" u="none" strike="noStrike" dirty="0">
                <a:solidFill>
                  <a:srgbClr val="000000"/>
                </a:solidFill>
                <a:effectLst/>
              </a:rPr>
              <a:t>(HM Prison and Probation Services 2024)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5828670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2F448CB3-7B4F-45D7-B7C0-DF553DF614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5C5305EA-7A88-413D-BE8A-47A02476F0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5">
              <a:extLst>
                <a:ext uri="{FF2B5EF4-FFF2-40B4-BE49-F238E27FC236}">
                  <a16:creationId xmlns:a16="http://schemas.microsoft.com/office/drawing/2014/main" id="{FCA94DB5-FE56-4A3D-BC48-31B5595197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585122A4-9E2C-7E41-9663-23A4644EEB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>
            <a:normAutofit/>
          </a:bodyPr>
          <a:lstStyle/>
          <a:p>
            <a:r>
              <a:rPr lang="en-US">
                <a:solidFill>
                  <a:srgbClr val="FFFFFF"/>
                </a:solidFill>
              </a:rPr>
              <a:t>Challenge 3: Solitary confinement 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F9ED434F-8767-46CC-B26B-5AF62FF01E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85A521B-9CCA-2435-FABE-F22E515AF37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11258286"/>
              </p:ext>
            </p:extLst>
          </p:nvPr>
        </p:nvGraphicFramePr>
        <p:xfrm>
          <a:off x="1286934" y="2324100"/>
          <a:ext cx="9625383" cy="342268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70951451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2F448CB3-7B4F-45D7-B7C0-DF553DF614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5C5305EA-7A88-413D-BE8A-47A02476F0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5">
              <a:extLst>
                <a:ext uri="{FF2B5EF4-FFF2-40B4-BE49-F238E27FC236}">
                  <a16:creationId xmlns:a16="http://schemas.microsoft.com/office/drawing/2014/main" id="{FCA94DB5-FE56-4A3D-BC48-31B5595197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20D7A81C-4C0A-374A-9C5C-EAB12A2F17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>
            <a:normAutofit/>
          </a:bodyPr>
          <a:lstStyle/>
          <a:p>
            <a:r>
              <a:rPr lang="en-US">
                <a:solidFill>
                  <a:srgbClr val="FFFFFF"/>
                </a:solidFill>
              </a:rPr>
              <a:t>Challenge 4: Healthcare and dignity 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F9ED434F-8767-46CC-B26B-5AF62FF01E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D5B16F9-0586-A42F-4C34-FCEB2168AE5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16451321"/>
              </p:ext>
            </p:extLst>
          </p:nvPr>
        </p:nvGraphicFramePr>
        <p:xfrm>
          <a:off x="1286934" y="2324100"/>
          <a:ext cx="9625383" cy="342268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B3BD12FE-0F50-D143-9D1E-BB70E2AC0AB2}"/>
              </a:ext>
            </a:extLst>
          </p:cNvPr>
          <p:cNvSpPr txBox="1"/>
          <p:nvPr/>
        </p:nvSpPr>
        <p:spPr>
          <a:xfrm>
            <a:off x="444500" y="5933059"/>
            <a:ext cx="34036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(Catch 22, 2021)</a:t>
            </a:r>
          </a:p>
        </p:txBody>
      </p:sp>
    </p:spTree>
    <p:extLst>
      <p:ext uri="{BB962C8B-B14F-4D97-AF65-F5344CB8AC3E}">
        <p14:creationId xmlns:p14="http://schemas.microsoft.com/office/powerpoint/2010/main" val="412941167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6503EB0F-2257-4A3E-A73B-E1DE769B45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77012B2A-0D78-433A-8C68-8889D3DCDD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5">
              <a:extLst>
                <a:ext uri="{FF2B5EF4-FFF2-40B4-BE49-F238E27FC236}">
                  <a16:creationId xmlns:a16="http://schemas.microsoft.com/office/drawing/2014/main" id="{119D0202-ED3F-47CC-90E9-4E963BCDAB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13" name="Rectangle 12">
            <a:extLst>
              <a:ext uri="{FF2B5EF4-FFF2-40B4-BE49-F238E27FC236}">
                <a16:creationId xmlns:a16="http://schemas.microsoft.com/office/drawing/2014/main" id="{670D6F2B-93AF-47D6-9378-5E54BE0AC6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491A5E26-1F21-459D-8C03-ADB057B090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Circular jigsaw puzzle">
            <a:extLst>
              <a:ext uri="{FF2B5EF4-FFF2-40B4-BE49-F238E27FC236}">
                <a16:creationId xmlns:a16="http://schemas.microsoft.com/office/drawing/2014/main" id="{D29391F0-4D8A-2813-1226-8A49B5E0AAEB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40000"/>
          </a:blip>
          <a:srcRect t="979" b="14751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F6B45E8-D310-0040-BC7B-7B717CA1AE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4955" y="2099733"/>
            <a:ext cx="8825658" cy="2677648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400">
                <a:solidFill>
                  <a:schemeClr val="tx1"/>
                </a:solidFill>
              </a:rPr>
              <a:t>Solutions </a:t>
            </a:r>
          </a:p>
        </p:txBody>
      </p:sp>
    </p:spTree>
    <p:extLst>
      <p:ext uri="{BB962C8B-B14F-4D97-AF65-F5344CB8AC3E}">
        <p14:creationId xmlns:p14="http://schemas.microsoft.com/office/powerpoint/2010/main" val="380248855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C5C19B-CDDA-8B4F-9DCB-6303CD45EB3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Solution 1: Individualised risk assessment </a:t>
            </a:r>
            <a:endParaRPr lang="en-US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5C0094B-7716-4617-F368-B4E5CC1601D9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1154954" y="2603500"/>
          <a:ext cx="8825659" cy="34163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98459866-BA28-0541-85C7-F03BDEB88DB6}"/>
              </a:ext>
            </a:extLst>
          </p:cNvPr>
          <p:cNvSpPr txBox="1"/>
          <p:nvPr/>
        </p:nvSpPr>
        <p:spPr>
          <a:xfrm>
            <a:off x="317500" y="6337300"/>
            <a:ext cx="42164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800" b="0" i="0" u="none" strike="noStrike" dirty="0">
                <a:solidFill>
                  <a:srgbClr val="000000"/>
                </a:solidFill>
                <a:effectLst/>
              </a:rPr>
              <a:t>(Bywater, 2017)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0150902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B219AE65-9B94-44EA-BEF3-EF4BFA169C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F0C81A57-9CD5-461B-8FFE-4A8CB6CFBE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017539" y="467397"/>
            <a:ext cx="695829" cy="5919116"/>
          </a:xfrm>
          <a:prstGeom prst="rect">
            <a:avLst/>
          </a:prstGeom>
          <a:solidFill>
            <a:srgbClr val="0D0D0D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3086C462-37F4-494D-8292-CCB95221CC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  <a:solidFill>
            <a:srgbClr val="FFFFFF"/>
          </a:solidFill>
        </p:grpSpPr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2C7D2D64-353F-4802-AA48-A70CE6020B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no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5">
              <a:extLst>
                <a:ext uri="{FF2B5EF4-FFF2-40B4-BE49-F238E27FC236}">
                  <a16:creationId xmlns:a16="http://schemas.microsoft.com/office/drawing/2014/main" id="{30A6328F-CAA3-4052-BF4C-14BD47706E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11A03D76-C357-284A-ADDE-61A1EA4524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4954" y="855481"/>
            <a:ext cx="8761413" cy="898674"/>
          </a:xfrm>
        </p:spPr>
        <p:txBody>
          <a:bodyPr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100">
                <a:solidFill>
                  <a:schemeClr val="tx1"/>
                </a:solidFill>
              </a:rPr>
              <a:t>Solution 2: Staff training and culture change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75B8A8-78D9-4049-BF13-D6B21B64380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54954" y="2079173"/>
            <a:ext cx="8182191" cy="3730689"/>
          </a:xfrm>
        </p:spPr>
        <p:txBody>
          <a:bodyPr anchor="ctr">
            <a:normAutofit/>
          </a:bodyPr>
          <a:lstStyle/>
          <a:p>
            <a:r>
              <a:rPr lang="en-GB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Mandatory training</a:t>
            </a:r>
          </a:p>
          <a:p>
            <a:r>
              <a:rPr lang="en-GB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Clear anti-discrimination standards</a:t>
            </a:r>
          </a:p>
          <a:p>
            <a:r>
              <a:rPr lang="en-GB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Accountability systems</a:t>
            </a:r>
          </a:p>
          <a:p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2723770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2F448CB3-7B4F-45D7-B7C0-DF553DF614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5C5305EA-7A88-413D-BE8A-47A02476F0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5">
              <a:extLst>
                <a:ext uri="{FF2B5EF4-FFF2-40B4-BE49-F238E27FC236}">
                  <a16:creationId xmlns:a16="http://schemas.microsoft.com/office/drawing/2014/main" id="{FCA94DB5-FE56-4A3D-BC48-31B5595197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7FB3FAA6-3C10-094C-8839-4771018F0B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100">
                <a:solidFill>
                  <a:srgbClr val="FFFFFF"/>
                </a:solidFill>
              </a:rPr>
              <a:t>Solutions 3: Healthcare and oversight reform 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F9ED434F-8767-46CC-B26B-5AF62FF01E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C11A96D-57C7-E235-69D9-ED74087F483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25817160"/>
              </p:ext>
            </p:extLst>
          </p:nvPr>
        </p:nvGraphicFramePr>
        <p:xfrm>
          <a:off x="1286934" y="2324100"/>
          <a:ext cx="9625383" cy="342268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01840120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2F448CB3-7B4F-45D7-B7C0-DF553DF614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5C5305EA-7A88-413D-BE8A-47A02476F0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5">
              <a:extLst>
                <a:ext uri="{FF2B5EF4-FFF2-40B4-BE49-F238E27FC236}">
                  <a16:creationId xmlns:a16="http://schemas.microsoft.com/office/drawing/2014/main" id="{FCA94DB5-FE56-4A3D-BC48-31B5595197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FA2C03D5-87B0-E749-AE6B-BFC3031DA7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>
            <a:normAutofit/>
          </a:bodyPr>
          <a:lstStyle/>
          <a:p>
            <a:r>
              <a:rPr lang="en-US">
                <a:solidFill>
                  <a:srgbClr val="FFFFFF"/>
                </a:solidFill>
              </a:rPr>
              <a:t>Conclusion 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F9ED434F-8767-46CC-B26B-5AF62FF01E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8D0E3F6-F48D-EA60-17C7-3CE1B0AEE28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51338916"/>
              </p:ext>
            </p:extLst>
          </p:nvPr>
        </p:nvGraphicFramePr>
        <p:xfrm>
          <a:off x="1286934" y="2324100"/>
          <a:ext cx="9625383" cy="342268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78796212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AF445F-6152-3243-BD17-9716B332BF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Timeline graphic </a:t>
            </a:r>
          </a:p>
        </p:txBody>
      </p: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EF0C3876-C171-C93B-4064-FB17FE7B435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77536204"/>
              </p:ext>
            </p:extLst>
          </p:nvPr>
        </p:nvGraphicFramePr>
        <p:xfrm>
          <a:off x="1154954" y="2603500"/>
          <a:ext cx="8825659" cy="34163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80283384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3A5AAF-474D-5749-9CF8-072057B055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 List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86466F-4213-574C-8219-36FD7E187E0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algn="l"/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Bywater, P. (2017). </a:t>
            </a:r>
            <a:r>
              <a:rPr lang="en-GB" sz="1800" b="0" i="1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The care and management of transgender prisoners</a:t>
            </a: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. Prison Reform Trust. Available at: </a:t>
            </a: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hlinkClick r:id="rId2"/>
              </a:rPr>
              <a:t>https://prisonreformtrust.org.uk/the-care-and-management-of-transgender-prisoners/</a:t>
            </a: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 [Accessed 20 Feb 2026]</a:t>
            </a:r>
          </a:p>
          <a:p>
            <a:pPr algn="l"/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Catch 22 (2021). </a:t>
            </a:r>
            <a:r>
              <a:rPr lang="en-GB" sz="1800" b="0" i="1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The challenges of being transgender in prison</a:t>
            </a: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. Available at: </a:t>
            </a: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hlinkClick r:id="rId3"/>
              </a:rPr>
              <a:t>https://www.catch-22.org.uk/resources/the-challenges-of-being-transgender-in-prison/</a:t>
            </a: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  [Accessed 20 Feb 2026]</a:t>
            </a:r>
          </a:p>
          <a:p>
            <a:pPr algn="l"/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HM Prison and Probation Services (2024). </a:t>
            </a:r>
            <a:r>
              <a:rPr lang="en-GB" sz="1800" b="0" i="1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The care and management of individuals who are transgender</a:t>
            </a:r>
            <a:r>
              <a:rPr lang="en-GB" dirty="0">
                <a:solidFill>
                  <a:srgbClr val="000000"/>
                </a:solidFill>
                <a:latin typeface="Times New Roman" panose="02020603050405020304" pitchFamily="18" charset="0"/>
              </a:rPr>
              <a:t>.</a:t>
            </a: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 Available at: </a:t>
            </a: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hlinkClick r:id="rId4"/>
              </a:rPr>
              <a:t>https://www.gov.uk/government/publications/the-care-and-management-of-individuals-who-are-transgender</a:t>
            </a: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 [Accessed 18 Feb 2026]</a:t>
            </a:r>
          </a:p>
          <a:p>
            <a:pPr algn="l"/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Ministry of Justice (2025). </a:t>
            </a:r>
            <a:r>
              <a:rPr lang="en-GB" sz="1800" b="0" i="1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HMPPS Offender Equalities Annual Report 2024 to 2025</a:t>
            </a: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. Available at: </a:t>
            </a: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hlinkClick r:id="rId5"/>
              </a:rPr>
              <a:t>https://www.gov.uk/government/statistics/hmpps-offender-equalities-annual-report-2024-to-2025</a:t>
            </a: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 [Accessed 18 Feb 2026]</a:t>
            </a:r>
          </a:p>
          <a:p>
            <a:pPr algn="l"/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The Parole Board (2025). </a:t>
            </a:r>
            <a:r>
              <a:rPr lang="en-GB" sz="1800" b="0" i="1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Guidance on Prisoners who are Transgender</a:t>
            </a: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. Available at: </a:t>
            </a: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hlinkClick r:id="rId6"/>
              </a:rPr>
              <a:t>https://assets.publishing.service.gov.uk/media/685bf9050433072fce0e1010/Guidance_on_Prisoners_who_are_Transgender_-_External.pdf</a:t>
            </a: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 [Accessed 18 Feb 2026]</a:t>
            </a:r>
          </a:p>
          <a:p>
            <a:pPr algn="l"/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UK Government (2023). </a:t>
            </a:r>
            <a:r>
              <a:rPr lang="en-GB" sz="1800" b="0" i="1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New transgender prisoner policy comes into force</a:t>
            </a: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. Available at: </a:t>
            </a: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hlinkClick r:id="rId7"/>
              </a:rPr>
              <a:t>https://www.gov.uk/government/news/new-transgender-prisoner-policy-comes-into-force</a:t>
            </a: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 [Accessed 18 Feb 2026]</a:t>
            </a:r>
          </a:p>
        </p:txBody>
      </p:sp>
    </p:spTree>
    <p:extLst>
      <p:ext uri="{BB962C8B-B14F-4D97-AF65-F5344CB8AC3E}">
        <p14:creationId xmlns:p14="http://schemas.microsoft.com/office/powerpoint/2010/main" val="3160301681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 Boardroom">
  <a:themeElements>
    <a:clrScheme name="Ion Boardroom">
      <a:dk1>
        <a:sysClr val="windowText" lastClr="000000"/>
      </a:dk1>
      <a:lt1>
        <a:sysClr val="window" lastClr="FFFFFF"/>
      </a:lt1>
      <a:dk2>
        <a:srgbClr val="3B3059"/>
      </a:dk2>
      <a:lt2>
        <a:srgbClr val="EBEBEB"/>
      </a:lt2>
      <a:accent1>
        <a:srgbClr val="B31166"/>
      </a:accent1>
      <a:accent2>
        <a:srgbClr val="E33D6F"/>
      </a:accent2>
      <a:accent3>
        <a:srgbClr val="E45F3C"/>
      </a:accent3>
      <a:accent4>
        <a:srgbClr val="E9943A"/>
      </a:accent4>
      <a:accent5>
        <a:srgbClr val="9B6BF2"/>
      </a:accent5>
      <a:accent6>
        <a:srgbClr val="D53DD0"/>
      </a:accent6>
      <a:hlink>
        <a:srgbClr val="8F8F8F"/>
      </a:hlink>
      <a:folHlink>
        <a:srgbClr val="A5A5A5"/>
      </a:folHlink>
    </a:clrScheme>
    <a:fontScheme name="Ion Boardroom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 Boardroom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124000"/>
                <a:satMod val="148000"/>
                <a:lumMod val="124000"/>
              </a:schemeClr>
            </a:gs>
            <a:gs pos="100000">
              <a:schemeClr val="phClr">
                <a:shade val="76000"/>
                <a:hueMod val="89000"/>
                <a:satMod val="16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91000"/>
                <a:satMod val="164000"/>
                <a:lumMod val="74000"/>
              </a:schemeClr>
              <a:schemeClr val="phClr">
                <a:hueMod val="124000"/>
                <a:satMod val="140000"/>
                <a:lumMod val="14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 Boardroom" id="{FC33163D-4339-46B1-8EED-24C834239D99}" vid="{B8502691-933B-45FE-8764-BA278511EF27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{CDF544E6-DC68-4846-9A35-FB96ED56DE22}tf10001076</Template>
  <TotalTime>583</TotalTime>
  <Words>666</Words>
  <Application>Microsoft Macintosh PowerPoint</Application>
  <PresentationFormat>Widescreen</PresentationFormat>
  <Paragraphs>74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9" baseType="lpstr">
      <vt:lpstr>Arial</vt:lpstr>
      <vt:lpstr>Century Gothic</vt:lpstr>
      <vt:lpstr>Times New Roman</vt:lpstr>
      <vt:lpstr>Wingdings 3</vt:lpstr>
      <vt:lpstr>Ion Boardroom</vt:lpstr>
      <vt:lpstr>Challenges faced by transgender individuals within the UK prison system and how they can be addressed </vt:lpstr>
      <vt:lpstr>Key terms and context </vt:lpstr>
      <vt:lpstr>Challenges </vt:lpstr>
      <vt:lpstr>Challenge 1: Placement and housing </vt:lpstr>
      <vt:lpstr>Challenge 2: Safety and Violence </vt:lpstr>
      <vt:lpstr>Challenge 3: Solitary confinement </vt:lpstr>
      <vt:lpstr>Challenge 4: Healthcare and dignity </vt:lpstr>
      <vt:lpstr>Solutions </vt:lpstr>
      <vt:lpstr>Solution 1: Individualised risk assessment </vt:lpstr>
      <vt:lpstr>Solution 2: Staff training and culture change</vt:lpstr>
      <vt:lpstr>Solutions 3: Healthcare and oversight reform </vt:lpstr>
      <vt:lpstr>Conclusion </vt:lpstr>
      <vt:lpstr>Timeline graphic </vt:lpstr>
      <vt:lpstr>Reference List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Challenges faced by transgender individuals within the UK prison system and how they can be addressed </dc:title>
  <dc:creator>Ffion George (2103342)</dc:creator>
  <cp:lastModifiedBy>Ffion George (2103342)</cp:lastModifiedBy>
  <cp:revision>2</cp:revision>
  <dcterms:created xsi:type="dcterms:W3CDTF">2026-03-04T15:58:27Z</dcterms:created>
  <dcterms:modified xsi:type="dcterms:W3CDTF">2026-03-05T01:41:29Z</dcterms:modified>
</cp:coreProperties>
</file>