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63" r:id="rId6"/>
    <p:sldId id="264" r:id="rId7"/>
    <p:sldId id="288" r:id="rId8"/>
    <p:sldId id="289" r:id="rId9"/>
    <p:sldId id="290" r:id="rId10"/>
    <p:sldId id="291" r:id="rId11"/>
    <p:sldId id="292" r:id="rId12"/>
    <p:sldId id="293" r:id="rId13"/>
    <p:sldId id="329" r:id="rId14"/>
    <p:sldId id="330" r:id="rId15"/>
    <p:sldId id="331" r:id="rId16"/>
    <p:sldId id="332" r:id="rId17"/>
    <p:sldId id="333" r:id="rId18"/>
    <p:sldId id="334" r:id="rId19"/>
    <p:sldId id="335" r:id="rId20"/>
    <p:sldId id="336" r:id="rId21"/>
    <p:sldId id="337" r:id="rId22"/>
    <p:sldId id="338" r:id="rId23"/>
    <p:sldId id="339" r:id="rId24"/>
    <p:sldId id="340" r:id="rId25"/>
    <p:sldId id="341" r:id="rId26"/>
    <p:sldId id="342" r:id="rId27"/>
    <p:sldId id="343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508966-2880-48B3-B52F-225B9B468B3D}" v="24" dt="2022-01-31T09:38:56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 varScale="1">
        <p:scale>
          <a:sx n="89" d="100"/>
          <a:sy n="89" d="100"/>
        </p:scale>
        <p:origin x="471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4C508966-2880-48B3-B52F-225B9B468B3D}"/>
    <pc:docChg chg="undo custSel addSld delSld modSld">
      <pc:chgData name="Daniel Martin" userId="bc0b2b10-d91a-4eec-87fa-aaa1a3af584d" providerId="ADAL" clId="{4C508966-2880-48B3-B52F-225B9B468B3D}" dt="2022-01-31T13:24:48.056" v="197" actId="20577"/>
      <pc:docMkLst>
        <pc:docMk/>
      </pc:docMkLst>
      <pc:sldChg chg="modSp mod">
        <pc:chgData name="Daniel Martin" userId="bc0b2b10-d91a-4eec-87fa-aaa1a3af584d" providerId="ADAL" clId="{4C508966-2880-48B3-B52F-225B9B468B3D}" dt="2022-01-31T09:38:21.015" v="26" actId="20577"/>
        <pc:sldMkLst>
          <pc:docMk/>
          <pc:sldMk cId="3408955283" sldId="256"/>
        </pc:sldMkLst>
        <pc:spChg chg="mod">
          <ac:chgData name="Daniel Martin" userId="bc0b2b10-d91a-4eec-87fa-aaa1a3af584d" providerId="ADAL" clId="{4C508966-2880-48B3-B52F-225B9B468B3D}" dt="2022-01-31T09:38:21.015" v="26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add mod modAnim">
        <pc:chgData name="Daniel Martin" userId="bc0b2b10-d91a-4eec-87fa-aaa1a3af584d" providerId="ADAL" clId="{4C508966-2880-48B3-B52F-225B9B468B3D}" dt="2022-01-31T09:39:03.029" v="50" actId="1076"/>
        <pc:sldMkLst>
          <pc:docMk/>
          <pc:sldMk cId="249046305" sldId="263"/>
        </pc:sldMkLst>
        <pc:spChg chg="mod">
          <ac:chgData name="Daniel Martin" userId="bc0b2b10-d91a-4eec-87fa-aaa1a3af584d" providerId="ADAL" clId="{4C508966-2880-48B3-B52F-225B9B468B3D}" dt="2022-01-31T09:39:03.029" v="50" actId="1076"/>
          <ac:spMkLst>
            <pc:docMk/>
            <pc:sldMk cId="249046305" sldId="263"/>
            <ac:spMk id="2" creationId="{00000000-0000-0000-0000-000000000000}"/>
          </ac:spMkLst>
        </pc:spChg>
      </pc:sldChg>
      <pc:sldChg chg="modSp add mod">
        <pc:chgData name="Daniel Martin" userId="bc0b2b10-d91a-4eec-87fa-aaa1a3af584d" providerId="ADAL" clId="{4C508966-2880-48B3-B52F-225B9B468B3D}" dt="2022-01-31T09:39:13.065" v="51" actId="1076"/>
        <pc:sldMkLst>
          <pc:docMk/>
          <pc:sldMk cId="2117976087" sldId="264"/>
        </pc:sldMkLst>
        <pc:picChg chg="mod">
          <ac:chgData name="Daniel Martin" userId="bc0b2b10-d91a-4eec-87fa-aaa1a3af584d" providerId="ADAL" clId="{4C508966-2880-48B3-B52F-225B9B468B3D}" dt="2022-01-31T09:39:13.065" v="51" actId="1076"/>
          <ac:picMkLst>
            <pc:docMk/>
            <pc:sldMk cId="2117976087" sldId="264"/>
            <ac:picMk id="6" creationId="{00000000-0000-0000-0000-000000000000}"/>
          </ac:picMkLst>
        </pc:picChg>
      </pc:sldChg>
      <pc:sldChg chg="modSp add mod">
        <pc:chgData name="Daniel Martin" userId="bc0b2b10-d91a-4eec-87fa-aaa1a3af584d" providerId="ADAL" clId="{4C508966-2880-48B3-B52F-225B9B468B3D}" dt="2022-01-31T09:39:37.979" v="54" actId="20577"/>
        <pc:sldMkLst>
          <pc:docMk/>
          <pc:sldMk cId="61920481" sldId="288"/>
        </pc:sldMkLst>
        <pc:spChg chg="mod">
          <ac:chgData name="Daniel Martin" userId="bc0b2b10-d91a-4eec-87fa-aaa1a3af584d" providerId="ADAL" clId="{4C508966-2880-48B3-B52F-225B9B468B3D}" dt="2022-01-31T09:39:37.979" v="54" actId="20577"/>
          <ac:spMkLst>
            <pc:docMk/>
            <pc:sldMk cId="61920481" sldId="288"/>
            <ac:spMk id="10" creationId="{00000000-0000-0000-0000-000000000000}"/>
          </ac:spMkLst>
        </pc:spChg>
      </pc:sldChg>
      <pc:sldChg chg="modSp add mod">
        <pc:chgData name="Daniel Martin" userId="bc0b2b10-d91a-4eec-87fa-aaa1a3af584d" providerId="ADAL" clId="{4C508966-2880-48B3-B52F-225B9B468B3D}" dt="2022-01-31T09:39:49.832" v="55" actId="255"/>
        <pc:sldMkLst>
          <pc:docMk/>
          <pc:sldMk cId="1205800376" sldId="289"/>
        </pc:sldMkLst>
        <pc:spChg chg="mod">
          <ac:chgData name="Daniel Martin" userId="bc0b2b10-d91a-4eec-87fa-aaa1a3af584d" providerId="ADAL" clId="{4C508966-2880-48B3-B52F-225B9B468B3D}" dt="2022-01-31T09:39:49.832" v="55" actId="255"/>
          <ac:spMkLst>
            <pc:docMk/>
            <pc:sldMk cId="1205800376" sldId="289"/>
            <ac:spMk id="6" creationId="{00000000-0000-0000-0000-000000000000}"/>
          </ac:spMkLst>
        </pc:spChg>
      </pc:sldChg>
      <pc:sldChg chg="add">
        <pc:chgData name="Daniel Martin" userId="bc0b2b10-d91a-4eec-87fa-aaa1a3af584d" providerId="ADAL" clId="{4C508966-2880-48B3-B52F-225B9B468B3D}" dt="2022-01-31T09:38:00.160" v="12"/>
        <pc:sldMkLst>
          <pc:docMk/>
          <pc:sldMk cId="1044082798" sldId="290"/>
        </pc:sldMkLst>
      </pc:sldChg>
      <pc:sldChg chg="delSp modSp add mod">
        <pc:chgData name="Daniel Martin" userId="bc0b2b10-d91a-4eec-87fa-aaa1a3af584d" providerId="ADAL" clId="{4C508966-2880-48B3-B52F-225B9B468B3D}" dt="2022-01-31T09:40:41.376" v="66" actId="478"/>
        <pc:sldMkLst>
          <pc:docMk/>
          <pc:sldMk cId="882599400" sldId="291"/>
        </pc:sldMkLst>
        <pc:spChg chg="mod">
          <ac:chgData name="Daniel Martin" userId="bc0b2b10-d91a-4eec-87fa-aaa1a3af584d" providerId="ADAL" clId="{4C508966-2880-48B3-B52F-225B9B468B3D}" dt="2022-01-31T09:40:25.883" v="62" actId="20577"/>
          <ac:spMkLst>
            <pc:docMk/>
            <pc:sldMk cId="882599400" sldId="291"/>
            <ac:spMk id="9" creationId="{00000000-0000-0000-0000-000000000000}"/>
          </ac:spMkLst>
        </pc:spChg>
        <pc:picChg chg="mod">
          <ac:chgData name="Daniel Martin" userId="bc0b2b10-d91a-4eec-87fa-aaa1a3af584d" providerId="ADAL" clId="{4C508966-2880-48B3-B52F-225B9B468B3D}" dt="2022-01-31T09:40:33.076" v="63" actId="1076"/>
          <ac:picMkLst>
            <pc:docMk/>
            <pc:sldMk cId="882599400" sldId="291"/>
            <ac:picMk id="8" creationId="{00000000-0000-0000-0000-000000000000}"/>
          </ac:picMkLst>
        </pc:picChg>
        <pc:picChg chg="del">
          <ac:chgData name="Daniel Martin" userId="bc0b2b10-d91a-4eec-87fa-aaa1a3af584d" providerId="ADAL" clId="{4C508966-2880-48B3-B52F-225B9B468B3D}" dt="2022-01-31T09:40:37.211" v="64" actId="478"/>
          <ac:picMkLst>
            <pc:docMk/>
            <pc:sldMk cId="882599400" sldId="291"/>
            <ac:picMk id="10" creationId="{00000000-0000-0000-0000-000000000000}"/>
          </ac:picMkLst>
        </pc:picChg>
        <pc:picChg chg="del">
          <ac:chgData name="Daniel Martin" userId="bc0b2b10-d91a-4eec-87fa-aaa1a3af584d" providerId="ADAL" clId="{4C508966-2880-48B3-B52F-225B9B468B3D}" dt="2022-01-31T09:40:39.772" v="65" actId="478"/>
          <ac:picMkLst>
            <pc:docMk/>
            <pc:sldMk cId="882599400" sldId="291"/>
            <ac:picMk id="11" creationId="{00000000-0000-0000-0000-000000000000}"/>
          </ac:picMkLst>
        </pc:picChg>
        <pc:picChg chg="del">
          <ac:chgData name="Daniel Martin" userId="bc0b2b10-d91a-4eec-87fa-aaa1a3af584d" providerId="ADAL" clId="{4C508966-2880-48B3-B52F-225B9B468B3D}" dt="2022-01-31T09:40:41.376" v="66" actId="478"/>
          <ac:picMkLst>
            <pc:docMk/>
            <pc:sldMk cId="882599400" sldId="291"/>
            <ac:picMk id="12" creationId="{00000000-0000-0000-0000-000000000000}"/>
          </ac:picMkLst>
        </pc:picChg>
        <pc:picChg chg="ord">
          <ac:chgData name="Daniel Martin" userId="bc0b2b10-d91a-4eec-87fa-aaa1a3af584d" providerId="ADAL" clId="{4C508966-2880-48B3-B52F-225B9B468B3D}" dt="2022-01-31T09:40:08.184" v="57" actId="167"/>
          <ac:picMkLst>
            <pc:docMk/>
            <pc:sldMk cId="882599400" sldId="291"/>
            <ac:picMk id="14" creationId="{00000000-0000-0000-0000-000000000000}"/>
          </ac:picMkLst>
        </pc:picChg>
      </pc:sldChg>
      <pc:sldChg chg="modSp add mod">
        <pc:chgData name="Daniel Martin" userId="bc0b2b10-d91a-4eec-87fa-aaa1a3af584d" providerId="ADAL" clId="{4C508966-2880-48B3-B52F-225B9B468B3D}" dt="2022-01-31T13:20:35.492" v="111" actId="20577"/>
        <pc:sldMkLst>
          <pc:docMk/>
          <pc:sldMk cId="1093002468" sldId="292"/>
        </pc:sldMkLst>
        <pc:spChg chg="mod">
          <ac:chgData name="Daniel Martin" userId="bc0b2b10-d91a-4eec-87fa-aaa1a3af584d" providerId="ADAL" clId="{4C508966-2880-48B3-B52F-225B9B468B3D}" dt="2022-01-31T13:20:35.492" v="111" actId="20577"/>
          <ac:spMkLst>
            <pc:docMk/>
            <pc:sldMk cId="1093002468" sldId="292"/>
            <ac:spMk id="9" creationId="{00000000-0000-0000-0000-000000000000}"/>
          </ac:spMkLst>
        </pc:spChg>
        <pc:picChg chg="mod ord">
          <ac:chgData name="Daniel Martin" userId="bc0b2b10-d91a-4eec-87fa-aaa1a3af584d" providerId="ADAL" clId="{4C508966-2880-48B3-B52F-225B9B468B3D}" dt="2022-01-31T13:19:36.281" v="76" actId="1076"/>
          <ac:picMkLst>
            <pc:docMk/>
            <pc:sldMk cId="1093002468" sldId="292"/>
            <ac:picMk id="13" creationId="{00000000-0000-0000-0000-000000000000}"/>
          </ac:picMkLst>
        </pc:picChg>
      </pc:sldChg>
      <pc:sldChg chg="modSp add mod">
        <pc:chgData name="Daniel Martin" userId="bc0b2b10-d91a-4eec-87fa-aaa1a3af584d" providerId="ADAL" clId="{4C508966-2880-48B3-B52F-225B9B468B3D}" dt="2022-01-31T13:21:32.209" v="122" actId="20577"/>
        <pc:sldMkLst>
          <pc:docMk/>
          <pc:sldMk cId="741697058" sldId="293"/>
        </pc:sldMkLst>
        <pc:spChg chg="mod">
          <ac:chgData name="Daniel Martin" userId="bc0b2b10-d91a-4eec-87fa-aaa1a3af584d" providerId="ADAL" clId="{4C508966-2880-48B3-B52F-225B9B468B3D}" dt="2022-01-31T13:21:03.194" v="113" actId="1076"/>
          <ac:spMkLst>
            <pc:docMk/>
            <pc:sldMk cId="741697058" sldId="293"/>
            <ac:spMk id="5" creationId="{00000000-0000-0000-0000-000000000000}"/>
          </ac:spMkLst>
        </pc:spChg>
        <pc:spChg chg="mod">
          <ac:chgData name="Daniel Martin" userId="bc0b2b10-d91a-4eec-87fa-aaa1a3af584d" providerId="ADAL" clId="{4C508966-2880-48B3-B52F-225B9B468B3D}" dt="2022-01-31T13:21:32.209" v="122" actId="20577"/>
          <ac:spMkLst>
            <pc:docMk/>
            <pc:sldMk cId="741697058" sldId="293"/>
            <ac:spMk id="9" creationId="{00000000-0000-0000-0000-000000000000}"/>
          </ac:spMkLst>
        </pc:spChg>
        <pc:picChg chg="mod">
          <ac:chgData name="Daniel Martin" userId="bc0b2b10-d91a-4eec-87fa-aaa1a3af584d" providerId="ADAL" clId="{4C508966-2880-48B3-B52F-225B9B468B3D}" dt="2022-01-31T13:20:42.064" v="112" actId="1076"/>
          <ac:picMkLst>
            <pc:docMk/>
            <pc:sldMk cId="741697058" sldId="293"/>
            <ac:picMk id="13" creationId="{00000000-0000-0000-0000-000000000000}"/>
          </ac:picMkLst>
        </pc:picChg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233217207" sldId="294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523942274" sldId="295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214846418" sldId="296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796715297" sldId="297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626436212" sldId="298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94072421" sldId="299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895003601" sldId="300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2143036997" sldId="301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427081095" sldId="302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061615391" sldId="303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275737261" sldId="304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839413979" sldId="305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210667910" sldId="306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288008045" sldId="307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23071977" sldId="308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443965378" sldId="309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93801838" sldId="315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642282414" sldId="316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364309674" sldId="317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269791899" sldId="318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847446254" sldId="319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710622652" sldId="320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367918368" sldId="322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791569841" sldId="323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046103100" sldId="324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406183711" sldId="325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2026600611" sldId="326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985827657" sldId="327"/>
        </pc:sldMkLst>
      </pc:sldChg>
      <pc:sldChg chg="del">
        <pc:chgData name="Daniel Martin" userId="bc0b2b10-d91a-4eec-87fa-aaa1a3af584d" providerId="ADAL" clId="{4C508966-2880-48B3-B52F-225B9B468B3D}" dt="2022-01-31T09:38:12.141" v="13" actId="47"/>
        <pc:sldMkLst>
          <pc:docMk/>
          <pc:sldMk cId="1762073172" sldId="328"/>
        </pc:sldMkLst>
      </pc:sldChg>
      <pc:sldChg chg="modSp add mod">
        <pc:chgData name="Daniel Martin" userId="bc0b2b10-d91a-4eec-87fa-aaa1a3af584d" providerId="ADAL" clId="{4C508966-2880-48B3-B52F-225B9B468B3D}" dt="2022-01-31T13:22:20.613" v="131" actId="1076"/>
        <pc:sldMkLst>
          <pc:docMk/>
          <pc:sldMk cId="835130687" sldId="329"/>
        </pc:sldMkLst>
        <pc:spChg chg="mod">
          <ac:chgData name="Daniel Martin" userId="bc0b2b10-d91a-4eec-87fa-aaa1a3af584d" providerId="ADAL" clId="{4C508966-2880-48B3-B52F-225B9B468B3D}" dt="2022-01-31T13:22:20.613" v="131" actId="1076"/>
          <ac:spMkLst>
            <pc:docMk/>
            <pc:sldMk cId="835130687" sldId="329"/>
            <ac:spMk id="5" creationId="{00000000-0000-0000-0000-000000000000}"/>
          </ac:spMkLst>
        </pc:spChg>
        <pc:picChg chg="mod">
          <ac:chgData name="Daniel Martin" userId="bc0b2b10-d91a-4eec-87fa-aaa1a3af584d" providerId="ADAL" clId="{4C508966-2880-48B3-B52F-225B9B468B3D}" dt="2022-01-31T13:21:49.163" v="126" actId="1076"/>
          <ac:picMkLst>
            <pc:docMk/>
            <pc:sldMk cId="835130687" sldId="329"/>
            <ac:picMk id="13" creationId="{00000000-0000-0000-0000-000000000000}"/>
          </ac:picMkLst>
        </pc:picChg>
      </pc:sldChg>
      <pc:sldChg chg="add">
        <pc:chgData name="Daniel Martin" userId="bc0b2b10-d91a-4eec-87fa-aaa1a3af584d" providerId="ADAL" clId="{4C508966-2880-48B3-B52F-225B9B468B3D}" dt="2022-01-31T09:38:00.160" v="12"/>
        <pc:sldMkLst>
          <pc:docMk/>
          <pc:sldMk cId="1714908286" sldId="330"/>
        </pc:sldMkLst>
      </pc:sldChg>
      <pc:sldChg chg="modSp add mod">
        <pc:chgData name="Daniel Martin" userId="bc0b2b10-d91a-4eec-87fa-aaa1a3af584d" providerId="ADAL" clId="{4C508966-2880-48B3-B52F-225B9B468B3D}" dt="2022-01-31T13:22:55.692" v="138" actId="20577"/>
        <pc:sldMkLst>
          <pc:docMk/>
          <pc:sldMk cId="1999496230" sldId="331"/>
        </pc:sldMkLst>
        <pc:spChg chg="mod">
          <ac:chgData name="Daniel Martin" userId="bc0b2b10-d91a-4eec-87fa-aaa1a3af584d" providerId="ADAL" clId="{4C508966-2880-48B3-B52F-225B9B468B3D}" dt="2022-01-31T13:22:41.639" v="134" actId="1076"/>
          <ac:spMkLst>
            <pc:docMk/>
            <pc:sldMk cId="1999496230" sldId="331"/>
            <ac:spMk id="5" creationId="{00000000-0000-0000-0000-000000000000}"/>
          </ac:spMkLst>
        </pc:spChg>
        <pc:spChg chg="mod">
          <ac:chgData name="Daniel Martin" userId="bc0b2b10-d91a-4eec-87fa-aaa1a3af584d" providerId="ADAL" clId="{4C508966-2880-48B3-B52F-225B9B468B3D}" dt="2022-01-31T13:22:55.692" v="138" actId="20577"/>
          <ac:spMkLst>
            <pc:docMk/>
            <pc:sldMk cId="1999496230" sldId="331"/>
            <ac:spMk id="8" creationId="{00000000-0000-0000-0000-000000000000}"/>
          </ac:spMkLst>
        </pc:spChg>
        <pc:picChg chg="mod">
          <ac:chgData name="Daniel Martin" userId="bc0b2b10-d91a-4eec-87fa-aaa1a3af584d" providerId="ADAL" clId="{4C508966-2880-48B3-B52F-225B9B468B3D}" dt="2022-01-31T13:22:28.613" v="133" actId="1076"/>
          <ac:picMkLst>
            <pc:docMk/>
            <pc:sldMk cId="1999496230" sldId="331"/>
            <ac:picMk id="13" creationId="{00000000-0000-0000-0000-000000000000}"/>
          </ac:picMkLst>
        </pc:picChg>
      </pc:sldChg>
      <pc:sldChg chg="modSp add mod">
        <pc:chgData name="Daniel Martin" userId="bc0b2b10-d91a-4eec-87fa-aaa1a3af584d" providerId="ADAL" clId="{4C508966-2880-48B3-B52F-225B9B468B3D}" dt="2022-01-31T13:23:06.333" v="139" actId="255"/>
        <pc:sldMkLst>
          <pc:docMk/>
          <pc:sldMk cId="1582213616" sldId="332"/>
        </pc:sldMkLst>
        <pc:spChg chg="mod">
          <ac:chgData name="Daniel Martin" userId="bc0b2b10-d91a-4eec-87fa-aaa1a3af584d" providerId="ADAL" clId="{4C508966-2880-48B3-B52F-225B9B468B3D}" dt="2022-01-31T13:23:06.333" v="139" actId="255"/>
          <ac:spMkLst>
            <pc:docMk/>
            <pc:sldMk cId="1582213616" sldId="332"/>
            <ac:spMk id="8" creationId="{00000000-0000-0000-0000-000000000000}"/>
          </ac:spMkLst>
        </pc:spChg>
      </pc:sldChg>
      <pc:sldChg chg="modSp add mod">
        <pc:chgData name="Daniel Martin" userId="bc0b2b10-d91a-4eec-87fa-aaa1a3af584d" providerId="ADAL" clId="{4C508966-2880-48B3-B52F-225B9B468B3D}" dt="2022-01-31T13:23:29.392" v="144" actId="20577"/>
        <pc:sldMkLst>
          <pc:docMk/>
          <pc:sldMk cId="510546852" sldId="333"/>
        </pc:sldMkLst>
        <pc:spChg chg="mod">
          <ac:chgData name="Daniel Martin" userId="bc0b2b10-d91a-4eec-87fa-aaa1a3af584d" providerId="ADAL" clId="{4C508966-2880-48B3-B52F-225B9B468B3D}" dt="2022-01-31T13:23:29.392" v="144" actId="20577"/>
          <ac:spMkLst>
            <pc:docMk/>
            <pc:sldMk cId="510546852" sldId="333"/>
            <ac:spMk id="8" creationId="{00000000-0000-0000-0000-000000000000}"/>
          </ac:spMkLst>
        </pc:spChg>
      </pc:sldChg>
      <pc:sldChg chg="add">
        <pc:chgData name="Daniel Martin" userId="bc0b2b10-d91a-4eec-87fa-aaa1a3af584d" providerId="ADAL" clId="{4C508966-2880-48B3-B52F-225B9B468B3D}" dt="2022-01-31T09:38:00.160" v="12"/>
        <pc:sldMkLst>
          <pc:docMk/>
          <pc:sldMk cId="1462044435" sldId="334"/>
        </pc:sldMkLst>
      </pc:sldChg>
      <pc:sldChg chg="add">
        <pc:chgData name="Daniel Martin" userId="bc0b2b10-d91a-4eec-87fa-aaa1a3af584d" providerId="ADAL" clId="{4C508966-2880-48B3-B52F-225B9B468B3D}" dt="2022-01-31T09:38:00.160" v="12"/>
        <pc:sldMkLst>
          <pc:docMk/>
          <pc:sldMk cId="1975497557" sldId="335"/>
        </pc:sldMkLst>
      </pc:sldChg>
      <pc:sldChg chg="modSp add mod">
        <pc:chgData name="Daniel Martin" userId="bc0b2b10-d91a-4eec-87fa-aaa1a3af584d" providerId="ADAL" clId="{4C508966-2880-48B3-B52F-225B9B468B3D}" dt="2022-01-31T13:23:53.176" v="149" actId="1076"/>
        <pc:sldMkLst>
          <pc:docMk/>
          <pc:sldMk cId="1762141484" sldId="336"/>
        </pc:sldMkLst>
        <pc:spChg chg="mod">
          <ac:chgData name="Daniel Martin" userId="bc0b2b10-d91a-4eec-87fa-aaa1a3af584d" providerId="ADAL" clId="{4C508966-2880-48B3-B52F-225B9B468B3D}" dt="2022-01-31T13:23:53.176" v="149" actId="1076"/>
          <ac:spMkLst>
            <pc:docMk/>
            <pc:sldMk cId="1762141484" sldId="336"/>
            <ac:spMk id="6" creationId="{00000000-0000-0000-0000-000000000000}"/>
          </ac:spMkLst>
        </pc:spChg>
      </pc:sldChg>
      <pc:sldChg chg="add">
        <pc:chgData name="Daniel Martin" userId="bc0b2b10-d91a-4eec-87fa-aaa1a3af584d" providerId="ADAL" clId="{4C508966-2880-48B3-B52F-225B9B468B3D}" dt="2022-01-31T09:38:00.160" v="12"/>
        <pc:sldMkLst>
          <pc:docMk/>
          <pc:sldMk cId="1441459293" sldId="337"/>
        </pc:sldMkLst>
      </pc:sldChg>
      <pc:sldChg chg="add">
        <pc:chgData name="Daniel Martin" userId="bc0b2b10-d91a-4eec-87fa-aaa1a3af584d" providerId="ADAL" clId="{4C508966-2880-48B3-B52F-225B9B468B3D}" dt="2022-01-31T09:38:00.160" v="12"/>
        <pc:sldMkLst>
          <pc:docMk/>
          <pc:sldMk cId="1902574037" sldId="338"/>
        </pc:sldMkLst>
      </pc:sldChg>
      <pc:sldChg chg="modSp add mod">
        <pc:chgData name="Daniel Martin" userId="bc0b2b10-d91a-4eec-87fa-aaa1a3af584d" providerId="ADAL" clId="{4C508966-2880-48B3-B52F-225B9B468B3D}" dt="2022-01-31T13:24:05.338" v="151" actId="255"/>
        <pc:sldMkLst>
          <pc:docMk/>
          <pc:sldMk cId="985733982" sldId="339"/>
        </pc:sldMkLst>
        <pc:spChg chg="mod">
          <ac:chgData name="Daniel Martin" userId="bc0b2b10-d91a-4eec-87fa-aaa1a3af584d" providerId="ADAL" clId="{4C508966-2880-48B3-B52F-225B9B468B3D}" dt="2022-01-31T13:24:05.338" v="151" actId="255"/>
          <ac:spMkLst>
            <pc:docMk/>
            <pc:sldMk cId="985733982" sldId="339"/>
            <ac:spMk id="8" creationId="{00000000-0000-0000-0000-000000000000}"/>
          </ac:spMkLst>
        </pc:spChg>
      </pc:sldChg>
      <pc:sldChg chg="modSp add mod">
        <pc:chgData name="Daniel Martin" userId="bc0b2b10-d91a-4eec-87fa-aaa1a3af584d" providerId="ADAL" clId="{4C508966-2880-48B3-B52F-225B9B468B3D}" dt="2022-01-31T13:24:15.054" v="162" actId="20577"/>
        <pc:sldMkLst>
          <pc:docMk/>
          <pc:sldMk cId="35764395" sldId="340"/>
        </pc:sldMkLst>
        <pc:spChg chg="mod">
          <ac:chgData name="Daniel Martin" userId="bc0b2b10-d91a-4eec-87fa-aaa1a3af584d" providerId="ADAL" clId="{4C508966-2880-48B3-B52F-225B9B468B3D}" dt="2022-01-31T13:24:15.054" v="162" actId="20577"/>
          <ac:spMkLst>
            <pc:docMk/>
            <pc:sldMk cId="35764395" sldId="340"/>
            <ac:spMk id="8" creationId="{00000000-0000-0000-0000-000000000000}"/>
          </ac:spMkLst>
        </pc:spChg>
      </pc:sldChg>
      <pc:sldChg chg="modSp add mod">
        <pc:chgData name="Daniel Martin" userId="bc0b2b10-d91a-4eec-87fa-aaa1a3af584d" providerId="ADAL" clId="{4C508966-2880-48B3-B52F-225B9B468B3D}" dt="2022-01-31T13:24:31.444" v="186" actId="20577"/>
        <pc:sldMkLst>
          <pc:docMk/>
          <pc:sldMk cId="1353235676" sldId="341"/>
        </pc:sldMkLst>
        <pc:spChg chg="mod">
          <ac:chgData name="Daniel Martin" userId="bc0b2b10-d91a-4eec-87fa-aaa1a3af584d" providerId="ADAL" clId="{4C508966-2880-48B3-B52F-225B9B468B3D}" dt="2022-01-31T13:24:31.444" v="186" actId="20577"/>
          <ac:spMkLst>
            <pc:docMk/>
            <pc:sldMk cId="1353235676" sldId="341"/>
            <ac:spMk id="8" creationId="{00000000-0000-0000-0000-000000000000}"/>
          </ac:spMkLst>
        </pc:spChg>
      </pc:sldChg>
      <pc:sldChg chg="modSp add mod">
        <pc:chgData name="Daniel Martin" userId="bc0b2b10-d91a-4eec-87fa-aaa1a3af584d" providerId="ADAL" clId="{4C508966-2880-48B3-B52F-225B9B468B3D}" dt="2022-01-31T13:24:48.056" v="197" actId="20577"/>
        <pc:sldMkLst>
          <pc:docMk/>
          <pc:sldMk cId="569036565" sldId="342"/>
        </pc:sldMkLst>
        <pc:spChg chg="mod">
          <ac:chgData name="Daniel Martin" userId="bc0b2b10-d91a-4eec-87fa-aaa1a3af584d" providerId="ADAL" clId="{4C508966-2880-48B3-B52F-225B9B468B3D}" dt="2022-01-31T13:24:48.056" v="197" actId="20577"/>
          <ac:spMkLst>
            <pc:docMk/>
            <pc:sldMk cId="569036565" sldId="342"/>
            <ac:spMk id="8" creationId="{00000000-0000-0000-0000-000000000000}"/>
          </ac:spMkLst>
        </pc:spChg>
      </pc:sldChg>
      <pc:sldChg chg="add">
        <pc:chgData name="Daniel Martin" userId="bc0b2b10-d91a-4eec-87fa-aaa1a3af584d" providerId="ADAL" clId="{4C508966-2880-48B3-B52F-225B9B468B3D}" dt="2022-01-31T09:38:00.160" v="12"/>
        <pc:sldMkLst>
          <pc:docMk/>
          <pc:sldMk cId="959633058" sldId="34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1/31/2022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245699000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5" Type="http://schemas.openxmlformats.org/officeDocument/2006/relationships/image" Target="../media/image6.tif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5" Type="http://schemas.openxmlformats.org/officeDocument/2006/relationships/image" Target="../media/image9.tif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Relationship Id="rId5" Type="http://schemas.openxmlformats.org/officeDocument/2006/relationships/image" Target="../media/image10.tiff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5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6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7.xml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8.xml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1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2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3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Tendon and Ligament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983309"/>
            <a:ext cx="7727211" cy="181594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Describe types of tendon and ligament injury 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tendon and ligament healing including timescales and timeframes that facilitate appropriate healing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their tolerances to loading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9401" y="174965"/>
            <a:ext cx="712522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Mechanics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966" y="1080660"/>
            <a:ext cx="7262068" cy="394197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4593" y="174965"/>
            <a:ext cx="7134838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Alignment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04" y="1352032"/>
            <a:ext cx="2611845" cy="174210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3041" y="1352032"/>
            <a:ext cx="2446734" cy="17421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26239" y="3445999"/>
            <a:ext cx="840744" cy="46160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531">
                <a:solidFill>
                  <a:srgbClr val="000000"/>
                </a:solidFill>
                <a:sym typeface="Helvetica Light"/>
              </a:rPr>
              <a:t>Wavy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26713" y="3481724"/>
            <a:ext cx="1868846" cy="4106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200" dirty="0">
                <a:solidFill>
                  <a:srgbClr val="000000"/>
                </a:solidFill>
              </a:rPr>
              <a:t>Patella Tendon</a:t>
            </a:r>
            <a:endParaRPr lang="en-GB" sz="2200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92048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94828" y="236513"/>
            <a:ext cx="216918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1372848"/>
            <a:ext cx="5352170" cy="210346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Attach Bone to Bone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</a:rPr>
              <a:t>Sprained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3 Grades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I (Pain no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2 (Pain &amp;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3 (No Pain &amp; lax+++)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58003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0297" y="182412"/>
            <a:ext cx="6502999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 Damage </a:t>
            </a:r>
            <a:r>
              <a:rPr lang="en-US" sz="3516" b="1"/>
              <a:t>and Failure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678" y="1305967"/>
            <a:ext cx="7632060" cy="401612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0" y="2985369"/>
            <a:ext cx="4572000" cy="914609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/>
            <a:endParaRPr lang="en-GB" sz="4219" dirty="0">
              <a:solidFill>
                <a:srgbClr val="000000"/>
              </a:solidFill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950 N (95Kg) = 6.05 mm </a:t>
            </a:r>
            <a:endParaRPr lang="en-GB" sz="562" dirty="0"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880 N (88Kg) = 5.04 mm </a:t>
            </a:r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408279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26552" y="182412"/>
            <a:ext cx="3707362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 Failure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18351" y="1527992"/>
            <a:ext cx="5352170" cy="259487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Speed of force determines where </a:t>
            </a:r>
          </a:p>
          <a:p>
            <a:pPr defTabSz="410751" latinLnBrk="1" hangingPunct="0"/>
            <a:r>
              <a:rPr lang="en-GB" sz="2531" dirty="0">
                <a:solidFill>
                  <a:srgbClr val="000000"/>
                </a:solidFill>
                <a:sym typeface="Helvetica Light"/>
              </a:rPr>
              <a:t>	the ligament fails</a:t>
            </a:r>
          </a:p>
          <a:p>
            <a:pPr defTabSz="410751" latinLnBrk="1" hangingPunct="0"/>
            <a:r>
              <a:rPr lang="en-GB" sz="1266" dirty="0">
                <a:solidFill>
                  <a:srgbClr val="000000"/>
                </a:solidFill>
              </a:rPr>
              <a:t>	</a:t>
            </a:r>
            <a:r>
              <a:rPr lang="en-GB" sz="2200" dirty="0">
                <a:solidFill>
                  <a:srgbClr val="000000"/>
                </a:solidFill>
              </a:rPr>
              <a:t>- </a:t>
            </a:r>
            <a:r>
              <a:rPr lang="en-GB" sz="2200" dirty="0"/>
              <a:t>High speed: Bone ligament </a:t>
            </a:r>
          </a:p>
          <a:p>
            <a:pPr defTabSz="410751" latinLnBrk="1" hangingPunct="0"/>
            <a:r>
              <a:rPr lang="en-GB" sz="2200" dirty="0"/>
              <a:t>	interface </a:t>
            </a:r>
          </a:p>
          <a:p>
            <a:pPr defTabSz="410751" latinLnBrk="1" hangingPunct="0"/>
            <a:r>
              <a:rPr lang="en-GB" sz="2200" dirty="0"/>
              <a:t>	- Low speed: Mid-belly (core or </a:t>
            </a:r>
          </a:p>
          <a:p>
            <a:pPr defTabSz="410751" latinLnBrk="1" hangingPunct="0"/>
            <a:r>
              <a:rPr lang="en-GB" sz="2200" dirty="0"/>
              <a:t>	ligament)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  <a:p>
            <a:pPr marL="401822" lvl="1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  <a:sym typeface="Helvetica Ligh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1090" y="1779614"/>
            <a:ext cx="2085522" cy="257218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8259940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56723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70234" y="182412"/>
            <a:ext cx="282000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Use v Disuse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043606"/>
            <a:ext cx="7293854" cy="240059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Ligaments</a:t>
            </a:r>
            <a:r>
              <a:rPr lang="en-GB" sz="2531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1266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Increased structural strength and stiffness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ADL enough to maintain 80-90% potential strength/mechanical </a:t>
            </a:r>
          </a:p>
          <a:p>
            <a:pPr defTabSz="410751" latinLnBrk="1" hangingPunct="0"/>
            <a:r>
              <a:rPr lang="en-GB" dirty="0"/>
              <a:t>	potential (Frank, 1996).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Exercise increases ligament strength and stiffness by up to an </a:t>
            </a:r>
          </a:p>
          <a:p>
            <a:pPr defTabSz="410751" latinLnBrk="1" hangingPunct="0"/>
            <a:r>
              <a:rPr lang="en-GB" dirty="0"/>
              <a:t>	additional 10-20%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300246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6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08300" y="672041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146968"/>
            <a:ext cx="7720744" cy="25953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</a:t>
            </a:r>
            <a:r>
              <a:rPr lang="en-GB" dirty="0">
                <a:solidFill>
                  <a:srgbClr val="000000"/>
                </a:solidFill>
              </a:rPr>
              <a:t>- </a:t>
            </a:r>
            <a:r>
              <a:rPr lang="en-GB" dirty="0"/>
              <a:t>When ligament tears, frayed stump ends are present </a:t>
            </a:r>
          </a:p>
          <a:p>
            <a:pPr algn="l"/>
            <a:r>
              <a:rPr lang="en-GB" dirty="0"/>
              <a:t>	- Ligament undergoes inflammatory process </a:t>
            </a:r>
          </a:p>
          <a:p>
            <a:pPr algn="l"/>
            <a:r>
              <a:rPr lang="en-GB" dirty="0"/>
              <a:t>	- Ligament stumps become surrounded by fluid, causing ends to 	become friable (easily crumbled)</a:t>
            </a:r>
          </a:p>
          <a:p>
            <a:pPr algn="l"/>
            <a:r>
              <a:rPr lang="en-GB" dirty="0"/>
              <a:t>	- Vascular permeability increases and permits normal inflammatory 	products to invade </a:t>
            </a:r>
          </a:p>
          <a:p>
            <a:pPr algn="l"/>
            <a:r>
              <a:rPr lang="en-GB" dirty="0"/>
              <a:t> 	- Erythrocytes invade gap between stump ends 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41697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88035" y="129265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8980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6hrs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Injury site fill with erythrocytes, leukocytes and lymphocytes.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stumps become progressively more friable with the accumulation of serous fluids in the area 	</a:t>
                      </a:r>
                    </a:p>
                    <a:p>
                      <a:endParaRPr lang="en-GB" sz="1300" dirty="0"/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24/24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Monocytes and macrophages infiltrate the area 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begin to appear and become significant in number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48-72/24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 produce the extracellular matrix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07344">
                <a:tc>
                  <a:txBody>
                    <a:bodyPr/>
                    <a:lstStyle/>
                    <a:p>
                      <a:r>
                        <a:rPr lang="en-GB" sz="1300" dirty="0"/>
                        <a:t>1-2/52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Fibrocytes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and macrophages are numerous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Random collagen fibres and abundant ground substance are seen.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Fragile vascular granulation is seen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Extracellular matrix continues to be synthesised by fibroblasts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Macrophages, mast cells and fibroblasts continue to predominate.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Vascular buds appear in the wound to communicate with existing capillaries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Elastin is seen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8351306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-88868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29074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2/7</a:t>
                      </a:r>
                      <a:r>
                        <a:rPr lang="en-GB" sz="1300" baseline="0" dirty="0"/>
                        <a:t> to 6/52</a:t>
                      </a:r>
                      <a:endParaRPr lang="en-GB" sz="1300" dirty="0"/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Proliferation phase occurs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Cellular and matrix structures replace the blood clot formed during inflammation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6/52 to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 and fibroblasts diminish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concentration stabilises with type I collagen replacing type III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cross link increase in number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becomes more normal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Near normal tensile strength restored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1490828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37228" y="547768"/>
            <a:ext cx="5269544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</a:t>
            </a:r>
            <a:r>
              <a:rPr lang="en-US" sz="3516" b="1" dirty="0" err="1"/>
              <a:t>Immobilisation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2423968"/>
            <a:ext cx="7720744" cy="204139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Major deterioration in first few weeks</a:t>
            </a:r>
          </a:p>
          <a:p>
            <a:pPr algn="l"/>
            <a:r>
              <a:rPr lang="en-GB" dirty="0"/>
              <a:t>	- Ligament cells produce inferior quality ligament material</a:t>
            </a:r>
          </a:p>
          <a:p>
            <a:pPr algn="l"/>
            <a:r>
              <a:rPr lang="en-GB" dirty="0"/>
              <a:t>	- Structural weakening at ligament complex </a:t>
            </a:r>
          </a:p>
          <a:p>
            <a:pPr algn="l"/>
            <a:r>
              <a:rPr lang="en-GB" dirty="0"/>
              <a:t>	- Osteoclast at bone-ligament that decreases the strength of 	insertional bone (concurrently)	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949623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1714030"/>
            <a:ext cx="7720744" cy="142109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00" dirty="0">
                <a:solidFill>
                  <a:srgbClr val="000000"/>
                </a:solidFill>
              </a:rPr>
              <a:t>Types of Tendon Issue</a:t>
            </a:r>
            <a:r>
              <a:rPr lang="en-GB" sz="2500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2500" dirty="0">
              <a:solidFill>
                <a:srgbClr val="000000"/>
              </a:solidFill>
            </a:endParaRPr>
          </a:p>
          <a:p>
            <a:pPr algn="l"/>
            <a:r>
              <a:rPr lang="en-GB" sz="2500" dirty="0">
                <a:solidFill>
                  <a:srgbClr val="000000"/>
                </a:solidFill>
              </a:rPr>
              <a:t>	- </a:t>
            </a:r>
            <a:r>
              <a:rPr lang="en-GB" sz="2500" dirty="0"/>
              <a:t>Strain (partial or rupture)</a:t>
            </a:r>
          </a:p>
          <a:p>
            <a:pPr algn="l"/>
            <a:r>
              <a:rPr lang="en-GB" sz="2500" dirty="0"/>
              <a:t>	- </a:t>
            </a:r>
            <a:r>
              <a:rPr lang="en-GB" sz="2500" dirty="0" err="1"/>
              <a:t>Tendinopathy</a:t>
            </a:r>
            <a:r>
              <a:rPr lang="en-GB" sz="2500" dirty="0"/>
              <a:t> (Overuse</a:t>
            </a:r>
            <a:r>
              <a:rPr lang="en-GB" sz="1266" dirty="0"/>
              <a:t>)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221361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2207418"/>
            <a:ext cx="7720744" cy="28725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USE v DISUSE</a:t>
            </a:r>
            <a:r>
              <a:rPr lang="en-GB" dirty="0">
                <a:solidFill>
                  <a:srgbClr val="000000"/>
                </a:solidFill>
                <a:sym typeface="Helvetica Light"/>
              </a:rPr>
              <a:t>:</a:t>
            </a:r>
            <a:endParaRPr lang="en-GB" dirty="0">
              <a:solidFill>
                <a:srgbClr val="000000"/>
              </a:solidFill>
            </a:endParaRPr>
          </a:p>
          <a:p>
            <a:pPr algn="l"/>
            <a:r>
              <a:rPr lang="en-GB" dirty="0">
                <a:solidFill>
                  <a:srgbClr val="000000"/>
                </a:solidFill>
              </a:rPr>
              <a:t>	- </a:t>
            </a:r>
            <a:r>
              <a:rPr lang="en-GB" dirty="0"/>
              <a:t>Few good studies available</a:t>
            </a:r>
          </a:p>
          <a:p>
            <a:pPr algn="l"/>
            <a:r>
              <a:rPr lang="en-GB" dirty="0"/>
              <a:t>	- Increased number and size of collagen fibrils</a:t>
            </a:r>
          </a:p>
          <a:p>
            <a:pPr algn="l"/>
            <a:r>
              <a:rPr lang="en-GB" dirty="0"/>
              <a:t>	- Increased cross-sectional area</a:t>
            </a:r>
          </a:p>
          <a:p>
            <a:pPr algn="l"/>
            <a:r>
              <a:rPr lang="en-GB" dirty="0"/>
              <a:t>	- Exercise leads to increased collagen synthesis in growing tendons 	(</a:t>
            </a:r>
            <a:r>
              <a:rPr lang="en-GB" dirty="0" err="1"/>
              <a:t>Curwin</a:t>
            </a:r>
            <a:r>
              <a:rPr lang="en-GB" dirty="0"/>
              <a:t> et al,1988) </a:t>
            </a:r>
          </a:p>
          <a:p>
            <a:pPr algn="l"/>
            <a:r>
              <a:rPr lang="en-GB" dirty="0"/>
              <a:t>	- Exercise leads to increased number of fibroblasts in tendons 	(Zamora &amp; Marini,1988) </a:t>
            </a:r>
          </a:p>
          <a:p>
            <a:pPr algn="l"/>
            <a:endParaRPr lang="en-GB" sz="1266" dirty="0"/>
          </a:p>
          <a:p>
            <a:pPr algn="l"/>
            <a:endParaRPr lang="en-GB" sz="1266" dirty="0"/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1054685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50301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0-3/7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Cells that originate from extrinsic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peri-tendinous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tissue and from intrinsic tissue from the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epitenon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and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are active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7216">
                <a:tc>
                  <a:txBody>
                    <a:bodyPr/>
                    <a:lstStyle/>
                    <a:p>
                      <a:r>
                        <a:rPr lang="en-GB" sz="1300" dirty="0"/>
                        <a:t>5/7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Wound gap is filled by phagocytes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initiated , new collagen fibres placed in random and disorganised orientation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10/7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	Collagen synthesis peaks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3/52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provides significant fibroblast proliferation at the site.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Significant revascularisation occurs.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Synovial sheath is rebuilt: smooth gliding surface develops.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also start to become orientated in line with tendon axis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predominate in the healing area. Collagen content increases. Collagen fully orientated with tendon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620444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14186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5/52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complete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6/52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that have proliferated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are the primary cells: simultaneously synthesising collagen whilst contributing to collagen re-absorption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is mature and re-aligned along the tendons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4/12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	Fibroblasts have reverted to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tenocytes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, Type III collagen has been replaced by Type I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Maturation is complete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Strength is 85-95% normal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97549755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Terminology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4942" y="1907226"/>
            <a:ext cx="7494116" cy="11801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latinLnBrk="1" hangingPunct="0">
              <a:buFont typeface="Arial" charset="0"/>
              <a:buChar char="•"/>
            </a:pPr>
            <a:r>
              <a:rPr lang="en-GB" b="1" dirty="0">
                <a:solidFill>
                  <a:srgbClr val="000000"/>
                </a:solidFill>
              </a:rPr>
              <a:t>Tendinopathy</a:t>
            </a:r>
            <a:r>
              <a:rPr lang="en-GB" dirty="0">
                <a:solidFill>
                  <a:srgbClr val="000000"/>
                </a:solidFill>
              </a:rPr>
              <a:t> – condition associated with the tendon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i="1" dirty="0">
                <a:solidFill>
                  <a:srgbClr val="000000"/>
                </a:solidFill>
              </a:rPr>
              <a:t>Tendinosis</a:t>
            </a:r>
            <a:r>
              <a:rPr lang="en-GB" dirty="0">
                <a:solidFill>
                  <a:srgbClr val="000000"/>
                </a:solidFill>
              </a:rPr>
              <a:t> - degenerative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i="1" dirty="0">
                <a:solidFill>
                  <a:srgbClr val="000000"/>
                </a:solidFill>
              </a:rPr>
              <a:t>Tendinitis</a:t>
            </a:r>
            <a:r>
              <a:rPr lang="en-GB" dirty="0">
                <a:solidFill>
                  <a:srgbClr val="000000"/>
                </a:solidFill>
              </a:rPr>
              <a:t> - inflammatory </a:t>
            </a:r>
          </a:p>
          <a:p>
            <a:pPr marL="401822" indent="-401822" latinLnBrk="1" hangingPunct="0">
              <a:buFont typeface="Arial" charset="0"/>
              <a:buChar char="•"/>
            </a:pPr>
            <a:r>
              <a:rPr lang="en-GB" i="1" dirty="0">
                <a:solidFill>
                  <a:srgbClr val="000000"/>
                </a:solidFill>
              </a:rPr>
              <a:t>Tenosynovitis</a:t>
            </a:r>
            <a:r>
              <a:rPr lang="en-GB" dirty="0">
                <a:solidFill>
                  <a:srgbClr val="000000"/>
                </a:solidFill>
              </a:rPr>
              <a:t> – inflammation of the  synovium around the tendon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62141484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5605009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Structure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381" y="1490155"/>
            <a:ext cx="4071938" cy="377725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4145929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6173675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6" y="1465097"/>
            <a:ext cx="6288732" cy="357794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257403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6414777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Abnormal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8545" y="2009207"/>
            <a:ext cx="5991083" cy="165192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Reactive tendon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Tendon </a:t>
            </a:r>
            <a:r>
              <a:rPr lang="en-GB" dirty="0" err="1">
                <a:solidFill>
                  <a:srgbClr val="000000"/>
                </a:solidFill>
              </a:rPr>
              <a:t>dysrepair</a:t>
            </a: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Degenerative </a:t>
            </a:r>
            <a:r>
              <a:rPr lang="en-GB" dirty="0" err="1">
                <a:solidFill>
                  <a:srgbClr val="000000"/>
                </a:solidFill>
              </a:rPr>
              <a:t>tendinopathy</a:t>
            </a:r>
            <a:endParaRPr lang="en-GB" dirty="0">
              <a:solidFill>
                <a:srgbClr val="000000"/>
              </a:solidFill>
            </a:endParaRPr>
          </a:p>
          <a:p>
            <a:pPr marL="401822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8573398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414777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Reactive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9463" y="1544188"/>
            <a:ext cx="6816613" cy="370851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Non inflammatory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Acute Tensile/ Compressive Force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Localised thickening at point of stress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 CSA in response to load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Normal tendon increases stiffness not CSA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Able to return to normal state after </a:t>
            </a:r>
            <a:r>
              <a:rPr lang="en-GB" sz="1969" dirty="0" err="1">
                <a:solidFill>
                  <a:srgbClr val="000000"/>
                </a:solidFill>
              </a:rPr>
              <a:t>deload</a:t>
            </a:r>
            <a:endParaRPr lang="en-GB" sz="1969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Increased cytoplasmic organelles for protein production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Large proteoglycans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Matrix changes due to water uptake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Collagen integrity maintained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No neurovascular changes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Minutes – few days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76439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</a:t>
            </a:r>
            <a:r>
              <a:rPr lang="en-US" sz="3516" b="1" dirty="0" err="1"/>
              <a:t>Dysrepair</a:t>
            </a:r>
            <a:r>
              <a:rPr lang="en-US" sz="3516" b="1" dirty="0"/>
              <a:t>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1425922"/>
            <a:ext cx="6816613" cy="219335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Attempt at tendon healing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Similar to </a:t>
            </a:r>
            <a:r>
              <a:rPr lang="en-GB" sz="1969" dirty="0" err="1">
                <a:solidFill>
                  <a:srgbClr val="000000"/>
                </a:solidFill>
              </a:rPr>
              <a:t>ReactiveT</a:t>
            </a:r>
            <a:r>
              <a:rPr lang="en-GB" sz="1969" dirty="0">
                <a:solidFill>
                  <a:srgbClr val="000000"/>
                </a:solidFill>
              </a:rPr>
              <a:t> but with increased cell breakdown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cells numbers (</a:t>
            </a:r>
            <a:r>
              <a:rPr lang="en-GB" sz="1969" dirty="0" err="1">
                <a:solidFill>
                  <a:srgbClr val="000000"/>
                </a:solidFill>
              </a:rPr>
              <a:t>Chrondrocytes</a:t>
            </a:r>
            <a:r>
              <a:rPr lang="en-GB" sz="1969" dirty="0">
                <a:solidFill>
                  <a:srgbClr val="000000"/>
                </a:solidFill>
              </a:rPr>
              <a:t> and </a:t>
            </a:r>
          </a:p>
          <a:p>
            <a:pPr defTabSz="410751" latinLnBrk="1" hangingPunct="0"/>
            <a:r>
              <a:rPr lang="en-GB" sz="1969" dirty="0">
                <a:solidFill>
                  <a:srgbClr val="000000"/>
                </a:solidFill>
              </a:rPr>
              <a:t>	Myofibroblasts)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Separation of collagen and disorganisation of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ground substance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Some may increase in neovascularization and </a:t>
            </a:r>
            <a:r>
              <a:rPr lang="en-GB" sz="1969" dirty="0" err="1"/>
              <a:t>neurals</a:t>
            </a: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32356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Degenerative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1998704"/>
            <a:ext cx="6816613" cy="310245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cell death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</a:t>
            </a:r>
            <a:r>
              <a:rPr lang="en-GB" sz="1969" dirty="0" err="1">
                <a:solidFill>
                  <a:srgbClr val="000000"/>
                </a:solidFill>
              </a:rPr>
              <a:t>acellularity</a:t>
            </a:r>
            <a:endParaRPr lang="en-GB" sz="1969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Large areas of disordered matrix filled with vessels, matrix breakdown products and little collagen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Considerable heterogeneity of the matrix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Islands of degenerative pathology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Interspersed with other areas of pathology and normal </a:t>
            </a:r>
          </a:p>
          <a:p>
            <a:pPr defTabSz="410751" latinLnBrk="1" hangingPunct="0"/>
            <a:r>
              <a:rPr lang="en-GB" sz="1969" dirty="0"/>
              <a:t>`	tendon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97% Achilles tendons that rupture are degenerative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90365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Clinical Concepts </a:t>
            </a:r>
            <a:br>
              <a:rPr lang="en-US" sz="3516" b="1" dirty="0"/>
            </a:br>
            <a:r>
              <a:rPr lang="en-US" sz="3516" b="1" dirty="0"/>
              <a:t>– Where are they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829" y="1747853"/>
            <a:ext cx="6816613" cy="249638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Subjective </a:t>
            </a:r>
            <a:r>
              <a:rPr lang="en-GB" sz="1969" dirty="0" err="1">
                <a:solidFill>
                  <a:srgbClr val="000000"/>
                </a:solidFill>
              </a:rPr>
              <a:t>Ax</a:t>
            </a:r>
            <a:r>
              <a:rPr lang="en-GB" sz="1969" dirty="0">
                <a:solidFill>
                  <a:srgbClr val="000000"/>
                </a:solidFill>
              </a:rPr>
              <a:t> is Key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Duration of symptoms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Age factor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Single bout or repeated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Investigations - ultrasound/MRI? Doppler?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Questionnaires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Objective Markers?  (Squeeze/SL Calf Raise)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9633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1127</Words>
  <Application>Microsoft Office PowerPoint</Application>
  <PresentationFormat>On-screen Show (4:3)</PresentationFormat>
  <Paragraphs>224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Myriad Pro</vt:lpstr>
      <vt:lpstr>Arial</vt:lpstr>
      <vt:lpstr>Calibri</vt:lpstr>
      <vt:lpstr>Helvetica</vt:lpstr>
      <vt:lpstr>Verdana</vt:lpstr>
      <vt:lpstr>20140311PresentationUWTSDTemplate</vt:lpstr>
      <vt:lpstr>BMST4004   Tendon and Ligament Healing</vt:lpstr>
      <vt:lpstr>Learning Outcomes </vt:lpstr>
      <vt:lpstr>Tendon and Ligament Mechanics</vt:lpstr>
      <vt:lpstr>Tendon and Ligament Alignment</vt:lpstr>
      <vt:lpstr>Ligament</vt:lpstr>
      <vt:lpstr>Ligament Damage and Failure</vt:lpstr>
      <vt:lpstr>Ligament Failure</vt:lpstr>
      <vt:lpstr>Use v Disuse</vt:lpstr>
      <vt:lpstr>Ligament Healing</vt:lpstr>
      <vt:lpstr>Ligament Healing</vt:lpstr>
      <vt:lpstr>Ligament Healing</vt:lpstr>
      <vt:lpstr>Ligament Immobilisation</vt:lpstr>
      <vt:lpstr>Tendons</vt:lpstr>
      <vt:lpstr>Tendons</vt:lpstr>
      <vt:lpstr>Acute Tendon Healing</vt:lpstr>
      <vt:lpstr>Acute Tendon Healing</vt:lpstr>
      <vt:lpstr>Tendon Terminology</vt:lpstr>
      <vt:lpstr>Tendon Structure </vt:lpstr>
      <vt:lpstr>Tendon Concepts - Normal</vt:lpstr>
      <vt:lpstr>Tendon Concepts - Abnormal</vt:lpstr>
      <vt:lpstr>Tendon Concepts – Reactive tendinopathy</vt:lpstr>
      <vt:lpstr>Tendon Concepts – Dysrepair tendinopathy</vt:lpstr>
      <vt:lpstr>Tendon Concepts – Degenerative tendinopathy</vt:lpstr>
      <vt:lpstr>Clinical Concepts  – Where are they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36</cp:revision>
  <dcterms:created xsi:type="dcterms:W3CDTF">2015-04-14T15:21:28Z</dcterms:created>
  <dcterms:modified xsi:type="dcterms:W3CDTF">2022-01-31T13:24:54Z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