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62" r:id="rId3"/>
    <p:sldId id="270" r:id="rId4"/>
    <p:sldId id="271" r:id="rId5"/>
    <p:sldId id="264" r:id="rId6"/>
    <p:sldId id="261" r:id="rId7"/>
    <p:sldId id="263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A8FD93-E16D-9749-BBD6-0781E81049AF}" v="223" dt="2022-03-18T11:28:57.512"/>
    <p1510:client id="{5F488AEA-6442-4697-82AB-3307EECAB41D}" v="48" dt="2022-03-18T12:13:17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108"/>
    <p:restoredTop sz="96327"/>
  </p:normalViewPr>
  <p:slideViewPr>
    <p:cSldViewPr snapToGrid="0" snapToObjects="1">
      <p:cViewPr>
        <p:scale>
          <a:sx n="79" d="100"/>
          <a:sy n="79" d="100"/>
        </p:scale>
        <p:origin x="8" y="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 Lewis (2103104)" userId="f68aaf6f-fc0d-43ba-81df-e1f2162d91d1" providerId="ADAL" clId="{21A8FD93-E16D-9749-BBD6-0781E81049AF}"/>
    <pc:docChg chg="undo custSel addSld delSld modSld sldOrd modShowInfo">
      <pc:chgData name="Beth Lewis (2103104)" userId="f68aaf6f-fc0d-43ba-81df-e1f2162d91d1" providerId="ADAL" clId="{21A8FD93-E16D-9749-BBD6-0781E81049AF}" dt="2022-03-18T11:28:57.512" v="3056"/>
      <pc:docMkLst>
        <pc:docMk/>
      </pc:docMkLst>
      <pc:sldChg chg="addSp modSp mod modTransition">
        <pc:chgData name="Beth Lewis (2103104)" userId="f68aaf6f-fc0d-43ba-81df-e1f2162d91d1" providerId="ADAL" clId="{21A8FD93-E16D-9749-BBD6-0781E81049AF}" dt="2022-03-18T11:28:57.512" v="3056"/>
        <pc:sldMkLst>
          <pc:docMk/>
          <pc:sldMk cId="1081736877" sldId="256"/>
        </pc:sldMkLst>
        <pc:spChg chg="mod">
          <ac:chgData name="Beth Lewis (2103104)" userId="f68aaf6f-fc0d-43ba-81df-e1f2162d91d1" providerId="ADAL" clId="{21A8FD93-E16D-9749-BBD6-0781E81049AF}" dt="2022-03-09T12:42:33.796" v="156" actId="1076"/>
          <ac:spMkLst>
            <pc:docMk/>
            <pc:sldMk cId="1081736877" sldId="256"/>
            <ac:spMk id="2" creationId="{F8492AC5-1C08-0B41-B0D5-46A1C7AB5F8D}"/>
          </ac:spMkLst>
        </pc:spChg>
        <pc:spChg chg="mod">
          <ac:chgData name="Beth Lewis (2103104)" userId="f68aaf6f-fc0d-43ba-81df-e1f2162d91d1" providerId="ADAL" clId="{21A8FD93-E16D-9749-BBD6-0781E81049AF}" dt="2022-03-09T12:42:29.678" v="155" actId="1076"/>
          <ac:spMkLst>
            <pc:docMk/>
            <pc:sldMk cId="1081736877" sldId="256"/>
            <ac:spMk id="3" creationId="{C3F36018-7880-424C-A408-CA027FFE891F}"/>
          </ac:spMkLst>
        </pc:spChg>
        <pc:picChg chg="add mod">
          <ac:chgData name="Beth Lewis (2103104)" userId="f68aaf6f-fc0d-43ba-81df-e1f2162d91d1" providerId="ADAL" clId="{21A8FD93-E16D-9749-BBD6-0781E81049AF}" dt="2022-03-17T23:11:33" v="1824" actId="1076"/>
          <ac:picMkLst>
            <pc:docMk/>
            <pc:sldMk cId="1081736877" sldId="256"/>
            <ac:picMk id="4" creationId="{5A440CA5-DAA2-4945-9198-FC3D560E670F}"/>
          </ac:picMkLst>
        </pc:picChg>
        <pc:picChg chg="mod">
          <ac:chgData name="Beth Lewis (2103104)" userId="f68aaf6f-fc0d-43ba-81df-e1f2162d91d1" providerId="ADAL" clId="{21A8FD93-E16D-9749-BBD6-0781E81049AF}" dt="2022-03-17T23:10:23.565" v="1821" actId="1076"/>
          <ac:picMkLst>
            <pc:docMk/>
            <pc:sldMk cId="1081736877" sldId="256"/>
            <ac:picMk id="1026" creationId="{21C9BE94-73FC-EC44-911E-44633CB2EA87}"/>
          </ac:picMkLst>
        </pc:picChg>
        <pc:picChg chg="add mod">
          <ac:chgData name="Beth Lewis (2103104)" userId="f68aaf6f-fc0d-43ba-81df-e1f2162d91d1" providerId="ADAL" clId="{21A8FD93-E16D-9749-BBD6-0781E81049AF}" dt="2022-03-17T23:17:20.589" v="1839" actId="1076"/>
          <ac:picMkLst>
            <pc:docMk/>
            <pc:sldMk cId="1081736877" sldId="256"/>
            <ac:picMk id="1028" creationId="{B51CB545-F362-4D4D-9B2A-016189676593}"/>
          </ac:picMkLst>
        </pc:picChg>
      </pc:sldChg>
      <pc:sldChg chg="addSp delSp modSp new del mod">
        <pc:chgData name="Beth Lewis (2103104)" userId="f68aaf6f-fc0d-43ba-81df-e1f2162d91d1" providerId="ADAL" clId="{21A8FD93-E16D-9749-BBD6-0781E81049AF}" dt="2022-02-25T14:21:27.169" v="26" actId="2696"/>
        <pc:sldMkLst>
          <pc:docMk/>
          <pc:sldMk cId="859213051" sldId="257"/>
        </pc:sldMkLst>
        <pc:spChg chg="del">
          <ac:chgData name="Beth Lewis (2103104)" userId="f68aaf6f-fc0d-43ba-81df-e1f2162d91d1" providerId="ADAL" clId="{21A8FD93-E16D-9749-BBD6-0781E81049AF}" dt="2022-02-25T14:07:23.354" v="21" actId="478"/>
          <ac:spMkLst>
            <pc:docMk/>
            <pc:sldMk cId="859213051" sldId="257"/>
            <ac:spMk id="2" creationId="{0881D3C6-8D3E-4343-8F2E-BC5EA173F193}"/>
          </ac:spMkLst>
        </pc:spChg>
        <pc:spChg chg="del">
          <ac:chgData name="Beth Lewis (2103104)" userId="f68aaf6f-fc0d-43ba-81df-e1f2162d91d1" providerId="ADAL" clId="{21A8FD93-E16D-9749-BBD6-0781E81049AF}" dt="2022-02-25T14:07:24.740" v="22" actId="478"/>
          <ac:spMkLst>
            <pc:docMk/>
            <pc:sldMk cId="859213051" sldId="257"/>
            <ac:spMk id="3" creationId="{7B5112B4-2C27-1E43-BF29-733D5D84F459}"/>
          </ac:spMkLst>
        </pc:spChg>
        <pc:picChg chg="add del mod">
          <ac:chgData name="Beth Lewis (2103104)" userId="f68aaf6f-fc0d-43ba-81df-e1f2162d91d1" providerId="ADAL" clId="{21A8FD93-E16D-9749-BBD6-0781E81049AF}" dt="2022-02-25T14:21:16.702" v="25" actId="478"/>
          <ac:picMkLst>
            <pc:docMk/>
            <pc:sldMk cId="859213051" sldId="257"/>
            <ac:picMk id="2050" creationId="{E68B1F07-3DFE-8F45-B11E-AA60CCD6C6AE}"/>
          </ac:picMkLst>
        </pc:picChg>
      </pc:sldChg>
      <pc:sldChg chg="addSp modSp new del mod setBg">
        <pc:chgData name="Beth Lewis (2103104)" userId="f68aaf6f-fc0d-43ba-81df-e1f2162d91d1" providerId="ADAL" clId="{21A8FD93-E16D-9749-BBD6-0781E81049AF}" dt="2022-03-09T12:41:50.032" v="137" actId="2696"/>
        <pc:sldMkLst>
          <pc:docMk/>
          <pc:sldMk cId="1180908888" sldId="257"/>
        </pc:sldMkLst>
        <pc:spChg chg="mod">
          <ac:chgData name="Beth Lewis (2103104)" userId="f68aaf6f-fc0d-43ba-81df-e1f2162d91d1" providerId="ADAL" clId="{21A8FD93-E16D-9749-BBD6-0781E81049AF}" dt="2022-02-25T14:22:09.401" v="53" actId="20577"/>
          <ac:spMkLst>
            <pc:docMk/>
            <pc:sldMk cId="1180908888" sldId="257"/>
            <ac:spMk id="2" creationId="{6B63E347-1294-8146-A1BB-8C12719A6089}"/>
          </ac:spMkLst>
        </pc:spChg>
        <pc:spChg chg="mod">
          <ac:chgData name="Beth Lewis (2103104)" userId="f68aaf6f-fc0d-43ba-81df-e1f2162d91d1" providerId="ADAL" clId="{21A8FD93-E16D-9749-BBD6-0781E81049AF}" dt="2022-03-01T14:40:57.498" v="82" actId="20577"/>
          <ac:spMkLst>
            <pc:docMk/>
            <pc:sldMk cId="1180908888" sldId="257"/>
            <ac:spMk id="3" creationId="{80CE8E1C-3826-244A-9A79-2056B94C6E3D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8" creationId="{8F3CF990-ACB8-443A-BB74-D36EC8A00B02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10" creationId="{2601900C-265D-4146-A578-477541E3DF28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14" creationId="{65F94F98-3A57-49AA-838E-91AAF600B6EE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18" creationId="{41F8C064-2DC5-4758-B49C-76BFF64052AF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20" creationId="{FBD68200-BC03-4015-860B-CD5C30CD76B8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22" creationId="{A0B5529D-5CAA-4BF2-B5C9-34705E7661F9}"/>
          </ac:spMkLst>
        </pc:spChg>
        <pc:spChg chg="add">
          <ac:chgData name="Beth Lewis (2103104)" userId="f68aaf6f-fc0d-43ba-81df-e1f2162d91d1" providerId="ADAL" clId="{21A8FD93-E16D-9749-BBD6-0781E81049AF}" dt="2022-02-25T14:21:59.327" v="28" actId="26606"/>
          <ac:spMkLst>
            <pc:docMk/>
            <pc:sldMk cId="1180908888" sldId="257"/>
            <ac:spMk id="24" creationId="{332A6F87-AC28-4AA8-B8A6-AEBC67BD0D64}"/>
          </ac:spMkLst>
        </pc:spChg>
        <pc:picChg chg="add">
          <ac:chgData name="Beth Lewis (2103104)" userId="f68aaf6f-fc0d-43ba-81df-e1f2162d91d1" providerId="ADAL" clId="{21A8FD93-E16D-9749-BBD6-0781E81049AF}" dt="2022-02-25T14:21:59.327" v="28" actId="26606"/>
          <ac:picMkLst>
            <pc:docMk/>
            <pc:sldMk cId="1180908888" sldId="257"/>
            <ac:picMk id="12" creationId="{00B98862-BEE1-44FB-A335-A1B9106B445E}"/>
          </ac:picMkLst>
        </pc:picChg>
        <pc:picChg chg="add">
          <ac:chgData name="Beth Lewis (2103104)" userId="f68aaf6f-fc0d-43ba-81df-e1f2162d91d1" providerId="ADAL" clId="{21A8FD93-E16D-9749-BBD6-0781E81049AF}" dt="2022-02-25T14:21:59.327" v="28" actId="26606"/>
          <ac:picMkLst>
            <pc:docMk/>
            <pc:sldMk cId="1180908888" sldId="257"/>
            <ac:picMk id="16" creationId="{7185CF21-0594-48C0-9F3E-254D6BCE9D9B}"/>
          </ac:picMkLst>
        </pc:picChg>
      </pc:sldChg>
      <pc:sldChg chg="modSp new del mod">
        <pc:chgData name="Beth Lewis (2103104)" userId="f68aaf6f-fc0d-43ba-81df-e1f2162d91d1" providerId="ADAL" clId="{21A8FD93-E16D-9749-BBD6-0781E81049AF}" dt="2022-03-09T13:05:27.104" v="477" actId="2696"/>
        <pc:sldMkLst>
          <pc:docMk/>
          <pc:sldMk cId="4174344966" sldId="258"/>
        </pc:sldMkLst>
        <pc:spChg chg="mod">
          <ac:chgData name="Beth Lewis (2103104)" userId="f68aaf6f-fc0d-43ba-81df-e1f2162d91d1" providerId="ADAL" clId="{21A8FD93-E16D-9749-BBD6-0781E81049AF}" dt="2022-03-01T14:46:34.731" v="95" actId="20577"/>
          <ac:spMkLst>
            <pc:docMk/>
            <pc:sldMk cId="4174344966" sldId="258"/>
            <ac:spMk id="2" creationId="{029ECB5F-50F0-8F4A-A04E-2F0A919F7532}"/>
          </ac:spMkLst>
        </pc:spChg>
        <pc:spChg chg="mod">
          <ac:chgData name="Beth Lewis (2103104)" userId="f68aaf6f-fc0d-43ba-81df-e1f2162d91d1" providerId="ADAL" clId="{21A8FD93-E16D-9749-BBD6-0781E81049AF}" dt="2022-03-01T14:47:19.032" v="97" actId="20577"/>
          <ac:spMkLst>
            <pc:docMk/>
            <pc:sldMk cId="4174344966" sldId="258"/>
            <ac:spMk id="3" creationId="{B56F407B-3390-AA4F-91B7-FDFA5F8D1A15}"/>
          </ac:spMkLst>
        </pc:spChg>
      </pc:sldChg>
      <pc:sldChg chg="addSp modSp new del mod setBg">
        <pc:chgData name="Beth Lewis (2103104)" userId="f68aaf6f-fc0d-43ba-81df-e1f2162d91d1" providerId="ADAL" clId="{21A8FD93-E16D-9749-BBD6-0781E81049AF}" dt="2022-03-14T21:35:52.813" v="1335" actId="2696"/>
        <pc:sldMkLst>
          <pc:docMk/>
          <pc:sldMk cId="1410467475" sldId="259"/>
        </pc:sldMkLst>
        <pc:spChg chg="mo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2" creationId="{C4986FB5-A37B-CC47-A0C8-9860279A3ABC}"/>
          </ac:spMkLst>
        </pc:spChg>
        <pc:spChg chg="mo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3" creationId="{67192D8C-1A0A-D341-A8BB-22A66489857F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8" creationId="{8F3CF990-ACB8-443A-BB74-D36EC8A00B02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10" creationId="{2601900C-265D-4146-A578-477541E3DF28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14" creationId="{65F94F98-3A57-49AA-838E-91AAF600B6EE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18" creationId="{41F8C064-2DC5-4758-B49C-76BFF64052AF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20" creationId="{FBD68200-BC03-4015-860B-CD5C30CD76B8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22" creationId="{A0B5529D-5CAA-4BF2-B5C9-34705E7661F9}"/>
          </ac:spMkLst>
        </pc:spChg>
        <pc:spChg chg="add">
          <ac:chgData name="Beth Lewis (2103104)" userId="f68aaf6f-fc0d-43ba-81df-e1f2162d91d1" providerId="ADAL" clId="{21A8FD93-E16D-9749-BBD6-0781E81049AF}" dt="2022-03-09T12:54:41.455" v="232" actId="26606"/>
          <ac:spMkLst>
            <pc:docMk/>
            <pc:sldMk cId="1410467475" sldId="259"/>
            <ac:spMk id="24" creationId="{332A6F87-AC28-4AA8-B8A6-AEBC67BD0D64}"/>
          </ac:spMkLst>
        </pc:spChg>
        <pc:picChg chg="add">
          <ac:chgData name="Beth Lewis (2103104)" userId="f68aaf6f-fc0d-43ba-81df-e1f2162d91d1" providerId="ADAL" clId="{21A8FD93-E16D-9749-BBD6-0781E81049AF}" dt="2022-03-09T12:54:41.455" v="232" actId="26606"/>
          <ac:picMkLst>
            <pc:docMk/>
            <pc:sldMk cId="1410467475" sldId="259"/>
            <ac:picMk id="12" creationId="{00B98862-BEE1-44FB-A335-A1B9106B445E}"/>
          </ac:picMkLst>
        </pc:picChg>
        <pc:picChg chg="add">
          <ac:chgData name="Beth Lewis (2103104)" userId="f68aaf6f-fc0d-43ba-81df-e1f2162d91d1" providerId="ADAL" clId="{21A8FD93-E16D-9749-BBD6-0781E81049AF}" dt="2022-03-09T12:54:41.455" v="232" actId="26606"/>
          <ac:picMkLst>
            <pc:docMk/>
            <pc:sldMk cId="1410467475" sldId="259"/>
            <ac:picMk id="16" creationId="{7185CF21-0594-48C0-9F3E-254D6BCE9D9B}"/>
          </ac:picMkLst>
        </pc:picChg>
      </pc:sldChg>
      <pc:sldChg chg="addSp modSp new del mod ord chgLayout">
        <pc:chgData name="Beth Lewis (2103104)" userId="f68aaf6f-fc0d-43ba-81df-e1f2162d91d1" providerId="ADAL" clId="{21A8FD93-E16D-9749-BBD6-0781E81049AF}" dt="2022-03-18T00:24:37.220" v="2142" actId="2696"/>
        <pc:sldMkLst>
          <pc:docMk/>
          <pc:sldMk cId="3505862552" sldId="260"/>
        </pc:sldMkLst>
        <pc:spChg chg="mod ord">
          <ac:chgData name="Beth Lewis (2103104)" userId="f68aaf6f-fc0d-43ba-81df-e1f2162d91d1" providerId="ADAL" clId="{21A8FD93-E16D-9749-BBD6-0781E81049AF}" dt="2022-03-09T12:47:40.661" v="157" actId="700"/>
          <ac:spMkLst>
            <pc:docMk/>
            <pc:sldMk cId="3505862552" sldId="260"/>
            <ac:spMk id="2" creationId="{231E2D58-70D9-D14E-9015-A0754458561E}"/>
          </ac:spMkLst>
        </pc:spChg>
        <pc:spChg chg="mod ord">
          <ac:chgData name="Beth Lewis (2103104)" userId="f68aaf6f-fc0d-43ba-81df-e1f2162d91d1" providerId="ADAL" clId="{21A8FD93-E16D-9749-BBD6-0781E81049AF}" dt="2022-03-09T12:47:40.661" v="157" actId="700"/>
          <ac:spMkLst>
            <pc:docMk/>
            <pc:sldMk cId="3505862552" sldId="260"/>
            <ac:spMk id="3" creationId="{50478C28-232E-C742-A3F6-C716486C1B44}"/>
          </ac:spMkLst>
        </pc:spChg>
        <pc:picChg chg="add mod">
          <ac:chgData name="Beth Lewis (2103104)" userId="f68aaf6f-fc0d-43ba-81df-e1f2162d91d1" providerId="ADAL" clId="{21A8FD93-E16D-9749-BBD6-0781E81049AF}" dt="2022-03-17T23:12:03.311" v="1832"/>
          <ac:picMkLst>
            <pc:docMk/>
            <pc:sldMk cId="3505862552" sldId="260"/>
            <ac:picMk id="4" creationId="{71F5201F-0581-6C4E-9BDF-0B933F47DF7D}"/>
          </ac:picMkLst>
        </pc:picChg>
        <pc:picChg chg="add mod">
          <ac:chgData name="Beth Lewis (2103104)" userId="f68aaf6f-fc0d-43ba-81df-e1f2162d91d1" providerId="ADAL" clId="{21A8FD93-E16D-9749-BBD6-0781E81049AF}" dt="2022-03-17T23:17:50.150" v="1847"/>
          <ac:picMkLst>
            <pc:docMk/>
            <pc:sldMk cId="3505862552" sldId="260"/>
            <ac:picMk id="5" creationId="{ED4C4B37-625A-324C-8DA0-5B7E81C0315D}"/>
          </ac:picMkLst>
        </pc:picChg>
      </pc:sldChg>
      <pc:sldChg chg="addSp delSp modSp new mod setBg">
        <pc:chgData name="Beth Lewis (2103104)" userId="f68aaf6f-fc0d-43ba-81df-e1f2162d91d1" providerId="ADAL" clId="{21A8FD93-E16D-9749-BBD6-0781E81049AF}" dt="2022-03-18T00:30:20.520" v="2143" actId="14100"/>
        <pc:sldMkLst>
          <pc:docMk/>
          <pc:sldMk cId="153719047" sldId="261"/>
        </pc:sldMkLst>
        <pc:spChg chg="mod">
          <ac:chgData name="Beth Lewis (2103104)" userId="f68aaf6f-fc0d-43ba-81df-e1f2162d91d1" providerId="ADAL" clId="{21A8FD93-E16D-9749-BBD6-0781E81049AF}" dt="2022-03-09T13:14:31.913" v="633" actId="1076"/>
          <ac:spMkLst>
            <pc:docMk/>
            <pc:sldMk cId="153719047" sldId="261"/>
            <ac:spMk id="2" creationId="{528DEC85-849B-9843-9FEB-17E966C879FD}"/>
          </ac:spMkLst>
        </pc:spChg>
        <pc:spChg chg="del mod">
          <ac:chgData name="Beth Lewis (2103104)" userId="f68aaf6f-fc0d-43ba-81df-e1f2162d91d1" providerId="ADAL" clId="{21A8FD93-E16D-9749-BBD6-0781E81049AF}" dt="2022-03-09T13:13:51.304" v="628" actId="478"/>
          <ac:spMkLst>
            <pc:docMk/>
            <pc:sldMk cId="153719047" sldId="261"/>
            <ac:spMk id="3" creationId="{B211C468-21E1-6949-8BBB-E4003EB840B7}"/>
          </ac:spMkLst>
        </pc:spChg>
        <pc:spChg chg="add del mod">
          <ac:chgData name="Beth Lewis (2103104)" userId="f68aaf6f-fc0d-43ba-81df-e1f2162d91d1" providerId="ADAL" clId="{21A8FD93-E16D-9749-BBD6-0781E81049AF}" dt="2022-03-09T13:13:54.827" v="629" actId="478"/>
          <ac:spMkLst>
            <pc:docMk/>
            <pc:sldMk cId="153719047" sldId="261"/>
            <ac:spMk id="5" creationId="{AEC9F4B5-E97C-2D46-A10A-DDA4364CEB66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8" creationId="{8F3CF990-ACB8-443A-BB74-D36EC8A00B02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10" creationId="{2601900C-265D-4146-A578-477541E3DF28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14" creationId="{65F94F98-3A57-49AA-838E-91AAF600B6EE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18" creationId="{41F8C064-2DC5-4758-B49C-76BFF64052AF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20" creationId="{FBD68200-BC03-4015-860B-CD5C30CD76B8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22" creationId="{A0B5529D-5CAA-4BF2-B5C9-34705E7661F9}"/>
          </ac:spMkLst>
        </pc:spChg>
        <pc:spChg chg="add">
          <ac:chgData name="Beth Lewis (2103104)" userId="f68aaf6f-fc0d-43ba-81df-e1f2162d91d1" providerId="ADAL" clId="{21A8FD93-E16D-9749-BBD6-0781E81049AF}" dt="2022-03-09T12:47:54.376" v="159" actId="26606"/>
          <ac:spMkLst>
            <pc:docMk/>
            <pc:sldMk cId="153719047" sldId="261"/>
            <ac:spMk id="24" creationId="{332A6F87-AC28-4AA8-B8A6-AEBC67BD0D64}"/>
          </ac:spMkLst>
        </pc:spChg>
        <pc:picChg chg="add">
          <ac:chgData name="Beth Lewis (2103104)" userId="f68aaf6f-fc0d-43ba-81df-e1f2162d91d1" providerId="ADAL" clId="{21A8FD93-E16D-9749-BBD6-0781E81049AF}" dt="2022-03-09T12:47:54.376" v="159" actId="26606"/>
          <ac:picMkLst>
            <pc:docMk/>
            <pc:sldMk cId="153719047" sldId="261"/>
            <ac:picMk id="12" creationId="{00B98862-BEE1-44FB-A335-A1B9106B445E}"/>
          </ac:picMkLst>
        </pc:picChg>
        <pc:picChg chg="add mod">
          <ac:chgData name="Beth Lewis (2103104)" userId="f68aaf6f-fc0d-43ba-81df-e1f2162d91d1" providerId="ADAL" clId="{21A8FD93-E16D-9749-BBD6-0781E81049AF}" dt="2022-03-17T23:11:45.345" v="1827"/>
          <ac:picMkLst>
            <pc:docMk/>
            <pc:sldMk cId="153719047" sldId="261"/>
            <ac:picMk id="13" creationId="{34CF55AE-04C4-514E-9AAD-E7A40FFBBFAE}"/>
          </ac:picMkLst>
        </pc:picChg>
        <pc:picChg chg="add mod">
          <ac:chgData name="Beth Lewis (2103104)" userId="f68aaf6f-fc0d-43ba-81df-e1f2162d91d1" providerId="ADAL" clId="{21A8FD93-E16D-9749-BBD6-0781E81049AF}" dt="2022-03-17T23:17:35.882" v="1843"/>
          <ac:picMkLst>
            <pc:docMk/>
            <pc:sldMk cId="153719047" sldId="261"/>
            <ac:picMk id="15" creationId="{37AA3FE1-36B7-3F4B-8D38-32DD46138516}"/>
          </ac:picMkLst>
        </pc:picChg>
        <pc:picChg chg="add">
          <ac:chgData name="Beth Lewis (2103104)" userId="f68aaf6f-fc0d-43ba-81df-e1f2162d91d1" providerId="ADAL" clId="{21A8FD93-E16D-9749-BBD6-0781E81049AF}" dt="2022-03-09T12:47:54.376" v="159" actId="26606"/>
          <ac:picMkLst>
            <pc:docMk/>
            <pc:sldMk cId="153719047" sldId="261"/>
            <ac:picMk id="16" creationId="{7185CF21-0594-48C0-9F3E-254D6BCE9D9B}"/>
          </ac:picMkLst>
        </pc:picChg>
        <pc:picChg chg="add mod">
          <ac:chgData name="Beth Lewis (2103104)" userId="f68aaf6f-fc0d-43ba-81df-e1f2162d91d1" providerId="ADAL" clId="{21A8FD93-E16D-9749-BBD6-0781E81049AF}" dt="2022-03-18T00:30:20.520" v="2143" actId="14100"/>
          <ac:picMkLst>
            <pc:docMk/>
            <pc:sldMk cId="153719047" sldId="261"/>
            <ac:picMk id="1026" creationId="{97804BA9-273C-0C44-B8A8-9DB0FBE9A1CD}"/>
          </ac:picMkLst>
        </pc:picChg>
      </pc:sldChg>
      <pc:sldChg chg="addSp delSp modSp new mod setBg">
        <pc:chgData name="Beth Lewis (2103104)" userId="f68aaf6f-fc0d-43ba-81df-e1f2162d91d1" providerId="ADAL" clId="{21A8FD93-E16D-9749-BBD6-0781E81049AF}" dt="2022-03-18T10:51:21.178" v="2874" actId="20577"/>
        <pc:sldMkLst>
          <pc:docMk/>
          <pc:sldMk cId="4001255944" sldId="262"/>
        </pc:sldMkLst>
        <pc:spChg chg="mod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2" creationId="{4FB4B0FF-FCA7-1645-A80E-FDCA86783B6B}"/>
          </ac:spMkLst>
        </pc:spChg>
        <pc:spChg chg="add del">
          <ac:chgData name="Beth Lewis (2103104)" userId="f68aaf6f-fc0d-43ba-81df-e1f2162d91d1" providerId="ADAL" clId="{21A8FD93-E16D-9749-BBD6-0781E81049AF}" dt="2022-03-09T12:53:26.733" v="231" actId="26606"/>
          <ac:spMkLst>
            <pc:docMk/>
            <pc:sldMk cId="4001255944" sldId="262"/>
            <ac:spMk id="3" creationId="{899B9DA3-0F25-874F-B09E-2032B3429059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8" creationId="{8F3CF990-ACB8-443A-BB74-D36EC8A00B02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10" creationId="{2601900C-265D-4146-A578-477541E3DF28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13" creationId="{EF9EEB06-EB25-4896-9640-DF9F862CD969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14" creationId="{65F94F98-3A57-49AA-838E-91AAF600B6EE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15" creationId="{C0ADD3B2-C8EF-4E30-94FE-46CE8565A1DC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17" creationId="{ABF3D5E5-3E9D-4FB7-BFCB-9E7C87D7F065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18" creationId="{41F8C064-2DC5-4758-B49C-76BFF64052AF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19" creationId="{72C8E67F-FDFF-42D4-8425-CD3C7AAAE207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20" creationId="{FBD68200-BC03-4015-860B-CD5C30CD76B8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21" creationId="{95006CC4-CE98-4F49-9977-F4E280E8631F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22" creationId="{A0B5529D-5CAA-4BF2-B5C9-34705E7661F9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23" creationId="{147E635D-C3B4-465B-AF24-991B6BF63C49}"/>
          </ac:spMkLst>
        </pc:spChg>
        <pc:spChg chg="add del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24" creationId="{332A6F87-AC28-4AA8-B8A6-AEBC67BD0D64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27" creationId="{14E56C4B-C9E0-4F01-AF43-E69279A06A1C}"/>
          </ac:spMkLst>
        </pc:spChg>
        <pc:spChg chg="add del">
          <ac:chgData name="Beth Lewis (2103104)" userId="f68aaf6f-fc0d-43ba-81df-e1f2162d91d1" providerId="ADAL" clId="{21A8FD93-E16D-9749-BBD6-0781E81049AF}" dt="2022-03-09T12:53:26.690" v="230" actId="26606"/>
          <ac:spMkLst>
            <pc:docMk/>
            <pc:sldMk cId="4001255944" sldId="262"/>
            <ac:spMk id="31" creationId="{8C654A17-56DA-4921-A42B-DE255FA66365}"/>
          </ac:spMkLst>
        </pc:spChg>
        <pc:spChg chg="add mod">
          <ac:chgData name="Beth Lewis (2103104)" userId="f68aaf6f-fc0d-43ba-81df-e1f2162d91d1" providerId="ADAL" clId="{21A8FD93-E16D-9749-BBD6-0781E81049AF}" dt="2022-03-18T10:51:21.178" v="2874" actId="20577"/>
          <ac:spMkLst>
            <pc:docMk/>
            <pc:sldMk cId="4001255944" sldId="262"/>
            <ac:spMk id="33" creationId="{899B9DA3-0F25-874F-B09E-2032B3429059}"/>
          </ac:spMkLst>
        </pc:spChg>
        <pc:spChg chg="add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71" creationId="{3FAD17B9-9E6C-4DD1-9728-97B5E5FCCAB2}"/>
          </ac:spMkLst>
        </pc:spChg>
        <pc:spChg chg="add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73" creationId="{D7AC3F90-A588-42FF-B41D-062A8D91B9E5}"/>
          </ac:spMkLst>
        </pc:spChg>
        <pc:spChg chg="add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77" creationId="{E1AADF25-43E9-4DE0-AD82-4F6052319136}"/>
          </ac:spMkLst>
        </pc:spChg>
        <pc:spChg chg="add">
          <ac:chgData name="Beth Lewis (2103104)" userId="f68aaf6f-fc0d-43ba-81df-e1f2162d91d1" providerId="ADAL" clId="{21A8FD93-E16D-9749-BBD6-0781E81049AF}" dt="2022-03-18T10:01:09.628" v="2559" actId="26606"/>
          <ac:spMkLst>
            <pc:docMk/>
            <pc:sldMk cId="4001255944" sldId="262"/>
            <ac:spMk id="79" creationId="{CBC2D515-EF3C-4E4E-8BC1-192B21E92713}"/>
          </ac:spMkLst>
        </pc:spChg>
        <pc:picChg chg="add del">
          <ac:chgData name="Beth Lewis (2103104)" userId="f68aaf6f-fc0d-43ba-81df-e1f2162d91d1" providerId="ADAL" clId="{21A8FD93-E16D-9749-BBD6-0781E81049AF}" dt="2022-03-09T12:53:26.690" v="230" actId="26606"/>
          <ac:picMkLst>
            <pc:docMk/>
            <pc:sldMk cId="4001255944" sldId="262"/>
            <ac:picMk id="5" creationId="{005C2A34-96F7-44B1-8C75-C00945AE71F8}"/>
          </ac:picMkLst>
        </pc:picChg>
        <pc:picChg chg="add del">
          <ac:chgData name="Beth Lewis (2103104)" userId="f68aaf6f-fc0d-43ba-81df-e1f2162d91d1" providerId="ADAL" clId="{21A8FD93-E16D-9749-BBD6-0781E81049AF}" dt="2022-03-09T12:53:26.690" v="230" actId="26606"/>
          <ac:picMkLst>
            <pc:docMk/>
            <pc:sldMk cId="4001255944" sldId="262"/>
            <ac:picMk id="9" creationId="{C64ED39C-5C58-4353-B1A6-982FB540E4B6}"/>
          </ac:picMkLst>
        </pc:picChg>
        <pc:picChg chg="add del">
          <ac:chgData name="Beth Lewis (2103104)" userId="f68aaf6f-fc0d-43ba-81df-e1f2162d91d1" providerId="ADAL" clId="{21A8FD93-E16D-9749-BBD6-0781E81049AF}" dt="2022-03-09T12:53:26.690" v="230" actId="26606"/>
          <ac:picMkLst>
            <pc:docMk/>
            <pc:sldMk cId="4001255944" sldId="262"/>
            <ac:picMk id="11" creationId="{04F3EDC4-B948-4D45-A39B-271F1A1A16F0}"/>
          </ac:picMkLst>
        </pc:picChg>
        <pc:picChg chg="add del">
          <ac:chgData name="Beth Lewis (2103104)" userId="f68aaf6f-fc0d-43ba-81df-e1f2162d91d1" providerId="ADAL" clId="{21A8FD93-E16D-9749-BBD6-0781E81049AF}" dt="2022-03-18T10:01:09.628" v="2559" actId="26606"/>
          <ac:picMkLst>
            <pc:docMk/>
            <pc:sldMk cId="4001255944" sldId="262"/>
            <ac:picMk id="12" creationId="{00B98862-BEE1-44FB-A335-A1B9106B445E}"/>
          </ac:picMkLst>
        </pc:picChg>
        <pc:picChg chg="add mod">
          <ac:chgData name="Beth Lewis (2103104)" userId="f68aaf6f-fc0d-43ba-81df-e1f2162d91d1" providerId="ADAL" clId="{21A8FD93-E16D-9749-BBD6-0781E81049AF}" dt="2022-03-17T23:11:38.207" v="1825"/>
          <ac:picMkLst>
            <pc:docMk/>
            <pc:sldMk cId="4001255944" sldId="262"/>
            <ac:picMk id="13" creationId="{7348804A-1A44-4046-AC5F-B58F92214809}"/>
          </ac:picMkLst>
        </pc:picChg>
        <pc:picChg chg="add mod">
          <ac:chgData name="Beth Lewis (2103104)" userId="f68aaf6f-fc0d-43ba-81df-e1f2162d91d1" providerId="ADAL" clId="{21A8FD93-E16D-9749-BBD6-0781E81049AF}" dt="2022-03-17T23:17:28.190" v="1841" actId="1036"/>
          <ac:picMkLst>
            <pc:docMk/>
            <pc:sldMk cId="4001255944" sldId="262"/>
            <ac:picMk id="15" creationId="{FC39CC13-0E35-6C4D-8DF6-40D5A0D2831D}"/>
          </ac:picMkLst>
        </pc:picChg>
        <pc:picChg chg="add del">
          <ac:chgData name="Beth Lewis (2103104)" userId="f68aaf6f-fc0d-43ba-81df-e1f2162d91d1" providerId="ADAL" clId="{21A8FD93-E16D-9749-BBD6-0781E81049AF}" dt="2022-03-18T10:01:09.628" v="2559" actId="26606"/>
          <ac:picMkLst>
            <pc:docMk/>
            <pc:sldMk cId="4001255944" sldId="262"/>
            <ac:picMk id="16" creationId="{7185CF21-0594-48C0-9F3E-254D6BCE9D9B}"/>
          </ac:picMkLst>
        </pc:picChg>
        <pc:picChg chg="add del">
          <ac:chgData name="Beth Lewis (2103104)" userId="f68aaf6f-fc0d-43ba-81df-e1f2162d91d1" providerId="ADAL" clId="{21A8FD93-E16D-9749-BBD6-0781E81049AF}" dt="2022-03-09T12:53:26.690" v="230" actId="26606"/>
          <ac:picMkLst>
            <pc:docMk/>
            <pc:sldMk cId="4001255944" sldId="262"/>
            <ac:picMk id="25" creationId="{4A0623D0-396B-499E-BBFB-C17F1BB0F2DF}"/>
          </ac:picMkLst>
        </pc:picChg>
        <pc:picChg chg="add del">
          <ac:chgData name="Beth Lewis (2103104)" userId="f68aaf6f-fc0d-43ba-81df-e1f2162d91d1" providerId="ADAL" clId="{21A8FD93-E16D-9749-BBD6-0781E81049AF}" dt="2022-03-09T12:53:26.690" v="230" actId="26606"/>
          <ac:picMkLst>
            <pc:docMk/>
            <pc:sldMk cId="4001255944" sldId="262"/>
            <ac:picMk id="29" creationId="{6CCFC05F-DF0D-4B1B-8FD8-51B508CBCF22}"/>
          </ac:picMkLst>
        </pc:picChg>
        <pc:picChg chg="add">
          <ac:chgData name="Beth Lewis (2103104)" userId="f68aaf6f-fc0d-43ba-81df-e1f2162d91d1" providerId="ADAL" clId="{21A8FD93-E16D-9749-BBD6-0781E81049AF}" dt="2022-03-18T10:01:09.628" v="2559" actId="26606"/>
          <ac:picMkLst>
            <pc:docMk/>
            <pc:sldMk cId="4001255944" sldId="262"/>
            <ac:picMk id="75" creationId="{015AB904-4FB7-4A0D-B43E-03ACF05E1445}"/>
          </ac:picMkLst>
        </pc:picChg>
        <pc:picChg chg="add mod ord">
          <ac:chgData name="Beth Lewis (2103104)" userId="f68aaf6f-fc0d-43ba-81df-e1f2162d91d1" providerId="ADAL" clId="{21A8FD93-E16D-9749-BBD6-0781E81049AF}" dt="2022-03-18T10:01:09.628" v="2559" actId="26606"/>
          <ac:picMkLst>
            <pc:docMk/>
            <pc:sldMk cId="4001255944" sldId="262"/>
            <ac:picMk id="2050" creationId="{A450C035-DDDB-134A-B4D8-F516798C05E4}"/>
          </ac:picMkLst>
        </pc:picChg>
      </pc:sldChg>
      <pc:sldChg chg="addSp delSp modSp new mod setBg addAnim">
        <pc:chgData name="Beth Lewis (2103104)" userId="f68aaf6f-fc0d-43ba-81df-e1f2162d91d1" providerId="ADAL" clId="{21A8FD93-E16D-9749-BBD6-0781E81049AF}" dt="2022-03-18T11:09:18.732" v="2990"/>
        <pc:sldMkLst>
          <pc:docMk/>
          <pc:sldMk cId="3874543971" sldId="263"/>
        </pc:sldMkLst>
        <pc:spChg chg="mo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" creationId="{11073A1A-1F12-9E45-BE34-E3C2F8771794}"/>
          </ac:spMkLst>
        </pc:spChg>
        <pc:spChg chg="mod or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3" creationId="{36C52B06-896D-B645-B8E6-283B7B9EA134}"/>
          </ac:spMkLst>
        </pc:spChg>
        <pc:spChg chg="add del">
          <ac:chgData name="Beth Lewis (2103104)" userId="f68aaf6f-fc0d-43ba-81df-e1f2162d91d1" providerId="ADAL" clId="{21A8FD93-E16D-9749-BBD6-0781E81049AF}" dt="2022-03-14T21:46:19.513" v="1712" actId="22"/>
          <ac:spMkLst>
            <pc:docMk/>
            <pc:sldMk cId="3874543971" sldId="263"/>
            <ac:spMk id="5" creationId="{D3FF50F5-BB37-5B46-B0A1-6AA8F0552DF7}"/>
          </ac:spMkLst>
        </pc:spChg>
        <pc:spChg chg="add del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71" creationId="{9CC119E4-ED34-4807-82AC-18986D7B80F1}"/>
          </ac:spMkLst>
        </pc:spChg>
        <pc:spChg chg="add del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77" creationId="{73052665-B13E-4204-AAF1-3A7F35C104F3}"/>
          </ac:spMkLst>
        </pc:spChg>
        <pc:spChg chg="add del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79" creationId="{1289894C-0ADA-4BDE-A05C-938921B32758}"/>
          </ac:spMkLst>
        </pc:spChg>
        <pc:spChg chg="add del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81" creationId="{F4BB9FA5-B097-4A0E-9BB6-442AF8470BAE}"/>
          </ac:spMkLst>
        </pc:spChg>
        <pc:spChg chg="add del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83" creationId="{13BD6F0D-CD23-489D-9F00-71B6A4CC9D5F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03" creationId="{7429AB43-3A1D-4642-B887-CB756F0F4A34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05" creationId="{4724194C-DF68-4C18-9784-BF0509369A1F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07" creationId="{F42D0A8E-3203-4AE6-8A0D-48BA1A8C26E6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09" creationId="{0595E869-8D62-4F25-81A1-CBE6215FFDBD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11" creationId="{4933F738-7413-4D23-98C6-6CEA619E76B7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13" creationId="{04AA7B36-9DE5-4884-9D3A-81BD09C17BC0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19" creationId="{402FC0C6-8705-41B3-9E2C-1DA119326766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21" creationId="{85458261-4896-48E5-9EF3-D768E3D07AF3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23" creationId="{E354D66F-BF20-4F54-A647-40746D2C684F}"/>
          </ac:spMkLst>
        </pc:spChg>
        <pc:spChg chg="add">
          <ac:chgData name="Beth Lewis (2103104)" userId="f68aaf6f-fc0d-43ba-81df-e1f2162d91d1" providerId="ADAL" clId="{21A8FD93-E16D-9749-BBD6-0781E81049AF}" dt="2022-03-18T11:09:18.730" v="2989" actId="26606"/>
          <ac:spMkLst>
            <pc:docMk/>
            <pc:sldMk cId="3874543971" sldId="263"/>
            <ac:spMk id="225" creationId="{C0D89CB2-8B47-434C-9098-FAD2B5F4209F}"/>
          </ac:spMkLst>
        </pc:spChg>
        <pc:picChg chg="add mod">
          <ac:chgData name="Beth Lewis (2103104)" userId="f68aaf6f-fc0d-43ba-81df-e1f2162d91d1" providerId="ADAL" clId="{21A8FD93-E16D-9749-BBD6-0781E81049AF}" dt="2022-03-17T23:11:49.189" v="1828"/>
          <ac:picMkLst>
            <pc:docMk/>
            <pc:sldMk cId="3874543971" sldId="263"/>
            <ac:picMk id="12" creationId="{C5F0EF96-6078-1B46-8A49-FBAEC7684194}"/>
          </ac:picMkLst>
        </pc:picChg>
        <pc:picChg chg="add mod">
          <ac:chgData name="Beth Lewis (2103104)" userId="f68aaf6f-fc0d-43ba-81df-e1f2162d91d1" providerId="ADAL" clId="{21A8FD93-E16D-9749-BBD6-0781E81049AF}" dt="2022-03-17T23:17:40.784" v="1844"/>
          <ac:picMkLst>
            <pc:docMk/>
            <pc:sldMk cId="3874543971" sldId="263"/>
            <ac:picMk id="13" creationId="{D622D3AF-DDD3-0948-8290-1996C40D9B82}"/>
          </ac:picMkLst>
        </pc:picChg>
        <pc:picChg chg="add del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73" creationId="{4EFBB712-7987-4801-925F-1581897E3367}"/>
          </ac:picMkLst>
        </pc:picChg>
        <pc:picChg chg="add del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75" creationId="{6BC30D49-073C-4A06-BB8A-C45E21A25501}"/>
          </ac:picMkLst>
        </pc:picChg>
        <pc:picChg chg="add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199" creationId="{F27B0059-A81C-43BC-A94C-AFA9006B056B}"/>
          </ac:picMkLst>
        </pc:picChg>
        <pc:picChg chg="add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201" creationId="{5FDFB639-4A33-46B7-AF21-F41E8C980886}"/>
          </ac:picMkLst>
        </pc:picChg>
        <pc:picChg chg="add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215" creationId="{9F3EA1ED-235F-4033-BDB8-15876B78BE76}"/>
          </ac:picMkLst>
        </pc:picChg>
        <pc:picChg chg="add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217" creationId="{3F80D066-4253-4A7C-A47F-3344BED8DE74}"/>
          </ac:picMkLst>
        </pc:picChg>
        <pc:picChg chg="add mod ord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1026" creationId="{867A1743-3117-F048-9F9C-A7547A2E0E0A}"/>
          </ac:picMkLst>
        </pc:picChg>
        <pc:picChg chg="add mod ord">
          <ac:chgData name="Beth Lewis (2103104)" userId="f68aaf6f-fc0d-43ba-81df-e1f2162d91d1" providerId="ADAL" clId="{21A8FD93-E16D-9749-BBD6-0781E81049AF}" dt="2022-03-18T11:09:18.730" v="2989" actId="26606"/>
          <ac:picMkLst>
            <pc:docMk/>
            <pc:sldMk cId="3874543971" sldId="263"/>
            <ac:picMk id="5122" creationId="{C5313DD3-F6FF-BD4B-8916-D4D7754C9EB4}"/>
          </ac:picMkLst>
        </pc:picChg>
      </pc:sldChg>
      <pc:sldChg chg="addSp modSp new mod setBg">
        <pc:chgData name="Beth Lewis (2103104)" userId="f68aaf6f-fc0d-43ba-81df-e1f2162d91d1" providerId="ADAL" clId="{21A8FD93-E16D-9749-BBD6-0781E81049AF}" dt="2022-03-18T10:01:37.394" v="2595" actId="20577"/>
        <pc:sldMkLst>
          <pc:docMk/>
          <pc:sldMk cId="3501523710" sldId="264"/>
        </pc:sldMkLst>
        <pc:spChg chg="mod">
          <ac:chgData name="Beth Lewis (2103104)" userId="f68aaf6f-fc0d-43ba-81df-e1f2162d91d1" providerId="ADAL" clId="{21A8FD93-E16D-9749-BBD6-0781E81049AF}" dt="2022-03-18T10:01:37.394" v="2595" actId="20577"/>
          <ac:spMkLst>
            <pc:docMk/>
            <pc:sldMk cId="3501523710" sldId="264"/>
            <ac:spMk id="2" creationId="{D6D8E163-592C-EC40-9A25-E923A6C3FB38}"/>
          </ac:spMkLst>
        </pc:spChg>
        <pc:spChg chg="mod">
          <ac:chgData name="Beth Lewis (2103104)" userId="f68aaf6f-fc0d-43ba-81df-e1f2162d91d1" providerId="ADAL" clId="{21A8FD93-E16D-9749-BBD6-0781E81049AF}" dt="2022-03-18T10:00:33.594" v="2555" actId="26606"/>
          <ac:spMkLst>
            <pc:docMk/>
            <pc:sldMk cId="3501523710" sldId="264"/>
            <ac:spMk id="3" creationId="{1E01B9B5-AE6A-914B-8D79-3BC944665C88}"/>
          </ac:spMkLst>
        </pc:spChg>
        <pc:spChg chg="add">
          <ac:chgData name="Beth Lewis (2103104)" userId="f68aaf6f-fc0d-43ba-81df-e1f2162d91d1" providerId="ADAL" clId="{21A8FD93-E16D-9749-BBD6-0781E81049AF}" dt="2022-03-18T10:00:33.594" v="2555" actId="26606"/>
          <ac:spMkLst>
            <pc:docMk/>
            <pc:sldMk cId="3501523710" sldId="264"/>
            <ac:spMk id="71" creationId="{3FAD17B9-9E6C-4DD1-9728-97B5E5FCCAB2}"/>
          </ac:spMkLst>
        </pc:spChg>
        <pc:spChg chg="add">
          <ac:chgData name="Beth Lewis (2103104)" userId="f68aaf6f-fc0d-43ba-81df-e1f2162d91d1" providerId="ADAL" clId="{21A8FD93-E16D-9749-BBD6-0781E81049AF}" dt="2022-03-18T10:00:33.594" v="2555" actId="26606"/>
          <ac:spMkLst>
            <pc:docMk/>
            <pc:sldMk cId="3501523710" sldId="264"/>
            <ac:spMk id="73" creationId="{D7AC3F90-A588-42FF-B41D-062A8D91B9E5}"/>
          </ac:spMkLst>
        </pc:spChg>
        <pc:spChg chg="add">
          <ac:chgData name="Beth Lewis (2103104)" userId="f68aaf6f-fc0d-43ba-81df-e1f2162d91d1" providerId="ADAL" clId="{21A8FD93-E16D-9749-BBD6-0781E81049AF}" dt="2022-03-18T10:00:33.594" v="2555" actId="26606"/>
          <ac:spMkLst>
            <pc:docMk/>
            <pc:sldMk cId="3501523710" sldId="264"/>
            <ac:spMk id="77" creationId="{E1AADF25-43E9-4DE0-AD82-4F6052319136}"/>
          </ac:spMkLst>
        </pc:spChg>
        <pc:spChg chg="add">
          <ac:chgData name="Beth Lewis (2103104)" userId="f68aaf6f-fc0d-43ba-81df-e1f2162d91d1" providerId="ADAL" clId="{21A8FD93-E16D-9749-BBD6-0781E81049AF}" dt="2022-03-18T10:00:33.594" v="2555" actId="26606"/>
          <ac:spMkLst>
            <pc:docMk/>
            <pc:sldMk cId="3501523710" sldId="264"/>
            <ac:spMk id="79" creationId="{CBC2D515-EF3C-4E4E-8BC1-192B21E92713}"/>
          </ac:spMkLst>
        </pc:spChg>
        <pc:picChg chg="add mod">
          <ac:chgData name="Beth Lewis (2103104)" userId="f68aaf6f-fc0d-43ba-81df-e1f2162d91d1" providerId="ADAL" clId="{21A8FD93-E16D-9749-BBD6-0781E81049AF}" dt="2022-03-17T23:11:40.998" v="1826"/>
          <ac:picMkLst>
            <pc:docMk/>
            <pc:sldMk cId="3501523710" sldId="264"/>
            <ac:picMk id="4" creationId="{BBA2F416-15F4-2944-B297-3050399ACF2A}"/>
          </ac:picMkLst>
        </pc:picChg>
        <pc:picChg chg="add mod">
          <ac:chgData name="Beth Lewis (2103104)" userId="f68aaf6f-fc0d-43ba-81df-e1f2162d91d1" providerId="ADAL" clId="{21A8FD93-E16D-9749-BBD6-0781E81049AF}" dt="2022-03-17T23:17:32.715" v="1842"/>
          <ac:picMkLst>
            <pc:docMk/>
            <pc:sldMk cId="3501523710" sldId="264"/>
            <ac:picMk id="5" creationId="{97D2A7EA-13BC-AB42-8A4D-C998BA318DFA}"/>
          </ac:picMkLst>
        </pc:picChg>
        <pc:picChg chg="add">
          <ac:chgData name="Beth Lewis (2103104)" userId="f68aaf6f-fc0d-43ba-81df-e1f2162d91d1" providerId="ADAL" clId="{21A8FD93-E16D-9749-BBD6-0781E81049AF}" dt="2022-03-18T10:00:33.594" v="2555" actId="26606"/>
          <ac:picMkLst>
            <pc:docMk/>
            <pc:sldMk cId="3501523710" sldId="264"/>
            <ac:picMk id="75" creationId="{015AB904-4FB7-4A0D-B43E-03ACF05E1445}"/>
          </ac:picMkLst>
        </pc:picChg>
        <pc:picChg chg="add mod ord">
          <ac:chgData name="Beth Lewis (2103104)" userId="f68aaf6f-fc0d-43ba-81df-e1f2162d91d1" providerId="ADAL" clId="{21A8FD93-E16D-9749-BBD6-0781E81049AF}" dt="2022-03-18T10:00:38.080" v="2557" actId="962"/>
          <ac:picMkLst>
            <pc:docMk/>
            <pc:sldMk cId="3501523710" sldId="264"/>
            <ac:picMk id="3074" creationId="{06622F1B-B94A-4F46-A493-251B4C2EFF2C}"/>
          </ac:picMkLst>
        </pc:picChg>
      </pc:sldChg>
      <pc:sldChg chg="addSp modSp new mod setBg">
        <pc:chgData name="Beth Lewis (2103104)" userId="f68aaf6f-fc0d-43ba-81df-e1f2162d91d1" providerId="ADAL" clId="{21A8FD93-E16D-9749-BBD6-0781E81049AF}" dt="2022-03-18T11:10:48.628" v="2996" actId="26606"/>
        <pc:sldMkLst>
          <pc:docMk/>
          <pc:sldMk cId="3039113371" sldId="265"/>
        </pc:sldMkLst>
        <pc:spChg chg="mo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2" creationId="{94FFBBDA-89D3-9647-8959-87713EBE58EF}"/>
          </ac:spMkLst>
        </pc:spChg>
        <pc:spChg chg="mo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3" creationId="{E9EBEB01-717B-DD43-AB01-C33B8DD54B14}"/>
          </ac:spMkLst>
        </pc:spChg>
        <pc:spChg chg="ad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71" creationId="{78901F49-245E-4638-BC74-EDF186D7F4C0}"/>
          </ac:spMkLst>
        </pc:spChg>
        <pc:spChg chg="ad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77" creationId="{CE90CC8A-A198-4A69-9AAA-E67883C7EF8A}"/>
          </ac:spMkLst>
        </pc:spChg>
        <pc:spChg chg="ad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79" creationId="{F2950A4A-6530-4A6E-9DD7-836A6C872EC8}"/>
          </ac:spMkLst>
        </pc:spChg>
        <pc:spChg chg="ad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81" creationId="{B2BE3634-5840-4D31-89E3-8AD6BEB638F1}"/>
          </ac:spMkLst>
        </pc:spChg>
        <pc:spChg chg="add">
          <ac:chgData name="Beth Lewis (2103104)" userId="f68aaf6f-fc0d-43ba-81df-e1f2162d91d1" providerId="ADAL" clId="{21A8FD93-E16D-9749-BBD6-0781E81049AF}" dt="2022-03-18T11:10:48.628" v="2996" actId="26606"/>
          <ac:spMkLst>
            <pc:docMk/>
            <pc:sldMk cId="3039113371" sldId="265"/>
            <ac:spMk id="83" creationId="{053DEAA8-523E-4743-ACA0-B02C8FC0C3A3}"/>
          </ac:spMkLst>
        </pc:spChg>
        <pc:picChg chg="add mod">
          <ac:chgData name="Beth Lewis (2103104)" userId="f68aaf6f-fc0d-43ba-81df-e1f2162d91d1" providerId="ADAL" clId="{21A8FD93-E16D-9749-BBD6-0781E81049AF}" dt="2022-03-17T23:11:52.196" v="1829"/>
          <ac:picMkLst>
            <pc:docMk/>
            <pc:sldMk cId="3039113371" sldId="265"/>
            <ac:picMk id="4" creationId="{09CD52A3-432D-164F-AC16-28025E25DE0E}"/>
          </ac:picMkLst>
        </pc:picChg>
        <pc:picChg chg="add mod">
          <ac:chgData name="Beth Lewis (2103104)" userId="f68aaf6f-fc0d-43ba-81df-e1f2162d91d1" providerId="ADAL" clId="{21A8FD93-E16D-9749-BBD6-0781E81049AF}" dt="2022-03-17T23:17:44.702" v="1845"/>
          <ac:picMkLst>
            <pc:docMk/>
            <pc:sldMk cId="3039113371" sldId="265"/>
            <ac:picMk id="5" creationId="{F7E5B265-4F65-0044-9F00-E74EAFF77496}"/>
          </ac:picMkLst>
        </pc:picChg>
        <pc:picChg chg="add">
          <ac:chgData name="Beth Lewis (2103104)" userId="f68aaf6f-fc0d-43ba-81df-e1f2162d91d1" providerId="ADAL" clId="{21A8FD93-E16D-9749-BBD6-0781E81049AF}" dt="2022-03-18T11:10:48.628" v="2996" actId="26606"/>
          <ac:picMkLst>
            <pc:docMk/>
            <pc:sldMk cId="3039113371" sldId="265"/>
            <ac:picMk id="73" creationId="{CFC38B04-8BAA-4DC0-A13B-458DF558E508}"/>
          </ac:picMkLst>
        </pc:picChg>
        <pc:picChg chg="add">
          <ac:chgData name="Beth Lewis (2103104)" userId="f68aaf6f-fc0d-43ba-81df-e1f2162d91d1" providerId="ADAL" clId="{21A8FD93-E16D-9749-BBD6-0781E81049AF}" dt="2022-03-18T11:10:48.628" v="2996" actId="26606"/>
          <ac:picMkLst>
            <pc:docMk/>
            <pc:sldMk cId="3039113371" sldId="265"/>
            <ac:picMk id="75" creationId="{B44AACC5-0E32-4E11-89D6-C755DF9F0C5E}"/>
          </ac:picMkLst>
        </pc:picChg>
        <pc:picChg chg="add mod ord">
          <ac:chgData name="Beth Lewis (2103104)" userId="f68aaf6f-fc0d-43ba-81df-e1f2162d91d1" providerId="ADAL" clId="{21A8FD93-E16D-9749-BBD6-0781E81049AF}" dt="2022-03-18T11:10:48.628" v="2996" actId="26606"/>
          <ac:picMkLst>
            <pc:docMk/>
            <pc:sldMk cId="3039113371" sldId="265"/>
            <ac:picMk id="6146" creationId="{713D394A-7078-864A-829D-1AB4A39B7711}"/>
          </ac:picMkLst>
        </pc:picChg>
      </pc:sldChg>
      <pc:sldChg chg="addSp delSp modSp new mod">
        <pc:chgData name="Beth Lewis (2103104)" userId="f68aaf6f-fc0d-43ba-81df-e1f2162d91d1" providerId="ADAL" clId="{21A8FD93-E16D-9749-BBD6-0781E81049AF}" dt="2022-03-18T00:49:16.192" v="2154" actId="1076"/>
        <pc:sldMkLst>
          <pc:docMk/>
          <pc:sldMk cId="2273962678" sldId="266"/>
        </pc:sldMkLst>
        <pc:spChg chg="mod">
          <ac:chgData name="Beth Lewis (2103104)" userId="f68aaf6f-fc0d-43ba-81df-e1f2162d91d1" providerId="ADAL" clId="{21A8FD93-E16D-9749-BBD6-0781E81049AF}" dt="2022-03-14T21:37:46.970" v="1462" actId="20577"/>
          <ac:spMkLst>
            <pc:docMk/>
            <pc:sldMk cId="2273962678" sldId="266"/>
            <ac:spMk id="2" creationId="{2487DB69-C9A9-3341-B9CE-351D9F2AEC70}"/>
          </ac:spMkLst>
        </pc:spChg>
        <pc:spChg chg="del mod">
          <ac:chgData name="Beth Lewis (2103104)" userId="f68aaf6f-fc0d-43ba-81df-e1f2162d91d1" providerId="ADAL" clId="{21A8FD93-E16D-9749-BBD6-0781E81049AF}" dt="2022-03-18T00:47:21.511" v="2145" actId="478"/>
          <ac:spMkLst>
            <pc:docMk/>
            <pc:sldMk cId="2273962678" sldId="266"/>
            <ac:spMk id="3" creationId="{BF252F16-9E87-DD4E-9A84-5AD681CFD551}"/>
          </ac:spMkLst>
        </pc:spChg>
        <pc:picChg chg="add mod">
          <ac:chgData name="Beth Lewis (2103104)" userId="f68aaf6f-fc0d-43ba-81df-e1f2162d91d1" providerId="ADAL" clId="{21A8FD93-E16D-9749-BBD6-0781E81049AF}" dt="2022-03-17T23:12:01.716" v="1831"/>
          <ac:picMkLst>
            <pc:docMk/>
            <pc:sldMk cId="2273962678" sldId="266"/>
            <ac:picMk id="4" creationId="{29382EAC-7B1D-4A41-8231-CEBC3B2804D6}"/>
          </ac:picMkLst>
        </pc:picChg>
        <pc:picChg chg="add mod">
          <ac:chgData name="Beth Lewis (2103104)" userId="f68aaf6f-fc0d-43ba-81df-e1f2162d91d1" providerId="ADAL" clId="{21A8FD93-E16D-9749-BBD6-0781E81049AF}" dt="2022-03-17T23:17:52.845" v="1848"/>
          <ac:picMkLst>
            <pc:docMk/>
            <pc:sldMk cId="2273962678" sldId="266"/>
            <ac:picMk id="5" creationId="{3BBB007E-C6E6-8A48-9BDF-AF0128DA2605}"/>
          </ac:picMkLst>
        </pc:picChg>
        <pc:picChg chg="add mod modCrop">
          <ac:chgData name="Beth Lewis (2103104)" userId="f68aaf6f-fc0d-43ba-81df-e1f2162d91d1" providerId="ADAL" clId="{21A8FD93-E16D-9749-BBD6-0781E81049AF}" dt="2022-03-18T00:49:16.192" v="2154" actId="1076"/>
          <ac:picMkLst>
            <pc:docMk/>
            <pc:sldMk cId="2273962678" sldId="266"/>
            <ac:picMk id="7" creationId="{C5D819C0-A36D-0440-AC46-7AE3BA33D0BD}"/>
          </ac:picMkLst>
        </pc:picChg>
      </pc:sldChg>
      <pc:sldChg chg="addSp modSp new mod">
        <pc:chgData name="Beth Lewis (2103104)" userId="f68aaf6f-fc0d-43ba-81df-e1f2162d91d1" providerId="ADAL" clId="{21A8FD93-E16D-9749-BBD6-0781E81049AF}" dt="2022-03-18T11:03:47.098" v="2982" actId="1076"/>
        <pc:sldMkLst>
          <pc:docMk/>
          <pc:sldMk cId="3728499326" sldId="267"/>
        </pc:sldMkLst>
        <pc:spChg chg="mod">
          <ac:chgData name="Beth Lewis (2103104)" userId="f68aaf6f-fc0d-43ba-81df-e1f2162d91d1" providerId="ADAL" clId="{21A8FD93-E16D-9749-BBD6-0781E81049AF}" dt="2022-03-14T21:38:04.584" v="1510" actId="20577"/>
          <ac:spMkLst>
            <pc:docMk/>
            <pc:sldMk cId="3728499326" sldId="267"/>
            <ac:spMk id="2" creationId="{B9A0D7A9-D959-8C45-A269-FC0EB3344F6C}"/>
          </ac:spMkLst>
        </pc:spChg>
        <pc:spChg chg="mod">
          <ac:chgData name="Beth Lewis (2103104)" userId="f68aaf6f-fc0d-43ba-81df-e1f2162d91d1" providerId="ADAL" clId="{21A8FD93-E16D-9749-BBD6-0781E81049AF}" dt="2022-03-18T11:03:47.098" v="2982" actId="1076"/>
          <ac:spMkLst>
            <pc:docMk/>
            <pc:sldMk cId="3728499326" sldId="267"/>
            <ac:spMk id="3" creationId="{8548B9F8-B116-9043-9ACD-29039171564E}"/>
          </ac:spMkLst>
        </pc:spChg>
        <pc:picChg chg="add mod">
          <ac:chgData name="Beth Lewis (2103104)" userId="f68aaf6f-fc0d-43ba-81df-e1f2162d91d1" providerId="ADAL" clId="{21A8FD93-E16D-9749-BBD6-0781E81049AF}" dt="2022-03-17T23:11:59.172" v="1830"/>
          <ac:picMkLst>
            <pc:docMk/>
            <pc:sldMk cId="3728499326" sldId="267"/>
            <ac:picMk id="4" creationId="{8385EAD8-B62D-AB47-837C-3600EB2D2798}"/>
          </ac:picMkLst>
        </pc:picChg>
        <pc:picChg chg="add mod">
          <ac:chgData name="Beth Lewis (2103104)" userId="f68aaf6f-fc0d-43ba-81df-e1f2162d91d1" providerId="ADAL" clId="{21A8FD93-E16D-9749-BBD6-0781E81049AF}" dt="2022-03-17T23:17:55.786" v="1849"/>
          <ac:picMkLst>
            <pc:docMk/>
            <pc:sldMk cId="3728499326" sldId="267"/>
            <ac:picMk id="5" creationId="{59051B88-9374-F74F-B38A-305CC6B21F10}"/>
          </ac:picMkLst>
        </pc:picChg>
      </pc:sldChg>
      <pc:sldChg chg="addSp modSp new del mod">
        <pc:chgData name="Beth Lewis (2103104)" userId="f68aaf6f-fc0d-43ba-81df-e1f2162d91d1" providerId="ADAL" clId="{21A8FD93-E16D-9749-BBD6-0781E81049AF}" dt="2022-03-18T11:22:52.865" v="3011" actId="2696"/>
        <pc:sldMkLst>
          <pc:docMk/>
          <pc:sldMk cId="1404857279" sldId="268"/>
        </pc:sldMkLst>
        <pc:spChg chg="mod">
          <ac:chgData name="Beth Lewis (2103104)" userId="f68aaf6f-fc0d-43ba-81df-e1f2162d91d1" providerId="ADAL" clId="{21A8FD93-E16D-9749-BBD6-0781E81049AF}" dt="2022-03-14T21:54:24.826" v="1819" actId="20577"/>
          <ac:spMkLst>
            <pc:docMk/>
            <pc:sldMk cId="1404857279" sldId="268"/>
            <ac:spMk id="3" creationId="{C32EBC97-CB69-9944-BC54-6D6C0FD30950}"/>
          </ac:spMkLst>
        </pc:spChg>
        <pc:picChg chg="add mod">
          <ac:chgData name="Beth Lewis (2103104)" userId="f68aaf6f-fc0d-43ba-81df-e1f2162d91d1" providerId="ADAL" clId="{21A8FD93-E16D-9749-BBD6-0781E81049AF}" dt="2022-03-17T23:12:06.072" v="1833"/>
          <ac:picMkLst>
            <pc:docMk/>
            <pc:sldMk cId="1404857279" sldId="268"/>
            <ac:picMk id="4" creationId="{69F88A0E-5121-5647-AF7C-901215CB83B0}"/>
          </ac:picMkLst>
        </pc:picChg>
        <pc:picChg chg="add mod">
          <ac:chgData name="Beth Lewis (2103104)" userId="f68aaf6f-fc0d-43ba-81df-e1f2162d91d1" providerId="ADAL" clId="{21A8FD93-E16D-9749-BBD6-0781E81049AF}" dt="2022-03-17T23:17:47.796" v="1846"/>
          <ac:picMkLst>
            <pc:docMk/>
            <pc:sldMk cId="1404857279" sldId="268"/>
            <ac:picMk id="5" creationId="{AD715632-BEFA-BA41-840F-34DA995C3A1E}"/>
          </ac:picMkLst>
        </pc:picChg>
      </pc:sldChg>
      <pc:sldChg chg="addSp modSp new del mod ord">
        <pc:chgData name="Beth Lewis (2103104)" userId="f68aaf6f-fc0d-43ba-81df-e1f2162d91d1" providerId="ADAL" clId="{21A8FD93-E16D-9749-BBD6-0781E81049AF}" dt="2022-03-18T11:12:28.991" v="3010" actId="2696"/>
        <pc:sldMkLst>
          <pc:docMk/>
          <pc:sldMk cId="2160457883" sldId="269"/>
        </pc:sldMkLst>
        <pc:spChg chg="mod">
          <ac:chgData name="Beth Lewis (2103104)" userId="f68aaf6f-fc0d-43ba-81df-e1f2162d91d1" providerId="ADAL" clId="{21A8FD93-E16D-9749-BBD6-0781E81049AF}" dt="2022-03-17T23:39:23.412" v="1890" actId="20577"/>
          <ac:spMkLst>
            <pc:docMk/>
            <pc:sldMk cId="2160457883" sldId="269"/>
            <ac:spMk id="2" creationId="{E99AA21F-B017-A94A-BB92-5AA5DE2A362E}"/>
          </ac:spMkLst>
        </pc:spChg>
        <pc:spChg chg="mod">
          <ac:chgData name="Beth Lewis (2103104)" userId="f68aaf6f-fc0d-43ba-81df-e1f2162d91d1" providerId="ADAL" clId="{21A8FD93-E16D-9749-BBD6-0781E81049AF}" dt="2022-03-18T00:18:00.221" v="2141" actId="20577"/>
          <ac:spMkLst>
            <pc:docMk/>
            <pc:sldMk cId="2160457883" sldId="269"/>
            <ac:spMk id="3" creationId="{2FA94863-E9DA-9E4E-968D-DBA516408FA2}"/>
          </ac:spMkLst>
        </pc:spChg>
        <pc:picChg chg="add mod">
          <ac:chgData name="Beth Lewis (2103104)" userId="f68aaf6f-fc0d-43ba-81df-e1f2162d91d1" providerId="ADAL" clId="{21A8FD93-E16D-9749-BBD6-0781E81049AF}" dt="2022-03-17T23:12:12.308" v="1835"/>
          <ac:picMkLst>
            <pc:docMk/>
            <pc:sldMk cId="2160457883" sldId="269"/>
            <ac:picMk id="4" creationId="{82AFEC51-5963-B944-A94A-44A6ED3D1989}"/>
          </ac:picMkLst>
        </pc:picChg>
        <pc:picChg chg="add mod">
          <ac:chgData name="Beth Lewis (2103104)" userId="f68aaf6f-fc0d-43ba-81df-e1f2162d91d1" providerId="ADAL" clId="{21A8FD93-E16D-9749-BBD6-0781E81049AF}" dt="2022-03-17T23:17:58.026" v="1850"/>
          <ac:picMkLst>
            <pc:docMk/>
            <pc:sldMk cId="2160457883" sldId="269"/>
            <ac:picMk id="5" creationId="{8A8077D6-A398-104D-9815-22AC706DB743}"/>
          </ac:picMkLst>
        </pc:picChg>
      </pc:sldChg>
      <pc:sldChg chg="addSp modSp new mod setBg modAnim">
        <pc:chgData name="Beth Lewis (2103104)" userId="f68aaf6f-fc0d-43ba-81df-e1f2162d91d1" providerId="ADAL" clId="{21A8FD93-E16D-9749-BBD6-0781E81049AF}" dt="2022-03-18T11:26:29.642" v="3052" actId="207"/>
        <pc:sldMkLst>
          <pc:docMk/>
          <pc:sldMk cId="2044776119" sldId="270"/>
        </pc:sldMkLst>
        <pc:spChg chg="mod">
          <ac:chgData name="Beth Lewis (2103104)" userId="f68aaf6f-fc0d-43ba-81df-e1f2162d91d1" providerId="ADAL" clId="{21A8FD93-E16D-9749-BBD6-0781E81049AF}" dt="2022-03-18T10:00:09.168" v="2553" actId="26606"/>
          <ac:spMkLst>
            <pc:docMk/>
            <pc:sldMk cId="2044776119" sldId="270"/>
            <ac:spMk id="2" creationId="{F8C5C2A8-8FB2-6643-82FC-92368958A495}"/>
          </ac:spMkLst>
        </pc:spChg>
        <pc:spChg chg="mod">
          <ac:chgData name="Beth Lewis (2103104)" userId="f68aaf6f-fc0d-43ba-81df-e1f2162d91d1" providerId="ADAL" clId="{21A8FD93-E16D-9749-BBD6-0781E81049AF}" dt="2022-03-18T11:23:07.442" v="3012" actId="20577"/>
          <ac:spMkLst>
            <pc:docMk/>
            <pc:sldMk cId="2044776119" sldId="270"/>
            <ac:spMk id="3" creationId="{20965ED2-2E01-284A-9246-AEDDBA4FC4A8}"/>
          </ac:spMkLst>
        </pc:spChg>
        <pc:spChg chg="add mod">
          <ac:chgData name="Beth Lewis (2103104)" userId="f68aaf6f-fc0d-43ba-81df-e1f2162d91d1" providerId="ADAL" clId="{21A8FD93-E16D-9749-BBD6-0781E81049AF}" dt="2022-03-18T11:26:29.642" v="3052" actId="207"/>
          <ac:spMkLst>
            <pc:docMk/>
            <pc:sldMk cId="2044776119" sldId="270"/>
            <ac:spMk id="6" creationId="{D6A54FCF-75C5-FB42-954E-9CA1436F648D}"/>
          </ac:spMkLst>
        </pc:spChg>
        <pc:spChg chg="add">
          <ac:chgData name="Beth Lewis (2103104)" userId="f68aaf6f-fc0d-43ba-81df-e1f2162d91d1" providerId="ADAL" clId="{21A8FD93-E16D-9749-BBD6-0781E81049AF}" dt="2022-03-18T10:00:09.168" v="2553" actId="26606"/>
          <ac:spMkLst>
            <pc:docMk/>
            <pc:sldMk cId="2044776119" sldId="270"/>
            <ac:spMk id="71" creationId="{3FAD17B9-9E6C-4DD1-9728-97B5E5FCCAB2}"/>
          </ac:spMkLst>
        </pc:spChg>
        <pc:spChg chg="add">
          <ac:chgData name="Beth Lewis (2103104)" userId="f68aaf6f-fc0d-43ba-81df-e1f2162d91d1" providerId="ADAL" clId="{21A8FD93-E16D-9749-BBD6-0781E81049AF}" dt="2022-03-18T10:00:09.168" v="2553" actId="26606"/>
          <ac:spMkLst>
            <pc:docMk/>
            <pc:sldMk cId="2044776119" sldId="270"/>
            <ac:spMk id="73" creationId="{D7AC3F90-A588-42FF-B41D-062A8D91B9E5}"/>
          </ac:spMkLst>
        </pc:spChg>
        <pc:spChg chg="add">
          <ac:chgData name="Beth Lewis (2103104)" userId="f68aaf6f-fc0d-43ba-81df-e1f2162d91d1" providerId="ADAL" clId="{21A8FD93-E16D-9749-BBD6-0781E81049AF}" dt="2022-03-18T10:00:09.168" v="2553" actId="26606"/>
          <ac:spMkLst>
            <pc:docMk/>
            <pc:sldMk cId="2044776119" sldId="270"/>
            <ac:spMk id="77" creationId="{E1AADF25-43E9-4DE0-AD82-4F6052319136}"/>
          </ac:spMkLst>
        </pc:spChg>
        <pc:spChg chg="add">
          <ac:chgData name="Beth Lewis (2103104)" userId="f68aaf6f-fc0d-43ba-81df-e1f2162d91d1" providerId="ADAL" clId="{21A8FD93-E16D-9749-BBD6-0781E81049AF}" dt="2022-03-18T10:00:09.168" v="2553" actId="26606"/>
          <ac:spMkLst>
            <pc:docMk/>
            <pc:sldMk cId="2044776119" sldId="270"/>
            <ac:spMk id="79" creationId="{CBC2D515-EF3C-4E4E-8BC1-192B21E92713}"/>
          </ac:spMkLst>
        </pc:spChg>
        <pc:picChg chg="add mod">
          <ac:chgData name="Beth Lewis (2103104)" userId="f68aaf6f-fc0d-43ba-81df-e1f2162d91d1" providerId="ADAL" clId="{21A8FD93-E16D-9749-BBD6-0781E81049AF}" dt="2022-03-18T00:55:02.870" v="2201"/>
          <ac:picMkLst>
            <pc:docMk/>
            <pc:sldMk cId="2044776119" sldId="270"/>
            <ac:picMk id="4" creationId="{A1FBA5FF-B2F8-D34D-9018-169C21953745}"/>
          </ac:picMkLst>
        </pc:picChg>
        <pc:picChg chg="add mod">
          <ac:chgData name="Beth Lewis (2103104)" userId="f68aaf6f-fc0d-43ba-81df-e1f2162d91d1" providerId="ADAL" clId="{21A8FD93-E16D-9749-BBD6-0781E81049AF}" dt="2022-03-18T00:55:15.815" v="2202"/>
          <ac:picMkLst>
            <pc:docMk/>
            <pc:sldMk cId="2044776119" sldId="270"/>
            <ac:picMk id="5" creationId="{8FDF73EC-4C95-0549-855D-1BC5DFE9BD7F}"/>
          </ac:picMkLst>
        </pc:picChg>
        <pc:picChg chg="add">
          <ac:chgData name="Beth Lewis (2103104)" userId="f68aaf6f-fc0d-43ba-81df-e1f2162d91d1" providerId="ADAL" clId="{21A8FD93-E16D-9749-BBD6-0781E81049AF}" dt="2022-03-18T10:00:09.168" v="2553" actId="26606"/>
          <ac:picMkLst>
            <pc:docMk/>
            <pc:sldMk cId="2044776119" sldId="270"/>
            <ac:picMk id="75" creationId="{015AB904-4FB7-4A0D-B43E-03ACF05E1445}"/>
          </ac:picMkLst>
        </pc:picChg>
        <pc:picChg chg="add mod ord">
          <ac:chgData name="Beth Lewis (2103104)" userId="f68aaf6f-fc0d-43ba-81df-e1f2162d91d1" providerId="ADAL" clId="{21A8FD93-E16D-9749-BBD6-0781E81049AF}" dt="2022-03-18T10:56:07.221" v="2917" actId="1076"/>
          <ac:picMkLst>
            <pc:docMk/>
            <pc:sldMk cId="2044776119" sldId="270"/>
            <ac:picMk id="12290" creationId="{F328C320-1268-1A44-8AC5-E71D80CA72A3}"/>
          </ac:picMkLst>
        </pc:picChg>
      </pc:sldChg>
      <pc:sldChg chg="addSp modSp new mod modAnim">
        <pc:chgData name="Beth Lewis (2103104)" userId="f68aaf6f-fc0d-43ba-81df-e1f2162d91d1" providerId="ADAL" clId="{21A8FD93-E16D-9749-BBD6-0781E81049AF}" dt="2022-03-18T11:12:22.124" v="3009" actId="20577"/>
        <pc:sldMkLst>
          <pc:docMk/>
          <pc:sldMk cId="451005191" sldId="271"/>
        </pc:sldMkLst>
        <pc:spChg chg="mod">
          <ac:chgData name="Beth Lewis (2103104)" userId="f68aaf6f-fc0d-43ba-81df-e1f2162d91d1" providerId="ADAL" clId="{21A8FD93-E16D-9749-BBD6-0781E81049AF}" dt="2022-03-18T10:45:03.370" v="2714" actId="20577"/>
          <ac:spMkLst>
            <pc:docMk/>
            <pc:sldMk cId="451005191" sldId="271"/>
            <ac:spMk id="2" creationId="{10564DE2-54AF-614A-B32F-C4DE47773217}"/>
          </ac:spMkLst>
        </pc:spChg>
        <pc:spChg chg="mod">
          <ac:chgData name="Beth Lewis (2103104)" userId="f68aaf6f-fc0d-43ba-81df-e1f2162d91d1" providerId="ADAL" clId="{21A8FD93-E16D-9749-BBD6-0781E81049AF}" dt="2022-03-18T11:12:22.124" v="3009" actId="20577"/>
          <ac:spMkLst>
            <pc:docMk/>
            <pc:sldMk cId="451005191" sldId="271"/>
            <ac:spMk id="3" creationId="{F51397DF-59F9-3742-B136-F5B080B7CA28}"/>
          </ac:spMkLst>
        </pc:spChg>
        <pc:picChg chg="add mod">
          <ac:chgData name="Beth Lewis (2103104)" userId="f68aaf6f-fc0d-43ba-81df-e1f2162d91d1" providerId="ADAL" clId="{21A8FD93-E16D-9749-BBD6-0781E81049AF}" dt="2022-03-18T10:26:44.127" v="2680"/>
          <ac:picMkLst>
            <pc:docMk/>
            <pc:sldMk cId="451005191" sldId="271"/>
            <ac:picMk id="4" creationId="{219F9331-ECC2-FA46-B156-6B9908EBBF44}"/>
          </ac:picMkLst>
        </pc:picChg>
        <pc:picChg chg="add mod">
          <ac:chgData name="Beth Lewis (2103104)" userId="f68aaf6f-fc0d-43ba-81df-e1f2162d91d1" providerId="ADAL" clId="{21A8FD93-E16D-9749-BBD6-0781E81049AF}" dt="2022-03-18T10:27:10.648" v="2681"/>
          <ac:picMkLst>
            <pc:docMk/>
            <pc:sldMk cId="451005191" sldId="271"/>
            <ac:picMk id="5" creationId="{4647407C-9423-C841-BBC8-A4A6F770B3F5}"/>
          </ac:picMkLst>
        </pc:picChg>
      </pc:sldChg>
    </pc:docChg>
  </pc:docChgLst>
  <pc:docChgLst>
    <pc:chgData name="Beth Lewis (2103104)" userId="S::2103104@student.uwtsd.ac.uk::f68aaf6f-fc0d-43ba-81df-e1f2162d91d1" providerId="AD" clId="Web-{5F488AEA-6442-4697-82AB-3307EECAB41D}"/>
    <pc:docChg chg="modSld">
      <pc:chgData name="Beth Lewis (2103104)" userId="S::2103104@student.uwtsd.ac.uk::f68aaf6f-fc0d-43ba-81df-e1f2162d91d1" providerId="AD" clId="Web-{5F488AEA-6442-4697-82AB-3307EECAB41D}" dt="2022-03-18T12:13:17.769" v="44" actId="1076"/>
      <pc:docMkLst>
        <pc:docMk/>
      </pc:docMkLst>
      <pc:sldChg chg="addSp modSp">
        <pc:chgData name="Beth Lewis (2103104)" userId="S::2103104@student.uwtsd.ac.uk::f68aaf6f-fc0d-43ba-81df-e1f2162d91d1" providerId="AD" clId="Web-{5F488AEA-6442-4697-82AB-3307EECAB41D}" dt="2022-03-18T12:13:17.769" v="44" actId="1076"/>
        <pc:sldMkLst>
          <pc:docMk/>
          <pc:sldMk cId="1081736877" sldId="256"/>
        </pc:sldMkLst>
        <pc:spChg chg="add mod">
          <ac:chgData name="Beth Lewis (2103104)" userId="S::2103104@student.uwtsd.ac.uk::f68aaf6f-fc0d-43ba-81df-e1f2162d91d1" providerId="AD" clId="Web-{5F488AEA-6442-4697-82AB-3307EECAB41D}" dt="2022-03-18T12:13:14.940" v="43" actId="1076"/>
          <ac:spMkLst>
            <pc:docMk/>
            <pc:sldMk cId="1081736877" sldId="256"/>
            <ac:spMk id="5" creationId="{21C27888-E14B-4A51-9BF3-04363D18BC58}"/>
          </ac:spMkLst>
        </pc:spChg>
        <pc:spChg chg="add mod">
          <ac:chgData name="Beth Lewis (2103104)" userId="S::2103104@student.uwtsd.ac.uk::f68aaf6f-fc0d-43ba-81df-e1f2162d91d1" providerId="AD" clId="Web-{5F488AEA-6442-4697-82AB-3307EECAB41D}" dt="2022-03-18T12:13:17.769" v="44" actId="1076"/>
          <ac:spMkLst>
            <pc:docMk/>
            <pc:sldMk cId="1081736877" sldId="256"/>
            <ac:spMk id="6" creationId="{1D446F3E-A3AB-4486-BA07-5F83DC8961F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933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6279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820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0620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54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394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033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281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44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21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065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94715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3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www.folladorprosecco.com/follador-at-the-cipriani-hotel/?lang=en" TargetMode="External"/><Relationship Id="rId7" Type="http://schemas.openxmlformats.org/officeDocument/2006/relationships/image" Target="../media/image5.jpeg"/><Relationship Id="rId2" Type="http://schemas.openxmlformats.org/officeDocument/2006/relationships/hyperlink" Target="https://www.theinternationalkitchen.com/blog/bread-wine-pairing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forbesbusinesscouncil/2022/02/02/eight-tips-for-providing-excellent-customer-service/?sh=6303682a259c" TargetMode="External"/><Relationship Id="rId5" Type="http://schemas.openxmlformats.org/officeDocument/2006/relationships/hyperlink" Target="http://www.travellermade.com/hotel-partners-europe/cipriani-a-belmond-hotel-venice/" TargetMode="External"/><Relationship Id="rId4" Type="http://schemas.openxmlformats.org/officeDocument/2006/relationships/hyperlink" Target="https://www.belmond.com/hotels/europe/italy/venice/belmond-hotel-ciprian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026" name="Picture 2" descr="Belmond Hotel Cipriani, Venice Image 0">
            <a:extLst>
              <a:ext uri="{FF2B5EF4-FFF2-40B4-BE49-F238E27FC236}">
                <a16:creationId xmlns:a16="http://schemas.microsoft.com/office/drawing/2014/main" id="{21C9BE94-73FC-EC44-911E-44633CB2EA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35" r="-1" b="8193"/>
          <a:stretch/>
        </p:blipFill>
        <p:spPr bwMode="auto">
          <a:xfrm>
            <a:off x="19965" y="-2"/>
            <a:ext cx="1219169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6CCFC05F-DF0D-4B1B-8FD8-51B508CBC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42" y="0"/>
            <a:ext cx="11228892" cy="6858000"/>
          </a:xfrm>
          <a:prstGeom prst="rect">
            <a:avLst/>
          </a:pr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92AC5-1C08-0B41-B0D5-46A1C7AB5F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2678" y="1455370"/>
            <a:ext cx="5816024" cy="2623459"/>
          </a:xfrm>
        </p:spPr>
        <p:txBody>
          <a:bodyPr>
            <a:normAutofit fontScale="90000"/>
          </a:bodyPr>
          <a:lstStyle/>
          <a:p>
            <a:r>
              <a:rPr lang="en-GB" b="1" cap="all" dirty="0"/>
              <a:t>BELMOND HOTEL CIPRIANI, VENICE</a:t>
            </a:r>
            <a:br>
              <a:rPr lang="en-GB" b="1" cap="all" dirty="0"/>
            </a:br>
            <a:r>
              <a:rPr lang="en-GB" b="1" cap="all" dirty="0"/>
              <a:t>- Wine training</a:t>
            </a:r>
            <a:endParaRPr lang="en-US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36018-7880-424C-A408-CA027FFE89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2054" y="139448"/>
            <a:ext cx="5676648" cy="1160213"/>
          </a:xfrm>
        </p:spPr>
        <p:txBody>
          <a:bodyPr>
            <a:normAutofit/>
          </a:bodyPr>
          <a:lstStyle/>
          <a:p>
            <a:r>
              <a:rPr lang="en-US" sz="2000" dirty="0"/>
              <a:t>Beth Lewis</a:t>
            </a:r>
          </a:p>
        </p:txBody>
      </p:sp>
      <p:pic>
        <p:nvPicPr>
          <p:cNvPr id="4" name="Picture 2" descr="Forbes Travel Guide Unveils 2019 Star Rating Awards">
            <a:extLst>
              <a:ext uri="{FF2B5EF4-FFF2-40B4-BE49-F238E27FC236}">
                <a16:creationId xmlns:a16="http://schemas.microsoft.com/office/drawing/2014/main" id="{5A440CA5-DAA2-4945-9198-FC3D560E67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B51CB545-F362-4D4D-9B2A-016189676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1C27888-E14B-4A51-9BF3-04363D18BC58}"/>
              </a:ext>
            </a:extLst>
          </p:cNvPr>
          <p:cNvSpPr/>
          <p:nvPr/>
        </p:nvSpPr>
        <p:spPr>
          <a:xfrm>
            <a:off x="9191063" y="142314"/>
            <a:ext cx="2594161" cy="18433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Arial"/>
              </a:rPr>
              <a:t>Link to video: </a:t>
            </a:r>
            <a:r>
              <a:rPr lang="en-GB" dirty="0">
                <a:ea typeface="+mn-lt"/>
                <a:cs typeface="+mn-lt"/>
              </a:rPr>
              <a:t>file:///Users/bethlewis/Downloads/Fri%20Mar%2018%202022%2011_53_05.webm</a:t>
            </a:r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D446F3E-A3AB-4486-BA07-5F83DC8961F6}"/>
              </a:ext>
            </a:extLst>
          </p:cNvPr>
          <p:cNvSpPr/>
          <p:nvPr/>
        </p:nvSpPr>
        <p:spPr>
          <a:xfrm>
            <a:off x="8910916" y="2971801"/>
            <a:ext cx="3064808" cy="18433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cs typeface="Arial"/>
              </a:rPr>
              <a:t>Another link just </a:t>
            </a:r>
            <a:r>
              <a:rPr lang="en-GB" dirty="0" err="1">
                <a:cs typeface="Arial"/>
              </a:rPr>
              <a:t>incase</a:t>
            </a:r>
            <a:r>
              <a:rPr lang="en-GB" dirty="0">
                <a:cs typeface="Arial"/>
              </a:rPr>
              <a:t>: </a:t>
            </a:r>
            <a:r>
              <a:rPr lang="en-GB" dirty="0">
                <a:ea typeface="+mn-lt"/>
                <a:cs typeface="+mn-lt"/>
              </a:rPr>
              <a:t>https://pro.panopto.com/Panopto/Pages/Viewer.aspx?tid=db50fefd-db77-47fa-ae04-ae5c00c9156e</a:t>
            </a:r>
          </a:p>
        </p:txBody>
      </p:sp>
    </p:spTree>
    <p:extLst>
      <p:ext uri="{BB962C8B-B14F-4D97-AF65-F5344CB8AC3E}">
        <p14:creationId xmlns:p14="http://schemas.microsoft.com/office/powerpoint/2010/main" val="10817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90"/>
    </mc:Choice>
    <mc:Fallback xmlns="">
      <p:transition spd="slow" advTm="739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450C035-DDDB-134A-B4D8-F516798C05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28" r="-1" b="-1"/>
          <a:stretch/>
        </p:blipFill>
        <p:spPr bwMode="auto">
          <a:xfrm>
            <a:off x="153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B4B0FF-FCA7-1645-A80E-FDCA86783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/>
              <a:t>Aims and Objectives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899B9DA3-0F25-874F-B09E-2032B3429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r>
              <a:rPr lang="en-US" dirty="0"/>
              <a:t>To inform on the best pairings of wine and </a:t>
            </a:r>
            <a:r>
              <a:rPr lang="en-US" dirty="0" err="1"/>
              <a:t>flavours</a:t>
            </a:r>
            <a:r>
              <a:rPr lang="en-US" dirty="0"/>
              <a:t> to ensure a great experience.</a:t>
            </a:r>
          </a:p>
          <a:p>
            <a:r>
              <a:rPr lang="en-US" dirty="0"/>
              <a:t>Basic understanding of alcohol/ wine </a:t>
            </a:r>
          </a:p>
          <a:p>
            <a:endParaRPr lang="en-US" dirty="0"/>
          </a:p>
          <a:p>
            <a:r>
              <a:rPr lang="en-US" dirty="0"/>
              <a:t>Maintain wine is kept at the correct temperature. </a:t>
            </a:r>
          </a:p>
          <a:p>
            <a:r>
              <a:rPr lang="en-US" dirty="0"/>
              <a:t>To know your guests' personal taste in wine</a:t>
            </a:r>
          </a:p>
          <a:p>
            <a:endParaRPr lang="en-US" dirty="0"/>
          </a:p>
        </p:txBody>
      </p:sp>
      <p:pic>
        <p:nvPicPr>
          <p:cNvPr id="13" name="Picture 2" descr="Forbes Travel Guide Unveils 2019 Star Rating Awards">
            <a:extLst>
              <a:ext uri="{FF2B5EF4-FFF2-40B4-BE49-F238E27FC236}">
                <a16:creationId xmlns:a16="http://schemas.microsoft.com/office/drawing/2014/main" id="{7348804A-1A44-4046-AC5F-B58F92214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FC39CC13-0E35-6C4D-8DF6-40D5A0D28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16933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1255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F328C320-1268-1A44-8AC5-E71D80CA72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3" r="-1" b="2264"/>
          <a:stretch/>
        </p:blipFill>
        <p:spPr bwMode="auto">
          <a:xfrm>
            <a:off x="153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C5C2A8-8FB2-6643-82FC-92368958A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How is the Cipriani hotel a Forbes 5 star?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65ED2-2E01-284A-9246-AEDDBA4FC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 marL="6160" indent="0">
              <a:buNone/>
            </a:pPr>
            <a:r>
              <a:rPr lang="en-US" b="1" dirty="0"/>
              <a:t>Key words</a:t>
            </a:r>
          </a:p>
          <a:p>
            <a:pPr marL="6160" indent="0">
              <a:buNone/>
            </a:pPr>
            <a:r>
              <a:rPr lang="en-US" dirty="0"/>
              <a:t>expensive</a:t>
            </a:r>
          </a:p>
          <a:p>
            <a:pPr marL="6160" indent="0">
              <a:buNone/>
            </a:pPr>
            <a:r>
              <a:rPr lang="en-US" dirty="0"/>
              <a:t>old glamour and luxury.</a:t>
            </a:r>
          </a:p>
          <a:p>
            <a:pPr marL="6160" indent="0">
              <a:buNone/>
            </a:pPr>
            <a:r>
              <a:rPr lang="en-US" dirty="0"/>
              <a:t>personable services</a:t>
            </a:r>
          </a:p>
          <a:p>
            <a:pPr marL="6160" indent="0">
              <a:buNone/>
            </a:pPr>
            <a:r>
              <a:rPr lang="en-US" dirty="0"/>
              <a:t>‘timeless elegance’.</a:t>
            </a:r>
          </a:p>
          <a:p>
            <a:pPr marL="6160" indent="0">
              <a:buNone/>
            </a:pPr>
            <a:endParaRPr lang="en-US" dirty="0"/>
          </a:p>
          <a:p>
            <a:pPr marL="616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4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A1FBA5FF-B2F8-D34D-9018-169C219537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16933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orbes Travel Guide Unveils 2019 Star Rating Awards">
            <a:extLst>
              <a:ext uri="{FF2B5EF4-FFF2-40B4-BE49-F238E27FC236}">
                <a16:creationId xmlns:a16="http://schemas.microsoft.com/office/drawing/2014/main" id="{8FDF73EC-4C95-0549-855D-1BC5DFE9B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 Diagonal Corner of Rectangle 5">
            <a:extLst>
              <a:ext uri="{FF2B5EF4-FFF2-40B4-BE49-F238E27FC236}">
                <a16:creationId xmlns:a16="http://schemas.microsoft.com/office/drawing/2014/main" id="{D6A54FCF-75C5-FB42-954E-9CA1436F648D}"/>
              </a:ext>
            </a:extLst>
          </p:cNvPr>
          <p:cNvSpPr/>
          <p:nvPr/>
        </p:nvSpPr>
        <p:spPr>
          <a:xfrm>
            <a:off x="8425543" y="3592286"/>
            <a:ext cx="3331028" cy="1796143"/>
          </a:xfrm>
          <a:prstGeom prst="round2Diag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‘Providing and maintaining customer satisfaction is one of the most important challenges facing business today’ </a:t>
            </a:r>
            <a:r>
              <a:rPr lang="en-GB" i="1" dirty="0"/>
              <a:t>Guest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77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4DE2-54AF-614A-B32F-C4DE47773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Guest service Excellence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397DF-59F9-3742-B136-F5B080B7C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Treating Guests with respect</a:t>
            </a:r>
          </a:p>
          <a:p>
            <a:r>
              <a:rPr lang="en-US" dirty="0"/>
              <a:t>Providing prompt Assistance</a:t>
            </a:r>
          </a:p>
          <a:p>
            <a:r>
              <a:rPr lang="en-US" dirty="0"/>
              <a:t>Find solutions that actually meet customer needs.</a:t>
            </a:r>
          </a:p>
          <a:p>
            <a:r>
              <a:rPr lang="en-US" dirty="0"/>
              <a:t>Communicate clearly and concisely.</a:t>
            </a:r>
          </a:p>
          <a:p>
            <a:r>
              <a:rPr lang="en-GB" b="1" dirty="0"/>
              <a:t>Communicate clearly and concisely.</a:t>
            </a:r>
            <a:endParaRPr lang="en-GB" dirty="0"/>
          </a:p>
          <a:p>
            <a:r>
              <a:rPr lang="en-GB" dirty="0"/>
              <a:t>Be honest when things go wrong.</a:t>
            </a:r>
          </a:p>
          <a:p>
            <a:r>
              <a:rPr lang="en-GB" dirty="0"/>
              <a:t>Focus on customer satisfaction and a sense of care</a:t>
            </a:r>
          </a:p>
          <a:p>
            <a:r>
              <a:rPr lang="en-GB" dirty="0"/>
              <a:t> Have a positive attitude.</a:t>
            </a:r>
          </a:p>
          <a:p>
            <a:r>
              <a:rPr lang="en-GB" b="1" dirty="0"/>
              <a:t>Educate your team members about your business.</a:t>
            </a:r>
            <a:br>
              <a:rPr lang="en-GB" dirty="0"/>
            </a:br>
            <a:br>
              <a:rPr lang="en-US" dirty="0"/>
            </a:br>
            <a:r>
              <a:rPr lang="en-US" dirty="0"/>
              <a:t>There are over 900 objective, stringent standards.</a:t>
            </a:r>
          </a:p>
        </p:txBody>
      </p:sp>
      <p:pic>
        <p:nvPicPr>
          <p:cNvPr id="4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219F9331-ECC2-FA46-B156-6B9908EBB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16933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orbes Travel Guide Unveils 2019 Star Rating Awards">
            <a:extLst>
              <a:ext uri="{FF2B5EF4-FFF2-40B4-BE49-F238E27FC236}">
                <a16:creationId xmlns:a16="http://schemas.microsoft.com/office/drawing/2014/main" id="{4647407C-9423-C841-BBC8-A4A6F770B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00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 person standing next to a table with white tables and chairs&#10;&#10;Description automatically generated with low confidence">
            <a:extLst>
              <a:ext uri="{FF2B5EF4-FFF2-40B4-BE49-F238E27FC236}">
                <a16:creationId xmlns:a16="http://schemas.microsoft.com/office/drawing/2014/main" id="{06622F1B-B94A-4F46-A493-251B4C2EFF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78" r="-1" b="11449"/>
          <a:stretch/>
        </p:blipFill>
        <p:spPr bwMode="auto">
          <a:xfrm>
            <a:off x="153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D8E163-592C-EC40-9A25-E923A6C3F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Basic Understanding of Wine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1B9B5-AE6A-914B-8D79-3BC944665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r>
              <a:rPr lang="en-US" dirty="0"/>
              <a:t>Wine can be classified as dry, medium or sweet.</a:t>
            </a:r>
          </a:p>
          <a:p>
            <a:r>
              <a:rPr lang="en-US" dirty="0"/>
              <a:t>There are three types of wine red, white and rose. </a:t>
            </a:r>
          </a:p>
        </p:txBody>
      </p:sp>
      <p:pic>
        <p:nvPicPr>
          <p:cNvPr id="4" name="Picture 2" descr="Forbes Travel Guide Unveils 2019 Star Rating Awards">
            <a:extLst>
              <a:ext uri="{FF2B5EF4-FFF2-40B4-BE49-F238E27FC236}">
                <a16:creationId xmlns:a16="http://schemas.microsoft.com/office/drawing/2014/main" id="{BBA2F416-15F4-2944-B297-3050399AC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97D2A7EA-13BC-AB42-8A4D-C998BA318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523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DEC85-849B-9843-9FEB-17E966C87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3195" y="242744"/>
            <a:ext cx="8381238" cy="107722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dirty="0"/>
              <a:t>Best wines to pair with typical Italian dishes</a:t>
            </a:r>
          </a:p>
        </p:txBody>
      </p:sp>
      <p:pic>
        <p:nvPicPr>
          <p:cNvPr id="1026" name="Picture 2" descr="Food Pairing Magnet Backbar Logo">
            <a:extLst>
              <a:ext uri="{FF2B5EF4-FFF2-40B4-BE49-F238E27FC236}">
                <a16:creationId xmlns:a16="http://schemas.microsoft.com/office/drawing/2014/main" id="{97804BA9-273C-0C44-B8A8-9DB0FBE9A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724" y="1493407"/>
            <a:ext cx="6978816" cy="4986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Forbes Travel Guide Unveils 2019 Star Rating Awards">
            <a:extLst>
              <a:ext uri="{FF2B5EF4-FFF2-40B4-BE49-F238E27FC236}">
                <a16:creationId xmlns:a16="http://schemas.microsoft.com/office/drawing/2014/main" id="{34CF55AE-04C4-514E-9AAD-E7A40FFBBF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37AA3FE1-36B7-3F4B-8D38-32DD46138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19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Picture 198">
            <a:extLst>
              <a:ext uri="{FF2B5EF4-FFF2-40B4-BE49-F238E27FC236}">
                <a16:creationId xmlns:a16="http://schemas.microsoft.com/office/drawing/2014/main" id="{F27B0059-A81C-43BC-A94C-AFA9006B0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01" name="Picture 200">
            <a:extLst>
              <a:ext uri="{FF2B5EF4-FFF2-40B4-BE49-F238E27FC236}">
                <a16:creationId xmlns:a16="http://schemas.microsoft.com/office/drawing/2014/main" id="{5FDFB639-4A33-46B7-AF21-F41E8C980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03" name="Rectangle 202">
            <a:extLst>
              <a:ext uri="{FF2B5EF4-FFF2-40B4-BE49-F238E27FC236}">
                <a16:creationId xmlns:a16="http://schemas.microsoft.com/office/drawing/2014/main" id="{7429AB43-3A1D-4642-B887-CB756F0F4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4724194C-DF68-4C18-9784-BF0509369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F42D0A8E-3203-4AE6-8A0D-48BA1A8C2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0595E869-8D62-4F25-81A1-CBE6215FF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1" name="TextBox 210">
            <a:extLst>
              <a:ext uri="{FF2B5EF4-FFF2-40B4-BE49-F238E27FC236}">
                <a16:creationId xmlns:a16="http://schemas.microsoft.com/office/drawing/2014/main" id="{4933F738-7413-4D23-98C6-6CEA619E7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13" name="Rectangle 212">
            <a:extLst>
              <a:ext uri="{FF2B5EF4-FFF2-40B4-BE49-F238E27FC236}">
                <a16:creationId xmlns:a16="http://schemas.microsoft.com/office/drawing/2014/main" id="{04AA7B36-9DE5-4884-9D3A-81BD09C17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" name="Picture 214">
            <a:extLst>
              <a:ext uri="{FF2B5EF4-FFF2-40B4-BE49-F238E27FC236}">
                <a16:creationId xmlns:a16="http://schemas.microsoft.com/office/drawing/2014/main" id="{9F3EA1ED-235F-4033-BDB8-15876B78B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17" name="Picture 216">
            <a:extLst>
              <a:ext uri="{FF2B5EF4-FFF2-40B4-BE49-F238E27FC236}">
                <a16:creationId xmlns:a16="http://schemas.microsoft.com/office/drawing/2014/main" id="{3F80D066-4253-4A7C-A47F-3344BED8D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19" name="Rectangle 218">
            <a:extLst>
              <a:ext uri="{FF2B5EF4-FFF2-40B4-BE49-F238E27FC236}">
                <a16:creationId xmlns:a16="http://schemas.microsoft.com/office/drawing/2014/main" id="{402FC0C6-8705-41B3-9E2C-1DA119326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85458261-4896-48E5-9EF3-D768E3D07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E354D66F-BF20-4F54-A647-40746D2C6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A1A-1F12-9E45-BE34-E3C2F8771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254" y="5166421"/>
            <a:ext cx="8445357" cy="8835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What bread to have with wine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52B06-896D-B645-B8E6-283B7B9EA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536" y="4752007"/>
            <a:ext cx="8286075" cy="414413"/>
          </a:xfrm>
        </p:spPr>
        <p:txBody>
          <a:bodyPr vert="horz" lIns="91440" tIns="0" rIns="91440" bIns="45720" rtlCol="0" anchor="b">
            <a:normAutofit/>
          </a:bodyPr>
          <a:lstStyle/>
          <a:p>
            <a:pPr marL="0" indent="0" algn="r">
              <a:buNone/>
            </a:pPr>
            <a:r>
              <a:rPr lang="en-US" sz="1800"/>
              <a:t>bread is a staple food. </a:t>
            </a:r>
          </a:p>
        </p:txBody>
      </p:sp>
      <p:pic>
        <p:nvPicPr>
          <p:cNvPr id="1026" name="Picture 2" descr="CIPRIANI">
            <a:extLst>
              <a:ext uri="{FF2B5EF4-FFF2-40B4-BE49-F238E27FC236}">
                <a16:creationId xmlns:a16="http://schemas.microsoft.com/office/drawing/2014/main" id="{867A1743-3117-F048-9F9C-A7547A2E0E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2" r="-2" b="18981"/>
          <a:stretch/>
        </p:blipFill>
        <p:spPr bwMode="auto">
          <a:xfrm>
            <a:off x="1648589" y="647190"/>
            <a:ext cx="4447502" cy="3290126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Bread and wine Pictures, Bread and wine Stock Photos &amp; Images |  Depositphotos®">
            <a:extLst>
              <a:ext uri="{FF2B5EF4-FFF2-40B4-BE49-F238E27FC236}">
                <a16:creationId xmlns:a16="http://schemas.microsoft.com/office/drawing/2014/main" id="{C5313DD3-F6FF-BD4B-8916-D4D7754C9E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47" r="2" b="2"/>
          <a:stretch/>
        </p:blipFill>
        <p:spPr bwMode="auto">
          <a:xfrm>
            <a:off x="6275762" y="647191"/>
            <a:ext cx="4466306" cy="3290126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" name="Rectangle 224">
            <a:extLst>
              <a:ext uri="{FF2B5EF4-FFF2-40B4-BE49-F238E27FC236}">
                <a16:creationId xmlns:a16="http://schemas.microsoft.com/office/drawing/2014/main" id="{C0D89CB2-8B47-434C-9098-FAD2B5F42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 descr="Forbes Travel Guide Unveils 2019 Star Rating Awards">
            <a:extLst>
              <a:ext uri="{FF2B5EF4-FFF2-40B4-BE49-F238E27FC236}">
                <a16:creationId xmlns:a16="http://schemas.microsoft.com/office/drawing/2014/main" id="{C5F0EF96-6078-1B46-8A49-FBAEC7684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D622D3AF-DDD3-0948-8290-1996C40D9B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54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8901F49-245E-4638-BC74-EDF186D7F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CFC38B04-8BAA-4DC0-A13B-458DF558E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B44AACC5-0E32-4E11-89D6-C755DF9F0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CE90CC8A-A198-4A69-9AAA-E67883C7E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2950A4A-6530-4A6E-9DD7-836A6C872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B2BE3634-5840-4D31-89E3-8AD6BEB63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FBBDA-89D3-9647-8959-87713EBE5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317492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Different types of bread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BEB01-717B-DD43-AB01-C33B8DD54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803" y="2052116"/>
            <a:ext cx="3317493" cy="3997828"/>
          </a:xfrm>
        </p:spPr>
        <p:txBody>
          <a:bodyPr>
            <a:normAutofit/>
          </a:bodyPr>
          <a:lstStyle/>
          <a:p>
            <a:r>
              <a:rPr lang="en-US" sz="1800"/>
              <a:t>Brioche and pastries </a:t>
            </a:r>
          </a:p>
          <a:p>
            <a:r>
              <a:rPr lang="en-US" sz="1800"/>
              <a:t>Baguettes </a:t>
            </a:r>
          </a:p>
          <a:p>
            <a:pPr marL="6160" indent="0">
              <a:buNone/>
            </a:pPr>
            <a:r>
              <a:rPr lang="en-US" sz="1800"/>
              <a:t>When it comes to wine pairing it is important that you consider what complements the food directly and therefore enhancing the flavours. </a:t>
            </a:r>
          </a:p>
        </p:txBody>
      </p:sp>
      <p:pic>
        <p:nvPicPr>
          <p:cNvPr id="6146" name="Picture 2" descr="How to pair Italian cheese and Firriato's wines- Firriato Stories">
            <a:extLst>
              <a:ext uri="{FF2B5EF4-FFF2-40B4-BE49-F238E27FC236}">
                <a16:creationId xmlns:a16="http://schemas.microsoft.com/office/drawing/2014/main" id="{713D394A-7078-864A-829D-1AB4A39B77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15" r="26257"/>
          <a:stretch/>
        </p:blipFill>
        <p:spPr bwMode="auto">
          <a:xfrm>
            <a:off x="6094766" y="647190"/>
            <a:ext cx="4651619" cy="5564283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053DEAA8-523E-4743-ACA0-B02C8FC0C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Forbes Travel Guide Unveils 2019 Star Rating Awards">
            <a:extLst>
              <a:ext uri="{FF2B5EF4-FFF2-40B4-BE49-F238E27FC236}">
                <a16:creationId xmlns:a16="http://schemas.microsoft.com/office/drawing/2014/main" id="{09CD52A3-432D-164F-AC16-28025E25D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F7E5B265-4F65-0044-9F00-E74EAFF774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113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7DB69-C9A9-3341-B9CE-351D9F2AE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quiz</a:t>
            </a:r>
          </a:p>
        </p:txBody>
      </p:sp>
      <p:pic>
        <p:nvPicPr>
          <p:cNvPr id="4" name="Picture 2" descr="Forbes Travel Guide Unveils 2019 Star Rating Awards">
            <a:extLst>
              <a:ext uri="{FF2B5EF4-FFF2-40B4-BE49-F238E27FC236}">
                <a16:creationId xmlns:a16="http://schemas.microsoft.com/office/drawing/2014/main" id="{29382EAC-7B1D-4A41-8231-CEBC3B280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3BBB007E-C6E6-8A48-9BDF-AF0128DA26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C5D819C0-A36D-0440-AC46-7AE3BA33D0B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56" t="27490" r="67805" b="32857"/>
          <a:stretch/>
        </p:blipFill>
        <p:spPr>
          <a:xfrm>
            <a:off x="3837214" y="1346670"/>
            <a:ext cx="3951513" cy="4814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962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0D7A9-D959-8C45-A269-FC0EB3344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B9F8-B116-9043-9ACD-290391715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8943" y="2692238"/>
            <a:ext cx="9051582" cy="4560956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/>
              <a:t>Hall,L</a:t>
            </a:r>
            <a:r>
              <a:rPr lang="en-US" dirty="0"/>
              <a:t>, (</a:t>
            </a:r>
            <a:r>
              <a:rPr lang="en-US" i="1" dirty="0"/>
              <a:t>2021</a:t>
            </a:r>
            <a:r>
              <a:rPr lang="en-US" dirty="0"/>
              <a:t>).International Kitchen, ‘</a:t>
            </a:r>
            <a:r>
              <a:rPr lang="en-US" i="1" dirty="0"/>
              <a:t>Can you pair wine with bread’. </a:t>
            </a:r>
            <a:r>
              <a:rPr lang="en-US" dirty="0"/>
              <a:t>Available at: </a:t>
            </a:r>
            <a:r>
              <a:rPr lang="en-US" i="1" dirty="0">
                <a:hlinkClick r:id="rId2"/>
              </a:rPr>
              <a:t>https://www.theinternationalkitchen.com/blog/bread-wine-pairings/</a:t>
            </a:r>
            <a:r>
              <a:rPr lang="en-US" i="1" dirty="0"/>
              <a:t> </a:t>
            </a:r>
            <a:r>
              <a:rPr lang="en-US" dirty="0"/>
              <a:t>( Date Accessed: 12/03/22)</a:t>
            </a:r>
          </a:p>
          <a:p>
            <a:r>
              <a:rPr lang="en-US" dirty="0" err="1"/>
              <a:t>Follador</a:t>
            </a:r>
            <a:r>
              <a:rPr lang="en-US" dirty="0"/>
              <a:t>  2021. </a:t>
            </a:r>
            <a:r>
              <a:rPr lang="en-US" i="1" dirty="0"/>
              <a:t>‘</a:t>
            </a:r>
            <a:r>
              <a:rPr lang="en-US" i="1" dirty="0" err="1"/>
              <a:t>Follador</a:t>
            </a:r>
            <a:r>
              <a:rPr lang="en-US" i="1" dirty="0"/>
              <a:t> at the </a:t>
            </a:r>
            <a:r>
              <a:rPr lang="en-US" i="1" dirty="0" err="1"/>
              <a:t>cipriani</a:t>
            </a:r>
            <a:r>
              <a:rPr lang="en-US" i="1" dirty="0"/>
              <a:t> hotel in </a:t>
            </a:r>
            <a:r>
              <a:rPr lang="en-US" i="1" dirty="0" err="1"/>
              <a:t>venice</a:t>
            </a:r>
            <a:r>
              <a:rPr lang="en-US" i="1" dirty="0"/>
              <a:t>’ </a:t>
            </a:r>
            <a:r>
              <a:rPr lang="en-GB" i="1" dirty="0"/>
              <a:t>, </a:t>
            </a:r>
            <a:r>
              <a:rPr lang="en-GB" dirty="0"/>
              <a:t>[Format Image], Available at:  </a:t>
            </a:r>
            <a:r>
              <a:rPr lang="en-GB" dirty="0">
                <a:hlinkClick r:id="rId3"/>
              </a:rPr>
              <a:t>https://www.folladorprosecco.com/follador-at-the-cipriani-hotel/?lang=en</a:t>
            </a:r>
            <a:r>
              <a:rPr lang="en-GB" dirty="0"/>
              <a:t> (Date Accessed: 12.03.22)</a:t>
            </a:r>
            <a:endParaRPr lang="en-US" i="1" dirty="0"/>
          </a:p>
          <a:p>
            <a:r>
              <a:rPr lang="en-US" dirty="0"/>
              <a:t>Belmond, 2021.’ </a:t>
            </a:r>
            <a:r>
              <a:rPr lang="en-US" i="1" dirty="0"/>
              <a:t>A haven of Glamour in </a:t>
            </a:r>
            <a:r>
              <a:rPr lang="en-US" i="1" dirty="0" err="1"/>
              <a:t>Venice’.Available</a:t>
            </a:r>
            <a:r>
              <a:rPr lang="en-US" i="1" dirty="0"/>
              <a:t> at: </a:t>
            </a:r>
            <a:r>
              <a:rPr lang="en-US" i="1" dirty="0">
                <a:hlinkClick r:id="rId4"/>
              </a:rPr>
              <a:t>https://www.belmond.com/hotels/europe/italy/venice/belmond-hotel-cipriani/</a:t>
            </a:r>
            <a:r>
              <a:rPr lang="en-US" i="1" dirty="0"/>
              <a:t> (Date Accessed: 15.3.22)</a:t>
            </a:r>
          </a:p>
          <a:p>
            <a:r>
              <a:rPr lang="en-US" dirty="0"/>
              <a:t>Travellermade, 2022. </a:t>
            </a:r>
            <a:r>
              <a:rPr lang="en-US" i="1" dirty="0"/>
              <a:t>‘ pictures from around hotel’, </a:t>
            </a:r>
            <a:r>
              <a:rPr lang="en-GB" dirty="0"/>
              <a:t>[Format Image], Available at: </a:t>
            </a:r>
            <a:r>
              <a:rPr lang="en-GB" dirty="0">
                <a:hlinkClick r:id="rId5"/>
              </a:rPr>
              <a:t>http://www.travellermade.com/hotel-partners-europe/cipriani-a-belmond-hotel-venice/</a:t>
            </a:r>
            <a:r>
              <a:rPr lang="en-GB" dirty="0"/>
              <a:t> </a:t>
            </a:r>
            <a:r>
              <a:rPr lang="en-US" i="1" dirty="0"/>
              <a:t>(Date Accessed: 15.3.22)</a:t>
            </a:r>
          </a:p>
          <a:p>
            <a:r>
              <a:rPr lang="en-GB" dirty="0"/>
              <a:t>Forbes, 2022. </a:t>
            </a:r>
            <a:r>
              <a:rPr lang="en-GB" i="1" dirty="0"/>
              <a:t>‘Eight Tips For Providing Excellent Customer Service’ </a:t>
            </a:r>
            <a:r>
              <a:rPr lang="en-US" dirty="0"/>
              <a:t>Available at: </a:t>
            </a:r>
            <a:r>
              <a:rPr lang="en-US" dirty="0">
                <a:hlinkClick r:id="rId6"/>
              </a:rPr>
              <a:t>https://www.forbes.com/sites/forbesbusinesscouncil/2022/02/02/eight-tips-for-providing-excellent-customer-service/?sh=6303682a259c</a:t>
            </a:r>
            <a:r>
              <a:rPr lang="en-US" dirty="0"/>
              <a:t> </a:t>
            </a:r>
            <a:r>
              <a:rPr lang="en-US" i="1" dirty="0"/>
              <a:t>(Date Accessed: 15.3.22)</a:t>
            </a:r>
            <a:endParaRPr lang="en-US" dirty="0"/>
          </a:p>
          <a:p>
            <a:endParaRPr lang="en-GB" i="1" dirty="0"/>
          </a:p>
          <a:p>
            <a:endParaRPr lang="en-GB" dirty="0"/>
          </a:p>
          <a:p>
            <a:endParaRPr lang="en-US" i="1" dirty="0"/>
          </a:p>
        </p:txBody>
      </p:sp>
      <p:pic>
        <p:nvPicPr>
          <p:cNvPr id="4" name="Picture 2" descr="Forbes Travel Guide Unveils 2019 Star Rating Awards">
            <a:extLst>
              <a:ext uri="{FF2B5EF4-FFF2-40B4-BE49-F238E27FC236}">
                <a16:creationId xmlns:a16="http://schemas.microsoft.com/office/drawing/2014/main" id="{8385EAD8-B62D-AB47-837C-3600EB2D27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5569" y="5775906"/>
            <a:ext cx="2064298" cy="108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ipriani, A Belmond Hotel, Venice | First Among World-Class Venice Hotels">
            <a:extLst>
              <a:ext uri="{FF2B5EF4-FFF2-40B4-BE49-F238E27FC236}">
                <a16:creationId xmlns:a16="http://schemas.microsoft.com/office/drawing/2014/main" id="{59051B88-9374-F74F-B38A-305CC6B21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" y="0"/>
            <a:ext cx="2231815" cy="85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4993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2D251F"/>
      </a:dk2>
      <a:lt2>
        <a:srgbClr val="FAE9C5"/>
      </a:lt2>
      <a:accent1>
        <a:srgbClr val="ED3846"/>
      </a:accent1>
      <a:accent2>
        <a:srgbClr val="F87184"/>
      </a:accent2>
      <a:accent3>
        <a:srgbClr val="EC9DA9"/>
      </a:accent3>
      <a:accent4>
        <a:srgbClr val="ECC190"/>
      </a:accent4>
      <a:accent5>
        <a:srgbClr val="FFB268"/>
      </a:accent5>
      <a:accent6>
        <a:srgbClr val="F98657"/>
      </a:accent6>
      <a:hlink>
        <a:srgbClr val="B97669"/>
      </a:hlink>
      <a:folHlink>
        <a:srgbClr val="9E94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BCCF8060-3FCB-4641-B728-8A589529B1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{5D754EDD-A544-504D-8914-4C4CDE07F139}tf16401378</Template>
  <TotalTime>823</TotalTime>
  <Words>440</Words>
  <Application>Microsoft Office PowerPoint</Application>
  <PresentationFormat>Widescreen</PresentationFormat>
  <Paragraphs>46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Madison</vt:lpstr>
      <vt:lpstr>BELMOND HOTEL CIPRIANI, VENICE - Wine training</vt:lpstr>
      <vt:lpstr>Aims and Objectives</vt:lpstr>
      <vt:lpstr>How is the Cipriani hotel a Forbes 5 star?</vt:lpstr>
      <vt:lpstr>Guest service Excellence  </vt:lpstr>
      <vt:lpstr>Basic Understanding of Wine</vt:lpstr>
      <vt:lpstr>Best wines to pair with typical Italian dishes</vt:lpstr>
      <vt:lpstr>What bread to have with wine</vt:lpstr>
      <vt:lpstr>Different types of bread</vt:lpstr>
      <vt:lpstr>quiz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BELMOND HOTEL CIPRIANI, VENICE </dc:title>
  <dc:creator>Beth Lewis (2103104)</dc:creator>
  <cp:lastModifiedBy>Beth Lewis (2103104)</cp:lastModifiedBy>
  <cp:revision>15</cp:revision>
  <dcterms:created xsi:type="dcterms:W3CDTF">2022-02-25T14:03:42Z</dcterms:created>
  <dcterms:modified xsi:type="dcterms:W3CDTF">2022-03-18T12:13:26Z</dcterms:modified>
</cp:coreProperties>
</file>