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officeDocument/2006/relationships/officeDocument" Target="ppt/presentation.xml"/><Relationship Id="rId1" Type="http://schemas.microsoft.com/office/2011/relationships/webextensiontaskpanes" Target="ppt/webextensions/taskpanes.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75" r:id="rId4"/>
    <p:sldId id="264" r:id="rId5"/>
    <p:sldId id="258" r:id="rId6"/>
    <p:sldId id="280" r:id="rId7"/>
    <p:sldId id="260" r:id="rId8"/>
    <p:sldId id="276" r:id="rId9"/>
    <p:sldId id="281" r:id="rId10"/>
    <p:sldId id="277" r:id="rId11"/>
    <p:sldId id="278" r:id="rId12"/>
    <p:sldId id="265" r:id="rId13"/>
    <p:sldId id="268" r:id="rId14"/>
    <p:sldId id="26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43B9F0-69D8-4464-A2B6-B4D766D82A65}" v="39" dt="2025-09-26T14:50:11.40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2" d="100"/>
          <a:sy n="102" d="100"/>
        </p:scale>
        <p:origin x="96" y="1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C654EDF6-454B-43D1-AEB3-A2140E4A44F4}"/>
    <pc:docChg chg="undo redo custSel addSld delSld modSld">
      <pc:chgData name="Alisdair Cunningham" userId="67e8d9ba-4582-42f1-b26c-e866daa7f65b" providerId="ADAL" clId="{C654EDF6-454B-43D1-AEB3-A2140E4A44F4}" dt="2024-09-29T20:17:28.058" v="334" actId="20577"/>
      <pc:docMkLst>
        <pc:docMk/>
      </pc:docMkLst>
      <pc:sldChg chg="modSp mod">
        <pc:chgData name="Alisdair Cunningham" userId="67e8d9ba-4582-42f1-b26c-e866daa7f65b" providerId="ADAL" clId="{C654EDF6-454B-43D1-AEB3-A2140E4A44F4}" dt="2024-09-25T21:58:16.784" v="228"/>
        <pc:sldMkLst>
          <pc:docMk/>
          <pc:sldMk cId="3701768522" sldId="256"/>
        </pc:sldMkLst>
      </pc:sldChg>
      <pc:sldChg chg="modSp mod">
        <pc:chgData name="Alisdair Cunningham" userId="67e8d9ba-4582-42f1-b26c-e866daa7f65b" providerId="ADAL" clId="{C654EDF6-454B-43D1-AEB3-A2140E4A44F4}" dt="2024-09-29T13:07:24.201" v="305" actId="12"/>
        <pc:sldMkLst>
          <pc:docMk/>
          <pc:sldMk cId="3520049810" sldId="257"/>
        </pc:sldMkLst>
      </pc:sldChg>
      <pc:sldChg chg="addSp delSp modSp mod">
        <pc:chgData name="Alisdair Cunningham" userId="67e8d9ba-4582-42f1-b26c-e866daa7f65b" providerId="ADAL" clId="{C654EDF6-454B-43D1-AEB3-A2140E4A44F4}" dt="2024-09-29T13:07:19.407" v="303"/>
        <pc:sldMkLst>
          <pc:docMk/>
          <pc:sldMk cId="3408066673" sldId="258"/>
        </pc:sldMkLst>
      </pc:sldChg>
      <pc:sldChg chg="addSp delSp modSp mod">
        <pc:chgData name="Alisdair Cunningham" userId="67e8d9ba-4582-42f1-b26c-e866daa7f65b" providerId="ADAL" clId="{C654EDF6-454B-43D1-AEB3-A2140E4A44F4}" dt="2024-09-29T13:07:19.407" v="303"/>
        <pc:sldMkLst>
          <pc:docMk/>
          <pc:sldMk cId="1337602262" sldId="260"/>
        </pc:sldMkLst>
      </pc:sldChg>
      <pc:sldChg chg="modSp mod">
        <pc:chgData name="Alisdair Cunningham" userId="67e8d9ba-4582-42f1-b26c-e866daa7f65b" providerId="ADAL" clId="{C654EDF6-454B-43D1-AEB3-A2140E4A44F4}" dt="2024-09-29T20:17:28.058" v="334" actId="20577"/>
        <pc:sldMkLst>
          <pc:docMk/>
          <pc:sldMk cId="2545193714" sldId="263"/>
        </pc:sldMkLst>
      </pc:sldChg>
      <pc:sldChg chg="modSp">
        <pc:chgData name="Alisdair Cunningham" userId="67e8d9ba-4582-42f1-b26c-e866daa7f65b" providerId="ADAL" clId="{C654EDF6-454B-43D1-AEB3-A2140E4A44F4}" dt="2024-09-29T13:07:19.407" v="303"/>
        <pc:sldMkLst>
          <pc:docMk/>
          <pc:sldMk cId="2419514132" sldId="264"/>
        </pc:sldMkLst>
      </pc:sldChg>
      <pc:sldChg chg="addSp delSp modSp mod">
        <pc:chgData name="Alisdair Cunningham" userId="67e8d9ba-4582-42f1-b26c-e866daa7f65b" providerId="ADAL" clId="{C654EDF6-454B-43D1-AEB3-A2140E4A44F4}" dt="2024-09-29T13:07:19.407" v="303"/>
        <pc:sldMkLst>
          <pc:docMk/>
          <pc:sldMk cId="3206688729" sldId="265"/>
        </pc:sldMkLst>
      </pc:sldChg>
      <pc:sldChg chg="modSp">
        <pc:chgData name="Alisdair Cunningham" userId="67e8d9ba-4582-42f1-b26c-e866daa7f65b" providerId="ADAL" clId="{C654EDF6-454B-43D1-AEB3-A2140E4A44F4}" dt="2024-09-29T13:07:19.407" v="303"/>
        <pc:sldMkLst>
          <pc:docMk/>
          <pc:sldMk cId="3227866719" sldId="268"/>
        </pc:sldMkLst>
      </pc:sldChg>
      <pc:sldChg chg="modSp">
        <pc:chgData name="Alisdair Cunningham" userId="67e8d9ba-4582-42f1-b26c-e866daa7f65b" providerId="ADAL" clId="{C654EDF6-454B-43D1-AEB3-A2140E4A44F4}" dt="2024-09-29T13:07:19.407" v="303"/>
        <pc:sldMkLst>
          <pc:docMk/>
          <pc:sldMk cId="1563429719" sldId="275"/>
        </pc:sldMkLst>
      </pc:sldChg>
      <pc:sldChg chg="modSp mod">
        <pc:chgData name="Alisdair Cunningham" userId="67e8d9ba-4582-42f1-b26c-e866daa7f65b" providerId="ADAL" clId="{C654EDF6-454B-43D1-AEB3-A2140E4A44F4}" dt="2024-09-29T13:07:19.407" v="303"/>
        <pc:sldMkLst>
          <pc:docMk/>
          <pc:sldMk cId="3739699000" sldId="276"/>
        </pc:sldMkLst>
      </pc:sldChg>
      <pc:sldChg chg="modSp mod">
        <pc:chgData name="Alisdair Cunningham" userId="67e8d9ba-4582-42f1-b26c-e866daa7f65b" providerId="ADAL" clId="{C654EDF6-454B-43D1-AEB3-A2140E4A44F4}" dt="2024-09-29T13:07:19.407" v="303"/>
        <pc:sldMkLst>
          <pc:docMk/>
          <pc:sldMk cId="902106735" sldId="277"/>
        </pc:sldMkLst>
      </pc:sldChg>
      <pc:sldChg chg="modSp add mod">
        <pc:chgData name="Alisdair Cunningham" userId="67e8d9ba-4582-42f1-b26c-e866daa7f65b" providerId="ADAL" clId="{C654EDF6-454B-43D1-AEB3-A2140E4A44F4}" dt="2024-09-29T13:07:19.407" v="303"/>
        <pc:sldMkLst>
          <pc:docMk/>
          <pc:sldMk cId="4094694594" sldId="278"/>
        </pc:sldMkLst>
      </pc:sldChg>
      <pc:sldChg chg="addSp delSp modSp add del mod">
        <pc:chgData name="Alisdair Cunningham" userId="67e8d9ba-4582-42f1-b26c-e866daa7f65b" providerId="ADAL" clId="{C654EDF6-454B-43D1-AEB3-A2140E4A44F4}" dt="2024-09-25T21:48:52.388" v="157" actId="47"/>
        <pc:sldMkLst>
          <pc:docMk/>
          <pc:sldMk cId="624406402" sldId="279"/>
        </pc:sldMkLst>
      </pc:sldChg>
      <pc:sldChg chg="modSp add mod">
        <pc:chgData name="Alisdair Cunningham" userId="67e8d9ba-4582-42f1-b26c-e866daa7f65b" providerId="ADAL" clId="{C654EDF6-454B-43D1-AEB3-A2140E4A44F4}" dt="2024-09-29T13:07:19.407" v="303"/>
        <pc:sldMkLst>
          <pc:docMk/>
          <pc:sldMk cId="4165209527" sldId="280"/>
        </pc:sldMkLst>
      </pc:sldChg>
    </pc:docChg>
  </pc:docChgLst>
  <pc:docChgLst>
    <pc:chgData name="Alisdair Cunningham" userId="67e8d9ba-4582-42f1-b26c-e866daa7f65b" providerId="ADAL" clId="{80E3035C-8A1E-4A61-A4B0-EB13B21DAAB0}"/>
    <pc:docChg chg="modSld">
      <pc:chgData name="Alisdair Cunningham" userId="67e8d9ba-4582-42f1-b26c-e866daa7f65b" providerId="ADAL" clId="{80E3035C-8A1E-4A61-A4B0-EB13B21DAAB0}" dt="2023-07-31T10:01:58.928" v="40" actId="6549"/>
      <pc:docMkLst>
        <pc:docMk/>
      </pc:docMkLst>
      <pc:sldChg chg="modSp mod">
        <pc:chgData name="Alisdair Cunningham" userId="67e8d9ba-4582-42f1-b26c-e866daa7f65b" providerId="ADAL" clId="{80E3035C-8A1E-4A61-A4B0-EB13B21DAAB0}" dt="2023-07-31T10:01:51.328" v="20" actId="6549"/>
        <pc:sldMkLst>
          <pc:docMk/>
          <pc:sldMk cId="3520049810" sldId="257"/>
        </pc:sldMkLst>
      </pc:sldChg>
      <pc:sldChg chg="modSp mod">
        <pc:chgData name="Alisdair Cunningham" userId="67e8d9ba-4582-42f1-b26c-e866daa7f65b" providerId="ADAL" clId="{80E3035C-8A1E-4A61-A4B0-EB13B21DAAB0}" dt="2023-07-31T10:01:58.928" v="40" actId="6549"/>
        <pc:sldMkLst>
          <pc:docMk/>
          <pc:sldMk cId="2419514132" sldId="264"/>
        </pc:sldMkLst>
      </pc:sldChg>
    </pc:docChg>
  </pc:docChgLst>
  <pc:docChgLst>
    <pc:chgData name="Alisdair Cunningham" userId="67e8d9ba-4582-42f1-b26c-e866daa7f65b" providerId="ADAL" clId="{7943B9F0-69D8-4464-A2B6-B4D766D82A65}"/>
    <pc:docChg chg="undo custSel addSld modSld">
      <pc:chgData name="Alisdair Cunningham" userId="67e8d9ba-4582-42f1-b26c-e866daa7f65b" providerId="ADAL" clId="{7943B9F0-69D8-4464-A2B6-B4D766D82A65}" dt="2025-09-26T14:50:11.408" v="165"/>
      <pc:docMkLst>
        <pc:docMk/>
      </pc:docMkLst>
      <pc:sldChg chg="modSp mod">
        <pc:chgData name="Alisdair Cunningham" userId="67e8d9ba-4582-42f1-b26c-e866daa7f65b" providerId="ADAL" clId="{7943B9F0-69D8-4464-A2B6-B4D766D82A65}" dt="2025-09-26T14:50:11.408" v="165"/>
        <pc:sldMkLst>
          <pc:docMk/>
          <pc:sldMk cId="3701768522" sldId="256"/>
        </pc:sldMkLst>
        <pc:spChg chg="mod">
          <ac:chgData name="Alisdair Cunningham" userId="67e8d9ba-4582-42f1-b26c-e866daa7f65b" providerId="ADAL" clId="{7943B9F0-69D8-4464-A2B6-B4D766D82A65}" dt="2025-09-26T14:50:11.408" v="165"/>
          <ac:spMkLst>
            <pc:docMk/>
            <pc:sldMk cId="3701768522" sldId="256"/>
            <ac:spMk id="37" creationId="{8F4A015C-4060-7569-C996-C0E610DFAC4C}"/>
          </ac:spMkLst>
        </pc:spChg>
        <pc:spChg chg="mod">
          <ac:chgData name="Alisdair Cunningham" userId="67e8d9ba-4582-42f1-b26c-e866daa7f65b" providerId="ADAL" clId="{7943B9F0-69D8-4464-A2B6-B4D766D82A65}" dt="2025-09-25T16:12:58.968" v="4" actId="20577"/>
          <ac:spMkLst>
            <pc:docMk/>
            <pc:sldMk cId="3701768522" sldId="256"/>
            <ac:spMk id="38" creationId="{065D01E9-11A0-DBC0-6713-29D01B31E987}"/>
          </ac:spMkLst>
        </pc:spChg>
        <pc:spChg chg="mod">
          <ac:chgData name="Alisdair Cunningham" userId="67e8d9ba-4582-42f1-b26c-e866daa7f65b" providerId="ADAL" clId="{7943B9F0-69D8-4464-A2B6-B4D766D82A65}" dt="2025-09-25T16:12:51.791" v="0"/>
          <ac:spMkLst>
            <pc:docMk/>
            <pc:sldMk cId="3701768522" sldId="256"/>
            <ac:spMk id="39" creationId="{28BEEBE5-1649-2D3F-4E37-5E30C4D917BA}"/>
          </ac:spMkLst>
        </pc:spChg>
      </pc:sldChg>
      <pc:sldChg chg="modSp">
        <pc:chgData name="Alisdair Cunningham" userId="67e8d9ba-4582-42f1-b26c-e866daa7f65b" providerId="ADAL" clId="{7943B9F0-69D8-4464-A2B6-B4D766D82A65}" dt="2025-09-26T14:50:11.408" v="165"/>
        <pc:sldMkLst>
          <pc:docMk/>
          <pc:sldMk cId="3520049810" sldId="257"/>
        </pc:sldMkLst>
        <pc:spChg chg="mod">
          <ac:chgData name="Alisdair Cunningham" userId="67e8d9ba-4582-42f1-b26c-e866daa7f65b" providerId="ADAL" clId="{7943B9F0-69D8-4464-A2B6-B4D766D82A65}" dt="2025-09-26T14:50:11.408" v="165"/>
          <ac:spMkLst>
            <pc:docMk/>
            <pc:sldMk cId="3520049810" sldId="257"/>
            <ac:spMk id="5" creationId="{D2D54484-8CEE-D063-40B3-6FDB609D0D75}"/>
          </ac:spMkLst>
        </pc:spChg>
        <pc:spChg chg="mod">
          <ac:chgData name="Alisdair Cunningham" userId="67e8d9ba-4582-42f1-b26c-e866daa7f65b" providerId="ADAL" clId="{7943B9F0-69D8-4464-A2B6-B4D766D82A65}" dt="2025-09-25T16:13:22.754" v="5"/>
          <ac:spMkLst>
            <pc:docMk/>
            <pc:sldMk cId="3520049810" sldId="257"/>
            <ac:spMk id="8" creationId="{C39BE701-A67E-5BFD-B044-ECF13A621788}"/>
          </ac:spMkLst>
        </pc:spChg>
        <pc:spChg chg="mod">
          <ac:chgData name="Alisdair Cunningham" userId="67e8d9ba-4582-42f1-b26c-e866daa7f65b" providerId="ADAL" clId="{7943B9F0-69D8-4464-A2B6-B4D766D82A65}" dt="2025-09-25T16:12:51.791" v="0"/>
          <ac:spMkLst>
            <pc:docMk/>
            <pc:sldMk cId="3520049810" sldId="257"/>
            <ac:spMk id="14" creationId="{3D5216FF-A848-7B03-7F19-B0E69A3C8466}"/>
          </ac:spMkLst>
        </pc:spChg>
      </pc:sldChg>
      <pc:sldChg chg="addSp delSp modSp mod">
        <pc:chgData name="Alisdair Cunningham" userId="67e8d9ba-4582-42f1-b26c-e866daa7f65b" providerId="ADAL" clId="{7943B9F0-69D8-4464-A2B6-B4D766D82A65}" dt="2025-09-26T14:50:11.408" v="165"/>
        <pc:sldMkLst>
          <pc:docMk/>
          <pc:sldMk cId="3408066673" sldId="258"/>
        </pc:sldMkLst>
        <pc:spChg chg="mod">
          <ac:chgData name="Alisdair Cunningham" userId="67e8d9ba-4582-42f1-b26c-e866daa7f65b" providerId="ADAL" clId="{7943B9F0-69D8-4464-A2B6-B4D766D82A65}" dt="2025-09-25T16:12:51.791" v="0"/>
          <ac:spMkLst>
            <pc:docMk/>
            <pc:sldMk cId="3408066673" sldId="258"/>
            <ac:spMk id="4" creationId="{C34718B3-3E8B-CDFB-0B0B-3AF75877B91E}"/>
          </ac:spMkLst>
        </pc:spChg>
        <pc:spChg chg="mod">
          <ac:chgData name="Alisdair Cunningham" userId="67e8d9ba-4582-42f1-b26c-e866daa7f65b" providerId="ADAL" clId="{7943B9F0-69D8-4464-A2B6-B4D766D82A65}" dt="2025-09-26T14:50:11.408" v="165"/>
          <ac:spMkLst>
            <pc:docMk/>
            <pc:sldMk cId="3408066673" sldId="258"/>
            <ac:spMk id="5" creationId="{D2D54484-8CEE-D063-40B3-6FDB609D0D75}"/>
          </ac:spMkLst>
        </pc:spChg>
        <pc:spChg chg="mod">
          <ac:chgData name="Alisdair Cunningham" userId="67e8d9ba-4582-42f1-b26c-e866daa7f65b" providerId="ADAL" clId="{7943B9F0-69D8-4464-A2B6-B4D766D82A65}" dt="2025-09-25T16:13:22.754" v="5"/>
          <ac:spMkLst>
            <pc:docMk/>
            <pc:sldMk cId="3408066673" sldId="258"/>
            <ac:spMk id="8" creationId="{C39BE701-A67E-5BFD-B044-ECF13A621788}"/>
          </ac:spMkLst>
        </pc:spChg>
        <pc:graphicFrameChg chg="add mod">
          <ac:chgData name="Alisdair Cunningham" userId="67e8d9ba-4582-42f1-b26c-e866daa7f65b" providerId="ADAL" clId="{7943B9F0-69D8-4464-A2B6-B4D766D82A65}" dt="2025-09-25T16:34:38.608" v="25"/>
          <ac:graphicFrameMkLst>
            <pc:docMk/>
            <pc:sldMk cId="3408066673" sldId="258"/>
            <ac:graphicFrameMk id="6" creationId="{77C9DD13-143F-4F34-5640-18E0791DE292}"/>
          </ac:graphicFrameMkLst>
        </pc:graphicFrameChg>
        <pc:graphicFrameChg chg="del mod">
          <ac:chgData name="Alisdair Cunningham" userId="67e8d9ba-4582-42f1-b26c-e866daa7f65b" providerId="ADAL" clId="{7943B9F0-69D8-4464-A2B6-B4D766D82A65}" dt="2025-09-25T16:34:26.159" v="24" actId="478"/>
          <ac:graphicFrameMkLst>
            <pc:docMk/>
            <pc:sldMk cId="3408066673" sldId="258"/>
            <ac:graphicFrameMk id="7" creationId="{B147C077-81BD-B2C4-AD25-1A4214E2686A}"/>
          </ac:graphicFrameMkLst>
        </pc:graphicFrameChg>
        <pc:graphicFrameChg chg="add mod modGraphic">
          <ac:chgData name="Alisdair Cunningham" userId="67e8d9ba-4582-42f1-b26c-e866daa7f65b" providerId="ADAL" clId="{7943B9F0-69D8-4464-A2B6-B4D766D82A65}" dt="2025-09-25T16:36:26.249" v="38" actId="14100"/>
          <ac:graphicFrameMkLst>
            <pc:docMk/>
            <pc:sldMk cId="3408066673" sldId="258"/>
            <ac:graphicFrameMk id="9" creationId="{7CCDCA2E-FB62-39DA-A9C0-F19D038675F5}"/>
          </ac:graphicFrameMkLst>
        </pc:graphicFrameChg>
      </pc:sldChg>
      <pc:sldChg chg="modSp mod">
        <pc:chgData name="Alisdair Cunningham" userId="67e8d9ba-4582-42f1-b26c-e866daa7f65b" providerId="ADAL" clId="{7943B9F0-69D8-4464-A2B6-B4D766D82A65}" dt="2025-09-26T14:50:11.408" v="165"/>
        <pc:sldMkLst>
          <pc:docMk/>
          <pc:sldMk cId="1337602262" sldId="260"/>
        </pc:sldMkLst>
        <pc:spChg chg="mod">
          <ac:chgData name="Alisdair Cunningham" userId="67e8d9ba-4582-42f1-b26c-e866daa7f65b" providerId="ADAL" clId="{7943B9F0-69D8-4464-A2B6-B4D766D82A65}" dt="2025-09-25T16:12:51.791" v="0"/>
          <ac:spMkLst>
            <pc:docMk/>
            <pc:sldMk cId="1337602262" sldId="260"/>
            <ac:spMk id="2" creationId="{EA6C8ACC-731F-CEF8-C181-D7C53AD5E9CB}"/>
          </ac:spMkLst>
        </pc:spChg>
        <pc:spChg chg="mod">
          <ac:chgData name="Alisdair Cunningham" userId="67e8d9ba-4582-42f1-b26c-e866daa7f65b" providerId="ADAL" clId="{7943B9F0-69D8-4464-A2B6-B4D766D82A65}" dt="2025-09-26T14:50:11.408" v="165"/>
          <ac:spMkLst>
            <pc:docMk/>
            <pc:sldMk cId="1337602262" sldId="260"/>
            <ac:spMk id="5" creationId="{D2D54484-8CEE-D063-40B3-6FDB609D0D75}"/>
          </ac:spMkLst>
        </pc:spChg>
        <pc:spChg chg="mod">
          <ac:chgData name="Alisdair Cunningham" userId="67e8d9ba-4582-42f1-b26c-e866daa7f65b" providerId="ADAL" clId="{7943B9F0-69D8-4464-A2B6-B4D766D82A65}" dt="2025-09-25T16:13:22.754" v="5"/>
          <ac:spMkLst>
            <pc:docMk/>
            <pc:sldMk cId="1337602262" sldId="260"/>
            <ac:spMk id="8" creationId="{C39BE701-A67E-5BFD-B044-ECF13A621788}"/>
          </ac:spMkLst>
        </pc:spChg>
        <pc:spChg chg="mod">
          <ac:chgData name="Alisdair Cunningham" userId="67e8d9ba-4582-42f1-b26c-e866daa7f65b" providerId="ADAL" clId="{7943B9F0-69D8-4464-A2B6-B4D766D82A65}" dt="2025-09-26T11:19:28.818" v="98" actId="20577"/>
          <ac:spMkLst>
            <pc:docMk/>
            <pc:sldMk cId="1337602262" sldId="260"/>
            <ac:spMk id="12" creationId="{38C4A143-C346-A5D7-3DFF-2CAF7FBCDBED}"/>
          </ac:spMkLst>
        </pc:spChg>
        <pc:graphicFrameChg chg="modGraphic">
          <ac:chgData name="Alisdair Cunningham" userId="67e8d9ba-4582-42f1-b26c-e866daa7f65b" providerId="ADAL" clId="{7943B9F0-69D8-4464-A2B6-B4D766D82A65}" dt="2025-09-26T11:18:56.121" v="95" actId="20577"/>
          <ac:graphicFrameMkLst>
            <pc:docMk/>
            <pc:sldMk cId="1337602262" sldId="260"/>
            <ac:graphicFrameMk id="10" creationId="{FA664CA1-187C-FBDA-7F32-31E636BE9F50}"/>
          </ac:graphicFrameMkLst>
        </pc:graphicFrameChg>
        <pc:graphicFrameChg chg="modGraphic">
          <ac:chgData name="Alisdair Cunningham" userId="67e8d9ba-4582-42f1-b26c-e866daa7f65b" providerId="ADAL" clId="{7943B9F0-69D8-4464-A2B6-B4D766D82A65}" dt="2025-09-26T11:17:00.938" v="73" actId="20577"/>
          <ac:graphicFrameMkLst>
            <pc:docMk/>
            <pc:sldMk cId="1337602262" sldId="260"/>
            <ac:graphicFrameMk id="14" creationId="{963646D8-865C-4F61-7D71-FFA702713B08}"/>
          </ac:graphicFrameMkLst>
        </pc:graphicFrameChg>
      </pc:sldChg>
      <pc:sldChg chg="addSp modSp mod">
        <pc:chgData name="Alisdair Cunningham" userId="67e8d9ba-4582-42f1-b26c-e866daa7f65b" providerId="ADAL" clId="{7943B9F0-69D8-4464-A2B6-B4D766D82A65}" dt="2025-09-26T14:50:11.408" v="165"/>
        <pc:sldMkLst>
          <pc:docMk/>
          <pc:sldMk cId="2545193714" sldId="263"/>
        </pc:sldMkLst>
        <pc:spChg chg="mod">
          <ac:chgData name="Alisdair Cunningham" userId="67e8d9ba-4582-42f1-b26c-e866daa7f65b" providerId="ADAL" clId="{7943B9F0-69D8-4464-A2B6-B4D766D82A65}" dt="2025-09-25T16:12:51.791" v="0"/>
          <ac:spMkLst>
            <pc:docMk/>
            <pc:sldMk cId="2545193714" sldId="263"/>
            <ac:spMk id="2" creationId="{F51C16DF-F564-481C-CCA4-180408A5301A}"/>
          </ac:spMkLst>
        </pc:spChg>
        <pc:spChg chg="add">
          <ac:chgData name="Alisdair Cunningham" userId="67e8d9ba-4582-42f1-b26c-e866daa7f65b" providerId="ADAL" clId="{7943B9F0-69D8-4464-A2B6-B4D766D82A65}" dt="2025-09-25T16:15:30.625" v="6"/>
          <ac:spMkLst>
            <pc:docMk/>
            <pc:sldMk cId="2545193714" sldId="263"/>
            <ac:spMk id="4" creationId="{B86EF89F-7691-E325-2070-D69DFA573953}"/>
          </ac:spMkLst>
        </pc:spChg>
        <pc:spChg chg="mod">
          <ac:chgData name="Alisdair Cunningham" userId="67e8d9ba-4582-42f1-b26c-e866daa7f65b" providerId="ADAL" clId="{7943B9F0-69D8-4464-A2B6-B4D766D82A65}" dt="2025-09-26T14:50:11.408" v="165"/>
          <ac:spMkLst>
            <pc:docMk/>
            <pc:sldMk cId="2545193714" sldId="263"/>
            <ac:spMk id="5" creationId="{D2D54484-8CEE-D063-40B3-6FDB609D0D75}"/>
          </ac:spMkLst>
        </pc:spChg>
        <pc:spChg chg="add">
          <ac:chgData name="Alisdair Cunningham" userId="67e8d9ba-4582-42f1-b26c-e866daa7f65b" providerId="ADAL" clId="{7943B9F0-69D8-4464-A2B6-B4D766D82A65}" dt="2025-09-25T16:15:35.946" v="9"/>
          <ac:spMkLst>
            <pc:docMk/>
            <pc:sldMk cId="2545193714" sldId="263"/>
            <ac:spMk id="6" creationId="{B046FE8F-4323-44BA-EC21-3519D153A450}"/>
          </ac:spMkLst>
        </pc:spChg>
        <pc:spChg chg="add">
          <ac:chgData name="Alisdair Cunningham" userId="67e8d9ba-4582-42f1-b26c-e866daa7f65b" providerId="ADAL" clId="{7943B9F0-69D8-4464-A2B6-B4D766D82A65}" dt="2025-09-25T16:15:51.575" v="16"/>
          <ac:spMkLst>
            <pc:docMk/>
            <pc:sldMk cId="2545193714" sldId="263"/>
            <ac:spMk id="7" creationId="{29AA3107-83ED-27D4-178C-7646BE31ABCD}"/>
          </ac:spMkLst>
        </pc:spChg>
        <pc:spChg chg="mod">
          <ac:chgData name="Alisdair Cunningham" userId="67e8d9ba-4582-42f1-b26c-e866daa7f65b" providerId="ADAL" clId="{7943B9F0-69D8-4464-A2B6-B4D766D82A65}" dt="2025-09-25T16:13:22.754" v="5"/>
          <ac:spMkLst>
            <pc:docMk/>
            <pc:sldMk cId="2545193714" sldId="263"/>
            <ac:spMk id="8" creationId="{C39BE701-A67E-5BFD-B044-ECF13A621788}"/>
          </ac:spMkLst>
        </pc:spChg>
        <pc:spChg chg="add mod">
          <ac:chgData name="Alisdair Cunningham" userId="67e8d9ba-4582-42f1-b26c-e866daa7f65b" providerId="ADAL" clId="{7943B9F0-69D8-4464-A2B6-B4D766D82A65}" dt="2025-09-25T16:16:20.150" v="20" actId="1076"/>
          <ac:spMkLst>
            <pc:docMk/>
            <pc:sldMk cId="2545193714" sldId="263"/>
            <ac:spMk id="9" creationId="{5C38CA26-2911-2950-CC5F-311352485739}"/>
          </ac:spMkLst>
        </pc:spChg>
        <pc:spChg chg="mod">
          <ac:chgData name="Alisdair Cunningham" userId="67e8d9ba-4582-42f1-b26c-e866daa7f65b" providerId="ADAL" clId="{7943B9F0-69D8-4464-A2B6-B4D766D82A65}" dt="2025-09-25T16:16:55.080" v="23"/>
          <ac:spMkLst>
            <pc:docMk/>
            <pc:sldMk cId="2545193714" sldId="263"/>
            <ac:spMk id="12" creationId="{38C4A143-C346-A5D7-3DFF-2CAF7FBCDBED}"/>
          </ac:spMkLst>
        </pc:spChg>
      </pc:sldChg>
      <pc:sldChg chg="modSp">
        <pc:chgData name="Alisdair Cunningham" userId="67e8d9ba-4582-42f1-b26c-e866daa7f65b" providerId="ADAL" clId="{7943B9F0-69D8-4464-A2B6-B4D766D82A65}" dt="2025-09-26T14:50:11.408" v="165"/>
        <pc:sldMkLst>
          <pc:docMk/>
          <pc:sldMk cId="2419514132" sldId="264"/>
        </pc:sldMkLst>
        <pc:spChg chg="mod">
          <ac:chgData name="Alisdair Cunningham" userId="67e8d9ba-4582-42f1-b26c-e866daa7f65b" providerId="ADAL" clId="{7943B9F0-69D8-4464-A2B6-B4D766D82A65}" dt="2025-09-25T16:12:51.791" v="0"/>
          <ac:spMkLst>
            <pc:docMk/>
            <pc:sldMk cId="2419514132" sldId="264"/>
            <ac:spMk id="2" creationId="{DCC55022-FB6B-03B1-63B3-3DF214375334}"/>
          </ac:spMkLst>
        </pc:spChg>
        <pc:spChg chg="mod">
          <ac:chgData name="Alisdair Cunningham" userId="67e8d9ba-4582-42f1-b26c-e866daa7f65b" providerId="ADAL" clId="{7943B9F0-69D8-4464-A2B6-B4D766D82A65}" dt="2025-09-26T14:50:11.408" v="165"/>
          <ac:spMkLst>
            <pc:docMk/>
            <pc:sldMk cId="2419514132" sldId="264"/>
            <ac:spMk id="5" creationId="{D2D54484-8CEE-D063-40B3-6FDB609D0D75}"/>
          </ac:spMkLst>
        </pc:spChg>
        <pc:spChg chg="mod">
          <ac:chgData name="Alisdair Cunningham" userId="67e8d9ba-4582-42f1-b26c-e866daa7f65b" providerId="ADAL" clId="{7943B9F0-69D8-4464-A2B6-B4D766D82A65}" dt="2025-09-25T16:13:22.754" v="5"/>
          <ac:spMkLst>
            <pc:docMk/>
            <pc:sldMk cId="2419514132" sldId="264"/>
            <ac:spMk id="8" creationId="{C39BE701-A67E-5BFD-B044-ECF13A621788}"/>
          </ac:spMkLst>
        </pc:spChg>
      </pc:sldChg>
      <pc:sldChg chg="modSp">
        <pc:chgData name="Alisdair Cunningham" userId="67e8d9ba-4582-42f1-b26c-e866daa7f65b" providerId="ADAL" clId="{7943B9F0-69D8-4464-A2B6-B4D766D82A65}" dt="2025-09-26T14:50:11.408" v="165"/>
        <pc:sldMkLst>
          <pc:docMk/>
          <pc:sldMk cId="3206688729" sldId="265"/>
        </pc:sldMkLst>
        <pc:spChg chg="mod">
          <ac:chgData name="Alisdair Cunningham" userId="67e8d9ba-4582-42f1-b26c-e866daa7f65b" providerId="ADAL" clId="{7943B9F0-69D8-4464-A2B6-B4D766D82A65}" dt="2025-09-25T16:12:51.791" v="0"/>
          <ac:spMkLst>
            <pc:docMk/>
            <pc:sldMk cId="3206688729" sldId="265"/>
            <ac:spMk id="3" creationId="{2820B6CF-C6FB-2317-AD90-8CABB7F07B6A}"/>
          </ac:spMkLst>
        </pc:spChg>
        <pc:spChg chg="mod">
          <ac:chgData name="Alisdair Cunningham" userId="67e8d9ba-4582-42f1-b26c-e866daa7f65b" providerId="ADAL" clId="{7943B9F0-69D8-4464-A2B6-B4D766D82A65}" dt="2025-09-26T14:50:11.408" v="165"/>
          <ac:spMkLst>
            <pc:docMk/>
            <pc:sldMk cId="3206688729" sldId="265"/>
            <ac:spMk id="5" creationId="{D2D54484-8CEE-D063-40B3-6FDB609D0D75}"/>
          </ac:spMkLst>
        </pc:spChg>
        <pc:spChg chg="mod">
          <ac:chgData name="Alisdair Cunningham" userId="67e8d9ba-4582-42f1-b26c-e866daa7f65b" providerId="ADAL" clId="{7943B9F0-69D8-4464-A2B6-B4D766D82A65}" dt="2025-09-25T16:13:22.754" v="5"/>
          <ac:spMkLst>
            <pc:docMk/>
            <pc:sldMk cId="3206688729" sldId="265"/>
            <ac:spMk id="8" creationId="{C39BE701-A67E-5BFD-B044-ECF13A621788}"/>
          </ac:spMkLst>
        </pc:spChg>
      </pc:sldChg>
      <pc:sldChg chg="modSp">
        <pc:chgData name="Alisdair Cunningham" userId="67e8d9ba-4582-42f1-b26c-e866daa7f65b" providerId="ADAL" clId="{7943B9F0-69D8-4464-A2B6-B4D766D82A65}" dt="2025-09-26T14:50:11.408" v="165"/>
        <pc:sldMkLst>
          <pc:docMk/>
          <pc:sldMk cId="3227866719" sldId="268"/>
        </pc:sldMkLst>
        <pc:spChg chg="mod">
          <ac:chgData name="Alisdair Cunningham" userId="67e8d9ba-4582-42f1-b26c-e866daa7f65b" providerId="ADAL" clId="{7943B9F0-69D8-4464-A2B6-B4D766D82A65}" dt="2025-09-25T16:12:51.791" v="0"/>
          <ac:spMkLst>
            <pc:docMk/>
            <pc:sldMk cId="3227866719" sldId="268"/>
            <ac:spMk id="4" creationId="{D6BB8234-9D79-7FA7-D630-C80CDB40747B}"/>
          </ac:spMkLst>
        </pc:spChg>
        <pc:spChg chg="mod">
          <ac:chgData name="Alisdair Cunningham" userId="67e8d9ba-4582-42f1-b26c-e866daa7f65b" providerId="ADAL" clId="{7943B9F0-69D8-4464-A2B6-B4D766D82A65}" dt="2025-09-26T14:50:11.408" v="165"/>
          <ac:spMkLst>
            <pc:docMk/>
            <pc:sldMk cId="3227866719" sldId="268"/>
            <ac:spMk id="5" creationId="{D2D54484-8CEE-D063-40B3-6FDB609D0D75}"/>
          </ac:spMkLst>
        </pc:spChg>
        <pc:spChg chg="mod">
          <ac:chgData name="Alisdair Cunningham" userId="67e8d9ba-4582-42f1-b26c-e866daa7f65b" providerId="ADAL" clId="{7943B9F0-69D8-4464-A2B6-B4D766D82A65}" dt="2025-09-25T16:13:22.754" v="5"/>
          <ac:spMkLst>
            <pc:docMk/>
            <pc:sldMk cId="3227866719" sldId="268"/>
            <ac:spMk id="8" creationId="{C39BE701-A67E-5BFD-B044-ECF13A621788}"/>
          </ac:spMkLst>
        </pc:spChg>
      </pc:sldChg>
      <pc:sldChg chg="modSp">
        <pc:chgData name="Alisdair Cunningham" userId="67e8d9ba-4582-42f1-b26c-e866daa7f65b" providerId="ADAL" clId="{7943B9F0-69D8-4464-A2B6-B4D766D82A65}" dt="2025-09-26T14:50:11.408" v="165"/>
        <pc:sldMkLst>
          <pc:docMk/>
          <pc:sldMk cId="1563429719" sldId="275"/>
        </pc:sldMkLst>
        <pc:spChg chg="mod">
          <ac:chgData name="Alisdair Cunningham" userId="67e8d9ba-4582-42f1-b26c-e866daa7f65b" providerId="ADAL" clId="{7943B9F0-69D8-4464-A2B6-B4D766D82A65}" dt="2025-09-26T14:50:11.408" v="165"/>
          <ac:spMkLst>
            <pc:docMk/>
            <pc:sldMk cId="1563429719" sldId="275"/>
            <ac:spMk id="5" creationId="{D2D54484-8CEE-D063-40B3-6FDB609D0D75}"/>
          </ac:spMkLst>
        </pc:spChg>
        <pc:spChg chg="mod">
          <ac:chgData name="Alisdair Cunningham" userId="67e8d9ba-4582-42f1-b26c-e866daa7f65b" providerId="ADAL" clId="{7943B9F0-69D8-4464-A2B6-B4D766D82A65}" dt="2025-09-25T16:13:22.754" v="5"/>
          <ac:spMkLst>
            <pc:docMk/>
            <pc:sldMk cId="1563429719" sldId="275"/>
            <ac:spMk id="8" creationId="{C39BE701-A67E-5BFD-B044-ECF13A621788}"/>
          </ac:spMkLst>
        </pc:spChg>
        <pc:spChg chg="mod">
          <ac:chgData name="Alisdair Cunningham" userId="67e8d9ba-4582-42f1-b26c-e866daa7f65b" providerId="ADAL" clId="{7943B9F0-69D8-4464-A2B6-B4D766D82A65}" dt="2025-09-25T16:12:51.791" v="0"/>
          <ac:spMkLst>
            <pc:docMk/>
            <pc:sldMk cId="1563429719" sldId="275"/>
            <ac:spMk id="14" creationId="{3D5216FF-A848-7B03-7F19-B0E69A3C8466}"/>
          </ac:spMkLst>
        </pc:spChg>
      </pc:sldChg>
      <pc:sldChg chg="addSp modSp mod">
        <pc:chgData name="Alisdair Cunningham" userId="67e8d9ba-4582-42f1-b26c-e866daa7f65b" providerId="ADAL" clId="{7943B9F0-69D8-4464-A2B6-B4D766D82A65}" dt="2025-09-26T14:50:11.408" v="165"/>
        <pc:sldMkLst>
          <pc:docMk/>
          <pc:sldMk cId="3739699000" sldId="276"/>
        </pc:sldMkLst>
        <pc:spChg chg="mod">
          <ac:chgData name="Alisdair Cunningham" userId="67e8d9ba-4582-42f1-b26c-e866daa7f65b" providerId="ADAL" clId="{7943B9F0-69D8-4464-A2B6-B4D766D82A65}" dt="2025-09-25T16:12:51.791" v="0"/>
          <ac:spMkLst>
            <pc:docMk/>
            <pc:sldMk cId="3739699000" sldId="276"/>
            <ac:spMk id="2" creationId="{EA6C8ACC-731F-CEF8-C181-D7C53AD5E9CB}"/>
          </ac:spMkLst>
        </pc:spChg>
        <pc:spChg chg="mod">
          <ac:chgData name="Alisdair Cunningham" userId="67e8d9ba-4582-42f1-b26c-e866daa7f65b" providerId="ADAL" clId="{7943B9F0-69D8-4464-A2B6-B4D766D82A65}" dt="2025-09-26T14:50:11.408" v="165"/>
          <ac:spMkLst>
            <pc:docMk/>
            <pc:sldMk cId="3739699000" sldId="276"/>
            <ac:spMk id="5" creationId="{D2D54484-8CEE-D063-40B3-6FDB609D0D75}"/>
          </ac:spMkLst>
        </pc:spChg>
        <pc:spChg chg="mod">
          <ac:chgData name="Alisdair Cunningham" userId="67e8d9ba-4582-42f1-b26c-e866daa7f65b" providerId="ADAL" clId="{7943B9F0-69D8-4464-A2B6-B4D766D82A65}" dt="2025-09-25T16:13:22.754" v="5"/>
          <ac:spMkLst>
            <pc:docMk/>
            <pc:sldMk cId="3739699000" sldId="276"/>
            <ac:spMk id="8" creationId="{C39BE701-A67E-5BFD-B044-ECF13A621788}"/>
          </ac:spMkLst>
        </pc:spChg>
        <pc:spChg chg="mod">
          <ac:chgData name="Alisdair Cunningham" userId="67e8d9ba-4582-42f1-b26c-e866daa7f65b" providerId="ADAL" clId="{7943B9F0-69D8-4464-A2B6-B4D766D82A65}" dt="2025-09-26T12:44:01.858" v="120" actId="14100"/>
          <ac:spMkLst>
            <pc:docMk/>
            <pc:sldMk cId="3739699000" sldId="276"/>
            <ac:spMk id="12" creationId="{38C4A143-C346-A5D7-3DFF-2CAF7FBCDBED}"/>
          </ac:spMkLst>
        </pc:spChg>
        <pc:picChg chg="add mod">
          <ac:chgData name="Alisdair Cunningham" userId="67e8d9ba-4582-42f1-b26c-e866daa7f65b" providerId="ADAL" clId="{7943B9F0-69D8-4464-A2B6-B4D766D82A65}" dt="2025-09-26T12:43:53.730" v="117"/>
          <ac:picMkLst>
            <pc:docMk/>
            <pc:sldMk cId="3739699000" sldId="276"/>
            <ac:picMk id="3" creationId="{5348A05B-44E0-30D3-2D2A-528457A1712C}"/>
          </ac:picMkLst>
        </pc:picChg>
        <pc:picChg chg="mod">
          <ac:chgData name="Alisdair Cunningham" userId="67e8d9ba-4582-42f1-b26c-e866daa7f65b" providerId="ADAL" clId="{7943B9F0-69D8-4464-A2B6-B4D766D82A65}" dt="2025-09-26T12:46:34.866" v="124" actId="14826"/>
          <ac:picMkLst>
            <pc:docMk/>
            <pc:sldMk cId="3739699000" sldId="276"/>
            <ac:picMk id="11" creationId="{CDC57D8D-8F2C-3ECC-54B1-1401800DD892}"/>
          </ac:picMkLst>
        </pc:picChg>
      </pc:sldChg>
      <pc:sldChg chg="modSp mod">
        <pc:chgData name="Alisdair Cunningham" userId="67e8d9ba-4582-42f1-b26c-e866daa7f65b" providerId="ADAL" clId="{7943B9F0-69D8-4464-A2B6-B4D766D82A65}" dt="2025-09-26T14:50:11.408" v="165"/>
        <pc:sldMkLst>
          <pc:docMk/>
          <pc:sldMk cId="902106735" sldId="277"/>
        </pc:sldMkLst>
        <pc:spChg chg="mod">
          <ac:chgData name="Alisdair Cunningham" userId="67e8d9ba-4582-42f1-b26c-e866daa7f65b" providerId="ADAL" clId="{7943B9F0-69D8-4464-A2B6-B4D766D82A65}" dt="2025-09-25T16:12:51.791" v="0"/>
          <ac:spMkLst>
            <pc:docMk/>
            <pc:sldMk cId="902106735" sldId="277"/>
            <ac:spMk id="2" creationId="{EA6C8ACC-731F-CEF8-C181-D7C53AD5E9CB}"/>
          </ac:spMkLst>
        </pc:spChg>
        <pc:spChg chg="mod">
          <ac:chgData name="Alisdair Cunningham" userId="67e8d9ba-4582-42f1-b26c-e866daa7f65b" providerId="ADAL" clId="{7943B9F0-69D8-4464-A2B6-B4D766D82A65}" dt="2025-09-26T14:49:22.505" v="162" actId="20577"/>
          <ac:spMkLst>
            <pc:docMk/>
            <pc:sldMk cId="902106735" sldId="277"/>
            <ac:spMk id="4" creationId="{2D8A150B-DD6B-61A2-447E-E6B220A11E3E}"/>
          </ac:spMkLst>
        </pc:spChg>
        <pc:spChg chg="mod">
          <ac:chgData name="Alisdair Cunningham" userId="67e8d9ba-4582-42f1-b26c-e866daa7f65b" providerId="ADAL" clId="{7943B9F0-69D8-4464-A2B6-B4D766D82A65}" dt="2025-09-26T14:50:11.408" v="165"/>
          <ac:spMkLst>
            <pc:docMk/>
            <pc:sldMk cId="902106735" sldId="277"/>
            <ac:spMk id="5" creationId="{D2D54484-8CEE-D063-40B3-6FDB609D0D75}"/>
          </ac:spMkLst>
        </pc:spChg>
        <pc:spChg chg="mod">
          <ac:chgData name="Alisdair Cunningham" userId="67e8d9ba-4582-42f1-b26c-e866daa7f65b" providerId="ADAL" clId="{7943B9F0-69D8-4464-A2B6-B4D766D82A65}" dt="2025-09-25T16:13:22.754" v="5"/>
          <ac:spMkLst>
            <pc:docMk/>
            <pc:sldMk cId="902106735" sldId="277"/>
            <ac:spMk id="8" creationId="{C39BE701-A67E-5BFD-B044-ECF13A621788}"/>
          </ac:spMkLst>
        </pc:spChg>
      </pc:sldChg>
      <pc:sldChg chg="modSp mod">
        <pc:chgData name="Alisdair Cunningham" userId="67e8d9ba-4582-42f1-b26c-e866daa7f65b" providerId="ADAL" clId="{7943B9F0-69D8-4464-A2B6-B4D766D82A65}" dt="2025-09-26T14:50:11.408" v="165"/>
        <pc:sldMkLst>
          <pc:docMk/>
          <pc:sldMk cId="4094694594" sldId="278"/>
        </pc:sldMkLst>
        <pc:spChg chg="mod">
          <ac:chgData name="Alisdair Cunningham" userId="67e8d9ba-4582-42f1-b26c-e866daa7f65b" providerId="ADAL" clId="{7943B9F0-69D8-4464-A2B6-B4D766D82A65}" dt="2025-09-25T16:12:51.791" v="0"/>
          <ac:spMkLst>
            <pc:docMk/>
            <pc:sldMk cId="4094694594" sldId="278"/>
            <ac:spMk id="2" creationId="{EA6C8ACC-731F-CEF8-C181-D7C53AD5E9CB}"/>
          </ac:spMkLst>
        </pc:spChg>
        <pc:spChg chg="mod">
          <ac:chgData name="Alisdair Cunningham" userId="67e8d9ba-4582-42f1-b26c-e866daa7f65b" providerId="ADAL" clId="{7943B9F0-69D8-4464-A2B6-B4D766D82A65}" dt="2025-09-26T14:49:34.095" v="164" actId="114"/>
          <ac:spMkLst>
            <pc:docMk/>
            <pc:sldMk cId="4094694594" sldId="278"/>
            <ac:spMk id="4" creationId="{2D8A150B-DD6B-61A2-447E-E6B220A11E3E}"/>
          </ac:spMkLst>
        </pc:spChg>
        <pc:spChg chg="mod">
          <ac:chgData name="Alisdair Cunningham" userId="67e8d9ba-4582-42f1-b26c-e866daa7f65b" providerId="ADAL" clId="{7943B9F0-69D8-4464-A2B6-B4D766D82A65}" dt="2025-09-26T14:50:11.408" v="165"/>
          <ac:spMkLst>
            <pc:docMk/>
            <pc:sldMk cId="4094694594" sldId="278"/>
            <ac:spMk id="5" creationId="{D2D54484-8CEE-D063-40B3-6FDB609D0D75}"/>
          </ac:spMkLst>
        </pc:spChg>
        <pc:spChg chg="mod">
          <ac:chgData name="Alisdair Cunningham" userId="67e8d9ba-4582-42f1-b26c-e866daa7f65b" providerId="ADAL" clId="{7943B9F0-69D8-4464-A2B6-B4D766D82A65}" dt="2025-09-25T16:13:22.754" v="5"/>
          <ac:spMkLst>
            <pc:docMk/>
            <pc:sldMk cId="4094694594" sldId="278"/>
            <ac:spMk id="8" creationId="{C39BE701-A67E-5BFD-B044-ECF13A621788}"/>
          </ac:spMkLst>
        </pc:spChg>
      </pc:sldChg>
      <pc:sldChg chg="addSp delSp modSp mod">
        <pc:chgData name="Alisdair Cunningham" userId="67e8d9ba-4582-42f1-b26c-e866daa7f65b" providerId="ADAL" clId="{7943B9F0-69D8-4464-A2B6-B4D766D82A65}" dt="2025-09-26T14:50:11.408" v="165"/>
        <pc:sldMkLst>
          <pc:docMk/>
          <pc:sldMk cId="4165209527" sldId="280"/>
        </pc:sldMkLst>
        <pc:spChg chg="mod">
          <ac:chgData name="Alisdair Cunningham" userId="67e8d9ba-4582-42f1-b26c-e866daa7f65b" providerId="ADAL" clId="{7943B9F0-69D8-4464-A2B6-B4D766D82A65}" dt="2025-09-25T16:12:51.791" v="0"/>
          <ac:spMkLst>
            <pc:docMk/>
            <pc:sldMk cId="4165209527" sldId="280"/>
            <ac:spMk id="4" creationId="{C34718B3-3E8B-CDFB-0B0B-3AF75877B91E}"/>
          </ac:spMkLst>
        </pc:spChg>
        <pc:spChg chg="mod">
          <ac:chgData name="Alisdair Cunningham" userId="67e8d9ba-4582-42f1-b26c-e866daa7f65b" providerId="ADAL" clId="{7943B9F0-69D8-4464-A2B6-B4D766D82A65}" dt="2025-09-26T14:50:11.408" v="165"/>
          <ac:spMkLst>
            <pc:docMk/>
            <pc:sldMk cId="4165209527" sldId="280"/>
            <ac:spMk id="5" creationId="{D2D54484-8CEE-D063-40B3-6FDB609D0D75}"/>
          </ac:spMkLst>
        </pc:spChg>
        <pc:spChg chg="mod">
          <ac:chgData name="Alisdair Cunningham" userId="67e8d9ba-4582-42f1-b26c-e866daa7f65b" providerId="ADAL" clId="{7943B9F0-69D8-4464-A2B6-B4D766D82A65}" dt="2025-09-25T16:13:22.754" v="5"/>
          <ac:spMkLst>
            <pc:docMk/>
            <pc:sldMk cId="4165209527" sldId="280"/>
            <ac:spMk id="8" creationId="{C39BE701-A67E-5BFD-B044-ECF13A621788}"/>
          </ac:spMkLst>
        </pc:spChg>
        <pc:graphicFrameChg chg="add mod">
          <ac:chgData name="Alisdair Cunningham" userId="67e8d9ba-4582-42f1-b26c-e866daa7f65b" providerId="ADAL" clId="{7943B9F0-69D8-4464-A2B6-B4D766D82A65}" dt="2025-09-25T16:43:35.752" v="40"/>
          <ac:graphicFrameMkLst>
            <pc:docMk/>
            <pc:sldMk cId="4165209527" sldId="280"/>
            <ac:graphicFrameMk id="6" creationId="{34F1B5FC-8F50-2CD8-DEB7-053B8B4C50C8}"/>
          </ac:graphicFrameMkLst>
        </pc:graphicFrameChg>
        <pc:graphicFrameChg chg="del">
          <ac:chgData name="Alisdair Cunningham" userId="67e8d9ba-4582-42f1-b26c-e866daa7f65b" providerId="ADAL" clId="{7943B9F0-69D8-4464-A2B6-B4D766D82A65}" dt="2025-09-25T16:37:26.224" v="39" actId="478"/>
          <ac:graphicFrameMkLst>
            <pc:docMk/>
            <pc:sldMk cId="4165209527" sldId="280"/>
            <ac:graphicFrameMk id="7" creationId="{B147C077-81BD-B2C4-AD25-1A4214E2686A}"/>
          </ac:graphicFrameMkLst>
        </pc:graphicFrameChg>
        <pc:graphicFrameChg chg="add mod modGraphic">
          <ac:chgData name="Alisdair Cunningham" userId="67e8d9ba-4582-42f1-b26c-e866daa7f65b" providerId="ADAL" clId="{7943B9F0-69D8-4464-A2B6-B4D766D82A65}" dt="2025-09-25T16:43:59.076" v="48" actId="403"/>
          <ac:graphicFrameMkLst>
            <pc:docMk/>
            <pc:sldMk cId="4165209527" sldId="280"/>
            <ac:graphicFrameMk id="9" creationId="{B13BECE8-6608-E3D8-04C2-86485A286F3B}"/>
          </ac:graphicFrameMkLst>
        </pc:graphicFrameChg>
      </pc:sldChg>
      <pc:sldChg chg="addSp modSp add mod">
        <pc:chgData name="Alisdair Cunningham" userId="67e8d9ba-4582-42f1-b26c-e866daa7f65b" providerId="ADAL" clId="{7943B9F0-69D8-4464-A2B6-B4D766D82A65}" dt="2025-09-26T14:50:11.408" v="165"/>
        <pc:sldMkLst>
          <pc:docMk/>
          <pc:sldMk cId="4240186547" sldId="281"/>
        </pc:sldMkLst>
        <pc:spChg chg="mod">
          <ac:chgData name="Alisdair Cunningham" userId="67e8d9ba-4582-42f1-b26c-e866daa7f65b" providerId="ADAL" clId="{7943B9F0-69D8-4464-A2B6-B4D766D82A65}" dt="2025-09-26T14:50:11.408" v="165"/>
          <ac:spMkLst>
            <pc:docMk/>
            <pc:sldMk cId="4240186547" sldId="281"/>
            <ac:spMk id="5" creationId="{4B1F8AC5-8CF9-AC1E-A05B-AF3AA08C43C4}"/>
          </ac:spMkLst>
        </pc:spChg>
        <pc:spChg chg="mod">
          <ac:chgData name="Alisdair Cunningham" userId="67e8d9ba-4582-42f1-b26c-e866daa7f65b" providerId="ADAL" clId="{7943B9F0-69D8-4464-A2B6-B4D766D82A65}" dt="2025-09-26T12:44:23.628" v="122" actId="114"/>
          <ac:spMkLst>
            <pc:docMk/>
            <pc:sldMk cId="4240186547" sldId="281"/>
            <ac:spMk id="12" creationId="{E6A68C8D-7227-A0E6-1A0A-495B09B3BFBB}"/>
          </ac:spMkLst>
        </pc:spChg>
        <pc:picChg chg="add mod">
          <ac:chgData name="Alisdair Cunningham" userId="67e8d9ba-4582-42f1-b26c-e866daa7f65b" providerId="ADAL" clId="{7943B9F0-69D8-4464-A2B6-B4D766D82A65}" dt="2025-09-26T12:43:48.286" v="116" actId="1076"/>
          <ac:picMkLst>
            <pc:docMk/>
            <pc:sldMk cId="4240186547" sldId="281"/>
            <ac:picMk id="3" creationId="{6DA7AC43-51F8-616D-E46D-32E1513A82BE}"/>
          </ac:picMkLst>
        </pc:picChg>
        <pc:picChg chg="mod">
          <ac:chgData name="Alisdair Cunningham" userId="67e8d9ba-4582-42f1-b26c-e866daa7f65b" providerId="ADAL" clId="{7943B9F0-69D8-4464-A2B6-B4D766D82A65}" dt="2025-09-26T12:46:30.849" v="123" actId="14826"/>
          <ac:picMkLst>
            <pc:docMk/>
            <pc:sldMk cId="4240186547" sldId="281"/>
            <ac:picMk id="11" creationId="{1016ACCB-7C29-74F8-E66B-4B803397F681}"/>
          </ac:picMkLst>
        </pc:picChg>
      </pc:sldChg>
    </pc:docChg>
  </pc:docChgLst>
  <pc:docChgLst>
    <pc:chgData name="Alisdair Cunningham" userId="67e8d9ba-4582-42f1-b26c-e866daa7f65b" providerId="ADAL" clId="{CCB529D0-CE37-42F7-813D-35EE8DB74EC1}"/>
    <pc:docChg chg="undo custSel addSld delSld modSld sldOrd">
      <pc:chgData name="Alisdair Cunningham" userId="67e8d9ba-4582-42f1-b26c-e866daa7f65b" providerId="ADAL" clId="{CCB529D0-CE37-42F7-813D-35EE8DB74EC1}" dt="2023-07-27T10:55:42.355" v="3532" actId="1076"/>
      <pc:docMkLst>
        <pc:docMk/>
      </pc:docMkLst>
      <pc:sldChg chg="addSp delSp modSp mod setBg modClrScheme delDesignElem chgLayout">
        <pc:chgData name="Alisdair Cunningham" userId="67e8d9ba-4582-42f1-b26c-e866daa7f65b" providerId="ADAL" clId="{CCB529D0-CE37-42F7-813D-35EE8DB74EC1}" dt="2023-07-27T10:50:38.914" v="3252"/>
        <pc:sldMkLst>
          <pc:docMk/>
          <pc:sldMk cId="3701768522" sldId="256"/>
        </pc:sldMkLst>
      </pc:sldChg>
      <pc:sldChg chg="addSp delSp modSp mod">
        <pc:chgData name="Alisdair Cunningham" userId="67e8d9ba-4582-42f1-b26c-e866daa7f65b" providerId="ADAL" clId="{CCB529D0-CE37-42F7-813D-35EE8DB74EC1}" dt="2023-07-27T10:50:38.914" v="3252"/>
        <pc:sldMkLst>
          <pc:docMk/>
          <pc:sldMk cId="3520049810" sldId="257"/>
        </pc:sldMkLst>
      </pc:sldChg>
      <pc:sldChg chg="addSp delSp modSp add del mod">
        <pc:chgData name="Alisdair Cunningham" userId="67e8d9ba-4582-42f1-b26c-e866daa7f65b" providerId="ADAL" clId="{CCB529D0-CE37-42F7-813D-35EE8DB74EC1}" dt="2023-07-26T11:20:03.246" v="49" actId="2890"/>
        <pc:sldMkLst>
          <pc:docMk/>
          <pc:sldMk cId="2798162304" sldId="258"/>
        </pc:sldMkLst>
      </pc:sldChg>
      <pc:sldChg chg="addSp delSp modSp add mod">
        <pc:chgData name="Alisdair Cunningham" userId="67e8d9ba-4582-42f1-b26c-e866daa7f65b" providerId="ADAL" clId="{CCB529D0-CE37-42F7-813D-35EE8DB74EC1}" dt="2023-07-27T10:52:44.524" v="3303" actId="1076"/>
        <pc:sldMkLst>
          <pc:docMk/>
          <pc:sldMk cId="3408066673" sldId="258"/>
        </pc:sldMkLst>
      </pc:sldChg>
      <pc:sldChg chg="addSp delSp modSp add del mod ord modShow">
        <pc:chgData name="Alisdair Cunningham" userId="67e8d9ba-4582-42f1-b26c-e866daa7f65b" providerId="ADAL" clId="{CCB529D0-CE37-42F7-813D-35EE8DB74EC1}" dt="2023-07-27T10:43:57.510" v="3131" actId="2696"/>
        <pc:sldMkLst>
          <pc:docMk/>
          <pc:sldMk cId="561937934" sldId="259"/>
        </pc:sldMkLst>
      </pc:sldChg>
      <pc:sldChg chg="addSp delSp modSp new del mod">
        <pc:chgData name="Alisdair Cunningham" userId="67e8d9ba-4582-42f1-b26c-e866daa7f65b" providerId="ADAL" clId="{CCB529D0-CE37-42F7-813D-35EE8DB74EC1}" dt="2023-07-26T11:19:58.983" v="43" actId="680"/>
        <pc:sldMkLst>
          <pc:docMk/>
          <pc:sldMk cId="1094768367" sldId="259"/>
        </pc:sldMkLst>
      </pc:sldChg>
      <pc:sldChg chg="addSp delSp modSp add mod">
        <pc:chgData name="Alisdair Cunningham" userId="67e8d9ba-4582-42f1-b26c-e866daa7f65b" providerId="ADAL" clId="{CCB529D0-CE37-42F7-813D-35EE8DB74EC1}" dt="2023-07-27T10:50:38.914" v="3252"/>
        <pc:sldMkLst>
          <pc:docMk/>
          <pc:sldMk cId="1337602262" sldId="260"/>
        </pc:sldMkLst>
      </pc:sldChg>
      <pc:sldChg chg="delSp modSp add del mod modShow">
        <pc:chgData name="Alisdair Cunningham" userId="67e8d9ba-4582-42f1-b26c-e866daa7f65b" providerId="ADAL" clId="{CCB529D0-CE37-42F7-813D-35EE8DB74EC1}" dt="2023-07-27T10:43:57.510" v="3131" actId="2696"/>
        <pc:sldMkLst>
          <pc:docMk/>
          <pc:sldMk cId="4075947616" sldId="261"/>
        </pc:sldMkLst>
      </pc:sldChg>
      <pc:sldChg chg="delSp modSp new del mod modShow">
        <pc:chgData name="Alisdair Cunningham" userId="67e8d9ba-4582-42f1-b26c-e866daa7f65b" providerId="ADAL" clId="{CCB529D0-CE37-42F7-813D-35EE8DB74EC1}" dt="2023-07-27T10:43:57.510" v="3131" actId="2696"/>
        <pc:sldMkLst>
          <pc:docMk/>
          <pc:sldMk cId="693638469" sldId="262"/>
        </pc:sldMkLst>
      </pc:sldChg>
      <pc:sldChg chg="addSp delSp modSp add mod">
        <pc:chgData name="Alisdair Cunningham" userId="67e8d9ba-4582-42f1-b26c-e866daa7f65b" providerId="ADAL" clId="{CCB529D0-CE37-42F7-813D-35EE8DB74EC1}" dt="2023-07-27T10:50:38.914" v="3252"/>
        <pc:sldMkLst>
          <pc:docMk/>
          <pc:sldMk cId="2545193714" sldId="263"/>
        </pc:sldMkLst>
      </pc:sldChg>
      <pc:sldChg chg="addSp modSp add mod">
        <pc:chgData name="Alisdair Cunningham" userId="67e8d9ba-4582-42f1-b26c-e866daa7f65b" providerId="ADAL" clId="{CCB529D0-CE37-42F7-813D-35EE8DB74EC1}" dt="2023-07-27T10:50:50.854" v="3253" actId="14100"/>
        <pc:sldMkLst>
          <pc:docMk/>
          <pc:sldMk cId="2419514132" sldId="264"/>
        </pc:sldMkLst>
      </pc:sldChg>
      <pc:sldChg chg="addSp delSp modSp add mod">
        <pc:chgData name="Alisdair Cunningham" userId="67e8d9ba-4582-42f1-b26c-e866daa7f65b" providerId="ADAL" clId="{CCB529D0-CE37-42F7-813D-35EE8DB74EC1}" dt="2023-07-27T10:50:38.914" v="3252"/>
        <pc:sldMkLst>
          <pc:docMk/>
          <pc:sldMk cId="3206688729" sldId="265"/>
        </pc:sldMkLst>
      </pc:sldChg>
      <pc:sldChg chg="modSp add del mod modShow">
        <pc:chgData name="Alisdair Cunningham" userId="67e8d9ba-4582-42f1-b26c-e866daa7f65b" providerId="ADAL" clId="{CCB529D0-CE37-42F7-813D-35EE8DB74EC1}" dt="2023-07-27T10:43:57.510" v="3131" actId="2696"/>
        <pc:sldMkLst>
          <pc:docMk/>
          <pc:sldMk cId="2208608461" sldId="266"/>
        </pc:sldMkLst>
      </pc:sldChg>
      <pc:sldChg chg="add del">
        <pc:chgData name="Alisdair Cunningham" userId="67e8d9ba-4582-42f1-b26c-e866daa7f65b" providerId="ADAL" clId="{CCB529D0-CE37-42F7-813D-35EE8DB74EC1}" dt="2023-07-26T14:18:33.511" v="2738" actId="47"/>
        <pc:sldMkLst>
          <pc:docMk/>
          <pc:sldMk cId="708974590" sldId="267"/>
        </pc:sldMkLst>
      </pc:sldChg>
      <pc:sldChg chg="addSp delSp modSp add mod">
        <pc:chgData name="Alisdair Cunningham" userId="67e8d9ba-4582-42f1-b26c-e866daa7f65b" providerId="ADAL" clId="{CCB529D0-CE37-42F7-813D-35EE8DB74EC1}" dt="2023-07-27T10:53:42.540" v="3323" actId="20577"/>
        <pc:sldMkLst>
          <pc:docMk/>
          <pc:sldMk cId="3889052320" sldId="267"/>
        </pc:sldMkLst>
      </pc:sldChg>
      <pc:sldChg chg="addSp delSp modSp add mod">
        <pc:chgData name="Alisdair Cunningham" userId="67e8d9ba-4582-42f1-b26c-e866daa7f65b" providerId="ADAL" clId="{CCB529D0-CE37-42F7-813D-35EE8DB74EC1}" dt="2023-07-27T10:55:42.355" v="3532" actId="1076"/>
        <pc:sldMkLst>
          <pc:docMk/>
          <pc:sldMk cId="3227866719" sldId="268"/>
        </pc:sldMkLst>
      </pc:sldChg>
    </pc:docChg>
  </pc:docChgLst>
  <pc:docChgLst>
    <pc:chgData name="Alisdair Cunningham" userId="67e8d9ba-4582-42f1-b26c-e866daa7f65b" providerId="ADAL" clId="{BA25AA54-1258-40CD-BEC0-DF70AF564C52}"/>
    <pc:docChg chg="undo custSel addSld delSld modSld sldOrd">
      <pc:chgData name="Alisdair Cunningham" userId="67e8d9ba-4582-42f1-b26c-e866daa7f65b" providerId="ADAL" clId="{BA25AA54-1258-40CD-BEC0-DF70AF564C52}" dt="2023-10-01T20:16:16.555" v="278" actId="47"/>
      <pc:docMkLst>
        <pc:docMk/>
      </pc:docMkLst>
      <pc:sldChg chg="modSp mod">
        <pc:chgData name="Alisdair Cunningham" userId="67e8d9ba-4582-42f1-b26c-e866daa7f65b" providerId="ADAL" clId="{BA25AA54-1258-40CD-BEC0-DF70AF564C52}" dt="2023-09-30T20:47:05.127" v="276"/>
        <pc:sldMkLst>
          <pc:docMk/>
          <pc:sldMk cId="3701768522" sldId="256"/>
        </pc:sldMkLst>
      </pc:sldChg>
      <pc:sldChg chg="modSp mod">
        <pc:chgData name="Alisdair Cunningham" userId="67e8d9ba-4582-42f1-b26c-e866daa7f65b" providerId="ADAL" clId="{BA25AA54-1258-40CD-BEC0-DF70AF564C52}" dt="2023-09-30T20:48:32.966" v="277" actId="2710"/>
        <pc:sldMkLst>
          <pc:docMk/>
          <pc:sldMk cId="3520049810" sldId="257"/>
        </pc:sldMkLst>
      </pc:sldChg>
      <pc:sldChg chg="addSp modSp mod">
        <pc:chgData name="Alisdair Cunningham" userId="67e8d9ba-4582-42f1-b26c-e866daa7f65b" providerId="ADAL" clId="{BA25AA54-1258-40CD-BEC0-DF70AF564C52}" dt="2023-09-30T20:47:05.127" v="276"/>
        <pc:sldMkLst>
          <pc:docMk/>
          <pc:sldMk cId="3408066673" sldId="258"/>
        </pc:sldMkLst>
      </pc:sldChg>
      <pc:sldChg chg="addSp modSp mod">
        <pc:chgData name="Alisdair Cunningham" userId="67e8d9ba-4582-42f1-b26c-e866daa7f65b" providerId="ADAL" clId="{BA25AA54-1258-40CD-BEC0-DF70AF564C52}" dt="2023-09-30T20:47:05.127" v="276"/>
        <pc:sldMkLst>
          <pc:docMk/>
          <pc:sldMk cId="1337602262" sldId="260"/>
        </pc:sldMkLst>
      </pc:sldChg>
      <pc:sldChg chg="modSp">
        <pc:chgData name="Alisdair Cunningham" userId="67e8d9ba-4582-42f1-b26c-e866daa7f65b" providerId="ADAL" clId="{BA25AA54-1258-40CD-BEC0-DF70AF564C52}" dt="2023-09-30T20:47:05.127" v="276"/>
        <pc:sldMkLst>
          <pc:docMk/>
          <pc:sldMk cId="2545193714" sldId="263"/>
        </pc:sldMkLst>
      </pc:sldChg>
      <pc:sldChg chg="modSp">
        <pc:chgData name="Alisdair Cunningham" userId="67e8d9ba-4582-42f1-b26c-e866daa7f65b" providerId="ADAL" clId="{BA25AA54-1258-40CD-BEC0-DF70AF564C52}" dt="2023-09-30T20:47:05.127" v="276"/>
        <pc:sldMkLst>
          <pc:docMk/>
          <pc:sldMk cId="2419514132" sldId="264"/>
        </pc:sldMkLst>
      </pc:sldChg>
      <pc:sldChg chg="addSp modSp">
        <pc:chgData name="Alisdair Cunningham" userId="67e8d9ba-4582-42f1-b26c-e866daa7f65b" providerId="ADAL" clId="{BA25AA54-1258-40CD-BEC0-DF70AF564C52}" dt="2023-09-30T20:47:05.127" v="276"/>
        <pc:sldMkLst>
          <pc:docMk/>
          <pc:sldMk cId="3206688729" sldId="265"/>
        </pc:sldMkLst>
      </pc:sldChg>
      <pc:sldChg chg="modSp del mod ord modShow">
        <pc:chgData name="Alisdair Cunningham" userId="67e8d9ba-4582-42f1-b26c-e866daa7f65b" providerId="ADAL" clId="{BA25AA54-1258-40CD-BEC0-DF70AF564C52}" dt="2023-10-01T20:16:16.555" v="278" actId="47"/>
        <pc:sldMkLst>
          <pc:docMk/>
          <pc:sldMk cId="3889052320" sldId="267"/>
        </pc:sldMkLst>
      </pc:sldChg>
      <pc:sldChg chg="addSp modSp mod">
        <pc:chgData name="Alisdair Cunningham" userId="67e8d9ba-4582-42f1-b26c-e866daa7f65b" providerId="ADAL" clId="{BA25AA54-1258-40CD-BEC0-DF70AF564C52}" dt="2023-09-30T20:47:05.127" v="276"/>
        <pc:sldMkLst>
          <pc:docMk/>
          <pc:sldMk cId="3227866719" sldId="268"/>
        </pc:sldMkLst>
      </pc:sldChg>
      <pc:sldChg chg="modSp add mod">
        <pc:chgData name="Alisdair Cunningham" userId="67e8d9ba-4582-42f1-b26c-e866daa7f65b" providerId="ADAL" clId="{BA25AA54-1258-40CD-BEC0-DF70AF564C52}" dt="2023-09-30T20:47:05.127" v="276"/>
        <pc:sldMkLst>
          <pc:docMk/>
          <pc:sldMk cId="1563429719" sldId="275"/>
        </pc:sldMkLst>
      </pc:sldChg>
      <pc:sldChg chg="delSp modSp add mod">
        <pc:chgData name="Alisdair Cunningham" userId="67e8d9ba-4582-42f1-b26c-e866daa7f65b" providerId="ADAL" clId="{BA25AA54-1258-40CD-BEC0-DF70AF564C52}" dt="2023-09-30T20:47:05.127" v="276"/>
        <pc:sldMkLst>
          <pc:docMk/>
          <pc:sldMk cId="3739699000" sldId="276"/>
        </pc:sldMkLst>
      </pc:sldChg>
      <pc:sldChg chg="addSp delSp modSp add mod">
        <pc:chgData name="Alisdair Cunningham" userId="67e8d9ba-4582-42f1-b26c-e866daa7f65b" providerId="ADAL" clId="{BA25AA54-1258-40CD-BEC0-DF70AF564C52}" dt="2023-09-30T20:47:05.127" v="276"/>
        <pc:sldMkLst>
          <pc:docMk/>
          <pc:sldMk cId="902106735" sldId="277"/>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5C1B72A-B215-4F08-A245-5A0D971ACC3B}"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E0FC7D-BB96-463D-A5E3-C28CA053CA86}" type="slidenum">
              <a:rPr lang="en-GB" smtClean="0"/>
              <a:t>‹#›</a:t>
            </a:fld>
            <a:endParaRPr lang="en-GB"/>
          </a:p>
        </p:txBody>
      </p:sp>
    </p:spTree>
    <p:extLst>
      <p:ext uri="{BB962C8B-B14F-4D97-AF65-F5344CB8AC3E}">
        <p14:creationId xmlns:p14="http://schemas.microsoft.com/office/powerpoint/2010/main" val="9187050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E0FC7D-BB96-463D-A5E3-C28CA053CA86}" type="slidenum">
              <a:rPr lang="en-GB" smtClean="0"/>
              <a:t>8</a:t>
            </a:fld>
            <a:endParaRPr lang="en-GB"/>
          </a:p>
        </p:txBody>
      </p:sp>
    </p:spTree>
    <p:extLst>
      <p:ext uri="{BB962C8B-B14F-4D97-AF65-F5344CB8AC3E}">
        <p14:creationId xmlns:p14="http://schemas.microsoft.com/office/powerpoint/2010/main" val="41472455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6D6E47-7216-D833-0FD0-72FEE01AED1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8B1773E-2911-D03F-DF33-450E45D0E5C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78E79AE-39E0-DD3E-29D7-F9C7EFE8A95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172D5AB-62CB-CC0A-6F27-9ADE717DD98E}"/>
              </a:ext>
            </a:extLst>
          </p:cNvPr>
          <p:cNvSpPr>
            <a:spLocks noGrp="1"/>
          </p:cNvSpPr>
          <p:nvPr>
            <p:ph type="sldNum" sz="quarter" idx="5"/>
          </p:nvPr>
        </p:nvSpPr>
        <p:spPr/>
        <p:txBody>
          <a:bodyPr/>
          <a:lstStyle/>
          <a:p>
            <a:fld id="{E6E0FC7D-BB96-463D-A5E3-C28CA053CA86}" type="slidenum">
              <a:rPr lang="en-GB" smtClean="0"/>
              <a:t>9</a:t>
            </a:fld>
            <a:endParaRPr lang="en-GB"/>
          </a:p>
        </p:txBody>
      </p:sp>
    </p:spTree>
    <p:extLst>
      <p:ext uri="{BB962C8B-B14F-4D97-AF65-F5344CB8AC3E}">
        <p14:creationId xmlns:p14="http://schemas.microsoft.com/office/powerpoint/2010/main" val="53585352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25/09/2025</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25/09/2025</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4.xml.rels><?xml version="1.0" encoding="UTF-8" standalone="yes"?>
<Relationships xmlns="http://schemas.openxmlformats.org/package/2006/relationships"><Relationship Id="rId3" Type="http://schemas.openxmlformats.org/officeDocument/2006/relationships/hyperlink" Target="https://moodle.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hyperlink" Target="https://moodle.uwtsd.ac.uk/"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s://eu.alma.exlibrisgroup.com/leganto/public/44WHELF_UWTSD/lists?courseCode=ACNA6002&amp;primo=true" TargetMode="External"/><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10.jpeg"/></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hyperlink" Target="https://teams.microsoft.com/l/team/19%3ASLlNHvVHi6k1fQ4QQ4-THvXpXE_O_W5Ucdu0ZedVaBI1%40thread.tacv2/conversations?groupId=c3fd18c5-f46a-472b-b6b3-62c03a77690a&amp;tenantId=4e0f11f9-046e-4505-9cb8-db2152311e2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5297762" y="640080"/>
            <a:ext cx="6251110" cy="356616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5000">
                <a:latin typeface="+mj-lt"/>
                <a:ea typeface="+mj-ea"/>
                <a:cs typeface="+mj-cs"/>
              </a:rPr>
              <a:t>ACNA6002: Environmental Management, Assessment &amp; Auditing</a:t>
            </a: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2"/>
          <a:srcRect t="1710" r="-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a:t>
            </a:fld>
            <a:r>
              <a:rPr lang="en-GB" dirty="0"/>
              <a:t> / 14</a:t>
            </a:r>
          </a:p>
        </p:txBody>
      </p:sp>
      <p:sp>
        <p:nvSpPr>
          <p:cNvPr id="38" name="TextBox 37">
            <a:extLst>
              <a:ext uri="{FF2B5EF4-FFF2-40B4-BE49-F238E27FC236}">
                <a16:creationId xmlns:a16="http://schemas.microsoft.com/office/drawing/2014/main" id="{065D01E9-11A0-DBC0-6713-29D01B31E987}"/>
              </a:ext>
            </a:extLst>
          </p:cNvPr>
          <p:cNvSpPr txBox="1"/>
          <p:nvPr/>
        </p:nvSpPr>
        <p:spPr>
          <a:xfrm>
            <a:off x="5538697" y="4630582"/>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29/09/2025</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2</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Lecture Contents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3" name="TextBox 12">
            <a:extLst>
              <a:ext uri="{FF2B5EF4-FFF2-40B4-BE49-F238E27FC236}">
                <a16:creationId xmlns:a16="http://schemas.microsoft.com/office/drawing/2014/main" id="{09E3C876-0332-89E5-FDE4-245151733AF4}"/>
              </a:ext>
            </a:extLst>
          </p:cNvPr>
          <p:cNvSpPr txBox="1"/>
          <p:nvPr/>
        </p:nvSpPr>
        <p:spPr>
          <a:xfrm>
            <a:off x="4160938" y="1155565"/>
            <a:ext cx="5855516" cy="3728393"/>
          </a:xfrm>
          <a:prstGeom prst="rect">
            <a:avLst/>
          </a:prstGeom>
          <a:noFill/>
        </p:spPr>
        <p:txBody>
          <a:bodyPr wrap="square" rtlCol="0">
            <a:spAutoFit/>
          </a:bodyPr>
          <a:lstStyle/>
          <a:p>
            <a:r>
              <a:rPr lang="en-GB" sz="2400" dirty="0"/>
              <a:t>This lecture will contain the following:</a:t>
            </a:r>
          </a:p>
          <a:p>
            <a:pPr marL="342900" indent="-342900">
              <a:lnSpc>
                <a:spcPct val="150000"/>
              </a:lnSpc>
              <a:buFont typeface="Arial" panose="020B0604020202020204" pitchFamily="34" charset="0"/>
              <a:buChar char="•"/>
            </a:pPr>
            <a:r>
              <a:rPr lang="en-GB" sz="2400" dirty="0"/>
              <a:t>Module Aim</a:t>
            </a:r>
          </a:p>
          <a:p>
            <a:pPr marL="342900" indent="-342900">
              <a:lnSpc>
                <a:spcPct val="150000"/>
              </a:lnSpc>
              <a:buFont typeface="Arial" panose="020B0604020202020204" pitchFamily="34" charset="0"/>
              <a:buChar char="•"/>
            </a:pPr>
            <a:r>
              <a:rPr lang="en-GB" sz="2400" dirty="0"/>
              <a:t>Module Overview</a:t>
            </a:r>
          </a:p>
          <a:p>
            <a:pPr marL="342900" indent="-342900">
              <a:lnSpc>
                <a:spcPct val="150000"/>
              </a:lnSpc>
              <a:buFont typeface="Arial" panose="020B0604020202020204" pitchFamily="34" charset="0"/>
              <a:buChar char="•"/>
            </a:pPr>
            <a:r>
              <a:rPr lang="en-GB" sz="2400" dirty="0"/>
              <a:t>Module Assessment</a:t>
            </a:r>
          </a:p>
          <a:p>
            <a:pPr marL="342900" indent="-342900">
              <a:lnSpc>
                <a:spcPct val="150000"/>
              </a:lnSpc>
              <a:buFont typeface="Arial" panose="020B0604020202020204" pitchFamily="34" charset="0"/>
              <a:buChar char="•"/>
            </a:pPr>
            <a:r>
              <a:rPr lang="en-GB" sz="2400" dirty="0"/>
              <a:t>Next Session</a:t>
            </a:r>
          </a:p>
          <a:p>
            <a:pPr marL="342900" indent="-342900">
              <a:lnSpc>
                <a:spcPct val="150000"/>
              </a:lnSpc>
              <a:buFont typeface="Arial" panose="020B0604020202020204" pitchFamily="34" charset="0"/>
              <a:buChar char="•"/>
            </a:pPr>
            <a:r>
              <a:rPr lang="en-GB" sz="2400" dirty="0"/>
              <a:t>Current knowledge</a:t>
            </a:r>
          </a:p>
          <a:p>
            <a:pPr marL="342900" indent="-342900">
              <a:lnSpc>
                <a:spcPct val="150000"/>
              </a:lnSpc>
              <a:buFont typeface="Arial" panose="020B0604020202020204" pitchFamily="34" charset="0"/>
              <a:buChar char="•"/>
            </a:pPr>
            <a:r>
              <a:rPr lang="en-GB" sz="2400" dirty="0"/>
              <a:t>Questions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3</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2025/2026		</a:t>
            </a:r>
            <a:r>
              <a:rPr lang="fr-FR" b="1" dirty="0"/>
              <a:t>Module structure</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1775791" y="446574"/>
            <a:ext cx="10416209" cy="5386090"/>
          </a:xfrm>
          <a:prstGeom prst="rect">
            <a:avLst/>
          </a:prstGeom>
          <a:noFill/>
        </p:spPr>
        <p:txBody>
          <a:bodyPr wrap="square" rtlCol="0">
            <a:spAutoFit/>
          </a:bodyPr>
          <a:lstStyle/>
          <a:p>
            <a:r>
              <a:rPr lang="en-GB" sz="2400" dirty="0"/>
              <a:t>During this module, I aim to provide the following:</a:t>
            </a:r>
          </a:p>
          <a:p>
            <a:r>
              <a:rPr lang="en-GB" sz="2400" dirty="0"/>
              <a:t>	</a:t>
            </a:r>
            <a:endParaRPr lang="en-GB" sz="2000" dirty="0"/>
          </a:p>
          <a:p>
            <a:r>
              <a:rPr lang="en-GB" sz="2400" b="1" dirty="0"/>
              <a:t>Open door policy </a:t>
            </a:r>
          </a:p>
          <a:p>
            <a:pPr marL="342900" indent="-342900">
              <a:buFontTx/>
              <a:buChar char="-"/>
            </a:pPr>
            <a:r>
              <a:rPr lang="en-GB" sz="2000" dirty="0"/>
              <a:t>I welcome the opportunity to respond to questions and discuss topics</a:t>
            </a:r>
          </a:p>
          <a:p>
            <a:pPr marL="342900" indent="-342900">
              <a:buFontTx/>
              <a:buChar char="-"/>
            </a:pPr>
            <a:r>
              <a:rPr lang="en-GB" sz="2000" dirty="0"/>
              <a:t>Please contact me via email and Teams</a:t>
            </a:r>
          </a:p>
          <a:p>
            <a:endParaRPr lang="en-GB" sz="2000" dirty="0"/>
          </a:p>
          <a:p>
            <a:r>
              <a:rPr lang="en-GB" sz="2400" b="1" dirty="0"/>
              <a:t>Interaction / Engagement</a:t>
            </a:r>
          </a:p>
          <a:p>
            <a:pPr marL="342900" indent="-342900">
              <a:buFontTx/>
              <a:buChar char="-"/>
            </a:pPr>
            <a:r>
              <a:rPr lang="en-GB" sz="2000" dirty="0"/>
              <a:t>I will include interactivity in my lectures, to facilitate hands-on learning and experience</a:t>
            </a:r>
          </a:p>
          <a:p>
            <a:pPr marL="342900" indent="-342900">
              <a:buFontTx/>
              <a:buChar char="-"/>
            </a:pPr>
            <a:r>
              <a:rPr lang="en-GB" sz="2000" dirty="0"/>
              <a:t>This will include questions, activities (individual and group) and exercises.</a:t>
            </a:r>
          </a:p>
          <a:p>
            <a:pPr marL="342900" indent="-342900">
              <a:buFontTx/>
              <a:buChar char="-"/>
            </a:pPr>
            <a:r>
              <a:rPr lang="en-GB" sz="2000" dirty="0"/>
              <a:t>Please take part if you are able</a:t>
            </a:r>
          </a:p>
          <a:p>
            <a:pPr marL="342900" indent="-342900">
              <a:buFontTx/>
              <a:buChar char="-"/>
            </a:pPr>
            <a:endParaRPr lang="en-GB" sz="2000" dirty="0"/>
          </a:p>
          <a:p>
            <a:r>
              <a:rPr lang="en-GB" sz="2400" b="1" dirty="0"/>
              <a:t>Tailoring</a:t>
            </a:r>
          </a:p>
          <a:p>
            <a:pPr marL="342900" indent="-342900">
              <a:buFontTx/>
              <a:buChar char="-"/>
            </a:pPr>
            <a:r>
              <a:rPr lang="en-GB" sz="2000" dirty="0"/>
              <a:t>Where possible, I will try to tailor some content to your interests.</a:t>
            </a:r>
          </a:p>
          <a:p>
            <a:pPr marL="342900" indent="-342900">
              <a:buFontTx/>
              <a:buChar char="-"/>
            </a:pPr>
            <a:endParaRPr lang="en-GB" sz="2000" dirty="0"/>
          </a:p>
          <a:p>
            <a:r>
              <a:rPr lang="en-GB" sz="2400" b="1" dirty="0"/>
              <a:t>Feedback</a:t>
            </a:r>
          </a:p>
          <a:p>
            <a:r>
              <a:rPr lang="en-GB" sz="2000" dirty="0"/>
              <a:t>- I value your feedback, on things that do / do not work well</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 Introduction to </a:t>
            </a:r>
            <a:r>
              <a:rPr lang="en-GB" dirty="0"/>
              <a:t>ACNA6002</a:t>
            </a:r>
            <a:r>
              <a:rPr lang="fr-FR" dirty="0"/>
              <a:t> </a:t>
            </a:r>
            <a:endParaRPr lang="en-GB" dirty="0"/>
          </a:p>
        </p:txBody>
      </p:sp>
      <p:pic>
        <p:nvPicPr>
          <p:cNvPr id="2" name="Picture 1">
            <a:extLst>
              <a:ext uri="{FF2B5EF4-FFF2-40B4-BE49-F238E27FC236}">
                <a16:creationId xmlns:a16="http://schemas.microsoft.com/office/drawing/2014/main" id="{84A927B6-7836-B735-BC14-18BCEC62F776}"/>
              </a:ext>
            </a:extLst>
          </p:cNvPr>
          <p:cNvPicPr>
            <a:picLocks noChangeAspect="1"/>
          </p:cNvPicPr>
          <p:nvPr/>
        </p:nvPicPr>
        <p:blipFill>
          <a:blip r:embed="rId2"/>
          <a:stretch>
            <a:fillRect/>
          </a:stretch>
        </p:blipFill>
        <p:spPr>
          <a:xfrm>
            <a:off x="10286766" y="1025336"/>
            <a:ext cx="825182" cy="1403321"/>
          </a:xfrm>
          <a:prstGeom prst="rect">
            <a:avLst/>
          </a:prstGeom>
        </p:spPr>
      </p:pic>
      <p:pic>
        <p:nvPicPr>
          <p:cNvPr id="1028" name="Picture 4" descr="Engage Icon Images – Browse 34,455 Stock Photos, Vectors, and Video | Adobe  Stock">
            <a:extLst>
              <a:ext uri="{FF2B5EF4-FFF2-40B4-BE49-F238E27FC236}">
                <a16:creationId xmlns:a16="http://schemas.microsoft.com/office/drawing/2014/main" id="{CEC4A025-1740-5672-22AA-DC62C38178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3053" y="2271291"/>
            <a:ext cx="1898844" cy="189884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remium Vector | Interest concept line icon. simple element illustration.  interest concept outline symbol design. can be used for web and mobile ui/ux">
            <a:extLst>
              <a:ext uri="{FF2B5EF4-FFF2-40B4-BE49-F238E27FC236}">
                <a16:creationId xmlns:a16="http://schemas.microsoft.com/office/drawing/2014/main" id="{1655F2CE-5A6D-AEC8-BDF2-BF4E5B4917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8981" t="30141" r="28980" b="31751"/>
          <a:stretch/>
        </p:blipFill>
        <p:spPr bwMode="auto">
          <a:xfrm>
            <a:off x="9795864" y="3720832"/>
            <a:ext cx="1777994" cy="161179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C047F50F-F569-0EBC-2AE1-2A748DD85E68}"/>
              </a:ext>
            </a:extLst>
          </p:cNvPr>
          <p:cNvPicPr>
            <a:picLocks noChangeAspect="1"/>
          </p:cNvPicPr>
          <p:nvPr/>
        </p:nvPicPr>
        <p:blipFill>
          <a:blip r:embed="rId5"/>
          <a:stretch>
            <a:fillRect/>
          </a:stretch>
        </p:blipFill>
        <p:spPr>
          <a:xfrm>
            <a:off x="311426" y="4872772"/>
            <a:ext cx="1199322" cy="1199322"/>
          </a:xfrm>
          <a:prstGeom prst="rect">
            <a:avLst/>
          </a:prstGeom>
        </p:spPr>
      </p:pic>
    </p:spTree>
    <p:extLst>
      <p:ext uri="{BB962C8B-B14F-4D97-AF65-F5344CB8AC3E}">
        <p14:creationId xmlns:p14="http://schemas.microsoft.com/office/powerpoint/2010/main" val="1563429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4</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Module </a:t>
            </a:r>
            <a:r>
              <a:rPr lang="fr-FR" b="1" dirty="0" err="1"/>
              <a:t>Aims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4160937" y="1155565"/>
            <a:ext cx="6243691" cy="4154984"/>
          </a:xfrm>
          <a:prstGeom prst="rect">
            <a:avLst/>
          </a:prstGeom>
          <a:noFill/>
        </p:spPr>
        <p:txBody>
          <a:bodyPr wrap="square" rtlCol="0">
            <a:spAutoFit/>
          </a:bodyPr>
          <a:lstStyle/>
          <a:p>
            <a:r>
              <a:rPr lang="en-GB" sz="2400" dirty="0"/>
              <a:t>Module descriptor can be found on Moodle:</a:t>
            </a:r>
          </a:p>
          <a:p>
            <a:pPr algn="ctr"/>
            <a:r>
              <a:rPr lang="en-GB" sz="2400" dirty="0">
                <a:hlinkClick r:id="rId3"/>
              </a:rPr>
              <a:t>https://moodle.uwtsd.ac.uk/</a:t>
            </a:r>
            <a:endParaRPr lang="en-GB" sz="2400" dirty="0"/>
          </a:p>
          <a:p>
            <a:endParaRPr lang="en-GB" sz="2400" dirty="0"/>
          </a:p>
          <a:p>
            <a:pPr algn="ctr"/>
            <a:r>
              <a:rPr lang="en-GB" sz="2400" b="1" i="1" dirty="0"/>
              <a:t>“To enable students to examine how the environment is assessed so that evidence-based policy decisions can be formulated, as well as evaluating the environmental management approach and benefits of auditing.  </a:t>
            </a:r>
          </a:p>
          <a:p>
            <a:pPr algn="ctr"/>
            <a:r>
              <a:rPr lang="en-GB" sz="2400" b="1" i="1" dirty="0"/>
              <a:t>In particular, students will critically appraise the application of Impact Assessments and Ecological Footprints.”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Tree>
    <p:extLst>
      <p:ext uri="{BB962C8B-B14F-4D97-AF65-F5344CB8AC3E}">
        <p14:creationId xmlns:p14="http://schemas.microsoft.com/office/powerpoint/2010/main" val="2419514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5</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Module </a:t>
            </a:r>
            <a:r>
              <a:rPr lang="en-GB" b="1" dirty="0"/>
              <a:t>Overview: Semester 1</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3" name="TextBox 2">
            <a:extLst>
              <a:ext uri="{FF2B5EF4-FFF2-40B4-BE49-F238E27FC236}">
                <a16:creationId xmlns:a16="http://schemas.microsoft.com/office/drawing/2014/main" id="{B4CDE08D-4EBB-4FFB-DBF8-F59B1C05713C}"/>
              </a:ext>
            </a:extLst>
          </p:cNvPr>
          <p:cNvSpPr txBox="1"/>
          <p:nvPr/>
        </p:nvSpPr>
        <p:spPr>
          <a:xfrm>
            <a:off x="4842733" y="5808247"/>
            <a:ext cx="6119190" cy="400110"/>
          </a:xfrm>
          <a:prstGeom prst="rect">
            <a:avLst/>
          </a:prstGeom>
          <a:noFill/>
        </p:spPr>
        <p:txBody>
          <a:bodyPr wrap="square">
            <a:spAutoFit/>
          </a:bodyPr>
          <a:lstStyle/>
          <a:p>
            <a:pPr algn="ctr"/>
            <a:r>
              <a:rPr lang="en-GB" sz="2000" b="1" i="1" dirty="0"/>
              <a:t>Subject to change</a:t>
            </a:r>
          </a:p>
        </p:txBody>
      </p:sp>
      <p:sp>
        <p:nvSpPr>
          <p:cNvPr id="4" name="TextBox 3">
            <a:extLst>
              <a:ext uri="{FF2B5EF4-FFF2-40B4-BE49-F238E27FC236}">
                <a16:creationId xmlns:a16="http://schemas.microsoft.com/office/drawing/2014/main" id="{C34718B3-3E8B-CDFB-0B0B-3AF75877B91E}"/>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graphicFrame>
        <p:nvGraphicFramePr>
          <p:cNvPr id="9" name="Table 8">
            <a:extLst>
              <a:ext uri="{FF2B5EF4-FFF2-40B4-BE49-F238E27FC236}">
                <a16:creationId xmlns:a16="http://schemas.microsoft.com/office/drawing/2014/main" id="{7CCDCA2E-FB62-39DA-A9C0-F19D038675F5}"/>
              </a:ext>
            </a:extLst>
          </p:cNvPr>
          <p:cNvGraphicFramePr>
            <a:graphicFrameLocks noGrp="1"/>
          </p:cNvGraphicFramePr>
          <p:nvPr>
            <p:extLst>
              <p:ext uri="{D42A27DB-BD31-4B8C-83A1-F6EECF244321}">
                <p14:modId xmlns:p14="http://schemas.microsoft.com/office/powerpoint/2010/main" val="3472439718"/>
              </p:ext>
            </p:extLst>
          </p:nvPr>
        </p:nvGraphicFramePr>
        <p:xfrm>
          <a:off x="3853102" y="748386"/>
          <a:ext cx="7551846" cy="4802102"/>
        </p:xfrm>
        <a:graphic>
          <a:graphicData uri="http://schemas.openxmlformats.org/drawingml/2006/table">
            <a:tbl>
              <a:tblPr/>
              <a:tblGrid>
                <a:gridCol w="750218">
                  <a:extLst>
                    <a:ext uri="{9D8B030D-6E8A-4147-A177-3AD203B41FA5}">
                      <a16:colId xmlns:a16="http://schemas.microsoft.com/office/drawing/2014/main" val="4232011974"/>
                    </a:ext>
                  </a:extLst>
                </a:gridCol>
                <a:gridCol w="1066782">
                  <a:extLst>
                    <a:ext uri="{9D8B030D-6E8A-4147-A177-3AD203B41FA5}">
                      <a16:colId xmlns:a16="http://schemas.microsoft.com/office/drawing/2014/main" val="2734328438"/>
                    </a:ext>
                  </a:extLst>
                </a:gridCol>
                <a:gridCol w="2404899">
                  <a:extLst>
                    <a:ext uri="{9D8B030D-6E8A-4147-A177-3AD203B41FA5}">
                      <a16:colId xmlns:a16="http://schemas.microsoft.com/office/drawing/2014/main" val="1795269981"/>
                    </a:ext>
                  </a:extLst>
                </a:gridCol>
                <a:gridCol w="1962290">
                  <a:extLst>
                    <a:ext uri="{9D8B030D-6E8A-4147-A177-3AD203B41FA5}">
                      <a16:colId xmlns:a16="http://schemas.microsoft.com/office/drawing/2014/main" val="786884121"/>
                    </a:ext>
                  </a:extLst>
                </a:gridCol>
                <a:gridCol w="1367657">
                  <a:extLst>
                    <a:ext uri="{9D8B030D-6E8A-4147-A177-3AD203B41FA5}">
                      <a16:colId xmlns:a16="http://schemas.microsoft.com/office/drawing/2014/main" val="892644082"/>
                    </a:ext>
                  </a:extLst>
                </a:gridCol>
              </a:tblGrid>
              <a:tr h="336629">
                <a:tc gridSpan="5">
                  <a:txBody>
                    <a:bodyPr/>
                    <a:lstStyle/>
                    <a:p>
                      <a:pPr algn="ctr" fontAlgn="ctr">
                        <a:buNone/>
                      </a:pPr>
                      <a:r>
                        <a:rPr lang="sv-SE" sz="1050" b="1" i="0" u="none" strike="noStrike" dirty="0">
                          <a:solidFill>
                            <a:srgbClr val="000000"/>
                          </a:solidFill>
                          <a:effectLst/>
                          <a:latin typeface="Calibri" panose="020F0502020204030204" pitchFamily="34" charset="0"/>
                        </a:rPr>
                        <a:t>ACNA6002: Env. Man.</a:t>
                      </a:r>
                      <a:br>
                        <a:rPr lang="sv-SE" sz="1050" b="1" i="0" u="none" strike="noStrike" dirty="0">
                          <a:solidFill>
                            <a:srgbClr val="000000"/>
                          </a:solidFill>
                          <a:effectLst/>
                          <a:latin typeface="Calibri" panose="020F0502020204030204" pitchFamily="34" charset="0"/>
                        </a:rPr>
                      </a:br>
                      <a:r>
                        <a:rPr lang="sv-SE" sz="1050" b="1" i="0" u="none" strike="noStrike" dirty="0">
                          <a:solidFill>
                            <a:srgbClr val="000000"/>
                          </a:solidFill>
                          <a:effectLst/>
                          <a:latin typeface="Calibri" panose="020F0502020204030204" pitchFamily="34" charset="0"/>
                        </a:rPr>
                        <a:t>Mon 11-1</a:t>
                      </a:r>
                    </a:p>
                  </a:txBody>
                  <a:tcPr marL="4109" marR="4109" marT="4109" marB="0" anchor="ctr">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2EFDA"/>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2177595803"/>
                  </a:ext>
                </a:extLst>
              </a:tr>
              <a:tr h="336629">
                <a:tc>
                  <a:txBody>
                    <a:bodyPr/>
                    <a:lstStyle/>
                    <a:p>
                      <a:pPr algn="ctr" fontAlgn="ctr">
                        <a:buNone/>
                      </a:pPr>
                      <a:r>
                        <a:rPr lang="en-GB" sz="1050" b="1" i="0" u="none" strike="noStrike">
                          <a:solidFill>
                            <a:srgbClr val="000000"/>
                          </a:solidFill>
                          <a:effectLst/>
                          <a:latin typeface="Calibri" panose="020F0502020204030204" pitchFamily="34" charset="0"/>
                        </a:rPr>
                        <a:t>Teaching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W/C Date</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Lecture content</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Activities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Assessments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29292913"/>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29/09/2025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Introduction</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Find and review an EIA and an EMS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499186064"/>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2</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06/10/2025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Origins of EAs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046157477"/>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3</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13/10/2025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Intro to EIAs</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754831691"/>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4</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20/10/2025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fontAlgn="ctr">
                        <a:buNone/>
                      </a:pPr>
                      <a:r>
                        <a:rPr lang="en-GB" sz="1050" b="1" i="0" u="none" strike="noStrike">
                          <a:solidFill>
                            <a:srgbClr val="000000"/>
                          </a:solidFill>
                          <a:effectLst/>
                          <a:latin typeface="Calibri" panose="020F0502020204030204" pitchFamily="34" charset="0"/>
                        </a:rPr>
                        <a:t>Fieldwork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739054065"/>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27/10/2025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Scoping &amp; reporting</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60175350"/>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03/11/2025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Decision and Monitoring</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25851817"/>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7</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10/11/2025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Fiedtrip (TBC)</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Fieldtrip</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75645086"/>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8</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17/11/2025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critique workshop</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10731090"/>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9</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24/11/2025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a:txBody>
                    <a:bodyPr/>
                    <a:lstStyle/>
                    <a:p>
                      <a:pPr algn="ctr" fontAlgn="ctr">
                        <a:buNone/>
                      </a:pPr>
                      <a:r>
                        <a:rPr lang="en-GB" sz="1050" b="1" i="0" u="none" strike="noStrike">
                          <a:solidFill>
                            <a:srgbClr val="000000"/>
                          </a:solidFill>
                          <a:effectLst/>
                          <a:latin typeface="Calibri" panose="020F0502020204030204" pitchFamily="34" charset="0"/>
                        </a:rPr>
                        <a:t>Fieldwork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C6E0B4"/>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3597413123"/>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10</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01/12/2025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Best Practice</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Call with Rufus Howard (IEMA)</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72689583"/>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11</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08/12/2025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EIA critique workshop</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endParaRPr lang="en-GB" sz="900" b="1" i="0" u="none" strike="noStrike" dirty="0">
                        <a:solidFill>
                          <a:srgbClr val="000000"/>
                        </a:solidFill>
                        <a:effectLst/>
                        <a:latin typeface="Calibri" panose="020F0502020204030204" pitchFamily="34" charset="0"/>
                      </a:endParaRP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177673230"/>
                  </a:ext>
                </a:extLst>
              </a:tr>
              <a:tr h="170448">
                <a:tc rowSpan="3">
                  <a:txBody>
                    <a:bodyPr/>
                    <a:lstStyle/>
                    <a:p>
                      <a:pPr algn="ctr" fontAlgn="ctr">
                        <a:buNone/>
                      </a:pPr>
                      <a:r>
                        <a:rPr lang="en-GB" sz="1050" b="0"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15/12/2025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gridSpan="3">
                  <a:txBody>
                    <a:bodyPr/>
                    <a:lstStyle/>
                    <a:p>
                      <a:pPr algn="ctr" fontAlgn="ctr">
                        <a:buNone/>
                      </a:pPr>
                      <a:r>
                        <a:rPr lang="en-GB" sz="1050" b="1" i="0" u="none" strike="noStrike">
                          <a:solidFill>
                            <a:srgbClr val="000000"/>
                          </a:solidFill>
                          <a:effectLst/>
                          <a:latin typeface="Calibri" panose="020F0502020204030204" pitchFamily="34" charset="0"/>
                        </a:rPr>
                        <a:t>CHRISTMAS BREAK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0000"/>
                      </a:solidFill>
                      <a:prstDash val="solid"/>
                      <a:round/>
                      <a:headEnd type="none" w="med" len="med"/>
                      <a:tailEnd type="none" w="med" len="med"/>
                    </a:lnB>
                    <a:solidFill>
                      <a:srgbClr val="D0CECE"/>
                    </a:solidFill>
                  </a:tcP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49362435"/>
                  </a:ext>
                </a:extLst>
              </a:tr>
              <a:tr h="170448">
                <a:tc vMerge="1">
                  <a:txBody>
                    <a:bodyPr/>
                    <a:lstStyle/>
                    <a:p>
                      <a:endParaRPr lang="en-GB"/>
                    </a:p>
                  </a:txBody>
                  <a:tcPr/>
                </a:tc>
                <a:tc>
                  <a:txBody>
                    <a:bodyPr/>
                    <a:lstStyle/>
                    <a:p>
                      <a:pPr algn="ctr" fontAlgn="ctr">
                        <a:buNone/>
                      </a:pPr>
                      <a:r>
                        <a:rPr lang="en-GB" sz="1050" b="0" i="0" u="none" strike="noStrike">
                          <a:solidFill>
                            <a:srgbClr val="000000"/>
                          </a:solidFill>
                          <a:effectLst/>
                          <a:latin typeface="Calibri" panose="020F0502020204030204" pitchFamily="34" charset="0"/>
                        </a:rPr>
                        <a:t>22/12/2025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2410752724"/>
                  </a:ext>
                </a:extLst>
              </a:tr>
              <a:tr h="170448">
                <a:tc vMerge="1">
                  <a:txBody>
                    <a:bodyPr/>
                    <a:lstStyle/>
                    <a:p>
                      <a:endParaRPr lang="en-GB"/>
                    </a:p>
                  </a:txBody>
                  <a:tcPr/>
                </a:tc>
                <a:tc>
                  <a:txBody>
                    <a:bodyPr/>
                    <a:lstStyle/>
                    <a:p>
                      <a:pPr algn="ctr" fontAlgn="ctr">
                        <a:buNone/>
                      </a:pPr>
                      <a:r>
                        <a:rPr lang="en-GB" sz="1050" b="0" i="0" u="none" strike="noStrike">
                          <a:solidFill>
                            <a:srgbClr val="000000"/>
                          </a:solidFill>
                          <a:effectLst/>
                          <a:latin typeface="Calibri" panose="020F0502020204030204" pitchFamily="34" charset="0"/>
                        </a:rPr>
                        <a:t>29/12/2025</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381296275"/>
                  </a:ext>
                </a:extLst>
              </a:tr>
              <a:tr h="289149">
                <a:tc>
                  <a:txBody>
                    <a:bodyPr/>
                    <a:lstStyle/>
                    <a:p>
                      <a:pPr algn="ctr" fontAlgn="ctr">
                        <a:buNone/>
                      </a:pPr>
                      <a:r>
                        <a:rPr lang="en-GB" sz="1050" b="0" i="0" u="none" strike="noStrike">
                          <a:solidFill>
                            <a:srgbClr val="000000"/>
                          </a:solidFill>
                          <a:effectLst/>
                          <a:latin typeface="Calibri" panose="020F0502020204030204" pitchFamily="34" charset="0"/>
                        </a:rPr>
                        <a:t>12</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05/01/2026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Intro to EMS's</a:t>
                      </a:r>
                    </a:p>
                  </a:txBody>
                  <a:tcPr marL="4109" marR="4109" marT="4109" marB="0" anchor="ct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FF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6th Jan </a:t>
                      </a:r>
                      <a:br>
                        <a:rPr lang="en-GB" sz="900" b="1" i="0" u="none" strike="noStrike">
                          <a:solidFill>
                            <a:srgbClr val="000000"/>
                          </a:solidFill>
                          <a:effectLst/>
                          <a:latin typeface="Calibri" panose="020F0502020204030204" pitchFamily="34" charset="0"/>
                        </a:rPr>
                      </a:br>
                      <a:r>
                        <a:rPr lang="en-GB" sz="900" b="1" i="0" u="none" strike="noStrike">
                          <a:solidFill>
                            <a:srgbClr val="000000"/>
                          </a:solidFill>
                          <a:effectLst/>
                          <a:latin typeface="Calibri" panose="020F0502020204030204" pitchFamily="34" charset="0"/>
                        </a:rPr>
                        <a:t>CW1 Submission</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88179038"/>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13</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12/01/2026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a:solidFill>
                            <a:srgbClr val="000000"/>
                          </a:solidFill>
                          <a:effectLst/>
                          <a:latin typeface="Calibri" panose="020F0502020204030204" pitchFamily="34" charset="0"/>
                        </a:rPr>
                        <a:t>EMS Planning Phase</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30736115"/>
                  </a:ext>
                </a:extLst>
              </a:tr>
              <a:tr h="256027">
                <a:tc>
                  <a:txBody>
                    <a:bodyPr/>
                    <a:lstStyle/>
                    <a:p>
                      <a:pPr algn="ctr" fontAlgn="ctr">
                        <a:buNone/>
                      </a:pPr>
                      <a:r>
                        <a:rPr lang="en-GB" sz="1050" b="0" i="0" u="none" strike="noStrike">
                          <a:solidFill>
                            <a:srgbClr val="000000"/>
                          </a:solidFill>
                          <a:effectLst/>
                          <a:latin typeface="Calibri" panose="020F0502020204030204" pitchFamily="34" charset="0"/>
                        </a:rPr>
                        <a:t>14</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19/01/2026</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00" b="1" i="0" u="none" strike="noStrike" dirty="0">
                          <a:solidFill>
                            <a:srgbClr val="000000"/>
                          </a:solidFill>
                          <a:effectLst/>
                          <a:latin typeface="Calibri" panose="020F0502020204030204" pitchFamily="34" charset="0"/>
                        </a:rPr>
                        <a:t>Inter-semester week</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endParaRPr lang="en-GB" sz="900" b="1" i="0" u="none" strike="noStrike" dirty="0">
                        <a:solidFill>
                          <a:srgbClr val="000000"/>
                        </a:solidFill>
                        <a:effectLst/>
                        <a:latin typeface="Calibri" panose="020F0502020204030204" pitchFamily="34" charset="0"/>
                      </a:endParaRP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4109" marR="4109" marT="4109"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9050" cap="flat" cmpd="sng" algn="ctr">
                      <a:solidFill>
                        <a:srgbClr val="C65911"/>
                      </a:solidFill>
                      <a:prstDash val="solid"/>
                      <a:round/>
                      <a:headEnd type="none" w="med" len="med"/>
                      <a:tailEnd type="none" w="med" len="med"/>
                    </a:lnB>
                    <a:noFill/>
                  </a:tcPr>
                </a:tc>
                <a:extLst>
                  <a:ext uri="{0D108BD9-81ED-4DB2-BD59-A6C34878D82A}">
                    <a16:rowId xmlns:a16="http://schemas.microsoft.com/office/drawing/2014/main" val="321142082"/>
                  </a:ext>
                </a:extLst>
              </a:tr>
            </a:tbl>
          </a:graphicData>
        </a:graphic>
      </p:graphicFrame>
    </p:spTree>
    <p:extLst>
      <p:ext uri="{BB962C8B-B14F-4D97-AF65-F5344CB8AC3E}">
        <p14:creationId xmlns:p14="http://schemas.microsoft.com/office/powerpoint/2010/main" val="3408066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6</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Module </a:t>
            </a:r>
            <a:r>
              <a:rPr lang="en-GB" b="1" dirty="0"/>
              <a:t>Overview: Semester 2</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2" name="TextBox 1">
            <a:extLst>
              <a:ext uri="{FF2B5EF4-FFF2-40B4-BE49-F238E27FC236}">
                <a16:creationId xmlns:a16="http://schemas.microsoft.com/office/drawing/2014/main" id="{A2D86128-627C-CDAF-0130-E754A86682C9}"/>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3" name="TextBox 2">
            <a:extLst>
              <a:ext uri="{FF2B5EF4-FFF2-40B4-BE49-F238E27FC236}">
                <a16:creationId xmlns:a16="http://schemas.microsoft.com/office/drawing/2014/main" id="{B4CDE08D-4EBB-4FFB-DBF8-F59B1C05713C}"/>
              </a:ext>
            </a:extLst>
          </p:cNvPr>
          <p:cNvSpPr txBox="1"/>
          <p:nvPr/>
        </p:nvSpPr>
        <p:spPr>
          <a:xfrm>
            <a:off x="4827429" y="6116911"/>
            <a:ext cx="6119190" cy="400110"/>
          </a:xfrm>
          <a:prstGeom prst="rect">
            <a:avLst/>
          </a:prstGeom>
          <a:noFill/>
        </p:spPr>
        <p:txBody>
          <a:bodyPr wrap="square">
            <a:spAutoFit/>
          </a:bodyPr>
          <a:lstStyle/>
          <a:p>
            <a:pPr algn="ctr"/>
            <a:r>
              <a:rPr lang="en-GB" sz="2000" b="1" i="1" dirty="0"/>
              <a:t>Subject to change</a:t>
            </a:r>
          </a:p>
        </p:txBody>
      </p:sp>
      <p:sp>
        <p:nvSpPr>
          <p:cNvPr id="4" name="TextBox 3">
            <a:extLst>
              <a:ext uri="{FF2B5EF4-FFF2-40B4-BE49-F238E27FC236}">
                <a16:creationId xmlns:a16="http://schemas.microsoft.com/office/drawing/2014/main" id="{C34718B3-3E8B-CDFB-0B0B-3AF75877B91E}"/>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graphicFrame>
        <p:nvGraphicFramePr>
          <p:cNvPr id="9" name="Table 8">
            <a:extLst>
              <a:ext uri="{FF2B5EF4-FFF2-40B4-BE49-F238E27FC236}">
                <a16:creationId xmlns:a16="http://schemas.microsoft.com/office/drawing/2014/main" id="{B13BECE8-6608-E3D8-04C2-86485A286F3B}"/>
              </a:ext>
            </a:extLst>
          </p:cNvPr>
          <p:cNvGraphicFramePr>
            <a:graphicFrameLocks noGrp="1"/>
          </p:cNvGraphicFramePr>
          <p:nvPr>
            <p:extLst>
              <p:ext uri="{D42A27DB-BD31-4B8C-83A1-F6EECF244321}">
                <p14:modId xmlns:p14="http://schemas.microsoft.com/office/powerpoint/2010/main" val="3048938975"/>
              </p:ext>
            </p:extLst>
          </p:nvPr>
        </p:nvGraphicFramePr>
        <p:xfrm>
          <a:off x="3808807" y="718535"/>
          <a:ext cx="7389460" cy="5095406"/>
        </p:xfrm>
        <a:graphic>
          <a:graphicData uri="http://schemas.openxmlformats.org/drawingml/2006/table">
            <a:tbl>
              <a:tblPr/>
              <a:tblGrid>
                <a:gridCol w="756930">
                  <a:extLst>
                    <a:ext uri="{9D8B030D-6E8A-4147-A177-3AD203B41FA5}">
                      <a16:colId xmlns:a16="http://schemas.microsoft.com/office/drawing/2014/main" val="1097779090"/>
                    </a:ext>
                  </a:extLst>
                </a:gridCol>
                <a:gridCol w="1171184">
                  <a:extLst>
                    <a:ext uri="{9D8B030D-6E8A-4147-A177-3AD203B41FA5}">
                      <a16:colId xmlns:a16="http://schemas.microsoft.com/office/drawing/2014/main" val="289108236"/>
                    </a:ext>
                  </a:extLst>
                </a:gridCol>
                <a:gridCol w="2069463">
                  <a:extLst>
                    <a:ext uri="{9D8B030D-6E8A-4147-A177-3AD203B41FA5}">
                      <a16:colId xmlns:a16="http://schemas.microsoft.com/office/drawing/2014/main" val="2874329493"/>
                    </a:ext>
                  </a:extLst>
                </a:gridCol>
                <a:gridCol w="1998788">
                  <a:extLst>
                    <a:ext uri="{9D8B030D-6E8A-4147-A177-3AD203B41FA5}">
                      <a16:colId xmlns:a16="http://schemas.microsoft.com/office/drawing/2014/main" val="2435630372"/>
                    </a:ext>
                  </a:extLst>
                </a:gridCol>
                <a:gridCol w="1393095">
                  <a:extLst>
                    <a:ext uri="{9D8B030D-6E8A-4147-A177-3AD203B41FA5}">
                      <a16:colId xmlns:a16="http://schemas.microsoft.com/office/drawing/2014/main" val="4176711866"/>
                    </a:ext>
                  </a:extLst>
                </a:gridCol>
              </a:tblGrid>
              <a:tr h="368558">
                <a:tc>
                  <a:txBody>
                    <a:bodyPr/>
                    <a:lstStyle/>
                    <a:p>
                      <a:pPr algn="ctr" fontAlgn="ctr">
                        <a:buNone/>
                      </a:pPr>
                      <a:r>
                        <a:rPr lang="en-GB" sz="1050" b="0" i="0" u="none" strike="noStrike">
                          <a:solidFill>
                            <a:srgbClr val="000000"/>
                          </a:solidFill>
                          <a:effectLst/>
                          <a:latin typeface="Calibri" panose="020F0502020204030204" pitchFamily="34" charset="0"/>
                        </a:rPr>
                        <a:t>15</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26/01/2026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EMS Implementation and Operation</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Dan Priddy (UWTSD Sustainability team)</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4125494"/>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16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02/02/2026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UWTSD EMS &amp; Green Dragon auditting (Dan Priddy)</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655832821"/>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17</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09/02/2026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Green Dragon auditting (Fieldwork - IQ)</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859520063"/>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18</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16/02/2026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Green Dragon auditting (Fieldwork - DTC)</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661682017"/>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19</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23/02/2026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Green Dragon auditting (Fieldwork - Dynevor)</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361261084"/>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20</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02/03/2026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Green Dragon auditting (Fieldwork - IQ)</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244880974"/>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21</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09/03/2026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EMS talk Josh Carlton</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Josh Carlton (NRW)</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93901755"/>
                  </a:ext>
                </a:extLst>
              </a:tr>
              <a:tr h="368558">
                <a:tc>
                  <a:txBody>
                    <a:bodyPr/>
                    <a:lstStyle/>
                    <a:p>
                      <a:pPr algn="ctr" fontAlgn="ctr">
                        <a:buNone/>
                      </a:pPr>
                      <a:r>
                        <a:rPr lang="en-GB" sz="1050" b="0" i="0" u="none" strike="noStrike">
                          <a:solidFill>
                            <a:srgbClr val="000000"/>
                          </a:solidFill>
                          <a:effectLst/>
                          <a:latin typeface="Calibri" panose="020F0502020204030204" pitchFamily="34" charset="0"/>
                        </a:rPr>
                        <a:t>22</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16/03/2026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EMS workshop</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96619257"/>
                  </a:ext>
                </a:extLst>
              </a:tr>
              <a:tr h="393128">
                <a:tc>
                  <a:txBody>
                    <a:bodyPr/>
                    <a:lstStyle/>
                    <a:p>
                      <a:pPr algn="ctr" fontAlgn="ctr">
                        <a:buNone/>
                      </a:pPr>
                      <a:r>
                        <a:rPr lang="en-GB" sz="1050" b="0" i="0" u="none" strike="noStrike">
                          <a:solidFill>
                            <a:srgbClr val="000000"/>
                          </a:solidFill>
                          <a:effectLst/>
                          <a:latin typeface="Calibri" panose="020F0502020204030204" pitchFamily="34" charset="0"/>
                        </a:rPr>
                        <a:t>23</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23/03/2026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Green Dragon Feedback Session (Recommendations)</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Koi Merebark (UWTSD Sustainability team)</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923259081"/>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30/03/2026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3" gridSpan="3">
                  <a:txBody>
                    <a:bodyPr/>
                    <a:lstStyle/>
                    <a:p>
                      <a:pPr algn="ctr" fontAlgn="ctr">
                        <a:buNone/>
                      </a:pPr>
                      <a:r>
                        <a:rPr lang="en-GB" sz="1050" b="1" i="0" u="none" strike="noStrike">
                          <a:solidFill>
                            <a:srgbClr val="000000"/>
                          </a:solidFill>
                          <a:effectLst/>
                          <a:latin typeface="Calibri" panose="020F0502020204030204" pitchFamily="34" charset="0"/>
                        </a:rPr>
                        <a:t>EASTER BREAK</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FF0000"/>
                      </a:solidFill>
                      <a:prstDash val="solid"/>
                      <a:round/>
                      <a:headEnd type="none" w="med" len="med"/>
                      <a:tailEnd type="none" w="med" len="med"/>
                    </a:lnB>
                    <a:solidFill>
                      <a:srgbClr val="D0CECE"/>
                    </a:solidFill>
                  </a:tcPr>
                </a:tc>
                <a:tc rowSpan="3" hMerge="1">
                  <a:txBody>
                    <a:bodyPr/>
                    <a:lstStyle/>
                    <a:p>
                      <a:endParaRPr lang="en-GB"/>
                    </a:p>
                  </a:txBody>
                  <a:tcPr/>
                </a:tc>
                <a:tc rowSpan="3" hMerge="1">
                  <a:txBody>
                    <a:bodyPr/>
                    <a:lstStyle/>
                    <a:p>
                      <a:endParaRPr lang="en-GB"/>
                    </a:p>
                  </a:txBody>
                  <a:tcPr/>
                </a:tc>
                <a:extLst>
                  <a:ext uri="{0D108BD9-81ED-4DB2-BD59-A6C34878D82A}">
                    <a16:rowId xmlns:a16="http://schemas.microsoft.com/office/drawing/2014/main" val="2603888024"/>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06/04/2026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527907255"/>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13/04/2026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gridSpan="3" vMerge="1">
                  <a:txBody>
                    <a:bodyPr/>
                    <a:lstStyle/>
                    <a:p>
                      <a:endParaRPr lang="en-GB"/>
                    </a:p>
                  </a:txBody>
                  <a:tcPr/>
                </a:tc>
                <a:tc hMerge="1"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712585481"/>
                  </a:ext>
                </a:extLst>
              </a:tr>
              <a:tr h="264133">
                <a:tc>
                  <a:txBody>
                    <a:bodyPr/>
                    <a:lstStyle/>
                    <a:p>
                      <a:pPr algn="ctr" fontAlgn="ctr">
                        <a:buNone/>
                      </a:pPr>
                      <a:r>
                        <a:rPr lang="en-GB" sz="1050" b="0" i="0" u="none" strike="noStrike">
                          <a:solidFill>
                            <a:srgbClr val="000000"/>
                          </a:solidFill>
                          <a:effectLst/>
                          <a:latin typeface="Calibri" panose="020F0502020204030204" pitchFamily="34" charset="0"/>
                        </a:rPr>
                        <a:t>24</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20/04/2026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EMS: Check and Act</a:t>
                      </a:r>
                    </a:p>
                  </a:txBody>
                  <a:tcPr marL="5262" marR="5262" marT="5262" marB="0" anchor="ctr">
                    <a:lnL w="12700" cap="flat" cmpd="sng" algn="ctr">
                      <a:solidFill>
                        <a:srgbClr val="FF0000"/>
                      </a:solidFill>
                      <a:prstDash val="solid"/>
                      <a:round/>
                      <a:headEnd type="none" w="med" len="med"/>
                      <a:tailEnd type="none" w="med" len="med"/>
                    </a:lnL>
                    <a:lnR w="12700" cap="flat" cmpd="sng" algn="ctr">
                      <a:solidFill>
                        <a:srgbClr val="FF0000"/>
                      </a:solidFill>
                      <a:prstDash val="solid"/>
                      <a:round/>
                      <a:headEnd type="none" w="med" len="med"/>
                      <a:tailEnd type="none" w="med" len="med"/>
                    </a:lnR>
                    <a:lnT w="12700" cap="flat" cmpd="sng" algn="ctr">
                      <a:solidFill>
                        <a:srgbClr val="FF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FF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24th April </a:t>
                      </a:r>
                      <a:br>
                        <a:rPr lang="en-GB" sz="900" b="1" i="0" u="none" strike="noStrike">
                          <a:solidFill>
                            <a:srgbClr val="000000"/>
                          </a:solidFill>
                          <a:effectLst/>
                          <a:latin typeface="Calibri" panose="020F0502020204030204" pitchFamily="34" charset="0"/>
                        </a:rPr>
                      </a:br>
                      <a:r>
                        <a:rPr lang="en-GB" sz="900" b="1" i="0" u="none" strike="noStrike">
                          <a:solidFill>
                            <a:srgbClr val="000000"/>
                          </a:solidFill>
                          <a:effectLst/>
                          <a:latin typeface="Calibri" panose="020F0502020204030204" pitchFamily="34" charset="0"/>
                        </a:rPr>
                        <a:t>CW2 Submission</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380004588"/>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25</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27/04/2026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TBC</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17620240"/>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04/05/2026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Quiz and recap</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274514556"/>
                  </a:ext>
                </a:extLst>
              </a:tr>
              <a:tr h="184279">
                <a:tc>
                  <a:txBody>
                    <a:bodyPr/>
                    <a:lstStyle/>
                    <a:p>
                      <a:pPr algn="l" fontAlgn="ctr">
                        <a:buNone/>
                      </a:pPr>
                      <a:r>
                        <a:rPr lang="en-GB" sz="1050" b="0"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11/05/2026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rowSpan="2">
                  <a:txBody>
                    <a:bodyPr/>
                    <a:lstStyle/>
                    <a:p>
                      <a:pPr algn="ctr" fontAlgn="ctr">
                        <a:buNone/>
                      </a:pPr>
                      <a:r>
                        <a:rPr lang="en-GB" sz="1050" b="1" i="0" u="none" strike="noStrike">
                          <a:solidFill>
                            <a:srgbClr val="000000"/>
                          </a:solidFill>
                          <a:effectLst/>
                          <a:latin typeface="Calibri" panose="020F0502020204030204" pitchFamily="34" charset="0"/>
                        </a:rPr>
                        <a:t>EXAMS</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CCFF"/>
                    </a:solid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349742157"/>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18/05/2026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vMerge="1">
                  <a:txBody>
                    <a:bodyPr/>
                    <a:lstStyle/>
                    <a:p>
                      <a:endParaRPr lang="en-GB"/>
                    </a:p>
                  </a:txBody>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96069751"/>
                  </a:ext>
                </a:extLst>
              </a:tr>
              <a:tr h="184279">
                <a:tc>
                  <a:txBody>
                    <a:bodyPr/>
                    <a:lstStyle/>
                    <a:p>
                      <a:pPr algn="ctr" fontAlgn="ctr">
                        <a:buNone/>
                      </a:pPr>
                      <a:r>
                        <a:rPr lang="en-GB" sz="1050" b="0"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0" i="0" u="none" strike="noStrike">
                          <a:solidFill>
                            <a:srgbClr val="000000"/>
                          </a:solidFill>
                          <a:effectLst/>
                          <a:latin typeface="Calibri" panose="020F0502020204030204" pitchFamily="34" charset="0"/>
                        </a:rPr>
                        <a:t>25/05/2026</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1050" b="1" i="0" u="none" strike="noStrike">
                          <a:solidFill>
                            <a:srgbClr val="000000"/>
                          </a:solidFill>
                          <a:effectLst/>
                          <a:latin typeface="Calibri" panose="020F0502020204030204" pitchFamily="34" charset="0"/>
                        </a:rPr>
                        <a:t>NO TEACHING</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D0CECE"/>
                    </a:solidFill>
                  </a:tcPr>
                </a:tc>
                <a:tc>
                  <a:txBody>
                    <a:bodyPr/>
                    <a:lstStyle/>
                    <a:p>
                      <a:pPr algn="ctr" fontAlgn="ctr">
                        <a:buNone/>
                      </a:pPr>
                      <a:r>
                        <a:rPr lang="en-GB" sz="900" b="1" i="0" u="none" strike="noStrike">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ctr" fontAlgn="ctr">
                        <a:buNone/>
                      </a:pPr>
                      <a:r>
                        <a:rPr lang="en-GB" sz="900" b="1" i="0" u="none" strike="noStrike" dirty="0">
                          <a:solidFill>
                            <a:srgbClr val="000000"/>
                          </a:solidFill>
                          <a:effectLst/>
                          <a:latin typeface="Calibri" panose="020F0502020204030204" pitchFamily="34" charset="0"/>
                        </a:rPr>
                        <a:t> </a:t>
                      </a:r>
                    </a:p>
                  </a:txBody>
                  <a:tcPr marL="5262" marR="5262" marT="5262"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073240599"/>
                  </a:ext>
                </a:extLst>
              </a:tr>
            </a:tbl>
          </a:graphicData>
        </a:graphic>
      </p:graphicFrame>
    </p:spTree>
    <p:extLst>
      <p:ext uri="{BB962C8B-B14F-4D97-AF65-F5344CB8AC3E}">
        <p14:creationId xmlns:p14="http://schemas.microsoft.com/office/powerpoint/2010/main" val="4165209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7</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Module </a:t>
            </a:r>
            <a:r>
              <a:rPr lang="en-GB" b="1" dirty="0"/>
              <a:t>Assessment</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75712" y="870339"/>
            <a:ext cx="7842812" cy="5262979"/>
          </a:xfrm>
          <a:prstGeom prst="rect">
            <a:avLst/>
          </a:prstGeom>
          <a:noFill/>
        </p:spPr>
        <p:txBody>
          <a:bodyPr wrap="square" rtlCol="0">
            <a:spAutoFit/>
          </a:bodyPr>
          <a:lstStyle/>
          <a:p>
            <a:r>
              <a:rPr lang="en-GB" sz="2400" dirty="0"/>
              <a:t>Assessment details can be found in the Module Descriptor, via Moodle:</a:t>
            </a:r>
          </a:p>
          <a:p>
            <a:pPr algn="ctr"/>
            <a:r>
              <a:rPr lang="en-GB" sz="2400" dirty="0">
                <a:hlinkClick r:id="rId3"/>
              </a:rPr>
              <a:t>https://moodle.uwtsd.ac.uk/</a:t>
            </a:r>
            <a:endParaRPr lang="en-GB" sz="2400" dirty="0"/>
          </a:p>
          <a:p>
            <a:endParaRPr lang="en-GB" sz="2400" dirty="0"/>
          </a:p>
          <a:p>
            <a:r>
              <a:rPr lang="en-GB" sz="2400" dirty="0"/>
              <a:t>This module be assessed via coursework:</a:t>
            </a:r>
          </a:p>
          <a:p>
            <a:pPr lvl="1"/>
            <a:r>
              <a:rPr lang="en-GB" sz="2400" dirty="0"/>
              <a:t>-    Two assessments (2500 words each)</a:t>
            </a:r>
          </a:p>
          <a:p>
            <a:pPr marL="800100" lvl="1" indent="-342900">
              <a:buFontTx/>
              <a:buChar char="-"/>
            </a:pPr>
            <a:r>
              <a:rPr lang="en-GB" sz="2400" dirty="0"/>
              <a:t>5000 words total</a:t>
            </a:r>
          </a:p>
          <a:p>
            <a:endParaRPr lang="en-GB" sz="2400" dirty="0"/>
          </a:p>
          <a:p>
            <a:r>
              <a:rPr lang="en-GB" sz="2400" dirty="0"/>
              <a:t>Assessment 1: Parc </a:t>
            </a:r>
            <a:r>
              <a:rPr lang="en-GB" sz="2400" dirty="0" err="1"/>
              <a:t>Pelenna</a:t>
            </a:r>
            <a:r>
              <a:rPr lang="en-GB" sz="2400" dirty="0"/>
              <a:t> EIA critique</a:t>
            </a:r>
          </a:p>
          <a:p>
            <a:endParaRPr lang="en-GB" sz="2400" dirty="0"/>
          </a:p>
          <a:p>
            <a:endParaRPr lang="en-GB" sz="2400" dirty="0"/>
          </a:p>
          <a:p>
            <a:endParaRPr lang="en-GB" dirty="0"/>
          </a:p>
          <a:p>
            <a:r>
              <a:rPr lang="en-GB" sz="2400" dirty="0"/>
              <a:t>Assessment 2: Evaluation of UWTSD audit findings</a:t>
            </a:r>
          </a:p>
          <a:p>
            <a:endParaRPr lang="en-GB" sz="2400" dirty="0"/>
          </a:p>
        </p:txBody>
      </p:sp>
      <p:graphicFrame>
        <p:nvGraphicFramePr>
          <p:cNvPr id="10" name="Table 9">
            <a:extLst>
              <a:ext uri="{FF2B5EF4-FFF2-40B4-BE49-F238E27FC236}">
                <a16:creationId xmlns:a16="http://schemas.microsoft.com/office/drawing/2014/main" id="{FA664CA1-187C-FBDA-7F32-31E636BE9F50}"/>
              </a:ext>
            </a:extLst>
          </p:cNvPr>
          <p:cNvGraphicFramePr>
            <a:graphicFrameLocks noGrp="1"/>
          </p:cNvGraphicFramePr>
          <p:nvPr>
            <p:extLst>
              <p:ext uri="{D42A27DB-BD31-4B8C-83A1-F6EECF244321}">
                <p14:modId xmlns:p14="http://schemas.microsoft.com/office/powerpoint/2010/main" val="906553330"/>
              </p:ext>
            </p:extLst>
          </p:nvPr>
        </p:nvGraphicFramePr>
        <p:xfrm>
          <a:off x="3963393" y="5644761"/>
          <a:ext cx="6013587" cy="365760"/>
        </p:xfrm>
        <a:graphic>
          <a:graphicData uri="http://schemas.openxmlformats.org/drawingml/2006/table">
            <a:tbl>
              <a:tblPr firstRow="1" firstCol="1" bandRow="1"/>
              <a:tblGrid>
                <a:gridCol w="2515933">
                  <a:extLst>
                    <a:ext uri="{9D8B030D-6E8A-4147-A177-3AD203B41FA5}">
                      <a16:colId xmlns:a16="http://schemas.microsoft.com/office/drawing/2014/main" val="4209207646"/>
                    </a:ext>
                  </a:extLst>
                </a:gridCol>
                <a:gridCol w="1088356">
                  <a:extLst>
                    <a:ext uri="{9D8B030D-6E8A-4147-A177-3AD203B41FA5}">
                      <a16:colId xmlns:a16="http://schemas.microsoft.com/office/drawing/2014/main" val="2973949319"/>
                    </a:ext>
                  </a:extLst>
                </a:gridCol>
                <a:gridCol w="1204649">
                  <a:extLst>
                    <a:ext uri="{9D8B030D-6E8A-4147-A177-3AD203B41FA5}">
                      <a16:colId xmlns:a16="http://schemas.microsoft.com/office/drawing/2014/main" val="2695667764"/>
                    </a:ext>
                  </a:extLst>
                </a:gridCol>
                <a:gridCol w="1204649">
                  <a:extLst>
                    <a:ext uri="{9D8B030D-6E8A-4147-A177-3AD203B41FA5}">
                      <a16:colId xmlns:a16="http://schemas.microsoft.com/office/drawing/2014/main" val="3835927771"/>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kern="1200" dirty="0">
                          <a:solidFill>
                            <a:schemeClr val="tx1"/>
                          </a:solidFill>
                          <a:effectLst/>
                          <a:latin typeface="Arial" panose="020B0604020202020204" pitchFamily="34" charset="0"/>
                          <a:ea typeface="Times New Roman" panose="02020603050405020304" pitchFamily="18" charset="0"/>
                          <a:cs typeface="+mn-cs"/>
                        </a:rPr>
                        <a:t>Due</a:t>
                      </a:r>
                      <a:r>
                        <a:rPr lang="en-GB" sz="1200" b="1" dirty="0">
                          <a:effectLst/>
                          <a:latin typeface="Times New Roman" panose="02020603050405020304" pitchFamily="18" charset="0"/>
                          <a:ea typeface="Times New Roman" panose="02020603050405020304" pitchFamily="18" charset="0"/>
                        </a:rPr>
                        <a:t> </a:t>
                      </a:r>
                      <a:r>
                        <a:rPr lang="en-GB" sz="11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420921655"/>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EMS audit review</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Arial" panose="020B0604020202020204" pitchFamily="34" charset="0"/>
                          <a:ea typeface="Times New Roman" panose="02020603050405020304" pitchFamily="18" charset="0"/>
                        </a:rPr>
                        <a:t>2500 words</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24 April 2026</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55329825"/>
                  </a:ext>
                </a:extLst>
              </a:tr>
            </a:tbl>
          </a:graphicData>
        </a:graphic>
      </p:graphicFrame>
      <p:graphicFrame>
        <p:nvGraphicFramePr>
          <p:cNvPr id="14" name="Table 13">
            <a:extLst>
              <a:ext uri="{FF2B5EF4-FFF2-40B4-BE49-F238E27FC236}">
                <a16:creationId xmlns:a16="http://schemas.microsoft.com/office/drawing/2014/main" id="{963646D8-865C-4F61-7D71-FFA702713B08}"/>
              </a:ext>
            </a:extLst>
          </p:cNvPr>
          <p:cNvGraphicFramePr>
            <a:graphicFrameLocks noGrp="1"/>
          </p:cNvGraphicFramePr>
          <p:nvPr>
            <p:extLst>
              <p:ext uri="{D42A27DB-BD31-4B8C-83A1-F6EECF244321}">
                <p14:modId xmlns:p14="http://schemas.microsoft.com/office/powerpoint/2010/main" val="3016561342"/>
              </p:ext>
            </p:extLst>
          </p:nvPr>
        </p:nvGraphicFramePr>
        <p:xfrm>
          <a:off x="3963394" y="4373183"/>
          <a:ext cx="6013586" cy="548640"/>
        </p:xfrm>
        <a:graphic>
          <a:graphicData uri="http://schemas.openxmlformats.org/drawingml/2006/table">
            <a:tbl>
              <a:tblPr firstRow="1" firstCol="1" bandRow="1"/>
              <a:tblGrid>
                <a:gridCol w="2515932">
                  <a:extLst>
                    <a:ext uri="{9D8B030D-6E8A-4147-A177-3AD203B41FA5}">
                      <a16:colId xmlns:a16="http://schemas.microsoft.com/office/drawing/2014/main" val="1285055746"/>
                    </a:ext>
                  </a:extLst>
                </a:gridCol>
                <a:gridCol w="1088356">
                  <a:extLst>
                    <a:ext uri="{9D8B030D-6E8A-4147-A177-3AD203B41FA5}">
                      <a16:colId xmlns:a16="http://schemas.microsoft.com/office/drawing/2014/main" val="3376404919"/>
                    </a:ext>
                  </a:extLst>
                </a:gridCol>
                <a:gridCol w="1204649">
                  <a:extLst>
                    <a:ext uri="{9D8B030D-6E8A-4147-A177-3AD203B41FA5}">
                      <a16:colId xmlns:a16="http://schemas.microsoft.com/office/drawing/2014/main" val="1009116033"/>
                    </a:ext>
                  </a:extLst>
                </a:gridCol>
                <a:gridCol w="1204649">
                  <a:extLst>
                    <a:ext uri="{9D8B030D-6E8A-4147-A177-3AD203B41FA5}">
                      <a16:colId xmlns:a16="http://schemas.microsoft.com/office/drawing/2014/main" val="296189410"/>
                    </a:ext>
                  </a:extLst>
                </a:gridCol>
              </a:tblGrid>
              <a:tr h="0">
                <a:tc>
                  <a:txBody>
                    <a:bodyPr/>
                    <a:lstStyle/>
                    <a:p>
                      <a:pPr algn="ctr" hangingPunct="0"/>
                      <a:r>
                        <a:rPr lang="en-GB" sz="1100" b="1">
                          <a:effectLst/>
                          <a:latin typeface="Arial" panose="020B0604020202020204" pitchFamily="34" charset="0"/>
                          <a:ea typeface="Times New Roman" panose="02020603050405020304" pitchFamily="18" charset="0"/>
                        </a:rPr>
                        <a:t>Mode of assessment</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a:effectLst/>
                          <a:latin typeface="Arial" panose="020B0604020202020204" pitchFamily="34" charset="0"/>
                          <a:ea typeface="Times New Roman" panose="02020603050405020304" pitchFamily="18" charset="0"/>
                        </a:rPr>
                        <a:t>Volume</a:t>
                      </a:r>
                      <a:endParaRPr lang="en-GB" sz="120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b="1" dirty="0">
                          <a:effectLst/>
                          <a:latin typeface="Arial" panose="020B0604020202020204" pitchFamily="34" charset="0"/>
                          <a:ea typeface="Times New Roman" panose="02020603050405020304" pitchFamily="18" charset="0"/>
                        </a:rPr>
                        <a:t>Weighting</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b="1" kern="1200" dirty="0">
                          <a:solidFill>
                            <a:schemeClr val="tx1"/>
                          </a:solidFill>
                          <a:effectLst/>
                          <a:latin typeface="Arial" panose="020B0604020202020204" pitchFamily="34" charset="0"/>
                          <a:ea typeface="Times New Roman" panose="02020603050405020304" pitchFamily="18" charset="0"/>
                          <a:cs typeface="+mn-cs"/>
                        </a:rPr>
                        <a:t>Due</a:t>
                      </a:r>
                      <a:r>
                        <a:rPr lang="en-GB" sz="1400" b="1" dirty="0">
                          <a:effectLst/>
                          <a:latin typeface="Times New Roman" panose="02020603050405020304" pitchFamily="18" charset="0"/>
                          <a:ea typeface="Times New Roman" panose="02020603050405020304" pitchFamily="18" charset="0"/>
                        </a:rPr>
                        <a:t> </a:t>
                      </a:r>
                      <a:r>
                        <a:rPr lang="en-GB" sz="1200" b="1" kern="1200" dirty="0">
                          <a:solidFill>
                            <a:schemeClr val="tx1"/>
                          </a:solidFill>
                          <a:effectLst/>
                          <a:latin typeface="Arial" panose="020B0604020202020204" pitchFamily="34" charset="0"/>
                          <a:ea typeface="Times New Roman" panose="02020603050405020304" pitchFamily="18" charset="0"/>
                          <a:cs typeface="+mn-cs"/>
                        </a:rPr>
                        <a:t>Date</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95970329"/>
                  </a:ext>
                </a:extLst>
              </a:tr>
              <a:tr h="0">
                <a:tc>
                  <a:txBody>
                    <a:bodyPr/>
                    <a:lstStyle/>
                    <a:p>
                      <a:pPr algn="ctr" hangingPunct="0"/>
                      <a:r>
                        <a:rPr lang="en-GB" sz="1100" dirty="0">
                          <a:effectLst/>
                          <a:latin typeface="Arial" panose="020B0604020202020204" pitchFamily="34" charset="0"/>
                          <a:ea typeface="Times New Roman" panose="02020603050405020304" pitchFamily="18" charset="0"/>
                        </a:rPr>
                        <a:t>Environmental Impact Assessment  critique</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2500 words</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50%</a:t>
                      </a:r>
                      <a:endParaRPr lang="en-GB" sz="1200" dirty="0">
                        <a:effectLst/>
                        <a:latin typeface="Times New Roman" panose="02020603050405020304" pitchFamily="18" charset="0"/>
                        <a:ea typeface="Times New Roman" panose="02020603050405020304" pitchFamily="18"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200" dirty="0">
                          <a:effectLst/>
                          <a:latin typeface="Times New Roman" panose="02020603050405020304" pitchFamily="18" charset="0"/>
                          <a:ea typeface="Times New Roman" panose="02020603050405020304" pitchFamily="18" charset="0"/>
                        </a:rPr>
                        <a:t>6 Jan 2026</a:t>
                      </a: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1220827"/>
                  </a:ext>
                </a:extLst>
              </a:tr>
            </a:tbl>
          </a:graphicData>
        </a:graphic>
      </p:graphicFrame>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Tree>
    <p:extLst>
      <p:ext uri="{BB962C8B-B14F-4D97-AF65-F5344CB8AC3E}">
        <p14:creationId xmlns:p14="http://schemas.microsoft.com/office/powerpoint/2010/main" val="13376022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8</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646331"/>
          </a:xfrm>
          <a:prstGeom prst="rect">
            <a:avLst/>
          </a:prstGeom>
          <a:noFill/>
        </p:spPr>
        <p:txBody>
          <a:bodyPr wrap="square" rtlCol="0">
            <a:spAutoFit/>
          </a:bodyPr>
          <a:lstStyle/>
          <a:p>
            <a:r>
              <a:rPr lang="fr-FR" dirty="0"/>
              <a:t>Module ACNA6002: 2025/2026	</a:t>
            </a:r>
            <a:r>
              <a:rPr lang="en-GB" sz="1800" b="1" dirty="0"/>
              <a:t>Assessment 1: Report on an Environmental Impact Assessment </a:t>
            </a:r>
          </a:p>
          <a:p>
            <a:endParaRPr lang="en-GB" sz="1800" b="1" dirty="0"/>
          </a:p>
        </p:txBody>
      </p:sp>
      <p:pic>
        <p:nvPicPr>
          <p:cNvPr id="11" name="Picture 10">
            <a:extLst>
              <a:ext uri="{FF2B5EF4-FFF2-40B4-BE49-F238E27FC236}">
                <a16:creationId xmlns:a16="http://schemas.microsoft.com/office/drawing/2014/main" id="{CDC57D8D-8F2C-3ECC-54B1-1401800DD892}"/>
              </a:ext>
            </a:extLst>
          </p:cNvPr>
          <p:cNvPicPr>
            <a:picLocks noChangeAspect="1"/>
          </p:cNvPicPr>
          <p:nvPr/>
        </p:nvPicPr>
        <p:blipFill rotWithShape="1">
          <a:blip r:embed="rId3">
            <a:extLst>
              <a:ext uri="{28A0092B-C50C-407E-A947-70E740481C1C}">
                <a14:useLocalDpi xmlns:a14="http://schemas.microsoft.com/office/drawing/2010/main" val="0"/>
              </a:ext>
            </a:extLst>
          </a:blip>
          <a:srcRect l="36237" r="36237"/>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2719346" y="616956"/>
            <a:ext cx="9231464" cy="3046988"/>
          </a:xfrm>
          <a:prstGeom prst="rect">
            <a:avLst/>
          </a:prstGeom>
          <a:noFill/>
        </p:spPr>
        <p:txBody>
          <a:bodyPr wrap="square" rtlCol="0">
            <a:spAutoFit/>
          </a:bodyPr>
          <a:lstStyle/>
          <a:p>
            <a:r>
              <a:rPr lang="en-GB" sz="1600" dirty="0">
                <a:effectLst/>
                <a:latin typeface="Arial" panose="020B0604020202020204" pitchFamily="34" charset="0"/>
                <a:ea typeface="Times New Roman" panose="02020603050405020304" pitchFamily="18" charset="0"/>
              </a:rPr>
              <a:t>For this assessment, you will review and </a:t>
            </a:r>
            <a:r>
              <a:rPr lang="en-GB" sz="1600" b="1" i="1" dirty="0">
                <a:effectLst/>
                <a:latin typeface="Arial" panose="020B0604020202020204" pitchFamily="34" charset="0"/>
                <a:ea typeface="Times New Roman" panose="02020603050405020304" pitchFamily="18" charset="0"/>
              </a:rPr>
              <a:t>critically evaluate the Environmental Impact Assessment (EIA) for the recently proposed ‘Parc </a:t>
            </a:r>
            <a:r>
              <a:rPr lang="en-GB" sz="1600" b="1" i="1" dirty="0" err="1">
                <a:effectLst/>
                <a:latin typeface="Arial" panose="020B0604020202020204" pitchFamily="34" charset="0"/>
                <a:ea typeface="Times New Roman" panose="02020603050405020304" pitchFamily="18" charset="0"/>
              </a:rPr>
              <a:t>Pelenna</a:t>
            </a:r>
            <a:r>
              <a:rPr lang="en-GB" sz="1600" b="1" i="1" dirty="0">
                <a:effectLst/>
                <a:latin typeface="Arial" panose="020B0604020202020204" pitchFamily="34" charset="0"/>
                <a:ea typeface="Times New Roman" panose="02020603050405020304" pitchFamily="18" charset="0"/>
              </a:rPr>
              <a:t>’ development in Neath</a:t>
            </a:r>
            <a:r>
              <a:rPr lang="en-GB" sz="1600" dirty="0">
                <a:effectLst/>
                <a:latin typeface="Arial" panose="020B0604020202020204" pitchFamily="34" charset="0"/>
                <a:ea typeface="Times New Roman" panose="02020603050405020304" pitchFamily="18" charset="0"/>
              </a:rPr>
              <a:t>. This is a proposal for a holiday resort in a rural woodland setting. The Environmental Statement for this development (</a:t>
            </a:r>
            <a:r>
              <a:rPr lang="en-GB" sz="1600" b="1" i="1" dirty="0">
                <a:effectLst/>
                <a:latin typeface="Arial" panose="020B0604020202020204" pitchFamily="34" charset="0"/>
                <a:ea typeface="Times New Roman" panose="02020603050405020304" pitchFamily="18" charset="0"/>
              </a:rPr>
              <a:t>Planning application number: P2024/0543</a:t>
            </a:r>
            <a:r>
              <a:rPr lang="en-GB" sz="1600" dirty="0">
                <a:effectLst/>
                <a:latin typeface="Arial" panose="020B0604020202020204" pitchFamily="34" charset="0"/>
                <a:ea typeface="Times New Roman" panose="02020603050405020304" pitchFamily="18" charset="0"/>
              </a:rPr>
              <a:t>) will be provided to you by the module tutor.</a:t>
            </a:r>
          </a:p>
          <a:p>
            <a:endParaRPr lang="en-GB" sz="1600" dirty="0">
              <a:effectLst/>
              <a:latin typeface="Arial" panose="020B0604020202020204" pitchFamily="34"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Specifically, you are to evaluate the overall EIA process conducted by the developer to determine if they have applied industry best practise (as outlined by academia and industry accreditation professionals e.g. IEMA). </a:t>
            </a:r>
          </a:p>
          <a:p>
            <a:endParaRPr lang="en-GB" sz="1600" dirty="0">
              <a:effectLst/>
              <a:latin typeface="Arial" panose="020B0604020202020204" pitchFamily="34"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Utilisation of an existing robust review process is required and is beneficial in providing structure to your report. Be sure to be objective, and unbiased in your discussion, utilising fact only. </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pic>
        <p:nvPicPr>
          <p:cNvPr id="3" name="Picture 2">
            <a:extLst>
              <a:ext uri="{FF2B5EF4-FFF2-40B4-BE49-F238E27FC236}">
                <a16:creationId xmlns:a16="http://schemas.microsoft.com/office/drawing/2014/main" id="{5348A05B-44E0-30D3-2D2A-528457A1712C}"/>
              </a:ext>
            </a:extLst>
          </p:cNvPr>
          <p:cNvPicPr>
            <a:picLocks noChangeAspect="1"/>
          </p:cNvPicPr>
          <p:nvPr/>
        </p:nvPicPr>
        <p:blipFill>
          <a:blip r:embed="rId4"/>
          <a:stretch>
            <a:fillRect/>
          </a:stretch>
        </p:blipFill>
        <p:spPr>
          <a:xfrm>
            <a:off x="4384109" y="3770692"/>
            <a:ext cx="5079304" cy="2587270"/>
          </a:xfrm>
          <a:prstGeom prst="rect">
            <a:avLst/>
          </a:prstGeom>
        </p:spPr>
      </p:pic>
    </p:spTree>
    <p:extLst>
      <p:ext uri="{BB962C8B-B14F-4D97-AF65-F5344CB8AC3E}">
        <p14:creationId xmlns:p14="http://schemas.microsoft.com/office/powerpoint/2010/main" val="37396990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BA5BA8-121C-0635-D770-8DFF7AE8F9A0}"/>
            </a:ext>
          </a:extLst>
        </p:cNvPr>
        <p:cNvGrpSpPr/>
        <p:nvPr/>
      </p:nvGrpSpPr>
      <p:grpSpPr>
        <a:xfrm>
          <a:off x="0" y="0"/>
          <a:ext cx="0" cy="0"/>
          <a:chOff x="0" y="0"/>
          <a:chExt cx="0" cy="0"/>
        </a:xfrm>
      </p:grpSpPr>
      <p:sp>
        <p:nvSpPr>
          <p:cNvPr id="5" name="TextBox 4">
            <a:extLst>
              <a:ext uri="{FF2B5EF4-FFF2-40B4-BE49-F238E27FC236}">
                <a16:creationId xmlns:a16="http://schemas.microsoft.com/office/drawing/2014/main" id="{4B1F8AC5-8CF9-AC1E-A05B-AF3AA08C43C4}"/>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9</a:t>
            </a:fld>
            <a:r>
              <a:rPr lang="en-GB" dirty="0"/>
              <a:t> / 14</a:t>
            </a:r>
          </a:p>
        </p:txBody>
      </p:sp>
      <p:sp>
        <p:nvSpPr>
          <p:cNvPr id="8" name="TextBox 7">
            <a:extLst>
              <a:ext uri="{FF2B5EF4-FFF2-40B4-BE49-F238E27FC236}">
                <a16:creationId xmlns:a16="http://schemas.microsoft.com/office/drawing/2014/main" id="{C80FDFA0-3699-D364-8E5D-A5C2C0F20E1B}"/>
              </a:ext>
            </a:extLst>
          </p:cNvPr>
          <p:cNvSpPr txBox="1"/>
          <p:nvPr/>
        </p:nvSpPr>
        <p:spPr>
          <a:xfrm>
            <a:off x="-1" y="0"/>
            <a:ext cx="12191999" cy="646331"/>
          </a:xfrm>
          <a:prstGeom prst="rect">
            <a:avLst/>
          </a:prstGeom>
          <a:noFill/>
        </p:spPr>
        <p:txBody>
          <a:bodyPr wrap="square" rtlCol="0">
            <a:spAutoFit/>
          </a:bodyPr>
          <a:lstStyle/>
          <a:p>
            <a:r>
              <a:rPr lang="fr-FR" dirty="0"/>
              <a:t>Module ACNA6002: 2025/2026	</a:t>
            </a:r>
            <a:r>
              <a:rPr lang="en-GB" sz="1800" b="1" dirty="0"/>
              <a:t>Assessment 1: Report on an Environmental Impact Assessment </a:t>
            </a:r>
          </a:p>
          <a:p>
            <a:endParaRPr lang="en-GB" sz="1800" b="1" dirty="0"/>
          </a:p>
        </p:txBody>
      </p:sp>
      <p:pic>
        <p:nvPicPr>
          <p:cNvPr id="11" name="Picture 10">
            <a:extLst>
              <a:ext uri="{FF2B5EF4-FFF2-40B4-BE49-F238E27FC236}">
                <a16:creationId xmlns:a16="http://schemas.microsoft.com/office/drawing/2014/main" id="{1016ACCB-7C29-74F8-E66B-4B803397F681}"/>
              </a:ext>
            </a:extLst>
          </p:cNvPr>
          <p:cNvPicPr>
            <a:picLocks noChangeAspect="1"/>
          </p:cNvPicPr>
          <p:nvPr/>
        </p:nvPicPr>
        <p:blipFill rotWithShape="1">
          <a:blip r:embed="rId3">
            <a:extLst>
              <a:ext uri="{28A0092B-C50C-407E-A947-70E740481C1C}">
                <a14:useLocalDpi xmlns:a14="http://schemas.microsoft.com/office/drawing/2010/main" val="0"/>
              </a:ext>
            </a:extLst>
          </a:blip>
          <a:srcRect l="36237" r="36237"/>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E6A68C8D-7227-A0E6-1A0A-495B09B3BFBB}"/>
              </a:ext>
            </a:extLst>
          </p:cNvPr>
          <p:cNvSpPr txBox="1"/>
          <p:nvPr/>
        </p:nvSpPr>
        <p:spPr>
          <a:xfrm>
            <a:off x="2438464" y="369332"/>
            <a:ext cx="9756339" cy="3293209"/>
          </a:xfrm>
          <a:prstGeom prst="rect">
            <a:avLst/>
          </a:prstGeom>
          <a:noFill/>
        </p:spPr>
        <p:txBody>
          <a:bodyPr wrap="square" rtlCol="0">
            <a:spAutoFit/>
          </a:bodyPr>
          <a:lstStyle/>
          <a:p>
            <a:endParaRPr lang="en-GB" sz="1600" dirty="0">
              <a:effectLst/>
              <a:latin typeface="Arial" panose="020B0604020202020204" pitchFamily="34"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This is to be a </a:t>
            </a:r>
            <a:r>
              <a:rPr lang="en-GB" sz="1600" b="1" i="1" dirty="0">
                <a:effectLst/>
                <a:latin typeface="Arial" panose="020B0604020202020204" pitchFamily="34" charset="0"/>
                <a:ea typeface="Times New Roman" panose="02020603050405020304" pitchFamily="18" charset="0"/>
              </a:rPr>
              <a:t>critical evaluation of the EIA process applied, not the nature of the development itself</a:t>
            </a:r>
            <a:r>
              <a:rPr lang="en-GB" sz="1600" dirty="0">
                <a:effectLst/>
                <a:latin typeface="Arial" panose="020B0604020202020204" pitchFamily="34" charset="0"/>
                <a:ea typeface="Times New Roman" panose="02020603050405020304" pitchFamily="18" charset="0"/>
              </a:rPr>
              <a:t>, therefore, the focus should be on identifying and justifying where best practice has been conducted well, and where it has not, and explaining the significance of these findings in the overall context of EIA’s and sustainable development in the UK (and further afield where applicable).</a:t>
            </a:r>
          </a:p>
          <a:p>
            <a:endParaRPr lang="en-GB" sz="1600" dirty="0">
              <a:effectLst/>
              <a:latin typeface="Arial" panose="020B0604020202020204" pitchFamily="34"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There needs to be consideration of the application of industry best practice in line with appropriate regulations (particularly the Town and Country Planning (Environmental Impact Assessment) (Wales) Regulations 2017), plus links to other policy / strategic documents as required.</a:t>
            </a:r>
          </a:p>
          <a:p>
            <a:endParaRPr lang="en-GB" sz="1600" dirty="0">
              <a:effectLst/>
              <a:latin typeface="Arial" panose="020B0604020202020204" pitchFamily="34" charset="0"/>
              <a:ea typeface="Times New Roman" panose="02020603050405020304" pitchFamily="18" charset="0"/>
            </a:endParaRPr>
          </a:p>
          <a:p>
            <a:r>
              <a:rPr lang="en-GB" sz="1600" dirty="0">
                <a:effectLst/>
                <a:latin typeface="Arial" panose="020B0604020202020204" pitchFamily="34" charset="0"/>
                <a:ea typeface="Times New Roman" panose="02020603050405020304" pitchFamily="18" charset="0"/>
              </a:rPr>
              <a:t>While the Environmental Statements are lengthy and detailed, it would be beneficial to review this EIA alongside another for a comparable development (e.g. another tourism development) where possible to identify relative strengths, weaknesses, and alternative approaches.</a:t>
            </a:r>
          </a:p>
        </p:txBody>
      </p:sp>
      <p:sp>
        <p:nvSpPr>
          <p:cNvPr id="15" name="TextBox 14">
            <a:extLst>
              <a:ext uri="{FF2B5EF4-FFF2-40B4-BE49-F238E27FC236}">
                <a16:creationId xmlns:a16="http://schemas.microsoft.com/office/drawing/2014/main" id="{7245698A-2725-E15A-040F-175E85360DFB}"/>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B4CF0413-DB63-77D2-EEE0-D9DC73C73DFF}"/>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pic>
        <p:nvPicPr>
          <p:cNvPr id="3" name="Picture 2">
            <a:extLst>
              <a:ext uri="{FF2B5EF4-FFF2-40B4-BE49-F238E27FC236}">
                <a16:creationId xmlns:a16="http://schemas.microsoft.com/office/drawing/2014/main" id="{6DA7AC43-51F8-616D-E46D-32E1513A82BE}"/>
              </a:ext>
            </a:extLst>
          </p:cNvPr>
          <p:cNvPicPr>
            <a:picLocks noChangeAspect="1"/>
          </p:cNvPicPr>
          <p:nvPr/>
        </p:nvPicPr>
        <p:blipFill>
          <a:blip r:embed="rId4"/>
          <a:stretch>
            <a:fillRect/>
          </a:stretch>
        </p:blipFill>
        <p:spPr>
          <a:xfrm>
            <a:off x="4384109" y="3770692"/>
            <a:ext cx="5079304" cy="2587270"/>
          </a:xfrm>
          <a:prstGeom prst="rect">
            <a:avLst/>
          </a:prstGeom>
        </p:spPr>
      </p:pic>
    </p:spTree>
    <p:extLst>
      <p:ext uri="{BB962C8B-B14F-4D97-AF65-F5344CB8AC3E}">
        <p14:creationId xmlns:p14="http://schemas.microsoft.com/office/powerpoint/2010/main" val="42401865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10</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0" y="0"/>
            <a:ext cx="9883036" cy="923330"/>
          </a:xfrm>
          <a:prstGeom prst="rect">
            <a:avLst/>
          </a:prstGeom>
          <a:noFill/>
        </p:spPr>
        <p:txBody>
          <a:bodyPr wrap="square" rtlCol="0">
            <a:spAutoFit/>
          </a:bodyPr>
          <a:lstStyle/>
          <a:p>
            <a:pPr algn="ctr"/>
            <a:r>
              <a:rPr lang="fr-FR" dirty="0"/>
              <a:t>Module ACNA6002: 2025/2026	</a:t>
            </a:r>
            <a:r>
              <a:rPr lang="en-GB" sz="1800" b="1" dirty="0"/>
              <a:t>Assessment 2: Report on a practical application of                    				environmental management </a:t>
            </a:r>
          </a:p>
          <a:p>
            <a:endParaRPr lang="en-GB" sz="1800"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6875" r="43390" b="-2"/>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
        <p:nvSpPr>
          <p:cNvPr id="4" name="TextBox 3">
            <a:extLst>
              <a:ext uri="{FF2B5EF4-FFF2-40B4-BE49-F238E27FC236}">
                <a16:creationId xmlns:a16="http://schemas.microsoft.com/office/drawing/2014/main" id="{2D8A150B-DD6B-61A2-447E-E6B220A11E3E}"/>
              </a:ext>
            </a:extLst>
          </p:cNvPr>
          <p:cNvSpPr txBox="1"/>
          <p:nvPr/>
        </p:nvSpPr>
        <p:spPr>
          <a:xfrm>
            <a:off x="2154260" y="738664"/>
            <a:ext cx="9883036" cy="5078313"/>
          </a:xfrm>
          <a:prstGeom prst="rect">
            <a:avLst/>
          </a:prstGeom>
          <a:noFill/>
        </p:spPr>
        <p:txBody>
          <a:bodyPr wrap="square">
            <a:spAutoFit/>
          </a:bodyPr>
          <a:lstStyle/>
          <a:p>
            <a:pPr marL="457200"/>
            <a:r>
              <a:rPr lang="en-GB" sz="1800" dirty="0">
                <a:effectLst/>
                <a:latin typeface="Arial" panose="020B0604020202020204" pitchFamily="34" charset="0"/>
                <a:ea typeface="Times New Roman" panose="02020603050405020304" pitchFamily="18" charset="0"/>
              </a:rPr>
              <a:t>An Environmental Management System (EMS) is a useful management tool for any business to understand, evaluate and mitigate their significant environmental impacts, as well as to inwardly and outwardly report on performance.  Many organisations use these systems to great success.</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For this assessment, you will combine the practical EMS audit experience (carried out within UWTSD buildings, as part of the module) with the theory of EMS best practice, to </a:t>
            </a:r>
            <a:r>
              <a:rPr lang="en-GB" sz="1800" b="1" i="1" dirty="0">
                <a:effectLst/>
                <a:latin typeface="Arial" panose="020B0604020202020204" pitchFamily="34" charset="0"/>
                <a:ea typeface="Times New Roman" panose="02020603050405020304" pitchFamily="18" charset="0"/>
              </a:rPr>
              <a:t>assess the effectiveness of the existing EMS processes within UWTSD</a:t>
            </a:r>
            <a:r>
              <a:rPr lang="en-GB" sz="1800" dirty="0">
                <a:effectLst/>
                <a:latin typeface="Arial" panose="020B0604020202020204" pitchFamily="34" charset="0"/>
                <a:ea typeface="Times New Roman" panose="02020603050405020304" pitchFamily="18" charset="0"/>
              </a:rPr>
              <a:t>, specifically focussing on either of the following two environmental aspects:</a:t>
            </a:r>
          </a:p>
          <a:p>
            <a:pPr marL="457200" algn="ctr"/>
            <a:r>
              <a:rPr lang="en-GB" sz="1800" b="1" dirty="0">
                <a:effectLst/>
                <a:latin typeface="Arial" panose="020B0604020202020204" pitchFamily="34" charset="0"/>
                <a:ea typeface="Times New Roman" panose="02020603050405020304" pitchFamily="18" charset="0"/>
              </a:rPr>
              <a:t>‘Pollution’</a:t>
            </a:r>
            <a:r>
              <a:rPr lang="en-GB" sz="1800" dirty="0">
                <a:effectLst/>
                <a:latin typeface="Arial" panose="020B0604020202020204" pitchFamily="34" charset="0"/>
                <a:ea typeface="Times New Roman" panose="02020603050405020304" pitchFamily="18" charset="0"/>
              </a:rPr>
              <a:t>	    or 	</a:t>
            </a:r>
            <a:r>
              <a:rPr lang="en-GB" sz="1800" b="1" dirty="0">
                <a:effectLst/>
                <a:latin typeface="Arial" panose="020B0604020202020204" pitchFamily="34" charset="0"/>
                <a:ea typeface="Times New Roman" panose="02020603050405020304" pitchFamily="18" charset="0"/>
              </a:rPr>
              <a:t>‘Energy Consumption’ </a:t>
            </a:r>
          </a:p>
          <a:p>
            <a:pPr marL="457200"/>
            <a:r>
              <a:rPr lang="en-GB" sz="1800" dirty="0">
                <a:effectLst/>
                <a:latin typeface="Arial" panose="020B0604020202020204" pitchFamily="34" charset="0"/>
                <a:ea typeface="Times New Roman" panose="02020603050405020304" pitchFamily="18" charset="0"/>
              </a:rPr>
              <a:t>(please advise your tutor of your selection, ensuring there is appropriate level of data collected via the audit)</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Ultimately, you will be </a:t>
            </a:r>
            <a:r>
              <a:rPr lang="en-GB" sz="1800" b="1" i="1" dirty="0">
                <a:effectLst/>
                <a:latin typeface="Arial" panose="020B0604020202020204" pitchFamily="34" charset="0"/>
                <a:ea typeface="Times New Roman" panose="02020603050405020304" pitchFamily="18" charset="0"/>
              </a:rPr>
              <a:t>critically assessing the relative success of the processes being applied to improving the environmental performance of one of these aspects</a:t>
            </a:r>
            <a:r>
              <a:rPr lang="en-GB" sz="1800" dirty="0">
                <a:effectLst/>
                <a:latin typeface="Arial" panose="020B0604020202020204" pitchFamily="34" charset="0"/>
                <a:ea typeface="Times New Roman" panose="02020603050405020304" pitchFamily="18" charset="0"/>
              </a:rPr>
              <a:t>. This will require the ability to identify both areas of compliance (good practice which should be standardised), and areas where processes could be improved due to non-compliance, as part of the expected continual improvement that is fundamental to EMS’s. </a:t>
            </a:r>
          </a:p>
        </p:txBody>
      </p:sp>
    </p:spTree>
    <p:extLst>
      <p:ext uri="{BB962C8B-B14F-4D97-AF65-F5344CB8AC3E}">
        <p14:creationId xmlns:p14="http://schemas.microsoft.com/office/powerpoint/2010/main" val="9021067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11</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0" y="0"/>
            <a:ext cx="9883036" cy="923330"/>
          </a:xfrm>
          <a:prstGeom prst="rect">
            <a:avLst/>
          </a:prstGeom>
          <a:noFill/>
        </p:spPr>
        <p:txBody>
          <a:bodyPr wrap="square" rtlCol="0">
            <a:spAutoFit/>
          </a:bodyPr>
          <a:lstStyle/>
          <a:p>
            <a:pPr algn="ctr"/>
            <a:r>
              <a:rPr lang="fr-FR" dirty="0"/>
              <a:t>Module ACNA6002: 2025/2026	</a:t>
            </a:r>
            <a:r>
              <a:rPr lang="en-GB" sz="1800" b="1" dirty="0"/>
              <a:t>Assessment 2: Report on a practical application of                    				environmental management </a:t>
            </a:r>
          </a:p>
          <a:p>
            <a:endParaRPr lang="en-GB" sz="1800"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6875" r="43390" b="-2"/>
          <a:stretch/>
        </p:blipFill>
        <p:spPr>
          <a:xfrm>
            <a:off x="20" y="369332"/>
            <a:ext cx="2430029"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2" name="TextBox 1">
            <a:extLst>
              <a:ext uri="{FF2B5EF4-FFF2-40B4-BE49-F238E27FC236}">
                <a16:creationId xmlns:a16="http://schemas.microsoft.com/office/drawing/2014/main" id="{EA6C8ACC-731F-CEF8-C181-D7C53AD5E9CB}"/>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
        <p:nvSpPr>
          <p:cNvPr id="4" name="TextBox 3">
            <a:extLst>
              <a:ext uri="{FF2B5EF4-FFF2-40B4-BE49-F238E27FC236}">
                <a16:creationId xmlns:a16="http://schemas.microsoft.com/office/drawing/2014/main" id="{2D8A150B-DD6B-61A2-447E-E6B220A11E3E}"/>
              </a:ext>
            </a:extLst>
          </p:cNvPr>
          <p:cNvSpPr txBox="1"/>
          <p:nvPr/>
        </p:nvSpPr>
        <p:spPr>
          <a:xfrm>
            <a:off x="2154260" y="738664"/>
            <a:ext cx="9883036" cy="4524315"/>
          </a:xfrm>
          <a:prstGeom prst="rect">
            <a:avLst/>
          </a:prstGeom>
          <a:noFill/>
        </p:spPr>
        <p:txBody>
          <a:bodyPr wrap="square">
            <a:spAutoFit/>
          </a:bodyPr>
          <a:lstStyle/>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Using </a:t>
            </a:r>
            <a:r>
              <a:rPr lang="en-GB" sz="1800" b="1" i="1" dirty="0">
                <a:effectLst/>
                <a:latin typeface="Arial" panose="020B0604020202020204" pitchFamily="34" charset="0"/>
                <a:ea typeface="Times New Roman" panose="02020603050405020304" pitchFamily="18" charset="0"/>
              </a:rPr>
              <a:t>root cause analysis techniques</a:t>
            </a:r>
            <a:r>
              <a:rPr lang="en-GB" sz="1800" dirty="0">
                <a:effectLst/>
                <a:latin typeface="Arial" panose="020B0604020202020204" pitchFamily="34" charset="0"/>
                <a:ea typeface="Times New Roman" panose="02020603050405020304" pitchFamily="18" charset="0"/>
              </a:rPr>
              <a:t>, you are to examine the evidence from both the internal (UWTSD) EMS documentation (this will be provided to you through the module via the Sustainability Team), and external publications on best practices, to highlight potential causes of the issues identified during the in-person audit. Areas to consider, that are core to EMS, include (but are not limited to):</a:t>
            </a:r>
          </a:p>
          <a:p>
            <a:pPr marL="457200"/>
            <a:r>
              <a:rPr lang="en-GB" sz="1800" dirty="0">
                <a:effectLst/>
                <a:latin typeface="Arial" panose="020B0604020202020204" pitchFamily="34" charset="0"/>
                <a:ea typeface="Times New Roman" panose="02020603050405020304" pitchFamily="18" charset="0"/>
              </a:rPr>
              <a:t>•	Method for aspect and risk identification</a:t>
            </a:r>
          </a:p>
          <a:p>
            <a:pPr marL="457200"/>
            <a:r>
              <a:rPr lang="en-GB" sz="1800" dirty="0">
                <a:effectLst/>
                <a:latin typeface="Arial" panose="020B0604020202020204" pitchFamily="34" charset="0"/>
                <a:ea typeface="Times New Roman" panose="02020603050405020304" pitchFamily="18" charset="0"/>
              </a:rPr>
              <a:t>•	Senior leadership and support (including appropriate resourcing)</a:t>
            </a:r>
          </a:p>
          <a:p>
            <a:pPr marL="457200"/>
            <a:r>
              <a:rPr lang="en-GB" sz="1800" dirty="0">
                <a:effectLst/>
                <a:latin typeface="Arial" panose="020B0604020202020204" pitchFamily="34" charset="0"/>
                <a:ea typeface="Times New Roman" panose="02020603050405020304" pitchFamily="18" charset="0"/>
              </a:rPr>
              <a:t>•	Training and communication</a:t>
            </a:r>
          </a:p>
          <a:p>
            <a:pPr marL="457200"/>
            <a:r>
              <a:rPr lang="en-GB" sz="1800" dirty="0">
                <a:effectLst/>
                <a:latin typeface="Arial" panose="020B0604020202020204" pitchFamily="34" charset="0"/>
                <a:ea typeface="Times New Roman" panose="02020603050405020304" pitchFamily="18" charset="0"/>
              </a:rPr>
              <a:t>•	Documentation and document control</a:t>
            </a:r>
          </a:p>
          <a:p>
            <a:pPr marL="457200"/>
            <a:r>
              <a:rPr lang="en-GB" sz="1800" dirty="0">
                <a:effectLst/>
                <a:latin typeface="Arial" panose="020B0604020202020204" pitchFamily="34" charset="0"/>
                <a:ea typeface="Times New Roman" panose="02020603050405020304" pitchFamily="18" charset="0"/>
              </a:rPr>
              <a:t>•	Procedure and application</a:t>
            </a:r>
          </a:p>
          <a:p>
            <a:pPr marL="457200"/>
            <a:endParaRPr lang="en-GB" sz="1800" dirty="0">
              <a:effectLst/>
              <a:latin typeface="Arial" panose="020B0604020202020204" pitchFamily="34" charset="0"/>
              <a:ea typeface="Times New Roman" panose="02020603050405020304" pitchFamily="18" charset="0"/>
            </a:endParaRPr>
          </a:p>
          <a:p>
            <a:pPr marL="457200"/>
            <a:r>
              <a:rPr lang="en-GB" sz="1800" dirty="0">
                <a:effectLst/>
                <a:latin typeface="Arial" panose="020B0604020202020204" pitchFamily="34" charset="0"/>
                <a:ea typeface="Times New Roman" panose="02020603050405020304" pitchFamily="18" charset="0"/>
              </a:rPr>
              <a:t>In addition to industry best practice (e.g. IEMA), you may also wish to consider comparable EMS applications in other institutions of a similar nature (education) or size. Be sure to evidence your findings, using Harvard referencing, and utilising either academic literature or grey literature (policy documents, official reports etc).</a:t>
            </a:r>
          </a:p>
        </p:txBody>
      </p:sp>
    </p:spTree>
    <p:extLst>
      <p:ext uri="{BB962C8B-B14F-4D97-AF65-F5344CB8AC3E}">
        <p14:creationId xmlns:p14="http://schemas.microsoft.com/office/powerpoint/2010/main" val="40946945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12</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115267" y="449811"/>
            <a:ext cx="8803464" cy="3785652"/>
          </a:xfrm>
          <a:prstGeom prst="rect">
            <a:avLst/>
          </a:prstGeom>
          <a:noFill/>
        </p:spPr>
        <p:txBody>
          <a:bodyPr wrap="square" rtlCol="0">
            <a:spAutoFit/>
          </a:bodyPr>
          <a:lstStyle/>
          <a:p>
            <a:r>
              <a:rPr lang="en-GB" sz="2400" dirty="0"/>
              <a:t>The next lecture will cover:</a:t>
            </a:r>
          </a:p>
          <a:p>
            <a:pPr algn="ctr"/>
            <a:r>
              <a:rPr lang="en-GB" sz="2400" dirty="0"/>
              <a:t>Origin of Environmental Assessments</a:t>
            </a:r>
          </a:p>
          <a:p>
            <a:endParaRPr lang="en-GB" sz="2400" dirty="0"/>
          </a:p>
          <a:p>
            <a:r>
              <a:rPr lang="en-GB" sz="2400" dirty="0"/>
              <a:t>Suggested activities: </a:t>
            </a:r>
          </a:p>
          <a:p>
            <a:pPr marL="800100" lvl="1" indent="-342900">
              <a:buFontTx/>
              <a:buChar char="-"/>
            </a:pPr>
            <a:r>
              <a:rPr lang="en-GB" sz="2400" dirty="0"/>
              <a:t>Find an EIA report via a planning portal</a:t>
            </a:r>
          </a:p>
          <a:p>
            <a:pPr marL="800100" lvl="1" indent="-342900">
              <a:buFontTx/>
              <a:buChar char="-"/>
            </a:pPr>
            <a:r>
              <a:rPr lang="en-GB" sz="2400" dirty="0"/>
              <a:t>Find a company’s EMS report</a:t>
            </a:r>
          </a:p>
          <a:p>
            <a:pPr marL="800100" lvl="1" indent="-342900">
              <a:buFontTx/>
              <a:buChar char="-"/>
            </a:pPr>
            <a:r>
              <a:rPr lang="en-GB" sz="2400" dirty="0"/>
              <a:t>Briefly review both</a:t>
            </a:r>
          </a:p>
          <a:p>
            <a:endParaRPr lang="en-GB" sz="2400" dirty="0"/>
          </a:p>
          <a:p>
            <a:r>
              <a:rPr lang="en-GB" sz="2400" dirty="0"/>
              <a:t>Suggested reading:</a:t>
            </a:r>
          </a:p>
          <a:p>
            <a:r>
              <a:rPr lang="en-GB" sz="2400" dirty="0">
                <a:hlinkClick r:id="rId2"/>
              </a:rPr>
              <a:t>UWTSD Library Reading List for ACNA6002</a:t>
            </a:r>
            <a:endParaRPr lang="en-GB" sz="2400" dirty="0"/>
          </a:p>
        </p:txBody>
      </p:sp>
      <p:graphicFrame>
        <p:nvGraphicFramePr>
          <p:cNvPr id="7" name="Table 6">
            <a:extLst>
              <a:ext uri="{FF2B5EF4-FFF2-40B4-BE49-F238E27FC236}">
                <a16:creationId xmlns:a16="http://schemas.microsoft.com/office/drawing/2014/main" id="{8338E3FD-5438-80BB-AECB-4BEACEF14B1E}"/>
              </a:ext>
            </a:extLst>
          </p:cNvPr>
          <p:cNvGraphicFramePr>
            <a:graphicFrameLocks noGrp="1"/>
          </p:cNvGraphicFramePr>
          <p:nvPr>
            <p:extLst>
              <p:ext uri="{D42A27DB-BD31-4B8C-83A1-F6EECF244321}">
                <p14:modId xmlns:p14="http://schemas.microsoft.com/office/powerpoint/2010/main" val="2639755224"/>
              </p:ext>
            </p:extLst>
          </p:nvPr>
        </p:nvGraphicFramePr>
        <p:xfrm>
          <a:off x="3728948" y="4235463"/>
          <a:ext cx="5499100" cy="2179320"/>
        </p:xfrm>
        <a:graphic>
          <a:graphicData uri="http://schemas.openxmlformats.org/drawingml/2006/table">
            <a:tbl>
              <a:tblPr firstRow="1" firstCol="1" bandRow="1"/>
              <a:tblGrid>
                <a:gridCol w="1072515">
                  <a:extLst>
                    <a:ext uri="{9D8B030D-6E8A-4147-A177-3AD203B41FA5}">
                      <a16:colId xmlns:a16="http://schemas.microsoft.com/office/drawing/2014/main" val="1553244994"/>
                    </a:ext>
                  </a:extLst>
                </a:gridCol>
                <a:gridCol w="3559175">
                  <a:extLst>
                    <a:ext uri="{9D8B030D-6E8A-4147-A177-3AD203B41FA5}">
                      <a16:colId xmlns:a16="http://schemas.microsoft.com/office/drawing/2014/main" val="3409624652"/>
                    </a:ext>
                  </a:extLst>
                </a:gridCol>
                <a:gridCol w="867410">
                  <a:extLst>
                    <a:ext uri="{9D8B030D-6E8A-4147-A177-3AD203B41FA5}">
                      <a16:colId xmlns:a16="http://schemas.microsoft.com/office/drawing/2014/main" val="2479977162"/>
                    </a:ext>
                  </a:extLst>
                </a:gridCol>
              </a:tblGrid>
              <a:tr h="0">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Classification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Reading List entry</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tc>
                  <a:txBody>
                    <a:bodyPr/>
                    <a:lstStyle/>
                    <a:p>
                      <a:pPr algn="just" hangingPunct="0">
                        <a:tabLst>
                          <a:tab pos="457200" algn="l"/>
                          <a:tab pos="914400" algn="l"/>
                        </a:tabLst>
                      </a:pPr>
                      <a:r>
                        <a:rPr lang="en-GB" sz="1100" b="1">
                          <a:solidFill>
                            <a:srgbClr val="000000"/>
                          </a:solidFill>
                          <a:effectLst/>
                          <a:latin typeface="Arial" panose="020B0604020202020204" pitchFamily="34" charset="0"/>
                          <a:ea typeface="Times New Roman" panose="02020603050405020304" pitchFamily="18" charset="0"/>
                        </a:rPr>
                        <a:t>Electronic*</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BFBFBF"/>
                    </a:solidFill>
                  </a:tcPr>
                </a:tc>
                <a:extLst>
                  <a:ext uri="{0D108BD9-81ED-4DB2-BD59-A6C34878D82A}">
                    <a16:rowId xmlns:a16="http://schemas.microsoft.com/office/drawing/2014/main" val="3101644586"/>
                  </a:ext>
                </a:extLst>
              </a:tr>
              <a:tr h="0">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Essential</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r>
                        <a:rPr lang="en-GB" sz="1100" dirty="0">
                          <a:effectLst/>
                          <a:latin typeface="Arial" panose="020B0604020202020204" pitchFamily="34" charset="0"/>
                          <a:ea typeface="Times New Roman" panose="02020603050405020304" pitchFamily="18" charset="0"/>
                          <a:cs typeface="Times New Roman" panose="02020603050405020304" pitchFamily="18" charset="0"/>
                        </a:rPr>
                        <a:t>Glasson, J., </a:t>
                      </a:r>
                      <a:r>
                        <a:rPr lang="en-GB" sz="1100" dirty="0" err="1">
                          <a:effectLst/>
                          <a:latin typeface="Arial" panose="020B0604020202020204" pitchFamily="34" charset="0"/>
                          <a:ea typeface="Times New Roman" panose="02020603050405020304" pitchFamily="18" charset="0"/>
                          <a:cs typeface="Times New Roman" panose="02020603050405020304" pitchFamily="18" charset="0"/>
                        </a:rPr>
                        <a:t>Therival</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R. and Chadwick, A. (2012) (4th Edition)</a:t>
                      </a:r>
                      <a:r>
                        <a:rPr lang="en-GB" sz="1100" b="1" dirty="0">
                          <a:effectLst/>
                          <a:latin typeface="Arial" panose="020B0604020202020204" pitchFamily="34" charset="0"/>
                          <a:ea typeface="Times New Roman" panose="02020603050405020304" pitchFamily="18" charset="0"/>
                          <a:cs typeface="Times New Roman" panose="02020603050405020304" pitchFamily="18" charset="0"/>
                        </a:rPr>
                        <a:t> </a:t>
                      </a:r>
                      <a:r>
                        <a:rPr lang="en-GB" sz="1100" i="1" dirty="0">
                          <a:effectLst/>
                          <a:latin typeface="Arial" panose="020B0604020202020204" pitchFamily="34" charset="0"/>
                          <a:ea typeface="Times New Roman" panose="02020603050405020304" pitchFamily="18" charset="0"/>
                          <a:cs typeface="Times New Roman" panose="02020603050405020304" pitchFamily="18" charset="0"/>
                        </a:rPr>
                        <a:t>Introduction to Environmental Impact Assessment</a:t>
                      </a:r>
                      <a:r>
                        <a:rPr lang="en-GB" sz="1100" dirty="0">
                          <a:effectLst/>
                          <a:latin typeface="Arial" panose="020B0604020202020204" pitchFamily="34" charset="0"/>
                          <a:ea typeface="Times New Roman" panose="02020603050405020304" pitchFamily="18" charset="0"/>
                          <a:cs typeface="Times New Roman" panose="02020603050405020304" pitchFamily="18" charset="0"/>
                        </a:rPr>
                        <a:t>. London: Routledge</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Segoe UI Symbol" panose="020B0502040204020203" pitchFamily="34" charset="0"/>
                          <a:ea typeface="MS Gothic" panose="020B0609070205080204" pitchFamily="49" charset="-128"/>
                          <a:cs typeface="Segoe UI Symbol" panose="020B0502040204020203"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520671287"/>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a:effectLst/>
                          <a:latin typeface="Arial" panose="020B0604020202020204" pitchFamily="34" charset="0"/>
                          <a:ea typeface="Times New Roman" panose="02020603050405020304" pitchFamily="18" charset="0"/>
                        </a:rPr>
                        <a:t>Muthu, S.S. (Ed.) (2020) </a:t>
                      </a:r>
                      <a:r>
                        <a:rPr lang="en-GB" sz="1100" i="1" dirty="0">
                          <a:effectLst/>
                          <a:latin typeface="Arial" panose="020B0604020202020204" pitchFamily="34" charset="0"/>
                          <a:ea typeface="Times New Roman" panose="02020603050405020304" pitchFamily="18" charset="0"/>
                        </a:rPr>
                        <a:t>Carbon Footprints: Case Studies from the Building, Household, and Agricultural Sectors</a:t>
                      </a:r>
                      <a:r>
                        <a:rPr lang="en-GB" sz="1100" dirty="0">
                          <a:effectLst/>
                          <a:latin typeface="Arial" panose="020B0604020202020204" pitchFamily="34" charset="0"/>
                          <a:ea typeface="Times New Roman" panose="02020603050405020304" pitchFamily="18" charset="0"/>
                        </a:rPr>
                        <a:t>. Singapore: Springer</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96201958"/>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err="1">
                          <a:effectLst/>
                          <a:latin typeface="Arial" panose="020B0604020202020204" pitchFamily="34" charset="0"/>
                          <a:ea typeface="Times New Roman" panose="02020603050405020304" pitchFamily="18" charset="0"/>
                        </a:rPr>
                        <a:t>BSi</a:t>
                      </a:r>
                      <a:r>
                        <a:rPr lang="en-GB" sz="1100">
                          <a:effectLst/>
                          <a:latin typeface="Arial" panose="020B0604020202020204" pitchFamily="34" charset="0"/>
                          <a:ea typeface="Times New Roman" panose="02020603050405020304" pitchFamily="18" charset="0"/>
                        </a:rPr>
                        <a:t> (2015) </a:t>
                      </a:r>
                      <a:r>
                        <a:rPr lang="en-GB" sz="1100" i="1">
                          <a:effectLst/>
                          <a:latin typeface="Arial" panose="020B0604020202020204" pitchFamily="34" charset="0"/>
                          <a:ea typeface="Times New Roman" panose="02020603050405020304" pitchFamily="18" charset="0"/>
                        </a:rPr>
                        <a:t>BS EN ISO14001: Environmental Management Systems – Requirements with guidance for use</a:t>
                      </a:r>
                      <a:r>
                        <a:rPr lang="en-GB" sz="1100">
                          <a:effectLst/>
                          <a:latin typeface="Arial" panose="020B0604020202020204" pitchFamily="34" charset="0"/>
                          <a:ea typeface="Times New Roman" panose="02020603050405020304" pitchFamily="18" charset="0"/>
                        </a:rPr>
                        <a:t>, London: British Standards Institution</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a:effectLst/>
                          <a:latin typeface="MS Gothic" panose="020B0609070205080204" pitchFamily="49" charset="-128"/>
                          <a:ea typeface="Times New Roman" panose="02020603050405020304" pitchFamily="18" charset="0"/>
                          <a:cs typeface="Arial" panose="020B0604020202020204" pitchFamily="34" charset="0"/>
                        </a:rPr>
                        <a:t>☒</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490470698"/>
                  </a:ext>
                </a:extLst>
              </a:tr>
              <a:tr h="0">
                <a:tc>
                  <a:txBody>
                    <a:bodyPr/>
                    <a:lstStyle/>
                    <a:p>
                      <a:pPr algn="just" hangingPunct="0">
                        <a:tabLst>
                          <a:tab pos="457200" algn="l"/>
                          <a:tab pos="914400" algn="l"/>
                        </a:tabLst>
                      </a:pPr>
                      <a:r>
                        <a:rPr lang="en-GB" sz="1100">
                          <a:effectLst/>
                          <a:latin typeface="Arial" panose="020B0604020202020204" pitchFamily="34" charset="0"/>
                          <a:ea typeface="Times New Roman" panose="02020603050405020304" pitchFamily="18" charset="0"/>
                        </a:rPr>
                        <a:t>Essential</a:t>
                      </a:r>
                      <a:endParaRPr lang="en-GB" sz="120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just" hangingPunct="0">
                        <a:tabLst>
                          <a:tab pos="457200" algn="l"/>
                          <a:tab pos="914400" algn="l"/>
                        </a:tabLst>
                      </a:pPr>
                      <a:r>
                        <a:rPr lang="en-GB" sz="1100" dirty="0" err="1">
                          <a:effectLst/>
                          <a:latin typeface="Arial" panose="020B0604020202020204" pitchFamily="34" charset="0"/>
                          <a:ea typeface="Times New Roman" panose="02020603050405020304" pitchFamily="18" charset="0"/>
                        </a:rPr>
                        <a:t>Wackernagel</a:t>
                      </a:r>
                      <a:r>
                        <a:rPr lang="en-GB" sz="1100" dirty="0">
                          <a:effectLst/>
                          <a:latin typeface="Arial" panose="020B0604020202020204" pitchFamily="34" charset="0"/>
                          <a:ea typeface="Times New Roman" panose="02020603050405020304" pitchFamily="18" charset="0"/>
                        </a:rPr>
                        <a:t>, M. &amp; Beyers, B. (2019) </a:t>
                      </a:r>
                      <a:r>
                        <a:rPr lang="en-GB" sz="1100" i="1" dirty="0">
                          <a:effectLst/>
                          <a:latin typeface="Arial" panose="020B0604020202020204" pitchFamily="34" charset="0"/>
                          <a:ea typeface="Times New Roman" panose="02020603050405020304" pitchFamily="18" charset="0"/>
                        </a:rPr>
                        <a:t>Ecological Footprint: Managing our Biocapacity Budget</a:t>
                      </a:r>
                      <a:r>
                        <a:rPr lang="en-GB" sz="1100" dirty="0">
                          <a:effectLst/>
                          <a:latin typeface="Arial" panose="020B0604020202020204" pitchFamily="34" charset="0"/>
                          <a:ea typeface="Times New Roman" panose="02020603050405020304" pitchFamily="18" charset="0"/>
                        </a:rPr>
                        <a:t>. Canada: New Society Publishers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ctr" hangingPunct="0"/>
                      <a:r>
                        <a:rPr lang="en-GB" sz="1100" dirty="0">
                          <a:effectLst/>
                          <a:latin typeface="Arial" panose="020B0604020202020204" pitchFamily="34" charset="0"/>
                          <a:ea typeface="Times New Roman" panose="02020603050405020304" pitchFamily="18" charset="0"/>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39816928"/>
                  </a:ext>
                </a:extLst>
              </a:tr>
            </a:tbl>
          </a:graphicData>
        </a:graphic>
      </p:graphicFrame>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3" name="TextBox 2">
            <a:extLst>
              <a:ext uri="{FF2B5EF4-FFF2-40B4-BE49-F238E27FC236}">
                <a16:creationId xmlns:a16="http://schemas.microsoft.com/office/drawing/2014/main" id="{2820B6CF-C6FB-2317-AD90-8CABB7F07B6A}"/>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pic>
        <p:nvPicPr>
          <p:cNvPr id="3074" name="Picture 2" descr="Introduction To Environmental Impact Assessment | John Glasson, Riki T">
            <a:extLst>
              <a:ext uri="{FF2B5EF4-FFF2-40B4-BE49-F238E27FC236}">
                <a16:creationId xmlns:a16="http://schemas.microsoft.com/office/drawing/2014/main" id="{F07D030D-FD98-00EC-D8D5-34A6BBB682C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06761" y="3696153"/>
            <a:ext cx="1829704"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nvironmental Impact Assessment ...">
            <a:extLst>
              <a:ext uri="{FF2B5EF4-FFF2-40B4-BE49-F238E27FC236}">
                <a16:creationId xmlns:a16="http://schemas.microsoft.com/office/drawing/2014/main" id="{E5693597-53CA-5D6E-181F-DC0CBA26B85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65672" y="3626785"/>
            <a:ext cx="1714500" cy="2571750"/>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Environmental Impact Assessment Handbook Second edition: A practical guide  for planners, developers and communities: Amazon.co.uk: Carroll, Barbara,  Turpin, Trevor, Boyden, Adam, Carroll, Alison, Thomas, Ruth: 9780727735096:  Books">
            <a:extLst>
              <a:ext uri="{FF2B5EF4-FFF2-40B4-BE49-F238E27FC236}">
                <a16:creationId xmlns:a16="http://schemas.microsoft.com/office/drawing/2014/main" id="{07B31E16-AF0A-EA3C-F1A3-E43BDE47DA4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685" y="651618"/>
            <a:ext cx="1932918" cy="27075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68872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13</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Current </a:t>
            </a:r>
            <a:r>
              <a:rPr lang="en-GB" b="1" dirty="0"/>
              <a:t>knowledge</a:t>
            </a:r>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426781" y="778468"/>
            <a:ext cx="5543849" cy="4893647"/>
          </a:xfrm>
          <a:prstGeom prst="rect">
            <a:avLst/>
          </a:prstGeom>
          <a:noFill/>
        </p:spPr>
        <p:txBody>
          <a:bodyPr wrap="square" rtlCol="0">
            <a:spAutoFit/>
          </a:bodyPr>
          <a:lstStyle/>
          <a:p>
            <a:pPr marL="342900" indent="-342900">
              <a:buFont typeface="Courier New" panose="02070309020205020404" pitchFamily="49" charset="0"/>
              <a:buChar char="o"/>
            </a:pPr>
            <a:r>
              <a:rPr lang="en-GB" sz="2400" dirty="0">
                <a:latin typeface="Comic Sans MS" panose="030F0702030302020204" pitchFamily="66" charset="0"/>
              </a:rPr>
              <a:t>Has anyone got any prior knowledge or experience of environmental assessments?</a:t>
            </a:r>
          </a:p>
          <a:p>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Has anyone ever heard of an EIA or EMS before?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Has anyone ever calculated their ecological or carbon footprint before?</a:t>
            </a:r>
          </a:p>
          <a:p>
            <a:pPr marL="342900" indent="-342900">
              <a:buFont typeface="Courier New" panose="02070309020205020404" pitchFamily="49" charset="0"/>
              <a:buChar char="o"/>
            </a:pPr>
            <a:endParaRPr lang="en-GB" sz="2400" dirty="0">
              <a:latin typeface="Comic Sans MS" panose="030F0702030302020204" pitchFamily="66" charset="0"/>
            </a:endParaRPr>
          </a:p>
          <a:p>
            <a:pPr marL="342900" indent="-342900">
              <a:buFont typeface="Courier New" panose="02070309020205020404" pitchFamily="49" charset="0"/>
              <a:buChar char="o"/>
            </a:pPr>
            <a:r>
              <a:rPr lang="en-GB" sz="2400" dirty="0">
                <a:latin typeface="Comic Sans MS" panose="030F0702030302020204" pitchFamily="66" charset="0"/>
              </a:rPr>
              <a:t>Has anyone ever responded to a proposed development before?</a:t>
            </a:r>
          </a:p>
        </p:txBody>
      </p:sp>
      <p:sp>
        <p:nvSpPr>
          <p:cNvPr id="2" name="TextBox 1">
            <a:extLst>
              <a:ext uri="{FF2B5EF4-FFF2-40B4-BE49-F238E27FC236}">
                <a16:creationId xmlns:a16="http://schemas.microsoft.com/office/drawing/2014/main" id="{752E0601-DD22-998D-06AE-0CBA00C967CA}"/>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pic>
        <p:nvPicPr>
          <p:cNvPr id="3" name="Picture 2">
            <a:extLst>
              <a:ext uri="{FF2B5EF4-FFF2-40B4-BE49-F238E27FC236}">
                <a16:creationId xmlns:a16="http://schemas.microsoft.com/office/drawing/2014/main" id="{1D5DF5E6-9378-3C0D-AA2D-AF67050660E1}"/>
              </a:ext>
            </a:extLst>
          </p:cNvPr>
          <p:cNvPicPr>
            <a:picLocks noChangeAspect="1"/>
          </p:cNvPicPr>
          <p:nvPr/>
        </p:nvPicPr>
        <p:blipFill rotWithShape="1">
          <a:blip r:embed="rId3"/>
          <a:srcRect t="8253" b="-1"/>
          <a:stretch/>
        </p:blipFill>
        <p:spPr>
          <a:xfrm>
            <a:off x="8970630" y="2590925"/>
            <a:ext cx="3024881" cy="1513775"/>
          </a:xfrm>
          <a:prstGeom prst="rect">
            <a:avLst/>
          </a:prstGeom>
        </p:spPr>
      </p:pic>
      <p:sp>
        <p:nvSpPr>
          <p:cNvPr id="4" name="TextBox 3">
            <a:extLst>
              <a:ext uri="{FF2B5EF4-FFF2-40B4-BE49-F238E27FC236}">
                <a16:creationId xmlns:a16="http://schemas.microsoft.com/office/drawing/2014/main" id="{D6BB8234-9D79-7FA7-D630-C80CDB40747B}"/>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Tree>
    <p:extLst>
      <p:ext uri="{BB962C8B-B14F-4D97-AF65-F5344CB8AC3E}">
        <p14:creationId xmlns:p14="http://schemas.microsoft.com/office/powerpoint/2010/main" val="3227866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dirty="0"/>
              <a:t>Slide </a:t>
            </a:r>
            <a:fld id="{53F48CF3-01F5-4279-B84F-94263A3A38F0}" type="slidenum">
              <a:rPr lang="en-GB" smtClean="0"/>
              <a:t>14</a:t>
            </a:fld>
            <a:r>
              <a:rPr lang="en-GB" dirty="0"/>
              <a:t> / 14</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ACNA6002: 2025/2026		</a:t>
            </a:r>
            <a:r>
              <a:rPr lang="fr-FR" b="1" dirty="0"/>
              <a:t>Questions</a:t>
            </a:r>
            <a:endParaRPr lang="en-GB" b="1" dirty="0"/>
          </a:p>
        </p:txBody>
      </p:sp>
      <p:pic>
        <p:nvPicPr>
          <p:cNvPr id="11" name="Picture 10" descr="Plant growing in a concrete crack">
            <a:extLst>
              <a:ext uri="{FF2B5EF4-FFF2-40B4-BE49-F238E27FC236}">
                <a16:creationId xmlns:a16="http://schemas.microsoft.com/office/drawing/2014/main" id="{CDC57D8D-8F2C-3ECC-54B1-1401800DD892}"/>
              </a:ext>
            </a:extLst>
          </p:cNvPr>
          <p:cNvPicPr>
            <a:picLocks noChangeAspect="1"/>
          </p:cNvPicPr>
          <p:nvPr/>
        </p:nvPicPr>
        <p:blipFill rotWithShape="1">
          <a:blip r:embed="rId2"/>
          <a:srcRect l="20974" r="39608" b="-1"/>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8299815" cy="2492990"/>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“ACNA6002 Environmental Assessment, Management, and </a:t>
            </a:r>
            <a:r>
              <a:rPr lang="en-GB" sz="1400" dirty="0" err="1"/>
              <a:t>Auditting</a:t>
            </a:r>
            <a:r>
              <a:rPr lang="en-GB" sz="1400" dirty="0"/>
              <a:t> 25/26_GRP”</a:t>
            </a:r>
          </a:p>
          <a:p>
            <a:endParaRPr lang="en-GB" sz="1400" dirty="0"/>
          </a:p>
          <a:p>
            <a:endParaRPr lang="en-GB" sz="1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29/09/2025</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a:t>A. Cunningham			Lecture 1: Introduction to </a:t>
            </a:r>
            <a:r>
              <a:rPr lang="en-GB"/>
              <a:t>ACNA6002</a:t>
            </a:r>
            <a:r>
              <a:rPr lang="fr-FR"/>
              <a:t> </a:t>
            </a:r>
            <a:endParaRPr lang="en-GB"/>
          </a:p>
        </p:txBody>
      </p:sp>
      <p:sp>
        <p:nvSpPr>
          <p:cNvPr id="9" name="Rectangle 4">
            <a:extLst>
              <a:ext uri="{FF2B5EF4-FFF2-40B4-BE49-F238E27FC236}">
                <a16:creationId xmlns:a16="http://schemas.microsoft.com/office/drawing/2014/main" id="{5C38CA26-2911-2950-CC5F-311352485739}"/>
              </a:ext>
            </a:extLst>
          </p:cNvPr>
          <p:cNvSpPr>
            <a:spLocks noChangeArrowheads="1"/>
          </p:cNvSpPr>
          <p:nvPr/>
        </p:nvSpPr>
        <p:spPr bwMode="auto">
          <a:xfrm>
            <a:off x="3825380" y="4225974"/>
            <a:ext cx="790194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0" i="0" u="none" strike="noStrike" cap="none" normalizeH="0" baseline="0" dirty="0">
                <a:ln>
                  <a:noFill/>
                </a:ln>
                <a:solidFill>
                  <a:schemeClr val="tx1"/>
                </a:solidFill>
                <a:effectLst/>
                <a:latin typeface="Arial" panose="020B0604020202020204" pitchFamily="34" charset="0"/>
                <a:hlinkClick r:id="rId4"/>
              </a:rPr>
              <a:t>General | ACNA6002 Environmental Assessment, Management, and </a:t>
            </a:r>
            <a:r>
              <a:rPr kumimoji="0" lang="en-US" altLang="en-US" sz="1800" b="0" i="0" u="none" strike="noStrike" cap="none" normalizeH="0" baseline="0" dirty="0" err="1">
                <a:ln>
                  <a:noFill/>
                </a:ln>
                <a:solidFill>
                  <a:schemeClr val="tx1"/>
                </a:solidFill>
                <a:effectLst/>
                <a:latin typeface="Arial" panose="020B0604020202020204" pitchFamily="34" charset="0"/>
                <a:hlinkClick r:id="rId4"/>
              </a:rPr>
              <a:t>Auditting</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 25/26_GRP | Microsoft Teams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350" row="3">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1896</Words>
  <Application>Microsoft Office PowerPoint</Application>
  <PresentationFormat>Widescreen</PresentationFormat>
  <Paragraphs>342</Paragraphs>
  <Slides>14</Slides>
  <Notes>2</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14</vt:i4>
      </vt:variant>
    </vt:vector>
  </HeadingPairs>
  <TitlesOfParts>
    <vt:vector size="24" baseType="lpstr">
      <vt:lpstr>MS Gothic</vt:lpstr>
      <vt:lpstr>Aptos</vt:lpstr>
      <vt:lpstr>Arial</vt:lpstr>
      <vt:lpstr>Calibri</vt:lpstr>
      <vt:lpstr>Calibri Light</vt:lpstr>
      <vt:lpstr>Comic Sans MS</vt:lpstr>
      <vt:lpstr>Courier New</vt:lpstr>
      <vt:lpstr>Segoe UI 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1</cp:revision>
  <dcterms:created xsi:type="dcterms:W3CDTF">2023-07-26T10:21:48Z</dcterms:created>
  <dcterms:modified xsi:type="dcterms:W3CDTF">2025-09-26T14:50:20Z</dcterms:modified>
</cp:coreProperties>
</file>