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9"/>
  </p:notesMasterIdLst>
  <p:sldIdLst>
    <p:sldId id="256" r:id="rId2"/>
    <p:sldId id="324" r:id="rId3"/>
    <p:sldId id="273" r:id="rId4"/>
    <p:sldId id="275" r:id="rId5"/>
    <p:sldId id="316" r:id="rId6"/>
    <p:sldId id="263" r:id="rId7"/>
    <p:sldId id="265" r:id="rId8"/>
  </p:sldIdLst>
  <p:sldSz cx="12192000" cy="6858000"/>
  <p:notesSz cx="6858000" cy="9144000"/>
  <p:photoAlbum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2F13C90-0363-CF79-1C41-673681A3950D}" name="Shahd Omer (2130010)" initials="SO(" userId="S::2130010@student.uwtsd.ac.uk::10fe6e33-6571-48ee-ae21-bdb083fcae1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7C83DA-0E52-4ECA-B28F-F1C9F12F758B}" v="753" dt="2023-10-23T22:27:16.5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8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d Omer (2130010)" userId="10fe6e33-6571-48ee-ae21-bdb083fcae17" providerId="ADAL" clId="{FF7C83DA-0E52-4ECA-B28F-F1C9F12F758B}"/>
    <pc:docChg chg="undo custSel addSld delSld modSld modMainMaster">
      <pc:chgData name="Shahd Omer (2130010)" userId="10fe6e33-6571-48ee-ae21-bdb083fcae17" providerId="ADAL" clId="{FF7C83DA-0E52-4ECA-B28F-F1C9F12F758B}" dt="2023-10-25T22:44:55.859" v="1561" actId="255"/>
      <pc:docMkLst>
        <pc:docMk/>
      </pc:docMkLst>
      <pc:sldChg chg="addSp delSp modSp mod modTransition delAnim modAnim delDesignElem">
        <pc:chgData name="Shahd Omer (2130010)" userId="10fe6e33-6571-48ee-ae21-bdb083fcae17" providerId="ADAL" clId="{FF7C83DA-0E52-4ECA-B28F-F1C9F12F758B}" dt="2023-10-25T22:44:55.859" v="1561" actId="255"/>
        <pc:sldMkLst>
          <pc:docMk/>
          <pc:sldMk cId="1185512475" sldId="256"/>
        </pc:sldMkLst>
        <pc:spChg chg="mod">
          <ac:chgData name="Shahd Omer (2130010)" userId="10fe6e33-6571-48ee-ae21-bdb083fcae17" providerId="ADAL" clId="{FF7C83DA-0E52-4ECA-B28F-F1C9F12F758B}" dt="2023-10-21T11:29:15.152" v="720" actId="255"/>
          <ac:spMkLst>
            <pc:docMk/>
            <pc:sldMk cId="1185512475" sldId="256"/>
            <ac:spMk id="2" creationId="{23C84EE7-85DE-4768-9112-7E7EFA121901}"/>
          </ac:spMkLst>
        </pc:spChg>
        <pc:spChg chg="mod">
          <ac:chgData name="Shahd Omer (2130010)" userId="10fe6e33-6571-48ee-ae21-bdb083fcae17" providerId="ADAL" clId="{FF7C83DA-0E52-4ECA-B28F-F1C9F12F758B}" dt="2023-10-21T11:29:36.385" v="721" actId="255"/>
          <ac:spMkLst>
            <pc:docMk/>
            <pc:sldMk cId="1185512475" sldId="256"/>
            <ac:spMk id="3" creationId="{61B7B800-E5FC-4862-8F79-DC8369DF7526}"/>
          </ac:spMkLst>
        </pc:spChg>
        <pc:spChg chg="add mod">
          <ac:chgData name="Shahd Omer (2130010)" userId="10fe6e33-6571-48ee-ae21-bdb083fcae17" providerId="ADAL" clId="{FF7C83DA-0E52-4ECA-B28F-F1C9F12F758B}" dt="2023-10-21T12:12:17.875" v="854" actId="1076"/>
          <ac:spMkLst>
            <pc:docMk/>
            <pc:sldMk cId="1185512475" sldId="256"/>
            <ac:spMk id="4" creationId="{DC2BE0A4-6CCF-BF5C-7F82-C83F1452B62E}"/>
          </ac:spMkLst>
        </pc:spChg>
        <pc:spChg chg="add mod">
          <ac:chgData name="Shahd Omer (2130010)" userId="10fe6e33-6571-48ee-ae21-bdb083fcae17" providerId="ADAL" clId="{FF7C83DA-0E52-4ECA-B28F-F1C9F12F758B}" dt="2023-10-23T22:22:04.193" v="1474" actId="122"/>
          <ac:spMkLst>
            <pc:docMk/>
            <pc:sldMk cId="1185512475" sldId="256"/>
            <ac:spMk id="5" creationId="{F4DC54F9-8BF7-9924-F3F1-A1BCEC249AF5}"/>
          </ac:spMkLst>
        </pc:spChg>
        <pc:spChg chg="del mod">
          <ac:chgData name="Shahd Omer (2130010)" userId="10fe6e33-6571-48ee-ae21-bdb083fcae17" providerId="ADAL" clId="{FF7C83DA-0E52-4ECA-B28F-F1C9F12F758B}" dt="2023-10-20T21:22:36.741" v="18"/>
          <ac:spMkLst>
            <pc:docMk/>
            <pc:sldMk cId="1185512475" sldId="256"/>
            <ac:spMk id="6" creationId="{3525A59C-E3D0-505C-2257-BA9ED15C9837}"/>
          </ac:spMkLst>
        </pc:spChg>
        <pc:spChg chg="add mod">
          <ac:chgData name="Shahd Omer (2130010)" userId="10fe6e33-6571-48ee-ae21-bdb083fcae17" providerId="ADAL" clId="{FF7C83DA-0E52-4ECA-B28F-F1C9F12F758B}" dt="2023-10-25T22:44:55.859" v="1561" actId="255"/>
          <ac:spMkLst>
            <pc:docMk/>
            <pc:sldMk cId="1185512475" sldId="256"/>
            <ac:spMk id="8" creationId="{B2A3720D-A08A-8458-6391-5EDBE07A491F}"/>
          </ac:spMkLst>
        </pc:spChg>
        <pc:spChg chg="del mod">
          <ac:chgData name="Shahd Omer (2130010)" userId="10fe6e33-6571-48ee-ae21-bdb083fcae17" providerId="ADAL" clId="{FF7C83DA-0E52-4ECA-B28F-F1C9F12F758B}" dt="2023-10-20T21:21:18.514" v="4" actId="21"/>
          <ac:spMkLst>
            <pc:docMk/>
            <pc:sldMk cId="1185512475" sldId="256"/>
            <ac:spMk id="8" creationId="{FB8004D1-7178-AEEE-D087-B79EB4DDDCFC}"/>
          </ac:spMkLst>
        </pc:spChg>
        <pc:spChg chg="add del mod">
          <ac:chgData name="Shahd Omer (2130010)" userId="10fe6e33-6571-48ee-ae21-bdb083fcae17" providerId="ADAL" clId="{FF7C83DA-0E52-4ECA-B28F-F1C9F12F758B}" dt="2023-10-20T21:24:14.423" v="23" actId="767"/>
          <ac:spMkLst>
            <pc:docMk/>
            <pc:sldMk cId="1185512475" sldId="256"/>
            <ac:spMk id="9" creationId="{4EF14CF2-56C2-6DF7-7A89-E1DBAAAB4D43}"/>
          </ac:spMkLst>
        </pc:spChg>
        <pc:spChg chg="add mod">
          <ac:chgData name="Shahd Omer (2130010)" userId="10fe6e33-6571-48ee-ae21-bdb083fcae17" providerId="ADAL" clId="{FF7C83DA-0E52-4ECA-B28F-F1C9F12F758B}" dt="2023-10-20T21:25:50.244" v="46" actId="1076"/>
          <ac:spMkLst>
            <pc:docMk/>
            <pc:sldMk cId="1185512475" sldId="256"/>
            <ac:spMk id="10" creationId="{B86404BC-99AE-4BF6-5CCB-E4F5D2FE6967}"/>
          </ac:spMkLst>
        </pc:spChg>
        <pc:spChg chg="add mod">
          <ac:chgData name="Shahd Omer (2130010)" userId="10fe6e33-6571-48ee-ae21-bdb083fcae17" providerId="ADAL" clId="{FF7C83DA-0E52-4ECA-B28F-F1C9F12F758B}" dt="2023-10-20T21:25:32.597" v="45" actId="113"/>
          <ac:spMkLst>
            <pc:docMk/>
            <pc:sldMk cId="1185512475" sldId="256"/>
            <ac:spMk id="11" creationId="{7359D481-F080-7E8C-F0E6-B185DC23A917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1185512475" sldId="256"/>
            <ac:spMk id="47" creationId="{324CCFA0-27D3-4A36-9B02-FAB6B3DB056C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1185512475" sldId="256"/>
            <ac:spMk id="48" creationId="{2E8A693E-D7CA-4A38-90F9-DD4981DA7960}"/>
          </ac:spMkLst>
        </pc:spChg>
        <pc:grpChg chg="del">
          <ac:chgData name="Shahd Omer (2130010)" userId="10fe6e33-6571-48ee-ae21-bdb083fcae17" providerId="ADAL" clId="{FF7C83DA-0E52-4ECA-B28F-F1C9F12F758B}" dt="2023-10-21T11:13:06.215" v="569"/>
          <ac:grpSpMkLst>
            <pc:docMk/>
            <pc:sldMk cId="1185512475" sldId="256"/>
            <ac:grpSpMk id="49" creationId="{E3FD8210-A63E-4CE0-AD3A-B6DCF3DA6942}"/>
          </ac:grpSpMkLst>
        </pc:grpChg>
        <pc:picChg chg="del">
          <ac:chgData name="Shahd Omer (2130010)" userId="10fe6e33-6571-48ee-ae21-bdb083fcae17" providerId="ADAL" clId="{FF7C83DA-0E52-4ECA-B28F-F1C9F12F758B}" dt="2023-10-20T21:19:42.877" v="0" actId="478"/>
          <ac:picMkLst>
            <pc:docMk/>
            <pc:sldMk cId="1185512475" sldId="256"/>
            <ac:picMk id="5" creationId="{CB598309-862A-F48F-7316-D67DFB6994CB}"/>
          </ac:picMkLst>
        </pc:picChg>
        <pc:picChg chg="add mod">
          <ac:chgData name="Shahd Omer (2130010)" userId="10fe6e33-6571-48ee-ae21-bdb083fcae17" providerId="ADAL" clId="{FF7C83DA-0E52-4ECA-B28F-F1C9F12F758B}" dt="2023-10-25T22:44:14.170" v="1557" actId="1076"/>
          <ac:picMkLst>
            <pc:docMk/>
            <pc:sldMk cId="1185512475" sldId="256"/>
            <ac:picMk id="7" creationId="{8790E6DF-A941-DD9E-3A56-270BC9AE8C71}"/>
          </ac:picMkLst>
        </pc:picChg>
        <pc:picChg chg="del">
          <ac:chgData name="Shahd Omer (2130010)" userId="10fe6e33-6571-48ee-ae21-bdb083fcae17" providerId="ADAL" clId="{FF7C83DA-0E52-4ECA-B28F-F1C9F12F758B}" dt="2023-10-21T11:13:06.215" v="569"/>
          <ac:picMkLst>
            <pc:docMk/>
            <pc:sldMk cId="1185512475" sldId="256"/>
            <ac:picMk id="52" creationId="{8BA569A1-C57C-468F-959A-2D19D87EDE36}"/>
          </ac:picMkLst>
        </pc:pic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1185512475" sldId="256"/>
            <ac:cxnSpMk id="51" creationId="{C50D4A03-F785-4A2E-9C26-16C933B9A13A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1185512475" sldId="256"/>
            <ac:cxnSpMk id="53" creationId="{0EE46E04-2233-468F-9337-55EDFF9C1603}"/>
          </ac:cxnSpMkLst>
        </pc:cxnChg>
      </pc:sldChg>
      <pc:sldChg chg="delSp del delDesignElem">
        <pc:chgData name="Shahd Omer (2130010)" userId="10fe6e33-6571-48ee-ae21-bdb083fcae17" providerId="ADAL" clId="{FF7C83DA-0E52-4ECA-B28F-F1C9F12F758B}" dt="2023-10-21T11:59:50.673" v="747" actId="2696"/>
        <pc:sldMkLst>
          <pc:docMk/>
          <pc:sldMk cId="543350340" sldId="261"/>
        </pc:sldMkLst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543350340" sldId="261"/>
            <ac:spMk id="16" creationId="{3A992E1B-AAEE-4435-8F48-8C88BE5510B2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543350340" sldId="261"/>
            <ac:spMk id="18" creationId="{476C2E52-E592-4F3F-BC13-5BD8518E2EBF}"/>
          </ac:spMkLst>
        </pc:spChg>
      </pc:sldChg>
      <pc:sldChg chg="delSp modSp add del mod modTransition modAnim delDesignElem">
        <pc:chgData name="Shahd Omer (2130010)" userId="10fe6e33-6571-48ee-ae21-bdb083fcae17" providerId="ADAL" clId="{FF7C83DA-0E52-4ECA-B28F-F1C9F12F758B}" dt="2023-10-21T18:42:37.576" v="1426"/>
        <pc:sldMkLst>
          <pc:docMk/>
          <pc:sldMk cId="1950203363" sldId="263"/>
        </pc:sldMkLst>
        <pc:spChg chg="mod">
          <ac:chgData name="Shahd Omer (2130010)" userId="10fe6e33-6571-48ee-ae21-bdb083fcae17" providerId="ADAL" clId="{FF7C83DA-0E52-4ECA-B28F-F1C9F12F758B}" dt="2023-10-21T18:21:55.276" v="1293" actId="108"/>
          <ac:spMkLst>
            <pc:docMk/>
            <pc:sldMk cId="1950203363" sldId="263"/>
            <ac:spMk id="5" creationId="{ACD42415-F481-8702-0592-77CD87498E0C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1950203363" sldId="263"/>
            <ac:spMk id="24" creationId="{1CE580D1-F917-4567-AFB4-99AA9B52ADF0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1950203363" sldId="263"/>
            <ac:spMk id="32" creationId="{C6870151-9189-4C3A-8379-EF3D95827A0A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1950203363" sldId="263"/>
            <ac:spMk id="34" creationId="{123EA69C-102A-4DD0-9547-05DCD271D159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1950203363" sldId="263"/>
            <ac:spMk id="36" creationId="{6A862265-5CA3-4C40-8582-7534C3B03C2A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1950203363" sldId="263"/>
            <ac:spMk id="38" creationId="{600EF80B-0391-4082-9AF5-F15B091B4CE9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1950203363" sldId="263"/>
            <ac:spMk id="42" creationId="{3FBF03E8-C602-4192-9C52-F84B29FDCC88}"/>
          </ac:spMkLst>
        </pc:spChg>
        <pc:picChg chg="mod">
          <ac:chgData name="Shahd Omer (2130010)" userId="10fe6e33-6571-48ee-ae21-bdb083fcae17" providerId="ADAL" clId="{FF7C83DA-0E52-4ECA-B28F-F1C9F12F758B}" dt="2023-10-21T12:05:25.933" v="790" actId="1440"/>
          <ac:picMkLst>
            <pc:docMk/>
            <pc:sldMk cId="1950203363" sldId="263"/>
            <ac:picMk id="4" creationId="{C7B8FE44-C2EA-9728-EA70-0E3F247F3FD6}"/>
          </ac:picMkLst>
        </pc:picChg>
        <pc:picChg chg="del">
          <ac:chgData name="Shahd Omer (2130010)" userId="10fe6e33-6571-48ee-ae21-bdb083fcae17" providerId="ADAL" clId="{FF7C83DA-0E52-4ECA-B28F-F1C9F12F758B}" dt="2023-10-21T11:13:06.215" v="569"/>
          <ac:picMkLst>
            <pc:docMk/>
            <pc:sldMk cId="1950203363" sldId="263"/>
            <ac:picMk id="26" creationId="{1F5620B8-A2D8-4568-B566-F0453A0D9167}"/>
          </ac:picMkLst>
        </pc:pic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1950203363" sldId="263"/>
            <ac:cxnSpMk id="28" creationId="{1C7D2BA4-4B7A-4596-8BCC-5CF715423894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1950203363" sldId="263"/>
            <ac:cxnSpMk id="30" creationId="{C9D4B225-18E9-4C5B-94D8-2ABE6D161E4A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1950203363" sldId="263"/>
            <ac:cxnSpMk id="40" creationId="{D33AC32D-5F44-45F7-A0BD-7C11A86BED57}"/>
          </ac:cxnSpMkLst>
        </pc:cxnChg>
      </pc:sldChg>
      <pc:sldChg chg="modSp mod">
        <pc:chgData name="Shahd Omer (2130010)" userId="10fe6e33-6571-48ee-ae21-bdb083fcae17" providerId="ADAL" clId="{FF7C83DA-0E52-4ECA-B28F-F1C9F12F758B}" dt="2023-10-23T22:26:14.179" v="1550" actId="20577"/>
        <pc:sldMkLst>
          <pc:docMk/>
          <pc:sldMk cId="2519740944" sldId="265"/>
        </pc:sldMkLst>
        <pc:spChg chg="mod">
          <ac:chgData name="Shahd Omer (2130010)" userId="10fe6e33-6571-48ee-ae21-bdb083fcae17" providerId="ADAL" clId="{FF7C83DA-0E52-4ECA-B28F-F1C9F12F758B}" dt="2023-10-23T22:26:14.179" v="1550" actId="20577"/>
          <ac:spMkLst>
            <pc:docMk/>
            <pc:sldMk cId="2519740944" sldId="265"/>
            <ac:spMk id="2" creationId="{8C40E283-1E27-3A2D-F22A-EA23C71B71BD}"/>
          </ac:spMkLst>
        </pc:spChg>
      </pc:sldChg>
      <pc:sldChg chg="addSp delSp modSp mod modTransition setBg setClrOvrMap delDesignElem">
        <pc:chgData name="Shahd Omer (2130010)" userId="10fe6e33-6571-48ee-ae21-bdb083fcae17" providerId="ADAL" clId="{FF7C83DA-0E52-4ECA-B28F-F1C9F12F758B}" dt="2023-10-21T18:44:31.255" v="1443" actId="20577"/>
        <pc:sldMkLst>
          <pc:docMk/>
          <pc:sldMk cId="431416090" sldId="273"/>
        </pc:sldMkLst>
        <pc:spChg chg="mod">
          <ac:chgData name="Shahd Omer (2130010)" userId="10fe6e33-6571-48ee-ae21-bdb083fcae17" providerId="ADAL" clId="{FF7C83DA-0E52-4ECA-B28F-F1C9F12F758B}" dt="2023-10-21T18:44:31.255" v="1443" actId="20577"/>
          <ac:spMkLst>
            <pc:docMk/>
            <pc:sldMk cId="431416090" sldId="273"/>
            <ac:spMk id="2" creationId="{8637039F-86F5-4E4F-3C97-D2DC91C67B63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431416090" sldId="273"/>
            <ac:spMk id="11" creationId="{1CE580D1-F917-4567-AFB4-99AA9B52ADF0}"/>
          </ac:spMkLst>
        </pc:spChg>
        <pc:spChg chg="add del">
          <ac:chgData name="Shahd Omer (2130010)" userId="10fe6e33-6571-48ee-ae21-bdb083fcae17" providerId="ADAL" clId="{FF7C83DA-0E52-4ECA-B28F-F1C9F12F758B}" dt="2023-10-21T11:17:39.274" v="611" actId="26606"/>
          <ac:spMkLst>
            <pc:docMk/>
            <pc:sldMk cId="431416090" sldId="273"/>
            <ac:spMk id="14" creationId="{6109556B-EAE9-4435-B409-0519F2CBDB14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431416090" sldId="273"/>
            <ac:spMk id="19" creationId="{F2AF0D79-4A1A-4F27-B9F0-CF252C4AC91C}"/>
          </ac:spMkLst>
        </pc:spChg>
        <pc:spChg chg="add del">
          <ac:chgData name="Shahd Omer (2130010)" userId="10fe6e33-6571-48ee-ae21-bdb083fcae17" providerId="ADAL" clId="{FF7C83DA-0E52-4ECA-B28F-F1C9F12F758B}" dt="2023-10-21T11:17:44.185" v="613" actId="26606"/>
          <ac:spMkLst>
            <pc:docMk/>
            <pc:sldMk cId="431416090" sldId="273"/>
            <ac:spMk id="20" creationId="{57D175FC-84CC-4D12-A5E2-FA27D934E9CE}"/>
          </ac:spMkLst>
        </pc:spChg>
        <pc:spChg chg="add del">
          <ac:chgData name="Shahd Omer (2130010)" userId="10fe6e33-6571-48ee-ae21-bdb083fcae17" providerId="ADAL" clId="{FF7C83DA-0E52-4ECA-B28F-F1C9F12F758B}" dt="2023-10-21T11:17:46.546" v="615" actId="26606"/>
          <ac:spMkLst>
            <pc:docMk/>
            <pc:sldMk cId="431416090" sldId="273"/>
            <ac:spMk id="25" creationId="{4038CB10-1F5C-4D54-9DF7-12586DE5B007}"/>
          </ac:spMkLst>
        </pc:spChg>
        <pc:spChg chg="add del">
          <ac:chgData name="Shahd Omer (2130010)" userId="10fe6e33-6571-48ee-ae21-bdb083fcae17" providerId="ADAL" clId="{FF7C83DA-0E52-4ECA-B28F-F1C9F12F758B}" dt="2023-10-21T11:17:46.546" v="615" actId="26606"/>
          <ac:spMkLst>
            <pc:docMk/>
            <pc:sldMk cId="431416090" sldId="273"/>
            <ac:spMk id="26" creationId="{73ED6512-6858-4552-B699-9A97FE9A4EA2}"/>
          </ac:spMkLst>
        </pc:spChg>
        <pc:spChg chg="add del">
          <ac:chgData name="Shahd Omer (2130010)" userId="10fe6e33-6571-48ee-ae21-bdb083fcae17" providerId="ADAL" clId="{FF7C83DA-0E52-4ECA-B28F-F1C9F12F758B}" dt="2023-10-21T11:18:45.099" v="621" actId="26606"/>
          <ac:spMkLst>
            <pc:docMk/>
            <pc:sldMk cId="431416090" sldId="273"/>
            <ac:spMk id="34" creationId="{57D175FC-84CC-4D12-A5E2-FA27D934E9CE}"/>
          </ac:spMkLst>
        </pc:spChg>
        <pc:picChg chg="mod ord">
          <ac:chgData name="Shahd Omer (2130010)" userId="10fe6e33-6571-48ee-ae21-bdb083fcae17" providerId="ADAL" clId="{FF7C83DA-0E52-4ECA-B28F-F1C9F12F758B}" dt="2023-10-21T11:55:54.327" v="730" actId="1440"/>
          <ac:picMkLst>
            <pc:docMk/>
            <pc:sldMk cId="431416090" sldId="273"/>
            <ac:picMk id="6" creationId="{B6A90BCC-6C06-759E-4D67-89A9B8C17F78}"/>
          </ac:picMkLst>
        </pc:picChg>
        <pc:picChg chg="del">
          <ac:chgData name="Shahd Omer (2130010)" userId="10fe6e33-6571-48ee-ae21-bdb083fcae17" providerId="ADAL" clId="{FF7C83DA-0E52-4ECA-B28F-F1C9F12F758B}" dt="2023-10-21T11:13:06.215" v="569"/>
          <ac:picMkLst>
            <pc:docMk/>
            <pc:sldMk cId="431416090" sldId="273"/>
            <ac:picMk id="13" creationId="{1F5620B8-A2D8-4568-B566-F0453A0D9167}"/>
          </ac:picMkLst>
        </pc:picChg>
        <pc:cxnChg chg="add del">
          <ac:chgData name="Shahd Omer (2130010)" userId="10fe6e33-6571-48ee-ae21-bdb083fcae17" providerId="ADAL" clId="{FF7C83DA-0E52-4ECA-B28F-F1C9F12F758B}" dt="2023-10-21T11:17:36.513" v="609" actId="26606"/>
          <ac:cxnSpMkLst>
            <pc:docMk/>
            <pc:sldMk cId="431416090" sldId="273"/>
            <ac:cxnSpMk id="8" creationId="{15F1CC53-719A-4763-BF30-5E25A63CEF3C}"/>
          </ac:cxnSpMkLst>
        </pc:cxnChg>
        <pc:cxnChg chg="add del">
          <ac:chgData name="Shahd Omer (2130010)" userId="10fe6e33-6571-48ee-ae21-bdb083fcae17" providerId="ADAL" clId="{FF7C83DA-0E52-4ECA-B28F-F1C9F12F758B}" dt="2023-10-21T11:17:36.513" v="609" actId="26606"/>
          <ac:cxnSpMkLst>
            <pc:docMk/>
            <pc:sldMk cId="431416090" sldId="273"/>
            <ac:cxnSpMk id="9" creationId="{5ECB1430-5CD1-470D-8F0F-7EDE4C790297}"/>
          </ac:cxnSpMkLst>
        </pc:cxnChg>
        <pc:cxnChg chg="add del">
          <ac:chgData name="Shahd Omer (2130010)" userId="10fe6e33-6571-48ee-ae21-bdb083fcae17" providerId="ADAL" clId="{FF7C83DA-0E52-4ECA-B28F-F1C9F12F758B}" dt="2023-10-21T11:17:39.274" v="611" actId="26606"/>
          <ac:cxnSpMkLst>
            <pc:docMk/>
            <pc:sldMk cId="431416090" sldId="273"/>
            <ac:cxnSpMk id="12" creationId="{15F1CC53-719A-4763-BF30-5E25A63CEF3C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431416090" sldId="273"/>
            <ac:cxnSpMk id="15" creationId="{1C7D2BA4-4B7A-4596-8BCC-5CF715423894}"/>
          </ac:cxnSpMkLst>
        </pc:cxnChg>
        <pc:cxnChg chg="add del">
          <ac:chgData name="Shahd Omer (2130010)" userId="10fe6e33-6571-48ee-ae21-bdb083fcae17" providerId="ADAL" clId="{FF7C83DA-0E52-4ECA-B28F-F1C9F12F758B}" dt="2023-10-21T11:17:39.274" v="611" actId="26606"/>
          <ac:cxnSpMkLst>
            <pc:docMk/>
            <pc:sldMk cId="431416090" sldId="273"/>
            <ac:cxnSpMk id="16" creationId="{5814CCBE-423E-41B2-A9F3-82679F490EF4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431416090" sldId="273"/>
            <ac:cxnSpMk id="17" creationId="{C9D4B225-18E9-4C5B-94D8-2ABE6D161E4A}"/>
          </ac:cxnSpMkLst>
        </pc:cxnChg>
        <pc:cxnChg chg="add del">
          <ac:chgData name="Shahd Omer (2130010)" userId="10fe6e33-6571-48ee-ae21-bdb083fcae17" providerId="ADAL" clId="{FF7C83DA-0E52-4ECA-B28F-F1C9F12F758B}" dt="2023-10-21T11:17:44.185" v="613" actId="26606"/>
          <ac:cxnSpMkLst>
            <pc:docMk/>
            <pc:sldMk cId="431416090" sldId="273"/>
            <ac:cxnSpMk id="18" creationId="{15F1CC53-719A-4763-BF30-5E25A63CEF3C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431416090" sldId="273"/>
            <ac:cxnSpMk id="21" creationId="{8E83266B-97F8-4AB9-818F-3A70E8D8580D}"/>
          </ac:cxnSpMkLst>
        </pc:cxnChg>
        <pc:cxnChg chg="add del">
          <ac:chgData name="Shahd Omer (2130010)" userId="10fe6e33-6571-48ee-ae21-bdb083fcae17" providerId="ADAL" clId="{FF7C83DA-0E52-4ECA-B28F-F1C9F12F758B}" dt="2023-10-21T11:17:44.185" v="613" actId="26606"/>
          <ac:cxnSpMkLst>
            <pc:docMk/>
            <pc:sldMk cId="431416090" sldId="273"/>
            <ac:cxnSpMk id="22" creationId="{8AC38328-2D50-4DDB-BD20-28DE12E4996E}"/>
          </ac:cxnSpMkLst>
        </pc:cxnChg>
        <pc:cxnChg chg="add del">
          <ac:chgData name="Shahd Omer (2130010)" userId="10fe6e33-6571-48ee-ae21-bdb083fcae17" providerId="ADAL" clId="{FF7C83DA-0E52-4ECA-B28F-F1C9F12F758B}" dt="2023-10-21T11:17:46.546" v="615" actId="26606"/>
          <ac:cxnSpMkLst>
            <pc:docMk/>
            <pc:sldMk cId="431416090" sldId="273"/>
            <ac:cxnSpMk id="24" creationId="{15F1CC53-719A-4763-BF30-5E25A63CEF3C}"/>
          </ac:cxnSpMkLst>
        </pc:cxnChg>
        <pc:cxnChg chg="add del">
          <ac:chgData name="Shahd Omer (2130010)" userId="10fe6e33-6571-48ee-ae21-bdb083fcae17" providerId="ADAL" clId="{FF7C83DA-0E52-4ECA-B28F-F1C9F12F758B}" dt="2023-10-21T11:17:50.834" v="617" actId="26606"/>
          <ac:cxnSpMkLst>
            <pc:docMk/>
            <pc:sldMk cId="431416090" sldId="273"/>
            <ac:cxnSpMk id="28" creationId="{15F1CC53-719A-4763-BF30-5E25A63CEF3C}"/>
          </ac:cxnSpMkLst>
        </pc:cxnChg>
        <pc:cxnChg chg="add del">
          <ac:chgData name="Shahd Omer (2130010)" userId="10fe6e33-6571-48ee-ae21-bdb083fcae17" providerId="ADAL" clId="{FF7C83DA-0E52-4ECA-B28F-F1C9F12F758B}" dt="2023-10-21T11:17:55.773" v="619" actId="26606"/>
          <ac:cxnSpMkLst>
            <pc:docMk/>
            <pc:sldMk cId="431416090" sldId="273"/>
            <ac:cxnSpMk id="30" creationId="{15F1CC53-719A-4763-BF30-5E25A63CEF3C}"/>
          </ac:cxnSpMkLst>
        </pc:cxnChg>
        <pc:cxnChg chg="add del">
          <ac:chgData name="Shahd Omer (2130010)" userId="10fe6e33-6571-48ee-ae21-bdb083fcae17" providerId="ADAL" clId="{FF7C83DA-0E52-4ECA-B28F-F1C9F12F758B}" dt="2023-10-21T11:17:55.773" v="619" actId="26606"/>
          <ac:cxnSpMkLst>
            <pc:docMk/>
            <pc:sldMk cId="431416090" sldId="273"/>
            <ac:cxnSpMk id="31" creationId="{5ECB1430-5CD1-470D-8F0F-7EDE4C790297}"/>
          </ac:cxnSpMkLst>
        </pc:cxnChg>
        <pc:cxnChg chg="add del">
          <ac:chgData name="Shahd Omer (2130010)" userId="10fe6e33-6571-48ee-ae21-bdb083fcae17" providerId="ADAL" clId="{FF7C83DA-0E52-4ECA-B28F-F1C9F12F758B}" dt="2023-10-21T11:18:45.099" v="621" actId="26606"/>
          <ac:cxnSpMkLst>
            <pc:docMk/>
            <pc:sldMk cId="431416090" sldId="273"/>
            <ac:cxnSpMk id="33" creationId="{15F1CC53-719A-4763-BF30-5E25A63CEF3C}"/>
          </ac:cxnSpMkLst>
        </pc:cxnChg>
        <pc:cxnChg chg="add del">
          <ac:chgData name="Shahd Omer (2130010)" userId="10fe6e33-6571-48ee-ae21-bdb083fcae17" providerId="ADAL" clId="{FF7C83DA-0E52-4ECA-B28F-F1C9F12F758B}" dt="2023-10-21T11:18:45.099" v="621" actId="26606"/>
          <ac:cxnSpMkLst>
            <pc:docMk/>
            <pc:sldMk cId="431416090" sldId="273"/>
            <ac:cxnSpMk id="35" creationId="{8AC38328-2D50-4DDB-BD20-28DE12E4996E}"/>
          </ac:cxnSpMkLst>
        </pc:cxnChg>
        <pc:cxnChg chg="add del">
          <ac:chgData name="Shahd Omer (2130010)" userId="10fe6e33-6571-48ee-ae21-bdb083fcae17" providerId="ADAL" clId="{FF7C83DA-0E52-4ECA-B28F-F1C9F12F758B}" dt="2023-10-21T11:24:53.360" v="704"/>
          <ac:cxnSpMkLst>
            <pc:docMk/>
            <pc:sldMk cId="431416090" sldId="273"/>
            <ac:cxnSpMk id="37" creationId="{15F1CC53-719A-4763-BF30-5E25A63CEF3C}"/>
          </ac:cxnSpMkLst>
        </pc:cxnChg>
        <pc:cxnChg chg="add del">
          <ac:chgData name="Shahd Omer (2130010)" userId="10fe6e33-6571-48ee-ae21-bdb083fcae17" providerId="ADAL" clId="{FF7C83DA-0E52-4ECA-B28F-F1C9F12F758B}" dt="2023-10-21T11:24:53.360" v="704"/>
          <ac:cxnSpMkLst>
            <pc:docMk/>
            <pc:sldMk cId="431416090" sldId="273"/>
            <ac:cxnSpMk id="38" creationId="{5ECB1430-5CD1-470D-8F0F-7EDE4C790297}"/>
          </ac:cxnSpMkLst>
        </pc:cxnChg>
      </pc:sldChg>
      <pc:sldChg chg="addSp delSp modSp mod modTransition setBg setClrOvrMap delDesignElem">
        <pc:chgData name="Shahd Omer (2130010)" userId="10fe6e33-6571-48ee-ae21-bdb083fcae17" providerId="ADAL" clId="{FF7C83DA-0E52-4ECA-B28F-F1C9F12F758B}" dt="2023-10-21T18:41:42.359" v="1422"/>
        <pc:sldMkLst>
          <pc:docMk/>
          <pc:sldMk cId="1318529470" sldId="275"/>
        </pc:sldMkLst>
        <pc:spChg chg="mod ord">
          <ac:chgData name="Shahd Omer (2130010)" userId="10fe6e33-6571-48ee-ae21-bdb083fcae17" providerId="ADAL" clId="{FF7C83DA-0E52-4ECA-B28F-F1C9F12F758B}" dt="2023-10-21T18:26:51.220" v="1340" actId="20577"/>
          <ac:spMkLst>
            <pc:docMk/>
            <pc:sldMk cId="1318529470" sldId="275"/>
            <ac:spMk id="4" creationId="{48B8633C-14C8-EC1A-16CA-6A64FAC07505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1318529470" sldId="275"/>
            <ac:spMk id="10" creationId="{0CABCAE3-64FC-4149-819F-2C1812824154}"/>
          </ac:spMkLst>
        </pc:spChg>
        <pc:spChg chg="add del">
          <ac:chgData name="Shahd Omer (2130010)" userId="10fe6e33-6571-48ee-ae21-bdb083fcae17" providerId="ADAL" clId="{FF7C83DA-0E52-4ECA-B28F-F1C9F12F758B}" dt="2023-10-21T11:25:55.312" v="707"/>
          <ac:spMkLst>
            <pc:docMk/>
            <pc:sldMk cId="1318529470" sldId="275"/>
            <ac:spMk id="11" creationId="{B32DC26D-8B9B-4CC1-B3CC-D3EA0FB162CD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1318529470" sldId="275"/>
            <ac:spMk id="18" creationId="{1C2A4B30-77D7-4FFB-8B53-A88BD68CABD2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1318529470" sldId="275"/>
            <ac:spMk id="22" creationId="{01E4D783-AD45-49E7-B6C7-BBACB8290688}"/>
          </ac:spMkLst>
        </pc:spChg>
        <pc:picChg chg="mod">
          <ac:chgData name="Shahd Omer (2130010)" userId="10fe6e33-6571-48ee-ae21-bdb083fcae17" providerId="ADAL" clId="{FF7C83DA-0E52-4ECA-B28F-F1C9F12F758B}" dt="2023-10-21T11:56:20.996" v="731" actId="1440"/>
          <ac:picMkLst>
            <pc:docMk/>
            <pc:sldMk cId="1318529470" sldId="275"/>
            <ac:picMk id="2" creationId="{5654BD22-C82B-A35B-BA61-AED38B206D7D}"/>
          </ac:picMkLst>
        </pc:picChg>
        <pc:picChg chg="del">
          <ac:chgData name="Shahd Omer (2130010)" userId="10fe6e33-6571-48ee-ae21-bdb083fcae17" providerId="ADAL" clId="{FF7C83DA-0E52-4ECA-B28F-F1C9F12F758B}" dt="2023-10-21T11:13:06.215" v="569"/>
          <ac:picMkLst>
            <pc:docMk/>
            <pc:sldMk cId="1318529470" sldId="275"/>
            <ac:picMk id="12" creationId="{012FDCFE-9AD2-4D8A-8CBF-B3AA37EBF6DD}"/>
          </ac:picMkLst>
        </pc:picChg>
        <pc:cxnChg chg="add del">
          <ac:chgData name="Shahd Omer (2130010)" userId="10fe6e33-6571-48ee-ae21-bdb083fcae17" providerId="ADAL" clId="{FF7C83DA-0E52-4ECA-B28F-F1C9F12F758B}" dt="2023-10-21T11:25:55.312" v="707"/>
          <ac:cxnSpMkLst>
            <pc:docMk/>
            <pc:sldMk cId="1318529470" sldId="275"/>
            <ac:cxnSpMk id="9" creationId="{15F1CC53-719A-4763-BF30-5E25A63CEF3C}"/>
          </ac:cxnSpMkLst>
        </pc:cxnChg>
        <pc:cxnChg chg="add del">
          <ac:chgData name="Shahd Omer (2130010)" userId="10fe6e33-6571-48ee-ae21-bdb083fcae17" providerId="ADAL" clId="{FF7C83DA-0E52-4ECA-B28F-F1C9F12F758B}" dt="2023-10-21T11:25:55.312" v="707"/>
          <ac:cxnSpMkLst>
            <pc:docMk/>
            <pc:sldMk cId="1318529470" sldId="275"/>
            <ac:cxnSpMk id="13" creationId="{FBB7ADC3-53A0-44F2-914A-78CADAF33411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1318529470" sldId="275"/>
            <ac:cxnSpMk id="14" creationId="{FBD463FC-4CA8-4FF4-85A3-AF9F4B98D210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1318529470" sldId="275"/>
            <ac:cxnSpMk id="16" creationId="{A56012FD-74A8-4C91-B318-435CF2B71927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1318529470" sldId="275"/>
            <ac:cxnSpMk id="20" creationId="{373AAE2E-5D6B-4952-A4BB-546C49F8DE4B}"/>
          </ac:cxnSpMkLst>
        </pc:cxnChg>
      </pc:sldChg>
      <pc:sldChg chg="delSp del delDesignElem">
        <pc:chgData name="Shahd Omer (2130010)" userId="10fe6e33-6571-48ee-ae21-bdb083fcae17" providerId="ADAL" clId="{FF7C83DA-0E52-4ECA-B28F-F1C9F12F758B}" dt="2023-10-21T11:59:35.010" v="744" actId="2696"/>
        <pc:sldMkLst>
          <pc:docMk/>
          <pc:sldMk cId="809519959" sldId="296"/>
        </pc:sldMkLst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809519959" sldId="296"/>
            <ac:spMk id="10" creationId="{0CABCAE3-64FC-4149-819F-2C1812824154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809519959" sldId="296"/>
            <ac:spMk id="18" creationId="{45C76AC0-BB6B-419E-A327-AFA29750080A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809519959" sldId="296"/>
            <ac:spMk id="22" creationId="{8B0E4246-09B8-46D7-A0D2-4D264863AD39}"/>
          </ac:spMkLst>
        </pc:spChg>
        <pc:picChg chg="del">
          <ac:chgData name="Shahd Omer (2130010)" userId="10fe6e33-6571-48ee-ae21-bdb083fcae17" providerId="ADAL" clId="{FF7C83DA-0E52-4ECA-B28F-F1C9F12F758B}" dt="2023-10-21T11:13:06.215" v="569"/>
          <ac:picMkLst>
            <pc:docMk/>
            <pc:sldMk cId="809519959" sldId="296"/>
            <ac:picMk id="12" creationId="{012FDCFE-9AD2-4D8A-8CBF-B3AA37EBF6DD}"/>
          </ac:picMkLst>
        </pc:picChg>
        <pc:picChg chg="del">
          <ac:chgData name="Shahd Omer (2130010)" userId="10fe6e33-6571-48ee-ae21-bdb083fcae17" providerId="ADAL" clId="{FF7C83DA-0E52-4ECA-B28F-F1C9F12F758B}" dt="2023-10-21T11:13:06.215" v="569"/>
          <ac:picMkLst>
            <pc:docMk/>
            <pc:sldMk cId="809519959" sldId="296"/>
            <ac:picMk id="24" creationId="{F50C8D8D-B32F-4194-8321-164EC442750E}"/>
          </ac:picMkLst>
        </pc:pic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809519959" sldId="296"/>
            <ac:cxnSpMk id="14" creationId="{FBD463FC-4CA8-4FF4-85A3-AF9F4B98D210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809519959" sldId="296"/>
            <ac:cxnSpMk id="16" creationId="{A56012FD-74A8-4C91-B318-435CF2B71927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809519959" sldId="296"/>
            <ac:cxnSpMk id="20" creationId="{B3E0B6A3-E197-43D6-82D5-7455DAB1A746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809519959" sldId="296"/>
            <ac:cxnSpMk id="26" creationId="{5BD24D8B-8573-4260-B700-E860AD6D2A8E}"/>
          </ac:cxnSpMkLst>
        </pc:cxnChg>
      </pc:sldChg>
      <pc:sldChg chg="del">
        <pc:chgData name="Shahd Omer (2130010)" userId="10fe6e33-6571-48ee-ae21-bdb083fcae17" providerId="ADAL" clId="{FF7C83DA-0E52-4ECA-B28F-F1C9F12F758B}" dt="2023-10-21T15:21:12.346" v="1268" actId="2696"/>
        <pc:sldMkLst>
          <pc:docMk/>
          <pc:sldMk cId="1032799039" sldId="302"/>
        </pc:sldMkLst>
      </pc:sldChg>
      <pc:sldChg chg="addSp delSp modSp mod modTransition setBg modAnim delDesignElem">
        <pc:chgData name="Shahd Omer (2130010)" userId="10fe6e33-6571-48ee-ae21-bdb083fcae17" providerId="ADAL" clId="{FF7C83DA-0E52-4ECA-B28F-F1C9F12F758B}" dt="2023-10-21T18:44:55.408" v="1446" actId="14100"/>
        <pc:sldMkLst>
          <pc:docMk/>
          <pc:sldMk cId="1859580393" sldId="316"/>
        </pc:sldMkLst>
        <pc:spChg chg="mod">
          <ac:chgData name="Shahd Omer (2130010)" userId="10fe6e33-6571-48ee-ae21-bdb083fcae17" providerId="ADAL" clId="{FF7C83DA-0E52-4ECA-B28F-F1C9F12F758B}" dt="2023-10-21T18:44:55.408" v="1446" actId="14100"/>
          <ac:spMkLst>
            <pc:docMk/>
            <pc:sldMk cId="1859580393" sldId="316"/>
            <ac:spMk id="2" creationId="{5238B767-A267-71FC-952E-5BD632429EB2}"/>
          </ac:spMkLst>
        </pc:spChg>
        <pc:spChg chg="add del">
          <ac:chgData name="Shahd Omer (2130010)" userId="10fe6e33-6571-48ee-ae21-bdb083fcae17" providerId="ADAL" clId="{FF7C83DA-0E52-4ECA-B28F-F1C9F12F758B}" dt="2023-10-21T11:17:21.170" v="607"/>
          <ac:spMkLst>
            <pc:docMk/>
            <pc:sldMk cId="1859580393" sldId="316"/>
            <ac:spMk id="14" creationId="{989BE678-777B-482A-A616-FEDC47B162E5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1859580393" sldId="316"/>
            <ac:spMk id="17" creationId="{1CE580D1-F917-4567-AFB4-99AA9B52ADF0}"/>
          </ac:spMkLst>
        </pc:spChg>
        <pc:spChg chg="add del">
          <ac:chgData name="Shahd Omer (2130010)" userId="10fe6e33-6571-48ee-ae21-bdb083fcae17" providerId="ADAL" clId="{FF7C83DA-0E52-4ECA-B28F-F1C9F12F758B}" dt="2023-10-21T11:17:21.170" v="607"/>
          <ac:spMkLst>
            <pc:docMk/>
            <pc:sldMk cId="1859580393" sldId="316"/>
            <ac:spMk id="20" creationId="{D28BE0C3-2102-4820-B88B-A448B1840D14}"/>
          </ac:spMkLst>
        </pc:spChg>
        <pc:spChg chg="add del">
          <ac:chgData name="Shahd Omer (2130010)" userId="10fe6e33-6571-48ee-ae21-bdb083fcae17" providerId="ADAL" clId="{FF7C83DA-0E52-4ECA-B28F-F1C9F12F758B}" dt="2023-10-21T11:17:21.170" v="607"/>
          <ac:spMkLst>
            <pc:docMk/>
            <pc:sldMk cId="1859580393" sldId="316"/>
            <ac:spMk id="22" creationId="{C8A3C342-1D03-412F-8DD3-BF519E8E0AE9}"/>
          </ac:spMkLst>
        </pc:spChg>
        <pc:spChg chg="add del">
          <ac:chgData name="Shahd Omer (2130010)" userId="10fe6e33-6571-48ee-ae21-bdb083fcae17" providerId="ADAL" clId="{FF7C83DA-0E52-4ECA-B28F-F1C9F12F758B}" dt="2023-10-21T11:17:21.170" v="607"/>
          <ac:spMkLst>
            <pc:docMk/>
            <pc:sldMk cId="1859580393" sldId="316"/>
            <ac:spMk id="24" creationId="{81CC9B02-E087-4350-AEBD-2C3CF001AF01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1859580393" sldId="316"/>
            <ac:spMk id="25" creationId="{021A4066-B261-49FE-952E-A0FE3EE75CD2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1859580393" sldId="316"/>
            <ac:spMk id="29" creationId="{81958111-BC13-4D45-AB27-0C2C83F9BA64}"/>
          </ac:spMkLst>
        </pc:spChg>
        <pc:grpChg chg="del">
          <ac:chgData name="Shahd Omer (2130010)" userId="10fe6e33-6571-48ee-ae21-bdb083fcae17" providerId="ADAL" clId="{FF7C83DA-0E52-4ECA-B28F-F1C9F12F758B}" dt="2023-10-21T11:13:06.215" v="569"/>
          <ac:grpSpMkLst>
            <pc:docMk/>
            <pc:sldMk cId="1859580393" sldId="316"/>
            <ac:grpSpMk id="31" creationId="{82188758-E18A-4CE5-9D03-F4BF5D887C3F}"/>
          </ac:grpSpMkLst>
        </pc:grpChg>
        <pc:picChg chg="mod">
          <ac:chgData name="Shahd Omer (2130010)" userId="10fe6e33-6571-48ee-ae21-bdb083fcae17" providerId="ADAL" clId="{FF7C83DA-0E52-4ECA-B28F-F1C9F12F758B}" dt="2023-10-21T11:58:46.727" v="743" actId="1440"/>
          <ac:picMkLst>
            <pc:docMk/>
            <pc:sldMk cId="1859580393" sldId="316"/>
            <ac:picMk id="5" creationId="{F92BE4B6-222D-0451-45E4-179F73F213B1}"/>
          </ac:picMkLst>
        </pc:picChg>
        <pc:picChg chg="add del">
          <ac:chgData name="Shahd Omer (2130010)" userId="10fe6e33-6571-48ee-ae21-bdb083fcae17" providerId="ADAL" clId="{FF7C83DA-0E52-4ECA-B28F-F1C9F12F758B}" dt="2023-10-21T11:17:21.170" v="607"/>
          <ac:picMkLst>
            <pc:docMk/>
            <pc:sldMk cId="1859580393" sldId="316"/>
            <ac:picMk id="10" creationId="{DF19BAF3-7E20-4B9D-B544-BABAEEA1FA75}"/>
          </ac:picMkLst>
        </pc:picChg>
        <pc:picChg chg="add del">
          <ac:chgData name="Shahd Omer (2130010)" userId="10fe6e33-6571-48ee-ae21-bdb083fcae17" providerId="ADAL" clId="{FF7C83DA-0E52-4ECA-B28F-F1C9F12F758B}" dt="2023-10-21T11:17:21.170" v="607"/>
          <ac:picMkLst>
            <pc:docMk/>
            <pc:sldMk cId="1859580393" sldId="316"/>
            <ac:picMk id="12" creationId="{950648F4-ABCD-4DF0-8641-76CFB2354721}"/>
          </ac:picMkLst>
        </pc:picChg>
        <pc:picChg chg="add del">
          <ac:chgData name="Shahd Omer (2130010)" userId="10fe6e33-6571-48ee-ae21-bdb083fcae17" providerId="ADAL" clId="{FF7C83DA-0E52-4ECA-B28F-F1C9F12F758B}" dt="2023-10-21T11:17:21.170" v="607"/>
          <ac:picMkLst>
            <pc:docMk/>
            <pc:sldMk cId="1859580393" sldId="316"/>
            <ac:picMk id="16" creationId="{CF1EB4BD-9C7E-4AA3-9681-C7EB0DA6250B}"/>
          </ac:picMkLst>
        </pc:picChg>
        <pc:picChg chg="add del">
          <ac:chgData name="Shahd Omer (2130010)" userId="10fe6e33-6571-48ee-ae21-bdb083fcae17" providerId="ADAL" clId="{FF7C83DA-0E52-4ECA-B28F-F1C9F12F758B}" dt="2023-10-21T11:17:21.170" v="607"/>
          <ac:picMkLst>
            <pc:docMk/>
            <pc:sldMk cId="1859580393" sldId="316"/>
            <ac:picMk id="18" creationId="{94AAE3AA-3759-4D28-B0EF-575F25A5146C}"/>
          </ac:picMkLst>
        </pc:picChg>
        <pc:picChg chg="del">
          <ac:chgData name="Shahd Omer (2130010)" userId="10fe6e33-6571-48ee-ae21-bdb083fcae17" providerId="ADAL" clId="{FF7C83DA-0E52-4ECA-B28F-F1C9F12F758B}" dt="2023-10-21T11:13:06.215" v="569"/>
          <ac:picMkLst>
            <pc:docMk/>
            <pc:sldMk cId="1859580393" sldId="316"/>
            <ac:picMk id="19" creationId="{1F5620B8-A2D8-4568-B566-F0453A0D9167}"/>
          </ac:picMkLst>
        </pc:picChg>
        <pc:picChg chg="del">
          <ac:chgData name="Shahd Omer (2130010)" userId="10fe6e33-6571-48ee-ae21-bdb083fcae17" providerId="ADAL" clId="{FF7C83DA-0E52-4ECA-B28F-F1C9F12F758B}" dt="2023-10-21T11:13:06.215" v="569"/>
          <ac:picMkLst>
            <pc:docMk/>
            <pc:sldMk cId="1859580393" sldId="316"/>
            <ac:picMk id="35" creationId="{D42F4933-2ECF-4EE5-BCE4-F19E3CA609FE}"/>
          </ac:picMkLst>
        </pc:pic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1859580393" sldId="316"/>
            <ac:cxnSpMk id="21" creationId="{1C7D2BA4-4B7A-4596-8BCC-5CF715423894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1859580393" sldId="316"/>
            <ac:cxnSpMk id="23" creationId="{C9D4B225-18E9-4C5B-94D8-2ABE6D161E4A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1859580393" sldId="316"/>
            <ac:cxnSpMk id="27" creationId="{381B4579-E2EA-4BD7-94FF-0A0BEE135C6B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1859580393" sldId="316"/>
            <ac:cxnSpMk id="37" creationId="{C6FAC23C-014D-4AC5-AD1B-36F7D0E7EF32}"/>
          </ac:cxnSpMkLst>
        </pc:cxnChg>
      </pc:sldChg>
      <pc:sldChg chg="delSp modSp mod modTransition modAnim delDesignElem">
        <pc:chgData name="Shahd Omer (2130010)" userId="10fe6e33-6571-48ee-ae21-bdb083fcae17" providerId="ADAL" clId="{FF7C83DA-0E52-4ECA-B28F-F1C9F12F758B}" dt="2023-10-23T22:27:16.560" v="1555" actId="20577"/>
        <pc:sldMkLst>
          <pc:docMk/>
          <pc:sldMk cId="314305858" sldId="324"/>
        </pc:sldMkLst>
        <pc:spChg chg="mod">
          <ac:chgData name="Shahd Omer (2130010)" userId="10fe6e33-6571-48ee-ae21-bdb083fcae17" providerId="ADAL" clId="{FF7C83DA-0E52-4ECA-B28F-F1C9F12F758B}" dt="2023-10-23T22:27:16.560" v="1555" actId="20577"/>
          <ac:spMkLst>
            <pc:docMk/>
            <pc:sldMk cId="314305858" sldId="324"/>
            <ac:spMk id="5" creationId="{738688B8-14D3-E165-B465-B56D57F48995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314305858" sldId="324"/>
            <ac:spMk id="10" creationId="{0CABCAE3-64FC-4149-819F-2C1812824154}"/>
          </ac:spMkLst>
        </pc:spChg>
        <pc:picChg chg="mod">
          <ac:chgData name="Shahd Omer (2130010)" userId="10fe6e33-6571-48ee-ae21-bdb083fcae17" providerId="ADAL" clId="{FF7C83DA-0E52-4ECA-B28F-F1C9F12F758B}" dt="2023-10-21T11:55:00.257" v="728" actId="27349"/>
          <ac:picMkLst>
            <pc:docMk/>
            <pc:sldMk cId="314305858" sldId="324"/>
            <ac:picMk id="3" creationId="{0D072098-6CE6-A748-5703-A01187665CAB}"/>
          </ac:picMkLst>
        </pc:picChg>
        <pc:picChg chg="del">
          <ac:chgData name="Shahd Omer (2130010)" userId="10fe6e33-6571-48ee-ae21-bdb083fcae17" providerId="ADAL" clId="{FF7C83DA-0E52-4ECA-B28F-F1C9F12F758B}" dt="2023-10-21T11:13:06.215" v="569"/>
          <ac:picMkLst>
            <pc:docMk/>
            <pc:sldMk cId="314305858" sldId="324"/>
            <ac:picMk id="12" creationId="{012FDCFE-9AD2-4D8A-8CBF-B3AA37EBF6DD}"/>
          </ac:picMkLst>
        </pc:pic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314305858" sldId="324"/>
            <ac:cxnSpMk id="14" creationId="{FBD463FC-4CA8-4FF4-85A3-AF9F4B98D210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314305858" sldId="324"/>
            <ac:cxnSpMk id="16" creationId="{A56012FD-74A8-4C91-B318-435CF2B71927}"/>
          </ac:cxnSpMkLst>
        </pc:cxnChg>
      </pc:sldChg>
      <pc:sldChg chg="delSp del delDesignElem">
        <pc:chgData name="Shahd Omer (2130010)" userId="10fe6e33-6571-48ee-ae21-bdb083fcae17" providerId="ADAL" clId="{FF7C83DA-0E52-4ECA-B28F-F1C9F12F758B}" dt="2023-10-21T11:59:45.320" v="746" actId="2696"/>
        <pc:sldMkLst>
          <pc:docMk/>
          <pc:sldMk cId="911025777" sldId="326"/>
        </pc:sldMkLst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911025777" sldId="326"/>
            <ac:spMk id="16" creationId="{07DE5115-89C8-4B9C-B0E8-78A15C20CC50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911025777" sldId="326"/>
            <ac:spMk id="18" creationId="{4A6402E2-72CC-4683-9B83-11265402E5CE}"/>
          </ac:spMkLst>
        </pc:spChg>
      </pc:sldChg>
      <pc:sldChg chg="del">
        <pc:chgData name="Shahd Omer (2130010)" userId="10fe6e33-6571-48ee-ae21-bdb083fcae17" providerId="ADAL" clId="{FF7C83DA-0E52-4ECA-B28F-F1C9F12F758B}" dt="2023-10-21T12:00:02.975" v="749" actId="2696"/>
        <pc:sldMkLst>
          <pc:docMk/>
          <pc:sldMk cId="2826144915" sldId="329"/>
        </pc:sldMkLst>
      </pc:sldChg>
      <pc:sldChg chg="delSp del delDesignElem">
        <pc:chgData name="Shahd Omer (2130010)" userId="10fe6e33-6571-48ee-ae21-bdb083fcae17" providerId="ADAL" clId="{FF7C83DA-0E52-4ECA-B28F-F1C9F12F758B}" dt="2023-10-21T11:59:57.587" v="748" actId="2696"/>
        <pc:sldMkLst>
          <pc:docMk/>
          <pc:sldMk cId="2879545375" sldId="330"/>
        </pc:sldMkLst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2879545375" sldId="330"/>
            <ac:spMk id="9" creationId="{1CE580D1-F917-4567-AFB4-99AA9B52ADF0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2879545375" sldId="330"/>
            <ac:spMk id="17" creationId="{C6870151-9189-4C3A-8379-EF3D95827A0A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2879545375" sldId="330"/>
            <ac:spMk id="19" creationId="{123EA69C-102A-4DD0-9547-05DCD271D159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2879545375" sldId="330"/>
            <ac:spMk id="21" creationId="{6A862265-5CA3-4C40-8582-7534C3B03C2A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2879545375" sldId="330"/>
            <ac:spMk id="23" creationId="{600EF80B-0391-4082-9AF5-F15B091B4CE9}"/>
          </ac:spMkLst>
        </pc:spChg>
        <pc:spChg chg="del">
          <ac:chgData name="Shahd Omer (2130010)" userId="10fe6e33-6571-48ee-ae21-bdb083fcae17" providerId="ADAL" clId="{FF7C83DA-0E52-4ECA-B28F-F1C9F12F758B}" dt="2023-10-21T11:13:06.215" v="569"/>
          <ac:spMkLst>
            <pc:docMk/>
            <pc:sldMk cId="2879545375" sldId="330"/>
            <ac:spMk id="27" creationId="{3FBF03E8-C602-4192-9C52-F84B29FDCC88}"/>
          </ac:spMkLst>
        </pc:spChg>
        <pc:picChg chg="del">
          <ac:chgData name="Shahd Omer (2130010)" userId="10fe6e33-6571-48ee-ae21-bdb083fcae17" providerId="ADAL" clId="{FF7C83DA-0E52-4ECA-B28F-F1C9F12F758B}" dt="2023-10-21T11:13:06.215" v="569"/>
          <ac:picMkLst>
            <pc:docMk/>
            <pc:sldMk cId="2879545375" sldId="330"/>
            <ac:picMk id="11" creationId="{1F5620B8-A2D8-4568-B566-F0453A0D9167}"/>
          </ac:picMkLst>
        </pc:pic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2879545375" sldId="330"/>
            <ac:cxnSpMk id="13" creationId="{1C7D2BA4-4B7A-4596-8BCC-5CF715423894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2879545375" sldId="330"/>
            <ac:cxnSpMk id="15" creationId="{C9D4B225-18E9-4C5B-94D8-2ABE6D161E4A}"/>
          </ac:cxnSpMkLst>
        </pc:cxnChg>
        <pc:cxnChg chg="del">
          <ac:chgData name="Shahd Omer (2130010)" userId="10fe6e33-6571-48ee-ae21-bdb083fcae17" providerId="ADAL" clId="{FF7C83DA-0E52-4ECA-B28F-F1C9F12F758B}" dt="2023-10-21T11:13:06.215" v="569"/>
          <ac:cxnSpMkLst>
            <pc:docMk/>
            <pc:sldMk cId="2879545375" sldId="330"/>
            <ac:cxnSpMk id="25" creationId="{D33AC32D-5F44-45F7-A0BD-7C11A86BED57}"/>
          </ac:cxnSpMkLst>
        </pc:cxnChg>
      </pc:sldChg>
      <pc:sldChg chg="del">
        <pc:chgData name="Shahd Omer (2130010)" userId="10fe6e33-6571-48ee-ae21-bdb083fcae17" providerId="ADAL" clId="{FF7C83DA-0E52-4ECA-B28F-F1C9F12F758B}" dt="2023-10-21T12:00:09.906" v="750" actId="2696"/>
        <pc:sldMkLst>
          <pc:docMk/>
          <pc:sldMk cId="386910191" sldId="331"/>
        </pc:sldMkLst>
      </pc:sldChg>
      <pc:sldChg chg="del">
        <pc:chgData name="Shahd Omer (2130010)" userId="10fe6e33-6571-48ee-ae21-bdb083fcae17" providerId="ADAL" clId="{FF7C83DA-0E52-4ECA-B28F-F1C9F12F758B}" dt="2023-10-21T11:59:39.442" v="745" actId="2696"/>
        <pc:sldMkLst>
          <pc:docMk/>
          <pc:sldMk cId="845183653" sldId="333"/>
        </pc:sldMkLst>
      </pc:sldChg>
      <pc:sldMasterChg chg="modTransition modSldLayout">
        <pc:chgData name="Shahd Omer (2130010)" userId="10fe6e33-6571-48ee-ae21-bdb083fcae17" providerId="ADAL" clId="{FF7C83DA-0E52-4ECA-B28F-F1C9F12F758B}" dt="2023-10-21T11:13:06.215" v="569"/>
        <pc:sldMasterMkLst>
          <pc:docMk/>
          <pc:sldMasterMk cId="454797826" sldId="2147483672"/>
        </pc:sldMasterMkLst>
        <pc:sldLayoutChg chg="modTransition">
          <pc:chgData name="Shahd Omer (2130010)" userId="10fe6e33-6571-48ee-ae21-bdb083fcae17" providerId="ADAL" clId="{FF7C83DA-0E52-4ECA-B28F-F1C9F12F758B}" dt="2023-10-21T11:13:06.215" v="569"/>
          <pc:sldLayoutMkLst>
            <pc:docMk/>
            <pc:sldMasterMk cId="454797826" sldId="2147483672"/>
            <pc:sldLayoutMk cId="3120279186" sldId="2147483673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3:06.215" v="569"/>
          <pc:sldLayoutMkLst>
            <pc:docMk/>
            <pc:sldMasterMk cId="454797826" sldId="2147483672"/>
            <pc:sldLayoutMk cId="3639016480" sldId="2147483674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3:06.215" v="569"/>
          <pc:sldLayoutMkLst>
            <pc:docMk/>
            <pc:sldMasterMk cId="454797826" sldId="2147483672"/>
            <pc:sldLayoutMk cId="940345510" sldId="2147483675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3:06.215" v="569"/>
          <pc:sldLayoutMkLst>
            <pc:docMk/>
            <pc:sldMasterMk cId="454797826" sldId="2147483672"/>
            <pc:sldLayoutMk cId="3439774376" sldId="2147483676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3:06.215" v="569"/>
          <pc:sldLayoutMkLst>
            <pc:docMk/>
            <pc:sldMasterMk cId="454797826" sldId="2147483672"/>
            <pc:sldLayoutMk cId="4234207136" sldId="2147483677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3:06.215" v="569"/>
          <pc:sldLayoutMkLst>
            <pc:docMk/>
            <pc:sldMasterMk cId="454797826" sldId="2147483672"/>
            <pc:sldLayoutMk cId="2378542745" sldId="2147483678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3:06.215" v="569"/>
          <pc:sldLayoutMkLst>
            <pc:docMk/>
            <pc:sldMasterMk cId="454797826" sldId="2147483672"/>
            <pc:sldLayoutMk cId="2817503625" sldId="2147483679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3:06.215" v="569"/>
          <pc:sldLayoutMkLst>
            <pc:docMk/>
            <pc:sldMasterMk cId="454797826" sldId="2147483672"/>
            <pc:sldLayoutMk cId="1792968188" sldId="2147483680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3:06.215" v="569"/>
          <pc:sldLayoutMkLst>
            <pc:docMk/>
            <pc:sldMasterMk cId="454797826" sldId="2147483672"/>
            <pc:sldLayoutMk cId="3741633928" sldId="2147483681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3:06.215" v="569"/>
          <pc:sldLayoutMkLst>
            <pc:docMk/>
            <pc:sldMasterMk cId="454797826" sldId="2147483672"/>
            <pc:sldLayoutMk cId="121148482" sldId="2147483688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3:06.215" v="569"/>
          <pc:sldLayoutMkLst>
            <pc:docMk/>
            <pc:sldMasterMk cId="454797826" sldId="2147483672"/>
            <pc:sldLayoutMk cId="3915904044" sldId="2147483689"/>
          </pc:sldLayoutMkLst>
        </pc:sldLayoutChg>
      </pc:sldMasterChg>
      <pc:sldMasterChg chg="modTransition modSldLayout">
        <pc:chgData name="Shahd Omer (2130010)" userId="10fe6e33-6571-48ee-ae21-bdb083fcae17" providerId="ADAL" clId="{FF7C83DA-0E52-4ECA-B28F-F1C9F12F758B}" dt="2023-10-21T11:17:21.170" v="607"/>
        <pc:sldMasterMkLst>
          <pc:docMk/>
          <pc:sldMasterMk cId="1241172129" sldId="2147483690"/>
        </pc:sldMasterMkLst>
        <pc:sldLayoutChg chg="modTransition">
          <pc:chgData name="Shahd Omer (2130010)" userId="10fe6e33-6571-48ee-ae21-bdb083fcae17" providerId="ADAL" clId="{FF7C83DA-0E52-4ECA-B28F-F1C9F12F758B}" dt="2023-10-21T11:17:21.170" v="607"/>
          <pc:sldLayoutMkLst>
            <pc:docMk/>
            <pc:sldMasterMk cId="1241172129" sldId="2147483690"/>
            <pc:sldLayoutMk cId="133515778" sldId="2147483691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7:21.170" v="607"/>
          <pc:sldLayoutMkLst>
            <pc:docMk/>
            <pc:sldMasterMk cId="1241172129" sldId="2147483690"/>
            <pc:sldLayoutMk cId="1460907555" sldId="2147483692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7:21.170" v="607"/>
          <pc:sldLayoutMkLst>
            <pc:docMk/>
            <pc:sldMasterMk cId="1241172129" sldId="2147483690"/>
            <pc:sldLayoutMk cId="1745096411" sldId="2147483693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7:21.170" v="607"/>
          <pc:sldLayoutMkLst>
            <pc:docMk/>
            <pc:sldMasterMk cId="1241172129" sldId="2147483690"/>
            <pc:sldLayoutMk cId="2281346567" sldId="2147483694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7:21.170" v="607"/>
          <pc:sldLayoutMkLst>
            <pc:docMk/>
            <pc:sldMasterMk cId="1241172129" sldId="2147483690"/>
            <pc:sldLayoutMk cId="2264728186" sldId="2147483695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7:21.170" v="607"/>
          <pc:sldLayoutMkLst>
            <pc:docMk/>
            <pc:sldMasterMk cId="1241172129" sldId="2147483690"/>
            <pc:sldLayoutMk cId="191222514" sldId="2147483696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7:21.170" v="607"/>
          <pc:sldLayoutMkLst>
            <pc:docMk/>
            <pc:sldMasterMk cId="1241172129" sldId="2147483690"/>
            <pc:sldLayoutMk cId="2936688027" sldId="2147483697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7:21.170" v="607"/>
          <pc:sldLayoutMkLst>
            <pc:docMk/>
            <pc:sldMasterMk cId="1241172129" sldId="2147483690"/>
            <pc:sldLayoutMk cId="2525280993" sldId="2147483698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7:21.170" v="607"/>
          <pc:sldLayoutMkLst>
            <pc:docMk/>
            <pc:sldMasterMk cId="1241172129" sldId="2147483690"/>
            <pc:sldLayoutMk cId="3754732091" sldId="2147483699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7:21.170" v="607"/>
          <pc:sldLayoutMkLst>
            <pc:docMk/>
            <pc:sldMasterMk cId="1241172129" sldId="2147483690"/>
            <pc:sldLayoutMk cId="1534836019" sldId="2147483700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17:21.170" v="607"/>
          <pc:sldLayoutMkLst>
            <pc:docMk/>
            <pc:sldMasterMk cId="1241172129" sldId="2147483690"/>
            <pc:sldLayoutMk cId="567425944" sldId="2147483701"/>
          </pc:sldLayoutMkLst>
        </pc:sldLayoutChg>
      </pc:sldMasterChg>
      <pc:sldMasterChg chg="modTransition modSldLayout">
        <pc:chgData name="Shahd Omer (2130010)" userId="10fe6e33-6571-48ee-ae21-bdb083fcae17" providerId="ADAL" clId="{FF7C83DA-0E52-4ECA-B28F-F1C9F12F758B}" dt="2023-10-21T11:24:53.360" v="704"/>
        <pc:sldMasterMkLst>
          <pc:docMk/>
          <pc:sldMasterMk cId="1449657597" sldId="2147483702"/>
        </pc:sldMasterMkLst>
        <pc:sldLayoutChg chg="modTransition">
          <pc:chgData name="Shahd Omer (2130010)" userId="10fe6e33-6571-48ee-ae21-bdb083fcae17" providerId="ADAL" clId="{FF7C83DA-0E52-4ECA-B28F-F1C9F12F758B}" dt="2023-10-21T11:24:53.360" v="704"/>
          <pc:sldLayoutMkLst>
            <pc:docMk/>
            <pc:sldMasterMk cId="1449657597" sldId="2147483702"/>
            <pc:sldLayoutMk cId="1552279632" sldId="2147483703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4:53.360" v="704"/>
          <pc:sldLayoutMkLst>
            <pc:docMk/>
            <pc:sldMasterMk cId="1449657597" sldId="2147483702"/>
            <pc:sldLayoutMk cId="2008800369" sldId="2147483704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4:53.360" v="704"/>
          <pc:sldLayoutMkLst>
            <pc:docMk/>
            <pc:sldMasterMk cId="1449657597" sldId="2147483702"/>
            <pc:sldLayoutMk cId="1302545845" sldId="2147483705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4:53.360" v="704"/>
          <pc:sldLayoutMkLst>
            <pc:docMk/>
            <pc:sldMasterMk cId="1449657597" sldId="2147483702"/>
            <pc:sldLayoutMk cId="3219714374" sldId="2147483706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4:53.360" v="704"/>
          <pc:sldLayoutMkLst>
            <pc:docMk/>
            <pc:sldMasterMk cId="1449657597" sldId="2147483702"/>
            <pc:sldLayoutMk cId="3608631529" sldId="2147483707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4:53.360" v="704"/>
          <pc:sldLayoutMkLst>
            <pc:docMk/>
            <pc:sldMasterMk cId="1449657597" sldId="2147483702"/>
            <pc:sldLayoutMk cId="2968143697" sldId="2147483708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4:53.360" v="704"/>
          <pc:sldLayoutMkLst>
            <pc:docMk/>
            <pc:sldMasterMk cId="1449657597" sldId="2147483702"/>
            <pc:sldLayoutMk cId="3752605165" sldId="2147483709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4:53.360" v="704"/>
          <pc:sldLayoutMkLst>
            <pc:docMk/>
            <pc:sldMasterMk cId="1449657597" sldId="2147483702"/>
            <pc:sldLayoutMk cId="2553825399" sldId="2147483710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4:53.360" v="704"/>
          <pc:sldLayoutMkLst>
            <pc:docMk/>
            <pc:sldMasterMk cId="1449657597" sldId="2147483702"/>
            <pc:sldLayoutMk cId="3514746553" sldId="2147483711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4:53.360" v="704"/>
          <pc:sldLayoutMkLst>
            <pc:docMk/>
            <pc:sldMasterMk cId="1449657597" sldId="2147483702"/>
            <pc:sldLayoutMk cId="3129684997" sldId="2147483712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4:53.360" v="704"/>
          <pc:sldLayoutMkLst>
            <pc:docMk/>
            <pc:sldMasterMk cId="1449657597" sldId="2147483702"/>
            <pc:sldLayoutMk cId="3887477684" sldId="2147483713"/>
          </pc:sldLayoutMkLst>
        </pc:sldLayoutChg>
      </pc:sldMasterChg>
      <pc:sldMasterChg chg="modTransition modSldLayout">
        <pc:chgData name="Shahd Omer (2130010)" userId="10fe6e33-6571-48ee-ae21-bdb083fcae17" providerId="ADAL" clId="{FF7C83DA-0E52-4ECA-B28F-F1C9F12F758B}" dt="2023-10-21T11:25:55.312" v="707"/>
        <pc:sldMasterMkLst>
          <pc:docMk/>
          <pc:sldMasterMk cId="1431426311" sldId="2147483714"/>
        </pc:sldMasterMkLst>
        <pc:sldLayoutChg chg="modTransition">
          <pc:chgData name="Shahd Omer (2130010)" userId="10fe6e33-6571-48ee-ae21-bdb083fcae17" providerId="ADAL" clId="{FF7C83DA-0E52-4ECA-B28F-F1C9F12F758B}" dt="2023-10-21T11:25:55.312" v="707"/>
          <pc:sldLayoutMkLst>
            <pc:docMk/>
            <pc:sldMasterMk cId="1431426311" sldId="2147483714"/>
            <pc:sldLayoutMk cId="429214228" sldId="2147483715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5:55.312" v="707"/>
          <pc:sldLayoutMkLst>
            <pc:docMk/>
            <pc:sldMasterMk cId="1431426311" sldId="2147483714"/>
            <pc:sldLayoutMk cId="1041558900" sldId="2147483716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5:55.312" v="707"/>
          <pc:sldLayoutMkLst>
            <pc:docMk/>
            <pc:sldMasterMk cId="1431426311" sldId="2147483714"/>
            <pc:sldLayoutMk cId="3699062467" sldId="2147483717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5:55.312" v="707"/>
          <pc:sldLayoutMkLst>
            <pc:docMk/>
            <pc:sldMasterMk cId="1431426311" sldId="2147483714"/>
            <pc:sldLayoutMk cId="1991020030" sldId="2147483718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5:55.312" v="707"/>
          <pc:sldLayoutMkLst>
            <pc:docMk/>
            <pc:sldMasterMk cId="1431426311" sldId="2147483714"/>
            <pc:sldLayoutMk cId="2628799710" sldId="2147483719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5:55.312" v="707"/>
          <pc:sldLayoutMkLst>
            <pc:docMk/>
            <pc:sldMasterMk cId="1431426311" sldId="2147483714"/>
            <pc:sldLayoutMk cId="2236557496" sldId="2147483720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5:55.312" v="707"/>
          <pc:sldLayoutMkLst>
            <pc:docMk/>
            <pc:sldMasterMk cId="1431426311" sldId="2147483714"/>
            <pc:sldLayoutMk cId="4062534423" sldId="2147483721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5:55.312" v="707"/>
          <pc:sldLayoutMkLst>
            <pc:docMk/>
            <pc:sldMasterMk cId="1431426311" sldId="2147483714"/>
            <pc:sldLayoutMk cId="857360041" sldId="2147483722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5:55.312" v="707"/>
          <pc:sldLayoutMkLst>
            <pc:docMk/>
            <pc:sldMasterMk cId="1431426311" sldId="2147483714"/>
            <pc:sldLayoutMk cId="2019427813" sldId="2147483723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5:55.312" v="707"/>
          <pc:sldLayoutMkLst>
            <pc:docMk/>
            <pc:sldMasterMk cId="1431426311" sldId="2147483714"/>
            <pc:sldLayoutMk cId="40225729" sldId="2147483730"/>
          </pc:sldLayoutMkLst>
        </pc:sldLayoutChg>
        <pc:sldLayoutChg chg="modTransition">
          <pc:chgData name="Shahd Omer (2130010)" userId="10fe6e33-6571-48ee-ae21-bdb083fcae17" providerId="ADAL" clId="{FF7C83DA-0E52-4ECA-B28F-F1C9F12F758B}" dt="2023-10-21T11:25:55.312" v="707"/>
          <pc:sldLayoutMkLst>
            <pc:docMk/>
            <pc:sldMasterMk cId="1431426311" sldId="2147483714"/>
            <pc:sldLayoutMk cId="3769946187" sldId="214748373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CE8300-7E0A-48F8-8058-FC78AC95BC5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62013-EA1B-437F-A205-293371C05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86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62013-EA1B-437F-A205-293371C05A0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2093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62013-EA1B-437F-A205-293371C05A0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6056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62013-EA1B-437F-A205-293371C05A0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2626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62013-EA1B-437F-A205-293371C05A0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8056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14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558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62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020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799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55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534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360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427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885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8650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955165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4653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4451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2384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5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946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D59AF9F-86B4-4354-89DB-E1A743966B36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4263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v:/r/personal/2130010_student_uwtsd_ac_uk/Documents/Recording-20231025_233559.webm?csf=1&amp;web=1&amp;e=6oz3Zc&amp;nav=eyJyZWZlcnJhbEluZm8iOnsicmVmZXJyYWxBcHAiOiJTdHJlYW1XZWJBcHAiLCJyZWZlcnJhbFZpZXciOiJTaGFyZURpYWxvZyIsInJlZmVycmFsQXBwUGxhdGZvcm0iOiJXZWIiLCJyZWZlcnJhbE1vZGUiOiJ2aWV3In19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jltr.academypublication.com/index.php/jltr/article/view/1342" TargetMode="External"/><Relationship Id="rId3" Type="http://schemas.openxmlformats.org/officeDocument/2006/relationships/hyperlink" Target="https://www.canva.com/en_gb/" TargetMode="External"/><Relationship Id="rId7" Type="http://schemas.openxmlformats.org/officeDocument/2006/relationships/hyperlink" Target="https://cyberleninka.ru/article/n/peculiarities-of-business-etiquette-in-france-and-russia-do-s-and-don-t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eb.p.ebscohost.com/abstract?direct=true&amp;profile=ehost&amp;scope=site&amp;authtype=crawler&amp;jrnl=22262172&amp;AN=160950600&amp;h=sFcGUUW%2bv0kG6zXF%2bh0%2b%2fPVLAjDCjXjnRt%2fg9v96VyMQ4ztGeU7Ux6eG3hjcua6e1F%2fO5oBzH%2fSrJBYdUo%2f88Q%3d%3d&amp;crl=c&amp;resultNs=AdminWebAuth&amp;resultLocal=ErrCrlNotAuth&amp;crlhashurl=login.aspx%3fdirect%3dtrue%26profile%3dehost%26scope%3dsite%26authtype%3dcrawler%26jrnl%3d22262172%26AN%3d160950600" TargetMode="External"/><Relationship Id="rId5" Type="http://schemas.openxmlformats.org/officeDocument/2006/relationships/hyperlink" Target="https://onlinelibrary.wiley.com/doi/abs/10.1111/josl.12091" TargetMode="External"/><Relationship Id="rId4" Type="http://schemas.openxmlformats.org/officeDocument/2006/relationships/hyperlink" Target="https://www.tandfonline.com/doi/abs/10.1080/01434632.2018.154369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84EE7-85DE-4768-9112-7E7EFA1219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37522" y="2010103"/>
            <a:ext cx="4972063" cy="226126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Benefits of Multilingualism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(Diversity Hotel &amp; Spa London )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Foreign Languages and Cultural Awareness LEVEL 5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AU" sz="14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(BMIH 5003).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B7B800-E5FC-4862-8F79-DC8369DF75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70074" y="4396391"/>
            <a:ext cx="4972063" cy="882568"/>
          </a:xfrm>
        </p:spPr>
        <p:txBody>
          <a:bodyPr>
            <a:no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Giulia G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logo for a hotel">
            <a:extLst>
              <a:ext uri="{FF2B5EF4-FFF2-40B4-BE49-F238E27FC236}">
                <a16:creationId xmlns:a16="http://schemas.microsoft.com/office/drawing/2014/main" id="{8790E6DF-A941-DD9E-3A56-270BC9AE8C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610" y="1005055"/>
            <a:ext cx="4895193" cy="54385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86404BC-99AE-4BF6-5CCB-E4F5D2FE6967}"/>
              </a:ext>
            </a:extLst>
          </p:cNvPr>
          <p:cNvSpPr txBox="1"/>
          <p:nvPr/>
        </p:nvSpPr>
        <p:spPr>
          <a:xfrm>
            <a:off x="1688677" y="3918279"/>
            <a:ext cx="29008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By: Shahd Omer.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59D481-F080-7E8C-F0E6-B185DC23A917}"/>
              </a:ext>
            </a:extLst>
          </p:cNvPr>
          <p:cNvSpPr txBox="1"/>
          <p:nvPr/>
        </p:nvSpPr>
        <p:spPr>
          <a:xfrm>
            <a:off x="1688677" y="4271371"/>
            <a:ext cx="23070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ID: 2130010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2BE0A4-6CCF-BF5C-7F82-C83F1452B62E}"/>
              </a:ext>
            </a:extLst>
          </p:cNvPr>
          <p:cNvSpPr txBox="1"/>
          <p:nvPr/>
        </p:nvSpPr>
        <p:spPr>
          <a:xfrm>
            <a:off x="606972" y="5391280"/>
            <a:ext cx="31136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By: Shahd Omer</a:t>
            </a:r>
          </a:p>
          <a:p>
            <a:r>
              <a:rPr lang="en-GB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2130010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DC54F9-8BF7-9924-F3F1-A1BCEC249AF5}"/>
              </a:ext>
            </a:extLst>
          </p:cNvPr>
          <p:cNvSpPr txBox="1"/>
          <p:nvPr/>
        </p:nvSpPr>
        <p:spPr>
          <a:xfrm>
            <a:off x="1001110" y="6258911"/>
            <a:ext cx="2073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Canva app, 2023).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A3720D-A08A-8458-6391-5EDBE07A491F}"/>
              </a:ext>
            </a:extLst>
          </p:cNvPr>
          <p:cNvSpPr txBox="1"/>
          <p:nvPr/>
        </p:nvSpPr>
        <p:spPr>
          <a:xfrm>
            <a:off x="739009" y="4736135"/>
            <a:ext cx="609731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Recording-20231025_233559.webm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551247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8688B8-14D3-E165-B465-B56D57F48995}"/>
              </a:ext>
            </a:extLst>
          </p:cNvPr>
          <p:cNvSpPr txBox="1"/>
          <p:nvPr/>
        </p:nvSpPr>
        <p:spPr>
          <a:xfrm>
            <a:off x="786764" y="583324"/>
            <a:ext cx="6287099" cy="553143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GB" dirty="0"/>
              <a:t> </a:t>
            </a:r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 -</a:t>
            </a:r>
          </a:p>
          <a:p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Welcome to our presentation on the importance of language</a:t>
            </a:r>
          </a:p>
          <a:p>
            <a:endParaRPr lang="en-GB" sz="6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 skills.</a:t>
            </a:r>
            <a:b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6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The hospitality industry relies on language proficiency.</a:t>
            </a:r>
            <a:b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6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- Let's explore the benefits of multilingualism.</a:t>
            </a:r>
          </a:p>
          <a:p>
            <a:endParaRPr lang="en-GB" sz="6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………………….</a:t>
            </a:r>
          </a:p>
          <a:p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Ippolitova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  <a:b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6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b="1" u="sng" dirty="0">
                <a:latin typeface="Arial" panose="020B0604020202020204" pitchFamily="34" charset="0"/>
                <a:cs typeface="Arial" panose="020B0604020202020204" pitchFamily="34" charset="0"/>
              </a:rPr>
              <a:t>Language selection </a:t>
            </a:r>
          </a:p>
          <a:p>
            <a:endParaRPr lang="en-GB" sz="6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We are 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utilisng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 French as our model.</a:t>
            </a:r>
            <a:b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6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an internationally known language.</a:t>
            </a:r>
          </a:p>
          <a:p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…………………….</a:t>
            </a:r>
            <a:b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6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- Why French?</a:t>
            </a:r>
            <a:b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6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- We chose French as the model language because of its global importance.</a:t>
            </a:r>
          </a:p>
          <a:p>
            <a:endParaRPr lang="en-GB" sz="6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- Where do people speak French?</a:t>
            </a:r>
          </a:p>
          <a:p>
            <a:endParaRPr lang="en-GB" dirty="0"/>
          </a:p>
        </p:txBody>
      </p:sp>
      <p:pic>
        <p:nvPicPr>
          <p:cNvPr id="3" name="Picture 2" descr="Graph paper with calculator, ruler, highlighter, and pencils">
            <a:extLst>
              <a:ext uri="{FF2B5EF4-FFF2-40B4-BE49-F238E27FC236}">
                <a16:creationId xmlns:a16="http://schemas.microsoft.com/office/drawing/2014/main" id="{0D072098-6CE6-A748-5703-A01187665C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t="14708" b="14708"/>
          <a:stretch/>
        </p:blipFill>
        <p:spPr>
          <a:xfrm>
            <a:off x="7554139" y="2505568"/>
            <a:ext cx="3500715" cy="247094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F5AAED7-4701-4235-96E4-0E78B26FC56A}"/>
              </a:ext>
            </a:extLst>
          </p:cNvPr>
          <p:cNvSpPr txBox="1"/>
          <p:nvPr/>
        </p:nvSpPr>
        <p:spPr>
          <a:xfrm>
            <a:off x="838200" y="3526300"/>
            <a:ext cx="10165218" cy="25884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u="sng" dirty="0">
              <a:solidFill>
                <a:srgbClr val="000000"/>
              </a:solidFill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14305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lack and white spiralling staircase">
            <a:extLst>
              <a:ext uri="{FF2B5EF4-FFF2-40B4-BE49-F238E27FC236}">
                <a16:creationId xmlns:a16="http://schemas.microsoft.com/office/drawing/2014/main" id="{B6A90BCC-6C06-759E-4D67-89A9B8C17F7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10162" y="10"/>
            <a:ext cx="12191695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637039F-86F5-4E4F-3C97-D2DC91C67B63}"/>
              </a:ext>
            </a:extLst>
          </p:cNvPr>
          <p:cNvSpPr txBox="1"/>
          <p:nvPr/>
        </p:nvSpPr>
        <p:spPr>
          <a:xfrm>
            <a:off x="762000" y="441434"/>
            <a:ext cx="9720073" cy="6227380"/>
          </a:xfrm>
          <a:prstGeom prst="rect">
            <a:avLst/>
          </a:prstGeom>
        </p:spPr>
        <p:txBody>
          <a:bodyPr vert="horz" lIns="45720" tIns="45720" rIns="45720" bIns="45720" rtlCol="0">
            <a:normAutofit fontScale="77500" lnSpcReduction="20000"/>
          </a:bodyPr>
          <a:lstStyle/>
          <a:p>
            <a:pPr algn="l"/>
            <a:endParaRPr lang="en-GB" sz="2300" b="1" i="0" u="sng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300" b="1" i="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Language Difficulty in Learning French </a:t>
            </a:r>
          </a:p>
          <a:p>
            <a:pPr algn="l"/>
            <a:endParaRPr lang="en-GB" sz="23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Although French is demanding, it has its advantages.</a:t>
            </a:r>
            <a:br>
              <a:rPr lang="en-GB" sz="2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Improve language skills for enhanced service.</a:t>
            </a:r>
            <a:br>
              <a:rPr lang="en-GB" sz="2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300" b="1" i="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Formal Greetings and Titles in French Business Culture </a:t>
            </a:r>
            <a:br>
              <a:rPr lang="en-GB" sz="2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French business culture places great importance on the use of formal greetings and appropriate titles.</a:t>
            </a:r>
            <a:br>
              <a:rPr lang="en-GB" sz="2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When dealing with French-speaking guests, staff members should be mindful of the following guidelines:</a:t>
            </a:r>
            <a:br>
              <a:rPr lang="en-GB" sz="2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Begin interactions with a polite "Bonjour" (Good morning) or "Bonsoir" (Good evening) as appropriate.</a:t>
            </a:r>
            <a:br>
              <a:rPr lang="en-GB" sz="2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Address guests using "Monsieur" </a:t>
            </a:r>
          </a:p>
          <a:p>
            <a:pPr algn="l"/>
            <a:r>
              <a:rPr lang="en-GB" sz="2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 Mr. and "Madame" for Mrs. /Ms., followed by their last name.</a:t>
            </a:r>
          </a:p>
          <a:p>
            <a:pPr algn="l"/>
            <a:endParaRPr lang="en-GB" sz="23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Avoid using names unless the guest clearly indicates intimacy.</a:t>
            </a:r>
          </a:p>
          <a:p>
            <a:pPr algn="l"/>
            <a:endParaRPr lang="en-GB" sz="23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Following these traditions demonstrates respect and professionalism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Husarina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Shepel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and Savchenko, 2022)</a:t>
            </a:r>
            <a:r>
              <a:rPr lang="en-GB" sz="2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3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300" b="1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</a:pPr>
            <a:endParaRPr lang="en-US" dirty="0">
              <a:effectLst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DF55F8-B546-471E-8A99-5BD3EB0FF2C5}"/>
              </a:ext>
            </a:extLst>
          </p:cNvPr>
          <p:cNvSpPr txBox="1"/>
          <p:nvPr/>
        </p:nvSpPr>
        <p:spPr>
          <a:xfrm>
            <a:off x="7676115" y="99162"/>
            <a:ext cx="4354304" cy="52550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b="1" u="sng" dirty="0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314160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ilhouette of a construction site">
            <a:extLst>
              <a:ext uri="{FF2B5EF4-FFF2-40B4-BE49-F238E27FC236}">
                <a16:creationId xmlns:a16="http://schemas.microsoft.com/office/drawing/2014/main" id="{5654BD22-C82B-A35B-BA61-AED38B206D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22" r="-1" b="11786"/>
          <a:stretch/>
        </p:blipFill>
        <p:spPr>
          <a:xfrm>
            <a:off x="0" y="-141891"/>
            <a:ext cx="12188932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B8633C-14C8-EC1A-16CA-6A64FAC07505}"/>
              </a:ext>
            </a:extLst>
          </p:cNvPr>
          <p:cNvSpPr txBox="1"/>
          <p:nvPr/>
        </p:nvSpPr>
        <p:spPr>
          <a:xfrm>
            <a:off x="1700027" y="-141891"/>
            <a:ext cx="6574112" cy="5571066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Etiquette – French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Husarina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Shepel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and Savchenko, 2022).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 French values ​​formal greetings and titles.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 Use "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S`il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vous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plaît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" and “merci” (thank you).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 Maintain professionalism with customers.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 Appropriate use of these expressions demonstrates courtesy and enhances the customer experience, leaving a lasting positive impression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Stein, 2021)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85294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38B767-A267-71FC-952E-5BD632429EB2}"/>
              </a:ext>
            </a:extLst>
          </p:cNvPr>
          <p:cNvSpPr txBox="1"/>
          <p:nvPr/>
        </p:nvSpPr>
        <p:spPr>
          <a:xfrm>
            <a:off x="276455" y="670034"/>
            <a:ext cx="6188189" cy="60457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 Hotel Industry Example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-Improve customer experience and solve problems.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 Multilingualism makes a difference.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…………………….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(Paquet, and Levasseur, 2019).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– Example: Seamless Check-In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– Imagine a situation in which a French-speaking guest arrives.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 French-fluent staff warmly greet guests with "Bonjour" and address them as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"Madame" or "Monsieur."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 They completed the check-in process seamlessly, using polite expressions like "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S`il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vous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plaît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" and "Merci" to ensure a smooth and respectful interaction.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 Results: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Guests felt welcomed and appreciated, creating a positive atmosphere for their stay.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9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A person in a suit with clasped hands">
            <a:extLst>
              <a:ext uri="{FF2B5EF4-FFF2-40B4-BE49-F238E27FC236}">
                <a16:creationId xmlns:a16="http://schemas.microsoft.com/office/drawing/2014/main" id="{F92BE4B6-222D-0451-45E4-179F73F213B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35" r="38857" b="-2"/>
          <a:stretch/>
        </p:blipFill>
        <p:spPr>
          <a:xfrm>
            <a:off x="7229175" y="1"/>
            <a:ext cx="4963245" cy="68580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5958039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everal white paper cutout snowflakes, on a white background">
            <a:extLst>
              <a:ext uri="{FF2B5EF4-FFF2-40B4-BE49-F238E27FC236}">
                <a16:creationId xmlns:a16="http://schemas.microsoft.com/office/drawing/2014/main" id="{C7B8FE44-C2EA-9728-EA70-0E3F247F3FD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12" r="-1" b="-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D42415-F481-8702-0592-77CD87498E0C}"/>
              </a:ext>
            </a:extLst>
          </p:cNvPr>
          <p:cNvSpPr txBox="1"/>
          <p:nvPr/>
        </p:nvSpPr>
        <p:spPr>
          <a:xfrm>
            <a:off x="386256" y="425669"/>
            <a:ext cx="11414234" cy="546713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Maintain professionalism and respect </a:t>
            </a:r>
          </a:p>
          <a:p>
            <a:endParaRPr lang="en-GB" sz="1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- Employees must maintain a professional and respectful attitude at all times in all interactions with customers.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- Avoid profanity or overly casual comments or behaviour, unless initiated by the customer.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- Respect visitors' privacy by not asking personal questions.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- Professionalism ensures guests feel valued and appreciated throughout their stay.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- Cultural sensitivity and adaptability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- Emphasise the importance of cultural sensitivity when dealing with French-speaking guests.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- Understand that cultural standards and expectations may differ from one another.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- Encourage employees to be adaptable, attentive, and responsive to each customer's unique needs and preferences (Heller, Jaworski, and Thurlow, 2014).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 short, our commitment to multilingualism and language skills is paramount to delivering an exceptional guest experience at Diversity Hotel &amp; Spa London.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- By leveraging linguistic diversity, we create an inclusive and welcoming atmosphere that resonates with our global customer base.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D56A241-10C0-4FF6-A7C6-7A07317D98A4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8BB3A7-E5FE-42B2-9673-04584AAA8970}"/>
              </a:ext>
            </a:extLst>
          </p:cNvPr>
          <p:cNvSpPr txBox="1"/>
          <p:nvPr/>
        </p:nvSpPr>
        <p:spPr>
          <a:xfrm>
            <a:off x="1166649" y="3379979"/>
            <a:ext cx="3874685" cy="31863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950203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C40E283-1E27-3A2D-F22A-EA23C71B71BD}"/>
              </a:ext>
            </a:extLst>
          </p:cNvPr>
          <p:cNvSpPr txBox="1"/>
          <p:nvPr/>
        </p:nvSpPr>
        <p:spPr>
          <a:xfrm>
            <a:off x="268013" y="780394"/>
            <a:ext cx="11839903" cy="7035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List: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Canva app. (2023))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https://www.canva.com/en_gb/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22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October 2023).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G. Paquet, R. and Levasseur, C. (2019) When bilingualism isn't enough: perspectives of new speakers of French on multilingualism in Montreal.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multilingual and multicultural development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40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(5), pp.375-391. Available at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When bilingualism isn't enough: perspectives of new speakers of French on multilingualism in Montreal: Journal of Multilingual and Multicultural Development: Vol 40, No 5 (tandfonline.com)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23</a:t>
            </a:r>
            <a:r>
              <a:rPr lang="en-GB" sz="1400" baseline="30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rd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October 2023).</a:t>
            </a:r>
          </a:p>
          <a:p>
            <a:endParaRPr lang="en-GB" sz="1400" b="1" u="sng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Heller, M., Jaworski, A. and Thurlow, C. (2014)  Introduction: Sociolinguistics and tourism–mobilities, markets, multilingualism.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Sociolinguistics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18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(4), pp.425-458.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Introduction: Sociolinguistics and tourism – mobilities, markets, multilingualism - Heller - 2014 - Journal of Sociolinguistics - Wiley Online Library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22</a:t>
            </a:r>
            <a:r>
              <a:rPr lang="en-GB" sz="1400" baseline="30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nd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October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Husarina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N.V., </a:t>
            </a:r>
            <a:r>
              <a:rPr lang="en-GB" sz="1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Shepel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M.Y. and Savchenko, D. (2022) FUTURE CIVIL SERVANTS'BUSINESS ETIQUETTE DEVELOPMENT AS A PART OF PROFESSIONAL IMAGE.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Economics: Time Realities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(3).[Online] Available at: </a:t>
            </a:r>
            <a:r>
              <a:rPr lang="en-GB" sz="1400" dirty="0">
                <a:hlinkClick r:id="rId6"/>
              </a:rPr>
              <a:t>EBSCOhost | 160950600 | FUTURE CIVIL SERVANTS' BUSINESS ETIQUETTE DEVELOPMENT AS A PART OF PROFESSIONAL IMAGE.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23</a:t>
            </a:r>
            <a:r>
              <a:rPr lang="en-GB" sz="1400" baseline="30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rd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October 2023).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Ippolitova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K.A. (2020) PECULIARITIES OF BUSINESS ETIQUETTE IN FRANCE AND RUSSIA: DO’S AND DON’TS. </a:t>
            </a:r>
            <a:r>
              <a:rPr lang="az-Cyrl-AZ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Хроноэкономика</a:t>
            </a:r>
            <a:r>
              <a:rPr lang="az-Cyrl-AZ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(2 (23)), 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pp.61-65.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PECULIARITIES OF BUSINESS ETIQUETTE IN FRANCE AND RUSSIA: DO’S AND DON’TS – </a:t>
            </a:r>
            <a:r>
              <a:rPr lang="az-Cyrl-AZ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тема научной статьи по экономике и бизнесу читайте бесплатно текст научно-исследовательской работы в электронной библиотеке КиберЛенинка 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cyberleninka.ru)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23</a:t>
            </a:r>
            <a:r>
              <a:rPr lang="en-GB" sz="1400" baseline="30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rd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October 2023). 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Stein-Smith, K. (2021) Multilingualism for global solutions and a better world.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Language Teaching and Research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(5), pp.671-677.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Multilingualism for Global Solutions and a Better World | Journal of Language Teaching and Research (academypublication.com)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23</a:t>
            </a:r>
            <a:r>
              <a:rPr lang="en-GB" sz="1400" baseline="30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rd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October 2023).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974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4880</TotalTime>
  <Words>1035</Words>
  <Application>Microsoft Office PowerPoint</Application>
  <PresentationFormat>Widescreen</PresentationFormat>
  <Paragraphs>102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Century Gothic</vt:lpstr>
      <vt:lpstr>Wingdings 3</vt:lpstr>
      <vt:lpstr>Ion</vt:lpstr>
      <vt:lpstr>Benefits of Multilingualism (Diversity Hotel &amp; Spa London ) Foreign Languages and Cultural Awareness LEVEL 5 . (BMIH 5003).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Photo Album</dc:title>
  <dc:creator>Eiman Hussien</dc:creator>
  <cp:lastModifiedBy>Shahd Omer (2130010)</cp:lastModifiedBy>
  <cp:revision>216</cp:revision>
  <dcterms:created xsi:type="dcterms:W3CDTF">2021-11-29T14:27:35Z</dcterms:created>
  <dcterms:modified xsi:type="dcterms:W3CDTF">2023-10-25T22:45:01Z</dcterms:modified>
</cp:coreProperties>
</file>