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68" r:id="rId3"/>
    <p:sldId id="257" r:id="rId4"/>
    <p:sldId id="260" r:id="rId5"/>
    <p:sldId id="267" r:id="rId6"/>
    <p:sldId id="262" r:id="rId7"/>
    <p:sldId id="264" r:id="rId8"/>
    <p:sldId id="266" r:id="rId9"/>
    <p:sldId id="273" r:id="rId10"/>
    <p:sldId id="272" r:id="rId11"/>
    <p:sldId id="269" r:id="rId12"/>
    <p:sldId id="270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FF7369-D47B-A816-1DD1-06532CE16D63}" v="234" dt="2026-01-19T18:58:57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Williams (2416044)" userId="S::2416044@student.uwtsd.ac.uk::8bc406d8-72db-414c-873b-93712e0736e2" providerId="AD" clId="Web-{2F103DB0-AC46-1AC6-DB6B-E60AF98742A8}"/>
    <pc:docChg chg="addSld delSld modSld">
      <pc:chgData name="Cerys Williams (2416044)" userId="S::2416044@student.uwtsd.ac.uk::8bc406d8-72db-414c-873b-93712e0736e2" providerId="AD" clId="Web-{2F103DB0-AC46-1AC6-DB6B-E60AF98742A8}" dt="2026-01-03T12:53:52.125" v="141" actId="20577"/>
      <pc:docMkLst>
        <pc:docMk/>
      </pc:docMkLst>
      <pc:sldChg chg="modSp new">
        <pc:chgData name="Cerys Williams (2416044)" userId="S::2416044@student.uwtsd.ac.uk::8bc406d8-72db-414c-873b-93712e0736e2" providerId="AD" clId="Web-{2F103DB0-AC46-1AC6-DB6B-E60AF98742A8}" dt="2026-01-03T12:49:48.196" v="79" actId="20577"/>
        <pc:sldMkLst>
          <pc:docMk/>
          <pc:sldMk cId="4201959137" sldId="269"/>
        </pc:sldMkLst>
        <pc:spChg chg="mod">
          <ac:chgData name="Cerys Williams (2416044)" userId="S::2416044@student.uwtsd.ac.uk::8bc406d8-72db-414c-873b-93712e0736e2" providerId="AD" clId="Web-{2F103DB0-AC46-1AC6-DB6B-E60AF98742A8}" dt="2026-01-03T12:48:12.349" v="33" actId="1076"/>
          <ac:spMkLst>
            <pc:docMk/>
            <pc:sldMk cId="4201959137" sldId="269"/>
            <ac:spMk id="2" creationId="{BF2218F8-037B-7077-B6F1-7B141B6A7F07}"/>
          </ac:spMkLst>
        </pc:spChg>
        <pc:spChg chg="mod">
          <ac:chgData name="Cerys Williams (2416044)" userId="S::2416044@student.uwtsd.ac.uk::8bc406d8-72db-414c-873b-93712e0736e2" providerId="AD" clId="Web-{2F103DB0-AC46-1AC6-DB6B-E60AF98742A8}" dt="2026-01-03T12:49:48.196" v="79" actId="20577"/>
          <ac:spMkLst>
            <pc:docMk/>
            <pc:sldMk cId="4201959137" sldId="269"/>
            <ac:spMk id="3" creationId="{9168C9AB-6F20-8C6E-EEDD-06E29E974A91}"/>
          </ac:spMkLst>
        </pc:spChg>
      </pc:sldChg>
      <pc:sldChg chg="modSp new">
        <pc:chgData name="Cerys Williams (2416044)" userId="S::2416044@student.uwtsd.ac.uk::8bc406d8-72db-414c-873b-93712e0736e2" providerId="AD" clId="Web-{2F103DB0-AC46-1AC6-DB6B-E60AF98742A8}" dt="2026-01-03T12:53:46.891" v="139" actId="20577"/>
        <pc:sldMkLst>
          <pc:docMk/>
          <pc:sldMk cId="4243704565" sldId="270"/>
        </pc:sldMkLst>
        <pc:spChg chg="mod">
          <ac:chgData name="Cerys Williams (2416044)" userId="S::2416044@student.uwtsd.ac.uk::8bc406d8-72db-414c-873b-93712e0736e2" providerId="AD" clId="Web-{2F103DB0-AC46-1AC6-DB6B-E60AF98742A8}" dt="2026-01-03T12:52:43.061" v="126" actId="1076"/>
          <ac:spMkLst>
            <pc:docMk/>
            <pc:sldMk cId="4243704565" sldId="270"/>
            <ac:spMk id="2" creationId="{2A658EFB-3C39-099D-B582-C158C6204CF3}"/>
          </ac:spMkLst>
        </pc:spChg>
        <pc:spChg chg="mod">
          <ac:chgData name="Cerys Williams (2416044)" userId="S::2416044@student.uwtsd.ac.uk::8bc406d8-72db-414c-873b-93712e0736e2" providerId="AD" clId="Web-{2F103DB0-AC46-1AC6-DB6B-E60AF98742A8}" dt="2026-01-03T12:53:46.891" v="139" actId="20577"/>
          <ac:spMkLst>
            <pc:docMk/>
            <pc:sldMk cId="4243704565" sldId="270"/>
            <ac:spMk id="3" creationId="{420A68D1-7ED0-9C47-00ED-DACCA9BFE71B}"/>
          </ac:spMkLst>
        </pc:spChg>
      </pc:sldChg>
      <pc:sldChg chg="modSp new">
        <pc:chgData name="Cerys Williams (2416044)" userId="S::2416044@student.uwtsd.ac.uk::8bc406d8-72db-414c-873b-93712e0736e2" providerId="AD" clId="Web-{2F103DB0-AC46-1AC6-DB6B-E60AF98742A8}" dt="2026-01-03T12:53:52.125" v="141" actId="20577"/>
        <pc:sldMkLst>
          <pc:docMk/>
          <pc:sldMk cId="457817729" sldId="271"/>
        </pc:sldMkLst>
        <pc:spChg chg="mod">
          <ac:chgData name="Cerys Williams (2416044)" userId="S::2416044@student.uwtsd.ac.uk::8bc406d8-72db-414c-873b-93712e0736e2" providerId="AD" clId="Web-{2F103DB0-AC46-1AC6-DB6B-E60AF98742A8}" dt="2026-01-03T12:53:33.906" v="133" actId="20577"/>
          <ac:spMkLst>
            <pc:docMk/>
            <pc:sldMk cId="457817729" sldId="271"/>
            <ac:spMk id="2" creationId="{E224CFB5-B395-CB0E-EACE-CA8DE7407A84}"/>
          </ac:spMkLst>
        </pc:spChg>
        <pc:spChg chg="mod">
          <ac:chgData name="Cerys Williams (2416044)" userId="S::2416044@student.uwtsd.ac.uk::8bc406d8-72db-414c-873b-93712e0736e2" providerId="AD" clId="Web-{2F103DB0-AC46-1AC6-DB6B-E60AF98742A8}" dt="2026-01-03T12:53:52.125" v="141" actId="20577"/>
          <ac:spMkLst>
            <pc:docMk/>
            <pc:sldMk cId="457817729" sldId="271"/>
            <ac:spMk id="3" creationId="{14F6B054-E25E-356C-49B6-C68A33049EA7}"/>
          </ac:spMkLst>
        </pc:spChg>
      </pc:sldChg>
    </pc:docChg>
  </pc:docChgLst>
  <pc:docChgLst>
    <pc:chgData name="Cerys Williams (2416044)" userId="S::2416044@student.uwtsd.ac.uk::8bc406d8-72db-414c-873b-93712e0736e2" providerId="AD" clId="Web-{B6F820C2-FE3F-2D3A-3A7E-9FA8770A94ED}"/>
    <pc:docChg chg="delSld modSld">
      <pc:chgData name="Cerys Williams (2416044)" userId="S::2416044@student.uwtsd.ac.uk::8bc406d8-72db-414c-873b-93712e0736e2" providerId="AD" clId="Web-{B6F820C2-FE3F-2D3A-3A7E-9FA8770A94ED}" dt="2025-12-31T13:14:27.890" v="414"/>
      <pc:docMkLst>
        <pc:docMk/>
      </pc:docMkLst>
      <pc:sldChg chg="modSp">
        <pc:chgData name="Cerys Williams (2416044)" userId="S::2416044@student.uwtsd.ac.uk::8bc406d8-72db-414c-873b-93712e0736e2" providerId="AD" clId="Web-{B6F820C2-FE3F-2D3A-3A7E-9FA8770A94ED}" dt="2025-12-30T23:34:42.781" v="60" actId="1076"/>
        <pc:sldMkLst>
          <pc:docMk/>
          <pc:sldMk cId="175119043" sldId="257"/>
        </pc:sldMkLst>
        <pc:spChg chg="mod">
          <ac:chgData name="Cerys Williams (2416044)" userId="S::2416044@student.uwtsd.ac.uk::8bc406d8-72db-414c-873b-93712e0736e2" providerId="AD" clId="Web-{B6F820C2-FE3F-2D3A-3A7E-9FA8770A94ED}" dt="2025-12-30T23:34:42.781" v="60" actId="1076"/>
          <ac:spMkLst>
            <pc:docMk/>
            <pc:sldMk cId="175119043" sldId="257"/>
            <ac:spMk id="3" creationId="{0251FFB0-C872-4FCE-5850-E1488B0C70A6}"/>
          </ac:spMkLst>
        </pc:spChg>
      </pc:sldChg>
      <pc:sldChg chg="modSp">
        <pc:chgData name="Cerys Williams (2416044)" userId="S::2416044@student.uwtsd.ac.uk::8bc406d8-72db-414c-873b-93712e0736e2" providerId="AD" clId="Web-{B6F820C2-FE3F-2D3A-3A7E-9FA8770A94ED}" dt="2025-12-31T00:00:10.649" v="309" actId="20577"/>
        <pc:sldMkLst>
          <pc:docMk/>
          <pc:sldMk cId="3536232561" sldId="260"/>
        </pc:sldMkLst>
        <pc:spChg chg="mod">
          <ac:chgData name="Cerys Williams (2416044)" userId="S::2416044@student.uwtsd.ac.uk::8bc406d8-72db-414c-873b-93712e0736e2" providerId="AD" clId="Web-{B6F820C2-FE3F-2D3A-3A7E-9FA8770A94ED}" dt="2025-12-31T00:00:10.649" v="309" actId="20577"/>
          <ac:spMkLst>
            <pc:docMk/>
            <pc:sldMk cId="3536232561" sldId="260"/>
            <ac:spMk id="3" creationId="{D9762768-6C6E-73E4-2F9C-5E84AE331B33}"/>
          </ac:spMkLst>
        </pc:spChg>
      </pc:sldChg>
      <pc:sldChg chg="addSp delSp modSp mod setBg">
        <pc:chgData name="Cerys Williams (2416044)" userId="S::2416044@student.uwtsd.ac.uk::8bc406d8-72db-414c-873b-93712e0736e2" providerId="AD" clId="Web-{B6F820C2-FE3F-2D3A-3A7E-9FA8770A94ED}" dt="2025-12-31T00:57:08.682" v="409" actId="1076"/>
        <pc:sldMkLst>
          <pc:docMk/>
          <pc:sldMk cId="1032950526" sldId="264"/>
        </pc:sldMkLst>
        <pc:spChg chg="mod">
          <ac:chgData name="Cerys Williams (2416044)" userId="S::2416044@student.uwtsd.ac.uk::8bc406d8-72db-414c-873b-93712e0736e2" providerId="AD" clId="Web-{B6F820C2-FE3F-2D3A-3A7E-9FA8770A94ED}" dt="2025-12-31T00:57:08.682" v="409" actId="1076"/>
          <ac:spMkLst>
            <pc:docMk/>
            <pc:sldMk cId="1032950526" sldId="264"/>
            <ac:spMk id="2" creationId="{B6BF39D6-7FF3-0D03-5EC3-BBE6F45B5FC8}"/>
          </ac:spMkLst>
        </pc:spChg>
        <pc:spChg chg="mod">
          <ac:chgData name="Cerys Williams (2416044)" userId="S::2416044@student.uwtsd.ac.uk::8bc406d8-72db-414c-873b-93712e0736e2" providerId="AD" clId="Web-{B6F820C2-FE3F-2D3A-3A7E-9FA8770A94ED}" dt="2025-12-31T00:57:05.932" v="408" actId="1076"/>
          <ac:spMkLst>
            <pc:docMk/>
            <pc:sldMk cId="1032950526" sldId="264"/>
            <ac:spMk id="3" creationId="{CDCEF45D-4235-EB83-8D46-6D082CA8C954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00:56:56.681" v="407"/>
          <ac:spMkLst>
            <pc:docMk/>
            <pc:sldMk cId="1032950526" sldId="264"/>
            <ac:spMk id="20" creationId="{460B0EFB-53ED-4F35-B05D-F658EA021C65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00:56:56.681" v="407"/>
          <ac:spMkLst>
            <pc:docMk/>
            <pc:sldMk cId="1032950526" sldId="264"/>
            <ac:spMk id="21" creationId="{835EF3DD-7D43-4A27-8967-A92FD8CC9365}"/>
          </ac:spMkLst>
        </pc:spChg>
        <pc:picChg chg="add mod">
          <ac:chgData name="Cerys Williams (2416044)" userId="S::2416044@student.uwtsd.ac.uk::8bc406d8-72db-414c-873b-93712e0736e2" providerId="AD" clId="Web-{B6F820C2-FE3F-2D3A-3A7E-9FA8770A94ED}" dt="2025-12-31T00:56:56.681" v="407"/>
          <ac:picMkLst>
            <pc:docMk/>
            <pc:sldMk cId="1032950526" sldId="264"/>
            <ac:picMk id="5" creationId="{E9BDDD61-8859-A21D-C7ED-802EC780B235}"/>
          </ac:picMkLst>
        </pc:picChg>
      </pc:sldChg>
      <pc:sldChg chg="addSp delSp modSp mod setBg">
        <pc:chgData name="Cerys Williams (2416044)" userId="S::2416044@student.uwtsd.ac.uk::8bc406d8-72db-414c-873b-93712e0736e2" providerId="AD" clId="Web-{B6F820C2-FE3F-2D3A-3A7E-9FA8770A94ED}" dt="2025-12-31T13:14:27.890" v="414"/>
        <pc:sldMkLst>
          <pc:docMk/>
          <pc:sldMk cId="564049490" sldId="266"/>
        </pc:sldMkLst>
        <pc:spChg chg="mod">
          <ac:chgData name="Cerys Williams (2416044)" userId="S::2416044@student.uwtsd.ac.uk::8bc406d8-72db-414c-873b-93712e0736e2" providerId="AD" clId="Web-{B6F820C2-FE3F-2D3A-3A7E-9FA8770A94ED}" dt="2025-12-31T13:14:27.890" v="414"/>
          <ac:spMkLst>
            <pc:docMk/>
            <pc:sldMk cId="564049490" sldId="266"/>
            <ac:spMk id="2" creationId="{546858C7-4909-CDE9-87B2-ACA3252E4F13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13:14:27.890" v="414"/>
          <ac:spMkLst>
            <pc:docMk/>
            <pc:sldMk cId="564049490" sldId="266"/>
            <ac:spMk id="15" creationId="{907EF6B7-1338-4443-8C46-6A318D952DFD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13:14:27.890" v="414"/>
          <ac:spMkLst>
            <pc:docMk/>
            <pc:sldMk cId="564049490" sldId="266"/>
            <ac:spMk id="16" creationId="{DAAE4CDD-124C-4DCF-9584-B6033B545DD5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13:14:27.890" v="414"/>
          <ac:spMkLst>
            <pc:docMk/>
            <pc:sldMk cId="564049490" sldId="266"/>
            <ac:spMk id="17" creationId="{D9037C38-F024-4D97-F0C4-3F2C444423CA}"/>
          </ac:spMkLst>
        </pc:spChg>
        <pc:spChg chg="add">
          <ac:chgData name="Cerys Williams (2416044)" userId="S::2416044@student.uwtsd.ac.uk::8bc406d8-72db-414c-873b-93712e0736e2" providerId="AD" clId="Web-{B6F820C2-FE3F-2D3A-3A7E-9FA8770A94ED}" dt="2025-12-31T13:14:27.890" v="414"/>
          <ac:spMkLst>
            <pc:docMk/>
            <pc:sldMk cId="564049490" sldId="266"/>
            <ac:spMk id="18" creationId="{081E4A58-353D-44AE-B2FC-2A74E2E400F7}"/>
          </ac:spMkLst>
        </pc:spChg>
      </pc:sldChg>
    </pc:docChg>
  </pc:docChgLst>
  <pc:docChgLst>
    <pc:chgData name="Cerys Williams (2416044)" userId="S::2416044@student.uwtsd.ac.uk::8bc406d8-72db-414c-873b-93712e0736e2" providerId="AD" clId="Web-{6CE08431-6543-8F25-3504-B27A3B0DDAB3}"/>
    <pc:docChg chg="delSld modSld">
      <pc:chgData name="Cerys Williams (2416044)" userId="S::2416044@student.uwtsd.ac.uk::8bc406d8-72db-414c-873b-93712e0736e2" providerId="AD" clId="Web-{6CE08431-6543-8F25-3504-B27A3B0DDAB3}" dt="2026-01-03T12:55:19.165" v="18" actId="1076"/>
      <pc:docMkLst>
        <pc:docMk/>
      </pc:docMkLst>
      <pc:sldChg chg="modSp">
        <pc:chgData name="Cerys Williams (2416044)" userId="S::2416044@student.uwtsd.ac.uk::8bc406d8-72db-414c-873b-93712e0736e2" providerId="AD" clId="Web-{6CE08431-6543-8F25-3504-B27A3B0DDAB3}" dt="2026-01-03T12:55:18.321" v="16" actId="1076"/>
        <pc:sldMkLst>
          <pc:docMk/>
          <pc:sldMk cId="4243704565" sldId="270"/>
        </pc:sldMkLst>
        <pc:spChg chg="mod">
          <ac:chgData name="Cerys Williams (2416044)" userId="S::2416044@student.uwtsd.ac.uk::8bc406d8-72db-414c-873b-93712e0736e2" providerId="AD" clId="Web-{6CE08431-6543-8F25-3504-B27A3B0DDAB3}" dt="2026-01-03T12:55:18.321" v="16" actId="1076"/>
          <ac:spMkLst>
            <pc:docMk/>
            <pc:sldMk cId="4243704565" sldId="270"/>
            <ac:spMk id="2" creationId="{2A658EFB-3C39-099D-B582-C158C6204CF3}"/>
          </ac:spMkLst>
        </pc:spChg>
      </pc:sldChg>
      <pc:sldChg chg="modSp">
        <pc:chgData name="Cerys Williams (2416044)" userId="S::2416044@student.uwtsd.ac.uk::8bc406d8-72db-414c-873b-93712e0736e2" providerId="AD" clId="Web-{6CE08431-6543-8F25-3504-B27A3B0DDAB3}" dt="2026-01-03T12:55:19.165" v="18" actId="1076"/>
        <pc:sldMkLst>
          <pc:docMk/>
          <pc:sldMk cId="457817729" sldId="271"/>
        </pc:sldMkLst>
        <pc:spChg chg="mod">
          <ac:chgData name="Cerys Williams (2416044)" userId="S::2416044@student.uwtsd.ac.uk::8bc406d8-72db-414c-873b-93712e0736e2" providerId="AD" clId="Web-{6CE08431-6543-8F25-3504-B27A3B0DDAB3}" dt="2026-01-03T12:55:18.368" v="17" actId="20577"/>
          <ac:spMkLst>
            <pc:docMk/>
            <pc:sldMk cId="457817729" sldId="271"/>
            <ac:spMk id="2" creationId="{E224CFB5-B395-CB0E-EACE-CA8DE7407A84}"/>
          </ac:spMkLst>
        </pc:spChg>
        <pc:spChg chg="mod">
          <ac:chgData name="Cerys Williams (2416044)" userId="S::2416044@student.uwtsd.ac.uk::8bc406d8-72db-414c-873b-93712e0736e2" providerId="AD" clId="Web-{6CE08431-6543-8F25-3504-B27A3B0DDAB3}" dt="2026-01-03T12:55:19.165" v="18" actId="1076"/>
          <ac:spMkLst>
            <pc:docMk/>
            <pc:sldMk cId="457817729" sldId="271"/>
            <ac:spMk id="3" creationId="{14F6B054-E25E-356C-49B6-C68A33049EA7}"/>
          </ac:spMkLst>
        </pc:spChg>
      </pc:sldChg>
    </pc:docChg>
  </pc:docChgLst>
  <pc:docChgLst>
    <pc:chgData name="Cerys Williams (2416044)" userId="S::2416044@student.uwtsd.ac.uk::8bc406d8-72db-414c-873b-93712e0736e2" providerId="AD" clId="Web-{B6F9F0B0-7229-F46D-A5EE-D98B08E9FDEC}"/>
    <pc:docChg chg="addSld delSld modSld">
      <pc:chgData name="Cerys Williams (2416044)" userId="S::2416044@student.uwtsd.ac.uk::8bc406d8-72db-414c-873b-93712e0736e2" providerId="AD" clId="Web-{B6F9F0B0-7229-F46D-A5EE-D98B08E9FDEC}" dt="2026-01-02T16:06:21.565" v="628" actId="20577"/>
      <pc:docMkLst>
        <pc:docMk/>
      </pc:docMkLst>
      <pc:sldChg chg="addSp modSp mod setBg">
        <pc:chgData name="Cerys Williams (2416044)" userId="S::2416044@student.uwtsd.ac.uk::8bc406d8-72db-414c-873b-93712e0736e2" providerId="AD" clId="Web-{B6F9F0B0-7229-F46D-A5EE-D98B08E9FDEC}" dt="2026-01-02T13:58:46.379" v="102" actId="20577"/>
        <pc:sldMkLst>
          <pc:docMk/>
          <pc:sldMk cId="1264239405" sldId="262"/>
        </pc:sldMkLst>
        <pc:spChg chg="mod">
          <ac:chgData name="Cerys Williams (2416044)" userId="S::2416044@student.uwtsd.ac.uk::8bc406d8-72db-414c-873b-93712e0736e2" providerId="AD" clId="Web-{B6F9F0B0-7229-F46D-A5EE-D98B08E9FDEC}" dt="2026-01-02T13:45:01.028" v="33"/>
          <ac:spMkLst>
            <pc:docMk/>
            <pc:sldMk cId="1264239405" sldId="262"/>
            <ac:spMk id="2" creationId="{9E9AABA1-4E23-3F45-F366-41620C15B061}"/>
          </ac:spMkLst>
        </pc:spChg>
        <pc:spChg chg="mod">
          <ac:chgData name="Cerys Williams (2416044)" userId="S::2416044@student.uwtsd.ac.uk::8bc406d8-72db-414c-873b-93712e0736e2" providerId="AD" clId="Web-{B6F9F0B0-7229-F46D-A5EE-D98B08E9FDEC}" dt="2026-01-02T13:58:46.379" v="102" actId="20577"/>
          <ac:spMkLst>
            <pc:docMk/>
            <pc:sldMk cId="1264239405" sldId="262"/>
            <ac:spMk id="3" creationId="{D5E99440-5D13-8DBD-E152-B643BBEFAA49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3:45:01.028" v="33"/>
          <ac:spMkLst>
            <pc:docMk/>
            <pc:sldMk cId="1264239405" sldId="262"/>
            <ac:spMk id="8" creationId="{907EF6B7-1338-4443-8C46-6A318D952DFD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3:45:01.028" v="33"/>
          <ac:spMkLst>
            <pc:docMk/>
            <pc:sldMk cId="1264239405" sldId="262"/>
            <ac:spMk id="10" creationId="{DAAE4CDD-124C-4DCF-9584-B6033B545DD5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3:45:01.028" v="33"/>
          <ac:spMkLst>
            <pc:docMk/>
            <pc:sldMk cId="1264239405" sldId="262"/>
            <ac:spMk id="12" creationId="{081E4A58-353D-44AE-B2FC-2A74E2E400F7}"/>
          </ac:spMkLst>
        </pc:spChg>
      </pc:sldChg>
      <pc:sldChg chg="modSp">
        <pc:chgData name="Cerys Williams (2416044)" userId="S::2416044@student.uwtsd.ac.uk::8bc406d8-72db-414c-873b-93712e0736e2" providerId="AD" clId="Web-{B6F9F0B0-7229-F46D-A5EE-D98B08E9FDEC}" dt="2026-01-02T16:06:21.565" v="628" actId="20577"/>
        <pc:sldMkLst>
          <pc:docMk/>
          <pc:sldMk cId="564049490" sldId="266"/>
        </pc:sldMkLst>
        <pc:spChg chg="mod">
          <ac:chgData name="Cerys Williams (2416044)" userId="S::2416044@student.uwtsd.ac.uk::8bc406d8-72db-414c-873b-93712e0736e2" providerId="AD" clId="Web-{B6F9F0B0-7229-F46D-A5EE-D98B08E9FDEC}" dt="2026-01-02T16:06:21.565" v="628" actId="20577"/>
          <ac:spMkLst>
            <pc:docMk/>
            <pc:sldMk cId="564049490" sldId="266"/>
            <ac:spMk id="17" creationId="{D9037C38-F024-4D97-F0C4-3F2C444423CA}"/>
          </ac:spMkLst>
        </pc:spChg>
      </pc:sldChg>
      <pc:sldChg chg="addSp delSp modSp">
        <pc:chgData name="Cerys Williams (2416044)" userId="S::2416044@student.uwtsd.ac.uk::8bc406d8-72db-414c-873b-93712e0736e2" providerId="AD" clId="Web-{B6F9F0B0-7229-F46D-A5EE-D98B08E9FDEC}" dt="2026-01-02T15:41:41.414" v="495" actId="20577"/>
        <pc:sldMkLst>
          <pc:docMk/>
          <pc:sldMk cId="2926539627" sldId="267"/>
        </pc:sldMkLst>
        <pc:spChg chg="add">
          <ac:chgData name="Cerys Williams (2416044)" userId="S::2416044@student.uwtsd.ac.uk::8bc406d8-72db-414c-873b-93712e0736e2" providerId="AD" clId="Web-{B6F9F0B0-7229-F46D-A5EE-D98B08E9FDEC}" dt="2026-01-02T15:08:23.782" v="149"/>
          <ac:spMkLst>
            <pc:docMk/>
            <pc:sldMk cId="2926539627" sldId="267"/>
            <ac:spMk id="16" creationId="{AE2B703B-46F9-481A-A605-82E2A828C4FA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5:08:23.782" v="149"/>
          <ac:spMkLst>
            <pc:docMk/>
            <pc:sldMk cId="2926539627" sldId="267"/>
            <ac:spMk id="18" creationId="{F13BE4D7-0C3D-4906-B230-A1C5B4665CCF}"/>
          </ac:spMkLst>
        </pc:spChg>
        <pc:graphicFrameChg chg="mod modGraphic">
          <ac:chgData name="Cerys Williams (2416044)" userId="S::2416044@student.uwtsd.ac.uk::8bc406d8-72db-414c-873b-93712e0736e2" providerId="AD" clId="Web-{B6F9F0B0-7229-F46D-A5EE-D98B08E9FDEC}" dt="2026-01-02T15:41:41.414" v="495" actId="20577"/>
          <ac:graphicFrameMkLst>
            <pc:docMk/>
            <pc:sldMk cId="2926539627" sldId="267"/>
            <ac:graphicFrameMk id="5" creationId="{98B0B2DC-B076-B248-6EC8-A1D534041153}"/>
          </ac:graphicFrameMkLst>
        </pc:graphicFrameChg>
      </pc:sldChg>
      <pc:sldChg chg="addSp delSp modSp new mod setBg">
        <pc:chgData name="Cerys Williams (2416044)" userId="S::2416044@student.uwtsd.ac.uk::8bc406d8-72db-414c-873b-93712e0736e2" providerId="AD" clId="Web-{B6F9F0B0-7229-F46D-A5EE-D98B08E9FDEC}" dt="2026-01-02T12:21:50.387" v="32" actId="1076"/>
        <pc:sldMkLst>
          <pc:docMk/>
          <pc:sldMk cId="3791700438" sldId="268"/>
        </pc:sldMkLst>
        <pc:spChg chg="mo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2" creationId="{C11121A2-31EB-92C4-DEBE-38D3BB3CF346}"/>
          </ac:spMkLst>
        </pc:spChg>
        <pc:spChg chg="mod">
          <ac:chgData name="Cerys Williams (2416044)" userId="S::2416044@student.uwtsd.ac.uk::8bc406d8-72db-414c-873b-93712e0736e2" providerId="AD" clId="Web-{B6F9F0B0-7229-F46D-A5EE-D98B08E9FDEC}" dt="2026-01-02T12:21:50.387" v="32" actId="1076"/>
          <ac:spMkLst>
            <pc:docMk/>
            <pc:sldMk cId="3791700438" sldId="268"/>
            <ac:spMk id="3" creationId="{CB8F90BE-0F96-AA06-A4FE-8E767EBE6FB9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8" creationId="{E92FEB64-6EEA-4759-B4A4-BD2C1E660BA8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10" creationId="{B10BB131-AC8E-4A8E-A5D1-36260F720C3B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12" creationId="{14847E93-7DC1-4D4B-8829-B19AA7137C50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14" creationId="{5566D6E1-03A1-4D73-A4E0-35D74D568A04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16" creationId="{9F835A99-04AC-494A-A572-AFE8413CC938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18" creationId="{7B786209-1B0B-4CA9-9BDD-F7327066A84D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20" creationId="{2D2964BB-484D-45AE-AD66-D407D0629652}"/>
          </ac:spMkLst>
        </pc:spChg>
        <pc:spChg chg="add">
          <ac:chgData name="Cerys Williams (2416044)" userId="S::2416044@student.uwtsd.ac.uk::8bc406d8-72db-414c-873b-93712e0736e2" providerId="AD" clId="Web-{B6F9F0B0-7229-F46D-A5EE-D98B08E9FDEC}" dt="2026-01-02T12:21:37.463" v="31"/>
          <ac:spMkLst>
            <pc:docMk/>
            <pc:sldMk cId="3791700438" sldId="268"/>
            <ac:spMk id="22" creationId="{6691AC69-A76E-4DAB-B565-468B6B87ACF3}"/>
          </ac:spMkLst>
        </pc:spChg>
      </pc:sldChg>
    </pc:docChg>
  </pc:docChgLst>
  <pc:docChgLst>
    <pc:chgData name="Cerys Williams (2416044)" userId="S::2416044@student.uwtsd.ac.uk::8bc406d8-72db-414c-873b-93712e0736e2" providerId="AD" clId="Web-{096C1371-EE3E-2BAF-F26C-FC2D6637ECE5}"/>
    <pc:docChg chg="addSld modSld">
      <pc:chgData name="Cerys Williams (2416044)" userId="S::2416044@student.uwtsd.ac.uk::8bc406d8-72db-414c-873b-93712e0736e2" providerId="AD" clId="Web-{096C1371-EE3E-2BAF-F26C-FC2D6637ECE5}" dt="2025-12-30T23:06:30.684" v="296"/>
      <pc:docMkLst>
        <pc:docMk/>
      </pc:docMkLst>
      <pc:sldChg chg="modSp">
        <pc:chgData name="Cerys Williams (2416044)" userId="S::2416044@student.uwtsd.ac.uk::8bc406d8-72db-414c-873b-93712e0736e2" providerId="AD" clId="Web-{096C1371-EE3E-2BAF-F26C-FC2D6637ECE5}" dt="2025-12-30T16:35:02.078" v="35" actId="20577"/>
        <pc:sldMkLst>
          <pc:docMk/>
          <pc:sldMk cId="3536232561" sldId="260"/>
        </pc:sldMkLst>
        <pc:spChg chg="mod">
          <ac:chgData name="Cerys Williams (2416044)" userId="S::2416044@student.uwtsd.ac.uk::8bc406d8-72db-414c-873b-93712e0736e2" providerId="AD" clId="Web-{096C1371-EE3E-2BAF-F26C-FC2D6637ECE5}" dt="2025-12-30T16:33:29.156" v="6" actId="1076"/>
          <ac:spMkLst>
            <pc:docMk/>
            <pc:sldMk cId="3536232561" sldId="260"/>
            <ac:spMk id="2" creationId="{8FC190AC-38AA-EFFD-018B-E56F39DA9A8F}"/>
          </ac:spMkLst>
        </pc:spChg>
        <pc:spChg chg="mod">
          <ac:chgData name="Cerys Williams (2416044)" userId="S::2416044@student.uwtsd.ac.uk::8bc406d8-72db-414c-873b-93712e0736e2" providerId="AD" clId="Web-{096C1371-EE3E-2BAF-F26C-FC2D6637ECE5}" dt="2025-12-30T16:35:02.078" v="35" actId="20577"/>
          <ac:spMkLst>
            <pc:docMk/>
            <pc:sldMk cId="3536232561" sldId="260"/>
            <ac:spMk id="3" creationId="{D9762768-6C6E-73E4-2F9C-5E84AE331B33}"/>
          </ac:spMkLst>
        </pc:spChg>
      </pc:sldChg>
      <pc:sldChg chg="addSp delSp modSp new mod setBg">
        <pc:chgData name="Cerys Williams (2416044)" userId="S::2416044@student.uwtsd.ac.uk::8bc406d8-72db-414c-873b-93712e0736e2" providerId="AD" clId="Web-{096C1371-EE3E-2BAF-F26C-FC2D6637ECE5}" dt="2025-12-30T23:06:30.684" v="296"/>
        <pc:sldMkLst>
          <pc:docMk/>
          <pc:sldMk cId="2926539627" sldId="267"/>
        </pc:sldMkLst>
        <pc:spChg chg="mod">
          <ac:chgData name="Cerys Williams (2416044)" userId="S::2416044@student.uwtsd.ac.uk::8bc406d8-72db-414c-873b-93712e0736e2" providerId="AD" clId="Web-{096C1371-EE3E-2BAF-F26C-FC2D6637ECE5}" dt="2025-12-30T23:06:16.246" v="294"/>
          <ac:spMkLst>
            <pc:docMk/>
            <pc:sldMk cId="2926539627" sldId="267"/>
            <ac:spMk id="2" creationId="{34D62B5D-975B-5E4B-3DC3-109FB2443F3A}"/>
          </ac:spMkLst>
        </pc:spChg>
        <pc:graphicFrameChg chg="add del">
          <ac:chgData name="Cerys Williams (2416044)" userId="S::2416044@student.uwtsd.ac.uk::8bc406d8-72db-414c-873b-93712e0736e2" providerId="AD" clId="Web-{096C1371-EE3E-2BAF-F26C-FC2D6637ECE5}" dt="2025-12-30T23:06:30.684" v="296"/>
          <ac:graphicFrameMkLst>
            <pc:docMk/>
            <pc:sldMk cId="2926539627" sldId="267"/>
            <ac:graphicFrameMk id="5" creationId="{98B0B2DC-B076-B248-6EC8-A1D534041153}"/>
          </ac:graphicFrameMkLst>
        </pc:graphicFrameChg>
      </pc:sldChg>
    </pc:docChg>
  </pc:docChgLst>
  <pc:docChgLst>
    <pc:chgData name="Cerys Williams (2416044)" userId="S::2416044@student.uwtsd.ac.uk::8bc406d8-72db-414c-873b-93712e0736e2" providerId="AD" clId="Web-{3BFF7369-D47B-A816-1DD1-06532CE16D63}"/>
    <pc:docChg chg="addSld modSld">
      <pc:chgData name="Cerys Williams (2416044)" userId="S::2416044@student.uwtsd.ac.uk::8bc406d8-72db-414c-873b-93712e0736e2" providerId="AD" clId="Web-{3BFF7369-D47B-A816-1DD1-06532CE16D63}" dt="2026-01-19T18:58:57.754" v="230" actId="20577"/>
      <pc:docMkLst>
        <pc:docMk/>
      </pc:docMkLst>
      <pc:sldChg chg="modSp">
        <pc:chgData name="Cerys Williams (2416044)" userId="S::2416044@student.uwtsd.ac.uk::8bc406d8-72db-414c-873b-93712e0736e2" providerId="AD" clId="Web-{3BFF7369-D47B-A816-1DD1-06532CE16D63}" dt="2026-01-19T18:58:57.754" v="230" actId="20577"/>
        <pc:sldMkLst>
          <pc:docMk/>
          <pc:sldMk cId="4201959137" sldId="269"/>
        </pc:sldMkLst>
        <pc:spChg chg="mod">
          <ac:chgData name="Cerys Williams (2416044)" userId="S::2416044@student.uwtsd.ac.uk::8bc406d8-72db-414c-873b-93712e0736e2" providerId="AD" clId="Web-{3BFF7369-D47B-A816-1DD1-06532CE16D63}" dt="2026-01-19T18:58:57.754" v="230" actId="20577"/>
          <ac:spMkLst>
            <pc:docMk/>
            <pc:sldMk cId="4201959137" sldId="269"/>
            <ac:spMk id="3" creationId="{9168C9AB-6F20-8C6E-EEDD-06E29E974A91}"/>
          </ac:spMkLst>
        </pc:spChg>
      </pc:sldChg>
      <pc:sldChg chg="modSp new">
        <pc:chgData name="Cerys Williams (2416044)" userId="S::2416044@student.uwtsd.ac.uk::8bc406d8-72db-414c-873b-93712e0736e2" providerId="AD" clId="Web-{3BFF7369-D47B-A816-1DD1-06532CE16D63}" dt="2026-01-19T11:16:42.901" v="16" actId="14100"/>
        <pc:sldMkLst>
          <pc:docMk/>
          <pc:sldMk cId="2736699730" sldId="272"/>
        </pc:sldMkLst>
        <pc:spChg chg="mod">
          <ac:chgData name="Cerys Williams (2416044)" userId="S::2416044@student.uwtsd.ac.uk::8bc406d8-72db-414c-873b-93712e0736e2" providerId="AD" clId="Web-{3BFF7369-D47B-A816-1DD1-06532CE16D63}" dt="2026-01-19T11:16:42.901" v="16" actId="14100"/>
          <ac:spMkLst>
            <pc:docMk/>
            <pc:sldMk cId="2736699730" sldId="272"/>
            <ac:spMk id="2" creationId="{FF6DD28D-C501-18C6-4744-57FEF73D0EAB}"/>
          </ac:spMkLst>
        </pc:spChg>
        <pc:spChg chg="mod">
          <ac:chgData name="Cerys Williams (2416044)" userId="S::2416044@student.uwtsd.ac.uk::8bc406d8-72db-414c-873b-93712e0736e2" providerId="AD" clId="Web-{3BFF7369-D47B-A816-1DD1-06532CE16D63}" dt="2026-01-19T11:16:23.635" v="13" actId="1076"/>
          <ac:spMkLst>
            <pc:docMk/>
            <pc:sldMk cId="2736699730" sldId="272"/>
            <ac:spMk id="3" creationId="{7D835328-6DCC-70E0-A76E-81AFB755350C}"/>
          </ac:spMkLst>
        </pc:spChg>
      </pc:sldChg>
      <pc:sldChg chg="modSp new">
        <pc:chgData name="Cerys Williams (2416044)" userId="S::2416044@student.uwtsd.ac.uk::8bc406d8-72db-414c-873b-93712e0736e2" providerId="AD" clId="Web-{3BFF7369-D47B-A816-1DD1-06532CE16D63}" dt="2026-01-19T18:56:55.987" v="228" actId="20577"/>
        <pc:sldMkLst>
          <pc:docMk/>
          <pc:sldMk cId="3317873228" sldId="273"/>
        </pc:sldMkLst>
        <pc:spChg chg="mod">
          <ac:chgData name="Cerys Williams (2416044)" userId="S::2416044@student.uwtsd.ac.uk::8bc406d8-72db-414c-873b-93712e0736e2" providerId="AD" clId="Web-{3BFF7369-D47B-A816-1DD1-06532CE16D63}" dt="2026-01-19T12:35:24.709" v="31" actId="20577"/>
          <ac:spMkLst>
            <pc:docMk/>
            <pc:sldMk cId="3317873228" sldId="273"/>
            <ac:spMk id="2" creationId="{F118AE3F-2B3C-2B0D-8074-D23F0243021C}"/>
          </ac:spMkLst>
        </pc:spChg>
        <pc:spChg chg="mod">
          <ac:chgData name="Cerys Williams (2416044)" userId="S::2416044@student.uwtsd.ac.uk::8bc406d8-72db-414c-873b-93712e0736e2" providerId="AD" clId="Web-{3BFF7369-D47B-A816-1DD1-06532CE16D63}" dt="2026-01-19T18:56:55.987" v="228" actId="20577"/>
          <ac:spMkLst>
            <pc:docMk/>
            <pc:sldMk cId="3317873228" sldId="273"/>
            <ac:spMk id="3" creationId="{9660846E-B80C-AEDF-A049-67578BED643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A2B81-E1CB-4358-AD89-99793D3F9FD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8DC2418-C6FB-4496-A2C2-B71A1772BB7A}">
      <dgm:prSet custT="1"/>
      <dgm:spPr/>
      <dgm:t>
        <a:bodyPr/>
        <a:lstStyle/>
        <a:p>
          <a:r>
            <a:rPr lang="en-GB" sz="1600" b="1" u="none"/>
            <a:t>Communication:</a:t>
          </a:r>
        </a:p>
      </dgm:t>
    </dgm:pt>
    <dgm:pt modelId="{45E6E5C8-4242-4BE1-91F9-AA6821CE6D64}" type="parTrans" cxnId="{CBF35D88-3F44-49EA-8711-D66DBBF2CD5E}">
      <dgm:prSet/>
      <dgm:spPr/>
      <dgm:t>
        <a:bodyPr/>
        <a:lstStyle/>
        <a:p>
          <a:endParaRPr lang="en-US"/>
        </a:p>
      </dgm:t>
    </dgm:pt>
    <dgm:pt modelId="{C3A03168-BB14-4F41-B0EF-3FE336FD1768}" type="sibTrans" cxnId="{CBF35D88-3F44-49EA-8711-D66DBBF2CD5E}">
      <dgm:prSet/>
      <dgm:spPr/>
      <dgm:t>
        <a:bodyPr/>
        <a:lstStyle/>
        <a:p>
          <a:endParaRPr lang="en-US"/>
        </a:p>
      </dgm:t>
    </dgm:pt>
    <dgm:pt modelId="{1399DB22-4047-4738-82C8-F2C8D0EBEB02}">
      <dgm:prSet phldr="0" custT="1"/>
      <dgm:spPr/>
      <dgm:t>
        <a:bodyPr/>
        <a:lstStyle/>
        <a:p>
          <a:pPr rtl="0"/>
          <a:r>
            <a:rPr lang="en-GB" sz="1800" b="1" u="none">
              <a:latin typeface="Aharoni"/>
              <a:ea typeface="Calibri"/>
              <a:cs typeface="Calibri"/>
            </a:rPr>
            <a:t>Resilience:</a:t>
          </a:r>
          <a:endParaRPr lang="en-GB" sz="1800" b="1" u="none">
            <a:latin typeface="Aharoni"/>
          </a:endParaRPr>
        </a:p>
      </dgm:t>
    </dgm:pt>
    <dgm:pt modelId="{D01627BC-E124-468D-A902-76BF8D819FD4}" type="parTrans" cxnId="{1832AF55-75BC-4460-968E-0F550488BBA5}">
      <dgm:prSet/>
      <dgm:spPr/>
      <dgm:t>
        <a:bodyPr/>
        <a:lstStyle/>
        <a:p>
          <a:endParaRPr lang="en-US"/>
        </a:p>
      </dgm:t>
    </dgm:pt>
    <dgm:pt modelId="{2DE5C4D1-EBD3-4B7C-834B-80A490FA8F27}" type="sibTrans" cxnId="{1832AF55-75BC-4460-968E-0F550488BBA5}">
      <dgm:prSet/>
      <dgm:spPr/>
      <dgm:t>
        <a:bodyPr/>
        <a:lstStyle/>
        <a:p>
          <a:endParaRPr lang="en-US"/>
        </a:p>
      </dgm:t>
    </dgm:pt>
    <dgm:pt modelId="{52512193-3C3A-4BB1-BAF1-B24694B323C4}">
      <dgm:prSet phldr="0" custT="1"/>
      <dgm:spPr/>
      <dgm:t>
        <a:bodyPr/>
        <a:lstStyle/>
        <a:p>
          <a:pPr rtl="0"/>
          <a:r>
            <a:rPr lang="en-GB" sz="1800" b="1" u="none">
              <a:latin typeface="Aharoni"/>
            </a:rPr>
            <a:t>Face-to-face interactions with service users, </a:t>
          </a:r>
          <a:r>
            <a:rPr lang="en-GB" sz="1800" b="1" u="none">
              <a:latin typeface="Aharoni"/>
              <a:ea typeface="Calibri"/>
              <a:cs typeface="Calibri"/>
            </a:rPr>
            <a:t>recognising that meaning and understanding are created through conversation </a:t>
          </a:r>
          <a:r>
            <a:rPr lang="en-GB" sz="1800" b="1" u="none">
              <a:latin typeface="Avenir Next LT Pro"/>
              <a:ea typeface="Calibri"/>
              <a:cs typeface="Calibri"/>
            </a:rPr>
            <a:t>(Mengis and Eppler, p.</a:t>
          </a:r>
          <a:r>
            <a:rPr lang="en-GB" sz="1800" b="1" u="none">
              <a:latin typeface="Avenir Next LT Pro"/>
            </a:rPr>
            <a:t>1290, 2008).</a:t>
          </a:r>
          <a:endParaRPr lang="en-GB" sz="1800" b="1" u="none">
            <a:latin typeface="Aharoni"/>
          </a:endParaRPr>
        </a:p>
      </dgm:t>
    </dgm:pt>
    <dgm:pt modelId="{FB9B03F2-0D4E-4328-8F4B-2E543CD5962D}" type="parTrans" cxnId="{A33F9923-F994-4BE2-8C91-8BCE6ACAD1B7}">
      <dgm:prSet/>
      <dgm:spPr/>
    </dgm:pt>
    <dgm:pt modelId="{1C9F7963-C325-42F6-8321-31B644E410A6}" type="sibTrans" cxnId="{A33F9923-F994-4BE2-8C91-8BCE6ACAD1B7}">
      <dgm:prSet/>
      <dgm:spPr/>
    </dgm:pt>
    <dgm:pt modelId="{5F1DFA16-C908-4659-A916-BA8F138C1A3E}">
      <dgm:prSet phldr="0" custT="1"/>
      <dgm:spPr/>
      <dgm:t>
        <a:bodyPr/>
        <a:lstStyle/>
        <a:p>
          <a:r>
            <a:rPr lang="en-GB" sz="1600" b="1" u="none">
              <a:latin typeface="Aharoni"/>
              <a:ea typeface="Calibri"/>
              <a:cs typeface="Calibri"/>
            </a:rPr>
            <a:t>Woking collaboratively with staff to find safe and appropriate solutions.</a:t>
          </a:r>
          <a:endParaRPr lang="en-GB" sz="1600" b="1" u="none">
            <a:latin typeface="Aharoni"/>
          </a:endParaRPr>
        </a:p>
      </dgm:t>
    </dgm:pt>
    <dgm:pt modelId="{55BFDF33-6EF9-4AD3-B8F6-D3B76D240292}" type="parTrans" cxnId="{FC06B1D1-C34E-4FBE-8ED1-CD3E713FEFB2}">
      <dgm:prSet/>
      <dgm:spPr/>
    </dgm:pt>
    <dgm:pt modelId="{D7EAD7CD-8FD4-4A87-B0BB-559DD139002D}" type="sibTrans" cxnId="{FC06B1D1-C34E-4FBE-8ED1-CD3E713FEFB2}">
      <dgm:prSet/>
      <dgm:spPr/>
    </dgm:pt>
    <dgm:pt modelId="{95678841-2EFF-40B5-AEF8-C628399F1771}">
      <dgm:prSet phldr="0" custT="1"/>
      <dgm:spPr/>
      <dgm:t>
        <a:bodyPr/>
        <a:lstStyle/>
        <a:p>
          <a:r>
            <a:rPr lang="en-GB" sz="1600" b="1" u="none">
              <a:latin typeface="Calibri"/>
              <a:ea typeface="Calibri"/>
              <a:cs typeface="Calibri"/>
            </a:rPr>
            <a:t>Exposure to emotionally demanding situations, helping me learn to maintain my wellbeing after difficult interactions (Tugade and Fredrickson, 2004).</a:t>
          </a:r>
          <a:endParaRPr lang="en-GB" sz="1600" b="1" u="none">
            <a:latin typeface="Aharoni"/>
            <a:ea typeface="Calibri"/>
            <a:cs typeface="Calibri"/>
          </a:endParaRPr>
        </a:p>
      </dgm:t>
    </dgm:pt>
    <dgm:pt modelId="{73047457-186D-4A89-B404-26ACFA0AAD23}" type="parTrans" cxnId="{38B0CBE1-3DDC-41CD-8793-43DB8D5F7B18}">
      <dgm:prSet/>
      <dgm:spPr/>
    </dgm:pt>
    <dgm:pt modelId="{8E255A57-7B41-4A92-AF2C-045F6EE81146}" type="sibTrans" cxnId="{38B0CBE1-3DDC-41CD-8793-43DB8D5F7B18}">
      <dgm:prSet/>
      <dgm:spPr/>
    </dgm:pt>
    <dgm:pt modelId="{0524E594-DE75-45DA-BC63-EF6CB3D616B8}">
      <dgm:prSet phldr="0" custT="1"/>
      <dgm:spPr/>
      <dgm:t>
        <a:bodyPr/>
        <a:lstStyle/>
        <a:p>
          <a:r>
            <a:rPr lang="en-GB" sz="1800" b="1" u="none">
              <a:latin typeface="Calibri"/>
              <a:ea typeface="Calibri"/>
              <a:cs typeface="Calibri"/>
            </a:rPr>
            <a:t>Problem solving:</a:t>
          </a:r>
          <a:endParaRPr lang="en-GB" sz="1800" b="1" u="none">
            <a:latin typeface="Aharoni"/>
            <a:ea typeface="Calibri"/>
            <a:cs typeface="Aharoni"/>
          </a:endParaRPr>
        </a:p>
      </dgm:t>
    </dgm:pt>
    <dgm:pt modelId="{631A504B-8E5A-43BD-BDEE-7C051F5E1BCD}" type="parTrans" cxnId="{BAF45830-18B5-4246-8C59-AB81B30AE38D}">
      <dgm:prSet/>
      <dgm:spPr/>
    </dgm:pt>
    <dgm:pt modelId="{4FD477F5-D2A9-41CC-9DB6-40B8120A77B0}" type="sibTrans" cxnId="{BAF45830-18B5-4246-8C59-AB81B30AE38D}">
      <dgm:prSet/>
      <dgm:spPr/>
    </dgm:pt>
    <dgm:pt modelId="{74CEBA9B-28CB-4CE1-9195-03689FBB27D9}" type="pres">
      <dgm:prSet presAssocID="{3C5A2B81-E1CB-4358-AD89-99793D3F9FDA}" presName="diagram" presStyleCnt="0">
        <dgm:presLayoutVars>
          <dgm:dir/>
          <dgm:resizeHandles val="exact"/>
        </dgm:presLayoutVars>
      </dgm:prSet>
      <dgm:spPr/>
    </dgm:pt>
    <dgm:pt modelId="{E9C6027A-5B42-4508-99A1-BD1E19FEAF38}" type="pres">
      <dgm:prSet presAssocID="{28DC2418-C6FB-4496-A2C2-B71A1772BB7A}" presName="node" presStyleLbl="node1" presStyleIdx="0" presStyleCnt="6">
        <dgm:presLayoutVars>
          <dgm:bulletEnabled val="1"/>
        </dgm:presLayoutVars>
      </dgm:prSet>
      <dgm:spPr/>
    </dgm:pt>
    <dgm:pt modelId="{601F44B0-E57A-46DD-85E3-C530AB3BFCB9}" type="pres">
      <dgm:prSet presAssocID="{C3A03168-BB14-4F41-B0EF-3FE336FD1768}" presName="sibTrans" presStyleCnt="0"/>
      <dgm:spPr/>
    </dgm:pt>
    <dgm:pt modelId="{78EED6B9-70F6-4631-A01E-CE464B6C11DF}" type="pres">
      <dgm:prSet presAssocID="{0524E594-DE75-45DA-BC63-EF6CB3D616B8}" presName="node" presStyleLbl="node1" presStyleIdx="1" presStyleCnt="6">
        <dgm:presLayoutVars>
          <dgm:bulletEnabled val="1"/>
        </dgm:presLayoutVars>
      </dgm:prSet>
      <dgm:spPr/>
    </dgm:pt>
    <dgm:pt modelId="{B2D6679D-C376-4FE2-B1D2-16AC341CB9F3}" type="pres">
      <dgm:prSet presAssocID="{4FD477F5-D2A9-41CC-9DB6-40B8120A77B0}" presName="sibTrans" presStyleCnt="0"/>
      <dgm:spPr/>
    </dgm:pt>
    <dgm:pt modelId="{2A798284-E708-4A76-8544-FAFBF1F22F6B}" type="pres">
      <dgm:prSet presAssocID="{1399DB22-4047-4738-82C8-F2C8D0EBEB02}" presName="node" presStyleLbl="node1" presStyleIdx="2" presStyleCnt="6">
        <dgm:presLayoutVars>
          <dgm:bulletEnabled val="1"/>
        </dgm:presLayoutVars>
      </dgm:prSet>
      <dgm:spPr/>
    </dgm:pt>
    <dgm:pt modelId="{CA1B3F3A-BD64-4C27-8DC5-E67DE7241019}" type="pres">
      <dgm:prSet presAssocID="{2DE5C4D1-EBD3-4B7C-834B-80A490FA8F27}" presName="sibTrans" presStyleCnt="0"/>
      <dgm:spPr/>
    </dgm:pt>
    <dgm:pt modelId="{20C24407-8C12-4E7C-A793-1502A81E163A}" type="pres">
      <dgm:prSet presAssocID="{52512193-3C3A-4BB1-BAF1-B24694B323C4}" presName="node" presStyleLbl="node1" presStyleIdx="3" presStyleCnt="6">
        <dgm:presLayoutVars>
          <dgm:bulletEnabled val="1"/>
        </dgm:presLayoutVars>
      </dgm:prSet>
      <dgm:spPr/>
    </dgm:pt>
    <dgm:pt modelId="{3185A9C4-5DF9-4BBB-B886-2F9B793D506A}" type="pres">
      <dgm:prSet presAssocID="{1C9F7963-C325-42F6-8321-31B644E410A6}" presName="sibTrans" presStyleCnt="0"/>
      <dgm:spPr/>
    </dgm:pt>
    <dgm:pt modelId="{7F49A208-B77A-4E50-A1E1-30850F3D069E}" type="pres">
      <dgm:prSet presAssocID="{5F1DFA16-C908-4659-A916-BA8F138C1A3E}" presName="node" presStyleLbl="node1" presStyleIdx="4" presStyleCnt="6">
        <dgm:presLayoutVars>
          <dgm:bulletEnabled val="1"/>
        </dgm:presLayoutVars>
      </dgm:prSet>
      <dgm:spPr/>
    </dgm:pt>
    <dgm:pt modelId="{21A1596E-1F7D-4C5B-ABD1-605F50EBEEB7}" type="pres">
      <dgm:prSet presAssocID="{D7EAD7CD-8FD4-4A87-B0BB-559DD139002D}" presName="sibTrans" presStyleCnt="0"/>
      <dgm:spPr/>
    </dgm:pt>
    <dgm:pt modelId="{2529D365-F991-471D-9838-C241FB71F2C8}" type="pres">
      <dgm:prSet presAssocID="{95678841-2EFF-40B5-AEF8-C628399F1771}" presName="node" presStyleLbl="node1" presStyleIdx="5" presStyleCnt="6">
        <dgm:presLayoutVars>
          <dgm:bulletEnabled val="1"/>
        </dgm:presLayoutVars>
      </dgm:prSet>
      <dgm:spPr/>
    </dgm:pt>
  </dgm:ptLst>
  <dgm:cxnLst>
    <dgm:cxn modelId="{769F9F0E-E77E-4689-92B1-CB2D77232550}" type="presOf" srcId="{0524E594-DE75-45DA-BC63-EF6CB3D616B8}" destId="{78EED6B9-70F6-4631-A01E-CE464B6C11DF}" srcOrd="0" destOrd="0" presId="urn:microsoft.com/office/officeart/2005/8/layout/default"/>
    <dgm:cxn modelId="{B0318423-2603-4FFC-A217-8175D74E2759}" type="presOf" srcId="{5F1DFA16-C908-4659-A916-BA8F138C1A3E}" destId="{7F49A208-B77A-4E50-A1E1-30850F3D069E}" srcOrd="0" destOrd="0" presId="urn:microsoft.com/office/officeart/2005/8/layout/default"/>
    <dgm:cxn modelId="{A33F9923-F994-4BE2-8C91-8BCE6ACAD1B7}" srcId="{3C5A2B81-E1CB-4358-AD89-99793D3F9FDA}" destId="{52512193-3C3A-4BB1-BAF1-B24694B323C4}" srcOrd="3" destOrd="0" parTransId="{FB9B03F2-0D4E-4328-8F4B-2E543CD5962D}" sibTransId="{1C9F7963-C325-42F6-8321-31B644E410A6}"/>
    <dgm:cxn modelId="{BAF45830-18B5-4246-8C59-AB81B30AE38D}" srcId="{3C5A2B81-E1CB-4358-AD89-99793D3F9FDA}" destId="{0524E594-DE75-45DA-BC63-EF6CB3D616B8}" srcOrd="1" destOrd="0" parTransId="{631A504B-8E5A-43BD-BDEE-7C051F5E1BCD}" sibTransId="{4FD477F5-D2A9-41CC-9DB6-40B8120A77B0}"/>
    <dgm:cxn modelId="{28259532-A615-4BC2-8B2C-9F368D51A295}" type="presOf" srcId="{28DC2418-C6FB-4496-A2C2-B71A1772BB7A}" destId="{E9C6027A-5B42-4508-99A1-BD1E19FEAF38}" srcOrd="0" destOrd="0" presId="urn:microsoft.com/office/officeart/2005/8/layout/default"/>
    <dgm:cxn modelId="{F897C95B-B14A-4932-BC67-6B12F2D2E396}" type="presOf" srcId="{95678841-2EFF-40B5-AEF8-C628399F1771}" destId="{2529D365-F991-471D-9838-C241FB71F2C8}" srcOrd="0" destOrd="0" presId="urn:microsoft.com/office/officeart/2005/8/layout/default"/>
    <dgm:cxn modelId="{CAF1794D-CAFC-46B4-84DE-2DC65220F3E8}" type="presOf" srcId="{52512193-3C3A-4BB1-BAF1-B24694B323C4}" destId="{20C24407-8C12-4E7C-A793-1502A81E163A}" srcOrd="0" destOrd="0" presId="urn:microsoft.com/office/officeart/2005/8/layout/default"/>
    <dgm:cxn modelId="{1832AF55-75BC-4460-968E-0F550488BBA5}" srcId="{3C5A2B81-E1CB-4358-AD89-99793D3F9FDA}" destId="{1399DB22-4047-4738-82C8-F2C8D0EBEB02}" srcOrd="2" destOrd="0" parTransId="{D01627BC-E124-468D-A902-76BF8D819FD4}" sibTransId="{2DE5C4D1-EBD3-4B7C-834B-80A490FA8F27}"/>
    <dgm:cxn modelId="{CBF35D88-3F44-49EA-8711-D66DBBF2CD5E}" srcId="{3C5A2B81-E1CB-4358-AD89-99793D3F9FDA}" destId="{28DC2418-C6FB-4496-A2C2-B71A1772BB7A}" srcOrd="0" destOrd="0" parTransId="{45E6E5C8-4242-4BE1-91F9-AA6821CE6D64}" sibTransId="{C3A03168-BB14-4F41-B0EF-3FE336FD1768}"/>
    <dgm:cxn modelId="{426688A7-3F9E-448E-B429-EA2A487A1959}" type="presOf" srcId="{1399DB22-4047-4738-82C8-F2C8D0EBEB02}" destId="{2A798284-E708-4A76-8544-FAFBF1F22F6B}" srcOrd="0" destOrd="0" presId="urn:microsoft.com/office/officeart/2005/8/layout/default"/>
    <dgm:cxn modelId="{903CF2CF-2F14-4260-9551-DC177B510A04}" type="presOf" srcId="{3C5A2B81-E1CB-4358-AD89-99793D3F9FDA}" destId="{74CEBA9B-28CB-4CE1-9195-03689FBB27D9}" srcOrd="0" destOrd="0" presId="urn:microsoft.com/office/officeart/2005/8/layout/default"/>
    <dgm:cxn modelId="{FC06B1D1-C34E-4FBE-8ED1-CD3E713FEFB2}" srcId="{3C5A2B81-E1CB-4358-AD89-99793D3F9FDA}" destId="{5F1DFA16-C908-4659-A916-BA8F138C1A3E}" srcOrd="4" destOrd="0" parTransId="{55BFDF33-6EF9-4AD3-B8F6-D3B76D240292}" sibTransId="{D7EAD7CD-8FD4-4A87-B0BB-559DD139002D}"/>
    <dgm:cxn modelId="{38B0CBE1-3DDC-41CD-8793-43DB8D5F7B18}" srcId="{3C5A2B81-E1CB-4358-AD89-99793D3F9FDA}" destId="{95678841-2EFF-40B5-AEF8-C628399F1771}" srcOrd="5" destOrd="0" parTransId="{73047457-186D-4A89-B404-26ACFA0AAD23}" sibTransId="{8E255A57-7B41-4A92-AF2C-045F6EE81146}"/>
    <dgm:cxn modelId="{3DB425B0-616C-4796-B3B1-68EB7AE4A3B5}" type="presParOf" srcId="{74CEBA9B-28CB-4CE1-9195-03689FBB27D9}" destId="{E9C6027A-5B42-4508-99A1-BD1E19FEAF38}" srcOrd="0" destOrd="0" presId="urn:microsoft.com/office/officeart/2005/8/layout/default"/>
    <dgm:cxn modelId="{4A7B2B53-A97C-43B7-A3D6-5354235B7E78}" type="presParOf" srcId="{74CEBA9B-28CB-4CE1-9195-03689FBB27D9}" destId="{601F44B0-E57A-46DD-85E3-C530AB3BFCB9}" srcOrd="1" destOrd="0" presId="urn:microsoft.com/office/officeart/2005/8/layout/default"/>
    <dgm:cxn modelId="{4E808DAF-A3B8-4DF6-A172-E955065D6D0E}" type="presParOf" srcId="{74CEBA9B-28CB-4CE1-9195-03689FBB27D9}" destId="{78EED6B9-70F6-4631-A01E-CE464B6C11DF}" srcOrd="2" destOrd="0" presId="urn:microsoft.com/office/officeart/2005/8/layout/default"/>
    <dgm:cxn modelId="{37D6EC59-E157-4FA5-8862-965C6AD4815A}" type="presParOf" srcId="{74CEBA9B-28CB-4CE1-9195-03689FBB27D9}" destId="{B2D6679D-C376-4FE2-B1D2-16AC341CB9F3}" srcOrd="3" destOrd="0" presId="urn:microsoft.com/office/officeart/2005/8/layout/default"/>
    <dgm:cxn modelId="{EAB26814-E575-4C39-8B6B-919F45164338}" type="presParOf" srcId="{74CEBA9B-28CB-4CE1-9195-03689FBB27D9}" destId="{2A798284-E708-4A76-8544-FAFBF1F22F6B}" srcOrd="4" destOrd="0" presId="urn:microsoft.com/office/officeart/2005/8/layout/default"/>
    <dgm:cxn modelId="{A3D5F50B-CD42-4F87-8543-5151FC017131}" type="presParOf" srcId="{74CEBA9B-28CB-4CE1-9195-03689FBB27D9}" destId="{CA1B3F3A-BD64-4C27-8DC5-E67DE7241019}" srcOrd="5" destOrd="0" presId="urn:microsoft.com/office/officeart/2005/8/layout/default"/>
    <dgm:cxn modelId="{7398ED19-0579-48C7-9CAB-4D49C8F985C5}" type="presParOf" srcId="{74CEBA9B-28CB-4CE1-9195-03689FBB27D9}" destId="{20C24407-8C12-4E7C-A793-1502A81E163A}" srcOrd="6" destOrd="0" presId="urn:microsoft.com/office/officeart/2005/8/layout/default"/>
    <dgm:cxn modelId="{4F7A572F-D91B-4350-8FD3-EF3C01738627}" type="presParOf" srcId="{74CEBA9B-28CB-4CE1-9195-03689FBB27D9}" destId="{3185A9C4-5DF9-4BBB-B886-2F9B793D506A}" srcOrd="7" destOrd="0" presId="urn:microsoft.com/office/officeart/2005/8/layout/default"/>
    <dgm:cxn modelId="{45D4D3F9-D83A-4DE6-A175-7E6B279926F8}" type="presParOf" srcId="{74CEBA9B-28CB-4CE1-9195-03689FBB27D9}" destId="{7F49A208-B77A-4E50-A1E1-30850F3D069E}" srcOrd="8" destOrd="0" presId="urn:microsoft.com/office/officeart/2005/8/layout/default"/>
    <dgm:cxn modelId="{B3E439F0-E61C-4996-9CA4-352BC23EA658}" type="presParOf" srcId="{74CEBA9B-28CB-4CE1-9195-03689FBB27D9}" destId="{21A1596E-1F7D-4C5B-ABD1-605F50EBEEB7}" srcOrd="9" destOrd="0" presId="urn:microsoft.com/office/officeart/2005/8/layout/default"/>
    <dgm:cxn modelId="{211E6895-0C0B-49B8-A0BE-196E5B1CE208}" type="presParOf" srcId="{74CEBA9B-28CB-4CE1-9195-03689FBB27D9}" destId="{2529D365-F991-471D-9838-C241FB71F2C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027A-5B42-4508-99A1-BD1E19FEAF38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/>
            <a:t>Communication:</a:t>
          </a:r>
        </a:p>
      </dsp:txBody>
      <dsp:txXfrm>
        <a:off x="0" y="39687"/>
        <a:ext cx="3286125" cy="1971675"/>
      </dsp:txXfrm>
    </dsp:sp>
    <dsp:sp modelId="{78EED6B9-70F6-4631-A01E-CE464B6C11D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-1311081"/>
            <a:satOff val="-1555"/>
            <a:lumOff val="-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u="none" kern="1200">
              <a:latin typeface="Calibri"/>
              <a:ea typeface="Calibri"/>
              <a:cs typeface="Calibri"/>
            </a:rPr>
            <a:t>Problem solving:</a:t>
          </a:r>
          <a:endParaRPr lang="en-GB" sz="1800" b="1" u="none" kern="1200">
            <a:latin typeface="Aharoni"/>
            <a:ea typeface="Calibri"/>
            <a:cs typeface="Aharoni"/>
          </a:endParaRPr>
        </a:p>
      </dsp:txBody>
      <dsp:txXfrm>
        <a:off x="3614737" y="39687"/>
        <a:ext cx="3286125" cy="1971675"/>
      </dsp:txXfrm>
    </dsp:sp>
    <dsp:sp modelId="{2A798284-E708-4A76-8544-FAFBF1F22F6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-2622161"/>
            <a:satOff val="-3110"/>
            <a:lumOff val="-1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u="none" kern="1200">
              <a:latin typeface="Aharoni"/>
              <a:ea typeface="Calibri"/>
              <a:cs typeface="Calibri"/>
            </a:rPr>
            <a:t>Resilience:</a:t>
          </a:r>
          <a:endParaRPr lang="en-GB" sz="1800" b="1" u="none" kern="1200">
            <a:latin typeface="Aharoni"/>
          </a:endParaRPr>
        </a:p>
      </dsp:txBody>
      <dsp:txXfrm>
        <a:off x="7229475" y="39687"/>
        <a:ext cx="3286125" cy="1971675"/>
      </dsp:txXfrm>
    </dsp:sp>
    <dsp:sp modelId="{20C24407-8C12-4E7C-A793-1502A81E163A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-3933242"/>
            <a:satOff val="-4666"/>
            <a:lumOff val="-2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u="none" kern="1200">
              <a:latin typeface="Aharoni"/>
            </a:rPr>
            <a:t>Face-to-face interactions with service users, </a:t>
          </a:r>
          <a:r>
            <a:rPr lang="en-GB" sz="1800" b="1" u="none" kern="1200">
              <a:latin typeface="Aharoni"/>
              <a:ea typeface="Calibri"/>
              <a:cs typeface="Calibri"/>
            </a:rPr>
            <a:t>recognising that meaning and understanding are created through conversation </a:t>
          </a:r>
          <a:r>
            <a:rPr lang="en-GB" sz="1800" b="1" u="none" kern="1200">
              <a:latin typeface="Avenir Next LT Pro"/>
              <a:ea typeface="Calibri"/>
              <a:cs typeface="Calibri"/>
            </a:rPr>
            <a:t>(Mengis and Eppler, p.</a:t>
          </a:r>
          <a:r>
            <a:rPr lang="en-GB" sz="1800" b="1" u="none" kern="1200">
              <a:latin typeface="Avenir Next LT Pro"/>
            </a:rPr>
            <a:t>1290, 2008).</a:t>
          </a:r>
          <a:endParaRPr lang="en-GB" sz="1800" b="1" u="none" kern="1200">
            <a:latin typeface="Aharoni"/>
          </a:endParaRPr>
        </a:p>
      </dsp:txBody>
      <dsp:txXfrm>
        <a:off x="0" y="2339975"/>
        <a:ext cx="3286125" cy="1971675"/>
      </dsp:txXfrm>
    </dsp:sp>
    <dsp:sp modelId="{7F49A208-B77A-4E50-A1E1-30850F3D069E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-5244323"/>
            <a:satOff val="-6221"/>
            <a:lumOff val="-3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>
              <a:latin typeface="Aharoni"/>
              <a:ea typeface="Calibri"/>
              <a:cs typeface="Calibri"/>
            </a:rPr>
            <a:t>Woking collaboratively with staff to find safe and appropriate solutions.</a:t>
          </a:r>
          <a:endParaRPr lang="en-GB" sz="1600" b="1" u="none" kern="1200">
            <a:latin typeface="Aharoni"/>
          </a:endParaRPr>
        </a:p>
      </dsp:txBody>
      <dsp:txXfrm>
        <a:off x="3614737" y="2339975"/>
        <a:ext cx="3286125" cy="1971675"/>
      </dsp:txXfrm>
    </dsp:sp>
    <dsp:sp modelId="{2529D365-F991-471D-9838-C241FB71F2C8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none" kern="1200">
              <a:latin typeface="Calibri"/>
              <a:ea typeface="Calibri"/>
              <a:cs typeface="Calibri"/>
            </a:rPr>
            <a:t>Exposure to emotionally demanding situations, helping me learn to maintain my wellbeing after difficult interactions (Tugade and Fredrickson, 2004).</a:t>
          </a:r>
          <a:endParaRPr lang="en-GB" sz="1600" b="1" u="none" kern="1200">
            <a:latin typeface="Aharoni"/>
            <a:ea typeface="Calibri"/>
            <a:cs typeface="Calibri"/>
          </a:endParaRPr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0692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7891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963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0267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501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603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1655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360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225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2972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363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4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62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orset.police.uk/police-forces/dorset-police/areas/about-us/about-us/dorset-police-2024/our-code-of-ethics/" TargetMode="External"/><Relationship Id="rId3" Type="http://schemas.openxmlformats.org/officeDocument/2006/relationships/hyperlink" Target="https://www.sciencedirect.com/science/article/pii/S1877042815002050" TargetMode="External"/><Relationship Id="rId7" Type="http://schemas.openxmlformats.org/officeDocument/2006/relationships/hyperlink" Target="https://www.gov.uk/government/statistics/community-life-survey-202324-annual-publication/community-life-survey-202324-volunteering-and-charitable-giving" TargetMode="External"/><Relationship Id="rId2" Type="http://schemas.openxmlformats.org/officeDocument/2006/relationships/hyperlink" Target="https://www.law.ac.uk/resources/blog/the-benefits-of-volunteer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w.nhs.wales/files/research/resilience/resilience-understanding-the-interdependence-between-individuals-and-communities/" TargetMode="External"/><Relationship Id="rId5" Type="http://schemas.openxmlformats.org/officeDocument/2006/relationships/hyperlink" Target="https://www.college.police.uk/career-learning/competency-and-values-framework" TargetMode="External"/><Relationship Id="rId4" Type="http://schemas.openxmlformats.org/officeDocument/2006/relationships/hyperlink" Target="https://www.college.police.uk/career-learning/support-for-career-development/core-skills/communicating-influenci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rofessional.dce.harvard.edu/blog/8-ways-you-can-improve-your-communication-skills/#1-Be-clear-and-concise" TargetMode="External"/><Relationship Id="rId7" Type="http://schemas.openxmlformats.org/officeDocument/2006/relationships/hyperlink" Target="https://www.northyorkshire.police.uk/police-forces/north-yorkshire-police/areas/careers/jobs-volunteers/police-officers/what-were-looking-for/" TargetMode="External"/><Relationship Id="rId2" Type="http://schemas.openxmlformats.org/officeDocument/2006/relationships/hyperlink" Target="https://summer.harvard.edu/blog/why-celebrating-small-wins-matt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.org.uk/information-support/types-of-mental-health-problems/stress/managing-stress-and-building-resilience/" TargetMode="External"/><Relationship Id="rId5" Type="http://schemas.openxmlformats.org/officeDocument/2006/relationships/hyperlink" Target="https://doi.org/10.1177/0170840607086553" TargetMode="External"/><Relationship Id="rId4" Type="http://schemas.openxmlformats.org/officeDocument/2006/relationships/hyperlink" Target="https://www.book2look.com/book/978141858055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3132556/" TargetMode="External"/><Relationship Id="rId2" Type="http://schemas.openxmlformats.org/officeDocument/2006/relationships/hyperlink" Target="https://www.royalvoluntaryservice.org.uk/volunteering/why-volunteer/benefits-of-volunteer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olunteeringactionplan.co.uk/national-recruitment-campaign-volunteering-for-all/benefits-of-volunteer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1805" y="1954507"/>
            <a:ext cx="4956468" cy="2320082"/>
          </a:xfrm>
        </p:spPr>
        <p:txBody>
          <a:bodyPr>
            <a:normAutofit fontScale="90000"/>
          </a:bodyPr>
          <a:lstStyle/>
          <a:p>
            <a:pPr algn="l"/>
            <a:r>
              <a:rPr lang="en-GB" sz="4700"/>
              <a:t>Volunteering with vulnerable adults – Supporting future study and work </a:t>
            </a:r>
            <a:endParaRPr lang="en-GB" sz="4700">
              <a:cs typeface="Aharon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1806" y="4270299"/>
            <a:ext cx="4425962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Cerys Williams (2416044)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93592CD-8FFC-7420-6629-D92383A514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44" r="11110" b="-3"/>
          <a:stretch>
            <a:fillRect/>
          </a:stretch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5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1121A2-31EB-92C4-DEBE-38D3BB3CF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cs typeface="Aharoni"/>
              </a:rPr>
              <a:t>Introduction</a:t>
            </a:r>
            <a:endParaRPr lang="en-GB" u="sng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F90BE-0F96-AA06-A4FE-8E767EBE6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1038" y="955918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With there being 7.5 million volunteers in England during2023 to 2024 (Department for Culture, Media &amp; Sport, 2024),it is imperative that we continue to support and invest in this vital workforce. </a:t>
            </a:r>
            <a:endParaRPr lang="en-US" sz="2400"/>
          </a:p>
          <a:p>
            <a:pPr marL="0" indent="0">
              <a:buNone/>
            </a:pPr>
            <a:r>
              <a:rPr lang="en-GB" sz="2400"/>
              <a:t>Given my intended career in policing, I have chosen to volunteer with vulnerable adults. This is in order to develop a deeper understanding of the challenges they face, which I am likely to encounter in my future role as an officer.</a:t>
            </a:r>
            <a:endParaRPr lang="en-US" sz="2400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1700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6F337-506F-E195-4F32-2B3CD9663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47" y="8240"/>
            <a:ext cx="7274245" cy="1402726"/>
          </a:xfrm>
        </p:spPr>
        <p:txBody>
          <a:bodyPr>
            <a:normAutofit/>
          </a:bodyPr>
          <a:lstStyle/>
          <a:p>
            <a:r>
              <a:rPr lang="en-GB" sz="3600" u="sng">
                <a:cs typeface="Aharoni"/>
              </a:rPr>
              <a:t>Required skills and abilities</a:t>
            </a:r>
            <a:endParaRPr lang="en-GB" sz="3600" b="1">
              <a:cs typeface="Aharoni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1FFB0-C872-4FCE-5850-E1488B0C70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46" y="1632714"/>
            <a:ext cx="6251816" cy="52001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   Communication: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Verbal, non-verbal and written (College of Policing, 2024)</a:t>
            </a:r>
          </a:p>
          <a:p>
            <a:pPr marL="457200" indent="-457200"/>
            <a:r>
              <a:rPr lang="en-GB" sz="2000"/>
              <a:t>Problem solving </a:t>
            </a:r>
          </a:p>
          <a:p>
            <a:pPr marL="0" indent="0">
              <a:buNone/>
            </a:pPr>
            <a:r>
              <a:rPr lang="en-GB" sz="2000"/>
              <a:t>Makes effective decisions under pressure (North Yorkshire Police, 2025)</a:t>
            </a:r>
          </a:p>
          <a:p>
            <a:pPr marL="457200" indent="-457200"/>
            <a:r>
              <a:rPr lang="en-GB" sz="2000"/>
              <a:t>Ethical judgment</a:t>
            </a:r>
          </a:p>
          <a:p>
            <a:pPr marL="0" indent="0">
              <a:buNone/>
            </a:pPr>
            <a:r>
              <a:rPr lang="en-GB" sz="2000"/>
              <a:t>Aligning with the UK policing Core Principles (Dorset Police, 2024)</a:t>
            </a:r>
          </a:p>
          <a:p>
            <a:pPr marL="457200" indent="-457200"/>
            <a:r>
              <a:rPr lang="en-GB" sz="2000"/>
              <a:t>Resilience</a:t>
            </a:r>
          </a:p>
          <a:p>
            <a:pPr marL="0" indent="0">
              <a:buNone/>
            </a:pPr>
            <a:r>
              <a:rPr lang="en-GB" sz="2000"/>
              <a:t>Handling stressful situations and being aware of mental health (Davies </a:t>
            </a:r>
            <a:r>
              <a:rPr lang="en-GB" sz="2000" i="1"/>
              <a:t>et al</a:t>
            </a:r>
            <a:r>
              <a:rPr lang="en-GB" sz="2000"/>
              <a:t>, 2019)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agram showing the six competencies and three values that make up the CVF">
            <a:extLst>
              <a:ext uri="{FF2B5EF4-FFF2-40B4-BE49-F238E27FC236}">
                <a16:creationId xmlns:a16="http://schemas.microsoft.com/office/drawing/2014/main" id="{2949B387-9642-DE6D-00C9-954D7ECFE9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" b="5"/>
          <a:stretch>
            <a:fillRect/>
          </a:stretch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4254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23449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431632-6E48-44AB-B270-18A94FBD9823}"/>
              </a:ext>
            </a:extLst>
          </p:cNvPr>
          <p:cNvSpPr txBox="1"/>
          <p:nvPr/>
        </p:nvSpPr>
        <p:spPr>
          <a:xfrm>
            <a:off x="10200392" y="5077491"/>
            <a:ext cx="217733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(College of Policing, 2024)</a:t>
            </a:r>
          </a:p>
        </p:txBody>
      </p:sp>
    </p:spTree>
    <p:extLst>
      <p:ext uri="{BB962C8B-B14F-4D97-AF65-F5344CB8AC3E}">
        <p14:creationId xmlns:p14="http://schemas.microsoft.com/office/powerpoint/2010/main" val="175119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190AC-38AA-EFFD-018B-E56F39DA9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21" y="-1406"/>
            <a:ext cx="8676640" cy="1325563"/>
          </a:xfrm>
        </p:spPr>
        <p:txBody>
          <a:bodyPr>
            <a:normAutofit/>
          </a:bodyPr>
          <a:lstStyle/>
          <a:p>
            <a:r>
              <a:rPr lang="en-GB" sz="3700" u="sng">
                <a:cs typeface="Aharoni"/>
              </a:rPr>
              <a:t>Strategies for developing these skills</a:t>
            </a:r>
            <a:endParaRPr lang="en-GB" sz="37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62768-6C6E-73E4-2F9C-5E84AE331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821" y="1497676"/>
            <a:ext cx="6091628" cy="466964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/>
              <a:t>With these skills already present to varying degrees, I intend to apply the following strategies to further strengthen and refine them:</a:t>
            </a:r>
          </a:p>
          <a:p>
            <a:pPr marL="342900" indent="-342900"/>
            <a:r>
              <a:rPr lang="en-GB" sz="2200"/>
              <a:t>Communication</a:t>
            </a:r>
          </a:p>
          <a:p>
            <a:pPr marL="0" indent="0">
              <a:buNone/>
            </a:pPr>
            <a:r>
              <a:rPr lang="en-GB" sz="2200" err="1"/>
              <a:t>Practi</a:t>
            </a:r>
            <a:r>
              <a:rPr lang="en-GB" sz="2200"/>
              <a:t>ce active listening, including open body language (Harvard University, 2021).</a:t>
            </a:r>
          </a:p>
          <a:p>
            <a:pPr marL="342900" indent="-342900"/>
            <a:r>
              <a:rPr lang="en-GB" sz="2200"/>
              <a:t>Problem solving:</a:t>
            </a:r>
          </a:p>
          <a:p>
            <a:pPr marL="0" indent="0">
              <a:buNone/>
            </a:pPr>
            <a:r>
              <a:rPr lang="en-GB" sz="2200"/>
              <a:t>Identifying risks, needs, and available support options.</a:t>
            </a:r>
          </a:p>
          <a:p>
            <a:pPr marL="342900" indent="-342900"/>
            <a:r>
              <a:rPr lang="en-GB" sz="2200"/>
              <a:t>Ethical judgement:</a:t>
            </a:r>
          </a:p>
          <a:p>
            <a:pPr marL="0" indent="0">
              <a:buNone/>
            </a:pPr>
            <a:r>
              <a:rPr lang="en-GB" sz="2200"/>
              <a:t>Gain knowledge around the subject as ethical awareness develops through ongoing learning (Barroso and Abreu, p.666, 2014).</a:t>
            </a:r>
          </a:p>
          <a:p>
            <a:pPr marL="342900" indent="-342900"/>
            <a:r>
              <a:rPr lang="en-GB" sz="2200"/>
              <a:t>Resilience:</a:t>
            </a:r>
          </a:p>
          <a:p>
            <a:pPr marL="0" indent="0">
              <a:buNone/>
            </a:pPr>
            <a:r>
              <a:rPr lang="en-GB" sz="2200" err="1"/>
              <a:t>Developi</a:t>
            </a:r>
            <a:r>
              <a:rPr lang="en-GB" sz="2200"/>
              <a:t>ng coping strategies and self-care (Mind, 2025).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 descr="A group of people rowing a boat&#10;&#10;AI-generated content may be incorrect.">
            <a:extLst>
              <a:ext uri="{FF2B5EF4-FFF2-40B4-BE49-F238E27FC236}">
                <a16:creationId xmlns:a16="http://schemas.microsoft.com/office/drawing/2014/main" id="{84EDF036-1294-49D8-5C10-1B29CD2B20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20" r="24282" b="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8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6232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62B5D-975B-5E4B-3DC3-109FB2443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400">
                <a:solidFill>
                  <a:srgbClr val="FFFFFF"/>
                </a:solidFill>
                <a:cs typeface="Aharoni"/>
              </a:rPr>
              <a:t>Experiences I am seeking to develop these skills</a:t>
            </a:r>
            <a:endParaRPr lang="en-GB" sz="3400">
              <a:solidFill>
                <a:srgbClr val="FFFFFF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B0B2DC-B076-B248-6EC8-A1D534041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1385791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6539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9AABA1-4E23-3F45-F366-41620C15B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cs typeface="Aharoni"/>
              </a:rPr>
              <a:t>Contributing towards the aims of Bspoked</a:t>
            </a:r>
            <a:endParaRPr lang="en-GB" u="sng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99440-5D13-8DBD-E152-B643BBEFA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/>
              <a:t>Aims:</a:t>
            </a:r>
          </a:p>
          <a:p>
            <a:pPr marL="0" indent="0">
              <a:buNone/>
            </a:pPr>
            <a:r>
              <a:rPr lang="en-GB" sz="2000"/>
              <a:t>Boosting the confidence of vulnerable adults, creating connections, living independently, learning and growing, teamwork in the building.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How will I contribute?</a:t>
            </a:r>
          </a:p>
          <a:p>
            <a:r>
              <a:rPr lang="en-GB" sz="2000"/>
              <a:t>Encourage service users to recognise their strengths and celebrate progress. Acknowledging even minor progress will encourage the adults to feel more confident and motivated (Harvard Summer School, 2024).</a:t>
            </a:r>
          </a:p>
          <a:p>
            <a:r>
              <a:rPr lang="en-GB" sz="2000"/>
              <a:t>I will be based in the independent living workshop, so will be supporting adults in developing practical life skills (self-care, cleaning, washing up).</a:t>
            </a:r>
          </a:p>
          <a:p>
            <a:r>
              <a:rPr lang="en-GB" sz="2000"/>
              <a:t>Collaborate effectively with staff, volunteers, and other professionals, sharing observations and insights to ensure consistency and high-quality support (Maxwell, p.7, 2008).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4239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9BDDD61-8859-A21D-C7ED-802EC780B2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15" r="24124" b="-1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F39D6-7FF3-0D03-5EC3-BBE6F45B5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6187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u="sng">
                <a:cs typeface="Aharoni"/>
              </a:rPr>
              <a:t>Benefits of volunteering</a:t>
            </a:r>
            <a:endParaRPr lang="en-GB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EF45D-4235-EB83-8D46-6D082CA8C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6187" y="1907069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/>
            <a:r>
              <a:rPr lang="en-GB" sz="2200"/>
              <a:t>Facilitates professional growth, therefor improving motivation and end results (Rodell </a:t>
            </a:r>
            <a:r>
              <a:rPr lang="en-GB" sz="2200" i="1"/>
              <a:t>et al</a:t>
            </a:r>
            <a:r>
              <a:rPr lang="en-GB" sz="2200"/>
              <a:t>, 2016).</a:t>
            </a:r>
          </a:p>
          <a:p>
            <a:pPr marL="457200" indent="-457200"/>
            <a:r>
              <a:rPr lang="en-GB" sz="2200"/>
              <a:t>Provides a feeling of unity, improving community cohesion (Royal Voluntary Service, 2025).</a:t>
            </a:r>
          </a:p>
          <a:p>
            <a:pPr marL="457200" indent="-457200"/>
            <a:r>
              <a:rPr lang="en-GB" sz="2200"/>
              <a:t>Increased compassion and perception (Volunteering Action Plan, 2022), particularly important for a future in the police force.</a:t>
            </a:r>
          </a:p>
          <a:p>
            <a:pPr marL="457200" indent="-457200"/>
            <a:r>
              <a:rPr lang="en-GB" sz="2200"/>
              <a:t>Hands-on workplace experience (Baniqued, 2024)</a:t>
            </a:r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  <a:p>
            <a:pPr marL="457200" indent="-457200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32950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858C7-4909-CDE9-87B2-ACA3252E4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cs typeface="Aharoni"/>
              </a:rPr>
              <a:t>Summary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9037C38-F024-4D97-F0C4-3F2C44442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457200" indent="-457200"/>
            <a:r>
              <a:rPr lang="en-GB" sz="2000"/>
              <a:t>This presentation explored how volunteering with vulnerable adults supports my future work and study.</a:t>
            </a:r>
          </a:p>
          <a:p>
            <a:pPr marL="457200" indent="-457200"/>
            <a:r>
              <a:rPr lang="en-GB" sz="2000"/>
              <a:t>It identified the key skills and abilities required, including communication, ethical judgement, resilience and problem solving. </a:t>
            </a:r>
          </a:p>
          <a:p>
            <a:pPr marL="457200" indent="-457200"/>
            <a:r>
              <a:rPr lang="en-GB" sz="2000"/>
              <a:t>A range of strategies for developing these skills were discussed, such as active listening, increasing knowledge, and self-care.</a:t>
            </a:r>
          </a:p>
          <a:p>
            <a:pPr marL="457200" indent="-457200"/>
            <a:r>
              <a:rPr lang="en-GB" sz="2000"/>
              <a:t>I outlined the experiences I am seeking to further strengthen these skills in a real-world setting.</a:t>
            </a:r>
          </a:p>
          <a:p>
            <a:pPr marL="457200" indent="-457200"/>
            <a:r>
              <a:rPr lang="en-GB" sz="2000"/>
              <a:t>My volunteering contributes directly to the aims of the organisation by supporting individuals and developing skills.</a:t>
            </a:r>
          </a:p>
          <a:p>
            <a:pPr marL="457200" indent="-457200"/>
            <a:r>
              <a:rPr lang="en-GB" sz="2000"/>
              <a:t>Overall, volunteering offers significant personal, academic, and professional benefits, helping to prepare me for future opportunities. 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4049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8AE3F-2B3C-2B0D-8074-D23F02430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cs typeface="Aharoni"/>
              </a:rPr>
              <a:t>Research Timeline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0846E-B80C-AEDF-A049-67578BED6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Background reading: My initial reading involved general information from volunteer websites (Royal Voluntary Service, National Careers Service) . This ensured I had a basic understanding of volunteering. </a:t>
            </a:r>
          </a:p>
          <a:p>
            <a:pPr marL="0" indent="0">
              <a:buNone/>
            </a:pPr>
            <a:r>
              <a:rPr lang="en-GB" dirty="0"/>
              <a:t>Planning: I chose readings that directly supported the main theme of my presentation to help me illustrate the main points I wanted to discuss.</a:t>
            </a:r>
          </a:p>
          <a:p>
            <a:pPr marL="0" indent="0">
              <a:buNone/>
            </a:pPr>
            <a:r>
              <a:rPr lang="en-GB" dirty="0"/>
              <a:t>Structure: I used all sources to help decide what order to present my work.</a:t>
            </a:r>
          </a:p>
          <a:p>
            <a:pPr marL="0" indent="0">
              <a:buNone/>
            </a:pPr>
            <a:r>
              <a:rPr lang="en-GB" dirty="0"/>
              <a:t>Wider reading: Yes, I delved into case studies and articles when reading, ensuring my work was academically supported and well written.</a:t>
            </a:r>
          </a:p>
          <a:p>
            <a:pPr marL="0" indent="0">
              <a:buNone/>
            </a:pPr>
            <a:r>
              <a:rPr lang="en-GB" dirty="0"/>
              <a:t>Reflection: It was challenging to tailor the information into a short power point.</a:t>
            </a:r>
          </a:p>
        </p:txBody>
      </p:sp>
    </p:spTree>
    <p:extLst>
      <p:ext uri="{BB962C8B-B14F-4D97-AF65-F5344CB8AC3E}">
        <p14:creationId xmlns:p14="http://schemas.microsoft.com/office/powerpoint/2010/main" val="3317873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DD28D-C501-18C6-4744-57FEF73D0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2452" y="1715505"/>
            <a:ext cx="10100842" cy="1296627"/>
          </a:xfrm>
        </p:spPr>
        <p:txBody>
          <a:bodyPr/>
          <a:lstStyle/>
          <a:p>
            <a:r>
              <a:rPr lang="en-GB" u="sng" dirty="0">
                <a:cs typeface="Aharoni"/>
              </a:rPr>
              <a:t>AI Guidance</a:t>
            </a:r>
            <a:endParaRPr lang="en-GB" dirty="0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35328-6DCC-70E0-A76E-81AFB7553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02384"/>
            <a:ext cx="10515600" cy="38597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sz="1800" dirty="0"/>
              <a:t>I confirm that I have not used any AI tools in the research and creation of this assignment. I confirm that I have not presented any AI generated materials as my own work. I confirm I have copies of my drafts, notes, and other resources I used, which I may be asked to provide in evidence.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99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218F8-037B-7077-B6F1-7B141B6A7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3842"/>
            <a:ext cx="10515600" cy="1325563"/>
          </a:xfrm>
        </p:spPr>
        <p:txBody>
          <a:bodyPr/>
          <a:lstStyle/>
          <a:p>
            <a:r>
              <a:rPr lang="en-GB" b="1" u="sng">
                <a:cs typeface="Aharoni"/>
              </a:rPr>
              <a:t>Reference List</a:t>
            </a:r>
            <a:endParaRPr lang="en-GB" b="1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8C9AB-6F20-8C6E-EEDD-06E29E974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6795"/>
            <a:ext cx="10515600" cy="49236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sz="1600" dirty="0"/>
              <a:t>Baniqued, A. (2024) </a:t>
            </a:r>
            <a:r>
              <a:rPr lang="en-GB" sz="1600" i="1" dirty="0"/>
              <a:t>The benefits of volunteering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https://www.law.ac.uk/resources/blog/the-benefits-of-volunteering/</a:t>
            </a:r>
            <a:r>
              <a:rPr lang="en-GB" sz="1600" dirty="0"/>
              <a:t> (Accessed 16th December 2025).</a:t>
            </a:r>
          </a:p>
          <a:p>
            <a:pPr>
              <a:buNone/>
            </a:pPr>
            <a:r>
              <a:rPr lang="en-GB" sz="1600" dirty="0"/>
              <a:t>Barroso, C., Abreu, W. (2014) </a:t>
            </a:r>
            <a:r>
              <a:rPr lang="en-GB" sz="1600" i="1" dirty="0"/>
              <a:t>Developing ethical thinking in clinical settings: A case study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https://www.sciencedirect.com/science/article/pii/S1877042815002050</a:t>
            </a:r>
            <a:r>
              <a:rPr lang="en-GB" sz="1600" dirty="0"/>
              <a:t> (Accessed 30th December 2025).</a:t>
            </a:r>
          </a:p>
          <a:p>
            <a:pPr>
              <a:buNone/>
            </a:pPr>
            <a:r>
              <a:rPr lang="en-GB" sz="1600" dirty="0"/>
              <a:t>College of Policing (2024) </a:t>
            </a:r>
            <a:r>
              <a:rPr lang="en-GB" sz="1600" i="1" dirty="0"/>
              <a:t>Communicating and influencing</a:t>
            </a:r>
            <a:r>
              <a:rPr lang="en-GB" sz="1600" dirty="0"/>
              <a:t>. Available at: </a:t>
            </a:r>
            <a:r>
              <a:rPr lang="en-GB" sz="1600" dirty="0">
                <a:hlinkClick r:id="rId4"/>
              </a:rPr>
              <a:t>https://www.college.police.uk/career-learning/support-for-career-development/core-skills/communicating-influencing</a:t>
            </a:r>
            <a:r>
              <a:rPr lang="en-GB" sz="1600" dirty="0"/>
              <a:t> (Accessed 3rd December 2025).</a:t>
            </a:r>
          </a:p>
          <a:p>
            <a:pPr>
              <a:buNone/>
            </a:pPr>
            <a:r>
              <a:rPr lang="en-GB" sz="1600" dirty="0"/>
              <a:t>College of Policing (2024) </a:t>
            </a:r>
            <a:r>
              <a:rPr lang="en-GB" sz="1600" i="1" dirty="0"/>
              <a:t>Competency and values framework (CVF)</a:t>
            </a:r>
            <a:r>
              <a:rPr lang="en-GB" sz="1600" dirty="0"/>
              <a:t>. Available at: </a:t>
            </a:r>
            <a:r>
              <a:rPr lang="en-GB" sz="1600" dirty="0">
                <a:hlinkClick r:id="rId5"/>
              </a:rPr>
              <a:t>https://www.college.police.uk/career-learning/competency-and-values-framework</a:t>
            </a:r>
            <a:r>
              <a:rPr lang="en-GB" sz="1600" dirty="0"/>
              <a:t> (Accessed 3rd December 2025).</a:t>
            </a:r>
          </a:p>
          <a:p>
            <a:pPr>
              <a:buNone/>
            </a:pPr>
            <a:r>
              <a:rPr lang="en-GB" sz="1600" dirty="0"/>
              <a:t>Davies,. A. Grey,. C. </a:t>
            </a:r>
            <a:r>
              <a:rPr lang="en-GB" sz="1600" dirty="0" err="1"/>
              <a:t>Homolova</a:t>
            </a:r>
            <a:r>
              <a:rPr lang="en-GB" sz="1600" dirty="0"/>
              <a:t>,. L. Bellis,. M. (2019) </a:t>
            </a:r>
            <a:r>
              <a:rPr lang="en-GB" sz="1600" i="1" dirty="0"/>
              <a:t>Resilience: Understanding the interdependence between individuals and communities</a:t>
            </a:r>
            <a:r>
              <a:rPr lang="en-GB" sz="1600" dirty="0"/>
              <a:t>. Cardiff: Public Health Wales NHS Trust. Available at: </a:t>
            </a:r>
            <a:r>
              <a:rPr lang="en-GB" sz="1600" dirty="0">
                <a:hlinkClick r:id="rId6"/>
              </a:rPr>
              <a:t>https://phw.nhs.wales/files/research/resilience/resilience-understanding-the-interdependence-between-individuals-and-communities/</a:t>
            </a:r>
            <a:r>
              <a:rPr lang="en-GB" sz="1600" dirty="0"/>
              <a:t> (Accessed 3rd December 2025).</a:t>
            </a:r>
          </a:p>
          <a:p>
            <a:pPr>
              <a:buNone/>
            </a:pPr>
            <a:r>
              <a:rPr lang="en-GB" sz="1500" dirty="0"/>
              <a:t>Department for Culture, Media &amp; Sport (2024) </a:t>
            </a:r>
            <a:r>
              <a:rPr lang="en-GB" sz="1500" i="1" dirty="0"/>
              <a:t>Community Life Survey 2023/2024: Volunteering and charitable giving</a:t>
            </a:r>
            <a:r>
              <a:rPr lang="en-GB" sz="1500" dirty="0"/>
              <a:t>. Available at: </a:t>
            </a:r>
            <a:r>
              <a:rPr lang="en-GB" sz="1500" dirty="0">
                <a:hlinkClick r:id="rId7"/>
              </a:rPr>
              <a:t>https://www.gov.uk/government/statistics/community-life-survey-202324-annual-publication/community-life-survey-202324-volunteering-and-charitable-giving</a:t>
            </a:r>
            <a:r>
              <a:rPr lang="en-GB" sz="1500" dirty="0"/>
              <a:t> (Accessed 3rd December 2025).</a:t>
            </a:r>
          </a:p>
          <a:p>
            <a:pPr>
              <a:buNone/>
            </a:pPr>
            <a:r>
              <a:rPr lang="en-GB" sz="1600" dirty="0"/>
              <a:t>Dorset Police (2024) </a:t>
            </a:r>
            <a:r>
              <a:rPr lang="en-GB" sz="1600" i="1" dirty="0"/>
              <a:t>Our code of ethics</a:t>
            </a:r>
            <a:r>
              <a:rPr lang="en-GB" sz="1600" dirty="0"/>
              <a:t>. Available at: </a:t>
            </a:r>
            <a:r>
              <a:rPr lang="en-GB" sz="1600" dirty="0">
                <a:hlinkClick r:id="rId8"/>
              </a:rPr>
              <a:t>https://www.dorset.police.uk/police-forces/dorset-police/areas/about-us/about-us/dorset-police-2024/our-code-of-ethics/</a:t>
            </a:r>
            <a:r>
              <a:rPr lang="en-GB" sz="1600" dirty="0"/>
              <a:t> (Accessed 3rd December 2025)</a:t>
            </a:r>
          </a:p>
          <a:p>
            <a:pPr>
              <a:buNone/>
            </a:pPr>
            <a:endParaRPr lang="en-GB" sz="2200"/>
          </a:p>
          <a:p>
            <a:pPr>
              <a:buNone/>
            </a:pPr>
            <a:endParaRPr lang="en-GB" sz="2000"/>
          </a:p>
          <a:p>
            <a:pPr>
              <a:buNone/>
            </a:pPr>
            <a:endParaRPr lang="en-GB" sz="2000"/>
          </a:p>
          <a:p>
            <a:pPr>
              <a:buNone/>
            </a:pPr>
            <a:endParaRPr lang="en-GB" sz="20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959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58EFB-3C39-099D-B582-C158C6204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0737"/>
            <a:ext cx="10515600" cy="910804"/>
          </a:xfrm>
        </p:spPr>
        <p:txBody>
          <a:bodyPr/>
          <a:lstStyle/>
          <a:p>
            <a:r>
              <a:rPr lang="en-GB" u="sng">
                <a:cs typeface="Aharoni"/>
              </a:rPr>
              <a:t>Reference List (2)</a:t>
            </a:r>
            <a:endParaRPr lang="en-GB">
              <a:cs typeface="Aharon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A68D1-7ED0-9C47-00ED-DACCA9BFE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436"/>
            <a:ext cx="10515600" cy="423355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sz="1600"/>
              <a:t>Harvard Summer School (2024) </a:t>
            </a:r>
            <a:r>
              <a:rPr lang="en-GB" sz="1600" i="1"/>
              <a:t>Why Celebrating Small Wins Matters</a:t>
            </a:r>
            <a:r>
              <a:rPr lang="en-GB" sz="1600"/>
              <a:t>. Available at: </a:t>
            </a:r>
            <a:r>
              <a:rPr lang="en-GB" sz="1600">
                <a:hlinkClick r:id="rId2"/>
              </a:rPr>
              <a:t>https://summer.harvard.edu/blog/why-celebrating-small-wins-matters/</a:t>
            </a:r>
            <a:r>
              <a:rPr lang="en-GB" sz="1600"/>
              <a:t> (Accessed 3rd December 2025).</a:t>
            </a:r>
          </a:p>
          <a:p>
            <a:pPr marL="0" indent="0">
              <a:buNone/>
            </a:pPr>
            <a:r>
              <a:rPr lang="en-GB" sz="1600"/>
              <a:t>Harvard University (2021) </a:t>
            </a:r>
            <a:r>
              <a:rPr lang="en-GB" sz="1600" i="1"/>
              <a:t>8 Ways You Can Improve Your Communication Skills</a:t>
            </a:r>
            <a:r>
              <a:rPr lang="en-GB" sz="1600"/>
              <a:t>. Available at: </a:t>
            </a:r>
            <a:r>
              <a:rPr lang="en-GB" sz="1600">
                <a:hlinkClick r:id="rId3"/>
              </a:rPr>
              <a:t>https://professional.dce.harvard.edu/blog/8-ways-you-can-improve-your-communication-skills/#1-Be-clear-and-concise</a:t>
            </a:r>
            <a:r>
              <a:rPr lang="en-GB" sz="1600"/>
              <a:t> (Accessed 30th December 2025)</a:t>
            </a:r>
            <a:endParaRPr lang="en-US" sz="1600"/>
          </a:p>
          <a:p>
            <a:pPr>
              <a:buNone/>
            </a:pPr>
            <a:r>
              <a:rPr lang="en-GB" sz="1600"/>
              <a:t>Maxwell, J. (2008) Teamwork 101: </a:t>
            </a:r>
            <a:r>
              <a:rPr lang="en-GB" sz="1600" i="1"/>
              <a:t>What Every Leader Needs To Know</a:t>
            </a:r>
            <a:r>
              <a:rPr lang="en-GB" sz="1600"/>
              <a:t>. Available at: </a:t>
            </a:r>
            <a:r>
              <a:rPr lang="en-GB" sz="1600">
                <a:hlinkClick r:id="rId4"/>
              </a:rPr>
              <a:t>https://www.book2look.com/book/9781418580551</a:t>
            </a:r>
            <a:r>
              <a:rPr lang="en-GB" sz="1600"/>
              <a:t> (Accessed 2nd January 2026).</a:t>
            </a:r>
          </a:p>
          <a:p>
            <a:pPr>
              <a:buNone/>
            </a:pPr>
            <a:r>
              <a:rPr lang="en-GB" sz="1600"/>
              <a:t>Mengis, J., Eppler, M. (2008) </a:t>
            </a:r>
            <a:r>
              <a:rPr lang="en-GB" sz="1600" i="1"/>
              <a:t>Understanding and Managing Conversations from a Knowledge Perspective: An Analysis of the Roles and Rules of Face-to-face Conversations in Organizations</a:t>
            </a:r>
            <a:r>
              <a:rPr lang="en-GB" sz="1600"/>
              <a:t>. Volume 29, Issue 10. SAGE Publications. </a:t>
            </a:r>
            <a:r>
              <a:rPr lang="en-GB" sz="1600">
                <a:hlinkClick r:id="rId5"/>
              </a:rPr>
              <a:t>https://doi.org/10.1177/0170840607086553</a:t>
            </a:r>
            <a:r>
              <a:rPr lang="en-GB" sz="1600"/>
              <a:t> (Accessed 2nd January 2026). </a:t>
            </a:r>
          </a:p>
          <a:p>
            <a:pPr>
              <a:buNone/>
            </a:pPr>
            <a:r>
              <a:rPr lang="en-GB" sz="1600"/>
              <a:t>Mind (2025) </a:t>
            </a:r>
            <a:r>
              <a:rPr lang="en-GB" sz="1600" i="1"/>
              <a:t>Managing stress and building resilience</a:t>
            </a:r>
            <a:r>
              <a:rPr lang="en-GB" sz="1600"/>
              <a:t>. Available at: </a:t>
            </a:r>
            <a:r>
              <a:rPr lang="en-GB" sz="1600">
                <a:hlinkClick r:id="rId6"/>
              </a:rPr>
              <a:t>https://www.mind.org.uk/information-support/types-of-mental-health-problems/stress/managing-stress-and-building-resilience/</a:t>
            </a:r>
            <a:r>
              <a:rPr lang="en-GB" sz="1600"/>
              <a:t> (Accessed 30th December 2025).</a:t>
            </a:r>
          </a:p>
          <a:p>
            <a:pPr>
              <a:buNone/>
            </a:pPr>
            <a:r>
              <a:rPr lang="en-GB" sz="1600"/>
              <a:t>North Yorkshire Police (2025) </a:t>
            </a:r>
            <a:r>
              <a:rPr lang="en-GB" sz="1600" i="1"/>
              <a:t>What we're looking for</a:t>
            </a:r>
            <a:r>
              <a:rPr lang="en-GB" sz="1600"/>
              <a:t>. Available at: </a:t>
            </a:r>
            <a:r>
              <a:rPr lang="en-GB" sz="1600">
                <a:hlinkClick r:id="rId7"/>
              </a:rPr>
              <a:t>https://www.northyorkshire.police.uk/police-forces/north-yorkshire-police/areas/careers/jobs-volunteers/police-officers/what-were-looking-for/</a:t>
            </a:r>
            <a:r>
              <a:rPr lang="en-GB" sz="1600"/>
              <a:t> (Accessed 3rd December 2025).</a:t>
            </a:r>
          </a:p>
          <a:p>
            <a:pPr>
              <a:buNone/>
            </a:pPr>
            <a:endParaRPr lang="en-GB" sz="160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>
              <a:buNone/>
            </a:pPr>
            <a:endParaRPr lang="en-GB" sz="17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704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4CFB5-B395-CB0E-EACE-CA8DE7407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cs typeface="Aharoni"/>
              </a:rPr>
              <a:t>Reference List (3)</a:t>
            </a:r>
            <a:endParaRPr lang="en-GB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6B054-E25E-356C-49B6-C68A33049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676"/>
            <a:ext cx="10515600" cy="385974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600"/>
              <a:t>Rodell,. J. </a:t>
            </a:r>
            <a:r>
              <a:rPr lang="en-GB" sz="1600" err="1"/>
              <a:t>Breitsohl</a:t>
            </a:r>
            <a:r>
              <a:rPr lang="en-GB" sz="1600"/>
              <a:t>,. H. Schroder,. M. Keating,. D. (2016) </a:t>
            </a:r>
            <a:r>
              <a:rPr lang="en-GB" sz="1600" i="1"/>
              <a:t>Employee Volunteering: A Review and Framework for Future Research</a:t>
            </a:r>
            <a:r>
              <a:rPr lang="en-GB" sz="1600"/>
              <a:t>. Vol 42, Journal of Management. DOI: 10.1177/0149206315614374.</a:t>
            </a:r>
            <a:endParaRPr lang="en-US" sz="1600"/>
          </a:p>
          <a:p>
            <a:pPr>
              <a:buNone/>
            </a:pPr>
            <a:r>
              <a:rPr lang="en-GB" sz="1600"/>
              <a:t>Royal Voluntary Service (2025) </a:t>
            </a:r>
            <a:r>
              <a:rPr lang="en-GB" sz="1600" i="1"/>
              <a:t>Benefits of volunteering</a:t>
            </a:r>
            <a:r>
              <a:rPr lang="en-GB" sz="1600"/>
              <a:t>. Available at: </a:t>
            </a:r>
            <a:r>
              <a:rPr lang="en-GB" sz="1600">
                <a:hlinkClick r:id="rId2"/>
              </a:rPr>
              <a:t>https://www.royalvoluntaryservice.org.uk/volunteering/why-volunteer/benefits-of-volunteering/</a:t>
            </a:r>
            <a:r>
              <a:rPr lang="en-GB" sz="1600"/>
              <a:t> (Accessed 3rd December 2025).</a:t>
            </a:r>
          </a:p>
          <a:p>
            <a:pPr>
              <a:buNone/>
            </a:pPr>
            <a:r>
              <a:rPr lang="en-GB" sz="1600"/>
              <a:t>Tugade, M., Fredrickson, B. (2004) </a:t>
            </a:r>
            <a:r>
              <a:rPr lang="en-GB" sz="1600" i="1"/>
              <a:t>Resilient Individuals Use Positive Emotions to Bounce Back From Negative Emotional Experiences</a:t>
            </a:r>
            <a:r>
              <a:rPr lang="en-GB" sz="1600"/>
              <a:t>. Available at: </a:t>
            </a:r>
            <a:r>
              <a:rPr lang="en-GB" sz="1600">
                <a:hlinkClick r:id="rId3"/>
              </a:rPr>
              <a:t>https://pmc.ncbi.nlm.nih.gov/articles/PMC3132556/</a:t>
            </a:r>
            <a:r>
              <a:rPr lang="en-GB" sz="1600"/>
              <a:t> (Accessed 2nd January 2026).</a:t>
            </a:r>
          </a:p>
          <a:p>
            <a:pPr>
              <a:buNone/>
            </a:pPr>
            <a:r>
              <a:rPr lang="en-GB" sz="1600"/>
              <a:t>Volunteering Action Plan (2022) </a:t>
            </a:r>
            <a:r>
              <a:rPr lang="en-GB" sz="1600" i="1"/>
              <a:t>Benefits of volunteering</a:t>
            </a:r>
            <a:r>
              <a:rPr lang="en-GB" sz="1600"/>
              <a:t>. Available at: </a:t>
            </a:r>
            <a:r>
              <a:rPr lang="en-GB" sz="1600">
                <a:hlinkClick r:id="rId4"/>
              </a:rPr>
              <a:t>https://volunteeringactionplan.co.uk/national-recruitment-campaign-volunteering-for-all/benefits-of-volunteering/</a:t>
            </a:r>
            <a:r>
              <a:rPr lang="en-GB" sz="1600"/>
              <a:t> (Accessed 6th December 2025).</a:t>
            </a:r>
          </a:p>
          <a:p>
            <a:pPr>
              <a:buNone/>
            </a:pPr>
            <a:endParaRPr lang="en-GB" sz="2400"/>
          </a:p>
          <a:p>
            <a:pPr>
              <a:buNone/>
            </a:pPr>
            <a:endParaRPr lang="en-GB" sz="24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17729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ShapesVTI</vt:lpstr>
      <vt:lpstr>Volunteering with vulnerable adults – Supporting future study and work </vt:lpstr>
      <vt:lpstr>Introduction</vt:lpstr>
      <vt:lpstr>Required skills and abilities</vt:lpstr>
      <vt:lpstr>Strategies for developing these skills</vt:lpstr>
      <vt:lpstr>Experiences I am seeking to develop these skills</vt:lpstr>
      <vt:lpstr>Contributing towards the aims of Bspoked</vt:lpstr>
      <vt:lpstr>Benefits of volunteering</vt:lpstr>
      <vt:lpstr>Summary</vt:lpstr>
      <vt:lpstr>Research Timeline</vt:lpstr>
      <vt:lpstr>AI Guidance</vt:lpstr>
      <vt:lpstr>Reference List</vt:lpstr>
      <vt:lpstr>Reference List (2)</vt:lpstr>
      <vt:lpstr>Reference List (3)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64</cp:revision>
  <dcterms:created xsi:type="dcterms:W3CDTF">2025-12-03T10:30:56Z</dcterms:created>
  <dcterms:modified xsi:type="dcterms:W3CDTF">2026-01-19T18:59:06Z</dcterms:modified>
</cp:coreProperties>
</file>