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2" r:id="rId7"/>
    <p:sldId id="263" r:id="rId8"/>
    <p:sldId id="264" r:id="rId9"/>
    <p:sldId id="265" r:id="rId10"/>
    <p:sldId id="275" r:id="rId11"/>
    <p:sldId id="268" r:id="rId12"/>
    <p:sldId id="274" r:id="rId13"/>
    <p:sldId id="270" r:id="rId14"/>
    <p:sldId id="271" r:id="rId15"/>
    <p:sldId id="272"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69A357-40A4-1217-36E9-359796C9B88F}" v="12" dt="2026-02-12T16:32:00.887"/>
    <p1510:client id="{7B9B0E60-AA78-E148-BCF9-BB6CFB433679}" v="903" dt="2026-02-13T12:57:06.178"/>
    <p1510:client id="{B7D1DEC0-B12F-CB19-C132-7005402788B9}" v="33" dt="2026-02-13T12:47:29.240"/>
    <p1510:client id="{EE999315-541F-60C3-64FF-1BD97BF78F17}" v="253" dt="2026-02-13T12:29:21.5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 Naveed (2519576)" userId="S::2519576@student.uwtsd.ac.uk::d0909ece-3df4-40ac-b7ef-2987e6ff3479" providerId="AD" clId="Web-{57393FB0-3D10-8DB1-2449-F2CCDBA86C58}"/>
    <pc:docChg chg="addSld delSld modSld">
      <pc:chgData name="Saman Naveed (2519576)" userId="S::2519576@student.uwtsd.ac.uk::d0909ece-3df4-40ac-b7ef-2987e6ff3479" providerId="AD" clId="Web-{57393FB0-3D10-8DB1-2449-F2CCDBA86C58}" dt="2026-02-10T13:08:00.427" v="174"/>
      <pc:docMkLst>
        <pc:docMk/>
      </pc:docMkLst>
      <pc:sldChg chg="addSp delSp modSp addAnim delAnim">
        <pc:chgData name="Saman Naveed (2519576)" userId="S::2519576@student.uwtsd.ac.uk::d0909ece-3df4-40ac-b7ef-2987e6ff3479" providerId="AD" clId="Web-{57393FB0-3D10-8DB1-2449-F2CCDBA86C58}" dt="2026-02-10T12:06:18.019" v="31" actId="20577"/>
        <pc:sldMkLst>
          <pc:docMk/>
          <pc:sldMk cId="0" sldId="263"/>
        </pc:sldMkLst>
        <pc:spChg chg="add del mod">
          <ac:chgData name="Saman Naveed (2519576)" userId="S::2519576@student.uwtsd.ac.uk::d0909ece-3df4-40ac-b7ef-2987e6ff3479" providerId="AD" clId="Web-{57393FB0-3D10-8DB1-2449-F2CCDBA86C58}" dt="2026-02-10T12:06:18.019" v="31" actId="20577"/>
          <ac:spMkLst>
            <pc:docMk/>
            <pc:sldMk cId="0" sldId="263"/>
            <ac:spMk id="2" creationId="{409C1778-CE01-0B39-FD5E-EB872D2C7C13}"/>
          </ac:spMkLst>
        </pc:spChg>
        <pc:graphicFrameChg chg="add del mod">
          <ac:chgData name="Saman Naveed (2519576)" userId="S::2519576@student.uwtsd.ac.uk::d0909ece-3df4-40ac-b7ef-2987e6ff3479" providerId="AD" clId="Web-{57393FB0-3D10-8DB1-2449-F2CCDBA86C58}" dt="2026-02-10T12:05:10.843" v="14"/>
          <ac:graphicFrameMkLst>
            <pc:docMk/>
            <pc:sldMk cId="0" sldId="263"/>
            <ac:graphicFrameMk id="4" creationId="{937D2F52-39E5-52EE-217A-028FC6C2FDB6}"/>
          </ac:graphicFrameMkLst>
        </pc:graphicFrameChg>
      </pc:sldChg>
      <pc:sldChg chg="modSp">
        <pc:chgData name="Saman Naveed (2519576)" userId="S::2519576@student.uwtsd.ac.uk::d0909ece-3df4-40ac-b7ef-2987e6ff3479" providerId="AD" clId="Web-{57393FB0-3D10-8DB1-2449-F2CCDBA86C58}" dt="2026-02-10T12:58:40.821" v="172" actId="20577"/>
        <pc:sldMkLst>
          <pc:docMk/>
          <pc:sldMk cId="0" sldId="264"/>
        </pc:sldMkLst>
        <pc:spChg chg="mod">
          <ac:chgData name="Saman Naveed (2519576)" userId="S::2519576@student.uwtsd.ac.uk::d0909ece-3df4-40ac-b7ef-2987e6ff3479" providerId="AD" clId="Web-{57393FB0-3D10-8DB1-2449-F2CCDBA86C58}" dt="2026-02-10T12:30:51.968" v="130" actId="20577"/>
          <ac:spMkLst>
            <pc:docMk/>
            <pc:sldMk cId="0" sldId="264"/>
            <ac:spMk id="2" creationId="{AEDE3BB7-61CB-31E3-663D-BEEE927EBC5E}"/>
          </ac:spMkLst>
        </pc:spChg>
        <pc:spChg chg="mod">
          <ac:chgData name="Saman Naveed (2519576)" userId="S::2519576@student.uwtsd.ac.uk::d0909ece-3df4-40ac-b7ef-2987e6ff3479" providerId="AD" clId="Web-{57393FB0-3D10-8DB1-2449-F2CCDBA86C58}" dt="2026-02-10T12:58:40.821" v="172" actId="20577"/>
          <ac:spMkLst>
            <pc:docMk/>
            <pc:sldMk cId="0" sldId="264"/>
            <ac:spMk id="3" creationId="{2116DFA6-BEC4-9626-3841-CCADE7D4DF1D}"/>
          </ac:spMkLst>
        </pc:spChg>
      </pc:sldChg>
      <pc:sldChg chg="addSp delSp modSp add del mod setBg">
        <pc:chgData name="Saman Naveed (2519576)" userId="S::2519576@student.uwtsd.ac.uk::d0909ece-3df4-40ac-b7ef-2987e6ff3479" providerId="AD" clId="Web-{57393FB0-3D10-8DB1-2449-F2CCDBA86C58}" dt="2026-02-10T12:26:50.829" v="98"/>
        <pc:sldMkLst>
          <pc:docMk/>
          <pc:sldMk cId="0" sldId="265"/>
        </pc:sldMkLst>
        <pc:spChg chg="mod">
          <ac:chgData name="Saman Naveed (2519576)" userId="S::2519576@student.uwtsd.ac.uk::d0909ece-3df4-40ac-b7ef-2987e6ff3479" providerId="AD" clId="Web-{57393FB0-3D10-8DB1-2449-F2CCDBA86C58}" dt="2026-02-10T12:26:50.829" v="98"/>
          <ac:spMkLst>
            <pc:docMk/>
            <pc:sldMk cId="0" sldId="265"/>
            <ac:spMk id="2" creationId="{D87BAF93-CD05-B793-9EB0-6B4BAB9D4B4F}"/>
          </ac:spMkLst>
        </pc:spChg>
        <pc:spChg chg="add">
          <ac:chgData name="Saman Naveed (2519576)" userId="S::2519576@student.uwtsd.ac.uk::d0909ece-3df4-40ac-b7ef-2987e6ff3479" providerId="AD" clId="Web-{57393FB0-3D10-8DB1-2449-F2CCDBA86C58}" dt="2026-02-10T12:26:50.829" v="98"/>
          <ac:spMkLst>
            <pc:docMk/>
            <pc:sldMk cId="0" sldId="265"/>
            <ac:spMk id="20" creationId="{8D71EDA1-87BF-4D5D-AB79-F346FD19278A}"/>
          </ac:spMkLst>
        </pc:spChg>
        <pc:spChg chg="add">
          <ac:chgData name="Saman Naveed (2519576)" userId="S::2519576@student.uwtsd.ac.uk::d0909ece-3df4-40ac-b7ef-2987e6ff3479" providerId="AD" clId="Web-{57393FB0-3D10-8DB1-2449-F2CCDBA86C58}" dt="2026-02-10T12:26:50.829" v="98"/>
          <ac:spMkLst>
            <pc:docMk/>
            <pc:sldMk cId="0" sldId="265"/>
            <ac:spMk id="23" creationId="{09588DA8-065E-4F6F-8EFD-43104AB2E0CF}"/>
          </ac:spMkLst>
        </pc:spChg>
        <pc:spChg chg="add">
          <ac:chgData name="Saman Naveed (2519576)" userId="S::2519576@student.uwtsd.ac.uk::d0909ece-3df4-40ac-b7ef-2987e6ff3479" providerId="AD" clId="Web-{57393FB0-3D10-8DB1-2449-F2CCDBA86C58}" dt="2026-02-10T12:26:50.829" v="98"/>
          <ac:spMkLst>
            <pc:docMk/>
            <pc:sldMk cId="0" sldId="265"/>
            <ac:spMk id="24" creationId="{C4285719-470E-454C-AF62-8323075F1F5B}"/>
          </ac:spMkLst>
        </pc:spChg>
        <pc:spChg chg="add">
          <ac:chgData name="Saman Naveed (2519576)" userId="S::2519576@student.uwtsd.ac.uk::d0909ece-3df4-40ac-b7ef-2987e6ff3479" providerId="AD" clId="Web-{57393FB0-3D10-8DB1-2449-F2CCDBA86C58}" dt="2026-02-10T12:26:50.829" v="98"/>
          <ac:spMkLst>
            <pc:docMk/>
            <pc:sldMk cId="0" sldId="265"/>
            <ac:spMk id="25" creationId="{CD9FE4EF-C4D8-49A0-B2FF-81D8DB7D8A24}"/>
          </ac:spMkLst>
        </pc:spChg>
        <pc:spChg chg="add">
          <ac:chgData name="Saman Naveed (2519576)" userId="S::2519576@student.uwtsd.ac.uk::d0909ece-3df4-40ac-b7ef-2987e6ff3479" providerId="AD" clId="Web-{57393FB0-3D10-8DB1-2449-F2CCDBA86C58}" dt="2026-02-10T12:26:50.829" v="98"/>
          <ac:spMkLst>
            <pc:docMk/>
            <pc:sldMk cId="0" sldId="265"/>
            <ac:spMk id="26" creationId="{4300840D-0A0B-4512-BACA-B439D5B9C57C}"/>
          </ac:spMkLst>
        </pc:spChg>
        <pc:spChg chg="add">
          <ac:chgData name="Saman Naveed (2519576)" userId="S::2519576@student.uwtsd.ac.uk::d0909ece-3df4-40ac-b7ef-2987e6ff3479" providerId="AD" clId="Web-{57393FB0-3D10-8DB1-2449-F2CCDBA86C58}" dt="2026-02-10T12:26:50.829" v="98"/>
          <ac:spMkLst>
            <pc:docMk/>
            <pc:sldMk cId="0" sldId="265"/>
            <ac:spMk id="27" creationId="{D2B78728-A580-49A7-84F9-6EF6F583ADE0}"/>
          </ac:spMkLst>
        </pc:spChg>
        <pc:spChg chg="add">
          <ac:chgData name="Saman Naveed (2519576)" userId="S::2519576@student.uwtsd.ac.uk::d0909ece-3df4-40ac-b7ef-2987e6ff3479" providerId="AD" clId="Web-{57393FB0-3D10-8DB1-2449-F2CCDBA86C58}" dt="2026-02-10T12:26:50.829" v="98"/>
          <ac:spMkLst>
            <pc:docMk/>
            <pc:sldMk cId="0" sldId="265"/>
            <ac:spMk id="28" creationId="{38FAA1A1-D861-433F-88FA-1E9D6FD31D11}"/>
          </ac:spMkLst>
        </pc:spChg>
        <pc:spChg chg="add">
          <ac:chgData name="Saman Naveed (2519576)" userId="S::2519576@student.uwtsd.ac.uk::d0909ece-3df4-40ac-b7ef-2987e6ff3479" providerId="AD" clId="Web-{57393FB0-3D10-8DB1-2449-F2CCDBA86C58}" dt="2026-02-10T12:26:50.829" v="98"/>
          <ac:spMkLst>
            <pc:docMk/>
            <pc:sldMk cId="0" sldId="265"/>
            <ac:spMk id="29" creationId="{417D2264-3C85-B695-ED66-8D7CA4E9194A}"/>
          </ac:spMkLst>
        </pc:spChg>
      </pc:sldChg>
      <pc:sldChg chg="modSp mod setBg">
        <pc:chgData name="Saman Naveed (2519576)" userId="S::2519576@student.uwtsd.ac.uk::d0909ece-3df4-40ac-b7ef-2987e6ff3479" providerId="AD" clId="Web-{57393FB0-3D10-8DB1-2449-F2CCDBA86C58}" dt="2026-02-10T13:08:00.427" v="174"/>
        <pc:sldMkLst>
          <pc:docMk/>
          <pc:sldMk cId="0" sldId="266"/>
        </pc:sldMkLst>
        <pc:spChg chg="mod">
          <ac:chgData name="Saman Naveed (2519576)" userId="S::2519576@student.uwtsd.ac.uk::d0909ece-3df4-40ac-b7ef-2987e6ff3479" providerId="AD" clId="Web-{57393FB0-3D10-8DB1-2449-F2CCDBA86C58}" dt="2026-02-10T12:58:13.662" v="162" actId="20577"/>
          <ac:spMkLst>
            <pc:docMk/>
            <pc:sldMk cId="0" sldId="266"/>
            <ac:spMk id="2" creationId="{E7590473-1ECA-7E22-6015-887F35D4E1FE}"/>
          </ac:spMkLst>
        </pc:spChg>
        <pc:graphicFrameChg chg="mod">
          <ac:chgData name="Saman Naveed (2519576)" userId="S::2519576@student.uwtsd.ac.uk::d0909ece-3df4-40ac-b7ef-2987e6ff3479" providerId="AD" clId="Web-{57393FB0-3D10-8DB1-2449-F2CCDBA86C58}" dt="2026-02-10T12:55:12.885" v="153" actId="1076"/>
          <ac:graphicFrameMkLst>
            <pc:docMk/>
            <pc:sldMk cId="0" sldId="266"/>
            <ac:graphicFrameMk id="4" creationId="{053ABCEB-5878-3D97-B781-1EFB0AC10D44}"/>
          </ac:graphicFrameMkLst>
        </pc:graphicFrameChg>
      </pc:sldChg>
      <pc:sldChg chg="modSp">
        <pc:chgData name="Saman Naveed (2519576)" userId="S::2519576@student.uwtsd.ac.uk::d0909ece-3df4-40ac-b7ef-2987e6ff3479" providerId="AD" clId="Web-{57393FB0-3D10-8DB1-2449-F2CCDBA86C58}" dt="2026-02-10T11:43:36.680" v="9" actId="20577"/>
        <pc:sldMkLst>
          <pc:docMk/>
          <pc:sldMk cId="0" sldId="267"/>
        </pc:sldMkLst>
        <pc:spChg chg="mod">
          <ac:chgData name="Saman Naveed (2519576)" userId="S::2519576@student.uwtsd.ac.uk::d0909ece-3df4-40ac-b7ef-2987e6ff3479" providerId="AD" clId="Web-{57393FB0-3D10-8DB1-2449-F2CCDBA86C58}" dt="2026-02-10T11:43:36.680" v="9" actId="20577"/>
          <ac:spMkLst>
            <pc:docMk/>
            <pc:sldMk cId="0" sldId="267"/>
            <ac:spMk id="3" creationId="{7D01BA6E-819F-C9DA-9F2A-71E949164949}"/>
          </ac:spMkLst>
        </pc:spChg>
      </pc:sldChg>
    </pc:docChg>
  </pc:docChgLst>
  <pc:docChgLst>
    <pc:chgData name="Terri Lousie Kirby (2016545)" userId="S::2016545@student.uwtsd.ac.uk::868be9a8-d113-4d2e-8aa7-e22791ebac55" providerId="AD" clId="Web-{EE999315-541F-60C3-64FF-1BD97BF78F17}"/>
    <pc:docChg chg="addSld modSld">
      <pc:chgData name="Terri Lousie Kirby (2016545)" userId="S::2016545@student.uwtsd.ac.uk::868be9a8-d113-4d2e-8aa7-e22791ebac55" providerId="AD" clId="Web-{EE999315-541F-60C3-64FF-1BD97BF78F17}" dt="2026-02-13T12:29:16.303" v="254" actId="20577"/>
      <pc:docMkLst>
        <pc:docMk/>
      </pc:docMkLst>
      <pc:sldChg chg="addSp delSp modSp new mod setBg">
        <pc:chgData name="Terri Lousie Kirby (2016545)" userId="S::2016545@student.uwtsd.ac.uk::868be9a8-d113-4d2e-8aa7-e22791ebac55" providerId="AD" clId="Web-{EE999315-541F-60C3-64FF-1BD97BF78F17}" dt="2026-02-13T12:29:16.303" v="254" actId="20577"/>
        <pc:sldMkLst>
          <pc:docMk/>
          <pc:sldMk cId="730656612" sldId="274"/>
        </pc:sldMkLst>
        <pc:spChg chg="mod">
          <ac:chgData name="Terri Lousie Kirby (2016545)" userId="S::2016545@student.uwtsd.ac.uk::868be9a8-d113-4d2e-8aa7-e22791ebac55" providerId="AD" clId="Web-{EE999315-541F-60C3-64FF-1BD97BF78F17}" dt="2026-02-13T12:29:16.303" v="254" actId="20577"/>
          <ac:spMkLst>
            <pc:docMk/>
            <pc:sldMk cId="730656612" sldId="274"/>
            <ac:spMk id="2" creationId="{DD799DEC-C558-EE6A-70E0-54CB84465B94}"/>
          </ac:spMkLst>
        </pc:spChg>
        <pc:spChg chg="del mod">
          <ac:chgData name="Terri Lousie Kirby (2016545)" userId="S::2016545@student.uwtsd.ac.uk::868be9a8-d113-4d2e-8aa7-e22791ebac55" providerId="AD" clId="Web-{EE999315-541F-60C3-64FF-1BD97BF78F17}" dt="2026-02-13T12:28:05.924" v="240"/>
          <ac:spMkLst>
            <pc:docMk/>
            <pc:sldMk cId="730656612" sldId="274"/>
            <ac:spMk id="3" creationId="{E7559D58-9E2F-F36C-A1CE-5E67120864B7}"/>
          </ac:spMkLst>
        </pc:spChg>
        <pc:spChg chg="add del">
          <ac:chgData name="Terri Lousie Kirby (2016545)" userId="S::2016545@student.uwtsd.ac.uk::868be9a8-d113-4d2e-8aa7-e22791ebac55" providerId="AD" clId="Web-{EE999315-541F-60C3-64FF-1BD97BF78F17}" dt="2026-02-13T12:28:05.861" v="239"/>
          <ac:spMkLst>
            <pc:docMk/>
            <pc:sldMk cId="730656612" sldId="274"/>
            <ac:spMk id="9" creationId="{C0763A76-9F1C-4FC5-82B7-DD475DA461B2}"/>
          </ac:spMkLst>
        </pc:spChg>
        <pc:spChg chg="add del">
          <ac:chgData name="Terri Lousie Kirby (2016545)" userId="S::2016545@student.uwtsd.ac.uk::868be9a8-d113-4d2e-8aa7-e22791ebac55" providerId="AD" clId="Web-{EE999315-541F-60C3-64FF-1BD97BF78F17}" dt="2026-02-13T12:28:05.861" v="239"/>
          <ac:spMkLst>
            <pc:docMk/>
            <pc:sldMk cId="730656612" sldId="274"/>
            <ac:spMk id="11" creationId="{E81BF4F6-F2CF-4984-9D14-D6966D92F99F}"/>
          </ac:spMkLst>
        </pc:spChg>
        <pc:spChg chg="add">
          <ac:chgData name="Terri Lousie Kirby (2016545)" userId="S::2016545@student.uwtsd.ac.uk::868be9a8-d113-4d2e-8aa7-e22791ebac55" providerId="AD" clId="Web-{EE999315-541F-60C3-64FF-1BD97BF78F17}" dt="2026-02-13T12:28:05.924" v="240"/>
          <ac:spMkLst>
            <pc:docMk/>
            <pc:sldMk cId="730656612" sldId="274"/>
            <ac:spMk id="13" creationId="{AAD0DBB9-1A4B-4391-81D4-CB19F9AB918A}"/>
          </ac:spMkLst>
        </pc:spChg>
        <pc:spChg chg="add">
          <ac:chgData name="Terri Lousie Kirby (2016545)" userId="S::2016545@student.uwtsd.ac.uk::868be9a8-d113-4d2e-8aa7-e22791ebac55" providerId="AD" clId="Web-{EE999315-541F-60C3-64FF-1BD97BF78F17}" dt="2026-02-13T12:28:05.924" v="240"/>
          <ac:spMkLst>
            <pc:docMk/>
            <pc:sldMk cId="730656612" sldId="274"/>
            <ac:spMk id="14" creationId="{BACC6370-2D7E-4714-9D71-7542949D7D5D}"/>
          </ac:spMkLst>
        </pc:spChg>
        <pc:spChg chg="add">
          <ac:chgData name="Terri Lousie Kirby (2016545)" userId="S::2016545@student.uwtsd.ac.uk::868be9a8-d113-4d2e-8aa7-e22791ebac55" providerId="AD" clId="Web-{EE999315-541F-60C3-64FF-1BD97BF78F17}" dt="2026-02-13T12:28:05.924" v="240"/>
          <ac:spMkLst>
            <pc:docMk/>
            <pc:sldMk cId="730656612" sldId="274"/>
            <ac:spMk id="15" creationId="{063BBA22-50EA-4C4D-BE05-F1CE4E63AA56}"/>
          </ac:spMkLst>
        </pc:spChg>
        <pc:spChg chg="add">
          <ac:chgData name="Terri Lousie Kirby (2016545)" userId="S::2016545@student.uwtsd.ac.uk::868be9a8-d113-4d2e-8aa7-e22791ebac55" providerId="AD" clId="Web-{EE999315-541F-60C3-64FF-1BD97BF78F17}" dt="2026-02-13T12:28:05.924" v="240"/>
          <ac:spMkLst>
            <pc:docMk/>
            <pc:sldMk cId="730656612" sldId="274"/>
            <ac:spMk id="16" creationId="{F68B3F68-107C-434F-AA38-110D5EA91B85}"/>
          </ac:spMkLst>
        </pc:spChg>
        <pc:graphicFrameChg chg="add">
          <ac:chgData name="Terri Lousie Kirby (2016545)" userId="S::2016545@student.uwtsd.ac.uk::868be9a8-d113-4d2e-8aa7-e22791ebac55" providerId="AD" clId="Web-{EE999315-541F-60C3-64FF-1BD97BF78F17}" dt="2026-02-13T12:28:05.924" v="240"/>
          <ac:graphicFrameMkLst>
            <pc:docMk/>
            <pc:sldMk cId="730656612" sldId="274"/>
            <ac:graphicFrameMk id="17" creationId="{7F4C4249-B2EB-8D53-8AE4-A4D2A004F6AD}"/>
          </ac:graphicFrameMkLst>
        </pc:graphicFrameChg>
        <pc:picChg chg="add del">
          <ac:chgData name="Terri Lousie Kirby (2016545)" userId="S::2016545@student.uwtsd.ac.uk::868be9a8-d113-4d2e-8aa7-e22791ebac55" providerId="AD" clId="Web-{EE999315-541F-60C3-64FF-1BD97BF78F17}" dt="2026-02-13T12:28:05.861" v="239"/>
          <ac:picMkLst>
            <pc:docMk/>
            <pc:sldMk cId="730656612" sldId="274"/>
            <ac:picMk id="5" creationId="{F889FEE8-2B1E-840F-E9F4-4F8F8FD2C0BD}"/>
          </ac:picMkLst>
        </pc:picChg>
      </pc:sldChg>
    </pc:docChg>
  </pc:docChgLst>
  <pc:docChgLst>
    <pc:chgData name="Samia Kausar (2526214)" userId="f142db0b-e5a4-4545-8f08-dd357b3c3b9f" providerId="ADAL" clId="{E562C218-6FC5-5FBA-BAA8-F670065C0276}"/>
    <pc:docChg chg="undo redo custSel addSld delSld modSld sldOrd">
      <pc:chgData name="Samia Kausar (2526214)" userId="f142db0b-e5a4-4545-8f08-dd357b3c3b9f" providerId="ADAL" clId="{E562C218-6FC5-5FBA-BAA8-F670065C0276}" dt="2026-02-13T12:57:06.178" v="1421" actId="113"/>
      <pc:docMkLst>
        <pc:docMk/>
      </pc:docMkLst>
      <pc:sldChg chg="modSp mod">
        <pc:chgData name="Samia Kausar (2526214)" userId="f142db0b-e5a4-4545-8f08-dd357b3c3b9f" providerId="ADAL" clId="{E562C218-6FC5-5FBA-BAA8-F670065C0276}" dt="2026-02-10T11:15:28.562" v="350" actId="20577"/>
        <pc:sldMkLst>
          <pc:docMk/>
          <pc:sldMk cId="0" sldId="256"/>
        </pc:sldMkLst>
        <pc:spChg chg="mod">
          <ac:chgData name="Samia Kausar (2526214)" userId="f142db0b-e5a4-4545-8f08-dd357b3c3b9f" providerId="ADAL" clId="{E562C218-6FC5-5FBA-BAA8-F670065C0276}" dt="2026-02-10T11:15:28.562" v="350" actId="20577"/>
          <ac:spMkLst>
            <pc:docMk/>
            <pc:sldMk cId="0" sldId="256"/>
            <ac:spMk id="2" creationId="{0C831E4A-D977-62F8-76DB-AD5C713A85DD}"/>
          </ac:spMkLst>
        </pc:spChg>
        <pc:spChg chg="mod">
          <ac:chgData name="Samia Kausar (2526214)" userId="f142db0b-e5a4-4545-8f08-dd357b3c3b9f" providerId="ADAL" clId="{E562C218-6FC5-5FBA-BAA8-F670065C0276}" dt="2026-02-10T11:12:59.316" v="289" actId="1076"/>
          <ac:spMkLst>
            <pc:docMk/>
            <pc:sldMk cId="0" sldId="256"/>
            <ac:spMk id="3" creationId="{0A33B489-ADCA-18C7-8692-0FD3D0CC1599}"/>
          </ac:spMkLst>
        </pc:spChg>
        <pc:picChg chg="mod">
          <ac:chgData name="Samia Kausar (2526214)" userId="f142db0b-e5a4-4545-8f08-dd357b3c3b9f" providerId="ADAL" clId="{E562C218-6FC5-5FBA-BAA8-F670065C0276}" dt="2026-02-10T11:12:53.783" v="288" actId="1076"/>
          <ac:picMkLst>
            <pc:docMk/>
            <pc:sldMk cId="0" sldId="256"/>
            <ac:picMk id="4" creationId="{B4083602-6950-67EE-BE4C-111FF576030F}"/>
          </ac:picMkLst>
        </pc:picChg>
      </pc:sldChg>
      <pc:sldChg chg="addSp delSp modSp mod modAnim">
        <pc:chgData name="Samia Kausar (2526214)" userId="f142db0b-e5a4-4545-8f08-dd357b3c3b9f" providerId="ADAL" clId="{E562C218-6FC5-5FBA-BAA8-F670065C0276}" dt="2026-02-13T11:30:10.860" v="525"/>
        <pc:sldMkLst>
          <pc:docMk/>
          <pc:sldMk cId="0" sldId="257"/>
        </pc:sldMkLst>
        <pc:spChg chg="mod">
          <ac:chgData name="Samia Kausar (2526214)" userId="f142db0b-e5a4-4545-8f08-dd357b3c3b9f" providerId="ADAL" clId="{E562C218-6FC5-5FBA-BAA8-F670065C0276}" dt="2026-02-10T11:24:27.026" v="371" actId="1076"/>
          <ac:spMkLst>
            <pc:docMk/>
            <pc:sldMk cId="0" sldId="257"/>
            <ac:spMk id="2" creationId="{69EC5EF7-AE6C-2EAF-C8D5-80D43B4CDBE7}"/>
          </ac:spMkLst>
        </pc:spChg>
        <pc:graphicFrameChg chg="add mod">
          <ac:chgData name="Samia Kausar (2526214)" userId="f142db0b-e5a4-4545-8f08-dd357b3c3b9f" providerId="ADAL" clId="{E562C218-6FC5-5FBA-BAA8-F670065C0276}" dt="2026-02-13T11:30:10.860" v="525"/>
          <ac:graphicFrameMkLst>
            <pc:docMk/>
            <pc:sldMk cId="0" sldId="257"/>
            <ac:graphicFrameMk id="4" creationId="{CF8E2920-4000-29AF-922B-280C74550471}"/>
          </ac:graphicFrameMkLst>
        </pc:graphicFrameChg>
      </pc:sldChg>
      <pc:sldChg chg="modSp mod modAnim">
        <pc:chgData name="Samia Kausar (2526214)" userId="f142db0b-e5a4-4545-8f08-dd357b3c3b9f" providerId="ADAL" clId="{E562C218-6FC5-5FBA-BAA8-F670065C0276}" dt="2026-02-10T11:36:41.635" v="486" actId="20577"/>
        <pc:sldMkLst>
          <pc:docMk/>
          <pc:sldMk cId="0" sldId="258"/>
        </pc:sldMkLst>
        <pc:spChg chg="mod">
          <ac:chgData name="Samia Kausar (2526214)" userId="f142db0b-e5a4-4545-8f08-dd357b3c3b9f" providerId="ADAL" clId="{E562C218-6FC5-5FBA-BAA8-F670065C0276}" dt="2026-02-10T11:36:41.635" v="486" actId="20577"/>
          <ac:spMkLst>
            <pc:docMk/>
            <pc:sldMk cId="0" sldId="258"/>
            <ac:spMk id="4" creationId="{DBC6F2F4-D956-6246-055C-E71A747625D6}"/>
          </ac:spMkLst>
        </pc:spChg>
        <pc:picChg chg="mod">
          <ac:chgData name="Samia Kausar (2526214)" userId="f142db0b-e5a4-4545-8f08-dd357b3c3b9f" providerId="ADAL" clId="{E562C218-6FC5-5FBA-BAA8-F670065C0276}" dt="2026-02-10T11:30:52.468" v="460" actId="14100"/>
          <ac:picMkLst>
            <pc:docMk/>
            <pc:sldMk cId="0" sldId="258"/>
            <ac:picMk id="5" creationId="{50BE2779-E4E5-3167-3007-B29575ACE09B}"/>
          </ac:picMkLst>
        </pc:picChg>
      </pc:sldChg>
      <pc:sldChg chg="addSp delSp modSp mod">
        <pc:chgData name="Samia Kausar (2526214)" userId="f142db0b-e5a4-4545-8f08-dd357b3c3b9f" providerId="ADAL" clId="{E562C218-6FC5-5FBA-BAA8-F670065C0276}" dt="2026-02-10T11:36:54.812" v="488" actId="20577"/>
        <pc:sldMkLst>
          <pc:docMk/>
          <pc:sldMk cId="0" sldId="259"/>
        </pc:sldMkLst>
        <pc:spChg chg="mod">
          <ac:chgData name="Samia Kausar (2526214)" userId="f142db0b-e5a4-4545-8f08-dd357b3c3b9f" providerId="ADAL" clId="{E562C218-6FC5-5FBA-BAA8-F670065C0276}" dt="2026-02-10T11:36:54.812" v="488" actId="20577"/>
          <ac:spMkLst>
            <pc:docMk/>
            <pc:sldMk cId="0" sldId="259"/>
            <ac:spMk id="2" creationId="{90FDEF8F-5648-A05F-724E-37EC8B617D0F}"/>
          </ac:spMkLst>
        </pc:spChg>
        <pc:graphicFrameChg chg="add mod">
          <ac:chgData name="Samia Kausar (2526214)" userId="f142db0b-e5a4-4545-8f08-dd357b3c3b9f" providerId="ADAL" clId="{E562C218-6FC5-5FBA-BAA8-F670065C0276}" dt="2026-02-07T13:32:00.684" v="42" actId="113"/>
          <ac:graphicFrameMkLst>
            <pc:docMk/>
            <pc:sldMk cId="0" sldId="259"/>
            <ac:graphicFrameMk id="4" creationId="{F8020151-888B-8A92-E933-7974269EE0A3}"/>
          </ac:graphicFrameMkLst>
        </pc:graphicFrameChg>
      </pc:sldChg>
      <pc:sldChg chg="modSp mod modAnim">
        <pc:chgData name="Samia Kausar (2526214)" userId="f142db0b-e5a4-4545-8f08-dd357b3c3b9f" providerId="ADAL" clId="{E562C218-6FC5-5FBA-BAA8-F670065C0276}" dt="2026-02-13T12:56:29.416" v="1419" actId="27636"/>
        <pc:sldMkLst>
          <pc:docMk/>
          <pc:sldMk cId="0" sldId="260"/>
        </pc:sldMkLst>
        <pc:spChg chg="mod">
          <ac:chgData name="Samia Kausar (2526214)" userId="f142db0b-e5a4-4545-8f08-dd357b3c3b9f" providerId="ADAL" clId="{E562C218-6FC5-5FBA-BAA8-F670065C0276}" dt="2026-02-10T12:07:16.984" v="511" actId="27636"/>
          <ac:spMkLst>
            <pc:docMk/>
            <pc:sldMk cId="0" sldId="260"/>
            <ac:spMk id="2" creationId="{CD2838EC-C45D-B319-8888-70F173EBB80E}"/>
          </ac:spMkLst>
        </pc:spChg>
        <pc:spChg chg="mod">
          <ac:chgData name="Samia Kausar (2526214)" userId="f142db0b-e5a4-4545-8f08-dd357b3c3b9f" providerId="ADAL" clId="{E562C218-6FC5-5FBA-BAA8-F670065C0276}" dt="2026-02-13T12:56:29.416" v="1419" actId="27636"/>
          <ac:spMkLst>
            <pc:docMk/>
            <pc:sldMk cId="0" sldId="260"/>
            <ac:spMk id="3" creationId="{AC78F328-C9D4-BB7D-51D2-1C38B1B25B8C}"/>
          </ac:spMkLst>
        </pc:spChg>
        <pc:picChg chg="mod">
          <ac:chgData name="Samia Kausar (2526214)" userId="f142db0b-e5a4-4545-8f08-dd357b3c3b9f" providerId="ADAL" clId="{E562C218-6FC5-5FBA-BAA8-F670065C0276}" dt="2026-02-07T19:30:07.624" v="93" actId="1076"/>
          <ac:picMkLst>
            <pc:docMk/>
            <pc:sldMk cId="0" sldId="260"/>
            <ac:picMk id="4" creationId="{A0A62FBA-0E2A-605B-14D0-F87F7A390285}"/>
          </ac:picMkLst>
        </pc:picChg>
      </pc:sldChg>
      <pc:sldChg chg="modSp del mod ord">
        <pc:chgData name="Samia Kausar (2526214)" userId="f142db0b-e5a4-4545-8f08-dd357b3c3b9f" providerId="ADAL" clId="{E562C218-6FC5-5FBA-BAA8-F670065C0276}" dt="2026-02-13T12:12:17.822" v="599" actId="2696"/>
        <pc:sldMkLst>
          <pc:docMk/>
          <pc:sldMk cId="0" sldId="261"/>
        </pc:sldMkLst>
        <pc:spChg chg="mod">
          <ac:chgData name="Samia Kausar (2526214)" userId="f142db0b-e5a4-4545-8f08-dd357b3c3b9f" providerId="ADAL" clId="{E562C218-6FC5-5FBA-BAA8-F670065C0276}" dt="2026-02-13T11:45:44.743" v="554"/>
          <ac:spMkLst>
            <pc:docMk/>
            <pc:sldMk cId="0" sldId="261"/>
            <ac:spMk id="3" creationId="{8CA83CA0-36DB-1C1B-D949-184A86363539}"/>
          </ac:spMkLst>
        </pc:spChg>
      </pc:sldChg>
      <pc:sldChg chg="modSp mod">
        <pc:chgData name="Samia Kausar (2526214)" userId="f142db0b-e5a4-4545-8f08-dd357b3c3b9f" providerId="ADAL" clId="{E562C218-6FC5-5FBA-BAA8-F670065C0276}" dt="2026-02-07T13:26:04.544" v="11" actId="20577"/>
        <pc:sldMkLst>
          <pc:docMk/>
          <pc:sldMk cId="0" sldId="262"/>
        </pc:sldMkLst>
        <pc:spChg chg="mod">
          <ac:chgData name="Samia Kausar (2526214)" userId="f142db0b-e5a4-4545-8f08-dd357b3c3b9f" providerId="ADAL" clId="{E562C218-6FC5-5FBA-BAA8-F670065C0276}" dt="2026-02-07T13:26:04.544" v="11" actId="20577"/>
          <ac:spMkLst>
            <pc:docMk/>
            <pc:sldMk cId="0" sldId="262"/>
            <ac:spMk id="2" creationId="{07723C33-3607-8392-2E74-0E928BC2E0DD}"/>
          </ac:spMkLst>
        </pc:spChg>
      </pc:sldChg>
      <pc:sldChg chg="addSp delSp modSp mod modAnim">
        <pc:chgData name="Samia Kausar (2526214)" userId="f142db0b-e5a4-4545-8f08-dd357b3c3b9f" providerId="ADAL" clId="{E562C218-6FC5-5FBA-BAA8-F670065C0276}" dt="2026-02-13T12:53:52.249" v="1416" actId="20577"/>
        <pc:sldMkLst>
          <pc:docMk/>
          <pc:sldMk cId="0" sldId="263"/>
        </pc:sldMkLst>
        <pc:spChg chg="mod">
          <ac:chgData name="Samia Kausar (2526214)" userId="f142db0b-e5a4-4545-8f08-dd357b3c3b9f" providerId="ADAL" clId="{E562C218-6FC5-5FBA-BAA8-F670065C0276}" dt="2026-02-10T12:07:45.006" v="513" actId="27636"/>
          <ac:spMkLst>
            <pc:docMk/>
            <pc:sldMk cId="0" sldId="263"/>
            <ac:spMk id="2" creationId="{409C1778-CE01-0B39-FD5E-EB872D2C7C13}"/>
          </ac:spMkLst>
        </pc:spChg>
        <pc:graphicFrameChg chg="add mod modGraphic">
          <ac:chgData name="Samia Kausar (2526214)" userId="f142db0b-e5a4-4545-8f08-dd357b3c3b9f" providerId="ADAL" clId="{E562C218-6FC5-5FBA-BAA8-F670065C0276}" dt="2026-02-13T12:53:52.249" v="1416" actId="20577"/>
          <ac:graphicFrameMkLst>
            <pc:docMk/>
            <pc:sldMk cId="0" sldId="263"/>
            <ac:graphicFrameMk id="4" creationId="{937D2F52-39E5-52EE-217A-028FC6C2FDB6}"/>
          </ac:graphicFrameMkLst>
        </pc:graphicFrameChg>
      </pc:sldChg>
      <pc:sldChg chg="modSp mod modAnim">
        <pc:chgData name="Samia Kausar (2526214)" userId="f142db0b-e5a4-4545-8f08-dd357b3c3b9f" providerId="ADAL" clId="{E562C218-6FC5-5FBA-BAA8-F670065C0276}" dt="2026-02-13T12:50:07.121" v="1397" actId="5793"/>
        <pc:sldMkLst>
          <pc:docMk/>
          <pc:sldMk cId="0" sldId="264"/>
        </pc:sldMkLst>
        <pc:spChg chg="mod">
          <ac:chgData name="Samia Kausar (2526214)" userId="f142db0b-e5a4-4545-8f08-dd357b3c3b9f" providerId="ADAL" clId="{E562C218-6FC5-5FBA-BAA8-F670065C0276}" dt="2026-02-10T11:34:54.084" v="485" actId="27636"/>
          <ac:spMkLst>
            <pc:docMk/>
            <pc:sldMk cId="0" sldId="264"/>
            <ac:spMk id="2" creationId="{AEDE3BB7-61CB-31E3-663D-BEEE927EBC5E}"/>
          </ac:spMkLst>
        </pc:spChg>
        <pc:spChg chg="mod">
          <ac:chgData name="Samia Kausar (2526214)" userId="f142db0b-e5a4-4545-8f08-dd357b3c3b9f" providerId="ADAL" clId="{E562C218-6FC5-5FBA-BAA8-F670065C0276}" dt="2026-02-13T12:50:07.121" v="1397" actId="5793"/>
          <ac:spMkLst>
            <pc:docMk/>
            <pc:sldMk cId="0" sldId="264"/>
            <ac:spMk id="3" creationId="{2116DFA6-BEC4-9626-3841-CCADE7D4DF1D}"/>
          </ac:spMkLst>
        </pc:spChg>
        <pc:graphicFrameChg chg="mod">
          <ac:chgData name="Samia Kausar (2526214)" userId="f142db0b-e5a4-4545-8f08-dd357b3c3b9f" providerId="ADAL" clId="{E562C218-6FC5-5FBA-BAA8-F670065C0276}" dt="2026-02-13T12:49:59.313" v="1395" actId="1076"/>
          <ac:graphicFrameMkLst>
            <pc:docMk/>
            <pc:sldMk cId="0" sldId="264"/>
            <ac:graphicFrameMk id="5" creationId="{5F376B14-F90F-19E3-CD0A-E6BD9717DFF2}"/>
          </ac:graphicFrameMkLst>
        </pc:graphicFrameChg>
      </pc:sldChg>
      <pc:sldChg chg="modSp mod">
        <pc:chgData name="Samia Kausar (2526214)" userId="f142db0b-e5a4-4545-8f08-dd357b3c3b9f" providerId="ADAL" clId="{E562C218-6FC5-5FBA-BAA8-F670065C0276}" dt="2026-02-13T12:46:51.716" v="1366" actId="5793"/>
        <pc:sldMkLst>
          <pc:docMk/>
          <pc:sldMk cId="0" sldId="265"/>
        </pc:sldMkLst>
        <pc:spChg chg="mod">
          <ac:chgData name="Samia Kausar (2526214)" userId="f142db0b-e5a4-4545-8f08-dd357b3c3b9f" providerId="ADAL" clId="{E562C218-6FC5-5FBA-BAA8-F670065C0276}" dt="2026-02-07T13:26:40.398" v="13" actId="20577"/>
          <ac:spMkLst>
            <pc:docMk/>
            <pc:sldMk cId="0" sldId="265"/>
            <ac:spMk id="2" creationId="{D87BAF93-CD05-B793-9EB0-6B4BAB9D4B4F}"/>
          </ac:spMkLst>
        </pc:spChg>
        <pc:spChg chg="mod">
          <ac:chgData name="Samia Kausar (2526214)" userId="f142db0b-e5a4-4545-8f08-dd357b3c3b9f" providerId="ADAL" clId="{E562C218-6FC5-5FBA-BAA8-F670065C0276}" dt="2026-02-13T12:46:51.716" v="1366" actId="5793"/>
          <ac:spMkLst>
            <pc:docMk/>
            <pc:sldMk cId="0" sldId="265"/>
            <ac:spMk id="29" creationId="{417D2264-3C85-B695-ED66-8D7CA4E9194A}"/>
          </ac:spMkLst>
        </pc:spChg>
      </pc:sldChg>
      <pc:sldChg chg="addSp delSp modSp del mod modAnim">
        <pc:chgData name="Samia Kausar (2526214)" userId="f142db0b-e5a4-4545-8f08-dd357b3c3b9f" providerId="ADAL" clId="{E562C218-6FC5-5FBA-BAA8-F670065C0276}" dt="2026-02-13T12:40:00.198" v="1193" actId="2696"/>
        <pc:sldMkLst>
          <pc:docMk/>
          <pc:sldMk cId="0" sldId="266"/>
        </pc:sldMkLst>
        <pc:graphicFrameChg chg="add mod">
          <ac:chgData name="Samia Kausar (2526214)" userId="f142db0b-e5a4-4545-8f08-dd357b3c3b9f" providerId="ADAL" clId="{E562C218-6FC5-5FBA-BAA8-F670065C0276}" dt="2026-02-13T12:25:41.373" v="781"/>
          <ac:graphicFrameMkLst>
            <pc:docMk/>
            <pc:sldMk cId="0" sldId="266"/>
            <ac:graphicFrameMk id="4" creationId="{053ABCEB-5878-3D97-B781-1EFB0AC10D44}"/>
          </ac:graphicFrameMkLst>
        </pc:graphicFrameChg>
      </pc:sldChg>
      <pc:sldChg chg="modSp del mod">
        <pc:chgData name="Samia Kausar (2526214)" userId="f142db0b-e5a4-4545-8f08-dd357b3c3b9f" providerId="ADAL" clId="{E562C218-6FC5-5FBA-BAA8-F670065C0276}" dt="2026-02-13T12:12:19.789" v="600" actId="2696"/>
        <pc:sldMkLst>
          <pc:docMk/>
          <pc:sldMk cId="0" sldId="267"/>
        </pc:sldMkLst>
        <pc:spChg chg="mod">
          <ac:chgData name="Samia Kausar (2526214)" userId="f142db0b-e5a4-4545-8f08-dd357b3c3b9f" providerId="ADAL" clId="{E562C218-6FC5-5FBA-BAA8-F670065C0276}" dt="2026-02-13T11:46:00.608" v="555" actId="20577"/>
          <ac:spMkLst>
            <pc:docMk/>
            <pc:sldMk cId="0" sldId="267"/>
            <ac:spMk id="3" creationId="{7D01BA6E-819F-C9DA-9F2A-71E949164949}"/>
          </ac:spMkLst>
        </pc:spChg>
      </pc:sldChg>
      <pc:sldChg chg="modSp mod">
        <pc:chgData name="Samia Kausar (2526214)" userId="f142db0b-e5a4-4545-8f08-dd357b3c3b9f" providerId="ADAL" clId="{E562C218-6FC5-5FBA-BAA8-F670065C0276}" dt="2026-02-07T13:27:20.476" v="25" actId="20577"/>
        <pc:sldMkLst>
          <pc:docMk/>
          <pc:sldMk cId="0" sldId="268"/>
        </pc:sldMkLst>
        <pc:spChg chg="mod">
          <ac:chgData name="Samia Kausar (2526214)" userId="f142db0b-e5a4-4545-8f08-dd357b3c3b9f" providerId="ADAL" clId="{E562C218-6FC5-5FBA-BAA8-F670065C0276}" dt="2026-02-07T13:27:20.476" v="25" actId="20577"/>
          <ac:spMkLst>
            <pc:docMk/>
            <pc:sldMk cId="0" sldId="268"/>
            <ac:spMk id="2" creationId="{63DC1A5E-D88B-0790-3B67-A4CD5B02DACA}"/>
          </ac:spMkLst>
        </pc:spChg>
      </pc:sldChg>
      <pc:sldChg chg="modSp mod">
        <pc:chgData name="Samia Kausar (2526214)" userId="f142db0b-e5a4-4545-8f08-dd357b3c3b9f" providerId="ADAL" clId="{E562C218-6FC5-5FBA-BAA8-F670065C0276}" dt="2026-02-13T11:31:19.228" v="528" actId="20577"/>
        <pc:sldMkLst>
          <pc:docMk/>
          <pc:sldMk cId="0" sldId="270"/>
        </pc:sldMkLst>
        <pc:spChg chg="mod">
          <ac:chgData name="Samia Kausar (2526214)" userId="f142db0b-e5a4-4545-8f08-dd357b3c3b9f" providerId="ADAL" clId="{E562C218-6FC5-5FBA-BAA8-F670065C0276}" dt="2026-02-13T11:31:19.228" v="528" actId="20577"/>
          <ac:spMkLst>
            <pc:docMk/>
            <pc:sldMk cId="0" sldId="270"/>
            <ac:spMk id="3" creationId="{335A13A2-AF94-64A6-C086-0368ABD48C10}"/>
          </ac:spMkLst>
        </pc:spChg>
      </pc:sldChg>
      <pc:sldChg chg="addSp delSp modSp mod modAnim">
        <pc:chgData name="Samia Kausar (2526214)" userId="f142db0b-e5a4-4545-8f08-dd357b3c3b9f" providerId="ADAL" clId="{E562C218-6FC5-5FBA-BAA8-F670065C0276}" dt="2026-02-13T11:58:37.058" v="598" actId="20577"/>
        <pc:sldMkLst>
          <pc:docMk/>
          <pc:sldMk cId="0" sldId="271"/>
        </pc:sldMkLst>
        <pc:graphicFrameChg chg="add mod">
          <ac:chgData name="Samia Kausar (2526214)" userId="f142db0b-e5a4-4545-8f08-dd357b3c3b9f" providerId="ADAL" clId="{E562C218-6FC5-5FBA-BAA8-F670065C0276}" dt="2026-02-13T11:58:37.058" v="598" actId="20577"/>
          <ac:graphicFrameMkLst>
            <pc:docMk/>
            <pc:sldMk cId="0" sldId="271"/>
            <ac:graphicFrameMk id="4" creationId="{A37E98B0-D506-369B-7A32-DA55B4496A6C}"/>
          </ac:graphicFrameMkLst>
        </pc:graphicFrameChg>
      </pc:sldChg>
      <pc:sldChg chg="modSp mod">
        <pc:chgData name="Samia Kausar (2526214)" userId="f142db0b-e5a4-4545-8f08-dd357b3c3b9f" providerId="ADAL" clId="{E562C218-6FC5-5FBA-BAA8-F670065C0276}" dt="2026-02-13T11:35:09.758" v="542" actId="20577"/>
        <pc:sldMkLst>
          <pc:docMk/>
          <pc:sldMk cId="0" sldId="272"/>
        </pc:sldMkLst>
        <pc:spChg chg="mod">
          <ac:chgData name="Samia Kausar (2526214)" userId="f142db0b-e5a4-4545-8f08-dd357b3c3b9f" providerId="ADAL" clId="{E562C218-6FC5-5FBA-BAA8-F670065C0276}" dt="2026-02-13T11:35:09.758" v="542" actId="20577"/>
          <ac:spMkLst>
            <pc:docMk/>
            <pc:sldMk cId="0" sldId="272"/>
            <ac:spMk id="3" creationId="{5CE9687E-C3F9-BBFA-7081-444D3C7E4909}"/>
          </ac:spMkLst>
        </pc:spChg>
      </pc:sldChg>
      <pc:sldChg chg="modSp mod">
        <pc:chgData name="Samia Kausar (2526214)" userId="f142db0b-e5a4-4545-8f08-dd357b3c3b9f" providerId="ADAL" clId="{E562C218-6FC5-5FBA-BAA8-F670065C0276}" dt="2026-02-13T12:15:48.688" v="614" actId="12"/>
        <pc:sldMkLst>
          <pc:docMk/>
          <pc:sldMk cId="0" sldId="273"/>
        </pc:sldMkLst>
        <pc:spChg chg="mod">
          <ac:chgData name="Samia Kausar (2526214)" userId="f142db0b-e5a4-4545-8f08-dd357b3c3b9f" providerId="ADAL" clId="{E562C218-6FC5-5FBA-BAA8-F670065C0276}" dt="2026-02-13T11:48:48.755" v="591" actId="1076"/>
          <ac:spMkLst>
            <pc:docMk/>
            <pc:sldMk cId="0" sldId="273"/>
            <ac:spMk id="2" creationId="{35A2AD17-A323-A8E0-AF3E-CEFF0263E025}"/>
          </ac:spMkLst>
        </pc:spChg>
        <pc:spChg chg="mod">
          <ac:chgData name="Samia Kausar (2526214)" userId="f142db0b-e5a4-4545-8f08-dd357b3c3b9f" providerId="ADAL" clId="{E562C218-6FC5-5FBA-BAA8-F670065C0276}" dt="2026-02-13T12:15:48.688" v="614" actId="12"/>
          <ac:spMkLst>
            <pc:docMk/>
            <pc:sldMk cId="0" sldId="273"/>
            <ac:spMk id="3" creationId="{CE3C0371-05E3-612C-EB02-AA832F1BA3C5}"/>
          </ac:spMkLst>
        </pc:spChg>
      </pc:sldChg>
      <pc:sldChg chg="addSp modSp new mod setBg">
        <pc:chgData name="Samia Kausar (2526214)" userId="f142db0b-e5a4-4545-8f08-dd357b3c3b9f" providerId="ADAL" clId="{E562C218-6FC5-5FBA-BAA8-F670065C0276}" dt="2026-02-13T12:57:06.178" v="1421" actId="113"/>
        <pc:sldMkLst>
          <pc:docMk/>
          <pc:sldMk cId="3295962888" sldId="275"/>
        </pc:sldMkLst>
        <pc:spChg chg="mod">
          <ac:chgData name="Samia Kausar (2526214)" userId="f142db0b-e5a4-4545-8f08-dd357b3c3b9f" providerId="ADAL" clId="{E562C218-6FC5-5FBA-BAA8-F670065C0276}" dt="2026-02-13T12:39:01.699" v="1188" actId="14100"/>
          <ac:spMkLst>
            <pc:docMk/>
            <pc:sldMk cId="3295962888" sldId="275"/>
            <ac:spMk id="2" creationId="{1E91F7F5-A50F-7C00-F172-40EC4B5C3EF7}"/>
          </ac:spMkLst>
        </pc:spChg>
        <pc:spChg chg="mod">
          <ac:chgData name="Samia Kausar (2526214)" userId="f142db0b-e5a4-4545-8f08-dd357b3c3b9f" providerId="ADAL" clId="{E562C218-6FC5-5FBA-BAA8-F670065C0276}" dt="2026-02-13T12:57:06.178" v="1421" actId="113"/>
          <ac:spMkLst>
            <pc:docMk/>
            <pc:sldMk cId="3295962888" sldId="275"/>
            <ac:spMk id="3" creationId="{3BFA9C90-0694-07EB-697D-6D9D0596C63D}"/>
          </ac:spMkLst>
        </pc:spChg>
        <pc:spChg chg="add">
          <ac:chgData name="Samia Kausar (2526214)" userId="f142db0b-e5a4-4545-8f08-dd357b3c3b9f" providerId="ADAL" clId="{E562C218-6FC5-5FBA-BAA8-F670065C0276}" dt="2026-02-13T12:34:08.201" v="1168" actId="26606"/>
          <ac:spMkLst>
            <pc:docMk/>
            <pc:sldMk cId="3295962888" sldId="275"/>
            <ac:spMk id="10" creationId="{362810D9-2C5A-477D-949C-C191895477F3}"/>
          </ac:spMkLst>
        </pc:spChg>
        <pc:spChg chg="add">
          <ac:chgData name="Samia Kausar (2526214)" userId="f142db0b-e5a4-4545-8f08-dd357b3c3b9f" providerId="ADAL" clId="{E562C218-6FC5-5FBA-BAA8-F670065C0276}" dt="2026-02-13T12:34:08.201" v="1168" actId="26606"/>
          <ac:spMkLst>
            <pc:docMk/>
            <pc:sldMk cId="3295962888" sldId="275"/>
            <ac:spMk id="12" creationId="{081E4A58-353D-44AE-B2FC-2A74E2E400F7}"/>
          </ac:spMkLst>
        </pc:spChg>
        <pc:picChg chg="add mod ord">
          <ac:chgData name="Samia Kausar (2526214)" userId="f142db0b-e5a4-4545-8f08-dd357b3c3b9f" providerId="ADAL" clId="{E562C218-6FC5-5FBA-BAA8-F670065C0276}" dt="2026-02-13T12:34:08.201" v="1168" actId="26606"/>
          <ac:picMkLst>
            <pc:docMk/>
            <pc:sldMk cId="3295962888" sldId="275"/>
            <ac:picMk id="5" creationId="{172CD464-A843-5CF4-AEB1-704E94A37273}"/>
          </ac:picMkLst>
        </pc:picChg>
      </pc:sldChg>
    </pc:docChg>
  </pc:docChgLst>
  <pc:docChgLst>
    <pc:chgData name="Saman Naveed (2519576)" userId="S::2519576@student.uwtsd.ac.uk::d0909ece-3df4-40ac-b7ef-2987e6ff3479" providerId="AD" clId="Web-{618507DE-B172-63E3-F36F-7A6615574B49}"/>
    <pc:docChg chg="addSld delSld modSld">
      <pc:chgData name="Saman Naveed (2519576)" userId="S::2519576@student.uwtsd.ac.uk::d0909ece-3df4-40ac-b7ef-2987e6ff3479" providerId="AD" clId="Web-{618507DE-B172-63E3-F36F-7A6615574B49}" dt="2026-02-08T23:04:24.578" v="7"/>
      <pc:docMkLst>
        <pc:docMk/>
      </pc:docMkLst>
      <pc:sldChg chg="addSp delSp modSp add del">
        <pc:chgData name="Saman Naveed (2519576)" userId="S::2519576@student.uwtsd.ac.uk::d0909ece-3df4-40ac-b7ef-2987e6ff3479" providerId="AD" clId="Web-{618507DE-B172-63E3-F36F-7A6615574B49}" dt="2026-02-08T23:04:24.578" v="7"/>
        <pc:sldMkLst>
          <pc:docMk/>
          <pc:sldMk cId="0" sldId="263"/>
        </pc:sldMkLst>
        <pc:graphicFrameChg chg="modGraphic">
          <ac:chgData name="Saman Naveed (2519576)" userId="S::2519576@student.uwtsd.ac.uk::d0909ece-3df4-40ac-b7ef-2987e6ff3479" providerId="AD" clId="Web-{618507DE-B172-63E3-F36F-7A6615574B49}" dt="2026-02-08T22:58:11.943" v="5"/>
          <ac:graphicFrameMkLst>
            <pc:docMk/>
            <pc:sldMk cId="0" sldId="263"/>
            <ac:graphicFrameMk id="4" creationId="{937D2F52-39E5-52EE-217A-028FC6C2FDB6}"/>
          </ac:graphicFrameMkLst>
        </pc:graphicFrameChg>
      </pc:sldChg>
    </pc:docChg>
  </pc:docChgLst>
  <pc:docChgLst>
    <pc:chgData name="Saman Naveed (2519576)" userId="S::2519576@student.uwtsd.ac.uk::d0909ece-3df4-40ac-b7ef-2987e6ff3479" providerId="AD" clId="Web-{C23DEEE6-E508-510D-B911-111F29493EDC}"/>
    <pc:docChg chg="modSld">
      <pc:chgData name="Saman Naveed (2519576)" userId="S::2519576@student.uwtsd.ac.uk::d0909ece-3df4-40ac-b7ef-2987e6ff3479" providerId="AD" clId="Web-{C23DEEE6-E508-510D-B911-111F29493EDC}" dt="2026-02-11T12:36:46.059" v="137" actId="20577"/>
      <pc:docMkLst>
        <pc:docMk/>
      </pc:docMkLst>
      <pc:sldChg chg="modSp">
        <pc:chgData name="Saman Naveed (2519576)" userId="S::2519576@student.uwtsd.ac.uk::d0909ece-3df4-40ac-b7ef-2987e6ff3479" providerId="AD" clId="Web-{C23DEEE6-E508-510D-B911-111F29493EDC}" dt="2026-02-11T12:36:46.059" v="137" actId="20577"/>
        <pc:sldMkLst>
          <pc:docMk/>
          <pc:sldMk cId="0" sldId="264"/>
        </pc:sldMkLst>
        <pc:spChg chg="mod">
          <ac:chgData name="Saman Naveed (2519576)" userId="S::2519576@student.uwtsd.ac.uk::d0909ece-3df4-40ac-b7ef-2987e6ff3479" providerId="AD" clId="Web-{C23DEEE6-E508-510D-B911-111F29493EDC}" dt="2026-02-11T12:36:46.059" v="137" actId="20577"/>
          <ac:spMkLst>
            <pc:docMk/>
            <pc:sldMk cId="0" sldId="264"/>
            <ac:spMk id="3" creationId="{2116DFA6-BEC4-9626-3841-CCADE7D4DF1D}"/>
          </ac:spMkLst>
        </pc:spChg>
        <pc:graphicFrameChg chg="mod">
          <ac:chgData name="Saman Naveed (2519576)" userId="S::2519576@student.uwtsd.ac.uk::d0909ece-3df4-40ac-b7ef-2987e6ff3479" providerId="AD" clId="Web-{C23DEEE6-E508-510D-B911-111F29493EDC}" dt="2026-02-11T12:36:28.526" v="134" actId="1076"/>
          <ac:graphicFrameMkLst>
            <pc:docMk/>
            <pc:sldMk cId="0" sldId="264"/>
            <ac:graphicFrameMk id="5" creationId="{5F376B14-F90F-19E3-CD0A-E6BD9717DFF2}"/>
          </ac:graphicFrameMkLst>
        </pc:graphicFrameChg>
      </pc:sldChg>
    </pc:docChg>
  </pc:docChgLst>
  <pc:docChgLst>
    <pc:chgData name="Terri Lousie Kirby (2016545)" userId="S::2016545@student.uwtsd.ac.uk::868be9a8-d113-4d2e-8aa7-e22791ebac55" providerId="AD" clId="Web-{5769A357-40A4-1217-36E9-359796C9B88F}"/>
    <pc:docChg chg="delSld modSld">
      <pc:chgData name="Terri Lousie Kirby (2016545)" userId="S::2016545@student.uwtsd.ac.uk::868be9a8-d113-4d2e-8aa7-e22791ebac55" providerId="AD" clId="Web-{5769A357-40A4-1217-36E9-359796C9B88F}" dt="2026-02-12T16:32:00.887" v="10"/>
      <pc:docMkLst>
        <pc:docMk/>
      </pc:docMkLst>
      <pc:sldChg chg="modSp">
        <pc:chgData name="Terri Lousie Kirby (2016545)" userId="S::2016545@student.uwtsd.ac.uk::868be9a8-d113-4d2e-8aa7-e22791ebac55" providerId="AD" clId="Web-{5769A357-40A4-1217-36E9-359796C9B88F}" dt="2026-02-12T16:30:47.991" v="8" actId="20577"/>
        <pc:sldMkLst>
          <pc:docMk/>
          <pc:sldMk cId="0" sldId="260"/>
        </pc:sldMkLst>
        <pc:spChg chg="mod">
          <ac:chgData name="Terri Lousie Kirby (2016545)" userId="S::2016545@student.uwtsd.ac.uk::868be9a8-d113-4d2e-8aa7-e22791ebac55" providerId="AD" clId="Web-{5769A357-40A4-1217-36E9-359796C9B88F}" dt="2026-02-12T16:30:47.991" v="8" actId="20577"/>
          <ac:spMkLst>
            <pc:docMk/>
            <pc:sldMk cId="0" sldId="260"/>
            <ac:spMk id="3" creationId="{AC78F328-C9D4-BB7D-51D2-1C38B1B25B8C}"/>
          </ac:spMkLst>
        </pc:spChg>
      </pc:sldChg>
      <pc:sldChg chg="addSp delSp modSp del">
        <pc:chgData name="Terri Lousie Kirby (2016545)" userId="S::2016545@student.uwtsd.ac.uk::868be9a8-d113-4d2e-8aa7-e22791ebac55" providerId="AD" clId="Web-{5769A357-40A4-1217-36E9-359796C9B88F}" dt="2026-02-12T16:32:00.887" v="10"/>
        <pc:sldMkLst>
          <pc:docMk/>
          <pc:sldMk cId="0" sldId="269"/>
        </pc:sldMkLst>
        <pc:spChg chg="add mod">
          <ac:chgData name="Terri Lousie Kirby (2016545)" userId="S::2016545@student.uwtsd.ac.uk::868be9a8-d113-4d2e-8aa7-e22791ebac55" providerId="AD" clId="Web-{5769A357-40A4-1217-36E9-359796C9B88F}" dt="2026-02-12T16:31:42.011" v="9"/>
          <ac:spMkLst>
            <pc:docMk/>
            <pc:sldMk cId="0" sldId="269"/>
            <ac:spMk id="11" creationId="{AFCD9F0C-629A-6B56-9FA5-8D4DE64D0DB2}"/>
          </ac:spMkLst>
        </pc:spChg>
        <pc:graphicFrameChg chg="del">
          <ac:chgData name="Terri Lousie Kirby (2016545)" userId="S::2016545@student.uwtsd.ac.uk::868be9a8-d113-4d2e-8aa7-e22791ebac55" providerId="AD" clId="Web-{5769A357-40A4-1217-36E9-359796C9B88F}" dt="2026-02-12T16:31:42.011" v="9"/>
          <ac:graphicFrameMkLst>
            <pc:docMk/>
            <pc:sldMk cId="0" sldId="269"/>
            <ac:graphicFrameMk id="4" creationId="{54D22904-C97F-9CDA-4C1A-01BE541AB2B5}"/>
          </ac:graphicFrameMkLst>
        </pc:graphicFrameChg>
      </pc:sldChg>
    </pc:docChg>
  </pc:docChgLst>
  <pc:docChgLst>
    <pc:chgData name="Saman Naveed (2519576)" userId="d0909ece-3df4-40ac-b7ef-2987e6ff3479" providerId="ADAL" clId="{3FCCB70D-76DE-4928-BF3E-BCE14E083CCC}"/>
    <pc:docChg chg="custSel modSld">
      <pc:chgData name="Saman Naveed (2519576)" userId="d0909ece-3df4-40ac-b7ef-2987e6ff3479" providerId="ADAL" clId="{3FCCB70D-76DE-4928-BF3E-BCE14E083CCC}" dt="2026-02-11T13:50:54.522" v="2" actId="20577"/>
      <pc:docMkLst>
        <pc:docMk/>
      </pc:docMkLst>
      <pc:sldChg chg="modSp mod">
        <pc:chgData name="Saman Naveed (2519576)" userId="d0909ece-3df4-40ac-b7ef-2987e6ff3479" providerId="ADAL" clId="{3FCCB70D-76DE-4928-BF3E-BCE14E083CCC}" dt="2026-02-11T12:40:43.164" v="0" actId="20577"/>
        <pc:sldMkLst>
          <pc:docMk/>
          <pc:sldMk cId="0" sldId="265"/>
        </pc:sldMkLst>
        <pc:spChg chg="mod">
          <ac:chgData name="Saman Naveed (2519576)" userId="d0909ece-3df4-40ac-b7ef-2987e6ff3479" providerId="ADAL" clId="{3FCCB70D-76DE-4928-BF3E-BCE14E083CCC}" dt="2026-02-11T12:40:43.164" v="0" actId="20577"/>
          <ac:spMkLst>
            <pc:docMk/>
            <pc:sldMk cId="0" sldId="265"/>
            <ac:spMk id="29" creationId="{417D2264-3C85-B695-ED66-8D7CA4E9194A}"/>
          </ac:spMkLst>
        </pc:spChg>
      </pc:sldChg>
      <pc:sldChg chg="modSp mod">
        <pc:chgData name="Saman Naveed (2519576)" userId="d0909ece-3df4-40ac-b7ef-2987e6ff3479" providerId="ADAL" clId="{3FCCB70D-76DE-4928-BF3E-BCE14E083CCC}" dt="2026-02-11T13:50:54.522" v="2" actId="20577"/>
        <pc:sldMkLst>
          <pc:docMk/>
          <pc:sldMk cId="0" sldId="266"/>
        </pc:sldMkLst>
        <pc:graphicFrameChg chg="modGraphic">
          <ac:chgData name="Saman Naveed (2519576)" userId="d0909ece-3df4-40ac-b7ef-2987e6ff3479" providerId="ADAL" clId="{3FCCB70D-76DE-4928-BF3E-BCE14E083CCC}" dt="2026-02-11T13:50:54.522" v="2" actId="20577"/>
          <ac:graphicFrameMkLst>
            <pc:docMk/>
            <pc:sldMk cId="0" sldId="266"/>
            <ac:graphicFrameMk id="4" creationId="{053ABCEB-5878-3D97-B781-1EFB0AC10D44}"/>
          </ac:graphicFrameMkLst>
        </pc:graphicFrameChg>
      </pc:sldChg>
    </pc:docChg>
  </pc:docChgLst>
  <pc:docChgLst>
    <pc:chgData name="Terri Lousie Kirby (2016545)" userId="S::2016545@student.uwtsd.ac.uk::868be9a8-d113-4d2e-8aa7-e22791ebac55" providerId="AD" clId="Web-{B7D1DEC0-B12F-CB19-C132-7005402788B9}"/>
    <pc:docChg chg="modSld">
      <pc:chgData name="Terri Lousie Kirby (2016545)" userId="S::2016545@student.uwtsd.ac.uk::868be9a8-d113-4d2e-8aa7-e22791ebac55" providerId="AD" clId="Web-{B7D1DEC0-B12F-CB19-C132-7005402788B9}" dt="2026-02-13T12:49:23.672" v="40" actId="14100"/>
      <pc:docMkLst>
        <pc:docMk/>
      </pc:docMkLst>
      <pc:sldChg chg="modSp">
        <pc:chgData name="Terri Lousie Kirby (2016545)" userId="S::2016545@student.uwtsd.ac.uk::868be9a8-d113-4d2e-8aa7-e22791ebac55" providerId="AD" clId="Web-{B7D1DEC0-B12F-CB19-C132-7005402788B9}" dt="2026-02-13T12:49:23.672" v="40" actId="14100"/>
        <pc:sldMkLst>
          <pc:docMk/>
          <pc:sldMk cId="0" sldId="259"/>
        </pc:sldMkLst>
        <pc:graphicFrameChg chg="mod modGraphic">
          <ac:chgData name="Terri Lousie Kirby (2016545)" userId="S::2016545@student.uwtsd.ac.uk::868be9a8-d113-4d2e-8aa7-e22791ebac55" providerId="AD" clId="Web-{B7D1DEC0-B12F-CB19-C132-7005402788B9}" dt="2026-02-13T12:49:23.672" v="40" actId="14100"/>
          <ac:graphicFrameMkLst>
            <pc:docMk/>
            <pc:sldMk cId="0" sldId="259"/>
            <ac:graphicFrameMk id="4" creationId="{F8020151-888B-8A92-E933-7974269EE0A3}"/>
          </ac:graphicFrameMkLst>
        </pc:graphicFrameChg>
      </pc:sldChg>
      <pc:sldChg chg="modSp">
        <pc:chgData name="Terri Lousie Kirby (2016545)" userId="S::2016545@student.uwtsd.ac.uk::868be9a8-d113-4d2e-8aa7-e22791ebac55" providerId="AD" clId="Web-{B7D1DEC0-B12F-CB19-C132-7005402788B9}" dt="2026-02-13T12:47:29.240" v="32" actId="20577"/>
        <pc:sldMkLst>
          <pc:docMk/>
          <pc:sldMk cId="0" sldId="260"/>
        </pc:sldMkLst>
        <pc:spChg chg="mod">
          <ac:chgData name="Terri Lousie Kirby (2016545)" userId="S::2016545@student.uwtsd.ac.uk::868be9a8-d113-4d2e-8aa7-e22791ebac55" providerId="AD" clId="Web-{B7D1DEC0-B12F-CB19-C132-7005402788B9}" dt="2026-02-13T12:47:29.240" v="32" actId="20577"/>
          <ac:spMkLst>
            <pc:docMk/>
            <pc:sldMk cId="0" sldId="260"/>
            <ac:spMk id="3" creationId="{AC78F328-C9D4-BB7D-51D2-1C38B1B25B8C}"/>
          </ac:spMkLst>
        </pc:spChg>
      </pc:sldChg>
    </pc:docChg>
  </pc:docChgLst>
  <pc:docChgLst>
    <pc:chgData name="Terri Lousie Kirby (2016545)" userId="S::2016545@student.uwtsd.ac.uk::868be9a8-d113-4d2e-8aa7-e22791ebac55" providerId="AD" clId="Web-{39A5796C-16B9-4183-6B06-66C41AE8DF7C}"/>
    <pc:docChg chg="modSld sldOrd">
      <pc:chgData name="Terri Lousie Kirby (2016545)" userId="S::2016545@student.uwtsd.ac.uk::868be9a8-d113-4d2e-8aa7-e22791ebac55" providerId="AD" clId="Web-{39A5796C-16B9-4183-6B06-66C41AE8DF7C}" dt="2026-02-10T13:14:08.341" v="284" actId="20577"/>
      <pc:docMkLst>
        <pc:docMk/>
      </pc:docMkLst>
      <pc:sldChg chg="modSp">
        <pc:chgData name="Terri Lousie Kirby (2016545)" userId="S::2016545@student.uwtsd.ac.uk::868be9a8-d113-4d2e-8aa7-e22791ebac55" providerId="AD" clId="Web-{39A5796C-16B9-4183-6B06-66C41AE8DF7C}" dt="2026-02-10T13:09:54.388" v="270" actId="20577"/>
        <pc:sldMkLst>
          <pc:docMk/>
          <pc:sldMk cId="0" sldId="259"/>
        </pc:sldMkLst>
        <pc:graphicFrameChg chg="modGraphic">
          <ac:chgData name="Terri Lousie Kirby (2016545)" userId="S::2016545@student.uwtsd.ac.uk::868be9a8-d113-4d2e-8aa7-e22791ebac55" providerId="AD" clId="Web-{39A5796C-16B9-4183-6B06-66C41AE8DF7C}" dt="2026-02-10T13:09:54.388" v="270" actId="20577"/>
          <ac:graphicFrameMkLst>
            <pc:docMk/>
            <pc:sldMk cId="0" sldId="259"/>
            <ac:graphicFrameMk id="4" creationId="{F8020151-888B-8A92-E933-7974269EE0A3}"/>
          </ac:graphicFrameMkLst>
        </pc:graphicFrameChg>
      </pc:sldChg>
      <pc:sldChg chg="modSp">
        <pc:chgData name="Terri Lousie Kirby (2016545)" userId="S::2016545@student.uwtsd.ac.uk::868be9a8-d113-4d2e-8aa7-e22791ebac55" providerId="AD" clId="Web-{39A5796C-16B9-4183-6B06-66C41AE8DF7C}" dt="2026-02-10T12:56:40.272" v="245" actId="20577"/>
        <pc:sldMkLst>
          <pc:docMk/>
          <pc:sldMk cId="0" sldId="260"/>
        </pc:sldMkLst>
        <pc:spChg chg="mod">
          <ac:chgData name="Terri Lousie Kirby (2016545)" userId="S::2016545@student.uwtsd.ac.uk::868be9a8-d113-4d2e-8aa7-e22791ebac55" providerId="AD" clId="Web-{39A5796C-16B9-4183-6B06-66C41AE8DF7C}" dt="2026-02-10T12:56:40.272" v="245" actId="20577"/>
          <ac:spMkLst>
            <pc:docMk/>
            <pc:sldMk cId="0" sldId="260"/>
            <ac:spMk id="3" creationId="{AC78F328-C9D4-BB7D-51D2-1C38B1B25B8C}"/>
          </ac:spMkLst>
        </pc:spChg>
      </pc:sldChg>
      <pc:sldChg chg="modSp ord">
        <pc:chgData name="Terri Lousie Kirby (2016545)" userId="S::2016545@student.uwtsd.ac.uk::868be9a8-d113-4d2e-8aa7-e22791ebac55" providerId="AD" clId="Web-{39A5796C-16B9-4183-6B06-66C41AE8DF7C}" dt="2026-02-10T13:14:08.341" v="284" actId="20577"/>
        <pc:sldMkLst>
          <pc:docMk/>
          <pc:sldMk cId="0" sldId="261"/>
        </pc:sldMkLst>
        <pc:spChg chg="mod">
          <ac:chgData name="Terri Lousie Kirby (2016545)" userId="S::2016545@student.uwtsd.ac.uk::868be9a8-d113-4d2e-8aa7-e22791ebac55" providerId="AD" clId="Web-{39A5796C-16B9-4183-6B06-66C41AE8DF7C}" dt="2026-02-10T13:14:08.341" v="284" actId="20577"/>
          <ac:spMkLst>
            <pc:docMk/>
            <pc:sldMk cId="0" sldId="261"/>
            <ac:spMk id="3" creationId="{8CA83CA0-36DB-1C1B-D949-184A86363539}"/>
          </ac:spMkLst>
        </pc:spChg>
      </pc:sldChg>
      <pc:sldChg chg="modSp">
        <pc:chgData name="Terri Lousie Kirby (2016545)" userId="S::2016545@student.uwtsd.ac.uk::868be9a8-d113-4d2e-8aa7-e22791ebac55" providerId="AD" clId="Web-{39A5796C-16B9-4183-6B06-66C41AE8DF7C}" dt="2026-02-10T13:11:46.897" v="281" actId="20577"/>
        <pc:sldMkLst>
          <pc:docMk/>
          <pc:sldMk cId="0" sldId="264"/>
        </pc:sldMkLst>
        <pc:spChg chg="mod">
          <ac:chgData name="Terri Lousie Kirby (2016545)" userId="S::2016545@student.uwtsd.ac.uk::868be9a8-d113-4d2e-8aa7-e22791ebac55" providerId="AD" clId="Web-{39A5796C-16B9-4183-6B06-66C41AE8DF7C}" dt="2026-02-10T13:11:46.897" v="281" actId="20577"/>
          <ac:spMkLst>
            <pc:docMk/>
            <pc:sldMk cId="0" sldId="264"/>
            <ac:spMk id="3" creationId="{2116DFA6-BEC4-9626-3841-CCADE7D4DF1D}"/>
          </ac:spMkLst>
        </pc:spChg>
      </pc:sldChg>
      <pc:sldChg chg="ord">
        <pc:chgData name="Terri Lousie Kirby (2016545)" userId="S::2016545@student.uwtsd.ac.uk::868be9a8-d113-4d2e-8aa7-e22791ebac55" providerId="AD" clId="Web-{39A5796C-16B9-4183-6B06-66C41AE8DF7C}" dt="2026-02-10T13:01:13.684" v="247"/>
        <pc:sldMkLst>
          <pc:docMk/>
          <pc:sldMk cId="0" sldId="267"/>
        </pc:sldMkLst>
      </pc:sldChg>
      <pc:sldChg chg="modSp">
        <pc:chgData name="Terri Lousie Kirby (2016545)" userId="S::2016545@student.uwtsd.ac.uk::868be9a8-d113-4d2e-8aa7-e22791ebac55" providerId="AD" clId="Web-{39A5796C-16B9-4183-6B06-66C41AE8DF7C}" dt="2026-02-10T12:41:40.571" v="159" actId="20577"/>
        <pc:sldMkLst>
          <pc:docMk/>
          <pc:sldMk cId="0" sldId="269"/>
        </pc:sldMkLst>
        <pc:graphicFrameChg chg="modGraphic">
          <ac:chgData name="Terri Lousie Kirby (2016545)" userId="S::2016545@student.uwtsd.ac.uk::868be9a8-d113-4d2e-8aa7-e22791ebac55" providerId="AD" clId="Web-{39A5796C-16B9-4183-6B06-66C41AE8DF7C}" dt="2026-02-10T12:41:40.571" v="159" actId="20577"/>
          <ac:graphicFrameMkLst>
            <pc:docMk/>
            <pc:sldMk cId="0" sldId="269"/>
            <ac:graphicFrameMk id="4" creationId="{54D22904-C97F-9CDA-4C1A-01BE541AB2B5}"/>
          </ac:graphicFrameMkLst>
        </pc:graphicFrameChg>
      </pc:sldChg>
      <pc:sldChg chg="modSp">
        <pc:chgData name="Terri Lousie Kirby (2016545)" userId="S::2016545@student.uwtsd.ac.uk::868be9a8-d113-4d2e-8aa7-e22791ebac55" providerId="AD" clId="Web-{39A5796C-16B9-4183-6B06-66C41AE8DF7C}" dt="2026-02-10T12:33:46.497" v="108" actId="20577"/>
        <pc:sldMkLst>
          <pc:docMk/>
          <pc:sldMk cId="0" sldId="270"/>
        </pc:sldMkLst>
        <pc:spChg chg="mod">
          <ac:chgData name="Terri Lousie Kirby (2016545)" userId="S::2016545@student.uwtsd.ac.uk::868be9a8-d113-4d2e-8aa7-e22791ebac55" providerId="AD" clId="Web-{39A5796C-16B9-4183-6B06-66C41AE8DF7C}" dt="2026-02-10T12:33:46.497" v="108" actId="20577"/>
          <ac:spMkLst>
            <pc:docMk/>
            <pc:sldMk cId="0" sldId="270"/>
            <ac:spMk id="3" creationId="{335A13A2-AF94-64A6-C086-0368ABD48C10}"/>
          </ac:spMkLst>
        </pc:spChg>
      </pc:sldChg>
      <pc:sldChg chg="modSp">
        <pc:chgData name="Terri Lousie Kirby (2016545)" userId="S::2016545@student.uwtsd.ac.uk::868be9a8-d113-4d2e-8aa7-e22791ebac55" providerId="AD" clId="Web-{39A5796C-16B9-4183-6B06-66C41AE8DF7C}" dt="2026-02-10T12:37:52.795" v="144" actId="20577"/>
        <pc:sldMkLst>
          <pc:docMk/>
          <pc:sldMk cId="0" sldId="271"/>
        </pc:sldMkLst>
        <pc:graphicFrameChg chg="modGraphic">
          <ac:chgData name="Terri Lousie Kirby (2016545)" userId="S::2016545@student.uwtsd.ac.uk::868be9a8-d113-4d2e-8aa7-e22791ebac55" providerId="AD" clId="Web-{39A5796C-16B9-4183-6B06-66C41AE8DF7C}" dt="2026-02-10T12:37:52.795" v="144" actId="20577"/>
          <ac:graphicFrameMkLst>
            <pc:docMk/>
            <pc:sldMk cId="0" sldId="271"/>
            <ac:graphicFrameMk id="4" creationId="{A37E98B0-D506-369B-7A32-DA55B4496A6C}"/>
          </ac:graphicFrameMkLst>
        </pc:graphicFrameChg>
      </pc:sldChg>
      <pc:sldChg chg="modSp">
        <pc:chgData name="Terri Lousie Kirby (2016545)" userId="S::2016545@student.uwtsd.ac.uk::868be9a8-d113-4d2e-8aa7-e22791ebac55" providerId="AD" clId="Web-{39A5796C-16B9-4183-6B06-66C41AE8DF7C}" dt="2026-02-10T12:07:16.354" v="15" actId="20577"/>
        <pc:sldMkLst>
          <pc:docMk/>
          <pc:sldMk cId="0" sldId="272"/>
        </pc:sldMkLst>
        <pc:spChg chg="mod">
          <ac:chgData name="Terri Lousie Kirby (2016545)" userId="S::2016545@student.uwtsd.ac.uk::868be9a8-d113-4d2e-8aa7-e22791ebac55" providerId="AD" clId="Web-{39A5796C-16B9-4183-6B06-66C41AE8DF7C}" dt="2026-02-10T12:07:16.354" v="15" actId="20577"/>
          <ac:spMkLst>
            <pc:docMk/>
            <pc:sldMk cId="0" sldId="272"/>
            <ac:spMk id="3" creationId="{5CE9687E-C3F9-BBFA-7081-444D3C7E4909}"/>
          </ac:spMkLst>
        </pc:spChg>
      </pc:sldChg>
      <pc:sldChg chg="modSp">
        <pc:chgData name="Terri Lousie Kirby (2016545)" userId="S::2016545@student.uwtsd.ac.uk::868be9a8-d113-4d2e-8aa7-e22791ebac55" providerId="AD" clId="Web-{39A5796C-16B9-4183-6B06-66C41AE8DF7C}" dt="2026-02-10T12:49:24.982" v="211" actId="20577"/>
        <pc:sldMkLst>
          <pc:docMk/>
          <pc:sldMk cId="0" sldId="273"/>
        </pc:sldMkLst>
        <pc:spChg chg="mod">
          <ac:chgData name="Terri Lousie Kirby (2016545)" userId="S::2016545@student.uwtsd.ac.uk::868be9a8-d113-4d2e-8aa7-e22791ebac55" providerId="AD" clId="Web-{39A5796C-16B9-4183-6B06-66C41AE8DF7C}" dt="2026-02-10T12:49:24.982" v="211" actId="20577"/>
          <ac:spMkLst>
            <pc:docMk/>
            <pc:sldMk cId="0" sldId="273"/>
            <ac:spMk id="3" creationId="{CE3C0371-05E3-612C-EB02-AA832F1BA3C5}"/>
          </ac:spMkLst>
        </pc:spChg>
      </pc:sldChg>
    </pc:docChg>
  </pc:docChgLst>
  <pc:docChgLst>
    <pc:chgData name="Saman Naveed (2519576)" userId="S::2519576@student.uwtsd.ac.uk::d0909ece-3df4-40ac-b7ef-2987e6ff3479" providerId="AD" clId="Web-{D974944D-BD28-17B8-FD72-E91F303C19B6}"/>
    <pc:docChg chg="modSld">
      <pc:chgData name="Saman Naveed (2519576)" userId="S::2519576@student.uwtsd.ac.uk::d0909ece-3df4-40ac-b7ef-2987e6ff3479" providerId="AD" clId="Web-{D974944D-BD28-17B8-FD72-E91F303C19B6}" dt="2026-02-11T12:30:16.295" v="11" actId="20577"/>
      <pc:docMkLst>
        <pc:docMk/>
      </pc:docMkLst>
      <pc:sldChg chg="modSp">
        <pc:chgData name="Saman Naveed (2519576)" userId="S::2519576@student.uwtsd.ac.uk::d0909ece-3df4-40ac-b7ef-2987e6ff3479" providerId="AD" clId="Web-{D974944D-BD28-17B8-FD72-E91F303C19B6}" dt="2026-02-11T12:30:16.295" v="11" actId="20577"/>
        <pc:sldMkLst>
          <pc:docMk/>
          <pc:sldMk cId="0" sldId="265"/>
        </pc:sldMkLst>
        <pc:spChg chg="mod">
          <ac:chgData name="Saman Naveed (2519576)" userId="S::2519576@student.uwtsd.ac.uk::d0909ece-3df4-40ac-b7ef-2987e6ff3479" providerId="AD" clId="Web-{D974944D-BD28-17B8-FD72-E91F303C19B6}" dt="2026-02-11T12:30:16.295" v="11" actId="20577"/>
          <ac:spMkLst>
            <pc:docMk/>
            <pc:sldMk cId="0" sldId="265"/>
            <ac:spMk id="29" creationId="{417D2264-3C85-B695-ED66-8D7CA4E9194A}"/>
          </ac:spMkLst>
        </pc:spChg>
      </pc:sld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3A3AD1-C79D-6A47-93FC-9CDAD3AFB168}"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en-GB"/>
        </a:p>
      </dgm:t>
    </dgm:pt>
    <dgm:pt modelId="{69D09156-AC4E-E344-B066-5614CAC89AFD}">
      <dgm:prSet custT="1"/>
      <dgm:spPr/>
      <dgm:t>
        <a:bodyPr/>
        <a:lstStyle/>
        <a:p>
          <a:endParaRPr lang="en-GB" sz="2400" b="1" i="0" baseline="0"/>
        </a:p>
        <a:p>
          <a:r>
            <a:rPr lang="en-GB" sz="2400" b="1" i="0" baseline="0"/>
            <a:t>Microsoft PowerPoint is a tool that can be used to create presentations that will be used at the Greenfield Home Care Agency to communicate (share) training and care instructions and work updates to their employees. This is beneficial because employees are able to understand the information and deliver quality care to their elderly clients better than they would if they had to read or listen to a lot of written or spoken communications. </a:t>
          </a:r>
          <a:endParaRPr lang="en-GB" sz="2400" b="1"/>
        </a:p>
      </dgm:t>
    </dgm:pt>
    <dgm:pt modelId="{0EBB7C9B-6B90-9F44-9963-6CFDEC24B2AF}" type="parTrans" cxnId="{B6A0D568-5FFD-D948-BB23-0DF8081E6342}">
      <dgm:prSet/>
      <dgm:spPr/>
      <dgm:t>
        <a:bodyPr/>
        <a:lstStyle/>
        <a:p>
          <a:endParaRPr lang="en-GB"/>
        </a:p>
      </dgm:t>
    </dgm:pt>
    <dgm:pt modelId="{EAC3DE09-5124-F746-BD69-BB2458E5B1A4}" type="sibTrans" cxnId="{B6A0D568-5FFD-D948-BB23-0DF8081E6342}">
      <dgm:prSet/>
      <dgm:spPr/>
      <dgm:t>
        <a:bodyPr/>
        <a:lstStyle/>
        <a:p>
          <a:endParaRPr lang="en-GB"/>
        </a:p>
      </dgm:t>
    </dgm:pt>
    <dgm:pt modelId="{17316A46-1E27-3048-90DE-E15CA8AC9CB2}">
      <dgm:prSet custT="1"/>
      <dgm:spPr/>
      <dgm:t>
        <a:bodyPr/>
        <a:lstStyle/>
        <a:p>
          <a:r>
            <a:rPr lang="en-GB" sz="2400" b="1" i="0" baseline="0"/>
            <a:t> </a:t>
          </a:r>
        </a:p>
        <a:p>
          <a:r>
            <a:rPr lang="en-GB" sz="2400" b="1" i="0" baseline="0"/>
            <a:t>Using PowerPoint instead of paper also helps reduce the amount of paper the agency uses and allows them to communicate information to staff in multiple locations faster.</a:t>
          </a:r>
        </a:p>
        <a:p>
          <a:r>
            <a:rPr lang="en-GB" sz="1400"/>
            <a:t>(Microsoft. 2023). </a:t>
          </a:r>
        </a:p>
      </dgm:t>
    </dgm:pt>
    <dgm:pt modelId="{39212F9A-B5FB-3D41-8ECB-CEC77ED8886B}" type="parTrans" cxnId="{F052F745-8EE0-5E4F-9BF8-9DAE5C54191A}">
      <dgm:prSet/>
      <dgm:spPr/>
      <dgm:t>
        <a:bodyPr/>
        <a:lstStyle/>
        <a:p>
          <a:endParaRPr lang="en-GB"/>
        </a:p>
      </dgm:t>
    </dgm:pt>
    <dgm:pt modelId="{BFCBD3E8-68E1-9640-85CA-148FA5FB7C74}" type="sibTrans" cxnId="{F052F745-8EE0-5E4F-9BF8-9DAE5C54191A}">
      <dgm:prSet/>
      <dgm:spPr/>
      <dgm:t>
        <a:bodyPr/>
        <a:lstStyle/>
        <a:p>
          <a:endParaRPr lang="en-GB"/>
        </a:p>
      </dgm:t>
    </dgm:pt>
    <dgm:pt modelId="{9ED9E026-D412-5D46-B50F-C7C36EAC352E}" type="pres">
      <dgm:prSet presAssocID="{B83A3AD1-C79D-6A47-93FC-9CDAD3AFB168}" presName="Name0" presStyleCnt="0">
        <dgm:presLayoutVars>
          <dgm:chMax val="7"/>
          <dgm:dir/>
          <dgm:animLvl val="lvl"/>
          <dgm:resizeHandles val="exact"/>
        </dgm:presLayoutVars>
      </dgm:prSet>
      <dgm:spPr/>
    </dgm:pt>
    <dgm:pt modelId="{D87C5361-230B-8742-A809-D3D1380180A1}" type="pres">
      <dgm:prSet presAssocID="{69D09156-AC4E-E344-B066-5614CAC89AFD}" presName="circle1" presStyleLbl="node1" presStyleIdx="0" presStyleCnt="2"/>
      <dgm:spPr/>
    </dgm:pt>
    <dgm:pt modelId="{A330D053-AE8F-8C46-8E89-94CCB2B846B5}" type="pres">
      <dgm:prSet presAssocID="{69D09156-AC4E-E344-B066-5614CAC89AFD}" presName="space" presStyleCnt="0"/>
      <dgm:spPr/>
    </dgm:pt>
    <dgm:pt modelId="{A73BCAE0-E57E-914B-A963-57F95E06E589}" type="pres">
      <dgm:prSet presAssocID="{69D09156-AC4E-E344-B066-5614CAC89AFD}" presName="rect1" presStyleLbl="alignAcc1" presStyleIdx="0" presStyleCnt="2" custLinFactNeighborY="233"/>
      <dgm:spPr/>
    </dgm:pt>
    <dgm:pt modelId="{B0C9A4EE-A8CA-C249-A023-2C982301C381}" type="pres">
      <dgm:prSet presAssocID="{17316A46-1E27-3048-90DE-E15CA8AC9CB2}" presName="vertSpace2" presStyleLbl="node1" presStyleIdx="0" presStyleCnt="2"/>
      <dgm:spPr/>
    </dgm:pt>
    <dgm:pt modelId="{C1210C3E-E34D-7149-A31C-8B7B5365B597}" type="pres">
      <dgm:prSet presAssocID="{17316A46-1E27-3048-90DE-E15CA8AC9CB2}" presName="circle2" presStyleLbl="node1" presStyleIdx="1" presStyleCnt="2" custLinFactNeighborX="1528" custLinFactNeighborY="-47374"/>
      <dgm:spPr/>
    </dgm:pt>
    <dgm:pt modelId="{5221464B-8A0D-404D-9DB9-7F4E3646D9FB}" type="pres">
      <dgm:prSet presAssocID="{17316A46-1E27-3048-90DE-E15CA8AC9CB2}" presName="rect2" presStyleLbl="alignAcc1" presStyleIdx="1" presStyleCnt="2" custScaleY="68562"/>
      <dgm:spPr/>
    </dgm:pt>
    <dgm:pt modelId="{305BA664-051F-4B4E-965E-AA5D072113B6}" type="pres">
      <dgm:prSet presAssocID="{69D09156-AC4E-E344-B066-5614CAC89AFD}" presName="rect1ParTxNoCh" presStyleLbl="alignAcc1" presStyleIdx="1" presStyleCnt="2">
        <dgm:presLayoutVars>
          <dgm:chMax val="1"/>
          <dgm:bulletEnabled val="1"/>
        </dgm:presLayoutVars>
      </dgm:prSet>
      <dgm:spPr/>
    </dgm:pt>
    <dgm:pt modelId="{4DA46DFC-CAAA-604B-9682-D452EDD584FD}" type="pres">
      <dgm:prSet presAssocID="{17316A46-1E27-3048-90DE-E15CA8AC9CB2}" presName="rect2ParTxNoCh" presStyleLbl="alignAcc1" presStyleIdx="1" presStyleCnt="2">
        <dgm:presLayoutVars>
          <dgm:chMax val="1"/>
          <dgm:bulletEnabled val="1"/>
        </dgm:presLayoutVars>
      </dgm:prSet>
      <dgm:spPr/>
    </dgm:pt>
  </dgm:ptLst>
  <dgm:cxnLst>
    <dgm:cxn modelId="{44BEC90F-3449-0643-930D-D9208EC8C77A}" type="presOf" srcId="{17316A46-1E27-3048-90DE-E15CA8AC9CB2}" destId="{5221464B-8A0D-404D-9DB9-7F4E3646D9FB}" srcOrd="0" destOrd="0" presId="urn:microsoft.com/office/officeart/2005/8/layout/target3"/>
    <dgm:cxn modelId="{81FE821E-4717-1B4F-A357-423C995F4037}" type="presOf" srcId="{69D09156-AC4E-E344-B066-5614CAC89AFD}" destId="{305BA664-051F-4B4E-965E-AA5D072113B6}" srcOrd="1" destOrd="0" presId="urn:microsoft.com/office/officeart/2005/8/layout/target3"/>
    <dgm:cxn modelId="{F052F745-8EE0-5E4F-9BF8-9DAE5C54191A}" srcId="{B83A3AD1-C79D-6A47-93FC-9CDAD3AFB168}" destId="{17316A46-1E27-3048-90DE-E15CA8AC9CB2}" srcOrd="1" destOrd="0" parTransId="{39212F9A-B5FB-3D41-8ECB-CEC77ED8886B}" sibTransId="{BFCBD3E8-68E1-9640-85CA-148FA5FB7C74}"/>
    <dgm:cxn modelId="{B6A0D568-5FFD-D948-BB23-0DF8081E6342}" srcId="{B83A3AD1-C79D-6A47-93FC-9CDAD3AFB168}" destId="{69D09156-AC4E-E344-B066-5614CAC89AFD}" srcOrd="0" destOrd="0" parTransId="{0EBB7C9B-6B90-9F44-9963-6CFDEC24B2AF}" sibTransId="{EAC3DE09-5124-F746-BD69-BB2458E5B1A4}"/>
    <dgm:cxn modelId="{A004294D-2113-E64A-8954-5E0733150CA8}" type="presOf" srcId="{69D09156-AC4E-E344-B066-5614CAC89AFD}" destId="{A73BCAE0-E57E-914B-A963-57F95E06E589}" srcOrd="0" destOrd="0" presId="urn:microsoft.com/office/officeart/2005/8/layout/target3"/>
    <dgm:cxn modelId="{5BFD1D5A-A8FC-B64B-9E10-14E7DF54BF73}" type="presOf" srcId="{B83A3AD1-C79D-6A47-93FC-9CDAD3AFB168}" destId="{9ED9E026-D412-5D46-B50F-C7C36EAC352E}" srcOrd="0" destOrd="0" presId="urn:microsoft.com/office/officeart/2005/8/layout/target3"/>
    <dgm:cxn modelId="{3149ECB6-0BBE-B14F-BC9F-0C4AAC26BFF9}" type="presOf" srcId="{17316A46-1E27-3048-90DE-E15CA8AC9CB2}" destId="{4DA46DFC-CAAA-604B-9682-D452EDD584FD}" srcOrd="1" destOrd="0" presId="urn:microsoft.com/office/officeart/2005/8/layout/target3"/>
    <dgm:cxn modelId="{F911CAC5-0A2D-F64F-9781-181FDC573BD6}" type="presParOf" srcId="{9ED9E026-D412-5D46-B50F-C7C36EAC352E}" destId="{D87C5361-230B-8742-A809-D3D1380180A1}" srcOrd="0" destOrd="0" presId="urn:microsoft.com/office/officeart/2005/8/layout/target3"/>
    <dgm:cxn modelId="{69D22628-C904-5740-8D12-6E2BC6A71471}" type="presParOf" srcId="{9ED9E026-D412-5D46-B50F-C7C36EAC352E}" destId="{A330D053-AE8F-8C46-8E89-94CCB2B846B5}" srcOrd="1" destOrd="0" presId="urn:microsoft.com/office/officeart/2005/8/layout/target3"/>
    <dgm:cxn modelId="{19D33ED4-7C8A-6F4C-B529-09BFA7E68700}" type="presParOf" srcId="{9ED9E026-D412-5D46-B50F-C7C36EAC352E}" destId="{A73BCAE0-E57E-914B-A963-57F95E06E589}" srcOrd="2" destOrd="0" presId="urn:microsoft.com/office/officeart/2005/8/layout/target3"/>
    <dgm:cxn modelId="{822500D2-2248-744D-A7C1-F125EEB87559}" type="presParOf" srcId="{9ED9E026-D412-5D46-B50F-C7C36EAC352E}" destId="{B0C9A4EE-A8CA-C249-A023-2C982301C381}" srcOrd="3" destOrd="0" presId="urn:microsoft.com/office/officeart/2005/8/layout/target3"/>
    <dgm:cxn modelId="{29364018-F38B-AD4C-BF74-CDDB3BBC06F0}" type="presParOf" srcId="{9ED9E026-D412-5D46-B50F-C7C36EAC352E}" destId="{C1210C3E-E34D-7149-A31C-8B7B5365B597}" srcOrd="4" destOrd="0" presId="urn:microsoft.com/office/officeart/2005/8/layout/target3"/>
    <dgm:cxn modelId="{A035C447-08F2-4C46-950F-CB85DD7FA545}" type="presParOf" srcId="{9ED9E026-D412-5D46-B50F-C7C36EAC352E}" destId="{5221464B-8A0D-404D-9DB9-7F4E3646D9FB}" srcOrd="5" destOrd="0" presId="urn:microsoft.com/office/officeart/2005/8/layout/target3"/>
    <dgm:cxn modelId="{240ED390-3B18-BF49-83FE-1E2550E7521E}" type="presParOf" srcId="{9ED9E026-D412-5D46-B50F-C7C36EAC352E}" destId="{305BA664-051F-4B4E-965E-AA5D072113B6}" srcOrd="6" destOrd="0" presId="urn:microsoft.com/office/officeart/2005/8/layout/target3"/>
    <dgm:cxn modelId="{2807C6FA-0F91-3B47-9D7A-B95BD04ED208}" type="presParOf" srcId="{9ED9E026-D412-5D46-B50F-C7C36EAC352E}" destId="{4DA46DFC-CAAA-604B-9682-D452EDD584FD}" srcOrd="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50E1AF-005A-954B-B8CE-45F908A8F28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41AA6B97-1375-6847-AC97-3EA948210008}">
      <dgm:prSet/>
      <dgm:spPr/>
      <dgm:t>
        <a:bodyPr/>
        <a:lstStyle/>
        <a:p>
          <a:pPr algn="l" rtl="0">
            <a:lnSpc>
              <a:spcPct val="90000"/>
            </a:lnSpc>
          </a:pPr>
          <a:r>
            <a:rPr lang="en-GB" sz="3000" b="1" i="0" baseline="0">
              <a:solidFill>
                <a:srgbClr val="FFFFFF"/>
              </a:solidFill>
              <a:latin typeface="Aptos"/>
              <a:ea typeface="+mn-ea"/>
              <a:cs typeface="+mn-cs"/>
            </a:rPr>
            <a:t>Using PowerPoint allows managers to clearly present data, reduce errors in record-keeping and ensure consistency of all data . (Laudon, 2021</a:t>
          </a:r>
          <a:r>
            <a:rPr lang="en-GB" sz="3000" b="1">
              <a:solidFill>
                <a:srgbClr val="FFFFFF"/>
              </a:solidFill>
              <a:latin typeface="Aptos"/>
              <a:ea typeface="+mn-ea"/>
              <a:cs typeface="+mn-cs"/>
            </a:rPr>
            <a:t>)</a:t>
          </a:r>
        </a:p>
      </dgm:t>
    </dgm:pt>
    <dgm:pt modelId="{013D696A-57C8-ED48-B8F3-5E1864756962}" type="parTrans" cxnId="{EC094900-D706-4347-829D-8C38D864A4D0}">
      <dgm:prSet/>
      <dgm:spPr/>
      <dgm:t>
        <a:bodyPr/>
        <a:lstStyle/>
        <a:p>
          <a:endParaRPr lang="en-GB"/>
        </a:p>
      </dgm:t>
    </dgm:pt>
    <dgm:pt modelId="{C45B810B-D347-354D-AFCB-D6CB51A93D80}" type="sibTrans" cxnId="{EC094900-D706-4347-829D-8C38D864A4D0}">
      <dgm:prSet/>
      <dgm:spPr/>
      <dgm:t>
        <a:bodyPr/>
        <a:lstStyle/>
        <a:p>
          <a:endParaRPr lang="en-GB"/>
        </a:p>
      </dgm:t>
    </dgm:pt>
    <dgm:pt modelId="{EE981EBE-6786-8E49-B9A2-B3A1AB193226}">
      <dgm:prSet/>
      <dgm:spPr/>
      <dgm:t>
        <a:bodyPr/>
        <a:lstStyle/>
        <a:p>
          <a:pPr algn="l">
            <a:lnSpc>
              <a:spcPct val="90000"/>
            </a:lnSpc>
          </a:pPr>
          <a:r>
            <a:rPr lang="en-GB" sz="3000" b="1" i="0" baseline="0">
              <a:solidFill>
                <a:srgbClr val="FFFFFF"/>
              </a:solidFill>
              <a:latin typeface="Aptos" panose="02110004020202020204"/>
              <a:ea typeface="+mn-ea"/>
              <a:cs typeface="+mn-cs"/>
            </a:rPr>
            <a:t>Additionally, using PowerPoint enables managers to visually represent staff needs through the use of tables and charts; they may also display when employees were busiest</a:t>
          </a:r>
          <a:r>
            <a:rPr lang="en-GB" sz="3000" b="1">
              <a:solidFill>
                <a:srgbClr val="FFFFFF"/>
              </a:solidFill>
              <a:latin typeface="Aptos" panose="02110004020202020204"/>
              <a:ea typeface="+mn-ea"/>
              <a:cs typeface="+mn-cs"/>
            </a:rPr>
            <a:t>.</a:t>
          </a:r>
        </a:p>
      </dgm:t>
    </dgm:pt>
    <dgm:pt modelId="{7222E772-AD15-CC46-9CDD-C1F5057161BE}" type="parTrans" cxnId="{700D2977-F2F8-B245-B2A2-1FC4A1A62A0D}">
      <dgm:prSet/>
      <dgm:spPr/>
      <dgm:t>
        <a:bodyPr/>
        <a:lstStyle/>
        <a:p>
          <a:endParaRPr lang="en-GB"/>
        </a:p>
      </dgm:t>
    </dgm:pt>
    <dgm:pt modelId="{27CAB220-972D-E245-BD7D-FCF6BFB08D5C}" type="sibTrans" cxnId="{700D2977-F2F8-B245-B2A2-1FC4A1A62A0D}">
      <dgm:prSet/>
      <dgm:spPr/>
      <dgm:t>
        <a:bodyPr/>
        <a:lstStyle/>
        <a:p>
          <a:endParaRPr lang="en-GB"/>
        </a:p>
      </dgm:t>
    </dgm:pt>
    <dgm:pt modelId="{8F4D7A51-4B49-B449-AC90-9601E83E2709}" type="pres">
      <dgm:prSet presAssocID="{0B50E1AF-005A-954B-B8CE-45F908A8F282}" presName="linear" presStyleCnt="0">
        <dgm:presLayoutVars>
          <dgm:animLvl val="lvl"/>
          <dgm:resizeHandles val="exact"/>
        </dgm:presLayoutVars>
      </dgm:prSet>
      <dgm:spPr/>
    </dgm:pt>
    <dgm:pt modelId="{A1856A7B-72DB-7048-942F-29658E522E5A}" type="pres">
      <dgm:prSet presAssocID="{41AA6B97-1375-6847-AC97-3EA948210008}" presName="parentText" presStyleLbl="node1" presStyleIdx="0" presStyleCnt="2">
        <dgm:presLayoutVars>
          <dgm:chMax val="0"/>
          <dgm:bulletEnabled val="1"/>
        </dgm:presLayoutVars>
      </dgm:prSet>
      <dgm:spPr/>
    </dgm:pt>
    <dgm:pt modelId="{9831046D-5A4C-1E48-B748-63036133A434}" type="pres">
      <dgm:prSet presAssocID="{C45B810B-D347-354D-AFCB-D6CB51A93D80}" presName="spacer" presStyleCnt="0"/>
      <dgm:spPr/>
    </dgm:pt>
    <dgm:pt modelId="{264ECC2B-2D73-8D4A-8AC6-CCAB5A079367}" type="pres">
      <dgm:prSet presAssocID="{EE981EBE-6786-8E49-B9A2-B3A1AB193226}" presName="parentText" presStyleLbl="node1" presStyleIdx="1" presStyleCnt="2">
        <dgm:presLayoutVars>
          <dgm:chMax val="0"/>
          <dgm:bulletEnabled val="1"/>
        </dgm:presLayoutVars>
      </dgm:prSet>
      <dgm:spPr/>
    </dgm:pt>
  </dgm:ptLst>
  <dgm:cxnLst>
    <dgm:cxn modelId="{EC094900-D706-4347-829D-8C38D864A4D0}" srcId="{0B50E1AF-005A-954B-B8CE-45F908A8F282}" destId="{41AA6B97-1375-6847-AC97-3EA948210008}" srcOrd="0" destOrd="0" parTransId="{013D696A-57C8-ED48-B8F3-5E1864756962}" sibTransId="{C45B810B-D347-354D-AFCB-D6CB51A93D80}"/>
    <dgm:cxn modelId="{0DD6846E-AE2E-8B42-81AC-69B3E24EEA60}" type="presOf" srcId="{41AA6B97-1375-6847-AC97-3EA948210008}" destId="{A1856A7B-72DB-7048-942F-29658E522E5A}" srcOrd="0" destOrd="0" presId="urn:microsoft.com/office/officeart/2005/8/layout/vList2"/>
    <dgm:cxn modelId="{700D2977-F2F8-B245-B2A2-1FC4A1A62A0D}" srcId="{0B50E1AF-005A-954B-B8CE-45F908A8F282}" destId="{EE981EBE-6786-8E49-B9A2-B3A1AB193226}" srcOrd="1" destOrd="0" parTransId="{7222E772-AD15-CC46-9CDD-C1F5057161BE}" sibTransId="{27CAB220-972D-E245-BD7D-FCF6BFB08D5C}"/>
    <dgm:cxn modelId="{66EC85C6-FD61-9941-BDD9-972C6025CEB6}" type="presOf" srcId="{EE981EBE-6786-8E49-B9A2-B3A1AB193226}" destId="{264ECC2B-2D73-8D4A-8AC6-CCAB5A079367}" srcOrd="0" destOrd="0" presId="urn:microsoft.com/office/officeart/2005/8/layout/vList2"/>
    <dgm:cxn modelId="{AF1947E7-A082-E345-AE09-01625C0C3907}" type="presOf" srcId="{0B50E1AF-005A-954B-B8CE-45F908A8F282}" destId="{8F4D7A51-4B49-B449-AC90-9601E83E2709}" srcOrd="0" destOrd="0" presId="urn:microsoft.com/office/officeart/2005/8/layout/vList2"/>
    <dgm:cxn modelId="{03FF81D9-7D5D-F642-8714-22261228B1C7}" type="presParOf" srcId="{8F4D7A51-4B49-B449-AC90-9601E83E2709}" destId="{A1856A7B-72DB-7048-942F-29658E522E5A}" srcOrd="0" destOrd="0" presId="urn:microsoft.com/office/officeart/2005/8/layout/vList2"/>
    <dgm:cxn modelId="{553F9E0C-1530-434B-AC64-7A6415B830AC}" type="presParOf" srcId="{8F4D7A51-4B49-B449-AC90-9601E83E2709}" destId="{9831046D-5A4C-1E48-B748-63036133A434}" srcOrd="1" destOrd="0" presId="urn:microsoft.com/office/officeart/2005/8/layout/vList2"/>
    <dgm:cxn modelId="{BCDA955F-6E07-0E46-BFBC-1C0D4A14F22C}" type="presParOf" srcId="{8F4D7A51-4B49-B449-AC90-9601E83E2709}" destId="{264ECC2B-2D73-8D4A-8AC6-CCAB5A07936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DF9BE8-6094-6840-8B89-86962C7EBAF2}" type="doc">
      <dgm:prSet loTypeId="urn:microsoft.com/office/officeart/2009/3/layout/SubStepProcess" loCatId="list" qsTypeId="urn:microsoft.com/office/officeart/2005/8/quickstyle/simple2" qsCatId="simple" csTypeId="urn:microsoft.com/office/officeart/2005/8/colors/accent1_2" csCatId="accent1" phldr="1"/>
      <dgm:spPr/>
      <dgm:t>
        <a:bodyPr/>
        <a:lstStyle/>
        <a:p>
          <a:endParaRPr lang="en-GB"/>
        </a:p>
      </dgm:t>
    </dgm:pt>
    <dgm:pt modelId="{F84F4A5B-E342-0B4B-B8A7-708203402F7E}">
      <dgm:prSet custT="1"/>
      <dgm:spPr/>
      <dgm:t>
        <a:bodyPr/>
        <a:lstStyle/>
        <a:p>
          <a:r>
            <a:rPr lang="en-GB" sz="2400" b="1" i="0" baseline="0"/>
            <a:t>Microsoft Teams allow us to interact by means of chat, video conferencing and file transfer. In the case of Greenfield Home Care Agency, Microsoft Teams will also offer a way in which office-based employees can communicate to the independent workers (carers) working in the community.</a:t>
          </a:r>
          <a:endParaRPr lang="en-GB" sz="2400" b="1"/>
        </a:p>
      </dgm:t>
    </dgm:pt>
    <dgm:pt modelId="{00FB0AF5-4DC6-E946-A1E8-6A15746192FB}" type="parTrans" cxnId="{B66AEA30-3646-1E41-B798-889BFAC6CE0F}">
      <dgm:prSet/>
      <dgm:spPr/>
      <dgm:t>
        <a:bodyPr/>
        <a:lstStyle/>
        <a:p>
          <a:endParaRPr lang="en-GB"/>
        </a:p>
      </dgm:t>
    </dgm:pt>
    <dgm:pt modelId="{82817705-3D19-9F45-944D-2323D91AE7A9}" type="sibTrans" cxnId="{B66AEA30-3646-1E41-B798-889BFAC6CE0F}">
      <dgm:prSet/>
      <dgm:spPr/>
      <dgm:t>
        <a:bodyPr/>
        <a:lstStyle/>
        <a:p>
          <a:endParaRPr lang="en-GB"/>
        </a:p>
      </dgm:t>
    </dgm:pt>
    <dgm:pt modelId="{49118173-00C3-6444-ADD2-730D0876926D}">
      <dgm:prSet custT="1"/>
      <dgm:spPr/>
      <dgm:t>
        <a:bodyPr/>
        <a:lstStyle/>
        <a:p>
          <a:endParaRPr lang="en-GB" sz="2800" b="1" i="0" baseline="0"/>
        </a:p>
        <a:p>
          <a:r>
            <a:rPr lang="en-GB" sz="2800" b="1" i="0" baseline="0"/>
            <a:t>Staff members will be located in various places. Microsoft Teams offer one platform through which information can be exchanged fast, safely, and enhance collaboration between the staff members</a:t>
          </a:r>
          <a:endParaRPr lang="en-GB" sz="2800" b="1"/>
        </a:p>
      </dgm:t>
    </dgm:pt>
    <dgm:pt modelId="{4939581D-83AC-E34F-9F22-32F3115A9C90}" type="parTrans" cxnId="{B7E65734-AF48-B447-9514-3BB67ED8085E}">
      <dgm:prSet/>
      <dgm:spPr/>
      <dgm:t>
        <a:bodyPr/>
        <a:lstStyle/>
        <a:p>
          <a:endParaRPr lang="en-GB"/>
        </a:p>
      </dgm:t>
    </dgm:pt>
    <dgm:pt modelId="{2221626A-B4A1-9E49-AE31-4DE784CB93B8}" type="sibTrans" cxnId="{B7E65734-AF48-B447-9514-3BB67ED8085E}">
      <dgm:prSet/>
      <dgm:spPr/>
      <dgm:t>
        <a:bodyPr/>
        <a:lstStyle/>
        <a:p>
          <a:endParaRPr lang="en-GB"/>
        </a:p>
      </dgm:t>
    </dgm:pt>
    <dgm:pt modelId="{7A15231A-CE21-7B49-996E-4A7C48273698}" type="pres">
      <dgm:prSet presAssocID="{4DDF9BE8-6094-6840-8B89-86962C7EBAF2}" presName="Name0" presStyleCnt="0">
        <dgm:presLayoutVars>
          <dgm:chMax val="7"/>
          <dgm:dir/>
          <dgm:animOne val="branch"/>
        </dgm:presLayoutVars>
      </dgm:prSet>
      <dgm:spPr/>
    </dgm:pt>
    <dgm:pt modelId="{C0AF3C49-B4E2-9845-ACBB-03D6EDBED329}" type="pres">
      <dgm:prSet presAssocID="{F84F4A5B-E342-0B4B-B8A7-708203402F7E}" presName="parTx1" presStyleLbl="node1" presStyleIdx="0" presStyleCnt="2"/>
      <dgm:spPr/>
    </dgm:pt>
    <dgm:pt modelId="{149E2C98-AD4D-F042-9840-F86938F31F88}" type="pres">
      <dgm:prSet presAssocID="{49118173-00C3-6444-ADD2-730D0876926D}" presName="parTx2" presStyleLbl="node1" presStyleIdx="1" presStyleCnt="2"/>
      <dgm:spPr/>
    </dgm:pt>
  </dgm:ptLst>
  <dgm:cxnLst>
    <dgm:cxn modelId="{B66AEA30-3646-1E41-B798-889BFAC6CE0F}" srcId="{4DDF9BE8-6094-6840-8B89-86962C7EBAF2}" destId="{F84F4A5B-E342-0B4B-B8A7-708203402F7E}" srcOrd="0" destOrd="0" parTransId="{00FB0AF5-4DC6-E946-A1E8-6A15746192FB}" sibTransId="{82817705-3D19-9F45-944D-2323D91AE7A9}"/>
    <dgm:cxn modelId="{B7E65734-AF48-B447-9514-3BB67ED8085E}" srcId="{4DDF9BE8-6094-6840-8B89-86962C7EBAF2}" destId="{49118173-00C3-6444-ADD2-730D0876926D}" srcOrd="1" destOrd="0" parTransId="{4939581D-83AC-E34F-9F22-32F3115A9C90}" sibTransId="{2221626A-B4A1-9E49-AE31-4DE784CB93B8}"/>
    <dgm:cxn modelId="{37505F48-684C-8B4B-8ECC-28D26F2B32EC}" type="presOf" srcId="{49118173-00C3-6444-ADD2-730D0876926D}" destId="{149E2C98-AD4D-F042-9840-F86938F31F88}" srcOrd="0" destOrd="0" presId="urn:microsoft.com/office/officeart/2009/3/layout/SubStepProcess"/>
    <dgm:cxn modelId="{6A76B274-786A-F84E-A91B-424947759CAC}" type="presOf" srcId="{F84F4A5B-E342-0B4B-B8A7-708203402F7E}" destId="{C0AF3C49-B4E2-9845-ACBB-03D6EDBED329}" srcOrd="0" destOrd="0" presId="urn:microsoft.com/office/officeart/2009/3/layout/SubStepProcess"/>
    <dgm:cxn modelId="{A45D8396-5F42-0942-B432-DD705105D4D4}" type="presOf" srcId="{4DDF9BE8-6094-6840-8B89-86962C7EBAF2}" destId="{7A15231A-CE21-7B49-996E-4A7C48273698}" srcOrd="0" destOrd="0" presId="urn:microsoft.com/office/officeart/2009/3/layout/SubStepProcess"/>
    <dgm:cxn modelId="{F1B720BC-B044-C442-BF95-EE72E9521E66}" type="presParOf" srcId="{7A15231A-CE21-7B49-996E-4A7C48273698}" destId="{C0AF3C49-B4E2-9845-ACBB-03D6EDBED329}" srcOrd="0" destOrd="0" presId="urn:microsoft.com/office/officeart/2009/3/layout/SubStepProcess"/>
    <dgm:cxn modelId="{531F1583-CBC6-5D41-ACC9-59DA97CA7053}" type="presParOf" srcId="{7A15231A-CE21-7B49-996E-4A7C48273698}" destId="{149E2C98-AD4D-F042-9840-F86938F31F88}" srcOrd="1"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7840920-1B4E-904A-BBA7-932012488673}" type="doc">
      <dgm:prSet loTypeId="urn:microsoft.com/office/officeart/2005/8/layout/process1" loCatId="" qsTypeId="urn:microsoft.com/office/officeart/2005/8/quickstyle/simple1" qsCatId="simple" csTypeId="urn:microsoft.com/office/officeart/2005/8/colors/accent1_2" csCatId="accent1" phldr="1"/>
      <dgm:spPr/>
    </dgm:pt>
    <dgm:pt modelId="{3741B217-5741-0347-8F3C-7F03B0BE2B12}">
      <dgm:prSet phldrT="[Text]"/>
      <dgm:spPr/>
      <dgm:t>
        <a:bodyPr/>
        <a:lstStyle/>
        <a:p>
          <a:r>
            <a:rPr lang="en-GB"/>
            <a:t>Time wasting</a:t>
          </a:r>
        </a:p>
      </dgm:t>
    </dgm:pt>
    <dgm:pt modelId="{EFA28E50-4611-5D43-ADA1-B2CA5581B567}" type="parTrans" cxnId="{1B5E588D-512B-2347-9409-84A3FD74FEC4}">
      <dgm:prSet/>
      <dgm:spPr/>
      <dgm:t>
        <a:bodyPr/>
        <a:lstStyle/>
        <a:p>
          <a:endParaRPr lang="en-GB"/>
        </a:p>
      </dgm:t>
    </dgm:pt>
    <dgm:pt modelId="{09E91079-9BE2-714B-A609-8550716CFFCB}" type="sibTrans" cxnId="{1B5E588D-512B-2347-9409-84A3FD74FEC4}">
      <dgm:prSet/>
      <dgm:spPr/>
      <dgm:t>
        <a:bodyPr/>
        <a:lstStyle/>
        <a:p>
          <a:endParaRPr lang="en-GB"/>
        </a:p>
      </dgm:t>
    </dgm:pt>
    <dgm:pt modelId="{ED008FEA-DFD9-124F-B37C-BE623D650DD8}">
      <dgm:prSet phldrT="[Text]"/>
      <dgm:spPr/>
      <dgm:t>
        <a:bodyPr/>
        <a:lstStyle/>
        <a:p>
          <a:r>
            <a:rPr lang="en-GB"/>
            <a:t>lack of communication </a:t>
          </a:r>
        </a:p>
      </dgm:t>
    </dgm:pt>
    <dgm:pt modelId="{60253901-A02F-874A-BCB1-C87DD54A6662}" type="parTrans" cxnId="{F246293E-9C8B-9648-A77E-960FFB2C3DAD}">
      <dgm:prSet/>
      <dgm:spPr/>
      <dgm:t>
        <a:bodyPr/>
        <a:lstStyle/>
        <a:p>
          <a:endParaRPr lang="en-GB"/>
        </a:p>
      </dgm:t>
    </dgm:pt>
    <dgm:pt modelId="{5B0DFB88-976D-A04E-A01A-53A861D49455}" type="sibTrans" cxnId="{F246293E-9C8B-9648-A77E-960FFB2C3DAD}">
      <dgm:prSet/>
      <dgm:spPr/>
      <dgm:t>
        <a:bodyPr/>
        <a:lstStyle/>
        <a:p>
          <a:endParaRPr lang="en-GB"/>
        </a:p>
      </dgm:t>
    </dgm:pt>
    <dgm:pt modelId="{6BCCE4EE-EF49-3F4B-80CB-A5A04C327D55}">
      <dgm:prSet phldrT="[Text]"/>
      <dgm:spPr/>
      <dgm:t>
        <a:bodyPr/>
        <a:lstStyle/>
        <a:p>
          <a:r>
            <a:rPr lang="en-GB"/>
            <a:t>Inefficient recording</a:t>
          </a:r>
        </a:p>
      </dgm:t>
    </dgm:pt>
    <dgm:pt modelId="{58EC1363-6182-BB46-B802-DCA5533835C4}" type="parTrans" cxnId="{5F435AA9-E6B4-5846-ABBD-8767CCE08E32}">
      <dgm:prSet/>
      <dgm:spPr/>
      <dgm:t>
        <a:bodyPr/>
        <a:lstStyle/>
        <a:p>
          <a:endParaRPr lang="en-GB"/>
        </a:p>
      </dgm:t>
    </dgm:pt>
    <dgm:pt modelId="{33C1DD03-A52C-BE49-A1C1-6F663C65E5B3}" type="sibTrans" cxnId="{5F435AA9-E6B4-5846-ABBD-8767CCE08E32}">
      <dgm:prSet/>
      <dgm:spPr/>
      <dgm:t>
        <a:bodyPr/>
        <a:lstStyle/>
        <a:p>
          <a:endParaRPr lang="en-GB"/>
        </a:p>
      </dgm:t>
    </dgm:pt>
    <dgm:pt modelId="{18F3C6AF-FE17-1E46-AF03-8B056DFEC0A2}" type="pres">
      <dgm:prSet presAssocID="{B7840920-1B4E-904A-BBA7-932012488673}" presName="Name0" presStyleCnt="0">
        <dgm:presLayoutVars>
          <dgm:dir/>
          <dgm:resizeHandles val="exact"/>
        </dgm:presLayoutVars>
      </dgm:prSet>
      <dgm:spPr/>
    </dgm:pt>
    <dgm:pt modelId="{3995FA95-207C-0444-B064-7E79F83AF1A5}" type="pres">
      <dgm:prSet presAssocID="{3741B217-5741-0347-8F3C-7F03B0BE2B12}" presName="node" presStyleLbl="node1" presStyleIdx="0" presStyleCnt="3" custLinFactNeighborX="-4719" custLinFactNeighborY="-93026">
        <dgm:presLayoutVars>
          <dgm:bulletEnabled val="1"/>
        </dgm:presLayoutVars>
      </dgm:prSet>
      <dgm:spPr/>
    </dgm:pt>
    <dgm:pt modelId="{A1B3EC3D-6998-2541-A0FB-41DA9498D712}" type="pres">
      <dgm:prSet presAssocID="{09E91079-9BE2-714B-A609-8550716CFFCB}" presName="sibTrans" presStyleLbl="sibTrans2D1" presStyleIdx="0" presStyleCnt="2"/>
      <dgm:spPr/>
    </dgm:pt>
    <dgm:pt modelId="{F6604AA7-5493-D647-81DE-CA9D510B1114}" type="pres">
      <dgm:prSet presAssocID="{09E91079-9BE2-714B-A609-8550716CFFCB}" presName="connectorText" presStyleLbl="sibTrans2D1" presStyleIdx="0" presStyleCnt="2"/>
      <dgm:spPr/>
    </dgm:pt>
    <dgm:pt modelId="{E07321E4-54E4-7740-9B87-23CB1862CE43}" type="pres">
      <dgm:prSet presAssocID="{ED008FEA-DFD9-124F-B37C-BE623D650DD8}" presName="node" presStyleLbl="node1" presStyleIdx="1" presStyleCnt="3" custLinFactNeighborX="-43193" custLinFactNeighborY="-89143">
        <dgm:presLayoutVars>
          <dgm:bulletEnabled val="1"/>
        </dgm:presLayoutVars>
      </dgm:prSet>
      <dgm:spPr/>
    </dgm:pt>
    <dgm:pt modelId="{A35C92E4-2776-1640-84CD-0C1DFA170158}" type="pres">
      <dgm:prSet presAssocID="{5B0DFB88-976D-A04E-A01A-53A861D49455}" presName="sibTrans" presStyleLbl="sibTrans2D1" presStyleIdx="1" presStyleCnt="2"/>
      <dgm:spPr/>
    </dgm:pt>
    <dgm:pt modelId="{1B663B82-AE22-A24C-9683-46705ED0DB41}" type="pres">
      <dgm:prSet presAssocID="{5B0DFB88-976D-A04E-A01A-53A861D49455}" presName="connectorText" presStyleLbl="sibTrans2D1" presStyleIdx="1" presStyleCnt="2"/>
      <dgm:spPr/>
    </dgm:pt>
    <dgm:pt modelId="{F01151DE-2251-B647-B08F-309467ED5410}" type="pres">
      <dgm:prSet presAssocID="{6BCCE4EE-EF49-3F4B-80CB-A5A04C327D55}" presName="node" presStyleLbl="node1" presStyleIdx="2" presStyleCnt="3" custLinFactNeighborX="-73607" custLinFactNeighborY="-46921">
        <dgm:presLayoutVars>
          <dgm:bulletEnabled val="1"/>
        </dgm:presLayoutVars>
      </dgm:prSet>
      <dgm:spPr/>
    </dgm:pt>
  </dgm:ptLst>
  <dgm:cxnLst>
    <dgm:cxn modelId="{E4D56920-0295-2142-9B07-47325CE7C0A8}" type="presOf" srcId="{09E91079-9BE2-714B-A609-8550716CFFCB}" destId="{A1B3EC3D-6998-2541-A0FB-41DA9498D712}" srcOrd="0" destOrd="0" presId="urn:microsoft.com/office/officeart/2005/8/layout/process1"/>
    <dgm:cxn modelId="{214ABF21-317D-EC4D-86DD-E3152AB36898}" type="presOf" srcId="{5B0DFB88-976D-A04E-A01A-53A861D49455}" destId="{A35C92E4-2776-1640-84CD-0C1DFA170158}" srcOrd="0" destOrd="0" presId="urn:microsoft.com/office/officeart/2005/8/layout/process1"/>
    <dgm:cxn modelId="{56C7B923-F39C-1E4C-8CD3-8D5A6D8223A0}" type="presOf" srcId="{5B0DFB88-976D-A04E-A01A-53A861D49455}" destId="{1B663B82-AE22-A24C-9683-46705ED0DB41}" srcOrd="1" destOrd="0" presId="urn:microsoft.com/office/officeart/2005/8/layout/process1"/>
    <dgm:cxn modelId="{F246293E-9C8B-9648-A77E-960FFB2C3DAD}" srcId="{B7840920-1B4E-904A-BBA7-932012488673}" destId="{ED008FEA-DFD9-124F-B37C-BE623D650DD8}" srcOrd="1" destOrd="0" parTransId="{60253901-A02F-874A-BCB1-C87DD54A6662}" sibTransId="{5B0DFB88-976D-A04E-A01A-53A861D49455}"/>
    <dgm:cxn modelId="{FE6E574B-7E02-FD4E-8E76-058736FBBB0F}" type="presOf" srcId="{ED008FEA-DFD9-124F-B37C-BE623D650DD8}" destId="{E07321E4-54E4-7740-9B87-23CB1862CE43}" srcOrd="0" destOrd="0" presId="urn:microsoft.com/office/officeart/2005/8/layout/process1"/>
    <dgm:cxn modelId="{5D1FD88A-2DA8-F246-94AC-4A8455AA92CF}" type="presOf" srcId="{B7840920-1B4E-904A-BBA7-932012488673}" destId="{18F3C6AF-FE17-1E46-AF03-8B056DFEC0A2}" srcOrd="0" destOrd="0" presId="urn:microsoft.com/office/officeart/2005/8/layout/process1"/>
    <dgm:cxn modelId="{A3B2288B-7301-1946-80BA-48E368374F88}" type="presOf" srcId="{09E91079-9BE2-714B-A609-8550716CFFCB}" destId="{F6604AA7-5493-D647-81DE-CA9D510B1114}" srcOrd="1" destOrd="0" presId="urn:microsoft.com/office/officeart/2005/8/layout/process1"/>
    <dgm:cxn modelId="{1B5E588D-512B-2347-9409-84A3FD74FEC4}" srcId="{B7840920-1B4E-904A-BBA7-932012488673}" destId="{3741B217-5741-0347-8F3C-7F03B0BE2B12}" srcOrd="0" destOrd="0" parTransId="{EFA28E50-4611-5D43-ADA1-B2CA5581B567}" sibTransId="{09E91079-9BE2-714B-A609-8550716CFFCB}"/>
    <dgm:cxn modelId="{4EB67D94-220D-D84B-B4CF-F42286D976E0}" type="presOf" srcId="{3741B217-5741-0347-8F3C-7F03B0BE2B12}" destId="{3995FA95-207C-0444-B064-7E79F83AF1A5}" srcOrd="0" destOrd="0" presId="urn:microsoft.com/office/officeart/2005/8/layout/process1"/>
    <dgm:cxn modelId="{92ECCC94-F9F9-814C-ACE1-8E9E723BBC82}" type="presOf" srcId="{6BCCE4EE-EF49-3F4B-80CB-A5A04C327D55}" destId="{F01151DE-2251-B647-B08F-309467ED5410}" srcOrd="0" destOrd="0" presId="urn:microsoft.com/office/officeart/2005/8/layout/process1"/>
    <dgm:cxn modelId="{5F435AA9-E6B4-5846-ABBD-8767CCE08E32}" srcId="{B7840920-1B4E-904A-BBA7-932012488673}" destId="{6BCCE4EE-EF49-3F4B-80CB-A5A04C327D55}" srcOrd="2" destOrd="0" parTransId="{58EC1363-6182-BB46-B802-DCA5533835C4}" sibTransId="{33C1DD03-A52C-BE49-A1C1-6F663C65E5B3}"/>
    <dgm:cxn modelId="{C7ED7DB8-3A66-0246-9834-59B92999E179}" type="presParOf" srcId="{18F3C6AF-FE17-1E46-AF03-8B056DFEC0A2}" destId="{3995FA95-207C-0444-B064-7E79F83AF1A5}" srcOrd="0" destOrd="0" presId="urn:microsoft.com/office/officeart/2005/8/layout/process1"/>
    <dgm:cxn modelId="{916E6A96-C062-1B40-81DC-C819FCAF7636}" type="presParOf" srcId="{18F3C6AF-FE17-1E46-AF03-8B056DFEC0A2}" destId="{A1B3EC3D-6998-2541-A0FB-41DA9498D712}" srcOrd="1" destOrd="0" presId="urn:microsoft.com/office/officeart/2005/8/layout/process1"/>
    <dgm:cxn modelId="{07CB29AA-A170-D14F-A565-66A18AE25540}" type="presParOf" srcId="{A1B3EC3D-6998-2541-A0FB-41DA9498D712}" destId="{F6604AA7-5493-D647-81DE-CA9D510B1114}" srcOrd="0" destOrd="0" presId="urn:microsoft.com/office/officeart/2005/8/layout/process1"/>
    <dgm:cxn modelId="{290FCC83-05E8-554A-AD8B-17A82B0D70B3}" type="presParOf" srcId="{18F3C6AF-FE17-1E46-AF03-8B056DFEC0A2}" destId="{E07321E4-54E4-7740-9B87-23CB1862CE43}" srcOrd="2" destOrd="0" presId="urn:microsoft.com/office/officeart/2005/8/layout/process1"/>
    <dgm:cxn modelId="{56519F3E-5DBA-E344-86A7-E55909ACE1B7}" type="presParOf" srcId="{18F3C6AF-FE17-1E46-AF03-8B056DFEC0A2}" destId="{A35C92E4-2776-1640-84CD-0C1DFA170158}" srcOrd="3" destOrd="0" presId="urn:microsoft.com/office/officeart/2005/8/layout/process1"/>
    <dgm:cxn modelId="{3FF34D56-4264-0945-A41A-E0C66ED71B73}" type="presParOf" srcId="{A35C92E4-2776-1640-84CD-0C1DFA170158}" destId="{1B663B82-AE22-A24C-9683-46705ED0DB41}" srcOrd="0" destOrd="0" presId="urn:microsoft.com/office/officeart/2005/8/layout/process1"/>
    <dgm:cxn modelId="{9FA3E191-C693-1D4E-B75C-56A757FA8EF9}" type="presParOf" srcId="{18F3C6AF-FE17-1E46-AF03-8B056DFEC0A2}" destId="{F01151DE-2251-B647-B08F-309467ED5410}"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EF17EEC-B885-4847-B48B-382160796A41}"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6BEFB99-2649-4B27-A3C4-DCEA396398A1}">
      <dgm:prSet/>
      <dgm:spPr/>
      <dgm:t>
        <a:bodyPr/>
        <a:lstStyle/>
        <a:p>
          <a:pPr>
            <a:defRPr cap="all"/>
          </a:pPr>
          <a:r>
            <a:rPr lang="en-US"/>
            <a:t>Ensure that it is only authorized staff that are the ones that can have access to the systems and residential personal information.</a:t>
          </a:r>
        </a:p>
      </dgm:t>
    </dgm:pt>
    <dgm:pt modelId="{FD15F516-4B90-4CBE-8159-6CA07CE64D5B}" type="parTrans" cxnId="{806E8B61-149E-4D33-A7A2-6F5F9DF3000A}">
      <dgm:prSet/>
      <dgm:spPr/>
      <dgm:t>
        <a:bodyPr/>
        <a:lstStyle/>
        <a:p>
          <a:endParaRPr lang="en-US"/>
        </a:p>
      </dgm:t>
    </dgm:pt>
    <dgm:pt modelId="{BC1D5A71-E30D-4E23-8527-3E9BD09C4E6A}" type="sibTrans" cxnId="{806E8B61-149E-4D33-A7A2-6F5F9DF3000A}">
      <dgm:prSet/>
      <dgm:spPr/>
      <dgm:t>
        <a:bodyPr/>
        <a:lstStyle/>
        <a:p>
          <a:endParaRPr lang="en-US"/>
        </a:p>
      </dgm:t>
    </dgm:pt>
    <dgm:pt modelId="{741CA2DF-89F6-4736-9257-EFA102B3BAAD}">
      <dgm:prSet/>
      <dgm:spPr/>
      <dgm:t>
        <a:bodyPr/>
        <a:lstStyle/>
        <a:p>
          <a:pPr>
            <a:defRPr cap="all"/>
          </a:pPr>
          <a:r>
            <a:rPr lang="en-US"/>
            <a:t>Actions.</a:t>
          </a:r>
        </a:p>
      </dgm:t>
    </dgm:pt>
    <dgm:pt modelId="{2D6031C4-13EF-4454-BCBB-E5BB86D0F12D}" type="parTrans" cxnId="{E585B3C8-FD2D-4E7E-8365-E4FD1607DBFA}">
      <dgm:prSet/>
      <dgm:spPr/>
      <dgm:t>
        <a:bodyPr/>
        <a:lstStyle/>
        <a:p>
          <a:endParaRPr lang="en-US"/>
        </a:p>
      </dgm:t>
    </dgm:pt>
    <dgm:pt modelId="{79097AF4-B881-42F4-967B-E7A4B6515A8C}" type="sibTrans" cxnId="{E585B3C8-FD2D-4E7E-8365-E4FD1607DBFA}">
      <dgm:prSet/>
      <dgm:spPr/>
      <dgm:t>
        <a:bodyPr/>
        <a:lstStyle/>
        <a:p>
          <a:endParaRPr lang="en-US"/>
        </a:p>
      </dgm:t>
    </dgm:pt>
    <dgm:pt modelId="{4A5EFFAA-2813-4BC0-9E7B-D92614952A36}">
      <dgm:prSet/>
      <dgm:spPr/>
      <dgm:t>
        <a:bodyPr/>
        <a:lstStyle/>
        <a:p>
          <a:pPr>
            <a:defRPr cap="all"/>
          </a:pPr>
          <a:r>
            <a:rPr lang="en-US"/>
            <a:t>Try to use individual usernames and strong passwords for each staff member.</a:t>
          </a:r>
        </a:p>
      </dgm:t>
    </dgm:pt>
    <dgm:pt modelId="{F4E6645B-4A66-4CEC-9DA1-D00890B4082D}" type="parTrans" cxnId="{049FE464-600D-4F55-9848-3546B0B79A41}">
      <dgm:prSet/>
      <dgm:spPr/>
      <dgm:t>
        <a:bodyPr/>
        <a:lstStyle/>
        <a:p>
          <a:endParaRPr lang="en-US"/>
        </a:p>
      </dgm:t>
    </dgm:pt>
    <dgm:pt modelId="{CAB681EF-3F18-4E3E-916A-4F9D8B914466}" type="sibTrans" cxnId="{049FE464-600D-4F55-9848-3546B0B79A41}">
      <dgm:prSet/>
      <dgm:spPr/>
      <dgm:t>
        <a:bodyPr/>
        <a:lstStyle/>
        <a:p>
          <a:endParaRPr lang="en-US"/>
        </a:p>
      </dgm:t>
    </dgm:pt>
    <dgm:pt modelId="{F5CD5CEE-E23C-4278-92E1-63C4C0137327}">
      <dgm:prSet/>
      <dgm:spPr/>
      <dgm:t>
        <a:bodyPr/>
        <a:lstStyle/>
        <a:p>
          <a:pPr>
            <a:defRPr cap="all"/>
          </a:pPr>
          <a:r>
            <a:rPr lang="en-US"/>
            <a:t>Change passwords regulary. using things like (securityorg,2020).</a:t>
          </a:r>
        </a:p>
      </dgm:t>
    </dgm:pt>
    <dgm:pt modelId="{8424C5B0-F285-48CE-A225-0EB92541690E}" type="parTrans" cxnId="{0528CDA3-91F6-4914-A353-C7496D230E18}">
      <dgm:prSet/>
      <dgm:spPr/>
      <dgm:t>
        <a:bodyPr/>
        <a:lstStyle/>
        <a:p>
          <a:endParaRPr lang="en-US"/>
        </a:p>
      </dgm:t>
    </dgm:pt>
    <dgm:pt modelId="{15033A52-EBF4-4660-A43C-F1EC359BD9F4}" type="sibTrans" cxnId="{0528CDA3-91F6-4914-A353-C7496D230E18}">
      <dgm:prSet/>
      <dgm:spPr/>
      <dgm:t>
        <a:bodyPr/>
        <a:lstStyle/>
        <a:p>
          <a:endParaRPr lang="en-US"/>
        </a:p>
      </dgm:t>
    </dgm:pt>
    <dgm:pt modelId="{D1DCE0FF-D4D1-4CA0-9AF9-7605354B19C9}">
      <dgm:prSet/>
      <dgm:spPr/>
      <dgm:t>
        <a:bodyPr/>
        <a:lstStyle/>
        <a:p>
          <a:pPr>
            <a:defRPr cap="all"/>
          </a:pPr>
          <a:r>
            <a:rPr lang="en-US"/>
            <a:t>Neaver leave computers open or unlocked while not in use.</a:t>
          </a:r>
        </a:p>
      </dgm:t>
    </dgm:pt>
    <dgm:pt modelId="{5BEDCD7D-7DAF-45B2-AB63-9E4F0D5F5CB4}" type="parTrans" cxnId="{470740DB-2A86-4E0D-83FF-15EE0A2DDC69}">
      <dgm:prSet/>
      <dgm:spPr/>
      <dgm:t>
        <a:bodyPr/>
        <a:lstStyle/>
        <a:p>
          <a:endParaRPr lang="en-US"/>
        </a:p>
      </dgm:t>
    </dgm:pt>
    <dgm:pt modelId="{50DE92E9-0D2C-47B6-9FF9-392CAACEC641}" type="sibTrans" cxnId="{470740DB-2A86-4E0D-83FF-15EE0A2DDC69}">
      <dgm:prSet/>
      <dgm:spPr/>
      <dgm:t>
        <a:bodyPr/>
        <a:lstStyle/>
        <a:p>
          <a:endParaRPr lang="en-US"/>
        </a:p>
      </dgm:t>
    </dgm:pt>
    <dgm:pt modelId="{D7452530-3442-4D0D-8888-5673498C9512}">
      <dgm:prSet/>
      <dgm:spPr/>
      <dgm:t>
        <a:bodyPr/>
        <a:lstStyle/>
        <a:p>
          <a:pPr>
            <a:defRPr cap="all"/>
          </a:pPr>
          <a:r>
            <a:rPr lang="en-US"/>
            <a:t>Limit content so that staff only see what they need for there intended role.</a:t>
          </a:r>
        </a:p>
      </dgm:t>
    </dgm:pt>
    <dgm:pt modelId="{C9BF0BC5-AB78-48D5-8E2E-C6942B32E217}" type="parTrans" cxnId="{BD7B1291-2D6B-42AC-BD93-54D128CA49F3}">
      <dgm:prSet/>
      <dgm:spPr/>
      <dgm:t>
        <a:bodyPr/>
        <a:lstStyle/>
        <a:p>
          <a:endParaRPr lang="en-US"/>
        </a:p>
      </dgm:t>
    </dgm:pt>
    <dgm:pt modelId="{285881E9-41DB-4525-8BAF-4A7DE8EC8444}" type="sibTrans" cxnId="{BD7B1291-2D6B-42AC-BD93-54D128CA49F3}">
      <dgm:prSet/>
      <dgm:spPr/>
      <dgm:t>
        <a:bodyPr/>
        <a:lstStyle/>
        <a:p>
          <a:endParaRPr lang="en-US"/>
        </a:p>
      </dgm:t>
    </dgm:pt>
    <dgm:pt modelId="{401F0470-28F9-462A-A595-147311842A37}" type="pres">
      <dgm:prSet presAssocID="{EEF17EEC-B885-4847-B48B-382160796A41}" presName="root" presStyleCnt="0">
        <dgm:presLayoutVars>
          <dgm:dir/>
          <dgm:resizeHandles val="exact"/>
        </dgm:presLayoutVars>
      </dgm:prSet>
      <dgm:spPr/>
    </dgm:pt>
    <dgm:pt modelId="{E0F8BB52-7D48-43DA-927C-9AD511BE12C9}" type="pres">
      <dgm:prSet presAssocID="{36BEFB99-2649-4B27-A3C4-DCEA396398A1}" presName="compNode" presStyleCnt="0"/>
      <dgm:spPr/>
    </dgm:pt>
    <dgm:pt modelId="{E002A63D-CFEE-4EAA-B80B-BC9AC787401C}" type="pres">
      <dgm:prSet presAssocID="{36BEFB99-2649-4B27-A3C4-DCEA396398A1}" presName="iconBgRect" presStyleLbl="bgShp" presStyleIdx="0" presStyleCnt="6"/>
      <dgm:spPr/>
    </dgm:pt>
    <dgm:pt modelId="{C3F74638-0410-427C-89D9-AE15D148EF6D}" type="pres">
      <dgm:prSet presAssocID="{36BEFB99-2649-4B27-A3C4-DCEA396398A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8AA7C0B0-4600-4AF3-9E75-DAA4369B1102}" type="pres">
      <dgm:prSet presAssocID="{36BEFB99-2649-4B27-A3C4-DCEA396398A1}" presName="spaceRect" presStyleCnt="0"/>
      <dgm:spPr/>
    </dgm:pt>
    <dgm:pt modelId="{90874C73-1D72-4541-AD61-6D1829242E22}" type="pres">
      <dgm:prSet presAssocID="{36BEFB99-2649-4B27-A3C4-DCEA396398A1}" presName="textRect" presStyleLbl="revTx" presStyleIdx="0" presStyleCnt="6">
        <dgm:presLayoutVars>
          <dgm:chMax val="1"/>
          <dgm:chPref val="1"/>
        </dgm:presLayoutVars>
      </dgm:prSet>
      <dgm:spPr/>
    </dgm:pt>
    <dgm:pt modelId="{8E4E5CEA-8CBA-4CBC-8D85-8D80615B7D3A}" type="pres">
      <dgm:prSet presAssocID="{BC1D5A71-E30D-4E23-8527-3E9BD09C4E6A}" presName="sibTrans" presStyleCnt="0"/>
      <dgm:spPr/>
    </dgm:pt>
    <dgm:pt modelId="{EF438AF6-4765-4395-8CB0-026912706299}" type="pres">
      <dgm:prSet presAssocID="{741CA2DF-89F6-4736-9257-EFA102B3BAAD}" presName="compNode" presStyleCnt="0"/>
      <dgm:spPr/>
    </dgm:pt>
    <dgm:pt modelId="{495D0CE2-5C4A-4C83-B450-A23F9419BAC1}" type="pres">
      <dgm:prSet presAssocID="{741CA2DF-89F6-4736-9257-EFA102B3BAAD}" presName="iconBgRect" presStyleLbl="bgShp" presStyleIdx="1" presStyleCnt="6"/>
      <dgm:spPr/>
    </dgm:pt>
    <dgm:pt modelId="{613B7824-BAE8-4938-BC96-65C0360AB857}" type="pres">
      <dgm:prSet presAssocID="{741CA2DF-89F6-4736-9257-EFA102B3BAA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pper board"/>
        </a:ext>
      </dgm:extLst>
    </dgm:pt>
    <dgm:pt modelId="{59AA7009-8223-47AE-8FD0-E88E0BBAB996}" type="pres">
      <dgm:prSet presAssocID="{741CA2DF-89F6-4736-9257-EFA102B3BAAD}" presName="spaceRect" presStyleCnt="0"/>
      <dgm:spPr/>
    </dgm:pt>
    <dgm:pt modelId="{71520762-1A65-49A5-93DA-02BF347E66C1}" type="pres">
      <dgm:prSet presAssocID="{741CA2DF-89F6-4736-9257-EFA102B3BAAD}" presName="textRect" presStyleLbl="revTx" presStyleIdx="1" presStyleCnt="6">
        <dgm:presLayoutVars>
          <dgm:chMax val="1"/>
          <dgm:chPref val="1"/>
        </dgm:presLayoutVars>
      </dgm:prSet>
      <dgm:spPr/>
    </dgm:pt>
    <dgm:pt modelId="{3F593EBE-6305-4DA4-8BED-C275518572A4}" type="pres">
      <dgm:prSet presAssocID="{79097AF4-B881-42F4-967B-E7A4B6515A8C}" presName="sibTrans" presStyleCnt="0"/>
      <dgm:spPr/>
    </dgm:pt>
    <dgm:pt modelId="{2E0D45E7-DA23-4B53-A8C3-98923CC3A0D1}" type="pres">
      <dgm:prSet presAssocID="{4A5EFFAA-2813-4BC0-9E7B-D92614952A36}" presName="compNode" presStyleCnt="0"/>
      <dgm:spPr/>
    </dgm:pt>
    <dgm:pt modelId="{A885566F-F576-41E3-A8EB-28623CEAC7A7}" type="pres">
      <dgm:prSet presAssocID="{4A5EFFAA-2813-4BC0-9E7B-D92614952A36}" presName="iconBgRect" presStyleLbl="bgShp" presStyleIdx="2" presStyleCnt="6"/>
      <dgm:spPr/>
    </dgm:pt>
    <dgm:pt modelId="{FF544EF7-83DD-4246-BC6B-68F593686438}" type="pres">
      <dgm:prSet presAssocID="{4A5EFFAA-2813-4BC0-9E7B-D92614952A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56A526AF-487D-4269-B617-88B16E32059B}" type="pres">
      <dgm:prSet presAssocID="{4A5EFFAA-2813-4BC0-9E7B-D92614952A36}" presName="spaceRect" presStyleCnt="0"/>
      <dgm:spPr/>
    </dgm:pt>
    <dgm:pt modelId="{5391B262-0710-46C3-A292-7C1271DA18BD}" type="pres">
      <dgm:prSet presAssocID="{4A5EFFAA-2813-4BC0-9E7B-D92614952A36}" presName="textRect" presStyleLbl="revTx" presStyleIdx="2" presStyleCnt="6">
        <dgm:presLayoutVars>
          <dgm:chMax val="1"/>
          <dgm:chPref val="1"/>
        </dgm:presLayoutVars>
      </dgm:prSet>
      <dgm:spPr/>
    </dgm:pt>
    <dgm:pt modelId="{AFC71372-3E0E-471C-8421-DE520D7A2014}" type="pres">
      <dgm:prSet presAssocID="{CAB681EF-3F18-4E3E-916A-4F9D8B914466}" presName="sibTrans" presStyleCnt="0"/>
      <dgm:spPr/>
    </dgm:pt>
    <dgm:pt modelId="{0FDB2236-1A94-4DB0-A9DB-A2207ACEB4C8}" type="pres">
      <dgm:prSet presAssocID="{F5CD5CEE-E23C-4278-92E1-63C4C0137327}" presName="compNode" presStyleCnt="0"/>
      <dgm:spPr/>
    </dgm:pt>
    <dgm:pt modelId="{EAE8CEFD-32AF-4C6D-B083-95A294AED5DD}" type="pres">
      <dgm:prSet presAssocID="{F5CD5CEE-E23C-4278-92E1-63C4C0137327}" presName="iconBgRect" presStyleLbl="bgShp" presStyleIdx="3" presStyleCnt="6"/>
      <dgm:spPr/>
    </dgm:pt>
    <dgm:pt modelId="{B29A33EF-2F6D-47CA-9407-5C8B47F2AD21}" type="pres">
      <dgm:prSet presAssocID="{F5CD5CEE-E23C-4278-92E1-63C4C013732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ecurity Camera Sign"/>
        </a:ext>
      </dgm:extLst>
    </dgm:pt>
    <dgm:pt modelId="{9D3DD9B9-FFF0-490D-9EE0-C2DC3975F893}" type="pres">
      <dgm:prSet presAssocID="{F5CD5CEE-E23C-4278-92E1-63C4C0137327}" presName="spaceRect" presStyleCnt="0"/>
      <dgm:spPr/>
    </dgm:pt>
    <dgm:pt modelId="{D44FD3A3-04D4-420D-BD17-FD61CE69AB1C}" type="pres">
      <dgm:prSet presAssocID="{F5CD5CEE-E23C-4278-92E1-63C4C0137327}" presName="textRect" presStyleLbl="revTx" presStyleIdx="3" presStyleCnt="6">
        <dgm:presLayoutVars>
          <dgm:chMax val="1"/>
          <dgm:chPref val="1"/>
        </dgm:presLayoutVars>
      </dgm:prSet>
      <dgm:spPr/>
    </dgm:pt>
    <dgm:pt modelId="{B43B08CF-A070-4218-BDA2-A268212005E5}" type="pres">
      <dgm:prSet presAssocID="{15033A52-EBF4-4660-A43C-F1EC359BD9F4}" presName="sibTrans" presStyleCnt="0"/>
      <dgm:spPr/>
    </dgm:pt>
    <dgm:pt modelId="{6F15FA07-0DFA-4993-9743-3B35591D5276}" type="pres">
      <dgm:prSet presAssocID="{D1DCE0FF-D4D1-4CA0-9AF9-7605354B19C9}" presName="compNode" presStyleCnt="0"/>
      <dgm:spPr/>
    </dgm:pt>
    <dgm:pt modelId="{9686D233-0605-44FF-89B7-A113C9D36454}" type="pres">
      <dgm:prSet presAssocID="{D1DCE0FF-D4D1-4CA0-9AF9-7605354B19C9}" presName="iconBgRect" presStyleLbl="bgShp" presStyleIdx="4" presStyleCnt="6"/>
      <dgm:spPr/>
    </dgm:pt>
    <dgm:pt modelId="{99254508-E682-4999-9D23-EF88DC766123}" type="pres">
      <dgm:prSet presAssocID="{D1DCE0FF-D4D1-4CA0-9AF9-7605354B19C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nlock"/>
        </a:ext>
      </dgm:extLst>
    </dgm:pt>
    <dgm:pt modelId="{FF766927-5200-4836-9336-8C3128036FA7}" type="pres">
      <dgm:prSet presAssocID="{D1DCE0FF-D4D1-4CA0-9AF9-7605354B19C9}" presName="spaceRect" presStyleCnt="0"/>
      <dgm:spPr/>
    </dgm:pt>
    <dgm:pt modelId="{9C196C4C-A550-4149-BDD1-0F0E69632E16}" type="pres">
      <dgm:prSet presAssocID="{D1DCE0FF-D4D1-4CA0-9AF9-7605354B19C9}" presName="textRect" presStyleLbl="revTx" presStyleIdx="4" presStyleCnt="6">
        <dgm:presLayoutVars>
          <dgm:chMax val="1"/>
          <dgm:chPref val="1"/>
        </dgm:presLayoutVars>
      </dgm:prSet>
      <dgm:spPr/>
    </dgm:pt>
    <dgm:pt modelId="{7776CCCF-C3D4-4B36-BDBC-9DA1177E72B1}" type="pres">
      <dgm:prSet presAssocID="{50DE92E9-0D2C-47B6-9FF9-392CAACEC641}" presName="sibTrans" presStyleCnt="0"/>
      <dgm:spPr/>
    </dgm:pt>
    <dgm:pt modelId="{22ADA637-86D9-4C2A-8398-62AD0CCD2884}" type="pres">
      <dgm:prSet presAssocID="{D7452530-3442-4D0D-8888-5673498C9512}" presName="compNode" presStyleCnt="0"/>
      <dgm:spPr/>
    </dgm:pt>
    <dgm:pt modelId="{9A0325CD-716E-4DB9-BAFF-87A632789D22}" type="pres">
      <dgm:prSet presAssocID="{D7452530-3442-4D0D-8888-5673498C9512}" presName="iconBgRect" presStyleLbl="bgShp" presStyleIdx="5" presStyleCnt="6"/>
      <dgm:spPr/>
    </dgm:pt>
    <dgm:pt modelId="{6C45BECA-07CE-4EDF-AB2B-FF9B6ED80AB9}" type="pres">
      <dgm:prSet presAssocID="{D7452530-3442-4D0D-8888-5673498C951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Irritant"/>
        </a:ext>
      </dgm:extLst>
    </dgm:pt>
    <dgm:pt modelId="{927CE3A7-1DFF-469F-A388-58BBF5771B6F}" type="pres">
      <dgm:prSet presAssocID="{D7452530-3442-4D0D-8888-5673498C9512}" presName="spaceRect" presStyleCnt="0"/>
      <dgm:spPr/>
    </dgm:pt>
    <dgm:pt modelId="{1AE6AAD4-2D51-4FB7-89F2-D0279C35D486}" type="pres">
      <dgm:prSet presAssocID="{D7452530-3442-4D0D-8888-5673498C9512}" presName="textRect" presStyleLbl="revTx" presStyleIdx="5" presStyleCnt="6">
        <dgm:presLayoutVars>
          <dgm:chMax val="1"/>
          <dgm:chPref val="1"/>
        </dgm:presLayoutVars>
      </dgm:prSet>
      <dgm:spPr/>
    </dgm:pt>
  </dgm:ptLst>
  <dgm:cxnLst>
    <dgm:cxn modelId="{9E10D81C-F780-4EDE-8050-2172808B9971}" type="presOf" srcId="{D1DCE0FF-D4D1-4CA0-9AF9-7605354B19C9}" destId="{9C196C4C-A550-4149-BDD1-0F0E69632E16}" srcOrd="0" destOrd="0" presId="urn:microsoft.com/office/officeart/2018/5/layout/IconCircleLabelList"/>
    <dgm:cxn modelId="{6D41992B-39C6-4B54-AF5C-2226F73CF864}" type="presOf" srcId="{741CA2DF-89F6-4736-9257-EFA102B3BAAD}" destId="{71520762-1A65-49A5-93DA-02BF347E66C1}" srcOrd="0" destOrd="0" presId="urn:microsoft.com/office/officeart/2018/5/layout/IconCircleLabelList"/>
    <dgm:cxn modelId="{A72BB22E-2259-49D5-A48D-FD263C6D9280}" type="presOf" srcId="{4A5EFFAA-2813-4BC0-9E7B-D92614952A36}" destId="{5391B262-0710-46C3-A292-7C1271DA18BD}" srcOrd="0" destOrd="0" presId="urn:microsoft.com/office/officeart/2018/5/layout/IconCircleLabelList"/>
    <dgm:cxn modelId="{806E8B61-149E-4D33-A7A2-6F5F9DF3000A}" srcId="{EEF17EEC-B885-4847-B48B-382160796A41}" destId="{36BEFB99-2649-4B27-A3C4-DCEA396398A1}" srcOrd="0" destOrd="0" parTransId="{FD15F516-4B90-4CBE-8159-6CA07CE64D5B}" sibTransId="{BC1D5A71-E30D-4E23-8527-3E9BD09C4E6A}"/>
    <dgm:cxn modelId="{049FE464-600D-4F55-9848-3546B0B79A41}" srcId="{EEF17EEC-B885-4847-B48B-382160796A41}" destId="{4A5EFFAA-2813-4BC0-9E7B-D92614952A36}" srcOrd="2" destOrd="0" parTransId="{F4E6645B-4A66-4CEC-9DA1-D00890B4082D}" sibTransId="{CAB681EF-3F18-4E3E-916A-4F9D8B914466}"/>
    <dgm:cxn modelId="{77791982-A507-45FC-B82A-48BC308412AC}" type="presOf" srcId="{EEF17EEC-B885-4847-B48B-382160796A41}" destId="{401F0470-28F9-462A-A595-147311842A37}" srcOrd="0" destOrd="0" presId="urn:microsoft.com/office/officeart/2018/5/layout/IconCircleLabelList"/>
    <dgm:cxn modelId="{BD7B1291-2D6B-42AC-BD93-54D128CA49F3}" srcId="{EEF17EEC-B885-4847-B48B-382160796A41}" destId="{D7452530-3442-4D0D-8888-5673498C9512}" srcOrd="5" destOrd="0" parTransId="{C9BF0BC5-AB78-48D5-8E2E-C6942B32E217}" sibTransId="{285881E9-41DB-4525-8BAF-4A7DE8EC8444}"/>
    <dgm:cxn modelId="{0528CDA3-91F6-4914-A353-C7496D230E18}" srcId="{EEF17EEC-B885-4847-B48B-382160796A41}" destId="{F5CD5CEE-E23C-4278-92E1-63C4C0137327}" srcOrd="3" destOrd="0" parTransId="{8424C5B0-F285-48CE-A225-0EB92541690E}" sibTransId="{15033A52-EBF4-4660-A43C-F1EC359BD9F4}"/>
    <dgm:cxn modelId="{E36635AF-EDA6-4446-B6B6-2A075287B9B2}" type="presOf" srcId="{D7452530-3442-4D0D-8888-5673498C9512}" destId="{1AE6AAD4-2D51-4FB7-89F2-D0279C35D486}" srcOrd="0" destOrd="0" presId="urn:microsoft.com/office/officeart/2018/5/layout/IconCircleLabelList"/>
    <dgm:cxn modelId="{259152B6-05FF-400D-AFC6-EAFB2BF88F09}" type="presOf" srcId="{F5CD5CEE-E23C-4278-92E1-63C4C0137327}" destId="{D44FD3A3-04D4-420D-BD17-FD61CE69AB1C}" srcOrd="0" destOrd="0" presId="urn:microsoft.com/office/officeart/2018/5/layout/IconCircleLabelList"/>
    <dgm:cxn modelId="{17ACD7C1-95CE-4119-8A3E-B00E2E5D9BE1}" type="presOf" srcId="{36BEFB99-2649-4B27-A3C4-DCEA396398A1}" destId="{90874C73-1D72-4541-AD61-6D1829242E22}" srcOrd="0" destOrd="0" presId="urn:microsoft.com/office/officeart/2018/5/layout/IconCircleLabelList"/>
    <dgm:cxn modelId="{E585B3C8-FD2D-4E7E-8365-E4FD1607DBFA}" srcId="{EEF17EEC-B885-4847-B48B-382160796A41}" destId="{741CA2DF-89F6-4736-9257-EFA102B3BAAD}" srcOrd="1" destOrd="0" parTransId="{2D6031C4-13EF-4454-BCBB-E5BB86D0F12D}" sibTransId="{79097AF4-B881-42F4-967B-E7A4B6515A8C}"/>
    <dgm:cxn modelId="{470740DB-2A86-4E0D-83FF-15EE0A2DDC69}" srcId="{EEF17EEC-B885-4847-B48B-382160796A41}" destId="{D1DCE0FF-D4D1-4CA0-9AF9-7605354B19C9}" srcOrd="4" destOrd="0" parTransId="{5BEDCD7D-7DAF-45B2-AB63-9E4F0D5F5CB4}" sibTransId="{50DE92E9-0D2C-47B6-9FF9-392CAACEC641}"/>
    <dgm:cxn modelId="{5BEC5E7F-C828-4B01-B6FA-CB9DDCF17ED0}" type="presParOf" srcId="{401F0470-28F9-462A-A595-147311842A37}" destId="{E0F8BB52-7D48-43DA-927C-9AD511BE12C9}" srcOrd="0" destOrd="0" presId="urn:microsoft.com/office/officeart/2018/5/layout/IconCircleLabelList"/>
    <dgm:cxn modelId="{E6284F7E-0CB7-473E-B17C-7846BB8BE745}" type="presParOf" srcId="{E0F8BB52-7D48-43DA-927C-9AD511BE12C9}" destId="{E002A63D-CFEE-4EAA-B80B-BC9AC787401C}" srcOrd="0" destOrd="0" presId="urn:microsoft.com/office/officeart/2018/5/layout/IconCircleLabelList"/>
    <dgm:cxn modelId="{9D9E01DB-E37B-4EA5-9586-40089A992BD3}" type="presParOf" srcId="{E0F8BB52-7D48-43DA-927C-9AD511BE12C9}" destId="{C3F74638-0410-427C-89D9-AE15D148EF6D}" srcOrd="1" destOrd="0" presId="urn:microsoft.com/office/officeart/2018/5/layout/IconCircleLabelList"/>
    <dgm:cxn modelId="{2B296255-E3F4-4843-8C0A-E7D9ADC10362}" type="presParOf" srcId="{E0F8BB52-7D48-43DA-927C-9AD511BE12C9}" destId="{8AA7C0B0-4600-4AF3-9E75-DAA4369B1102}" srcOrd="2" destOrd="0" presId="urn:microsoft.com/office/officeart/2018/5/layout/IconCircleLabelList"/>
    <dgm:cxn modelId="{BCE5D219-6F49-4E90-9C89-6E48D0A6228B}" type="presParOf" srcId="{E0F8BB52-7D48-43DA-927C-9AD511BE12C9}" destId="{90874C73-1D72-4541-AD61-6D1829242E22}" srcOrd="3" destOrd="0" presId="urn:microsoft.com/office/officeart/2018/5/layout/IconCircleLabelList"/>
    <dgm:cxn modelId="{427231E3-BD73-4E96-9CE7-8D9DCE57AD94}" type="presParOf" srcId="{401F0470-28F9-462A-A595-147311842A37}" destId="{8E4E5CEA-8CBA-4CBC-8D85-8D80615B7D3A}" srcOrd="1" destOrd="0" presId="urn:microsoft.com/office/officeart/2018/5/layout/IconCircleLabelList"/>
    <dgm:cxn modelId="{C017A83E-C6D9-4BA6-8E4E-14B89996DB9A}" type="presParOf" srcId="{401F0470-28F9-462A-A595-147311842A37}" destId="{EF438AF6-4765-4395-8CB0-026912706299}" srcOrd="2" destOrd="0" presId="urn:microsoft.com/office/officeart/2018/5/layout/IconCircleLabelList"/>
    <dgm:cxn modelId="{834F733B-BFD8-4D82-A501-9A79A19A4183}" type="presParOf" srcId="{EF438AF6-4765-4395-8CB0-026912706299}" destId="{495D0CE2-5C4A-4C83-B450-A23F9419BAC1}" srcOrd="0" destOrd="0" presId="urn:microsoft.com/office/officeart/2018/5/layout/IconCircleLabelList"/>
    <dgm:cxn modelId="{B41C679F-DA72-448B-9262-E711A60F94F1}" type="presParOf" srcId="{EF438AF6-4765-4395-8CB0-026912706299}" destId="{613B7824-BAE8-4938-BC96-65C0360AB857}" srcOrd="1" destOrd="0" presId="urn:microsoft.com/office/officeart/2018/5/layout/IconCircleLabelList"/>
    <dgm:cxn modelId="{76FC0E4C-E980-4E2D-890F-91FA7AD4DCC5}" type="presParOf" srcId="{EF438AF6-4765-4395-8CB0-026912706299}" destId="{59AA7009-8223-47AE-8FD0-E88E0BBAB996}" srcOrd="2" destOrd="0" presId="urn:microsoft.com/office/officeart/2018/5/layout/IconCircleLabelList"/>
    <dgm:cxn modelId="{E6F925CE-C6E1-44F4-852F-8DB2E799EE00}" type="presParOf" srcId="{EF438AF6-4765-4395-8CB0-026912706299}" destId="{71520762-1A65-49A5-93DA-02BF347E66C1}" srcOrd="3" destOrd="0" presId="urn:microsoft.com/office/officeart/2018/5/layout/IconCircleLabelList"/>
    <dgm:cxn modelId="{132B1A37-A9A8-4769-893A-CDBCA07F43D3}" type="presParOf" srcId="{401F0470-28F9-462A-A595-147311842A37}" destId="{3F593EBE-6305-4DA4-8BED-C275518572A4}" srcOrd="3" destOrd="0" presId="urn:microsoft.com/office/officeart/2018/5/layout/IconCircleLabelList"/>
    <dgm:cxn modelId="{877A048B-A783-49B6-9BA7-7083F6CFDC41}" type="presParOf" srcId="{401F0470-28F9-462A-A595-147311842A37}" destId="{2E0D45E7-DA23-4B53-A8C3-98923CC3A0D1}" srcOrd="4" destOrd="0" presId="urn:microsoft.com/office/officeart/2018/5/layout/IconCircleLabelList"/>
    <dgm:cxn modelId="{3B38D4F6-8325-4D1D-BC40-DE35394D1688}" type="presParOf" srcId="{2E0D45E7-DA23-4B53-A8C3-98923CC3A0D1}" destId="{A885566F-F576-41E3-A8EB-28623CEAC7A7}" srcOrd="0" destOrd="0" presId="urn:microsoft.com/office/officeart/2018/5/layout/IconCircleLabelList"/>
    <dgm:cxn modelId="{3927F50E-B5CD-4306-9B0A-88886194184D}" type="presParOf" srcId="{2E0D45E7-DA23-4B53-A8C3-98923CC3A0D1}" destId="{FF544EF7-83DD-4246-BC6B-68F593686438}" srcOrd="1" destOrd="0" presId="urn:microsoft.com/office/officeart/2018/5/layout/IconCircleLabelList"/>
    <dgm:cxn modelId="{E9842F42-3D10-45F7-9E8F-0C89A73B7484}" type="presParOf" srcId="{2E0D45E7-DA23-4B53-A8C3-98923CC3A0D1}" destId="{56A526AF-487D-4269-B617-88B16E32059B}" srcOrd="2" destOrd="0" presId="urn:microsoft.com/office/officeart/2018/5/layout/IconCircleLabelList"/>
    <dgm:cxn modelId="{A95CA74D-C32F-4EF8-BB58-0FDA51E71FFB}" type="presParOf" srcId="{2E0D45E7-DA23-4B53-A8C3-98923CC3A0D1}" destId="{5391B262-0710-46C3-A292-7C1271DA18BD}" srcOrd="3" destOrd="0" presId="urn:microsoft.com/office/officeart/2018/5/layout/IconCircleLabelList"/>
    <dgm:cxn modelId="{07A1EF36-E369-4F7B-AE05-2691E21EFC6D}" type="presParOf" srcId="{401F0470-28F9-462A-A595-147311842A37}" destId="{AFC71372-3E0E-471C-8421-DE520D7A2014}" srcOrd="5" destOrd="0" presId="urn:microsoft.com/office/officeart/2018/5/layout/IconCircleLabelList"/>
    <dgm:cxn modelId="{160B824A-2D6B-48F3-BDA2-A479C67ED9D6}" type="presParOf" srcId="{401F0470-28F9-462A-A595-147311842A37}" destId="{0FDB2236-1A94-4DB0-A9DB-A2207ACEB4C8}" srcOrd="6" destOrd="0" presId="urn:microsoft.com/office/officeart/2018/5/layout/IconCircleLabelList"/>
    <dgm:cxn modelId="{22E2914E-6DB9-4DEA-BCAE-114CFCF5A32E}" type="presParOf" srcId="{0FDB2236-1A94-4DB0-A9DB-A2207ACEB4C8}" destId="{EAE8CEFD-32AF-4C6D-B083-95A294AED5DD}" srcOrd="0" destOrd="0" presId="urn:microsoft.com/office/officeart/2018/5/layout/IconCircleLabelList"/>
    <dgm:cxn modelId="{B5AC20FF-A226-4E4A-9854-D509FC59AC76}" type="presParOf" srcId="{0FDB2236-1A94-4DB0-A9DB-A2207ACEB4C8}" destId="{B29A33EF-2F6D-47CA-9407-5C8B47F2AD21}" srcOrd="1" destOrd="0" presId="urn:microsoft.com/office/officeart/2018/5/layout/IconCircleLabelList"/>
    <dgm:cxn modelId="{42DB075E-88DC-4173-8781-2128F6B8F472}" type="presParOf" srcId="{0FDB2236-1A94-4DB0-A9DB-A2207ACEB4C8}" destId="{9D3DD9B9-FFF0-490D-9EE0-C2DC3975F893}" srcOrd="2" destOrd="0" presId="urn:microsoft.com/office/officeart/2018/5/layout/IconCircleLabelList"/>
    <dgm:cxn modelId="{0BEFCA93-B2B3-4618-8B85-682F807C14B8}" type="presParOf" srcId="{0FDB2236-1A94-4DB0-A9DB-A2207ACEB4C8}" destId="{D44FD3A3-04D4-420D-BD17-FD61CE69AB1C}" srcOrd="3" destOrd="0" presId="urn:microsoft.com/office/officeart/2018/5/layout/IconCircleLabelList"/>
    <dgm:cxn modelId="{746A17FA-437E-4270-9088-52F0BD08A49F}" type="presParOf" srcId="{401F0470-28F9-462A-A595-147311842A37}" destId="{B43B08CF-A070-4218-BDA2-A268212005E5}" srcOrd="7" destOrd="0" presId="urn:microsoft.com/office/officeart/2018/5/layout/IconCircleLabelList"/>
    <dgm:cxn modelId="{1FD2873D-0985-4A25-B49D-0E3D73B7BB36}" type="presParOf" srcId="{401F0470-28F9-462A-A595-147311842A37}" destId="{6F15FA07-0DFA-4993-9743-3B35591D5276}" srcOrd="8" destOrd="0" presId="urn:microsoft.com/office/officeart/2018/5/layout/IconCircleLabelList"/>
    <dgm:cxn modelId="{B40F1E98-0C0C-436B-81BA-4526BC2C922F}" type="presParOf" srcId="{6F15FA07-0DFA-4993-9743-3B35591D5276}" destId="{9686D233-0605-44FF-89B7-A113C9D36454}" srcOrd="0" destOrd="0" presId="urn:microsoft.com/office/officeart/2018/5/layout/IconCircleLabelList"/>
    <dgm:cxn modelId="{E3202669-D264-421F-BD5D-B96E4845028B}" type="presParOf" srcId="{6F15FA07-0DFA-4993-9743-3B35591D5276}" destId="{99254508-E682-4999-9D23-EF88DC766123}" srcOrd="1" destOrd="0" presId="urn:microsoft.com/office/officeart/2018/5/layout/IconCircleLabelList"/>
    <dgm:cxn modelId="{77D36CB1-54CB-4B6B-AF5F-F3B291554A54}" type="presParOf" srcId="{6F15FA07-0DFA-4993-9743-3B35591D5276}" destId="{FF766927-5200-4836-9336-8C3128036FA7}" srcOrd="2" destOrd="0" presId="urn:microsoft.com/office/officeart/2018/5/layout/IconCircleLabelList"/>
    <dgm:cxn modelId="{C51DD692-56FB-4162-8B0B-B9A6026E5B30}" type="presParOf" srcId="{6F15FA07-0DFA-4993-9743-3B35591D5276}" destId="{9C196C4C-A550-4149-BDD1-0F0E69632E16}" srcOrd="3" destOrd="0" presId="urn:microsoft.com/office/officeart/2018/5/layout/IconCircleLabelList"/>
    <dgm:cxn modelId="{8B172B20-BE06-4D92-BF0B-B1BE85843585}" type="presParOf" srcId="{401F0470-28F9-462A-A595-147311842A37}" destId="{7776CCCF-C3D4-4B36-BDBC-9DA1177E72B1}" srcOrd="9" destOrd="0" presId="urn:microsoft.com/office/officeart/2018/5/layout/IconCircleLabelList"/>
    <dgm:cxn modelId="{AAB8EE55-C095-470A-8263-BAD9509B81A6}" type="presParOf" srcId="{401F0470-28F9-462A-A595-147311842A37}" destId="{22ADA637-86D9-4C2A-8398-62AD0CCD2884}" srcOrd="10" destOrd="0" presId="urn:microsoft.com/office/officeart/2018/5/layout/IconCircleLabelList"/>
    <dgm:cxn modelId="{58EA4071-7B7C-4114-A593-92E1BE8895DE}" type="presParOf" srcId="{22ADA637-86D9-4C2A-8398-62AD0CCD2884}" destId="{9A0325CD-716E-4DB9-BAFF-87A632789D22}" srcOrd="0" destOrd="0" presId="urn:microsoft.com/office/officeart/2018/5/layout/IconCircleLabelList"/>
    <dgm:cxn modelId="{41AA4DAA-D654-4D17-89E2-CC17A4CBA634}" type="presParOf" srcId="{22ADA637-86D9-4C2A-8398-62AD0CCD2884}" destId="{6C45BECA-07CE-4EDF-AB2B-FF9B6ED80AB9}" srcOrd="1" destOrd="0" presId="urn:microsoft.com/office/officeart/2018/5/layout/IconCircleLabelList"/>
    <dgm:cxn modelId="{A4EC9A94-B221-4869-82F1-043E187428B3}" type="presParOf" srcId="{22ADA637-86D9-4C2A-8398-62AD0CCD2884}" destId="{927CE3A7-1DFF-469F-A388-58BBF5771B6F}" srcOrd="2" destOrd="0" presId="urn:microsoft.com/office/officeart/2018/5/layout/IconCircleLabelList"/>
    <dgm:cxn modelId="{E72B171E-2572-474C-8454-09ED3EAA7288}" type="presParOf" srcId="{22ADA637-86D9-4C2A-8398-62AD0CCD2884}" destId="{1AE6AAD4-2D51-4FB7-89F2-D0279C35D48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8776D3A-95D0-0544-BBF8-8D38892DD98E}" type="doc">
      <dgm:prSet loTypeId="urn:microsoft.com/office/officeart/2005/8/layout/default" loCatId="pyramid" qsTypeId="urn:microsoft.com/office/officeart/2005/8/quickstyle/simple1" qsCatId="simple" csTypeId="urn:microsoft.com/office/officeart/2005/8/colors/colorful3" csCatId="colorful" phldr="1"/>
      <dgm:spPr/>
      <dgm:t>
        <a:bodyPr/>
        <a:lstStyle/>
        <a:p>
          <a:endParaRPr lang="en-GB"/>
        </a:p>
      </dgm:t>
    </dgm:pt>
    <dgm:pt modelId="{E6661022-289B-C441-AC4A-420AEFAD9A6E}">
      <dgm:prSet/>
      <dgm:spPr/>
      <dgm:t>
        <a:bodyPr/>
        <a:lstStyle/>
        <a:p>
          <a:r>
            <a:rPr lang="en-GB" b="1" i="0" baseline="0"/>
            <a:t>Staff will always treat their client data as confidential.</a:t>
          </a:r>
          <a:endParaRPr lang="en-GB" b="1"/>
        </a:p>
      </dgm:t>
    </dgm:pt>
    <dgm:pt modelId="{B096B2E3-8E5D-D94A-A447-8C46356BF910}" type="parTrans" cxnId="{E5472207-1AA3-FF48-987D-09119777E407}">
      <dgm:prSet/>
      <dgm:spPr/>
      <dgm:t>
        <a:bodyPr/>
        <a:lstStyle/>
        <a:p>
          <a:endParaRPr lang="en-GB"/>
        </a:p>
      </dgm:t>
    </dgm:pt>
    <dgm:pt modelId="{DE92002F-4905-4749-8763-DD9D6B2805B4}" type="sibTrans" cxnId="{E5472207-1AA3-FF48-987D-09119777E407}">
      <dgm:prSet/>
      <dgm:spPr/>
      <dgm:t>
        <a:bodyPr/>
        <a:lstStyle/>
        <a:p>
          <a:endParaRPr lang="en-GB"/>
        </a:p>
      </dgm:t>
    </dgm:pt>
    <dgm:pt modelId="{91790F45-8324-9C40-9178-8AB88CF4D623}">
      <dgm:prSet/>
      <dgm:spPr/>
      <dgm:t>
        <a:bodyPr/>
        <a:lstStyle/>
        <a:p>
          <a:r>
            <a:rPr lang="en-GB" b="1" i="0" baseline="0"/>
            <a:t>in encrypted systems. The information can only be stored </a:t>
          </a:r>
          <a:endParaRPr lang="en-GB" b="1"/>
        </a:p>
      </dgm:t>
    </dgm:pt>
    <dgm:pt modelId="{B465E485-7112-6C48-9166-446D45E2B163}" type="parTrans" cxnId="{8B15764F-02DC-914E-9C40-B776574B60DA}">
      <dgm:prSet/>
      <dgm:spPr/>
      <dgm:t>
        <a:bodyPr/>
        <a:lstStyle/>
        <a:p>
          <a:endParaRPr lang="en-GB"/>
        </a:p>
      </dgm:t>
    </dgm:pt>
    <dgm:pt modelId="{990236B6-0119-5947-86D1-AD58E19C70C3}" type="sibTrans" cxnId="{8B15764F-02DC-914E-9C40-B776574B60DA}">
      <dgm:prSet/>
      <dgm:spPr/>
      <dgm:t>
        <a:bodyPr/>
        <a:lstStyle/>
        <a:p>
          <a:endParaRPr lang="en-GB"/>
        </a:p>
      </dgm:t>
    </dgm:pt>
    <dgm:pt modelId="{F6A4A43E-4A96-0646-9852-985C78493AED}">
      <dgm:prSet/>
      <dgm:spPr/>
      <dgm:t>
        <a:bodyPr/>
        <a:lstStyle/>
        <a:p>
          <a:r>
            <a:rPr lang="en-GB" b="1" i="0" baseline="0"/>
            <a:t>The backup of data to secure servers will be done frequently.</a:t>
          </a:r>
          <a:endParaRPr lang="en-GB" b="1"/>
        </a:p>
      </dgm:t>
    </dgm:pt>
    <dgm:pt modelId="{96DE1560-2D1C-C84E-B94E-7EA03C7C37EA}" type="parTrans" cxnId="{1D205526-87DE-4F48-8E18-3D2A97D5FF41}">
      <dgm:prSet/>
      <dgm:spPr/>
      <dgm:t>
        <a:bodyPr/>
        <a:lstStyle/>
        <a:p>
          <a:endParaRPr lang="en-GB"/>
        </a:p>
      </dgm:t>
    </dgm:pt>
    <dgm:pt modelId="{E5239E53-A21B-E347-9E89-669DEB10D5AA}" type="sibTrans" cxnId="{1D205526-87DE-4F48-8E18-3D2A97D5FF41}">
      <dgm:prSet/>
      <dgm:spPr/>
      <dgm:t>
        <a:bodyPr/>
        <a:lstStyle/>
        <a:p>
          <a:endParaRPr lang="en-GB"/>
        </a:p>
      </dgm:t>
    </dgm:pt>
    <dgm:pt modelId="{3378F82C-AACD-6B42-99D6-AC6089053CE2}">
      <dgm:prSet/>
      <dgm:spPr/>
      <dgm:t>
        <a:bodyPr/>
        <a:lstStyle/>
        <a:p>
          <a:r>
            <a:rPr lang="en-GB" b="1" i="0" baseline="0"/>
            <a:t>Electronic files that are old will be erased in systems and they will destroy the shredded paper files.</a:t>
          </a:r>
          <a:endParaRPr lang="en-GB" b="1"/>
        </a:p>
      </dgm:t>
    </dgm:pt>
    <dgm:pt modelId="{3A388742-7A52-4B4B-B3A6-B8124A5ADEA1}" type="parTrans" cxnId="{5ED1F1E3-8E3C-3748-AB16-925CEF776CF2}">
      <dgm:prSet/>
      <dgm:spPr/>
      <dgm:t>
        <a:bodyPr/>
        <a:lstStyle/>
        <a:p>
          <a:endParaRPr lang="en-GB"/>
        </a:p>
      </dgm:t>
    </dgm:pt>
    <dgm:pt modelId="{E1B19B19-6796-FA42-9ED3-5DD069D05050}" type="sibTrans" cxnId="{5ED1F1E3-8E3C-3748-AB16-925CEF776CF2}">
      <dgm:prSet/>
      <dgm:spPr/>
      <dgm:t>
        <a:bodyPr/>
        <a:lstStyle/>
        <a:p>
          <a:endParaRPr lang="en-GB"/>
        </a:p>
      </dgm:t>
    </dgm:pt>
    <dgm:pt modelId="{3150CA07-C7AB-914D-891F-AE16870C78A6}">
      <dgm:prSet custT="1"/>
      <dgm:spPr/>
      <dgm:t>
        <a:bodyPr/>
        <a:lstStyle/>
        <a:p>
          <a:pPr rtl="0"/>
          <a:r>
            <a:rPr lang="en-GB" sz="1800" b="1" i="0" baseline="0"/>
            <a:t>A collection of information about clients will be limited to the information required to fulfil </a:t>
          </a:r>
          <a:r>
            <a:rPr lang="en-GB" sz="1800" b="1" i="0" baseline="0">
              <a:latin typeface="Aptos Display" panose="02110004020202020204"/>
            </a:rPr>
            <a:t> </a:t>
          </a:r>
          <a:r>
            <a:rPr lang="en-GB" sz="1800" b="1" i="0" baseline="0"/>
            <a:t>services, </a:t>
          </a:r>
          <a:r>
            <a:rPr lang="en-GB" sz="1800" b="1">
              <a:latin typeface="Aptos"/>
            </a:rPr>
            <a:t>International (Organization for Standardization.2022)</a:t>
          </a:r>
        </a:p>
      </dgm:t>
    </dgm:pt>
    <dgm:pt modelId="{28C924F1-3F03-B949-97EF-E83C8670E9F9}" type="parTrans" cxnId="{3D28FF6C-BC5D-AC40-9394-5B9F4927E125}">
      <dgm:prSet/>
      <dgm:spPr/>
      <dgm:t>
        <a:bodyPr/>
        <a:lstStyle/>
        <a:p>
          <a:endParaRPr lang="en-GB"/>
        </a:p>
      </dgm:t>
    </dgm:pt>
    <dgm:pt modelId="{B6FEC0F8-0972-C549-A244-958052DB5383}" type="sibTrans" cxnId="{3D28FF6C-BC5D-AC40-9394-5B9F4927E125}">
      <dgm:prSet/>
      <dgm:spPr/>
      <dgm:t>
        <a:bodyPr/>
        <a:lstStyle/>
        <a:p>
          <a:endParaRPr lang="en-GB"/>
        </a:p>
      </dgm:t>
    </dgm:pt>
    <dgm:pt modelId="{39C38F6E-BCAD-7441-896E-A2AE8F5AA913}" type="pres">
      <dgm:prSet presAssocID="{08776D3A-95D0-0544-BBF8-8D38892DD98E}" presName="diagram" presStyleCnt="0">
        <dgm:presLayoutVars>
          <dgm:dir/>
          <dgm:resizeHandles val="exact"/>
        </dgm:presLayoutVars>
      </dgm:prSet>
      <dgm:spPr/>
    </dgm:pt>
    <dgm:pt modelId="{CF781E99-6D7A-744E-8636-3A1BC5752710}" type="pres">
      <dgm:prSet presAssocID="{E6661022-289B-C441-AC4A-420AEFAD9A6E}" presName="node" presStyleLbl="node1" presStyleIdx="0" presStyleCnt="5">
        <dgm:presLayoutVars>
          <dgm:bulletEnabled val="1"/>
        </dgm:presLayoutVars>
      </dgm:prSet>
      <dgm:spPr/>
    </dgm:pt>
    <dgm:pt modelId="{0A4769D8-C794-6F41-A41C-9207E5CA5198}" type="pres">
      <dgm:prSet presAssocID="{DE92002F-4905-4749-8763-DD9D6B2805B4}" presName="sibTrans" presStyleCnt="0"/>
      <dgm:spPr/>
    </dgm:pt>
    <dgm:pt modelId="{97F4E767-9736-AD4D-914E-5F73B7736FD9}" type="pres">
      <dgm:prSet presAssocID="{91790F45-8324-9C40-9178-8AB88CF4D623}" presName="node" presStyleLbl="node1" presStyleIdx="1" presStyleCnt="5">
        <dgm:presLayoutVars>
          <dgm:bulletEnabled val="1"/>
        </dgm:presLayoutVars>
      </dgm:prSet>
      <dgm:spPr/>
    </dgm:pt>
    <dgm:pt modelId="{840DFD78-B289-EA4F-ACF9-1D48BB6B0BE3}" type="pres">
      <dgm:prSet presAssocID="{990236B6-0119-5947-86D1-AD58E19C70C3}" presName="sibTrans" presStyleCnt="0"/>
      <dgm:spPr/>
    </dgm:pt>
    <dgm:pt modelId="{19F41481-FFEA-ED40-9023-C1F0445F981A}" type="pres">
      <dgm:prSet presAssocID="{F6A4A43E-4A96-0646-9852-985C78493AED}" presName="node" presStyleLbl="node1" presStyleIdx="2" presStyleCnt="5">
        <dgm:presLayoutVars>
          <dgm:bulletEnabled val="1"/>
        </dgm:presLayoutVars>
      </dgm:prSet>
      <dgm:spPr/>
    </dgm:pt>
    <dgm:pt modelId="{59AB3245-BBAC-C74F-802F-48119F2C9B07}" type="pres">
      <dgm:prSet presAssocID="{E5239E53-A21B-E347-9E89-669DEB10D5AA}" presName="sibTrans" presStyleCnt="0"/>
      <dgm:spPr/>
    </dgm:pt>
    <dgm:pt modelId="{BD0C3E57-3B58-B144-B113-CC685A7530FB}" type="pres">
      <dgm:prSet presAssocID="{3378F82C-AACD-6B42-99D6-AC6089053CE2}" presName="node" presStyleLbl="node1" presStyleIdx="3" presStyleCnt="5">
        <dgm:presLayoutVars>
          <dgm:bulletEnabled val="1"/>
        </dgm:presLayoutVars>
      </dgm:prSet>
      <dgm:spPr/>
    </dgm:pt>
    <dgm:pt modelId="{7A5B7ADD-1569-1743-A78B-756547E694F4}" type="pres">
      <dgm:prSet presAssocID="{E1B19B19-6796-FA42-9ED3-5DD069D05050}" presName="sibTrans" presStyleCnt="0"/>
      <dgm:spPr/>
    </dgm:pt>
    <dgm:pt modelId="{8E7E282C-F6EA-CE44-ADDF-A261EF62DF0B}" type="pres">
      <dgm:prSet presAssocID="{3150CA07-C7AB-914D-891F-AE16870C78A6}" presName="node" presStyleLbl="node1" presStyleIdx="4" presStyleCnt="5">
        <dgm:presLayoutVars>
          <dgm:bulletEnabled val="1"/>
        </dgm:presLayoutVars>
      </dgm:prSet>
      <dgm:spPr/>
    </dgm:pt>
  </dgm:ptLst>
  <dgm:cxnLst>
    <dgm:cxn modelId="{E5472207-1AA3-FF48-987D-09119777E407}" srcId="{08776D3A-95D0-0544-BBF8-8D38892DD98E}" destId="{E6661022-289B-C441-AC4A-420AEFAD9A6E}" srcOrd="0" destOrd="0" parTransId="{B096B2E3-8E5D-D94A-A447-8C46356BF910}" sibTransId="{DE92002F-4905-4749-8763-DD9D6B2805B4}"/>
    <dgm:cxn modelId="{FABF440F-B5EE-B14A-8FD7-56B1971708FD}" type="presOf" srcId="{3150CA07-C7AB-914D-891F-AE16870C78A6}" destId="{8E7E282C-F6EA-CE44-ADDF-A261EF62DF0B}" srcOrd="0" destOrd="0" presId="urn:microsoft.com/office/officeart/2005/8/layout/default"/>
    <dgm:cxn modelId="{A3C1C515-0829-7A46-8630-19F49C4926D9}" type="presOf" srcId="{91790F45-8324-9C40-9178-8AB88CF4D623}" destId="{97F4E767-9736-AD4D-914E-5F73B7736FD9}" srcOrd="0" destOrd="0" presId="urn:microsoft.com/office/officeart/2005/8/layout/default"/>
    <dgm:cxn modelId="{1D205526-87DE-4F48-8E18-3D2A97D5FF41}" srcId="{08776D3A-95D0-0544-BBF8-8D38892DD98E}" destId="{F6A4A43E-4A96-0646-9852-985C78493AED}" srcOrd="2" destOrd="0" parTransId="{96DE1560-2D1C-C84E-B94E-7EA03C7C37EA}" sibTransId="{E5239E53-A21B-E347-9E89-669DEB10D5AA}"/>
    <dgm:cxn modelId="{D14C0832-9074-D741-8055-A502866ADDB3}" type="presOf" srcId="{F6A4A43E-4A96-0646-9852-985C78493AED}" destId="{19F41481-FFEA-ED40-9023-C1F0445F981A}" srcOrd="0" destOrd="0" presId="urn:microsoft.com/office/officeart/2005/8/layout/default"/>
    <dgm:cxn modelId="{CDACBB33-AF21-674E-8E60-A75167603ACC}" type="presOf" srcId="{3378F82C-AACD-6B42-99D6-AC6089053CE2}" destId="{BD0C3E57-3B58-B144-B113-CC685A7530FB}" srcOrd="0" destOrd="0" presId="urn:microsoft.com/office/officeart/2005/8/layout/default"/>
    <dgm:cxn modelId="{3D28FF6C-BC5D-AC40-9394-5B9F4927E125}" srcId="{08776D3A-95D0-0544-BBF8-8D38892DD98E}" destId="{3150CA07-C7AB-914D-891F-AE16870C78A6}" srcOrd="4" destOrd="0" parTransId="{28C924F1-3F03-B949-97EF-E83C8670E9F9}" sibTransId="{B6FEC0F8-0972-C549-A244-958052DB5383}"/>
    <dgm:cxn modelId="{8B15764F-02DC-914E-9C40-B776574B60DA}" srcId="{08776D3A-95D0-0544-BBF8-8D38892DD98E}" destId="{91790F45-8324-9C40-9178-8AB88CF4D623}" srcOrd="1" destOrd="0" parTransId="{B465E485-7112-6C48-9166-446D45E2B163}" sibTransId="{990236B6-0119-5947-86D1-AD58E19C70C3}"/>
    <dgm:cxn modelId="{5ED1F1E3-8E3C-3748-AB16-925CEF776CF2}" srcId="{08776D3A-95D0-0544-BBF8-8D38892DD98E}" destId="{3378F82C-AACD-6B42-99D6-AC6089053CE2}" srcOrd="3" destOrd="0" parTransId="{3A388742-7A52-4B4B-B3A6-B8124A5ADEA1}" sibTransId="{E1B19B19-6796-FA42-9ED3-5DD069D05050}"/>
    <dgm:cxn modelId="{43DE86F9-81E4-D246-A1FA-9003368FF1C6}" type="presOf" srcId="{08776D3A-95D0-0544-BBF8-8D38892DD98E}" destId="{39C38F6E-BCAD-7441-896E-A2AE8F5AA913}" srcOrd="0" destOrd="0" presId="urn:microsoft.com/office/officeart/2005/8/layout/default"/>
    <dgm:cxn modelId="{3A7FF5FA-14B1-BD43-AB08-BBEFAD22141F}" type="presOf" srcId="{E6661022-289B-C441-AC4A-420AEFAD9A6E}" destId="{CF781E99-6D7A-744E-8636-3A1BC5752710}" srcOrd="0" destOrd="0" presId="urn:microsoft.com/office/officeart/2005/8/layout/default"/>
    <dgm:cxn modelId="{5999C4DC-7916-7346-85DB-B581CD59CBBC}" type="presParOf" srcId="{39C38F6E-BCAD-7441-896E-A2AE8F5AA913}" destId="{CF781E99-6D7A-744E-8636-3A1BC5752710}" srcOrd="0" destOrd="0" presId="urn:microsoft.com/office/officeart/2005/8/layout/default"/>
    <dgm:cxn modelId="{DAD29BB0-E93D-0B40-A46F-DE66C8590C74}" type="presParOf" srcId="{39C38F6E-BCAD-7441-896E-A2AE8F5AA913}" destId="{0A4769D8-C794-6F41-A41C-9207E5CA5198}" srcOrd="1" destOrd="0" presId="urn:microsoft.com/office/officeart/2005/8/layout/default"/>
    <dgm:cxn modelId="{4E904D64-1430-8F48-B985-F66D4F132CBA}" type="presParOf" srcId="{39C38F6E-BCAD-7441-896E-A2AE8F5AA913}" destId="{97F4E767-9736-AD4D-914E-5F73B7736FD9}" srcOrd="2" destOrd="0" presId="urn:microsoft.com/office/officeart/2005/8/layout/default"/>
    <dgm:cxn modelId="{CB871DE9-625A-E94E-A1F1-86FC36AB3DDB}" type="presParOf" srcId="{39C38F6E-BCAD-7441-896E-A2AE8F5AA913}" destId="{840DFD78-B289-EA4F-ACF9-1D48BB6B0BE3}" srcOrd="3" destOrd="0" presId="urn:microsoft.com/office/officeart/2005/8/layout/default"/>
    <dgm:cxn modelId="{F75E9FBD-F685-324C-9DAC-007F0394CC41}" type="presParOf" srcId="{39C38F6E-BCAD-7441-896E-A2AE8F5AA913}" destId="{19F41481-FFEA-ED40-9023-C1F0445F981A}" srcOrd="4" destOrd="0" presId="urn:microsoft.com/office/officeart/2005/8/layout/default"/>
    <dgm:cxn modelId="{AE4FAA2E-5C96-7544-858D-B882A8A0FE7E}" type="presParOf" srcId="{39C38F6E-BCAD-7441-896E-A2AE8F5AA913}" destId="{59AB3245-BBAC-C74F-802F-48119F2C9B07}" srcOrd="5" destOrd="0" presId="urn:microsoft.com/office/officeart/2005/8/layout/default"/>
    <dgm:cxn modelId="{B6986EA6-F517-EE4F-ADD4-E552E828632E}" type="presParOf" srcId="{39C38F6E-BCAD-7441-896E-A2AE8F5AA913}" destId="{BD0C3E57-3B58-B144-B113-CC685A7530FB}" srcOrd="6" destOrd="0" presId="urn:microsoft.com/office/officeart/2005/8/layout/default"/>
    <dgm:cxn modelId="{DF97444B-CC9D-6D42-8976-CEDA5D0C481F}" type="presParOf" srcId="{39C38F6E-BCAD-7441-896E-A2AE8F5AA913}" destId="{7A5B7ADD-1569-1743-A78B-756547E694F4}" srcOrd="7" destOrd="0" presId="urn:microsoft.com/office/officeart/2005/8/layout/default"/>
    <dgm:cxn modelId="{6245189B-6C45-2046-9039-00D9511997A6}" type="presParOf" srcId="{39C38F6E-BCAD-7441-896E-A2AE8F5AA913}" destId="{8E7E282C-F6EA-CE44-ADDF-A261EF62DF0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7C5361-230B-8742-A809-D3D1380180A1}">
      <dsp:nvSpPr>
        <dsp:cNvPr id="0" name=""/>
        <dsp:cNvSpPr/>
      </dsp:nvSpPr>
      <dsp:spPr>
        <a:xfrm>
          <a:off x="0" y="0"/>
          <a:ext cx="5173578" cy="5173578"/>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3BCAE0-E57E-914B-A963-57F95E06E589}">
      <dsp:nvSpPr>
        <dsp:cNvPr id="0" name=""/>
        <dsp:cNvSpPr/>
      </dsp:nvSpPr>
      <dsp:spPr>
        <a:xfrm>
          <a:off x="2586789" y="0"/>
          <a:ext cx="8093240" cy="5173578"/>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GB" sz="2400" b="1" i="0" kern="1200" baseline="0"/>
        </a:p>
        <a:p>
          <a:pPr marL="0" lvl="0" indent="0" algn="ctr" defTabSz="1066800">
            <a:lnSpc>
              <a:spcPct val="90000"/>
            </a:lnSpc>
            <a:spcBef>
              <a:spcPct val="0"/>
            </a:spcBef>
            <a:spcAft>
              <a:spcPct val="35000"/>
            </a:spcAft>
            <a:buNone/>
          </a:pPr>
          <a:r>
            <a:rPr lang="en-GB" sz="2400" b="1" i="0" kern="1200" baseline="0"/>
            <a:t>Microsoft PowerPoint is a tool that can be used to create presentations that will be used at the Greenfield Home Care Agency to communicate (share) training and care instructions and work updates to their employees. This is beneficial because employees are able to understand the information and deliver quality care to their elderly clients better than they would if they had to read or listen to a lot of written or spoken communications. </a:t>
          </a:r>
          <a:endParaRPr lang="en-GB" sz="2400" b="1" kern="1200"/>
        </a:p>
      </dsp:txBody>
      <dsp:txXfrm>
        <a:off x="2586789" y="0"/>
        <a:ext cx="8093240" cy="2457449"/>
      </dsp:txXfrm>
    </dsp:sp>
    <dsp:sp modelId="{C1210C3E-E34D-7149-A31C-8B7B5365B597}">
      <dsp:nvSpPr>
        <dsp:cNvPr id="0" name=""/>
        <dsp:cNvSpPr/>
      </dsp:nvSpPr>
      <dsp:spPr>
        <a:xfrm>
          <a:off x="1395614" y="1293257"/>
          <a:ext cx="2457449" cy="2457449"/>
        </a:xfrm>
        <a:prstGeom prst="pie">
          <a:avLst>
            <a:gd name="adj1" fmla="val 54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21464B-8A0D-404D-9DB9-7F4E3646D9FB}">
      <dsp:nvSpPr>
        <dsp:cNvPr id="0" name=""/>
        <dsp:cNvSpPr/>
      </dsp:nvSpPr>
      <dsp:spPr>
        <a:xfrm>
          <a:off x="2586789" y="2843736"/>
          <a:ext cx="8093240" cy="1684876"/>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baseline="0"/>
            <a:t> </a:t>
          </a:r>
        </a:p>
        <a:p>
          <a:pPr marL="0" lvl="0" indent="0" algn="ctr" defTabSz="1066800">
            <a:lnSpc>
              <a:spcPct val="90000"/>
            </a:lnSpc>
            <a:spcBef>
              <a:spcPct val="0"/>
            </a:spcBef>
            <a:spcAft>
              <a:spcPct val="35000"/>
            </a:spcAft>
            <a:buNone/>
          </a:pPr>
          <a:r>
            <a:rPr lang="en-GB" sz="2400" b="1" i="0" kern="1200" baseline="0"/>
            <a:t>Using PowerPoint instead of paper also helps reduce the amount of paper the agency uses and allows them to communicate information to staff in multiple locations faster.</a:t>
          </a:r>
        </a:p>
        <a:p>
          <a:pPr marL="0" lvl="0" indent="0" algn="ctr" defTabSz="1066800">
            <a:lnSpc>
              <a:spcPct val="90000"/>
            </a:lnSpc>
            <a:spcBef>
              <a:spcPct val="0"/>
            </a:spcBef>
            <a:spcAft>
              <a:spcPct val="35000"/>
            </a:spcAft>
            <a:buNone/>
          </a:pPr>
          <a:r>
            <a:rPr lang="en-GB" sz="1400" kern="1200"/>
            <a:t>(Microsoft. 2023). </a:t>
          </a:r>
        </a:p>
      </dsp:txBody>
      <dsp:txXfrm>
        <a:off x="2586789" y="2843736"/>
        <a:ext cx="8093240" cy="16848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856A7B-72DB-7048-942F-29658E522E5A}">
      <dsp:nvSpPr>
        <dsp:cNvPr id="0" name=""/>
        <dsp:cNvSpPr/>
      </dsp:nvSpPr>
      <dsp:spPr>
        <a:xfrm>
          <a:off x="0" y="18762"/>
          <a:ext cx="10515600" cy="232504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b="1" i="0" kern="1200" baseline="0">
              <a:solidFill>
                <a:srgbClr val="FFFFFF"/>
              </a:solidFill>
              <a:latin typeface="Aptos"/>
              <a:ea typeface="+mn-ea"/>
              <a:cs typeface="+mn-cs"/>
            </a:rPr>
            <a:t>Using PowerPoint allows managers to clearly present data, reduce errors in record-keeping and ensure consistency of all data . (Laudon, 2021</a:t>
          </a:r>
          <a:r>
            <a:rPr lang="en-GB" sz="3300" b="1" kern="1200">
              <a:solidFill>
                <a:srgbClr val="FFFFFF"/>
              </a:solidFill>
              <a:latin typeface="Aptos"/>
              <a:ea typeface="+mn-ea"/>
              <a:cs typeface="+mn-cs"/>
            </a:rPr>
            <a:t>)</a:t>
          </a:r>
        </a:p>
      </dsp:txBody>
      <dsp:txXfrm>
        <a:off x="113499" y="132261"/>
        <a:ext cx="10288602" cy="2098047"/>
      </dsp:txXfrm>
    </dsp:sp>
    <dsp:sp modelId="{264ECC2B-2D73-8D4A-8AC6-CCAB5A079367}">
      <dsp:nvSpPr>
        <dsp:cNvPr id="0" name=""/>
        <dsp:cNvSpPr/>
      </dsp:nvSpPr>
      <dsp:spPr>
        <a:xfrm>
          <a:off x="0" y="2438848"/>
          <a:ext cx="10515600" cy="232504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i="0" kern="1200" baseline="0">
              <a:solidFill>
                <a:srgbClr val="FFFFFF"/>
              </a:solidFill>
              <a:latin typeface="Aptos" panose="02110004020202020204"/>
              <a:ea typeface="+mn-ea"/>
              <a:cs typeface="+mn-cs"/>
            </a:rPr>
            <a:t>Additionally, using PowerPoint enables managers to visually represent staff needs through the use of tables and charts; they may also display when employees were busiest</a:t>
          </a:r>
          <a:r>
            <a:rPr lang="en-GB" sz="3300" b="1" kern="1200">
              <a:solidFill>
                <a:srgbClr val="FFFFFF"/>
              </a:solidFill>
              <a:latin typeface="Aptos" panose="02110004020202020204"/>
              <a:ea typeface="+mn-ea"/>
              <a:cs typeface="+mn-cs"/>
            </a:rPr>
            <a:t>.</a:t>
          </a:r>
        </a:p>
      </dsp:txBody>
      <dsp:txXfrm>
        <a:off x="113499" y="2552347"/>
        <a:ext cx="10288602" cy="20980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F3C49-B4E2-9845-ACBB-03D6EDBED329}">
      <dsp:nvSpPr>
        <dsp:cNvPr id="0" name=""/>
        <dsp:cNvSpPr/>
      </dsp:nvSpPr>
      <dsp:spPr>
        <a:xfrm>
          <a:off x="0" y="125082"/>
          <a:ext cx="5650301" cy="565030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b="1" i="0" kern="1200" baseline="0"/>
            <a:t>Microsoft Teams allow us to interact by means of chat, video conferencing and file transfer. In the case of Greenfield Home Care Agency, Microsoft Teams will also offer a way in which office-based employees can communicate to the independent workers (carers) working in the community.</a:t>
          </a:r>
          <a:endParaRPr lang="en-GB" sz="2400" b="1" kern="1200"/>
        </a:p>
      </dsp:txBody>
      <dsp:txXfrm>
        <a:off x="827467" y="952549"/>
        <a:ext cx="3995367" cy="3995367"/>
      </dsp:txXfrm>
    </dsp:sp>
    <dsp:sp modelId="{149E2C98-AD4D-F042-9840-F86938F31F88}">
      <dsp:nvSpPr>
        <dsp:cNvPr id="0" name=""/>
        <dsp:cNvSpPr/>
      </dsp:nvSpPr>
      <dsp:spPr>
        <a:xfrm>
          <a:off x="5650301" y="125082"/>
          <a:ext cx="5650301" cy="565030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b="1" i="0" kern="1200" baseline="0"/>
        </a:p>
        <a:p>
          <a:pPr marL="0" lvl="0" indent="0" algn="ctr" defTabSz="1244600">
            <a:lnSpc>
              <a:spcPct val="90000"/>
            </a:lnSpc>
            <a:spcBef>
              <a:spcPct val="0"/>
            </a:spcBef>
            <a:spcAft>
              <a:spcPct val="35000"/>
            </a:spcAft>
            <a:buNone/>
          </a:pPr>
          <a:r>
            <a:rPr lang="en-GB" sz="2800" b="1" i="0" kern="1200" baseline="0"/>
            <a:t>Staff members will be located in various places. Microsoft Teams offer one platform through which information can be exchanged fast, safely, and enhance collaboration between the staff members</a:t>
          </a:r>
          <a:endParaRPr lang="en-GB" sz="2800" b="1" kern="1200"/>
        </a:p>
      </dsp:txBody>
      <dsp:txXfrm>
        <a:off x="6477768" y="952549"/>
        <a:ext cx="3995367" cy="39953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95FA95-207C-0444-B064-7E79F83AF1A5}">
      <dsp:nvSpPr>
        <dsp:cNvPr id="0" name=""/>
        <dsp:cNvSpPr/>
      </dsp:nvSpPr>
      <dsp:spPr>
        <a:xfrm>
          <a:off x="0" y="0"/>
          <a:ext cx="2221929" cy="13331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Time wasting</a:t>
          </a:r>
        </a:p>
      </dsp:txBody>
      <dsp:txXfrm>
        <a:off x="39047" y="39047"/>
        <a:ext cx="2143835" cy="1255063"/>
      </dsp:txXfrm>
    </dsp:sp>
    <dsp:sp modelId="{A1B3EC3D-6998-2541-A0FB-41DA9498D712}">
      <dsp:nvSpPr>
        <dsp:cNvPr id="0" name=""/>
        <dsp:cNvSpPr/>
      </dsp:nvSpPr>
      <dsp:spPr>
        <a:xfrm>
          <a:off x="2350009" y="391059"/>
          <a:ext cx="271528" cy="5510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2350009" y="501267"/>
        <a:ext cx="190070" cy="330622"/>
      </dsp:txXfrm>
    </dsp:sp>
    <dsp:sp modelId="{E07321E4-54E4-7740-9B87-23CB1862CE43}">
      <dsp:nvSpPr>
        <dsp:cNvPr id="0" name=""/>
        <dsp:cNvSpPr/>
      </dsp:nvSpPr>
      <dsp:spPr>
        <a:xfrm>
          <a:off x="2734248" y="0"/>
          <a:ext cx="2221929" cy="13331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lack of communication </a:t>
          </a:r>
        </a:p>
      </dsp:txBody>
      <dsp:txXfrm>
        <a:off x="2773295" y="39047"/>
        <a:ext cx="2143835" cy="1255063"/>
      </dsp:txXfrm>
    </dsp:sp>
    <dsp:sp modelId="{A35C92E4-2776-1640-84CD-0C1DFA170158}">
      <dsp:nvSpPr>
        <dsp:cNvPr id="0" name=""/>
        <dsp:cNvSpPr/>
      </dsp:nvSpPr>
      <dsp:spPr>
        <a:xfrm rot="75701">
          <a:off x="5110752" y="422542"/>
          <a:ext cx="327863" cy="5510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5110764" y="531667"/>
        <a:ext cx="229504" cy="330622"/>
      </dsp:txXfrm>
    </dsp:sp>
    <dsp:sp modelId="{F01151DE-2251-B647-B08F-309467ED5410}">
      <dsp:nvSpPr>
        <dsp:cNvPr id="0" name=""/>
        <dsp:cNvSpPr/>
      </dsp:nvSpPr>
      <dsp:spPr>
        <a:xfrm>
          <a:off x="5574638" y="62556"/>
          <a:ext cx="2221929" cy="133315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Inefficient recording</a:t>
          </a:r>
        </a:p>
      </dsp:txBody>
      <dsp:txXfrm>
        <a:off x="5613685" y="101603"/>
        <a:ext cx="2143835" cy="12550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2A63D-CFEE-4EAA-B80B-BC9AC787401C}">
      <dsp:nvSpPr>
        <dsp:cNvPr id="0" name=""/>
        <dsp:cNvSpPr/>
      </dsp:nvSpPr>
      <dsp:spPr>
        <a:xfrm>
          <a:off x="311379" y="1053580"/>
          <a:ext cx="969328" cy="9693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F74638-0410-427C-89D9-AE15D148EF6D}">
      <dsp:nvSpPr>
        <dsp:cNvPr id="0" name=""/>
        <dsp:cNvSpPr/>
      </dsp:nvSpPr>
      <dsp:spPr>
        <a:xfrm>
          <a:off x="517957" y="1260158"/>
          <a:ext cx="556171" cy="556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874C73-1D72-4541-AD61-6D1829242E22}">
      <dsp:nvSpPr>
        <dsp:cNvPr id="0" name=""/>
        <dsp:cNvSpPr/>
      </dsp:nvSpPr>
      <dsp:spPr>
        <a:xfrm>
          <a:off x="1512"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Ensure that it is only authorized staff that are the ones that can have access to the systems and residential personal information.</a:t>
          </a:r>
        </a:p>
      </dsp:txBody>
      <dsp:txXfrm>
        <a:off x="1512" y="2324830"/>
        <a:ext cx="1589062" cy="814394"/>
      </dsp:txXfrm>
    </dsp:sp>
    <dsp:sp modelId="{495D0CE2-5C4A-4C83-B450-A23F9419BAC1}">
      <dsp:nvSpPr>
        <dsp:cNvPr id="0" name=""/>
        <dsp:cNvSpPr/>
      </dsp:nvSpPr>
      <dsp:spPr>
        <a:xfrm>
          <a:off x="2178527" y="1053580"/>
          <a:ext cx="969328" cy="96932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3B7824-BAE8-4938-BC96-65C0360AB857}">
      <dsp:nvSpPr>
        <dsp:cNvPr id="0" name=""/>
        <dsp:cNvSpPr/>
      </dsp:nvSpPr>
      <dsp:spPr>
        <a:xfrm>
          <a:off x="2385105" y="1260158"/>
          <a:ext cx="556171" cy="556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520762-1A65-49A5-93DA-02BF347E66C1}">
      <dsp:nvSpPr>
        <dsp:cNvPr id="0" name=""/>
        <dsp:cNvSpPr/>
      </dsp:nvSpPr>
      <dsp:spPr>
        <a:xfrm>
          <a:off x="1868660"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Actions.</a:t>
          </a:r>
        </a:p>
      </dsp:txBody>
      <dsp:txXfrm>
        <a:off x="1868660" y="2324830"/>
        <a:ext cx="1589062" cy="814394"/>
      </dsp:txXfrm>
    </dsp:sp>
    <dsp:sp modelId="{A885566F-F576-41E3-A8EB-28623CEAC7A7}">
      <dsp:nvSpPr>
        <dsp:cNvPr id="0" name=""/>
        <dsp:cNvSpPr/>
      </dsp:nvSpPr>
      <dsp:spPr>
        <a:xfrm>
          <a:off x="4045676" y="1053580"/>
          <a:ext cx="969328" cy="96932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544EF7-83DD-4246-BC6B-68F593686438}">
      <dsp:nvSpPr>
        <dsp:cNvPr id="0" name=""/>
        <dsp:cNvSpPr/>
      </dsp:nvSpPr>
      <dsp:spPr>
        <a:xfrm>
          <a:off x="4252254" y="1260158"/>
          <a:ext cx="556171" cy="5561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91B262-0710-46C3-A292-7C1271DA18BD}">
      <dsp:nvSpPr>
        <dsp:cNvPr id="0" name=""/>
        <dsp:cNvSpPr/>
      </dsp:nvSpPr>
      <dsp:spPr>
        <a:xfrm>
          <a:off x="3735809"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Try to use individual usernames and strong passwords for each staff member.</a:t>
          </a:r>
        </a:p>
      </dsp:txBody>
      <dsp:txXfrm>
        <a:off x="3735809" y="2324830"/>
        <a:ext cx="1589062" cy="814394"/>
      </dsp:txXfrm>
    </dsp:sp>
    <dsp:sp modelId="{EAE8CEFD-32AF-4C6D-B083-95A294AED5DD}">
      <dsp:nvSpPr>
        <dsp:cNvPr id="0" name=""/>
        <dsp:cNvSpPr/>
      </dsp:nvSpPr>
      <dsp:spPr>
        <a:xfrm>
          <a:off x="5912824" y="1053580"/>
          <a:ext cx="969328" cy="96932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9A33EF-2F6D-47CA-9407-5C8B47F2AD21}">
      <dsp:nvSpPr>
        <dsp:cNvPr id="0" name=""/>
        <dsp:cNvSpPr/>
      </dsp:nvSpPr>
      <dsp:spPr>
        <a:xfrm>
          <a:off x="6119402" y="1260158"/>
          <a:ext cx="556171" cy="5561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4FD3A3-04D4-420D-BD17-FD61CE69AB1C}">
      <dsp:nvSpPr>
        <dsp:cNvPr id="0" name=""/>
        <dsp:cNvSpPr/>
      </dsp:nvSpPr>
      <dsp:spPr>
        <a:xfrm>
          <a:off x="5602957"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Change passwords regulary. using things like (securityorg,2020).</a:t>
          </a:r>
        </a:p>
      </dsp:txBody>
      <dsp:txXfrm>
        <a:off x="5602957" y="2324830"/>
        <a:ext cx="1589062" cy="814394"/>
      </dsp:txXfrm>
    </dsp:sp>
    <dsp:sp modelId="{9686D233-0605-44FF-89B7-A113C9D36454}">
      <dsp:nvSpPr>
        <dsp:cNvPr id="0" name=""/>
        <dsp:cNvSpPr/>
      </dsp:nvSpPr>
      <dsp:spPr>
        <a:xfrm>
          <a:off x="7779973" y="1053580"/>
          <a:ext cx="969328" cy="96932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254508-E682-4999-9D23-EF88DC766123}">
      <dsp:nvSpPr>
        <dsp:cNvPr id="0" name=""/>
        <dsp:cNvSpPr/>
      </dsp:nvSpPr>
      <dsp:spPr>
        <a:xfrm>
          <a:off x="7986551" y="1260158"/>
          <a:ext cx="556171" cy="5561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196C4C-A550-4149-BDD1-0F0E69632E16}">
      <dsp:nvSpPr>
        <dsp:cNvPr id="0" name=""/>
        <dsp:cNvSpPr/>
      </dsp:nvSpPr>
      <dsp:spPr>
        <a:xfrm>
          <a:off x="7470105"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Neaver leave computers open or unlocked while not in use.</a:t>
          </a:r>
        </a:p>
      </dsp:txBody>
      <dsp:txXfrm>
        <a:off x="7470105" y="2324830"/>
        <a:ext cx="1589062" cy="814394"/>
      </dsp:txXfrm>
    </dsp:sp>
    <dsp:sp modelId="{9A0325CD-716E-4DB9-BAFF-87A632789D22}">
      <dsp:nvSpPr>
        <dsp:cNvPr id="0" name=""/>
        <dsp:cNvSpPr/>
      </dsp:nvSpPr>
      <dsp:spPr>
        <a:xfrm>
          <a:off x="9647121" y="1053580"/>
          <a:ext cx="969328" cy="96932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45BECA-07CE-4EDF-AB2B-FF9B6ED80AB9}">
      <dsp:nvSpPr>
        <dsp:cNvPr id="0" name=""/>
        <dsp:cNvSpPr/>
      </dsp:nvSpPr>
      <dsp:spPr>
        <a:xfrm>
          <a:off x="9853699" y="1260158"/>
          <a:ext cx="556171" cy="5561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E6AAD4-2D51-4FB7-89F2-D0279C35D486}">
      <dsp:nvSpPr>
        <dsp:cNvPr id="0" name=""/>
        <dsp:cNvSpPr/>
      </dsp:nvSpPr>
      <dsp:spPr>
        <a:xfrm>
          <a:off x="9337254" y="2324830"/>
          <a:ext cx="1589062" cy="814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Limit content so that staff only see what they need for there intended role.</a:t>
          </a:r>
        </a:p>
      </dsp:txBody>
      <dsp:txXfrm>
        <a:off x="9337254" y="2324830"/>
        <a:ext cx="1589062" cy="8143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781E99-6D7A-744E-8636-3A1BC5752710}">
      <dsp:nvSpPr>
        <dsp:cNvPr id="0" name=""/>
        <dsp:cNvSpPr/>
      </dsp:nvSpPr>
      <dsp:spPr>
        <a:xfrm>
          <a:off x="0" y="256610"/>
          <a:ext cx="3412708" cy="2047624"/>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i="0" kern="1200" baseline="0"/>
            <a:t>Staff will always treat their client data as confidential.</a:t>
          </a:r>
          <a:endParaRPr lang="en-GB" sz="2600" b="1" kern="1200"/>
        </a:p>
      </dsp:txBody>
      <dsp:txXfrm>
        <a:off x="0" y="256610"/>
        <a:ext cx="3412708" cy="2047624"/>
      </dsp:txXfrm>
    </dsp:sp>
    <dsp:sp modelId="{97F4E767-9736-AD4D-914E-5F73B7736FD9}">
      <dsp:nvSpPr>
        <dsp:cNvPr id="0" name=""/>
        <dsp:cNvSpPr/>
      </dsp:nvSpPr>
      <dsp:spPr>
        <a:xfrm>
          <a:off x="3753978" y="256610"/>
          <a:ext cx="3412708" cy="2047624"/>
        </a:xfrm>
        <a:prstGeom prst="rect">
          <a:avLst/>
        </a:prstGeom>
        <a:solidFill>
          <a:schemeClr val="accent3">
            <a:hueOff val="1029291"/>
            <a:satOff val="6178"/>
            <a:lumOff val="4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i="0" kern="1200" baseline="0"/>
            <a:t>in encrypted systems. The information can only be stored </a:t>
          </a:r>
          <a:endParaRPr lang="en-GB" sz="2600" b="1" kern="1200"/>
        </a:p>
      </dsp:txBody>
      <dsp:txXfrm>
        <a:off x="3753978" y="256610"/>
        <a:ext cx="3412708" cy="2047624"/>
      </dsp:txXfrm>
    </dsp:sp>
    <dsp:sp modelId="{19F41481-FFEA-ED40-9023-C1F0445F981A}">
      <dsp:nvSpPr>
        <dsp:cNvPr id="0" name=""/>
        <dsp:cNvSpPr/>
      </dsp:nvSpPr>
      <dsp:spPr>
        <a:xfrm>
          <a:off x="7507957" y="256610"/>
          <a:ext cx="3412708" cy="2047624"/>
        </a:xfrm>
        <a:prstGeom prst="rect">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i="0" kern="1200" baseline="0"/>
            <a:t>The backup of data to secure servers will be done frequently.</a:t>
          </a:r>
          <a:endParaRPr lang="en-GB" sz="2600" b="1" kern="1200"/>
        </a:p>
      </dsp:txBody>
      <dsp:txXfrm>
        <a:off x="7507957" y="256610"/>
        <a:ext cx="3412708" cy="2047624"/>
      </dsp:txXfrm>
    </dsp:sp>
    <dsp:sp modelId="{BD0C3E57-3B58-B144-B113-CC685A7530FB}">
      <dsp:nvSpPr>
        <dsp:cNvPr id="0" name=""/>
        <dsp:cNvSpPr/>
      </dsp:nvSpPr>
      <dsp:spPr>
        <a:xfrm>
          <a:off x="1876989" y="2645506"/>
          <a:ext cx="3412708" cy="2047624"/>
        </a:xfrm>
        <a:prstGeom prst="rect">
          <a:avLst/>
        </a:prstGeom>
        <a:solidFill>
          <a:schemeClr val="accent3">
            <a:hueOff val="3087872"/>
            <a:satOff val="18534"/>
            <a:lumOff val="141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i="0" kern="1200" baseline="0"/>
            <a:t>Electronic files that are old will be erased in systems and they will destroy the shredded paper files.</a:t>
          </a:r>
          <a:endParaRPr lang="en-GB" sz="2600" b="1" kern="1200"/>
        </a:p>
      </dsp:txBody>
      <dsp:txXfrm>
        <a:off x="1876989" y="2645506"/>
        <a:ext cx="3412708" cy="2047624"/>
      </dsp:txXfrm>
    </dsp:sp>
    <dsp:sp modelId="{8E7E282C-F6EA-CE44-ADDF-A261EF62DF0B}">
      <dsp:nvSpPr>
        <dsp:cNvPr id="0" name=""/>
        <dsp:cNvSpPr/>
      </dsp:nvSpPr>
      <dsp:spPr>
        <a:xfrm>
          <a:off x="5630968" y="2645506"/>
          <a:ext cx="3412708" cy="2047624"/>
        </a:xfrm>
        <a:prstGeom prst="rect">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b="1" i="0" kern="1200" baseline="0"/>
            <a:t>A collection of information about clients will be limited to the information required to fulfil </a:t>
          </a:r>
          <a:r>
            <a:rPr lang="en-GB" sz="1800" b="1" i="0" kern="1200" baseline="0">
              <a:latin typeface="Aptos Display" panose="02110004020202020204"/>
            </a:rPr>
            <a:t> </a:t>
          </a:r>
          <a:r>
            <a:rPr lang="en-GB" sz="1800" b="1" i="0" kern="1200" baseline="0"/>
            <a:t>services, </a:t>
          </a:r>
          <a:r>
            <a:rPr lang="en-GB" sz="1800" b="1" kern="1200">
              <a:latin typeface="Aptos"/>
            </a:rPr>
            <a:t>International (Organization for Standardization.2022)</a:t>
          </a:r>
        </a:p>
      </dsp:txBody>
      <dsp:txXfrm>
        <a:off x="5630968" y="2645506"/>
        <a:ext cx="3412708" cy="204762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4276E1-BFBF-5D4C-BC0C-4476667A99E0}" type="datetimeFigureOut">
              <a:rPr lang="en-US" smtClean="0"/>
              <a:t>2/13/2026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DD1332-B610-8547-95DA-F3C173DA3400}" type="slidenum">
              <a:rPr lang="en-US" smtClean="0"/>
              <a:t>‹#›</a:t>
            </a:fld>
            <a:endParaRPr lang="en-US"/>
          </a:p>
        </p:txBody>
      </p:sp>
    </p:spTree>
    <p:extLst>
      <p:ext uri="{BB962C8B-B14F-4D97-AF65-F5344CB8AC3E}">
        <p14:creationId xmlns:p14="http://schemas.microsoft.com/office/powerpoint/2010/main" val="770205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2DD1332-B610-8547-95DA-F3C173DA3400}" type="slidenum">
              <a:rPr lang="en-US" smtClean="0"/>
              <a:t>1</a:t>
            </a:fld>
            <a:endParaRPr lang="en-US"/>
          </a:p>
        </p:txBody>
      </p:sp>
    </p:spTree>
    <p:extLst>
      <p:ext uri="{BB962C8B-B14F-4D97-AF65-F5344CB8AC3E}">
        <p14:creationId xmlns:p14="http://schemas.microsoft.com/office/powerpoint/2010/main" val="16034141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5A080-C07B-76F4-CCB9-E12D0B54A103}"/>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7932077D-330D-6CBF-9E36-8540C3CC502F}"/>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8FDF3BEC-07A4-171D-6C14-EA3412E6C190}"/>
              </a:ext>
            </a:extLst>
          </p:cNvPr>
          <p:cNvSpPr txBox="1">
            <a:spLocks noGrp="1"/>
          </p:cNvSpPr>
          <p:nvPr>
            <p:ph type="dt" sz="half" idx="7"/>
          </p:nvPr>
        </p:nvSpPr>
        <p:spPr/>
        <p:txBody>
          <a:bodyPr/>
          <a:lstStyle>
            <a:lvl1pPr>
              <a:defRPr/>
            </a:lvl1pPr>
          </a:lstStyle>
          <a:p>
            <a:pPr lvl="0"/>
            <a:fld id="{69E0AE16-500B-8C46-908D-85B8570B87A1}" type="datetime1">
              <a:rPr lang="en-GB"/>
              <a:pPr lvl="0"/>
              <a:t>13/02/2026</a:t>
            </a:fld>
            <a:endParaRPr lang="en-GB"/>
          </a:p>
        </p:txBody>
      </p:sp>
      <p:sp>
        <p:nvSpPr>
          <p:cNvPr id="5" name="Footer Placeholder 4">
            <a:extLst>
              <a:ext uri="{FF2B5EF4-FFF2-40B4-BE49-F238E27FC236}">
                <a16:creationId xmlns:a16="http://schemas.microsoft.com/office/drawing/2014/main" id="{D8DEC3D6-E550-FD0F-D653-8DE6E3749D1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2673787-B7F0-48FD-39B7-2CF0582ADCB4}"/>
              </a:ext>
            </a:extLst>
          </p:cNvPr>
          <p:cNvSpPr txBox="1">
            <a:spLocks noGrp="1"/>
          </p:cNvSpPr>
          <p:nvPr>
            <p:ph type="sldNum" sz="quarter" idx="8"/>
          </p:nvPr>
        </p:nvSpPr>
        <p:spPr/>
        <p:txBody>
          <a:bodyPr/>
          <a:lstStyle>
            <a:lvl1pPr>
              <a:defRPr/>
            </a:lvl1pPr>
          </a:lstStyle>
          <a:p>
            <a:pPr lvl="0"/>
            <a:fld id="{042F9C6A-6748-684C-95AE-FC57CE899ADF}" type="slidenum">
              <a:t>‹#›</a:t>
            </a:fld>
            <a:endParaRPr lang="en-GB"/>
          </a:p>
        </p:txBody>
      </p:sp>
    </p:spTree>
    <p:extLst>
      <p:ext uri="{BB962C8B-B14F-4D97-AF65-F5344CB8AC3E}">
        <p14:creationId xmlns:p14="http://schemas.microsoft.com/office/powerpoint/2010/main" val="378813438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02B5E-6E60-A8B5-D181-4A02308EC254}"/>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5244DB3B-C3D4-8C64-DC07-74BC55FE0A3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2085BFE-237E-9912-D2B9-C490811D9CD6}"/>
              </a:ext>
            </a:extLst>
          </p:cNvPr>
          <p:cNvSpPr txBox="1">
            <a:spLocks noGrp="1"/>
          </p:cNvSpPr>
          <p:nvPr>
            <p:ph type="dt" sz="half" idx="7"/>
          </p:nvPr>
        </p:nvSpPr>
        <p:spPr/>
        <p:txBody>
          <a:bodyPr/>
          <a:lstStyle>
            <a:lvl1pPr>
              <a:defRPr/>
            </a:lvl1pPr>
          </a:lstStyle>
          <a:p>
            <a:pPr lvl="0"/>
            <a:fld id="{134D017D-4FB0-8E4A-A224-64A083183F23}" type="datetime1">
              <a:rPr lang="en-GB"/>
              <a:pPr lvl="0"/>
              <a:t>13/02/2026</a:t>
            </a:fld>
            <a:endParaRPr lang="en-GB"/>
          </a:p>
        </p:txBody>
      </p:sp>
      <p:sp>
        <p:nvSpPr>
          <p:cNvPr id="5" name="Footer Placeholder 4">
            <a:extLst>
              <a:ext uri="{FF2B5EF4-FFF2-40B4-BE49-F238E27FC236}">
                <a16:creationId xmlns:a16="http://schemas.microsoft.com/office/drawing/2014/main" id="{601D231F-613D-91ED-3455-238DE027B3D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8BC38E0-D8CD-D05A-A3CF-5F3C7E1EC741}"/>
              </a:ext>
            </a:extLst>
          </p:cNvPr>
          <p:cNvSpPr txBox="1">
            <a:spLocks noGrp="1"/>
          </p:cNvSpPr>
          <p:nvPr>
            <p:ph type="sldNum" sz="quarter" idx="8"/>
          </p:nvPr>
        </p:nvSpPr>
        <p:spPr/>
        <p:txBody>
          <a:bodyPr/>
          <a:lstStyle>
            <a:lvl1pPr>
              <a:defRPr/>
            </a:lvl1pPr>
          </a:lstStyle>
          <a:p>
            <a:pPr lvl="0"/>
            <a:fld id="{27701AC1-1E48-AF40-AECC-61EB9519C3D4}" type="slidenum">
              <a:t>‹#›</a:t>
            </a:fld>
            <a:endParaRPr lang="en-GB"/>
          </a:p>
        </p:txBody>
      </p:sp>
    </p:spTree>
    <p:extLst>
      <p:ext uri="{BB962C8B-B14F-4D97-AF65-F5344CB8AC3E}">
        <p14:creationId xmlns:p14="http://schemas.microsoft.com/office/powerpoint/2010/main" val="330761642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19819-CBC5-25C7-8CB3-915CC62E27BE}"/>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40477839-BA70-52A5-5ED2-5D5B7CCD9A28}"/>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B1AB7701-BFCE-504D-D1CA-55D7DBEF7E2A}"/>
              </a:ext>
            </a:extLst>
          </p:cNvPr>
          <p:cNvSpPr txBox="1">
            <a:spLocks noGrp="1"/>
          </p:cNvSpPr>
          <p:nvPr>
            <p:ph type="dt" sz="half" idx="7"/>
          </p:nvPr>
        </p:nvSpPr>
        <p:spPr/>
        <p:txBody>
          <a:bodyPr/>
          <a:lstStyle>
            <a:lvl1pPr>
              <a:defRPr/>
            </a:lvl1pPr>
          </a:lstStyle>
          <a:p>
            <a:pPr lvl="0"/>
            <a:fld id="{2FF628EC-AC1B-0F46-8710-2CC74D544A51}" type="datetime1">
              <a:rPr lang="en-GB"/>
              <a:pPr lvl="0"/>
              <a:t>13/02/2026</a:t>
            </a:fld>
            <a:endParaRPr lang="en-GB"/>
          </a:p>
        </p:txBody>
      </p:sp>
      <p:sp>
        <p:nvSpPr>
          <p:cNvPr id="5" name="Footer Placeholder 4">
            <a:extLst>
              <a:ext uri="{FF2B5EF4-FFF2-40B4-BE49-F238E27FC236}">
                <a16:creationId xmlns:a16="http://schemas.microsoft.com/office/drawing/2014/main" id="{5FC2DCB5-5E0E-50CA-97C1-0417D42915F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DC8E392-DB7D-C0BF-E76D-D88379EB202F}"/>
              </a:ext>
            </a:extLst>
          </p:cNvPr>
          <p:cNvSpPr txBox="1">
            <a:spLocks noGrp="1"/>
          </p:cNvSpPr>
          <p:nvPr>
            <p:ph type="sldNum" sz="quarter" idx="8"/>
          </p:nvPr>
        </p:nvSpPr>
        <p:spPr/>
        <p:txBody>
          <a:bodyPr/>
          <a:lstStyle>
            <a:lvl1pPr>
              <a:defRPr/>
            </a:lvl1pPr>
          </a:lstStyle>
          <a:p>
            <a:pPr lvl="0"/>
            <a:fld id="{68436174-A022-6F41-B0FC-C1B6261685FC}" type="slidenum">
              <a:t>‹#›</a:t>
            </a:fld>
            <a:endParaRPr lang="en-GB"/>
          </a:p>
        </p:txBody>
      </p:sp>
    </p:spTree>
    <p:extLst>
      <p:ext uri="{BB962C8B-B14F-4D97-AF65-F5344CB8AC3E}">
        <p14:creationId xmlns:p14="http://schemas.microsoft.com/office/powerpoint/2010/main" val="3522775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B5912-DD38-2A52-BFA5-3CEF7409618B}"/>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F884CD0D-F26B-422D-95FF-40E7BE306FAF}"/>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8586A69-A479-CECB-DBE1-2238AB164104}"/>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CA5D4EF-0241-EF9F-D30A-A5C5BF9EA4EE}"/>
              </a:ext>
            </a:extLst>
          </p:cNvPr>
          <p:cNvSpPr txBox="1">
            <a:spLocks noGrp="1"/>
          </p:cNvSpPr>
          <p:nvPr>
            <p:ph type="dt" sz="half" idx="7"/>
          </p:nvPr>
        </p:nvSpPr>
        <p:spPr/>
        <p:txBody>
          <a:bodyPr/>
          <a:lstStyle>
            <a:lvl1pPr>
              <a:defRPr/>
            </a:lvl1pPr>
          </a:lstStyle>
          <a:p>
            <a:pPr lvl="0"/>
            <a:fld id="{D97780A1-759D-FE42-83DA-D379ABC969EA}" type="datetime1">
              <a:rPr lang="en-GB"/>
              <a:pPr lvl="0"/>
              <a:t>13/02/2026</a:t>
            </a:fld>
            <a:endParaRPr lang="en-GB"/>
          </a:p>
        </p:txBody>
      </p:sp>
      <p:sp>
        <p:nvSpPr>
          <p:cNvPr id="6" name="Footer Placeholder 5">
            <a:extLst>
              <a:ext uri="{FF2B5EF4-FFF2-40B4-BE49-F238E27FC236}">
                <a16:creationId xmlns:a16="http://schemas.microsoft.com/office/drawing/2014/main" id="{39F51645-B8F1-5D0B-94CC-F84BE4F396E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A93B14B-26AB-5EAB-F3D7-A816138B3065}"/>
              </a:ext>
            </a:extLst>
          </p:cNvPr>
          <p:cNvSpPr txBox="1">
            <a:spLocks noGrp="1"/>
          </p:cNvSpPr>
          <p:nvPr>
            <p:ph type="sldNum" sz="quarter" idx="8"/>
          </p:nvPr>
        </p:nvSpPr>
        <p:spPr/>
        <p:txBody>
          <a:bodyPr/>
          <a:lstStyle>
            <a:lvl1pPr>
              <a:defRPr/>
            </a:lvl1pPr>
          </a:lstStyle>
          <a:p>
            <a:pPr lvl="0"/>
            <a:fld id="{C8AC0AD9-A811-C547-814F-0A615D12F6CA}" type="slidenum">
              <a:t>‹#›</a:t>
            </a:fld>
            <a:endParaRPr lang="en-GB"/>
          </a:p>
        </p:txBody>
      </p:sp>
    </p:spTree>
    <p:extLst>
      <p:ext uri="{BB962C8B-B14F-4D97-AF65-F5344CB8AC3E}">
        <p14:creationId xmlns:p14="http://schemas.microsoft.com/office/powerpoint/2010/main" val="36220226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F2E12-DEFC-BCC4-2AD9-23C050439073}"/>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AC2D7A30-EFA6-BCBA-3C97-46DD460D5F1D}"/>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1CEC344F-8F60-B1A4-6CDB-7FD7BDF32703}"/>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2891C19-E69A-8478-2D60-08E90B7C7DDC}"/>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3BCC12A8-7BD0-1F75-E461-965283511558}"/>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226202E-E755-4CA4-BFDF-7C640016C30B}"/>
              </a:ext>
            </a:extLst>
          </p:cNvPr>
          <p:cNvSpPr txBox="1">
            <a:spLocks noGrp="1"/>
          </p:cNvSpPr>
          <p:nvPr>
            <p:ph type="dt" sz="half" idx="7"/>
          </p:nvPr>
        </p:nvSpPr>
        <p:spPr/>
        <p:txBody>
          <a:bodyPr/>
          <a:lstStyle>
            <a:lvl1pPr>
              <a:defRPr/>
            </a:lvl1pPr>
          </a:lstStyle>
          <a:p>
            <a:pPr lvl="0"/>
            <a:fld id="{7F45691C-2808-E948-9BEA-2CF6FF3DD4A6}" type="datetime1">
              <a:rPr lang="en-GB"/>
              <a:pPr lvl="0"/>
              <a:t>13/02/2026</a:t>
            </a:fld>
            <a:endParaRPr lang="en-GB"/>
          </a:p>
        </p:txBody>
      </p:sp>
      <p:sp>
        <p:nvSpPr>
          <p:cNvPr id="8" name="Footer Placeholder 7">
            <a:extLst>
              <a:ext uri="{FF2B5EF4-FFF2-40B4-BE49-F238E27FC236}">
                <a16:creationId xmlns:a16="http://schemas.microsoft.com/office/drawing/2014/main" id="{B4E6D512-223A-198E-460F-AEE9E7ED0A0C}"/>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F957E28C-0B06-B388-7034-33A257B27855}"/>
              </a:ext>
            </a:extLst>
          </p:cNvPr>
          <p:cNvSpPr txBox="1">
            <a:spLocks noGrp="1"/>
          </p:cNvSpPr>
          <p:nvPr>
            <p:ph type="sldNum" sz="quarter" idx="8"/>
          </p:nvPr>
        </p:nvSpPr>
        <p:spPr/>
        <p:txBody>
          <a:bodyPr/>
          <a:lstStyle>
            <a:lvl1pPr>
              <a:defRPr/>
            </a:lvl1pPr>
          </a:lstStyle>
          <a:p>
            <a:pPr lvl="0"/>
            <a:fld id="{3237EC3C-5DC0-EF4F-948B-9E9C1B0D8357}" type="slidenum">
              <a:t>‹#›</a:t>
            </a:fld>
            <a:endParaRPr lang="en-GB"/>
          </a:p>
        </p:txBody>
      </p:sp>
    </p:spTree>
    <p:extLst>
      <p:ext uri="{BB962C8B-B14F-4D97-AF65-F5344CB8AC3E}">
        <p14:creationId xmlns:p14="http://schemas.microsoft.com/office/powerpoint/2010/main" val="1085211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93DF7-4720-7783-FC35-3CCF01FA0238}"/>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0C656B44-1B11-E62F-4B4C-02F46B82C61F}"/>
              </a:ext>
            </a:extLst>
          </p:cNvPr>
          <p:cNvSpPr txBox="1">
            <a:spLocks noGrp="1"/>
          </p:cNvSpPr>
          <p:nvPr>
            <p:ph type="dt" sz="half" idx="7"/>
          </p:nvPr>
        </p:nvSpPr>
        <p:spPr/>
        <p:txBody>
          <a:bodyPr/>
          <a:lstStyle>
            <a:lvl1pPr>
              <a:defRPr/>
            </a:lvl1pPr>
          </a:lstStyle>
          <a:p>
            <a:pPr lvl="0"/>
            <a:fld id="{402A099D-EC54-6647-B7D4-CD304D7D880A}" type="datetime1">
              <a:rPr lang="en-GB"/>
              <a:pPr lvl="0"/>
              <a:t>13/02/2026</a:t>
            </a:fld>
            <a:endParaRPr lang="en-GB"/>
          </a:p>
        </p:txBody>
      </p:sp>
      <p:sp>
        <p:nvSpPr>
          <p:cNvPr id="4" name="Footer Placeholder 3">
            <a:extLst>
              <a:ext uri="{FF2B5EF4-FFF2-40B4-BE49-F238E27FC236}">
                <a16:creationId xmlns:a16="http://schemas.microsoft.com/office/drawing/2014/main" id="{FD5CD169-9955-7F31-80E0-530DC80F2149}"/>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1EDA497-C59F-7DF9-7594-C39C0359AAC1}"/>
              </a:ext>
            </a:extLst>
          </p:cNvPr>
          <p:cNvSpPr txBox="1">
            <a:spLocks noGrp="1"/>
          </p:cNvSpPr>
          <p:nvPr>
            <p:ph type="sldNum" sz="quarter" idx="8"/>
          </p:nvPr>
        </p:nvSpPr>
        <p:spPr/>
        <p:txBody>
          <a:bodyPr/>
          <a:lstStyle>
            <a:lvl1pPr>
              <a:defRPr/>
            </a:lvl1pPr>
          </a:lstStyle>
          <a:p>
            <a:pPr lvl="0"/>
            <a:fld id="{755B3A3C-6471-0D4F-B056-ABAE917FB819}" type="slidenum">
              <a:t>‹#›</a:t>
            </a:fld>
            <a:endParaRPr lang="en-GB"/>
          </a:p>
        </p:txBody>
      </p:sp>
    </p:spTree>
    <p:extLst>
      <p:ext uri="{BB962C8B-B14F-4D97-AF65-F5344CB8AC3E}">
        <p14:creationId xmlns:p14="http://schemas.microsoft.com/office/powerpoint/2010/main" val="744841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F60132-0C89-8E86-7A5D-7C0011480DDC}"/>
              </a:ext>
            </a:extLst>
          </p:cNvPr>
          <p:cNvSpPr txBox="1">
            <a:spLocks noGrp="1"/>
          </p:cNvSpPr>
          <p:nvPr>
            <p:ph type="dt" sz="half" idx="7"/>
          </p:nvPr>
        </p:nvSpPr>
        <p:spPr/>
        <p:txBody>
          <a:bodyPr/>
          <a:lstStyle>
            <a:lvl1pPr>
              <a:defRPr/>
            </a:lvl1pPr>
          </a:lstStyle>
          <a:p>
            <a:pPr lvl="0"/>
            <a:fld id="{983FC854-DE7F-8747-8CB3-FECECEFDCECA}" type="datetime1">
              <a:rPr lang="en-GB"/>
              <a:pPr lvl="0"/>
              <a:t>13/02/2026</a:t>
            </a:fld>
            <a:endParaRPr lang="en-GB"/>
          </a:p>
        </p:txBody>
      </p:sp>
      <p:sp>
        <p:nvSpPr>
          <p:cNvPr id="3" name="Footer Placeholder 2">
            <a:extLst>
              <a:ext uri="{FF2B5EF4-FFF2-40B4-BE49-F238E27FC236}">
                <a16:creationId xmlns:a16="http://schemas.microsoft.com/office/drawing/2014/main" id="{21F9E4B2-3D78-43A4-FACE-FAFE5D8D86AD}"/>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CD1B977F-BE88-384C-C5CA-557ABB6ACD16}"/>
              </a:ext>
            </a:extLst>
          </p:cNvPr>
          <p:cNvSpPr txBox="1">
            <a:spLocks noGrp="1"/>
          </p:cNvSpPr>
          <p:nvPr>
            <p:ph type="sldNum" sz="quarter" idx="8"/>
          </p:nvPr>
        </p:nvSpPr>
        <p:spPr/>
        <p:txBody>
          <a:bodyPr/>
          <a:lstStyle>
            <a:lvl1pPr>
              <a:defRPr/>
            </a:lvl1pPr>
          </a:lstStyle>
          <a:p>
            <a:pPr lvl="0"/>
            <a:fld id="{9BB9D7B1-77F9-8B45-9A75-BBB6B71FFA71}" type="slidenum">
              <a:t>‹#›</a:t>
            </a:fld>
            <a:endParaRPr lang="en-GB"/>
          </a:p>
        </p:txBody>
      </p:sp>
    </p:spTree>
    <p:extLst>
      <p:ext uri="{BB962C8B-B14F-4D97-AF65-F5344CB8AC3E}">
        <p14:creationId xmlns:p14="http://schemas.microsoft.com/office/powerpoint/2010/main" val="4184957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FD56E-F84A-66B4-CFCE-2A6C9AFB6302}"/>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48AD2C24-81CF-455A-83F3-E1DCD90833D4}"/>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C0FFBC7-CA1E-D206-EA8D-620D3CA9C295}"/>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97A6D09E-9ACD-1A65-421C-6404B1FC5F49}"/>
              </a:ext>
            </a:extLst>
          </p:cNvPr>
          <p:cNvSpPr txBox="1">
            <a:spLocks noGrp="1"/>
          </p:cNvSpPr>
          <p:nvPr>
            <p:ph type="dt" sz="half" idx="7"/>
          </p:nvPr>
        </p:nvSpPr>
        <p:spPr/>
        <p:txBody>
          <a:bodyPr/>
          <a:lstStyle>
            <a:lvl1pPr>
              <a:defRPr/>
            </a:lvl1pPr>
          </a:lstStyle>
          <a:p>
            <a:pPr lvl="0"/>
            <a:fld id="{5CD1A7E1-9FF8-324D-A9A3-0AF7645FFC4B}" type="datetime1">
              <a:rPr lang="en-GB"/>
              <a:pPr lvl="0"/>
              <a:t>13/02/2026</a:t>
            </a:fld>
            <a:endParaRPr lang="en-GB"/>
          </a:p>
        </p:txBody>
      </p:sp>
      <p:sp>
        <p:nvSpPr>
          <p:cNvPr id="6" name="Footer Placeholder 5">
            <a:extLst>
              <a:ext uri="{FF2B5EF4-FFF2-40B4-BE49-F238E27FC236}">
                <a16:creationId xmlns:a16="http://schemas.microsoft.com/office/drawing/2014/main" id="{2DE25107-A186-047C-B5AF-06EBED833CB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190938A-8348-4B08-55E5-2D67F619D1FF}"/>
              </a:ext>
            </a:extLst>
          </p:cNvPr>
          <p:cNvSpPr txBox="1">
            <a:spLocks noGrp="1"/>
          </p:cNvSpPr>
          <p:nvPr>
            <p:ph type="sldNum" sz="quarter" idx="8"/>
          </p:nvPr>
        </p:nvSpPr>
        <p:spPr/>
        <p:txBody>
          <a:bodyPr/>
          <a:lstStyle>
            <a:lvl1pPr>
              <a:defRPr/>
            </a:lvl1pPr>
          </a:lstStyle>
          <a:p>
            <a:pPr lvl="0"/>
            <a:fld id="{A511DF1B-A7CD-7148-81E8-4D450E560DA7}" type="slidenum">
              <a:t>‹#›</a:t>
            </a:fld>
            <a:endParaRPr lang="en-GB"/>
          </a:p>
        </p:txBody>
      </p:sp>
    </p:spTree>
    <p:extLst>
      <p:ext uri="{BB962C8B-B14F-4D97-AF65-F5344CB8AC3E}">
        <p14:creationId xmlns:p14="http://schemas.microsoft.com/office/powerpoint/2010/main" val="1718397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1ED3-F562-25D8-C2CE-BEBCE3EBF9B6}"/>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0704846D-742B-374E-9DD9-069C63B3214F}"/>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28D1CFB8-B21F-663A-A231-96E6705EA2C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C8CD5A42-C7CB-C989-CD37-3A74ED772166}"/>
              </a:ext>
            </a:extLst>
          </p:cNvPr>
          <p:cNvSpPr txBox="1">
            <a:spLocks noGrp="1"/>
          </p:cNvSpPr>
          <p:nvPr>
            <p:ph type="dt" sz="half" idx="7"/>
          </p:nvPr>
        </p:nvSpPr>
        <p:spPr/>
        <p:txBody>
          <a:bodyPr/>
          <a:lstStyle>
            <a:lvl1pPr>
              <a:defRPr/>
            </a:lvl1pPr>
          </a:lstStyle>
          <a:p>
            <a:pPr lvl="0"/>
            <a:fld id="{1EEFB2A2-0BB0-714D-BEF5-8AB2E2B72DD2}" type="datetime1">
              <a:rPr lang="en-GB"/>
              <a:pPr lvl="0"/>
              <a:t>13/02/2026</a:t>
            </a:fld>
            <a:endParaRPr lang="en-GB"/>
          </a:p>
        </p:txBody>
      </p:sp>
      <p:sp>
        <p:nvSpPr>
          <p:cNvPr id="6" name="Footer Placeholder 5">
            <a:extLst>
              <a:ext uri="{FF2B5EF4-FFF2-40B4-BE49-F238E27FC236}">
                <a16:creationId xmlns:a16="http://schemas.microsoft.com/office/drawing/2014/main" id="{23173C72-4BE5-AC34-5034-C5A539EC719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1C61982-6DAF-8DF8-5797-9C995CF99434}"/>
              </a:ext>
            </a:extLst>
          </p:cNvPr>
          <p:cNvSpPr txBox="1">
            <a:spLocks noGrp="1"/>
          </p:cNvSpPr>
          <p:nvPr>
            <p:ph type="sldNum" sz="quarter" idx="8"/>
          </p:nvPr>
        </p:nvSpPr>
        <p:spPr/>
        <p:txBody>
          <a:bodyPr/>
          <a:lstStyle>
            <a:lvl1pPr>
              <a:defRPr/>
            </a:lvl1pPr>
          </a:lstStyle>
          <a:p>
            <a:pPr lvl="0"/>
            <a:fld id="{F9A02735-345A-5C44-BCBE-C3A6CA223AC4}" type="slidenum">
              <a:t>‹#›</a:t>
            </a:fld>
            <a:endParaRPr lang="en-GB"/>
          </a:p>
        </p:txBody>
      </p:sp>
    </p:spTree>
    <p:extLst>
      <p:ext uri="{BB962C8B-B14F-4D97-AF65-F5344CB8AC3E}">
        <p14:creationId xmlns:p14="http://schemas.microsoft.com/office/powerpoint/2010/main" val="1306180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0B914-8DBF-CF03-E305-88CA3EB7A2C3}"/>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8181C9D5-C5A8-0FBF-85C3-B5C2C4C9EEB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2DEEB5-4F19-EC55-8893-C2886C2B28FF}"/>
              </a:ext>
            </a:extLst>
          </p:cNvPr>
          <p:cNvSpPr txBox="1">
            <a:spLocks noGrp="1"/>
          </p:cNvSpPr>
          <p:nvPr>
            <p:ph type="dt" sz="half" idx="7"/>
          </p:nvPr>
        </p:nvSpPr>
        <p:spPr/>
        <p:txBody>
          <a:bodyPr/>
          <a:lstStyle>
            <a:lvl1pPr>
              <a:defRPr/>
            </a:lvl1pPr>
          </a:lstStyle>
          <a:p>
            <a:pPr lvl="0"/>
            <a:fld id="{52391F7D-3DBB-A54C-B05D-8E13CAEE6227}" type="datetime1">
              <a:rPr lang="en-GB"/>
              <a:pPr lvl="0"/>
              <a:t>13/02/2026</a:t>
            </a:fld>
            <a:endParaRPr lang="en-GB"/>
          </a:p>
        </p:txBody>
      </p:sp>
      <p:sp>
        <p:nvSpPr>
          <p:cNvPr id="5" name="Footer Placeholder 4">
            <a:extLst>
              <a:ext uri="{FF2B5EF4-FFF2-40B4-BE49-F238E27FC236}">
                <a16:creationId xmlns:a16="http://schemas.microsoft.com/office/drawing/2014/main" id="{30B857E9-5496-3C6E-8825-817F1284EA3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E8BD464-1A8A-E2D8-8132-9FFBCCD0E268}"/>
              </a:ext>
            </a:extLst>
          </p:cNvPr>
          <p:cNvSpPr txBox="1">
            <a:spLocks noGrp="1"/>
          </p:cNvSpPr>
          <p:nvPr>
            <p:ph type="sldNum" sz="quarter" idx="8"/>
          </p:nvPr>
        </p:nvSpPr>
        <p:spPr/>
        <p:txBody>
          <a:bodyPr/>
          <a:lstStyle>
            <a:lvl1pPr>
              <a:defRPr/>
            </a:lvl1pPr>
          </a:lstStyle>
          <a:p>
            <a:pPr lvl="0"/>
            <a:fld id="{5B3DFC56-0CD6-7F4F-9E20-7738C57277E6}" type="slidenum">
              <a:t>‹#›</a:t>
            </a:fld>
            <a:endParaRPr lang="en-GB"/>
          </a:p>
        </p:txBody>
      </p:sp>
    </p:spTree>
    <p:extLst>
      <p:ext uri="{BB962C8B-B14F-4D97-AF65-F5344CB8AC3E}">
        <p14:creationId xmlns:p14="http://schemas.microsoft.com/office/powerpoint/2010/main" val="2301184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02796A-606A-0D19-DAD0-020183D23F53}"/>
              </a:ext>
            </a:extLst>
          </p:cNvPr>
          <p:cNvSpPr txBox="1">
            <a:spLocks noGrp="1"/>
          </p:cNvSpPr>
          <p:nvPr>
            <p:ph type="title" orient="vert"/>
          </p:nvPr>
        </p:nvSpPr>
        <p:spPr>
          <a:xfrm>
            <a:off x="8724903" y="365129"/>
            <a:ext cx="2628900"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26BFDEC4-96EC-4854-EFBB-60A35638072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286B10F-8B3A-9332-6F80-E4F7E9DE9B44}"/>
              </a:ext>
            </a:extLst>
          </p:cNvPr>
          <p:cNvSpPr txBox="1">
            <a:spLocks noGrp="1"/>
          </p:cNvSpPr>
          <p:nvPr>
            <p:ph type="dt" sz="half" idx="7"/>
          </p:nvPr>
        </p:nvSpPr>
        <p:spPr/>
        <p:txBody>
          <a:bodyPr/>
          <a:lstStyle>
            <a:lvl1pPr>
              <a:defRPr/>
            </a:lvl1pPr>
          </a:lstStyle>
          <a:p>
            <a:pPr lvl="0"/>
            <a:fld id="{2B399F06-8824-1545-8FD8-0F99AC10286C}" type="datetime1">
              <a:rPr lang="en-GB"/>
              <a:pPr lvl="0"/>
              <a:t>13/02/2026</a:t>
            </a:fld>
            <a:endParaRPr lang="en-GB"/>
          </a:p>
        </p:txBody>
      </p:sp>
      <p:sp>
        <p:nvSpPr>
          <p:cNvPr id="5" name="Footer Placeholder 4">
            <a:extLst>
              <a:ext uri="{FF2B5EF4-FFF2-40B4-BE49-F238E27FC236}">
                <a16:creationId xmlns:a16="http://schemas.microsoft.com/office/drawing/2014/main" id="{B9346051-80CE-9AE9-AB07-216E6B498FB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93CDA28-9769-0B57-6899-D6A524CEBEF1}"/>
              </a:ext>
            </a:extLst>
          </p:cNvPr>
          <p:cNvSpPr txBox="1">
            <a:spLocks noGrp="1"/>
          </p:cNvSpPr>
          <p:nvPr>
            <p:ph type="sldNum" sz="quarter" idx="8"/>
          </p:nvPr>
        </p:nvSpPr>
        <p:spPr/>
        <p:txBody>
          <a:bodyPr/>
          <a:lstStyle>
            <a:lvl1pPr>
              <a:defRPr/>
            </a:lvl1pPr>
          </a:lstStyle>
          <a:p>
            <a:pPr lvl="0"/>
            <a:fld id="{8D9BF16C-8893-8D42-9533-2C1D7CA067E5}" type="slidenum">
              <a:t>‹#›</a:t>
            </a:fld>
            <a:endParaRPr lang="en-GB"/>
          </a:p>
        </p:txBody>
      </p:sp>
    </p:spTree>
    <p:extLst>
      <p:ext uri="{BB962C8B-B14F-4D97-AF65-F5344CB8AC3E}">
        <p14:creationId xmlns:p14="http://schemas.microsoft.com/office/powerpoint/2010/main" val="614903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8B0BD0-CC8C-26B2-5DF2-0E423B04C617}"/>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EE848F38-0485-727E-79DD-6D4C8331E7A5}"/>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7AD616B-CD8F-4503-4BDC-0E400EF9E0A6}"/>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FAFC1733-9238-AA40-A082-21F0EAC3F8AB}" type="datetime1">
              <a:rPr lang="en-GB"/>
              <a:pPr lvl="0"/>
              <a:t>13/02/2026</a:t>
            </a:fld>
            <a:endParaRPr lang="en-GB"/>
          </a:p>
        </p:txBody>
      </p:sp>
      <p:sp>
        <p:nvSpPr>
          <p:cNvPr id="5" name="Footer Placeholder 4">
            <a:extLst>
              <a:ext uri="{FF2B5EF4-FFF2-40B4-BE49-F238E27FC236}">
                <a16:creationId xmlns:a16="http://schemas.microsoft.com/office/drawing/2014/main" id="{0838467E-8DCD-051D-ECBF-C3CB05648909}"/>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3D70FFE8-FBEA-FAC4-A24F-8C9E22789452}"/>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DBC195FE-B3CF-0445-B5C1-BF89B8726771}"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slidehunter.com/powerpoint-templates/healthcare-powerpoint-template/"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hyperlink" Target="https://pressbooks.library.ryerson.ca/communicationnursing/chapter/factors-influencing-interprofessional-communication/"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security.org/how-secure-is-my-password/#:~:text=Our%20%E2%80%9Chow%20secure%20is%20your,database%20of%20common%20weak%20password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31E4A-D977-62F8-76DB-AD5C713A85DD}"/>
              </a:ext>
            </a:extLst>
          </p:cNvPr>
          <p:cNvSpPr txBox="1">
            <a:spLocks noGrp="1"/>
          </p:cNvSpPr>
          <p:nvPr>
            <p:ph type="ctrTitle"/>
          </p:nvPr>
        </p:nvSpPr>
        <p:spPr>
          <a:xfrm>
            <a:off x="1082842" y="228601"/>
            <a:ext cx="9464845" cy="3083642"/>
          </a:xfrm>
        </p:spPr>
        <p:txBody>
          <a:bodyPr>
            <a:normAutofit fontScale="90000"/>
          </a:bodyPr>
          <a:lstStyle/>
          <a:p>
            <a:pPr lvl="0"/>
            <a:br>
              <a:rPr lang="en-GB" sz="2200" b="1" u="sng"/>
            </a:br>
            <a:br>
              <a:rPr lang="en-GB" sz="2200" b="1" u="sng"/>
            </a:br>
            <a:br>
              <a:rPr lang="en-GB" sz="2200" b="1" u="sng"/>
            </a:br>
            <a:br>
              <a:rPr lang="en-GB" sz="2700" b="1" u="sng"/>
            </a:br>
            <a:br>
              <a:rPr lang="en-GB" sz="2700" b="1" u="sng"/>
            </a:br>
            <a:br>
              <a:rPr lang="en-GB" sz="2700" b="1" u="sng"/>
            </a:br>
            <a:r>
              <a:rPr lang="en-GB" sz="2700" b="1" u="sng"/>
              <a:t>Name: </a:t>
            </a:r>
            <a:r>
              <a:rPr lang="en-GB" sz="2700" b="1" u="sng" err="1"/>
              <a:t>Samia,Saman,Terri</a:t>
            </a:r>
            <a:br>
              <a:rPr lang="en-GB" sz="2700" b="1" u="sng"/>
            </a:br>
            <a:r>
              <a:rPr lang="en-GB" sz="2700" b="1" u="sng"/>
              <a:t>Student Number: </a:t>
            </a:r>
            <a:br>
              <a:rPr lang="en-GB" sz="2700" b="1" u="sng"/>
            </a:br>
            <a:r>
              <a:rPr lang="en-GB" sz="2700" b="1" u="sng"/>
              <a:t>2526214, </a:t>
            </a:r>
            <a:r>
              <a:rPr lang="en-GB" sz="2700" b="1" u="sng">
                <a:solidFill>
                  <a:srgbClr val="FF0000"/>
                </a:solidFill>
              </a:rPr>
              <a:t>2519576</a:t>
            </a:r>
            <a:r>
              <a:rPr lang="en-GB" sz="2700" b="1" u="sng"/>
              <a:t>,</a:t>
            </a:r>
            <a:br>
              <a:rPr lang="en-GB" sz="2700" b="1" u="sng"/>
            </a:br>
            <a:r>
              <a:rPr lang="en-GB" sz="2700" b="1" u="sng">
                <a:solidFill>
                  <a:srgbClr val="7030A0"/>
                </a:solidFill>
              </a:rPr>
              <a:t>2016545</a:t>
            </a:r>
            <a:br>
              <a:rPr lang="en-GB" sz="2700" b="1" u="sng">
                <a:solidFill>
                  <a:srgbClr val="7030A0"/>
                </a:solidFill>
              </a:rPr>
            </a:br>
            <a:r>
              <a:rPr lang="en-GB" sz="2700" b="1" u="sng">
                <a:solidFill>
                  <a:schemeClr val="tx1"/>
                </a:solidFill>
              </a:rPr>
              <a:t>Module code: LCHS4007_BIRM</a:t>
            </a:r>
            <a:br>
              <a:rPr lang="en-GB" sz="2700" b="1" u="sng">
                <a:solidFill>
                  <a:schemeClr val="tx1"/>
                </a:solidFill>
              </a:rPr>
            </a:br>
            <a:r>
              <a:rPr lang="en-GB" sz="2700" b="1" u="sng">
                <a:solidFill>
                  <a:schemeClr val="tx1"/>
                </a:solidFill>
              </a:rPr>
              <a:t>Lecturer Name: Justin Okoli</a:t>
            </a:r>
            <a:br>
              <a:rPr lang="en-GB" sz="2700" b="1" u="sng">
                <a:solidFill>
                  <a:schemeClr val="tx1"/>
                </a:solidFill>
              </a:rPr>
            </a:br>
            <a:endParaRPr lang="en-GB" sz="2700" b="1" u="sng">
              <a:solidFill>
                <a:schemeClr val="tx1"/>
              </a:solidFill>
            </a:endParaRPr>
          </a:p>
        </p:txBody>
      </p:sp>
      <p:sp>
        <p:nvSpPr>
          <p:cNvPr id="3" name="Subtitle 2">
            <a:extLst>
              <a:ext uri="{FF2B5EF4-FFF2-40B4-BE49-F238E27FC236}">
                <a16:creationId xmlns:a16="http://schemas.microsoft.com/office/drawing/2014/main" id="{0A33B489-ADCA-18C7-8692-0FD3D0CC1599}"/>
              </a:ext>
            </a:extLst>
          </p:cNvPr>
          <p:cNvSpPr txBox="1">
            <a:spLocks noGrp="1"/>
          </p:cNvSpPr>
          <p:nvPr>
            <p:ph type="subTitle" idx="1"/>
          </p:nvPr>
        </p:nvSpPr>
        <p:spPr>
          <a:xfrm>
            <a:off x="1524000" y="3097679"/>
            <a:ext cx="9144000" cy="1655758"/>
          </a:xfrm>
        </p:spPr>
        <p:txBody>
          <a:bodyPr>
            <a:normAutofit/>
          </a:bodyPr>
          <a:lstStyle/>
          <a:p>
            <a:r>
              <a:rPr lang="en-US" sz="4400" b="1">
                <a:solidFill>
                  <a:srgbClr val="C00000"/>
                </a:solidFill>
              </a:rPr>
              <a:t>Greenfield Home Care Agency </a:t>
            </a:r>
          </a:p>
        </p:txBody>
      </p:sp>
      <p:pic>
        <p:nvPicPr>
          <p:cNvPr id="4" name="Picture 3" descr="Old Nursing Home Free Stock Photo - Public Domain Pictures">
            <a:extLst>
              <a:ext uri="{FF2B5EF4-FFF2-40B4-BE49-F238E27FC236}">
                <a16:creationId xmlns:a16="http://schemas.microsoft.com/office/drawing/2014/main" id="{B4083602-6950-67EE-BE4C-111FF576030F}"/>
              </a:ext>
            </a:extLst>
          </p:cNvPr>
          <p:cNvPicPr>
            <a:picLocks noChangeAspect="1"/>
          </p:cNvPicPr>
          <p:nvPr/>
        </p:nvPicPr>
        <p:blipFill>
          <a:blip r:embed="rId3"/>
          <a:srcRect t="1447" r="-2" b="-2"/>
          <a:stretch>
            <a:fillRect/>
          </a:stretch>
        </p:blipFill>
        <p:spPr>
          <a:xfrm>
            <a:off x="3939680" y="4145333"/>
            <a:ext cx="3542626" cy="2332868"/>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C5EF7-AE6C-2EAF-C8D5-80D43B4CDBE7}"/>
              </a:ext>
            </a:extLst>
          </p:cNvPr>
          <p:cNvSpPr txBox="1">
            <a:spLocks noGrp="1"/>
          </p:cNvSpPr>
          <p:nvPr>
            <p:ph type="title"/>
          </p:nvPr>
        </p:nvSpPr>
        <p:spPr>
          <a:xfrm>
            <a:off x="838197" y="0"/>
            <a:ext cx="10515600" cy="1690688"/>
          </a:xfrm>
        </p:spPr>
        <p:txBody>
          <a:bodyPr>
            <a:normAutofit fontScale="90000"/>
          </a:bodyPr>
          <a:lstStyle/>
          <a:p>
            <a:pPr lvl="0"/>
            <a:br>
              <a:rPr lang="en-GB" b="1" u="sng"/>
            </a:br>
            <a:r>
              <a:rPr lang="en-GB" b="1" u="sng"/>
              <a:t>Introduction to PowerPoint</a:t>
            </a:r>
            <a:br>
              <a:rPr lang="en-GB" b="1" u="sng"/>
            </a:br>
            <a:r>
              <a:rPr lang="en-GB" b="1" u="sng"/>
              <a:t>Group member 1-</a:t>
            </a:r>
            <a:br>
              <a:rPr lang="en-GB" b="1" u="sng"/>
            </a:br>
            <a:endParaRPr lang="en-GB" b="1" u="sng"/>
          </a:p>
        </p:txBody>
      </p:sp>
      <p:graphicFrame>
        <p:nvGraphicFramePr>
          <p:cNvPr id="4" name="Content Placeholder 3">
            <a:extLst>
              <a:ext uri="{FF2B5EF4-FFF2-40B4-BE49-F238E27FC236}">
                <a16:creationId xmlns:a16="http://schemas.microsoft.com/office/drawing/2014/main" id="{CF8E2920-4000-29AF-922B-280C74550471}"/>
              </a:ext>
            </a:extLst>
          </p:cNvPr>
          <p:cNvGraphicFramePr>
            <a:graphicFrameLocks noGrp="1"/>
          </p:cNvGraphicFramePr>
          <p:nvPr>
            <p:ph idx="1"/>
            <p:extLst>
              <p:ext uri="{D42A27DB-BD31-4B8C-83A1-F6EECF244321}">
                <p14:modId xmlns:p14="http://schemas.microsoft.com/office/powerpoint/2010/main" val="664761704"/>
              </p:ext>
            </p:extLst>
          </p:nvPr>
        </p:nvGraphicFramePr>
        <p:xfrm>
          <a:off x="673768" y="1311442"/>
          <a:ext cx="10680029" cy="51735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0D64C-BE54-C582-3AC1-3C484EBF9BAE}"/>
              </a:ext>
            </a:extLst>
          </p:cNvPr>
          <p:cNvSpPr txBox="1">
            <a:spLocks noGrp="1"/>
          </p:cNvSpPr>
          <p:nvPr>
            <p:ph type="title"/>
          </p:nvPr>
        </p:nvSpPr>
        <p:spPr/>
        <p:txBody>
          <a:bodyPr/>
          <a:lstStyle/>
          <a:p>
            <a:pPr lvl="0"/>
            <a:r>
              <a:rPr lang="en-GB" b="1" u="sng"/>
              <a:t>Current practise against PowerPoint based approach</a:t>
            </a:r>
          </a:p>
        </p:txBody>
      </p:sp>
      <p:sp>
        <p:nvSpPr>
          <p:cNvPr id="3" name="Content Placeholder 2">
            <a:extLst>
              <a:ext uri="{FF2B5EF4-FFF2-40B4-BE49-F238E27FC236}">
                <a16:creationId xmlns:a16="http://schemas.microsoft.com/office/drawing/2014/main" id="{E651A2C5-9626-3048-028F-8C5ECDB6C901}"/>
              </a:ext>
            </a:extLst>
          </p:cNvPr>
          <p:cNvSpPr txBox="1">
            <a:spLocks noGrp="1"/>
          </p:cNvSpPr>
          <p:nvPr>
            <p:ph idx="1"/>
          </p:nvPr>
        </p:nvSpPr>
        <p:spPr/>
        <p:txBody>
          <a:bodyPr/>
          <a:lstStyle/>
          <a:p>
            <a:pPr lvl="0"/>
            <a:r>
              <a:rPr lang="en-GB"/>
              <a:t>Greenfield Home Care has staff use paper notes which causes mistakes and makes it hard to update each other on visits.</a:t>
            </a:r>
          </a:p>
          <a:p>
            <a:pPr lvl="0"/>
            <a:r>
              <a:rPr lang="en-GB"/>
              <a:t>PowerPoint lets them see schedules for their work, track when they have been to a patient, how many medications are taken by that patient and the amount of each, so that no one is in the dark, reducing errors.</a:t>
            </a:r>
          </a:p>
          <a:p>
            <a:pPr marL="0" lvl="0" indent="0">
              <a:buNone/>
            </a:pPr>
            <a:endParaRPr lang="en-GB"/>
          </a:p>
          <a:p>
            <a:pPr lvl="0"/>
            <a:endParaRPr lang="en-GB"/>
          </a:p>
        </p:txBody>
      </p:sp>
      <p:sp>
        <p:nvSpPr>
          <p:cNvPr id="4" name="TextBox 3">
            <a:extLst>
              <a:ext uri="{FF2B5EF4-FFF2-40B4-BE49-F238E27FC236}">
                <a16:creationId xmlns:a16="http://schemas.microsoft.com/office/drawing/2014/main" id="{DBC6F2F4-D956-6246-055C-E71A747625D6}"/>
              </a:ext>
            </a:extLst>
          </p:cNvPr>
          <p:cNvSpPr txBox="1"/>
          <p:nvPr/>
        </p:nvSpPr>
        <p:spPr>
          <a:xfrm>
            <a:off x="838197" y="4487901"/>
            <a:ext cx="8262258" cy="209288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C00000"/>
                </a:solidFill>
                <a:uFillTx/>
                <a:latin typeface="Aptos"/>
              </a:rPr>
              <a:t>Improved tasks: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C00000"/>
                </a:solidFill>
                <a:uFillTx/>
                <a:latin typeface="Aptos"/>
              </a:rPr>
              <a:t>Staff schedules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C00000"/>
                </a:solidFill>
                <a:uFillTx/>
                <a:latin typeface="Aptos"/>
              </a:rPr>
              <a:t>Visit tracers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C00000"/>
                </a:solidFill>
                <a:uFillTx/>
                <a:latin typeface="Aptos"/>
              </a:rPr>
              <a:t>Medication records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5" name="Content Placeholder 7" descr="A group of medical icons&#10;&#10;AI-generated content may be incorrect.">
            <a:extLst>
              <a:ext uri="{FF2B5EF4-FFF2-40B4-BE49-F238E27FC236}">
                <a16:creationId xmlns:a16="http://schemas.microsoft.com/office/drawing/2014/main" id="{50BE2779-E4E5-3167-3007-B29575ACE09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21701" y="4001295"/>
            <a:ext cx="4284036" cy="22540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DEF8F-5648-A05F-724E-37EC8B617D0F}"/>
              </a:ext>
            </a:extLst>
          </p:cNvPr>
          <p:cNvSpPr txBox="1">
            <a:spLocks noGrp="1"/>
          </p:cNvSpPr>
          <p:nvPr>
            <p:ph type="title"/>
          </p:nvPr>
        </p:nvSpPr>
        <p:spPr/>
        <p:txBody>
          <a:bodyPr>
            <a:normAutofit fontScale="90000"/>
          </a:bodyPr>
          <a:lstStyle/>
          <a:p>
            <a:br>
              <a:rPr lang="en-GB" b="1" u="sng"/>
            </a:br>
            <a:r>
              <a:rPr lang="en-GB" b="1" u="sng"/>
              <a:t>Benefits of using </a:t>
            </a:r>
            <a:r>
              <a:rPr lang="en-GB" b="1" u="sng" err="1"/>
              <a:t>Powerpoint</a:t>
            </a:r>
            <a:r>
              <a:rPr lang="en-GB" b="1" u="sng"/>
              <a:t> at Greenfield </a:t>
            </a:r>
            <a:br>
              <a:rPr lang="en-GB" b="1" u="sng"/>
            </a:br>
            <a:br>
              <a:rPr lang="en-GB"/>
            </a:br>
            <a:endParaRPr lang="en-GB" b="1" u="sng"/>
          </a:p>
        </p:txBody>
      </p:sp>
      <p:graphicFrame>
        <p:nvGraphicFramePr>
          <p:cNvPr id="4" name="Content Placeholder 3">
            <a:extLst>
              <a:ext uri="{FF2B5EF4-FFF2-40B4-BE49-F238E27FC236}">
                <a16:creationId xmlns:a16="http://schemas.microsoft.com/office/drawing/2014/main" id="{F8020151-888B-8A92-E933-7974269EE0A3}"/>
              </a:ext>
            </a:extLst>
          </p:cNvPr>
          <p:cNvGraphicFramePr>
            <a:graphicFrameLocks noGrp="1"/>
          </p:cNvGraphicFramePr>
          <p:nvPr>
            <p:ph idx="1"/>
            <p:extLst>
              <p:ext uri="{D42A27DB-BD31-4B8C-83A1-F6EECF244321}">
                <p14:modId xmlns:p14="http://schemas.microsoft.com/office/powerpoint/2010/main" val="2480488792"/>
              </p:ext>
            </p:extLst>
          </p:nvPr>
        </p:nvGraphicFramePr>
        <p:xfrm>
          <a:off x="981977" y="1710608"/>
          <a:ext cx="10515600" cy="47826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838EC-C45D-B319-8888-70F173EBB80E}"/>
              </a:ext>
            </a:extLst>
          </p:cNvPr>
          <p:cNvSpPr txBox="1">
            <a:spLocks noGrp="1"/>
          </p:cNvSpPr>
          <p:nvPr>
            <p:ph type="title"/>
          </p:nvPr>
        </p:nvSpPr>
        <p:spPr/>
        <p:txBody>
          <a:bodyPr>
            <a:normAutofit/>
          </a:bodyPr>
          <a:lstStyle/>
          <a:p>
            <a:r>
              <a:rPr lang="en-GB" b="1" u="sng"/>
              <a:t>Limitations and conclusion </a:t>
            </a:r>
            <a:br>
              <a:rPr lang="en-GB" b="1" u="sng"/>
            </a:br>
            <a:r>
              <a:rPr lang="en-GB" sz="1200"/>
              <a:t>OECD. (2020). </a:t>
            </a:r>
            <a:endParaRPr lang="en-GB" b="1" u="sng"/>
          </a:p>
        </p:txBody>
      </p:sp>
      <p:sp>
        <p:nvSpPr>
          <p:cNvPr id="3" name="Content Placeholder 2">
            <a:extLst>
              <a:ext uri="{FF2B5EF4-FFF2-40B4-BE49-F238E27FC236}">
                <a16:creationId xmlns:a16="http://schemas.microsoft.com/office/drawing/2014/main" id="{AC78F328-C9D4-BB7D-51D2-1C38B1B25B8C}"/>
              </a:ext>
            </a:extLst>
          </p:cNvPr>
          <p:cNvSpPr txBox="1">
            <a:spLocks noGrp="1"/>
          </p:cNvSpPr>
          <p:nvPr>
            <p:ph idx="1"/>
          </p:nvPr>
        </p:nvSpPr>
        <p:spPr>
          <a:xfrm>
            <a:off x="838200" y="2222668"/>
            <a:ext cx="10515600" cy="4351336"/>
          </a:xfrm>
        </p:spPr>
        <p:txBody>
          <a:bodyPr>
            <a:normAutofit lnSpcReduction="10000"/>
          </a:bodyPr>
          <a:lstStyle/>
          <a:p>
            <a:r>
              <a:rPr lang="en-GB" sz="3200" b="1">
                <a:solidFill>
                  <a:srgbClr val="00B050"/>
                </a:solidFill>
              </a:rPr>
              <a:t>While PowerPoint has helped Greenfield Home Care increase efficiency in many ways, it is limited by the potential for mistakes that occur when poorly designed slides are created.(davis,1989)</a:t>
            </a:r>
          </a:p>
          <a:p>
            <a:r>
              <a:rPr lang="en-GB" sz="3200" b="1">
                <a:solidFill>
                  <a:srgbClr val="00B050"/>
                </a:solidFill>
              </a:rPr>
              <a:t>To conclude, PowerPoint will provide a means of improving efficiency when appropriately utilized with clearly formatted slides.</a:t>
            </a:r>
          </a:p>
          <a:p>
            <a:pPr lvl="0"/>
            <a:r>
              <a:rPr lang="en-GB" sz="3200" b="1">
                <a:solidFill>
                  <a:srgbClr val="00B050"/>
                </a:solidFill>
              </a:rPr>
              <a:t>Secure distribution of information to aid staff in maintaining organization and making informed decisions.(oced,2020)</a:t>
            </a:r>
            <a:endParaRPr lang="en-GB" sz="3200" b="1"/>
          </a:p>
          <a:p>
            <a:pPr marL="0" lvl="0" indent="0">
              <a:buNone/>
            </a:pPr>
            <a:endParaRPr lang="en-GB" sz="3200" b="1">
              <a:solidFill>
                <a:srgbClr val="00B050"/>
              </a:solidFill>
            </a:endParaRPr>
          </a:p>
          <a:p>
            <a:pPr marL="0" lvl="0" indent="0">
              <a:buNone/>
            </a:pPr>
            <a:endParaRPr lang="en-GB" sz="3200" b="1">
              <a:solidFill>
                <a:srgbClr val="00B050"/>
              </a:solidFill>
            </a:endParaRPr>
          </a:p>
          <a:p>
            <a:pPr lvl="0"/>
            <a:endParaRPr lang="en-GB"/>
          </a:p>
        </p:txBody>
      </p:sp>
      <p:pic>
        <p:nvPicPr>
          <p:cNvPr id="4" name="Content Placeholder 7" descr="A diagram of a diagram&#10;&#10;AI-generated content may be incorrect.">
            <a:extLst>
              <a:ext uri="{FF2B5EF4-FFF2-40B4-BE49-F238E27FC236}">
                <a16:creationId xmlns:a16="http://schemas.microsoft.com/office/drawing/2014/main" id="{A0A62FBA-0E2A-605B-14D0-F87F7A39028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784432" y="172791"/>
            <a:ext cx="3729789" cy="209800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 calcmode="lin" valueType="num">
                                      <p:cBhvr>
                                        <p:cTn id="9" dur="500" fill="hold"/>
                                        <p:tgtEl>
                                          <p:spTgt spid="4"/>
                                        </p:tgtEl>
                                        <p:attrNameLst>
                                          <p:attrName>style.rotation</p:attrName>
                                        </p:attrNameLst>
                                      </p:cBhvr>
                                      <p:tavLst>
                                        <p:tav tm="0">
                                          <p:val>
                                            <p:fltVal val="360"/>
                                          </p:val>
                                        </p:tav>
                                        <p:tav tm="100000">
                                          <p:val>
                                            <p:fltVal val="0"/>
                                          </p:val>
                                        </p:tav>
                                      </p:tavLst>
                                    </p:anim>
                                    <p:animEffect transition="in" filter="fade">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23C33-3607-8392-2E74-0E928BC2E0DD}"/>
              </a:ext>
            </a:extLst>
          </p:cNvPr>
          <p:cNvSpPr txBox="1">
            <a:spLocks noGrp="1"/>
          </p:cNvSpPr>
          <p:nvPr>
            <p:ph type="title"/>
          </p:nvPr>
        </p:nvSpPr>
        <p:spPr>
          <a:xfrm>
            <a:off x="1034140" y="2378985"/>
            <a:ext cx="10515600" cy="1325559"/>
          </a:xfrm>
        </p:spPr>
        <p:txBody>
          <a:bodyPr/>
          <a:lstStyle/>
          <a:p>
            <a:pPr lvl="0"/>
            <a:r>
              <a:rPr lang="en-GB" b="1" u="sng">
                <a:solidFill>
                  <a:srgbClr val="C00000"/>
                </a:solidFill>
              </a:rPr>
              <a:t>Group Member 2- Tool: Microsoft Teams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C1778-CE01-0B39-FD5E-EB872D2C7C13}"/>
              </a:ext>
            </a:extLst>
          </p:cNvPr>
          <p:cNvSpPr txBox="1">
            <a:spLocks noGrp="1"/>
          </p:cNvSpPr>
          <p:nvPr>
            <p:ph type="title"/>
          </p:nvPr>
        </p:nvSpPr>
        <p:spPr/>
        <p:txBody>
          <a:bodyPr>
            <a:normAutofit fontScale="90000"/>
          </a:bodyPr>
          <a:lstStyle/>
          <a:p>
            <a:r>
              <a:rPr lang="en-GB" b="1" u="sng"/>
              <a:t>Introduction to Microsoft Teams</a:t>
            </a:r>
            <a:br>
              <a:rPr lang="en-GB" b="1" u="sng"/>
            </a:br>
            <a:r>
              <a:rPr lang="en-GB" b="1" u="sng"/>
              <a:t> </a:t>
            </a:r>
            <a:br>
              <a:rPr lang="en-GB" b="1" u="sng"/>
            </a:br>
            <a:endParaRPr lang="en-GB" sz="2800">
              <a:latin typeface="Aptos"/>
            </a:endParaRPr>
          </a:p>
        </p:txBody>
      </p:sp>
      <p:graphicFrame>
        <p:nvGraphicFramePr>
          <p:cNvPr id="4" name="Content Placeholder 3">
            <a:extLst>
              <a:ext uri="{FF2B5EF4-FFF2-40B4-BE49-F238E27FC236}">
                <a16:creationId xmlns:a16="http://schemas.microsoft.com/office/drawing/2014/main" id="{937D2F52-39E5-52EE-217A-028FC6C2FDB6}"/>
              </a:ext>
            </a:extLst>
          </p:cNvPr>
          <p:cNvGraphicFramePr>
            <a:graphicFrameLocks noGrp="1"/>
          </p:cNvGraphicFramePr>
          <p:nvPr>
            <p:ph idx="1"/>
            <p:extLst>
              <p:ext uri="{D42A27DB-BD31-4B8C-83A1-F6EECF244321}">
                <p14:modId xmlns:p14="http://schemas.microsoft.com/office/powerpoint/2010/main" val="357896400"/>
              </p:ext>
            </p:extLst>
          </p:nvPr>
        </p:nvGraphicFramePr>
        <p:xfrm>
          <a:off x="448574" y="810883"/>
          <a:ext cx="11300603" cy="59004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4"/>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E3BB7-61CB-31E3-663D-BEEE927EBC5E}"/>
              </a:ext>
            </a:extLst>
          </p:cNvPr>
          <p:cNvSpPr txBox="1">
            <a:spLocks noGrp="1"/>
          </p:cNvSpPr>
          <p:nvPr>
            <p:ph type="title"/>
          </p:nvPr>
        </p:nvSpPr>
        <p:spPr/>
        <p:txBody>
          <a:bodyPr>
            <a:normAutofit/>
          </a:bodyPr>
          <a:lstStyle/>
          <a:p>
            <a:r>
              <a:rPr lang="en-GB" b="1" u="sng">
                <a:solidFill>
                  <a:schemeClr val="accent1">
                    <a:lumMod val="75000"/>
                  </a:schemeClr>
                </a:solidFill>
              </a:rPr>
              <a:t>Communication Challenges at Greenfield</a:t>
            </a:r>
            <a:br>
              <a:rPr lang="en-GB" sz="1300"/>
            </a:br>
            <a:endParaRPr lang="en-GB" sz="1300" b="1" u="sng">
              <a:solidFill>
                <a:schemeClr val="accent1">
                  <a:lumMod val="75000"/>
                </a:schemeClr>
              </a:solidFill>
            </a:endParaRPr>
          </a:p>
        </p:txBody>
      </p:sp>
      <p:sp>
        <p:nvSpPr>
          <p:cNvPr id="3" name="Content Placeholder 2">
            <a:extLst>
              <a:ext uri="{FF2B5EF4-FFF2-40B4-BE49-F238E27FC236}">
                <a16:creationId xmlns:a16="http://schemas.microsoft.com/office/drawing/2014/main" id="{2116DFA6-BEC4-9626-3841-CCADE7D4DF1D}"/>
              </a:ext>
            </a:extLst>
          </p:cNvPr>
          <p:cNvSpPr txBox="1">
            <a:spLocks noGrp="1"/>
          </p:cNvSpPr>
          <p:nvPr>
            <p:ph idx="1"/>
          </p:nvPr>
        </p:nvSpPr>
        <p:spPr>
          <a:xfrm>
            <a:off x="553453" y="1383632"/>
            <a:ext cx="10800350" cy="5269580"/>
          </a:xfrm>
        </p:spPr>
        <p:txBody>
          <a:bodyPr>
            <a:normAutofit/>
          </a:bodyPr>
          <a:lstStyle/>
          <a:p>
            <a:pPr lvl="0">
              <a:lnSpc>
                <a:spcPct val="70000"/>
              </a:lnSpc>
            </a:pPr>
            <a:endParaRPr lang="en-GB" sz="2600"/>
          </a:p>
          <a:p>
            <a:pPr>
              <a:lnSpc>
                <a:spcPct val="70000"/>
              </a:lnSpc>
            </a:pPr>
            <a:r>
              <a:rPr lang="en-GB" sz="2600" b="1"/>
              <a:t>Greenfield Team uses email, as well as telephone contact, </a:t>
            </a:r>
          </a:p>
          <a:p>
            <a:pPr marL="0" indent="0">
              <a:lnSpc>
                <a:spcPct val="70000"/>
              </a:lnSpc>
              <a:buNone/>
            </a:pPr>
            <a:endParaRPr lang="en-GB" b="1"/>
          </a:p>
          <a:p>
            <a:pPr lvl="0">
              <a:lnSpc>
                <a:spcPct val="70000"/>
              </a:lnSpc>
            </a:pPr>
            <a:endParaRPr lang="en-GB" sz="2600"/>
          </a:p>
          <a:p>
            <a:pPr marL="0" lvl="0" indent="0">
              <a:lnSpc>
                <a:spcPct val="70000"/>
              </a:lnSpc>
              <a:buNone/>
            </a:pPr>
            <a:r>
              <a:rPr lang="en-GB" sz="2600"/>
              <a:t> </a:t>
            </a:r>
          </a:p>
          <a:p>
            <a:pPr lvl="0">
              <a:lnSpc>
                <a:spcPct val="70000"/>
              </a:lnSpc>
            </a:pPr>
            <a:endParaRPr lang="en-GB" sz="2600"/>
          </a:p>
          <a:p>
            <a:pPr lvl="0">
              <a:lnSpc>
                <a:spcPct val="70000"/>
              </a:lnSpc>
            </a:pPr>
            <a:endParaRPr lang="en-GB" sz="2600"/>
          </a:p>
          <a:p>
            <a:pPr lvl="0">
              <a:lnSpc>
                <a:spcPct val="70000"/>
              </a:lnSpc>
            </a:pPr>
            <a:endParaRPr lang="en-GB" sz="2600"/>
          </a:p>
          <a:p>
            <a:pPr>
              <a:lnSpc>
                <a:spcPct val="70000"/>
              </a:lnSpc>
            </a:pPr>
            <a:r>
              <a:rPr lang="en-GB" sz="2600" b="1"/>
              <a:t>Live messaging/communication platform that can be accessed via a single source.</a:t>
            </a:r>
          </a:p>
          <a:p>
            <a:pPr marL="0" indent="0">
              <a:lnSpc>
                <a:spcPct val="70000"/>
              </a:lnSpc>
              <a:buNone/>
            </a:pPr>
            <a:endParaRPr lang="en-GB" sz="2600" b="1"/>
          </a:p>
          <a:p>
            <a:pPr>
              <a:lnSpc>
                <a:spcPct val="70000"/>
              </a:lnSpc>
            </a:pPr>
            <a:r>
              <a:rPr lang="en-GB" sz="2600" b="1"/>
              <a:t>This will enable immediate sharing of messages, updates, and/or documentation to enable the carers to get timely information as they render services to people in their respective home (OCED, 2020).</a:t>
            </a:r>
            <a:endParaRPr lang="en-GB" b="1"/>
          </a:p>
          <a:p>
            <a:pPr lvl="0">
              <a:lnSpc>
                <a:spcPct val="70000"/>
              </a:lnSpc>
            </a:pPr>
            <a:endParaRPr lang="en-GB" sz="2600"/>
          </a:p>
        </p:txBody>
      </p:sp>
      <p:graphicFrame>
        <p:nvGraphicFramePr>
          <p:cNvPr id="5" name="Diagram 4">
            <a:extLst>
              <a:ext uri="{FF2B5EF4-FFF2-40B4-BE49-F238E27FC236}">
                <a16:creationId xmlns:a16="http://schemas.microsoft.com/office/drawing/2014/main" id="{5F376B14-F90F-19E3-CD0A-E6BD9717DFF2}"/>
              </a:ext>
            </a:extLst>
          </p:cNvPr>
          <p:cNvGraphicFramePr/>
          <p:nvPr>
            <p:extLst>
              <p:ext uri="{D42A27DB-BD31-4B8C-83A1-F6EECF244321}">
                <p14:modId xmlns:p14="http://schemas.microsoft.com/office/powerpoint/2010/main" val="904320195"/>
              </p:ext>
            </p:extLst>
          </p:nvPr>
        </p:nvGraphicFramePr>
        <p:xfrm>
          <a:off x="1288801" y="2663755"/>
          <a:ext cx="8458200" cy="2709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Scale>
                                      <p:cBhvr>
                                        <p:cTn id="7" dur="1000" decel="50000" fill="hold">
                                          <p:stCondLst>
                                            <p:cond delay="0"/>
                                          </p:stCondLst>
                                        </p:cTn>
                                        <p:tgtEl>
                                          <p:spTgt spid="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5"/>
                                        </p:tgtEl>
                                        <p:attrNameLst>
                                          <p:attrName>ppt_x</p:attrName>
                                          <p:attrName>ppt_y</p:attrName>
                                        </p:attrNameLst>
                                      </p:cBhvr>
                                    </p:animMotion>
                                    <p:animEffect transition="in" filter="fade">
                                      <p:cBhvr>
                                        <p:cTn id="9"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7BAF93-CD05-B793-9EB0-6B4BAB9D4B4F}"/>
              </a:ext>
            </a:extLst>
          </p:cNvPr>
          <p:cNvSpPr txBox="1">
            <a:spLocks noGrp="1"/>
          </p:cNvSpPr>
          <p:nvPr>
            <p:ph type="title"/>
          </p:nvPr>
        </p:nvSpPr>
        <p:spPr>
          <a:xfrm>
            <a:off x="466722" y="586855"/>
            <a:ext cx="3201366" cy="3387497"/>
          </a:xfrm>
        </p:spPr>
        <p:txBody>
          <a:bodyPr anchor="b">
            <a:normAutofit/>
          </a:bodyPr>
          <a:lstStyle/>
          <a:p>
            <a:pPr lvl="0" algn="r"/>
            <a:r>
              <a:rPr lang="en-GB" sz="4000" b="1" u="sng">
                <a:solidFill>
                  <a:srgbClr val="FFFFFF"/>
                </a:solidFill>
              </a:rPr>
              <a:t>Benefits Of Microsoft Teams</a:t>
            </a:r>
          </a:p>
        </p:txBody>
      </p:sp>
      <p:sp>
        <p:nvSpPr>
          <p:cNvPr id="29" name="Content Placeholder 2">
            <a:extLst>
              <a:ext uri="{FF2B5EF4-FFF2-40B4-BE49-F238E27FC236}">
                <a16:creationId xmlns:a16="http://schemas.microsoft.com/office/drawing/2014/main" id="{417D2264-3C85-B695-ED66-8D7CA4E9194A}"/>
              </a:ext>
            </a:extLst>
          </p:cNvPr>
          <p:cNvSpPr txBox="1">
            <a:spLocks noGrp="1"/>
          </p:cNvSpPr>
          <p:nvPr>
            <p:ph idx="1"/>
          </p:nvPr>
        </p:nvSpPr>
        <p:spPr>
          <a:xfrm>
            <a:off x="4810259" y="649480"/>
            <a:ext cx="6555347" cy="5546047"/>
          </a:xfrm>
        </p:spPr>
        <p:txBody>
          <a:bodyPr anchor="ctr">
            <a:normAutofit lnSpcReduction="10000"/>
          </a:bodyPr>
          <a:lstStyle/>
          <a:p>
            <a:pPr lvl="0"/>
            <a:r>
              <a:rPr lang="en-GB" sz="2400" b="1"/>
              <a:t>Microsoft Teams has numerous advantages</a:t>
            </a:r>
          </a:p>
          <a:p>
            <a:pPr marL="0" lvl="0" indent="0">
              <a:buNone/>
            </a:pPr>
            <a:r>
              <a:rPr lang="en-GB" sz="2400" b="1"/>
              <a:t>Capability of carers to hold real time Communication with their coordinators,</a:t>
            </a:r>
          </a:p>
          <a:p>
            <a:r>
              <a:rPr lang="en-GB" sz="2400" b="1"/>
              <a:t> Messaging</a:t>
            </a:r>
          </a:p>
          <a:p>
            <a:r>
              <a:rPr lang="en-GB" sz="2400" b="1"/>
              <a:t> Conduct virtual meetings and training sessions,.</a:t>
            </a:r>
          </a:p>
          <a:p>
            <a:pPr lvl="0"/>
            <a:endParaRPr lang="en-GB" sz="2400" b="1"/>
          </a:p>
          <a:p>
            <a:r>
              <a:rPr lang="en-GB" sz="2400" b="1"/>
              <a:t>Staff is able to store, share and secure homecare related documentation using other Microsoft 365 tools (via OneDrive, etc.).</a:t>
            </a:r>
          </a:p>
          <a:p>
            <a:r>
              <a:rPr lang="en-GB" sz="2400" b="1"/>
              <a:t>Enhances teamwork </a:t>
            </a:r>
          </a:p>
          <a:p>
            <a:pPr marL="0" indent="0">
              <a:buNone/>
            </a:pPr>
            <a:endParaRPr lang="en-GB" sz="2400" b="1"/>
          </a:p>
          <a:p>
            <a:pPr marL="0" indent="0">
              <a:buNone/>
            </a:pPr>
            <a:r>
              <a:rPr lang="en-GB" sz="2000"/>
              <a:t>(Microsoft 2023)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lose-up of woman's hands typing and using a trackpad on a laptop with mug">
            <a:extLst>
              <a:ext uri="{FF2B5EF4-FFF2-40B4-BE49-F238E27FC236}">
                <a16:creationId xmlns:a16="http://schemas.microsoft.com/office/drawing/2014/main" id="{172CD464-A843-5CF4-AEB1-704E94A37273}"/>
              </a:ext>
            </a:extLst>
          </p:cNvPr>
          <p:cNvPicPr>
            <a:picLocks noChangeAspect="1"/>
          </p:cNvPicPr>
          <p:nvPr/>
        </p:nvPicPr>
        <p:blipFill>
          <a:blip r:embed="rId2">
            <a:alphaModFix amt="55000"/>
          </a:blip>
          <a:srcRect l="7796" r="21094" b="1"/>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1E91F7F5-A50F-7C00-F172-40EC4B5C3EF7}"/>
              </a:ext>
            </a:extLst>
          </p:cNvPr>
          <p:cNvSpPr>
            <a:spLocks noGrp="1"/>
          </p:cNvSpPr>
          <p:nvPr>
            <p:ph type="title"/>
          </p:nvPr>
        </p:nvSpPr>
        <p:spPr>
          <a:xfrm>
            <a:off x="232229" y="591344"/>
            <a:ext cx="3236685" cy="5585619"/>
          </a:xfrm>
        </p:spPr>
        <p:txBody>
          <a:bodyPr>
            <a:normAutofit/>
          </a:bodyPr>
          <a:lstStyle/>
          <a:p>
            <a:r>
              <a:rPr lang="en-GB" b="1" i="1" u="sng">
                <a:solidFill>
                  <a:srgbClr val="FFFFFF"/>
                </a:solidFill>
              </a:rPr>
              <a:t>Challenges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BFA9C90-0694-07EB-697D-6D9D0596C63D}"/>
              </a:ext>
            </a:extLst>
          </p:cNvPr>
          <p:cNvSpPr>
            <a:spLocks noGrp="1"/>
          </p:cNvSpPr>
          <p:nvPr>
            <p:ph idx="1"/>
          </p:nvPr>
        </p:nvSpPr>
        <p:spPr>
          <a:xfrm>
            <a:off x="3672114" y="9107"/>
            <a:ext cx="8519865" cy="6529805"/>
          </a:xfrm>
        </p:spPr>
        <p:txBody>
          <a:bodyPr anchor="ctr">
            <a:noAutofit/>
          </a:bodyPr>
          <a:lstStyle/>
          <a:p>
            <a:pPr lvl="0"/>
            <a:r>
              <a:rPr lang="en-GB" sz="2000" b="1">
                <a:solidFill>
                  <a:schemeClr val="bg1"/>
                </a:solidFill>
              </a:rPr>
              <a:t>The benefits with Microsoft Teams and possible drawbacks with this system are;</a:t>
            </a:r>
          </a:p>
          <a:p>
            <a:pPr lvl="0"/>
            <a:r>
              <a:rPr lang="en-GB" sz="2000" b="1">
                <a:solidFill>
                  <a:schemeClr val="bg1"/>
                </a:solidFill>
              </a:rPr>
              <a:t>  Lack the experience or practise of using the system.</a:t>
            </a:r>
          </a:p>
          <a:p>
            <a:pPr lvl="0"/>
            <a:r>
              <a:rPr lang="en-GB" sz="2000" b="1">
                <a:solidFill>
                  <a:schemeClr val="bg1"/>
                </a:solidFill>
              </a:rPr>
              <a:t>  Problem of internet access </a:t>
            </a:r>
          </a:p>
          <a:p>
            <a:pPr lvl="0"/>
            <a:r>
              <a:rPr lang="en-GB" sz="2000" b="1">
                <a:solidFill>
                  <a:schemeClr val="bg1"/>
                </a:solidFill>
              </a:rPr>
              <a:t>The number of notifications sent to consumers</a:t>
            </a:r>
          </a:p>
          <a:p>
            <a:pPr lvl="0"/>
            <a:r>
              <a:rPr lang="en-GB" sz="2000" b="1">
                <a:solidFill>
                  <a:schemeClr val="bg1"/>
                </a:solidFill>
              </a:rPr>
              <a:t>deliver services in a proper and efficient mode.</a:t>
            </a:r>
          </a:p>
          <a:p>
            <a:pPr marL="0" indent="0">
              <a:buNone/>
            </a:pPr>
            <a:endParaRPr lang="en-GB" sz="2000" b="1" i="1" u="sng">
              <a:solidFill>
                <a:schemeClr val="bg1"/>
              </a:solidFill>
            </a:endParaRPr>
          </a:p>
          <a:p>
            <a:pPr marL="0" indent="0">
              <a:buNone/>
            </a:pPr>
            <a:r>
              <a:rPr lang="en-GB" b="1" i="1" u="sng">
                <a:solidFill>
                  <a:schemeClr val="bg1"/>
                </a:solidFill>
              </a:rPr>
              <a:t>Conclusion</a:t>
            </a:r>
          </a:p>
          <a:p>
            <a:pPr marL="0" indent="0">
              <a:buNone/>
            </a:pPr>
            <a:endParaRPr lang="en-GB" sz="2000" b="1" i="1" u="sng">
              <a:solidFill>
                <a:schemeClr val="bg1"/>
              </a:solidFill>
            </a:endParaRPr>
          </a:p>
          <a:p>
            <a:r>
              <a:rPr lang="en-GB" sz="2000" b="1" i="1">
                <a:solidFill>
                  <a:schemeClr val="bg1"/>
                </a:solidFill>
              </a:rPr>
              <a:t>Support communication with employees of Greenfield Home Care Agency </a:t>
            </a:r>
          </a:p>
          <a:p>
            <a:r>
              <a:rPr lang="en-GB" sz="2000" b="1" i="1">
                <a:solidFill>
                  <a:schemeClr val="bg1"/>
                </a:solidFill>
              </a:rPr>
              <a:t>Employees receive necessary training</a:t>
            </a:r>
          </a:p>
          <a:p>
            <a:r>
              <a:rPr lang="en-GB" sz="2000" b="1" i="1">
                <a:solidFill>
                  <a:schemeClr val="bg1"/>
                </a:solidFill>
              </a:rPr>
              <a:t>Follow the Established policy on the usage of Microsoft Teams </a:t>
            </a:r>
          </a:p>
          <a:p>
            <a:r>
              <a:rPr lang="en-GB" sz="2000" b="1" i="1">
                <a:solidFill>
                  <a:schemeClr val="bg1"/>
                </a:solidFill>
              </a:rPr>
              <a:t>Improvement of communication process </a:t>
            </a:r>
          </a:p>
          <a:p>
            <a:r>
              <a:rPr lang="en-GB" sz="2000" b="1" i="1">
                <a:solidFill>
                  <a:schemeClr val="bg1"/>
                </a:solidFill>
              </a:rPr>
              <a:t>Level of collaboration </a:t>
            </a:r>
          </a:p>
          <a:p>
            <a:r>
              <a:rPr lang="en-GB" sz="2000" b="1" i="1">
                <a:solidFill>
                  <a:schemeClr val="bg1"/>
                </a:solidFill>
              </a:rPr>
              <a:t>Overall service provision </a:t>
            </a:r>
          </a:p>
        </p:txBody>
      </p:sp>
    </p:spTree>
    <p:extLst>
      <p:ext uri="{BB962C8B-B14F-4D97-AF65-F5344CB8AC3E}">
        <p14:creationId xmlns:p14="http://schemas.microsoft.com/office/powerpoint/2010/main" val="3295962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63DC1A5E-D88B-0790-3B67-A4CD5B02DACA}"/>
              </a:ext>
            </a:extLst>
          </p:cNvPr>
          <p:cNvSpPr txBox="1">
            <a:spLocks noGrp="1"/>
          </p:cNvSpPr>
          <p:nvPr>
            <p:ph type="title"/>
          </p:nvPr>
        </p:nvSpPr>
        <p:spPr>
          <a:xfrm>
            <a:off x="838203" y="2585813"/>
            <a:ext cx="10515600" cy="1325559"/>
          </a:xfrm>
        </p:spPr>
        <p:txBody>
          <a:bodyPr/>
          <a:lstStyle/>
          <a:p>
            <a:pPr lvl="0"/>
            <a:r>
              <a:rPr lang="en-GB" b="1" u="sng">
                <a:solidFill>
                  <a:srgbClr val="C00000"/>
                </a:solidFill>
              </a:rPr>
              <a:t>Group Member 3 – Digital Safety Action Plan For Greenfield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799DEC-C558-EE6A-70E0-54CB84465B94}"/>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Goal 1 Secure access</a:t>
            </a:r>
          </a:p>
        </p:txBody>
      </p:sp>
      <p:graphicFrame>
        <p:nvGraphicFramePr>
          <p:cNvPr id="17" name="Content Placeholder 2">
            <a:extLst>
              <a:ext uri="{FF2B5EF4-FFF2-40B4-BE49-F238E27FC236}">
                <a16:creationId xmlns:a16="http://schemas.microsoft.com/office/drawing/2014/main" id="{7F4C4249-B2EB-8D53-8AE4-A4D2A004F6AD}"/>
              </a:ext>
            </a:extLst>
          </p:cNvPr>
          <p:cNvGraphicFramePr>
            <a:graphicFrameLocks noGrp="1"/>
          </p:cNvGraphicFramePr>
          <p:nvPr>
            <p:ph idx="1"/>
            <p:extLst>
              <p:ext uri="{D42A27DB-BD31-4B8C-83A1-F6EECF244321}">
                <p14:modId xmlns:p14="http://schemas.microsoft.com/office/powerpoint/2010/main" val="270078976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0656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11A57-BA8F-7645-3188-76C6FADF33D7}"/>
              </a:ext>
            </a:extLst>
          </p:cNvPr>
          <p:cNvSpPr txBox="1">
            <a:spLocks noGrp="1"/>
          </p:cNvSpPr>
          <p:nvPr>
            <p:ph type="title"/>
          </p:nvPr>
        </p:nvSpPr>
        <p:spPr/>
        <p:txBody>
          <a:bodyPr/>
          <a:lstStyle/>
          <a:p>
            <a:pPr lvl="0"/>
            <a:r>
              <a:rPr lang="en-GB" u="sng"/>
              <a:t>Goal 2: Email Awareness </a:t>
            </a:r>
          </a:p>
        </p:txBody>
      </p:sp>
      <p:sp>
        <p:nvSpPr>
          <p:cNvPr id="3" name="Content Placeholder 2">
            <a:extLst>
              <a:ext uri="{FF2B5EF4-FFF2-40B4-BE49-F238E27FC236}">
                <a16:creationId xmlns:a16="http://schemas.microsoft.com/office/drawing/2014/main" id="{335A13A2-AF94-64A6-C086-0368ABD48C10}"/>
              </a:ext>
            </a:extLst>
          </p:cNvPr>
          <p:cNvSpPr txBox="1">
            <a:spLocks noGrp="1"/>
          </p:cNvSpPr>
          <p:nvPr>
            <p:ph idx="1"/>
          </p:nvPr>
        </p:nvSpPr>
        <p:spPr/>
        <p:txBody>
          <a:bodyPr/>
          <a:lstStyle/>
          <a:p>
            <a:pPr lvl="0">
              <a:lnSpc>
                <a:spcPct val="80000"/>
              </a:lnSpc>
            </a:pPr>
            <a:r>
              <a:rPr lang="en-GB" b="1">
                <a:solidFill>
                  <a:srgbClr val="C00000"/>
                </a:solidFill>
              </a:rPr>
              <a:t>Employees will be trained to make them recognise phishing and scam emails. (ncsc.2024).</a:t>
            </a:r>
          </a:p>
          <a:p>
            <a:pPr lvl="0">
              <a:lnSpc>
                <a:spcPct val="80000"/>
              </a:lnSpc>
            </a:pPr>
            <a:r>
              <a:rPr lang="en-GB" b="1">
                <a:solidFill>
                  <a:srgbClr val="C00000"/>
                </a:solidFill>
              </a:rPr>
              <a:t>Every employee will be advised to report to the management in case they suspect an email to be suspicious.</a:t>
            </a:r>
          </a:p>
          <a:p>
            <a:pPr lvl="0">
              <a:lnSpc>
                <a:spcPct val="80000"/>
              </a:lnSpc>
            </a:pPr>
            <a:r>
              <a:rPr lang="en-GB" b="1">
                <a:solidFill>
                  <a:srgbClr val="C00000"/>
                </a:solidFill>
              </a:rPr>
              <a:t>The organisation will introduce spam philtres and malware philtres on all systems.</a:t>
            </a:r>
          </a:p>
          <a:p>
            <a:pPr lvl="0">
              <a:lnSpc>
                <a:spcPct val="80000"/>
              </a:lnSpc>
            </a:pPr>
            <a:r>
              <a:rPr lang="en-GB" b="1">
                <a:solidFill>
                  <a:srgbClr val="C00000"/>
                </a:solidFill>
              </a:rPr>
              <a:t>The information on clients must not be sent through email unless it is done in a secure manner.</a:t>
            </a:r>
          </a:p>
          <a:p>
            <a:pPr lvl="0">
              <a:lnSpc>
                <a:spcPct val="80000"/>
              </a:lnSpc>
            </a:pPr>
            <a:r>
              <a:rPr lang="en-GB" b="1">
                <a:solidFill>
                  <a:srgbClr val="C00000"/>
                </a:solidFill>
              </a:rPr>
              <a:t>The staff will receive reminders concerning safe emailing on a regular basis.</a:t>
            </a:r>
          </a:p>
          <a:p>
            <a:pPr lvl="0">
              <a:lnSpc>
                <a:spcPct val="80000"/>
              </a:lnSpc>
            </a:pPr>
            <a:endParaRPr lang="en-GB" b="1"/>
          </a:p>
          <a:p>
            <a:pPr lvl="0">
              <a:lnSpc>
                <a:spcPct val="80000"/>
              </a:lnSpc>
            </a:pP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77F12-2C05-F8E5-1C6A-0239AAE8BD39}"/>
              </a:ext>
            </a:extLst>
          </p:cNvPr>
          <p:cNvSpPr txBox="1">
            <a:spLocks noGrp="1"/>
          </p:cNvSpPr>
          <p:nvPr>
            <p:ph type="title"/>
          </p:nvPr>
        </p:nvSpPr>
        <p:spPr/>
        <p:txBody>
          <a:bodyPr/>
          <a:lstStyle/>
          <a:p>
            <a:pPr lvl="0"/>
            <a:r>
              <a:rPr lang="en-GB" b="1" u="sng"/>
              <a:t>Goal 3: Data management </a:t>
            </a:r>
          </a:p>
        </p:txBody>
      </p:sp>
      <p:graphicFrame>
        <p:nvGraphicFramePr>
          <p:cNvPr id="4" name="Content Placeholder 3">
            <a:extLst>
              <a:ext uri="{FF2B5EF4-FFF2-40B4-BE49-F238E27FC236}">
                <a16:creationId xmlns:a16="http://schemas.microsoft.com/office/drawing/2014/main" id="{A37E98B0-D506-369B-7A32-DA55B4496A6C}"/>
              </a:ext>
            </a:extLst>
          </p:cNvPr>
          <p:cNvGraphicFramePr>
            <a:graphicFrameLocks noGrp="1"/>
          </p:cNvGraphicFramePr>
          <p:nvPr>
            <p:ph idx="1"/>
            <p:extLst>
              <p:ext uri="{D42A27DB-BD31-4B8C-83A1-F6EECF244321}">
                <p14:modId xmlns:p14="http://schemas.microsoft.com/office/powerpoint/2010/main" val="172012294"/>
              </p:ext>
            </p:extLst>
          </p:nvPr>
        </p:nvGraphicFramePr>
        <p:xfrm>
          <a:off x="433137" y="1227221"/>
          <a:ext cx="10920666" cy="49497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C2368-24D6-AC7D-5574-7FDD854F5418}"/>
              </a:ext>
            </a:extLst>
          </p:cNvPr>
          <p:cNvSpPr txBox="1">
            <a:spLocks noGrp="1"/>
          </p:cNvSpPr>
          <p:nvPr>
            <p:ph type="title"/>
          </p:nvPr>
        </p:nvSpPr>
        <p:spPr/>
        <p:txBody>
          <a:bodyPr/>
          <a:lstStyle/>
          <a:p>
            <a:pPr lvl="0"/>
            <a:r>
              <a:rPr lang="en-GB" b="1" u="sng"/>
              <a:t>Goal 4: Confidentiality and Compliance</a:t>
            </a:r>
            <a:br>
              <a:rPr lang="en-GB"/>
            </a:br>
            <a:endParaRPr lang="en-GB"/>
          </a:p>
        </p:txBody>
      </p:sp>
      <p:sp>
        <p:nvSpPr>
          <p:cNvPr id="3" name="Content Placeholder 2">
            <a:extLst>
              <a:ext uri="{FF2B5EF4-FFF2-40B4-BE49-F238E27FC236}">
                <a16:creationId xmlns:a16="http://schemas.microsoft.com/office/drawing/2014/main" id="{5CE9687E-C3F9-BBFA-7081-444D3C7E4909}"/>
              </a:ext>
            </a:extLst>
          </p:cNvPr>
          <p:cNvSpPr txBox="1">
            <a:spLocks noGrp="1"/>
          </p:cNvSpPr>
          <p:nvPr>
            <p:ph idx="1"/>
          </p:nvPr>
        </p:nvSpPr>
        <p:spPr/>
        <p:txBody>
          <a:bodyPr/>
          <a:lstStyle/>
          <a:p>
            <a:pPr lvl="0"/>
            <a:r>
              <a:rPr lang="en-GB" b="1">
                <a:solidFill>
                  <a:schemeClr val="accent6">
                    <a:lumMod val="50000"/>
                  </a:schemeClr>
                </a:solidFill>
              </a:rPr>
              <a:t>Employees will have to sign confidentiality contracts.</a:t>
            </a:r>
          </a:p>
          <a:p>
            <a:pPr lvl="0"/>
            <a:r>
              <a:rPr lang="en-GB" b="1">
                <a:solidFill>
                  <a:schemeClr val="accent6">
                    <a:lumMod val="50000"/>
                  </a:schemeClr>
                </a:solidFill>
              </a:rPr>
              <a:t>The staff will adhere to the policies of the organisations as far as the protection of the client data is concerned.</a:t>
            </a:r>
          </a:p>
          <a:p>
            <a:pPr lvl="0"/>
            <a:r>
              <a:rPr lang="en-GB" b="1">
                <a:solidFill>
                  <a:schemeClr val="accent6">
                    <a:lumMod val="50000"/>
                  </a:schemeClr>
                </a:solidFill>
              </a:rPr>
              <a:t>All the possible data protection legislation (i.e. GDPR) will be followed.(GDPR.2018).</a:t>
            </a:r>
          </a:p>
          <a:p>
            <a:pPr lvl="0"/>
            <a:r>
              <a:rPr lang="en-GB" b="1">
                <a:solidFill>
                  <a:schemeClr val="accent6">
                    <a:lumMod val="50000"/>
                  </a:schemeClr>
                </a:solidFill>
              </a:rPr>
              <a:t>The process of responding to data breaches will be properly defined in organisation.</a:t>
            </a:r>
          </a:p>
          <a:p>
            <a:pPr lvl="0"/>
            <a:r>
              <a:rPr lang="en-GB" b="1">
                <a:solidFill>
                  <a:schemeClr val="accent6">
                    <a:lumMod val="50000"/>
                  </a:schemeClr>
                </a:solidFill>
              </a:rPr>
              <a:t>Organisational data protection will be examined on a regular basis.</a:t>
            </a:r>
          </a:p>
          <a:p>
            <a:pPr lvl="0"/>
            <a:endParaRPr lang="en-GB"/>
          </a:p>
          <a:p>
            <a:pPr lvl="0"/>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2AD17-A323-A8E0-AF3E-CEFF0263E025}"/>
              </a:ext>
            </a:extLst>
          </p:cNvPr>
          <p:cNvSpPr txBox="1">
            <a:spLocks noGrp="1"/>
          </p:cNvSpPr>
          <p:nvPr>
            <p:ph type="title"/>
          </p:nvPr>
        </p:nvSpPr>
        <p:spPr>
          <a:xfrm>
            <a:off x="782053" y="244814"/>
            <a:ext cx="10307053" cy="633492"/>
          </a:xfrm>
        </p:spPr>
        <p:txBody>
          <a:bodyPr>
            <a:normAutofit/>
          </a:bodyPr>
          <a:lstStyle/>
          <a:p>
            <a:pPr lvl="0"/>
            <a:r>
              <a:rPr lang="en-GB" sz="2400" b="1" u="sng"/>
              <a:t>References </a:t>
            </a:r>
          </a:p>
        </p:txBody>
      </p:sp>
      <p:sp>
        <p:nvSpPr>
          <p:cNvPr id="3" name="Content Placeholder 2">
            <a:extLst>
              <a:ext uri="{FF2B5EF4-FFF2-40B4-BE49-F238E27FC236}">
                <a16:creationId xmlns:a16="http://schemas.microsoft.com/office/drawing/2014/main" id="{CE3C0371-05E3-612C-EB02-AA832F1BA3C5}"/>
              </a:ext>
            </a:extLst>
          </p:cNvPr>
          <p:cNvSpPr txBox="1">
            <a:spLocks noGrp="1"/>
          </p:cNvSpPr>
          <p:nvPr>
            <p:ph idx="1"/>
          </p:nvPr>
        </p:nvSpPr>
        <p:spPr>
          <a:xfrm>
            <a:off x="517358" y="1022685"/>
            <a:ext cx="10836445" cy="5690936"/>
          </a:xfrm>
        </p:spPr>
        <p:txBody>
          <a:bodyPr>
            <a:normAutofit fontScale="92500" lnSpcReduction="20000"/>
          </a:bodyPr>
          <a:lstStyle/>
          <a:p>
            <a:pPr lvl="0"/>
            <a:r>
              <a:rPr lang="en-GB" sz="2000" b="1"/>
              <a:t>Davis, F., Bagozzi, R., &amp; Warshaw, P. (1989). User acceptance of computer technology: A comparison of two theoretical models. Management Science, 35(8), 982–1003.</a:t>
            </a:r>
          </a:p>
          <a:p>
            <a:r>
              <a:rPr lang="en-GB" sz="2000" b="1"/>
              <a:t>Laudon, K.C. and Laudon, J.P. (2021) </a:t>
            </a:r>
            <a:r>
              <a:rPr lang="en-GB" sz="2000" b="1" i="1"/>
              <a:t>Management Information Systems: Managing the Digital Firm</a:t>
            </a:r>
            <a:r>
              <a:rPr lang="en-GB" sz="2000" b="1"/>
              <a:t>. 17th </a:t>
            </a:r>
            <a:r>
              <a:rPr lang="en-GB" sz="2000" b="1" err="1"/>
              <a:t>edn</a:t>
            </a:r>
            <a:r>
              <a:rPr lang="en-GB" sz="2000" b="1"/>
              <a:t>. Harlow: Pearson Education.</a:t>
            </a:r>
          </a:p>
          <a:p>
            <a:endParaRPr lang="en-GB" sz="2000" b="1"/>
          </a:p>
          <a:p>
            <a:r>
              <a:rPr lang="en-GB" sz="2000" b="1"/>
              <a:t> ISO/IEC 27001 (2022). Information security management systems — Requirements. </a:t>
            </a:r>
          </a:p>
          <a:p>
            <a:pPr marL="0" indent="0">
              <a:buNone/>
            </a:pPr>
            <a:endParaRPr lang="en-US" sz="2000" b="1"/>
          </a:p>
          <a:p>
            <a:pPr lvl="0"/>
            <a:r>
              <a:rPr lang="en-GB" sz="2000" b="1"/>
              <a:t>International Organization for </a:t>
            </a:r>
            <a:r>
              <a:rPr lang="en-GB" sz="2000" b="1" err="1"/>
              <a:t>Standardization.https</a:t>
            </a:r>
            <a:r>
              <a:rPr lang="en-GB" sz="2000" b="1"/>
              <a:t>://</a:t>
            </a:r>
            <a:r>
              <a:rPr lang="en-GB" sz="2000" b="1" err="1"/>
              <a:t>www.gov.uk</a:t>
            </a:r>
            <a:r>
              <a:rPr lang="en-GB" sz="2000" b="1"/>
              <a:t>/data-protection.(2018)</a:t>
            </a:r>
          </a:p>
          <a:p>
            <a:pPr lvl="0"/>
            <a:r>
              <a:rPr lang="en-GB" sz="2000" b="1"/>
              <a:t>Microsoft. (2023). PowerPoint 365 documentation. Redmond: Microsoft.</a:t>
            </a:r>
          </a:p>
          <a:p>
            <a:pPr marL="0" indent="0">
              <a:buNone/>
            </a:pPr>
            <a:endParaRPr lang="en-GB" sz="2000" b="1"/>
          </a:p>
          <a:p>
            <a:pPr lvl="0"/>
            <a:r>
              <a:rPr lang="en-GB" sz="2000" b="1"/>
              <a:t>Microsoft (2023) </a:t>
            </a:r>
            <a:r>
              <a:rPr lang="en-GB" sz="2000" b="1" i="1"/>
              <a:t>Microsoft Teams documentation</a:t>
            </a:r>
            <a:r>
              <a:rPr lang="en-GB" sz="2000" b="1"/>
              <a:t>. Redmond: Microsoft.</a:t>
            </a:r>
          </a:p>
          <a:p>
            <a:pPr lvl="0"/>
            <a:r>
              <a:rPr lang="en-GB" sz="2000" b="1"/>
              <a:t>OECD (2020) </a:t>
            </a:r>
            <a:r>
              <a:rPr lang="en-GB" sz="2000" b="1" i="1"/>
              <a:t>Digital transformation in healthcare</a:t>
            </a:r>
            <a:r>
              <a:rPr lang="en-GB" sz="2000" b="1"/>
              <a:t>. Paris: OECD Publishing.</a:t>
            </a:r>
          </a:p>
          <a:p>
            <a:pPr marL="0" indent="0">
              <a:buNone/>
            </a:pPr>
            <a:endParaRPr lang="en-GB" sz="2000" b="1"/>
          </a:p>
          <a:p>
            <a:pPr lvl="0"/>
            <a:r>
              <a:rPr lang="en-GB" sz="2000" b="1"/>
              <a:t>Von Solms, R., &amp; Van Niekerk, J. (2013). From information security to cyber security. Computers &amp; Security, 38, 97-102.</a:t>
            </a:r>
          </a:p>
          <a:p>
            <a:pPr lvl="0"/>
            <a:r>
              <a:rPr lang="en-GB" sz="2000" b="1"/>
              <a:t>https://</a:t>
            </a:r>
            <a:r>
              <a:rPr lang="en-GB" sz="2000" b="1" err="1"/>
              <a:t>www.ncsc.gov.uk</a:t>
            </a:r>
            <a:r>
              <a:rPr lang="en-GB" sz="2000" b="1"/>
              <a:t>/guidance/phishing</a:t>
            </a:r>
          </a:p>
          <a:p>
            <a:pPr lvl="0"/>
            <a:r>
              <a:rPr lang="en-US" sz="1300">
                <a:latin typeface="Neue Haas Grotesk Text Pro"/>
                <a:hlinkClick r:id="rId2"/>
              </a:rPr>
              <a:t>https://www.security.org/how-secure-is-my-password/#:~:text=Our%20%E2%80%9Chow%20secure%20is%20your,database%20of%20common%20weak%20passwords</a:t>
            </a:r>
            <a:r>
              <a:rPr lang="en-US" sz="1300">
                <a:latin typeface="Neue Haas Grotesk Text Pro"/>
              </a:rPr>
              <a:t>.</a:t>
            </a:r>
            <a:endParaRPr lang="en-GB"/>
          </a:p>
          <a:p>
            <a:pPr lvl="0"/>
            <a:endParaRPr lang="en-GB"/>
          </a:p>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      Name: Samia,Saman,Terri Student Number:  2526214, 2519576, 2016545 Module code: LCHS4007_BIRM Lecturer Name: Justin Okoli </vt:lpstr>
      <vt:lpstr> Introduction to PowerPoint Group member 1- </vt:lpstr>
      <vt:lpstr>Current practise against PowerPoint based approach</vt:lpstr>
      <vt:lpstr> Benefits of using Powerpoint at Greenfield   </vt:lpstr>
      <vt:lpstr>Limitations and conclusion  OECD. (2020). </vt:lpstr>
      <vt:lpstr>Group Member 2- Tool: Microsoft Teams </vt:lpstr>
      <vt:lpstr>Introduction to Microsoft Teams   </vt:lpstr>
      <vt:lpstr>Communication Challenges at Greenfield </vt:lpstr>
      <vt:lpstr>Benefits Of Microsoft Teams</vt:lpstr>
      <vt:lpstr>Challenges</vt:lpstr>
      <vt:lpstr>Group Member 3 – Digital Safety Action Plan For Greenfield</vt:lpstr>
      <vt:lpstr>Goal 1 Secure access</vt:lpstr>
      <vt:lpstr>Goal 2: Email Awareness </vt:lpstr>
      <vt:lpstr>Goal 3: Data management </vt:lpstr>
      <vt:lpstr>Goal 4: Confidentiality and Compliance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abid chaudry</dc:creator>
  <cp:revision>1</cp:revision>
  <dcterms:created xsi:type="dcterms:W3CDTF">2026-02-01T20:27:34Z</dcterms:created>
  <dcterms:modified xsi:type="dcterms:W3CDTF">2026-02-13T12:57:12Z</dcterms:modified>
</cp:coreProperties>
</file>