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68" r:id="rId9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24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70DFEB-D217-4848-9383-966E6D4566F9}" type="datetimeFigureOut">
              <a:rPr lang="en-GB" smtClean="0"/>
              <a:t>11/04/2014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FFEBF-8C73-41E3-B2BD-C0984EA1116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mynd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allan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chwarae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gallu mynd am dro?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MB90008900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8840" y="1691680"/>
            <a:ext cx="2880097" cy="288009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051" name="Picture 3" descr="MB90038332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8840" y="5580112"/>
            <a:ext cx="2736304" cy="2736304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mynd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am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dro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 sblasho</a:t>
                      </a:r>
                      <a:r>
                        <a:rPr lang="de-DE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yn y pyllau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0483" name="Picture 3" descr="MB90036360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6872" y="5652120"/>
            <a:ext cx="2592288" cy="2592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6" name="Picture 3" descr="MB900383324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8840" y="1907704"/>
            <a:ext cx="2736304" cy="2736304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sblasho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yn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y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pyllau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de-DE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cael picnic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3" descr="MB90036360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4864" y="2123728"/>
            <a:ext cx="2592288" cy="2592288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1507" name="Picture 3" descr="MB900233051[1]"/>
          <p:cNvPicPr>
            <a:picLocks noChangeAspect="1" noChangeArrowheads="1"/>
          </p:cNvPicPr>
          <p:nvPr/>
        </p:nvPicPr>
        <p:blipFill>
          <a:blip r:embed="rId4" cstate="print"/>
          <a:srcRect t="11667" b="14999"/>
          <a:stretch>
            <a:fillRect/>
          </a:stretch>
        </p:blipFill>
        <p:spPr bwMode="auto">
          <a:xfrm>
            <a:off x="1916832" y="5796136"/>
            <a:ext cx="3191458" cy="2339652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cael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picnic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gallu 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mynd</a:t>
                      </a:r>
                      <a:r>
                        <a:rPr lang="de-DE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i‘r parc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3" descr="MB900233051[1]"/>
          <p:cNvPicPr>
            <a:picLocks noChangeAspect="1" noChangeArrowheads="1"/>
          </p:cNvPicPr>
          <p:nvPr/>
        </p:nvPicPr>
        <p:blipFill>
          <a:blip r:embed="rId3" cstate="print"/>
          <a:srcRect t="11667" b="14999"/>
          <a:stretch>
            <a:fillRect/>
          </a:stretch>
        </p:blipFill>
        <p:spPr bwMode="auto">
          <a:xfrm>
            <a:off x="1700808" y="1979712"/>
            <a:ext cx="3456384" cy="2533869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2531" name="Picture 3" descr="MB900024554[1]"/>
          <p:cNvPicPr>
            <a:picLocks noChangeAspect="1" noChangeArrowheads="1"/>
          </p:cNvPicPr>
          <p:nvPr/>
        </p:nvPicPr>
        <p:blipFill>
          <a:blip r:embed="rId4" cstate="print"/>
          <a:srcRect t="13780" b="13385"/>
          <a:stretch>
            <a:fillRect/>
          </a:stretch>
        </p:blipFill>
        <p:spPr bwMode="auto">
          <a:xfrm>
            <a:off x="1988840" y="5868144"/>
            <a:ext cx="3150045" cy="229447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mynd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i’r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parc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gallu 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mynd</a:t>
                      </a:r>
                      <a:r>
                        <a:rPr lang="de-DE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i‘r traeth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3" descr="MB900024554[1]"/>
          <p:cNvPicPr>
            <a:picLocks noChangeAspect="1" noChangeArrowheads="1"/>
          </p:cNvPicPr>
          <p:nvPr/>
        </p:nvPicPr>
        <p:blipFill>
          <a:blip r:embed="rId3" cstate="print"/>
          <a:srcRect t="13780" b="13385"/>
          <a:stretch>
            <a:fillRect/>
          </a:stretch>
        </p:blipFill>
        <p:spPr bwMode="auto">
          <a:xfrm>
            <a:off x="1772816" y="2267744"/>
            <a:ext cx="3150045" cy="229447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3555" name="Picture 3" descr="MB90018305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16832" y="5580112"/>
            <a:ext cx="2736304" cy="2736304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mynd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i’r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traeth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de-DE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gwneud dyn eira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4579" name="Picture 3" descr="MB90018305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76872" y="2052068"/>
            <a:ext cx="2520280" cy="2520280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  <p:pic>
        <p:nvPicPr>
          <p:cNvPr id="24580" name="Picture 4" descr="j023210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4864" y="5724128"/>
            <a:ext cx="2520280" cy="2495963"/>
          </a:xfrm>
          <a:prstGeom prst="rect">
            <a:avLst/>
          </a:prstGeom>
          <a:noFill/>
          <a:ln w="9525" algn="ctr"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gwneud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dyn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eira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 hedfan barcud?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5603" name="Picture 3" descr="j023210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4864" y="1981706"/>
            <a:ext cx="2592288" cy="2567276"/>
          </a:xfrm>
          <a:prstGeom prst="rect">
            <a:avLst/>
          </a:prstGeom>
          <a:noFill/>
          <a:ln w="9525" algn="ctr">
            <a:miter lim="800000"/>
            <a:headEnd/>
            <a:tailEnd/>
          </a:ln>
          <a:effectLst/>
        </p:spPr>
      </p:pic>
      <p:pic>
        <p:nvPicPr>
          <p:cNvPr id="25604" name="Picture 4" descr="j023213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4864" y="5427448"/>
            <a:ext cx="2304256" cy="2964946"/>
          </a:xfrm>
          <a:prstGeom prst="rect">
            <a:avLst/>
          </a:prstGeom>
          <a:noFill/>
          <a:ln w="9525" algn="ctr"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32656" y="1187624"/>
          <a:ext cx="6336703" cy="7272808"/>
        </p:xfrm>
        <a:graphic>
          <a:graphicData uri="http://schemas.openxmlformats.org/drawingml/2006/table">
            <a:tbl>
              <a:tblPr/>
              <a:tblGrid>
                <a:gridCol w="6336703"/>
              </a:tblGrid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Dw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>
                          <a:solidFill>
                            <a:srgbClr val="000000"/>
                          </a:solidFill>
                          <a:latin typeface="Comic Sans MS"/>
                        </a:rPr>
                        <a:t>i’n</a:t>
                      </a:r>
                      <a:r>
                        <a:rPr lang="en-GB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gallu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hedfan</a:t>
                      </a:r>
                      <a:r>
                        <a:rPr lang="en-GB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</a:t>
                      </a:r>
                      <a:r>
                        <a:rPr lang="en-GB" sz="2800" b="1" kern="1400" baseline="0" dirty="0" err="1" smtClean="0">
                          <a:solidFill>
                            <a:srgbClr val="000000"/>
                          </a:solidFill>
                          <a:latin typeface="Comic Sans MS"/>
                        </a:rPr>
                        <a:t>barcud</a:t>
                      </a:r>
                      <a:r>
                        <a:rPr lang="en-GB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.</a:t>
                      </a:r>
                      <a:endParaRPr lang="en-GB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36404">
                <a:tc>
                  <a:txBody>
                    <a:bodyPr/>
                    <a:lstStyle/>
                    <a:p>
                      <a:pPr marR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de-DE" sz="2800" b="1" kern="1400" dirty="0">
                          <a:solidFill>
                            <a:srgbClr val="000000"/>
                          </a:solidFill>
                          <a:latin typeface="Comic Sans MS"/>
                        </a:rPr>
                        <a:t>Pwy sy’n gallu 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mynd</a:t>
                      </a:r>
                      <a:r>
                        <a:rPr lang="de-DE" sz="2800" b="1" kern="1400" baseline="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 allan i chwarae</a:t>
                      </a:r>
                      <a:r>
                        <a:rPr lang="de-DE" sz="2800" b="1" kern="1400" dirty="0" smtClean="0">
                          <a:solidFill>
                            <a:srgbClr val="000000"/>
                          </a:solidFill>
                          <a:latin typeface="Comic Sans MS"/>
                        </a:rPr>
                        <a:t>?</a:t>
                      </a:r>
                      <a:endParaRPr lang="de-DE" sz="2800" kern="1400" dirty="0">
                        <a:solidFill>
                          <a:srgbClr val="000000"/>
                        </a:solidFill>
                        <a:latin typeface="Times New Roman"/>
                      </a:endParaRPr>
                    </a:p>
                  </a:txBody>
                  <a:tcPr marL="19055" marR="19055" marT="19055" marB="19055">
                    <a:lnL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44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4" descr="j02321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04864" y="1712326"/>
            <a:ext cx="2232248" cy="2872291"/>
          </a:xfrm>
          <a:prstGeom prst="rect">
            <a:avLst/>
          </a:prstGeom>
          <a:noFill/>
          <a:ln w="9525" algn="ctr">
            <a:miter lim="800000"/>
            <a:headEnd/>
            <a:tailEnd/>
          </a:ln>
          <a:effectLst/>
        </p:spPr>
      </p:pic>
      <p:pic>
        <p:nvPicPr>
          <p:cNvPr id="6" name="Picture 2" descr="MB90008900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88840" y="5436096"/>
            <a:ext cx="2880097" cy="2880097"/>
          </a:xfrm>
          <a:prstGeom prst="rect">
            <a:avLst/>
          </a:prstGeom>
          <a:noFill/>
          <a:ln w="9525" algn="in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112</Words>
  <Application>Microsoft Office PowerPoint</Application>
  <PresentationFormat>On-screen Show (4:3)</PresentationFormat>
  <Paragraphs>16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jonesm16</dc:creator>
  <cp:lastModifiedBy>jonesm16</cp:lastModifiedBy>
  <cp:revision>3</cp:revision>
  <dcterms:created xsi:type="dcterms:W3CDTF">2014-04-11T11:47:46Z</dcterms:created>
  <dcterms:modified xsi:type="dcterms:W3CDTF">2014-04-11T12:12:45Z</dcterms:modified>
</cp:coreProperties>
</file>