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59" r:id="rId5"/>
  </p:sldMasterIdLst>
  <p:notesMasterIdLst>
    <p:notesMasterId r:id="rId8"/>
  </p:notesMasterIdLst>
  <p:sldIdLst>
    <p:sldId id="719" r:id="rId6"/>
    <p:sldId id="85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6B8EF4-2C78-4ABC-A77A-8C18AD77C7E0}" v="1" dt="2025-09-23T22:19:18.5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13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126B8EF4-2C78-4ABC-A77A-8C18AD77C7E0}"/>
    <pc:docChg chg="undo custSel addSld delSld modSld">
      <pc:chgData name="Jenifer Prince Devaraj" userId="c3fb109c-09d1-42a6-93f4-69472d709861" providerId="ADAL" clId="{126B8EF4-2C78-4ABC-A77A-8C18AD77C7E0}" dt="2025-09-29T22:06:13.611" v="38" actId="47"/>
      <pc:docMkLst>
        <pc:docMk/>
      </pc:docMkLst>
      <pc:sldChg chg="addSp delSp modSp mod">
        <pc:chgData name="Jenifer Prince Devaraj" userId="c3fb109c-09d1-42a6-93f4-69472d709861" providerId="ADAL" clId="{126B8EF4-2C78-4ABC-A77A-8C18AD77C7E0}" dt="2025-09-23T22:17:28.972" v="13" actId="478"/>
        <pc:sldMkLst>
          <pc:docMk/>
          <pc:sldMk cId="3119007398" sldId="719"/>
        </pc:sldMkLst>
        <pc:spChg chg="del">
          <ac:chgData name="Jenifer Prince Devaraj" userId="c3fb109c-09d1-42a6-93f4-69472d709861" providerId="ADAL" clId="{126B8EF4-2C78-4ABC-A77A-8C18AD77C7E0}" dt="2025-09-23T22:17:00.700" v="0" actId="478"/>
          <ac:spMkLst>
            <pc:docMk/>
            <pc:sldMk cId="3119007398" sldId="719"/>
            <ac:spMk id="2" creationId="{5AF40EAB-6954-8B5E-C784-2A455332F66A}"/>
          </ac:spMkLst>
        </pc:spChg>
        <pc:spChg chg="mod">
          <ac:chgData name="Jenifer Prince Devaraj" userId="c3fb109c-09d1-42a6-93f4-69472d709861" providerId="ADAL" clId="{126B8EF4-2C78-4ABC-A77A-8C18AD77C7E0}" dt="2025-09-23T22:17:23.307" v="12" actId="20577"/>
          <ac:spMkLst>
            <pc:docMk/>
            <pc:sldMk cId="3119007398" sldId="719"/>
            <ac:spMk id="4" creationId="{BE605BA5-7179-54D8-AA19-BC9809E09348}"/>
          </ac:spMkLst>
        </pc:spChg>
        <pc:spChg chg="add del mod">
          <ac:chgData name="Jenifer Prince Devaraj" userId="c3fb109c-09d1-42a6-93f4-69472d709861" providerId="ADAL" clId="{126B8EF4-2C78-4ABC-A77A-8C18AD77C7E0}" dt="2025-09-23T22:17:28.972" v="13" actId="478"/>
          <ac:spMkLst>
            <pc:docMk/>
            <pc:sldMk cId="3119007398" sldId="719"/>
            <ac:spMk id="5" creationId="{690AF321-EF09-498F-86D3-5C9C62875529}"/>
          </ac:spMkLst>
        </pc:spChg>
      </pc:sldChg>
      <pc:sldChg chg="del">
        <pc:chgData name="Jenifer Prince Devaraj" userId="c3fb109c-09d1-42a6-93f4-69472d709861" providerId="ADAL" clId="{126B8EF4-2C78-4ABC-A77A-8C18AD77C7E0}" dt="2025-09-29T22:06:13.611" v="38" actId="47"/>
        <pc:sldMkLst>
          <pc:docMk/>
          <pc:sldMk cId="3949027904" sldId="720"/>
        </pc:sldMkLst>
      </pc:sldChg>
      <pc:sldChg chg="del">
        <pc:chgData name="Jenifer Prince Devaraj" userId="c3fb109c-09d1-42a6-93f4-69472d709861" providerId="ADAL" clId="{126B8EF4-2C78-4ABC-A77A-8C18AD77C7E0}" dt="2025-09-23T22:17:31.746" v="14" actId="47"/>
        <pc:sldMkLst>
          <pc:docMk/>
          <pc:sldMk cId="1926008597" sldId="825"/>
        </pc:sldMkLst>
      </pc:sldChg>
      <pc:sldChg chg="del">
        <pc:chgData name="Jenifer Prince Devaraj" userId="c3fb109c-09d1-42a6-93f4-69472d709861" providerId="ADAL" clId="{126B8EF4-2C78-4ABC-A77A-8C18AD77C7E0}" dt="2025-09-23T22:17:33.907" v="20" actId="47"/>
        <pc:sldMkLst>
          <pc:docMk/>
          <pc:sldMk cId="439033617" sldId="838"/>
        </pc:sldMkLst>
      </pc:sldChg>
      <pc:sldChg chg="del">
        <pc:chgData name="Jenifer Prince Devaraj" userId="c3fb109c-09d1-42a6-93f4-69472d709861" providerId="ADAL" clId="{126B8EF4-2C78-4ABC-A77A-8C18AD77C7E0}" dt="2025-09-23T22:17:32.246" v="15" actId="47"/>
        <pc:sldMkLst>
          <pc:docMk/>
          <pc:sldMk cId="2263560513" sldId="844"/>
        </pc:sldMkLst>
      </pc:sldChg>
      <pc:sldChg chg="del">
        <pc:chgData name="Jenifer Prince Devaraj" userId="c3fb109c-09d1-42a6-93f4-69472d709861" providerId="ADAL" clId="{126B8EF4-2C78-4ABC-A77A-8C18AD77C7E0}" dt="2025-09-23T22:17:34.123" v="21" actId="47"/>
        <pc:sldMkLst>
          <pc:docMk/>
          <pc:sldMk cId="1603020815" sldId="845"/>
        </pc:sldMkLst>
      </pc:sldChg>
      <pc:sldChg chg="del">
        <pc:chgData name="Jenifer Prince Devaraj" userId="c3fb109c-09d1-42a6-93f4-69472d709861" providerId="ADAL" clId="{126B8EF4-2C78-4ABC-A77A-8C18AD77C7E0}" dt="2025-09-23T22:17:33.609" v="19" actId="47"/>
        <pc:sldMkLst>
          <pc:docMk/>
          <pc:sldMk cId="681689437" sldId="846"/>
        </pc:sldMkLst>
      </pc:sldChg>
      <pc:sldChg chg="del">
        <pc:chgData name="Jenifer Prince Devaraj" userId="c3fb109c-09d1-42a6-93f4-69472d709861" providerId="ADAL" clId="{126B8EF4-2C78-4ABC-A77A-8C18AD77C7E0}" dt="2025-09-23T22:17:33.312" v="18" actId="47"/>
        <pc:sldMkLst>
          <pc:docMk/>
          <pc:sldMk cId="4167325547" sldId="847"/>
        </pc:sldMkLst>
      </pc:sldChg>
      <pc:sldChg chg="del">
        <pc:chgData name="Jenifer Prince Devaraj" userId="c3fb109c-09d1-42a6-93f4-69472d709861" providerId="ADAL" clId="{126B8EF4-2C78-4ABC-A77A-8C18AD77C7E0}" dt="2025-09-23T22:17:32.646" v="16" actId="47"/>
        <pc:sldMkLst>
          <pc:docMk/>
          <pc:sldMk cId="2170303413" sldId="848"/>
        </pc:sldMkLst>
      </pc:sldChg>
      <pc:sldChg chg="del">
        <pc:chgData name="Jenifer Prince Devaraj" userId="c3fb109c-09d1-42a6-93f4-69472d709861" providerId="ADAL" clId="{126B8EF4-2C78-4ABC-A77A-8C18AD77C7E0}" dt="2025-09-23T22:17:33.052" v="17" actId="47"/>
        <pc:sldMkLst>
          <pc:docMk/>
          <pc:sldMk cId="784924738" sldId="849"/>
        </pc:sldMkLst>
      </pc:sldChg>
      <pc:sldChg chg="modSp add del mod">
        <pc:chgData name="Jenifer Prince Devaraj" userId="c3fb109c-09d1-42a6-93f4-69472d709861" providerId="ADAL" clId="{126B8EF4-2C78-4ABC-A77A-8C18AD77C7E0}" dt="2025-09-23T22:19:18.528" v="34"/>
        <pc:sldMkLst>
          <pc:docMk/>
          <pc:sldMk cId="1874724622" sldId="850"/>
        </pc:sldMkLst>
        <pc:spChg chg="mod">
          <ac:chgData name="Jenifer Prince Devaraj" userId="c3fb109c-09d1-42a6-93f4-69472d709861" providerId="ADAL" clId="{126B8EF4-2C78-4ABC-A77A-8C18AD77C7E0}" dt="2025-09-23T22:17:40.776" v="33" actId="20577"/>
          <ac:spMkLst>
            <pc:docMk/>
            <pc:sldMk cId="1874724622" sldId="850"/>
            <ac:spMk id="6" creationId="{4195D011-E58A-AD34-3962-B57F9734E333}"/>
          </ac:spMkLst>
        </pc:spChg>
        <pc:spChg chg="mod">
          <ac:chgData name="Jenifer Prince Devaraj" userId="c3fb109c-09d1-42a6-93f4-69472d709861" providerId="ADAL" clId="{126B8EF4-2C78-4ABC-A77A-8C18AD77C7E0}" dt="2025-09-23T22:19:18.528" v="34"/>
          <ac:spMkLst>
            <pc:docMk/>
            <pc:sldMk cId="1874724622" sldId="850"/>
            <ac:spMk id="32" creationId="{5E00E472-BBBB-4F28-B703-63BC998B6DE4}"/>
          </ac:spMkLst>
        </pc:spChg>
      </pc:sldChg>
      <pc:sldChg chg="modSp del">
        <pc:chgData name="Jenifer Prince Devaraj" userId="c3fb109c-09d1-42a6-93f4-69472d709861" providerId="ADAL" clId="{126B8EF4-2C78-4ABC-A77A-8C18AD77C7E0}" dt="2025-09-29T22:06:06.125" v="35" actId="47"/>
        <pc:sldMkLst>
          <pc:docMk/>
          <pc:sldMk cId="4062340273" sldId="851"/>
        </pc:sldMkLst>
        <pc:spChg chg="mod">
          <ac:chgData name="Jenifer Prince Devaraj" userId="c3fb109c-09d1-42a6-93f4-69472d709861" providerId="ADAL" clId="{126B8EF4-2C78-4ABC-A77A-8C18AD77C7E0}" dt="2025-09-23T22:19:18.528" v="34"/>
          <ac:spMkLst>
            <pc:docMk/>
            <pc:sldMk cId="4062340273" sldId="851"/>
            <ac:spMk id="32" creationId="{5E00E472-BBBB-4F28-B703-63BC998B6DE4}"/>
          </ac:spMkLst>
        </pc:spChg>
      </pc:sldChg>
      <pc:sldChg chg="modSp del">
        <pc:chgData name="Jenifer Prince Devaraj" userId="c3fb109c-09d1-42a6-93f4-69472d709861" providerId="ADAL" clId="{126B8EF4-2C78-4ABC-A77A-8C18AD77C7E0}" dt="2025-09-29T22:06:06.692" v="36" actId="47"/>
        <pc:sldMkLst>
          <pc:docMk/>
          <pc:sldMk cId="748765532" sldId="852"/>
        </pc:sldMkLst>
        <pc:spChg chg="mod">
          <ac:chgData name="Jenifer Prince Devaraj" userId="c3fb109c-09d1-42a6-93f4-69472d709861" providerId="ADAL" clId="{126B8EF4-2C78-4ABC-A77A-8C18AD77C7E0}" dt="2025-09-23T22:19:18.528" v="34"/>
          <ac:spMkLst>
            <pc:docMk/>
            <pc:sldMk cId="748765532" sldId="852"/>
            <ac:spMk id="32" creationId="{5E00E472-BBBB-4F28-B703-63BC998B6DE4}"/>
          </ac:spMkLst>
        </pc:spChg>
      </pc:sldChg>
      <pc:sldChg chg="modSp del">
        <pc:chgData name="Jenifer Prince Devaraj" userId="c3fb109c-09d1-42a6-93f4-69472d709861" providerId="ADAL" clId="{126B8EF4-2C78-4ABC-A77A-8C18AD77C7E0}" dt="2025-09-29T22:06:07.430" v="37" actId="47"/>
        <pc:sldMkLst>
          <pc:docMk/>
          <pc:sldMk cId="2426399414" sldId="853"/>
        </pc:sldMkLst>
        <pc:spChg chg="mod">
          <ac:chgData name="Jenifer Prince Devaraj" userId="c3fb109c-09d1-42a6-93f4-69472d709861" providerId="ADAL" clId="{126B8EF4-2C78-4ABC-A77A-8C18AD77C7E0}" dt="2025-09-23T22:19:18.528" v="34"/>
          <ac:spMkLst>
            <pc:docMk/>
            <pc:sldMk cId="2426399414" sldId="853"/>
            <ac:spMk id="32" creationId="{5E00E472-BBBB-4F28-B703-63BC998B6DE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23/09/2025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909621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Cambria" panose="02040503050406030204" pitchFamily="18" charset="0"/>
                <a:ea typeface="Cambria" panose="02040503050406030204" pitchFamily="18" charset="0"/>
                <a:cs typeface="Arial"/>
              </a:rPr>
              <a:t>Module Name	: Radio Frequency Systems</a:t>
            </a:r>
          </a:p>
          <a:p>
            <a:r>
              <a:rPr lang="en-GB" sz="2200" b="1" dirty="0">
                <a:latin typeface="Cambria" panose="02040503050406030204" pitchFamily="18" charset="0"/>
                <a:ea typeface="Cambria" panose="02040503050406030204" pitchFamily="18" charset="0"/>
                <a:cs typeface="Arial"/>
              </a:rPr>
              <a:t>Module Code	: ACDA5019</a:t>
            </a:r>
          </a:p>
          <a:p>
            <a:r>
              <a:rPr lang="en-GB" sz="2200" b="1" dirty="0">
                <a:latin typeface="Cambria" panose="02040503050406030204" pitchFamily="18" charset="0"/>
                <a:ea typeface="Cambria" panose="02040503050406030204" pitchFamily="18" charset="0"/>
                <a:cs typeface="Arial"/>
              </a:rPr>
              <a:t>Topic 		: Activity 3</a:t>
            </a:r>
          </a:p>
          <a:p>
            <a:r>
              <a:rPr lang="en-GB" sz="2200" b="1" dirty="0">
                <a:latin typeface="Cambria" panose="02040503050406030204" pitchFamily="18" charset="0"/>
                <a:ea typeface="Cambria" panose="02040503050406030204" pitchFamily="18" charset="0"/>
                <a:cs typeface="Arial"/>
              </a:rPr>
              <a:t>Lecture 	: 3</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6" name="Content Placeholder 2">
            <a:extLst>
              <a:ext uri="{FF2B5EF4-FFF2-40B4-BE49-F238E27FC236}">
                <a16:creationId xmlns:a16="http://schemas.microsoft.com/office/drawing/2014/main" id="{4195D011-E58A-AD34-3962-B57F9734E333}"/>
              </a:ext>
            </a:extLst>
          </p:cNvPr>
          <p:cNvSpPr txBox="1">
            <a:spLocks/>
          </p:cNvSpPr>
          <p:nvPr/>
        </p:nvSpPr>
        <p:spPr>
          <a:xfrm>
            <a:off x="167640" y="1328470"/>
            <a:ext cx="11607800" cy="48108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sz="2400" b="1" dirty="0"/>
              <a:t>Activity 3</a:t>
            </a:r>
          </a:p>
          <a:p>
            <a:pPr marL="0" indent="0" algn="just">
              <a:lnSpc>
                <a:spcPct val="150000"/>
              </a:lnSpc>
              <a:buFont typeface="Arial" panose="020B0604020202020204" pitchFamily="34" charset="0"/>
              <a:buNone/>
            </a:pPr>
            <a:r>
              <a:rPr lang="en-GB" sz="2200" dirty="0"/>
              <a:t>In Simulink, Design an AM demodulation blocks and retain the Message signal back. Analyse the signals in both time and frequency domain and prove that the same signal is received at the receiver.</a:t>
            </a:r>
          </a:p>
        </p:txBody>
      </p:sp>
    </p:spTree>
    <p:extLst>
      <p:ext uri="{BB962C8B-B14F-4D97-AF65-F5344CB8AC3E}">
        <p14:creationId xmlns:p14="http://schemas.microsoft.com/office/powerpoint/2010/main" val="1874724622"/>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8671</TotalTime>
  <Words>69</Words>
  <Application>Microsoft Office PowerPoint</Application>
  <PresentationFormat>Widescreen</PresentationFormat>
  <Paragraphs>11</Paragraphs>
  <Slides>2</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vt:i4>
      </vt:variant>
    </vt:vector>
  </HeadingPairs>
  <TitlesOfParts>
    <vt:vector size="9" baseType="lpstr">
      <vt:lpstr>Calibri </vt:lpstr>
      <vt:lpstr>Arial</vt:lpstr>
      <vt:lpstr>Calibri</vt:lpstr>
      <vt:lpstr>Calibri Light</vt:lpstr>
      <vt:lpstr>Cambria</vt:lpstr>
      <vt:lpstr>UWTSD 200_Title Page 2</vt:lpstr>
      <vt:lpstr>UWTSD 200_Text 3</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40</cp:revision>
  <dcterms:created xsi:type="dcterms:W3CDTF">2021-03-09T15:35:42Z</dcterms:created>
  <dcterms:modified xsi:type="dcterms:W3CDTF">2025-09-29T22:06:14Z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