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68" r:id="rId3"/>
    <p:sldId id="272" r:id="rId4"/>
    <p:sldId id="270" r:id="rId5"/>
    <p:sldId id="276" r:id="rId6"/>
    <p:sldId id="260" r:id="rId7"/>
    <p:sldId id="261" r:id="rId8"/>
    <p:sldId id="264" r:id="rId9"/>
    <p:sldId id="262" r:id="rId10"/>
    <p:sldId id="263" r:id="rId11"/>
    <p:sldId id="265" r:id="rId12"/>
    <p:sldId id="269" r:id="rId13"/>
    <p:sldId id="266"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F714A9-8863-A649-B163-2860439876A9}" v="470" dt="2023-01-12T15:30:20.1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71" autoAdjust="0"/>
    <p:restoredTop sz="94660"/>
  </p:normalViewPr>
  <p:slideViewPr>
    <p:cSldViewPr snapToGrid="0">
      <p:cViewPr>
        <p:scale>
          <a:sx n="112" d="100"/>
          <a:sy n="112" d="100"/>
        </p:scale>
        <p:origin x="224" y="11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Walker (2004213)" userId="62c1a3ff-917f-4fa9-926a-13fd8bf19835" providerId="ADAL" clId="{63F714A9-8863-A649-B163-2860439876A9}"/>
    <pc:docChg chg="undo custSel addSld delSld modSld sldOrd">
      <pc:chgData name="Rachel Walker (2004213)" userId="62c1a3ff-917f-4fa9-926a-13fd8bf19835" providerId="ADAL" clId="{63F714A9-8863-A649-B163-2860439876A9}" dt="2023-01-12T15:32:53.663" v="15992" actId="1076"/>
      <pc:docMkLst>
        <pc:docMk/>
      </pc:docMkLst>
      <pc:sldChg chg="addSp delSp modSp mod setBg addAnim delAnim">
        <pc:chgData name="Rachel Walker (2004213)" userId="62c1a3ff-917f-4fa9-926a-13fd8bf19835" providerId="ADAL" clId="{63F714A9-8863-A649-B163-2860439876A9}" dt="2023-01-11T12:18:24.149" v="11113" actId="26606"/>
        <pc:sldMkLst>
          <pc:docMk/>
          <pc:sldMk cId="109857222" sldId="256"/>
        </pc:sldMkLst>
        <pc:spChg chg="mod ord">
          <ac:chgData name="Rachel Walker (2004213)" userId="62c1a3ff-917f-4fa9-926a-13fd8bf19835" providerId="ADAL" clId="{63F714A9-8863-A649-B163-2860439876A9}" dt="2023-01-11T12:18:24.149" v="11113" actId="26606"/>
          <ac:spMkLst>
            <pc:docMk/>
            <pc:sldMk cId="109857222" sldId="256"/>
            <ac:spMk id="2" creationId="{00000000-0000-0000-0000-000000000000}"/>
          </ac:spMkLst>
        </pc:spChg>
        <pc:spChg chg="mod ord">
          <ac:chgData name="Rachel Walker (2004213)" userId="62c1a3ff-917f-4fa9-926a-13fd8bf19835" providerId="ADAL" clId="{63F714A9-8863-A649-B163-2860439876A9}" dt="2023-01-11T12:18:24.149" v="11113" actId="26606"/>
          <ac:spMkLst>
            <pc:docMk/>
            <pc:sldMk cId="109857222" sldId="256"/>
            <ac:spMk id="3" creationId="{00000000-0000-0000-0000-000000000000}"/>
          </ac:spMkLst>
        </pc:spChg>
        <pc:spChg chg="add del">
          <ac:chgData name="Rachel Walker (2004213)" userId="62c1a3ff-917f-4fa9-926a-13fd8bf19835" providerId="ADAL" clId="{63F714A9-8863-A649-B163-2860439876A9}" dt="2023-01-05T16:40:46.067" v="1954" actId="26606"/>
          <ac:spMkLst>
            <pc:docMk/>
            <pc:sldMk cId="109857222" sldId="256"/>
            <ac:spMk id="8" creationId="{DDCA251B-4F28-43A9-A5FD-47101E24C81F}"/>
          </ac:spMkLst>
        </pc:spChg>
        <pc:spChg chg="add del">
          <ac:chgData name="Rachel Walker (2004213)" userId="62c1a3ff-917f-4fa9-926a-13fd8bf19835" providerId="ADAL" clId="{63F714A9-8863-A649-B163-2860439876A9}" dt="2023-01-05T16:40:46.067" v="1954" actId="26606"/>
          <ac:spMkLst>
            <pc:docMk/>
            <pc:sldMk cId="109857222" sldId="256"/>
            <ac:spMk id="10" creationId="{27B3E067-68A1-4E6F-8B2A-DF0DC2803F92}"/>
          </ac:spMkLst>
        </pc:spChg>
        <pc:spChg chg="add del">
          <ac:chgData name="Rachel Walker (2004213)" userId="62c1a3ff-917f-4fa9-926a-13fd8bf19835" providerId="ADAL" clId="{63F714A9-8863-A649-B163-2860439876A9}" dt="2023-01-05T16:40:46.067" v="1954" actId="26606"/>
          <ac:spMkLst>
            <pc:docMk/>
            <pc:sldMk cId="109857222" sldId="256"/>
            <ac:spMk id="12" creationId="{148F0EEF-7B63-4EC4-96D4-6AFBF46B1A58}"/>
          </ac:spMkLst>
        </pc:spChg>
        <pc:spChg chg="add del">
          <ac:chgData name="Rachel Walker (2004213)" userId="62c1a3ff-917f-4fa9-926a-13fd8bf19835" providerId="ADAL" clId="{63F714A9-8863-A649-B163-2860439876A9}" dt="2023-01-05T16:40:46.067" v="1954" actId="26606"/>
          <ac:spMkLst>
            <pc:docMk/>
            <pc:sldMk cId="109857222" sldId="256"/>
            <ac:spMk id="14" creationId="{4FB5E673-6D85-4457-A048-FD09048DCECA}"/>
          </ac:spMkLst>
        </pc:spChg>
        <pc:spChg chg="add del">
          <ac:chgData name="Rachel Walker (2004213)" userId="62c1a3ff-917f-4fa9-926a-13fd8bf19835" providerId="ADAL" clId="{63F714A9-8863-A649-B163-2860439876A9}" dt="2023-01-11T12:18:24.149" v="11113" actId="26606"/>
          <ac:spMkLst>
            <pc:docMk/>
            <pc:sldMk cId="109857222" sldId="256"/>
            <ac:spMk id="19" creationId="{E34FA10D-5116-47B4-A70E-776435251326}"/>
          </ac:spMkLst>
        </pc:spChg>
        <pc:spChg chg="add del">
          <ac:chgData name="Rachel Walker (2004213)" userId="62c1a3ff-917f-4fa9-926a-13fd8bf19835" providerId="ADAL" clId="{63F714A9-8863-A649-B163-2860439876A9}" dt="2023-01-11T12:18:24.149" v="11113" actId="26606"/>
          <ac:spMkLst>
            <pc:docMk/>
            <pc:sldMk cId="109857222" sldId="256"/>
            <ac:spMk id="21" creationId="{B2718AAE-52B9-4DD9-9D83-A9C975C9DC2D}"/>
          </ac:spMkLst>
        </pc:spChg>
        <pc:spChg chg="add del">
          <ac:chgData name="Rachel Walker (2004213)" userId="62c1a3ff-917f-4fa9-926a-13fd8bf19835" providerId="ADAL" clId="{63F714A9-8863-A649-B163-2860439876A9}" dt="2023-01-11T12:18:24.149" v="11113" actId="26606"/>
          <ac:spMkLst>
            <pc:docMk/>
            <pc:sldMk cId="109857222" sldId="256"/>
            <ac:spMk id="23" creationId="{49FF39B1-9689-44AE-A803-7B90A059DC56}"/>
          </ac:spMkLst>
        </pc:spChg>
        <pc:spChg chg="add del">
          <ac:chgData name="Rachel Walker (2004213)" userId="62c1a3ff-917f-4fa9-926a-13fd8bf19835" providerId="ADAL" clId="{63F714A9-8863-A649-B163-2860439876A9}" dt="2023-01-11T12:18:24.149" v="11113" actId="26606"/>
          <ac:spMkLst>
            <pc:docMk/>
            <pc:sldMk cId="109857222" sldId="256"/>
            <ac:spMk id="25" creationId="{6C74A888-48BE-4604-BB14-E6C5E9D0F2FB}"/>
          </ac:spMkLst>
        </pc:spChg>
        <pc:spChg chg="add del">
          <ac:chgData name="Rachel Walker (2004213)" userId="62c1a3ff-917f-4fa9-926a-13fd8bf19835" providerId="ADAL" clId="{63F714A9-8863-A649-B163-2860439876A9}" dt="2023-01-11T12:18:24.141" v="11112" actId="26606"/>
          <ac:spMkLst>
            <pc:docMk/>
            <pc:sldMk cId="109857222" sldId="256"/>
            <ac:spMk id="30" creationId="{A4322390-8B58-46BE-88EB-D9FD30C08743}"/>
          </ac:spMkLst>
        </pc:spChg>
        <pc:spChg chg="add del">
          <ac:chgData name="Rachel Walker (2004213)" userId="62c1a3ff-917f-4fa9-926a-13fd8bf19835" providerId="ADAL" clId="{63F714A9-8863-A649-B163-2860439876A9}" dt="2023-01-11T12:18:24.141" v="11112" actId="26606"/>
          <ac:spMkLst>
            <pc:docMk/>
            <pc:sldMk cId="109857222" sldId="256"/>
            <ac:spMk id="32" creationId="{C885E190-58DD-42DD-A4A8-401E15C92A52}"/>
          </ac:spMkLst>
        </pc:spChg>
        <pc:spChg chg="add">
          <ac:chgData name="Rachel Walker (2004213)" userId="62c1a3ff-917f-4fa9-926a-13fd8bf19835" providerId="ADAL" clId="{63F714A9-8863-A649-B163-2860439876A9}" dt="2023-01-11T12:18:24.149" v="11113" actId="26606"/>
          <ac:spMkLst>
            <pc:docMk/>
            <pc:sldMk cId="109857222" sldId="256"/>
            <ac:spMk id="34" creationId="{1224AB20-D4B1-4B7F-B0A4-F3D2A1534443}"/>
          </ac:spMkLst>
        </pc:spChg>
        <pc:picChg chg="add mod ord">
          <ac:chgData name="Rachel Walker (2004213)" userId="62c1a3ff-917f-4fa9-926a-13fd8bf19835" providerId="ADAL" clId="{63F714A9-8863-A649-B163-2860439876A9}" dt="2023-01-11T12:18:24.149" v="11113" actId="26606"/>
          <ac:picMkLst>
            <pc:docMk/>
            <pc:sldMk cId="109857222" sldId="256"/>
            <ac:picMk id="5" creationId="{F2286F82-42FD-E819-1547-0D76C8010627}"/>
          </ac:picMkLst>
        </pc:picChg>
        <pc:picChg chg="add del mod">
          <ac:chgData name="Rachel Walker (2004213)" userId="62c1a3ff-917f-4fa9-926a-13fd8bf19835" providerId="ADAL" clId="{63F714A9-8863-A649-B163-2860439876A9}" dt="2023-01-11T12:17:30.788" v="11108" actId="478"/>
          <ac:picMkLst>
            <pc:docMk/>
            <pc:sldMk cId="109857222" sldId="256"/>
            <ac:picMk id="7" creationId="{4B85263B-1E9D-3349-00C1-66ED01C4C49B}"/>
          </ac:picMkLst>
        </pc:picChg>
      </pc:sldChg>
      <pc:sldChg chg="modSp del mod">
        <pc:chgData name="Rachel Walker (2004213)" userId="62c1a3ff-917f-4fa9-926a-13fd8bf19835" providerId="ADAL" clId="{63F714A9-8863-A649-B163-2860439876A9}" dt="2023-01-05T16:44:10.760" v="1968" actId="2696"/>
        <pc:sldMkLst>
          <pc:docMk/>
          <pc:sldMk cId="1560218751" sldId="257"/>
        </pc:sldMkLst>
        <pc:spChg chg="mod">
          <ac:chgData name="Rachel Walker (2004213)" userId="62c1a3ff-917f-4fa9-926a-13fd8bf19835" providerId="ADAL" clId="{63F714A9-8863-A649-B163-2860439876A9}" dt="2023-01-05T13:48:37.151" v="922"/>
          <ac:spMkLst>
            <pc:docMk/>
            <pc:sldMk cId="1560218751" sldId="257"/>
            <ac:spMk id="2" creationId="{B1D83A55-DC87-5482-F761-E9E0ABFD362F}"/>
          </ac:spMkLst>
        </pc:spChg>
        <pc:spChg chg="mod">
          <ac:chgData name="Rachel Walker (2004213)" userId="62c1a3ff-917f-4fa9-926a-13fd8bf19835" providerId="ADAL" clId="{63F714A9-8863-A649-B163-2860439876A9}" dt="2023-01-05T13:48:37.151" v="922"/>
          <ac:spMkLst>
            <pc:docMk/>
            <pc:sldMk cId="1560218751" sldId="257"/>
            <ac:spMk id="3" creationId="{701F3931-7B4F-3299-D09F-9AAF5DEE751C}"/>
          </ac:spMkLst>
        </pc:spChg>
      </pc:sldChg>
      <pc:sldChg chg="modSp del mod">
        <pc:chgData name="Rachel Walker (2004213)" userId="62c1a3ff-917f-4fa9-926a-13fd8bf19835" providerId="ADAL" clId="{63F714A9-8863-A649-B163-2860439876A9}" dt="2023-01-05T16:44:13.746" v="1969" actId="2696"/>
        <pc:sldMkLst>
          <pc:docMk/>
          <pc:sldMk cId="2886876513" sldId="258"/>
        </pc:sldMkLst>
        <pc:spChg chg="mod">
          <ac:chgData name="Rachel Walker (2004213)" userId="62c1a3ff-917f-4fa9-926a-13fd8bf19835" providerId="ADAL" clId="{63F714A9-8863-A649-B163-2860439876A9}" dt="2023-01-05T13:48:37.151" v="922"/>
          <ac:spMkLst>
            <pc:docMk/>
            <pc:sldMk cId="2886876513" sldId="258"/>
            <ac:spMk id="2" creationId="{F10C3100-D5C2-78C3-6D2C-E7154B0EB6B9}"/>
          </ac:spMkLst>
        </pc:spChg>
        <pc:spChg chg="mod">
          <ac:chgData name="Rachel Walker (2004213)" userId="62c1a3ff-917f-4fa9-926a-13fd8bf19835" providerId="ADAL" clId="{63F714A9-8863-A649-B163-2860439876A9}" dt="2023-01-05T13:48:37.151" v="922"/>
          <ac:spMkLst>
            <pc:docMk/>
            <pc:sldMk cId="2886876513" sldId="258"/>
            <ac:spMk id="3" creationId="{E8D1BD4E-E6AB-7A95-458A-BC96998706DE}"/>
          </ac:spMkLst>
        </pc:spChg>
      </pc:sldChg>
      <pc:sldChg chg="modSp new del mod">
        <pc:chgData name="Rachel Walker (2004213)" userId="62c1a3ff-917f-4fa9-926a-13fd8bf19835" providerId="ADAL" clId="{63F714A9-8863-A649-B163-2860439876A9}" dt="2023-01-05T16:44:17.129" v="1970" actId="2696"/>
        <pc:sldMkLst>
          <pc:docMk/>
          <pc:sldMk cId="2751201489" sldId="259"/>
        </pc:sldMkLst>
        <pc:spChg chg="mod">
          <ac:chgData name="Rachel Walker (2004213)" userId="62c1a3ff-917f-4fa9-926a-13fd8bf19835" providerId="ADAL" clId="{63F714A9-8863-A649-B163-2860439876A9}" dt="2023-01-05T13:48:37.151" v="922"/>
          <ac:spMkLst>
            <pc:docMk/>
            <pc:sldMk cId="2751201489" sldId="259"/>
            <ac:spMk id="2" creationId="{4B88F3B3-463B-3331-91A6-BC2C6D5E06A5}"/>
          </ac:spMkLst>
        </pc:spChg>
        <pc:spChg chg="mod">
          <ac:chgData name="Rachel Walker (2004213)" userId="62c1a3ff-917f-4fa9-926a-13fd8bf19835" providerId="ADAL" clId="{63F714A9-8863-A649-B163-2860439876A9}" dt="2023-01-05T13:48:37.151" v="922"/>
          <ac:spMkLst>
            <pc:docMk/>
            <pc:sldMk cId="2751201489" sldId="259"/>
            <ac:spMk id="3" creationId="{E802024E-E69D-FBCC-CB6B-DC4FCCCC5AD8}"/>
          </ac:spMkLst>
        </pc:spChg>
      </pc:sldChg>
      <pc:sldChg chg="addSp delSp modSp new mod setBg modClrScheme setClrOvrMap chgLayout">
        <pc:chgData name="Rachel Walker (2004213)" userId="62c1a3ff-917f-4fa9-926a-13fd8bf19835" providerId="ADAL" clId="{63F714A9-8863-A649-B163-2860439876A9}" dt="2023-01-11T17:09:30.208" v="14639" actId="20577"/>
        <pc:sldMkLst>
          <pc:docMk/>
          <pc:sldMk cId="3266187430" sldId="260"/>
        </pc:sldMkLst>
        <pc:spChg chg="mod ord">
          <ac:chgData name="Rachel Walker (2004213)" userId="62c1a3ff-917f-4fa9-926a-13fd8bf19835" providerId="ADAL" clId="{63F714A9-8863-A649-B163-2860439876A9}" dt="2023-01-11T11:51:48.116" v="10277" actId="1076"/>
          <ac:spMkLst>
            <pc:docMk/>
            <pc:sldMk cId="3266187430" sldId="260"/>
            <ac:spMk id="2" creationId="{A5EC9281-3C11-A700-CA80-A915DC8D9857}"/>
          </ac:spMkLst>
        </pc:spChg>
        <pc:spChg chg="del mod ord">
          <ac:chgData name="Rachel Walker (2004213)" userId="62c1a3ff-917f-4fa9-926a-13fd8bf19835" providerId="ADAL" clId="{63F714A9-8863-A649-B163-2860439876A9}" dt="2023-01-05T13:08:54.892" v="325" actId="700"/>
          <ac:spMkLst>
            <pc:docMk/>
            <pc:sldMk cId="3266187430" sldId="260"/>
            <ac:spMk id="3" creationId="{0013E5F3-A402-B735-1C49-413A0312F53D}"/>
          </ac:spMkLst>
        </pc:spChg>
        <pc:spChg chg="add mod ord">
          <ac:chgData name="Rachel Walker (2004213)" userId="62c1a3ff-917f-4fa9-926a-13fd8bf19835" providerId="ADAL" clId="{63F714A9-8863-A649-B163-2860439876A9}" dt="2023-01-11T17:09:30.208" v="14639" actId="20577"/>
          <ac:spMkLst>
            <pc:docMk/>
            <pc:sldMk cId="3266187430" sldId="260"/>
            <ac:spMk id="4" creationId="{CE2DF081-F7CA-B364-0D9E-AA036E0A623C}"/>
          </ac:spMkLst>
        </pc:spChg>
        <pc:spChg chg="add del mod ord">
          <ac:chgData name="Rachel Walker (2004213)" userId="62c1a3ff-917f-4fa9-926a-13fd8bf19835" providerId="ADAL" clId="{63F714A9-8863-A649-B163-2860439876A9}" dt="2023-01-05T13:53:19.514" v="956" actId="478"/>
          <ac:spMkLst>
            <pc:docMk/>
            <pc:sldMk cId="3266187430" sldId="260"/>
            <ac:spMk id="5" creationId="{F41B1CB2-BCAC-D273-519B-1DF00BA523EE}"/>
          </ac:spMkLst>
        </pc:spChg>
        <pc:spChg chg="add del">
          <ac:chgData name="Rachel Walker (2004213)" userId="62c1a3ff-917f-4fa9-926a-13fd8bf19835" providerId="ADAL" clId="{63F714A9-8863-A649-B163-2860439876A9}" dt="2023-01-05T13:55:19.565" v="960" actId="26606"/>
          <ac:spMkLst>
            <pc:docMk/>
            <pc:sldMk cId="3266187430" sldId="260"/>
            <ac:spMk id="14" creationId="{FE5ECD52-6A23-4FF4-8C32-7B5DE9973ADA}"/>
          </ac:spMkLst>
        </pc:spChg>
        <pc:spChg chg="add del">
          <ac:chgData name="Rachel Walker (2004213)" userId="62c1a3ff-917f-4fa9-926a-13fd8bf19835" providerId="ADAL" clId="{63F714A9-8863-A649-B163-2860439876A9}" dt="2023-01-05T13:55:19.565" v="960" actId="26606"/>
          <ac:spMkLst>
            <pc:docMk/>
            <pc:sldMk cId="3266187430" sldId="260"/>
            <ac:spMk id="20" creationId="{45624C63-3CCA-4EA6-B822-6E710A82062B}"/>
          </ac:spMkLst>
        </pc:spChg>
        <pc:spChg chg="add del">
          <ac:chgData name="Rachel Walker (2004213)" userId="62c1a3ff-917f-4fa9-926a-13fd8bf19835" providerId="ADAL" clId="{63F714A9-8863-A649-B163-2860439876A9}" dt="2023-01-05T13:55:19.565" v="960" actId="26606"/>
          <ac:spMkLst>
            <pc:docMk/>
            <pc:sldMk cId="3266187430" sldId="260"/>
            <ac:spMk id="22" creationId="{535E388D-CB2A-4832-B4EF-FD5F190CF749}"/>
          </ac:spMkLst>
        </pc:spChg>
        <pc:spChg chg="add del">
          <ac:chgData name="Rachel Walker (2004213)" userId="62c1a3ff-917f-4fa9-926a-13fd8bf19835" providerId="ADAL" clId="{63F714A9-8863-A649-B163-2860439876A9}" dt="2023-01-11T11:01:14.042" v="8777" actId="26606"/>
          <ac:spMkLst>
            <pc:docMk/>
            <pc:sldMk cId="3266187430" sldId="260"/>
            <ac:spMk id="31" creationId="{7A00717A-7D3C-456B-A779-9D0638878237}"/>
          </ac:spMkLst>
        </pc:spChg>
        <pc:spChg chg="add del">
          <ac:chgData name="Rachel Walker (2004213)" userId="62c1a3ff-917f-4fa9-926a-13fd8bf19835" providerId="ADAL" clId="{63F714A9-8863-A649-B163-2860439876A9}" dt="2023-01-11T11:01:14.042" v="8777" actId="26606"/>
          <ac:spMkLst>
            <pc:docMk/>
            <pc:sldMk cId="3266187430" sldId="260"/>
            <ac:spMk id="37" creationId="{546E6246-28E6-4A2D-B924-24539B8C6CB4}"/>
          </ac:spMkLst>
        </pc:spChg>
        <pc:spChg chg="add del">
          <ac:chgData name="Rachel Walker (2004213)" userId="62c1a3ff-917f-4fa9-926a-13fd8bf19835" providerId="ADAL" clId="{63F714A9-8863-A649-B163-2860439876A9}" dt="2023-01-11T11:01:14.042" v="8777" actId="26606"/>
          <ac:spMkLst>
            <pc:docMk/>
            <pc:sldMk cId="3266187430" sldId="260"/>
            <ac:spMk id="39" creationId="{052BEFF1-896C-45B1-B02C-96A6A1BC389A}"/>
          </ac:spMkLst>
        </pc:spChg>
        <pc:spChg chg="add del">
          <ac:chgData name="Rachel Walker (2004213)" userId="62c1a3ff-917f-4fa9-926a-13fd8bf19835" providerId="ADAL" clId="{63F714A9-8863-A649-B163-2860439876A9}" dt="2023-01-11T11:01:14.042" v="8777" actId="26606"/>
          <ac:spMkLst>
            <pc:docMk/>
            <pc:sldMk cId="3266187430" sldId="260"/>
            <ac:spMk id="41" creationId="{BB237A14-61B1-4C00-A670-5D8D68A8668E}"/>
          </ac:spMkLst>
        </pc:spChg>
        <pc:spChg chg="add del">
          <ac:chgData name="Rachel Walker (2004213)" userId="62c1a3ff-917f-4fa9-926a-13fd8bf19835" providerId="ADAL" clId="{63F714A9-8863-A649-B163-2860439876A9}" dt="2023-01-11T11:01:14.042" v="8777" actId="26606"/>
          <ac:spMkLst>
            <pc:docMk/>
            <pc:sldMk cId="3266187430" sldId="260"/>
            <ac:spMk id="43" creationId="{8598F259-6F54-47A3-8D13-1603D786A328}"/>
          </ac:spMkLst>
        </pc:spChg>
        <pc:spChg chg="add del">
          <ac:chgData name="Rachel Walker (2004213)" userId="62c1a3ff-917f-4fa9-926a-13fd8bf19835" providerId="ADAL" clId="{63F714A9-8863-A649-B163-2860439876A9}" dt="2023-01-11T11:01:14.042" v="8777" actId="26606"/>
          <ac:spMkLst>
            <pc:docMk/>
            <pc:sldMk cId="3266187430" sldId="260"/>
            <ac:spMk id="45" creationId="{0BA768A8-4FED-4ED8-9E46-6BE72188ECD2}"/>
          </ac:spMkLst>
        </pc:spChg>
        <pc:spChg chg="add del">
          <ac:chgData name="Rachel Walker (2004213)" userId="62c1a3ff-917f-4fa9-926a-13fd8bf19835" providerId="ADAL" clId="{63F714A9-8863-A649-B163-2860439876A9}" dt="2023-01-11T11:05:33.614" v="8850" actId="26606"/>
          <ac:spMkLst>
            <pc:docMk/>
            <pc:sldMk cId="3266187430" sldId="260"/>
            <ac:spMk id="54" creationId="{FE5ECD52-6A23-4FF4-8C32-7B5DE9973ADA}"/>
          </ac:spMkLst>
        </pc:spChg>
        <pc:spChg chg="add del">
          <ac:chgData name="Rachel Walker (2004213)" userId="62c1a3ff-917f-4fa9-926a-13fd8bf19835" providerId="ADAL" clId="{63F714A9-8863-A649-B163-2860439876A9}" dt="2023-01-11T11:05:33.614" v="8850" actId="26606"/>
          <ac:spMkLst>
            <pc:docMk/>
            <pc:sldMk cId="3266187430" sldId="260"/>
            <ac:spMk id="60" creationId="{45624C63-3CCA-4EA6-B822-6E710A82062B}"/>
          </ac:spMkLst>
        </pc:spChg>
        <pc:spChg chg="add del">
          <ac:chgData name="Rachel Walker (2004213)" userId="62c1a3ff-917f-4fa9-926a-13fd8bf19835" providerId="ADAL" clId="{63F714A9-8863-A649-B163-2860439876A9}" dt="2023-01-11T11:05:33.614" v="8850" actId="26606"/>
          <ac:spMkLst>
            <pc:docMk/>
            <pc:sldMk cId="3266187430" sldId="260"/>
            <ac:spMk id="69" creationId="{0B753A22-A5D8-4673-BCB0-287A3C2B26A9}"/>
          </ac:spMkLst>
        </pc:spChg>
        <pc:spChg chg="add del">
          <ac:chgData name="Rachel Walker (2004213)" userId="62c1a3ff-917f-4fa9-926a-13fd8bf19835" providerId="ADAL" clId="{63F714A9-8863-A649-B163-2860439876A9}" dt="2023-01-11T11:05:33.614" v="8850" actId="26606"/>
          <ac:spMkLst>
            <pc:docMk/>
            <pc:sldMk cId="3266187430" sldId="260"/>
            <ac:spMk id="75" creationId="{6B0E166D-5B54-429D-B212-759D9CD2E759}"/>
          </ac:spMkLst>
        </pc:spChg>
        <pc:spChg chg="add del">
          <ac:chgData name="Rachel Walker (2004213)" userId="62c1a3ff-917f-4fa9-926a-13fd8bf19835" providerId="ADAL" clId="{63F714A9-8863-A649-B163-2860439876A9}" dt="2023-01-11T11:05:33.614" v="8850" actId="26606"/>
          <ac:spMkLst>
            <pc:docMk/>
            <pc:sldMk cId="3266187430" sldId="260"/>
            <ac:spMk id="77" creationId="{0CE08C15-A7E1-4E57-A922-1B666E85D721}"/>
          </ac:spMkLst>
        </pc:spChg>
        <pc:spChg chg="add del">
          <ac:chgData name="Rachel Walker (2004213)" userId="62c1a3ff-917f-4fa9-926a-13fd8bf19835" providerId="ADAL" clId="{63F714A9-8863-A649-B163-2860439876A9}" dt="2023-01-11T11:05:33.614" v="8850" actId="26606"/>
          <ac:spMkLst>
            <pc:docMk/>
            <pc:sldMk cId="3266187430" sldId="260"/>
            <ac:spMk id="79" creationId="{3859A099-5584-4BFA-B8FB-886E499B0055}"/>
          </ac:spMkLst>
        </pc:spChg>
        <pc:spChg chg="add del">
          <ac:chgData name="Rachel Walker (2004213)" userId="62c1a3ff-917f-4fa9-926a-13fd8bf19835" providerId="ADAL" clId="{63F714A9-8863-A649-B163-2860439876A9}" dt="2023-01-11T11:05:33.614" v="8850" actId="26606"/>
          <ac:spMkLst>
            <pc:docMk/>
            <pc:sldMk cId="3266187430" sldId="260"/>
            <ac:spMk id="81" creationId="{FF9B4FC5-61A4-421C-BEA3-C81FC587DC7A}"/>
          </ac:spMkLst>
        </pc:spChg>
        <pc:picChg chg="add del">
          <ac:chgData name="Rachel Walker (2004213)" userId="62c1a3ff-917f-4fa9-926a-13fd8bf19835" providerId="ADAL" clId="{63F714A9-8863-A649-B163-2860439876A9}" dt="2023-01-05T13:54:46.529" v="959" actId="478"/>
          <ac:picMkLst>
            <pc:docMk/>
            <pc:sldMk cId="3266187430" sldId="260"/>
            <ac:picMk id="6" creationId="{C2B4E867-BB14-B6A9-FE40-D2EFFF110CEC}"/>
          </ac:picMkLst>
        </pc:picChg>
        <pc:picChg chg="add mod ord">
          <ac:chgData name="Rachel Walker (2004213)" userId="62c1a3ff-917f-4fa9-926a-13fd8bf19835" providerId="ADAL" clId="{63F714A9-8863-A649-B163-2860439876A9}" dt="2023-01-11T11:05:33.614" v="8850" actId="26606"/>
          <ac:picMkLst>
            <pc:docMk/>
            <pc:sldMk cId="3266187430" sldId="260"/>
            <ac:picMk id="8" creationId="{A9E58A70-2108-1483-B35A-72F0ECCD329B}"/>
          </ac:picMkLst>
        </pc:picChg>
        <pc:picChg chg="add mod">
          <ac:chgData name="Rachel Walker (2004213)" userId="62c1a3ff-917f-4fa9-926a-13fd8bf19835" providerId="ADAL" clId="{63F714A9-8863-A649-B163-2860439876A9}" dt="2023-01-11T11:10:02.365" v="8912" actId="1076"/>
          <ac:picMkLst>
            <pc:docMk/>
            <pc:sldMk cId="3266187430" sldId="260"/>
            <ac:picMk id="9" creationId="{96706B0C-032C-8C08-DA51-24680BD40FE1}"/>
          </ac:picMkLst>
        </pc:picChg>
        <pc:picChg chg="add del">
          <ac:chgData name="Rachel Walker (2004213)" userId="62c1a3ff-917f-4fa9-926a-13fd8bf19835" providerId="ADAL" clId="{63F714A9-8863-A649-B163-2860439876A9}" dt="2023-01-05T13:55:19.565" v="960" actId="26606"/>
          <ac:picMkLst>
            <pc:docMk/>
            <pc:sldMk cId="3266187430" sldId="260"/>
            <ac:picMk id="10" creationId="{26E32CE1-D113-412E-9933-113646E21F53}"/>
          </ac:picMkLst>
        </pc:picChg>
        <pc:picChg chg="add mod">
          <ac:chgData name="Rachel Walker (2004213)" userId="62c1a3ff-917f-4fa9-926a-13fd8bf19835" providerId="ADAL" clId="{63F714A9-8863-A649-B163-2860439876A9}" dt="2023-01-11T11:09:53.169" v="8911" actId="1076"/>
          <ac:picMkLst>
            <pc:docMk/>
            <pc:sldMk cId="3266187430" sldId="260"/>
            <ac:picMk id="11" creationId="{C5916D93-1B88-8045-184C-B8FFFEA32F9F}"/>
          </ac:picMkLst>
        </pc:picChg>
        <pc:picChg chg="add del">
          <ac:chgData name="Rachel Walker (2004213)" userId="62c1a3ff-917f-4fa9-926a-13fd8bf19835" providerId="ADAL" clId="{63F714A9-8863-A649-B163-2860439876A9}" dt="2023-01-05T13:55:19.565" v="960" actId="26606"/>
          <ac:picMkLst>
            <pc:docMk/>
            <pc:sldMk cId="3266187430" sldId="260"/>
            <ac:picMk id="12" creationId="{117B7C8B-175B-4009-808B-9F66FD108AB3}"/>
          </ac:picMkLst>
        </pc:picChg>
        <pc:picChg chg="add mod ord">
          <ac:chgData name="Rachel Walker (2004213)" userId="62c1a3ff-917f-4fa9-926a-13fd8bf19835" providerId="ADAL" clId="{63F714A9-8863-A649-B163-2860439876A9}" dt="2023-01-11T11:09:48.130" v="8909" actId="1076"/>
          <ac:picMkLst>
            <pc:docMk/>
            <pc:sldMk cId="3266187430" sldId="260"/>
            <ac:picMk id="13" creationId="{6BCC1375-8075-9603-DD98-D1F57333F65A}"/>
          </ac:picMkLst>
        </pc:picChg>
        <pc:picChg chg="add mod">
          <ac:chgData name="Rachel Walker (2004213)" userId="62c1a3ff-917f-4fa9-926a-13fd8bf19835" providerId="ADAL" clId="{63F714A9-8863-A649-B163-2860439876A9}" dt="2023-01-11T11:07:28.978" v="8859" actId="1076"/>
          <ac:picMkLst>
            <pc:docMk/>
            <pc:sldMk cId="3266187430" sldId="260"/>
            <ac:picMk id="15" creationId="{581C32D3-A81B-1B42-4DE3-6DA019DB7AC5}"/>
          </ac:picMkLst>
        </pc:picChg>
        <pc:picChg chg="add del">
          <ac:chgData name="Rachel Walker (2004213)" userId="62c1a3ff-917f-4fa9-926a-13fd8bf19835" providerId="ADAL" clId="{63F714A9-8863-A649-B163-2860439876A9}" dt="2023-01-05T13:55:19.565" v="960" actId="26606"/>
          <ac:picMkLst>
            <pc:docMk/>
            <pc:sldMk cId="3266187430" sldId="260"/>
            <ac:picMk id="16" creationId="{5C3F2B96-5F34-41C9-8E37-A9CD279A4270}"/>
          </ac:picMkLst>
        </pc:picChg>
        <pc:picChg chg="add mod">
          <ac:chgData name="Rachel Walker (2004213)" userId="62c1a3ff-917f-4fa9-926a-13fd8bf19835" providerId="ADAL" clId="{63F714A9-8863-A649-B163-2860439876A9}" dt="2023-01-11T11:07:46.619" v="8862" actId="1076"/>
          <ac:picMkLst>
            <pc:docMk/>
            <pc:sldMk cId="3266187430" sldId="260"/>
            <ac:picMk id="17" creationId="{865B47E7-9BC1-5071-3955-B6DAC1D22849}"/>
          </ac:picMkLst>
        </pc:picChg>
        <pc:picChg chg="add del">
          <ac:chgData name="Rachel Walker (2004213)" userId="62c1a3ff-917f-4fa9-926a-13fd8bf19835" providerId="ADAL" clId="{63F714A9-8863-A649-B163-2860439876A9}" dt="2023-01-05T13:55:19.565" v="960" actId="26606"/>
          <ac:picMkLst>
            <pc:docMk/>
            <pc:sldMk cId="3266187430" sldId="260"/>
            <ac:picMk id="18" creationId="{9A4E02BF-4F0E-44E2-A489-075900B7866C}"/>
          </ac:picMkLst>
        </pc:picChg>
        <pc:picChg chg="add mod">
          <ac:chgData name="Rachel Walker (2004213)" userId="62c1a3ff-917f-4fa9-926a-13fd8bf19835" providerId="ADAL" clId="{63F714A9-8863-A649-B163-2860439876A9}" dt="2023-01-11T11:12:54.179" v="9091" actId="14100"/>
          <ac:picMkLst>
            <pc:docMk/>
            <pc:sldMk cId="3266187430" sldId="260"/>
            <ac:picMk id="19" creationId="{BEDDDF8A-076E-D5F2-6E81-4A980CFA3121}"/>
          </ac:picMkLst>
        </pc:picChg>
        <pc:picChg chg="add mod">
          <ac:chgData name="Rachel Walker (2004213)" userId="62c1a3ff-917f-4fa9-926a-13fd8bf19835" providerId="ADAL" clId="{63F714A9-8863-A649-B163-2860439876A9}" dt="2023-01-11T11:13:05.867" v="9094" actId="14100"/>
          <ac:picMkLst>
            <pc:docMk/>
            <pc:sldMk cId="3266187430" sldId="260"/>
            <ac:picMk id="21" creationId="{CB31FDB6-80EB-77A9-CA6F-5D94596CFDEE}"/>
          </ac:picMkLst>
        </pc:picChg>
        <pc:picChg chg="add del">
          <ac:chgData name="Rachel Walker (2004213)" userId="62c1a3ff-917f-4fa9-926a-13fd8bf19835" providerId="ADAL" clId="{63F714A9-8863-A649-B163-2860439876A9}" dt="2023-01-11T11:01:14.042" v="8777" actId="26606"/>
          <ac:picMkLst>
            <pc:docMk/>
            <pc:sldMk cId="3266187430" sldId="260"/>
            <ac:picMk id="27" creationId="{73B88195-8D9E-4359-A86C-9456C469F7CC}"/>
          </ac:picMkLst>
        </pc:picChg>
        <pc:picChg chg="add del">
          <ac:chgData name="Rachel Walker (2004213)" userId="62c1a3ff-917f-4fa9-926a-13fd8bf19835" providerId="ADAL" clId="{63F714A9-8863-A649-B163-2860439876A9}" dt="2023-01-11T11:01:14.042" v="8777" actId="26606"/>
          <ac:picMkLst>
            <pc:docMk/>
            <pc:sldMk cId="3266187430" sldId="260"/>
            <ac:picMk id="29" creationId="{03EC48BD-A960-4717-BC76-7E4C9822503D}"/>
          </ac:picMkLst>
        </pc:picChg>
        <pc:picChg chg="add del">
          <ac:chgData name="Rachel Walker (2004213)" userId="62c1a3ff-917f-4fa9-926a-13fd8bf19835" providerId="ADAL" clId="{63F714A9-8863-A649-B163-2860439876A9}" dt="2023-01-11T11:01:14.042" v="8777" actId="26606"/>
          <ac:picMkLst>
            <pc:docMk/>
            <pc:sldMk cId="3266187430" sldId="260"/>
            <ac:picMk id="33" creationId="{EEB0E133-CF2F-4AD3-ACA6-03E91BB6033D}"/>
          </ac:picMkLst>
        </pc:picChg>
        <pc:picChg chg="add del">
          <ac:chgData name="Rachel Walker (2004213)" userId="62c1a3ff-917f-4fa9-926a-13fd8bf19835" providerId="ADAL" clId="{63F714A9-8863-A649-B163-2860439876A9}" dt="2023-01-11T11:01:14.042" v="8777" actId="26606"/>
          <ac:picMkLst>
            <pc:docMk/>
            <pc:sldMk cId="3266187430" sldId="260"/>
            <ac:picMk id="35" creationId="{6CD94893-A2D1-401B-A469-D34E425DCE3D}"/>
          </ac:picMkLst>
        </pc:picChg>
        <pc:picChg chg="add del">
          <ac:chgData name="Rachel Walker (2004213)" userId="62c1a3ff-917f-4fa9-926a-13fd8bf19835" providerId="ADAL" clId="{63F714A9-8863-A649-B163-2860439876A9}" dt="2023-01-11T11:05:33.614" v="8850" actId="26606"/>
          <ac:picMkLst>
            <pc:docMk/>
            <pc:sldMk cId="3266187430" sldId="260"/>
            <ac:picMk id="50" creationId="{26E32CE1-D113-412E-9933-113646E21F53}"/>
          </ac:picMkLst>
        </pc:picChg>
        <pc:picChg chg="add del">
          <ac:chgData name="Rachel Walker (2004213)" userId="62c1a3ff-917f-4fa9-926a-13fd8bf19835" providerId="ADAL" clId="{63F714A9-8863-A649-B163-2860439876A9}" dt="2023-01-11T11:05:33.614" v="8850" actId="26606"/>
          <ac:picMkLst>
            <pc:docMk/>
            <pc:sldMk cId="3266187430" sldId="260"/>
            <ac:picMk id="52" creationId="{117B7C8B-175B-4009-808B-9F66FD108AB3}"/>
          </ac:picMkLst>
        </pc:picChg>
        <pc:picChg chg="add del">
          <ac:chgData name="Rachel Walker (2004213)" userId="62c1a3ff-917f-4fa9-926a-13fd8bf19835" providerId="ADAL" clId="{63F714A9-8863-A649-B163-2860439876A9}" dt="2023-01-11T11:05:33.614" v="8850" actId="26606"/>
          <ac:picMkLst>
            <pc:docMk/>
            <pc:sldMk cId="3266187430" sldId="260"/>
            <ac:picMk id="56" creationId="{5C3F2B96-5F34-41C9-8E37-A9CD279A4270}"/>
          </ac:picMkLst>
        </pc:picChg>
        <pc:picChg chg="add del">
          <ac:chgData name="Rachel Walker (2004213)" userId="62c1a3ff-917f-4fa9-926a-13fd8bf19835" providerId="ADAL" clId="{63F714A9-8863-A649-B163-2860439876A9}" dt="2023-01-11T11:05:33.614" v="8850" actId="26606"/>
          <ac:picMkLst>
            <pc:docMk/>
            <pc:sldMk cId="3266187430" sldId="260"/>
            <ac:picMk id="58" creationId="{9A4E02BF-4F0E-44E2-A489-075900B7866C}"/>
          </ac:picMkLst>
        </pc:picChg>
        <pc:picChg chg="add del">
          <ac:chgData name="Rachel Walker (2004213)" userId="62c1a3ff-917f-4fa9-926a-13fd8bf19835" providerId="ADAL" clId="{63F714A9-8863-A649-B163-2860439876A9}" dt="2023-01-11T11:05:33.614" v="8850" actId="26606"/>
          <ac:picMkLst>
            <pc:docMk/>
            <pc:sldMk cId="3266187430" sldId="260"/>
            <ac:picMk id="65" creationId="{43D2274E-47BB-4062-BE47-082D48034830}"/>
          </ac:picMkLst>
        </pc:picChg>
        <pc:picChg chg="add del">
          <ac:chgData name="Rachel Walker (2004213)" userId="62c1a3ff-917f-4fa9-926a-13fd8bf19835" providerId="ADAL" clId="{63F714A9-8863-A649-B163-2860439876A9}" dt="2023-01-11T11:05:33.614" v="8850" actId="26606"/>
          <ac:picMkLst>
            <pc:docMk/>
            <pc:sldMk cId="3266187430" sldId="260"/>
            <ac:picMk id="67" creationId="{B4270815-1C05-4C4B-B719-0482D3258D1D}"/>
          </ac:picMkLst>
        </pc:picChg>
        <pc:picChg chg="add del">
          <ac:chgData name="Rachel Walker (2004213)" userId="62c1a3ff-917f-4fa9-926a-13fd8bf19835" providerId="ADAL" clId="{63F714A9-8863-A649-B163-2860439876A9}" dt="2023-01-11T11:05:33.614" v="8850" actId="26606"/>
          <ac:picMkLst>
            <pc:docMk/>
            <pc:sldMk cId="3266187430" sldId="260"/>
            <ac:picMk id="71" creationId="{CF81E4E4-7512-47A7-9B28-AB20312096B6}"/>
          </ac:picMkLst>
        </pc:picChg>
        <pc:picChg chg="add del">
          <ac:chgData name="Rachel Walker (2004213)" userId="62c1a3ff-917f-4fa9-926a-13fd8bf19835" providerId="ADAL" clId="{63F714A9-8863-A649-B163-2860439876A9}" dt="2023-01-11T11:05:33.614" v="8850" actId="26606"/>
          <ac:picMkLst>
            <pc:docMk/>
            <pc:sldMk cId="3266187430" sldId="260"/>
            <ac:picMk id="73" creationId="{752A7968-E0AF-46E6-B506-5B24E874376F}"/>
          </ac:picMkLst>
        </pc:picChg>
      </pc:sldChg>
      <pc:sldChg chg="addSp delSp modSp new mod setBg">
        <pc:chgData name="Rachel Walker (2004213)" userId="62c1a3ff-917f-4fa9-926a-13fd8bf19835" providerId="ADAL" clId="{63F714A9-8863-A649-B163-2860439876A9}" dt="2023-01-12T10:59:59.401" v="15495" actId="1076"/>
        <pc:sldMkLst>
          <pc:docMk/>
          <pc:sldMk cId="1955670000" sldId="261"/>
        </pc:sldMkLst>
        <pc:spChg chg="mod">
          <ac:chgData name="Rachel Walker (2004213)" userId="62c1a3ff-917f-4fa9-926a-13fd8bf19835" providerId="ADAL" clId="{63F714A9-8863-A649-B163-2860439876A9}" dt="2023-01-11T11:40:58.089" v="9944" actId="26606"/>
          <ac:spMkLst>
            <pc:docMk/>
            <pc:sldMk cId="1955670000" sldId="261"/>
            <ac:spMk id="2" creationId="{4CD06698-EBAF-4FFA-480D-B53E54828309}"/>
          </ac:spMkLst>
        </pc:spChg>
        <pc:spChg chg="mod ord">
          <ac:chgData name="Rachel Walker (2004213)" userId="62c1a3ff-917f-4fa9-926a-13fd8bf19835" providerId="ADAL" clId="{63F714A9-8863-A649-B163-2860439876A9}" dt="2023-01-11T17:01:19.520" v="14630" actId="21"/>
          <ac:spMkLst>
            <pc:docMk/>
            <pc:sldMk cId="1955670000" sldId="261"/>
            <ac:spMk id="3" creationId="{5F4EDAA2-51E5-6138-7041-3F1DC56415D8}"/>
          </ac:spMkLst>
        </pc:spChg>
        <pc:spChg chg="add del">
          <ac:chgData name="Rachel Walker (2004213)" userId="62c1a3ff-917f-4fa9-926a-13fd8bf19835" providerId="ADAL" clId="{63F714A9-8863-A649-B163-2860439876A9}" dt="2023-01-11T11:38:49.165" v="9930" actId="26606"/>
          <ac:spMkLst>
            <pc:docMk/>
            <pc:sldMk cId="1955670000" sldId="261"/>
            <ac:spMk id="7" creationId="{8594F252-A094-4F8A-8DD7-129ED2B91043}"/>
          </ac:spMkLst>
        </pc:spChg>
        <pc:spChg chg="add del">
          <ac:chgData name="Rachel Walker (2004213)" userId="62c1a3ff-917f-4fa9-926a-13fd8bf19835" providerId="ADAL" clId="{63F714A9-8863-A649-B163-2860439876A9}" dt="2023-01-11T11:14:33.006" v="9110" actId="26606"/>
          <ac:spMkLst>
            <pc:docMk/>
            <pc:sldMk cId="1955670000" sldId="261"/>
            <ac:spMk id="10" creationId="{0D93D774-E48C-4FFC-816B-0C472273F1EE}"/>
          </ac:spMkLst>
        </pc:spChg>
        <pc:spChg chg="add del">
          <ac:chgData name="Rachel Walker (2004213)" userId="62c1a3ff-917f-4fa9-926a-13fd8bf19835" providerId="ADAL" clId="{63F714A9-8863-A649-B163-2860439876A9}" dt="2023-01-11T11:40:58.089" v="9944" actId="26606"/>
          <ac:spMkLst>
            <pc:docMk/>
            <pc:sldMk cId="1955670000" sldId="261"/>
            <ac:spMk id="11" creationId="{2D23D8AE-0D4F-47D0-B18E-A7EDF82B6E20}"/>
          </ac:spMkLst>
        </pc:spChg>
        <pc:spChg chg="add del">
          <ac:chgData name="Rachel Walker (2004213)" userId="62c1a3ff-917f-4fa9-926a-13fd8bf19835" providerId="ADAL" clId="{63F714A9-8863-A649-B163-2860439876A9}" dt="2023-01-11T11:38:49.165" v="9930" actId="26606"/>
          <ac:spMkLst>
            <pc:docMk/>
            <pc:sldMk cId="1955670000" sldId="261"/>
            <ac:spMk id="12" creationId="{903BAE07-992B-4087-9643-6555D117B602}"/>
          </ac:spMkLst>
        </pc:spChg>
        <pc:spChg chg="add del">
          <ac:chgData name="Rachel Walker (2004213)" userId="62c1a3ff-917f-4fa9-926a-13fd8bf19835" providerId="ADAL" clId="{63F714A9-8863-A649-B163-2860439876A9}" dt="2023-01-11T11:40:58.089" v="9944" actId="26606"/>
          <ac:spMkLst>
            <pc:docMk/>
            <pc:sldMk cId="1955670000" sldId="261"/>
            <ac:spMk id="13" creationId="{FEC67828-31B8-445E-B259-F6C68C16EE73}"/>
          </ac:spMkLst>
        </pc:spChg>
        <pc:spChg chg="add del">
          <ac:chgData name="Rachel Walker (2004213)" userId="62c1a3ff-917f-4fa9-926a-13fd8bf19835" providerId="ADAL" clId="{63F714A9-8863-A649-B163-2860439876A9}" dt="2023-01-11T11:38:49.165" v="9930" actId="26606"/>
          <ac:spMkLst>
            <pc:docMk/>
            <pc:sldMk cId="1955670000" sldId="261"/>
            <ac:spMk id="14" creationId="{202B1C16-EF0E-4694-8241-1FF0E6EDDFA0}"/>
          </ac:spMkLst>
        </pc:spChg>
        <pc:spChg chg="add del">
          <ac:chgData name="Rachel Walker (2004213)" userId="62c1a3ff-917f-4fa9-926a-13fd8bf19835" providerId="ADAL" clId="{63F714A9-8863-A649-B163-2860439876A9}" dt="2023-01-11T11:38:49.165" v="9930" actId="26606"/>
          <ac:spMkLst>
            <pc:docMk/>
            <pc:sldMk cId="1955670000" sldId="261"/>
            <ac:spMk id="16" creationId="{59EFB22E-20B9-4232-8973-51B450D673C8}"/>
          </ac:spMkLst>
        </pc:spChg>
        <pc:spChg chg="add del">
          <ac:chgData name="Rachel Walker (2004213)" userId="62c1a3ff-917f-4fa9-926a-13fd8bf19835" providerId="ADAL" clId="{63F714A9-8863-A649-B163-2860439876A9}" dt="2023-01-11T11:40:58.089" v="9944" actId="26606"/>
          <ac:spMkLst>
            <pc:docMk/>
            <pc:sldMk cId="1955670000" sldId="261"/>
            <ac:spMk id="18" creationId="{D1ACB2E2-21AB-4384-B550-5FD525EC4194}"/>
          </ac:spMkLst>
        </pc:spChg>
        <pc:picChg chg="add del mod">
          <ac:chgData name="Rachel Walker (2004213)" userId="62c1a3ff-917f-4fa9-926a-13fd8bf19835" providerId="ADAL" clId="{63F714A9-8863-A649-B163-2860439876A9}" dt="2023-01-12T10:58:42.063" v="15485" actId="478"/>
          <ac:picMkLst>
            <pc:docMk/>
            <pc:sldMk cId="1955670000" sldId="261"/>
            <ac:picMk id="4" creationId="{E6EAD990-B63E-5069-3F96-108C4253B5E9}"/>
          </ac:picMkLst>
        </pc:picChg>
        <pc:picChg chg="add mod ord">
          <ac:chgData name="Rachel Walker (2004213)" userId="62c1a3ff-917f-4fa9-926a-13fd8bf19835" providerId="ADAL" clId="{63F714A9-8863-A649-B163-2860439876A9}" dt="2023-01-11T11:40:58.089" v="9944" actId="26606"/>
          <ac:picMkLst>
            <pc:docMk/>
            <pc:sldMk cId="1955670000" sldId="261"/>
            <ac:picMk id="5" creationId="{72793BD8-B373-871A-77A7-0AB961F4B7A0}"/>
          </ac:picMkLst>
        </pc:picChg>
        <pc:picChg chg="add del mod">
          <ac:chgData name="Rachel Walker (2004213)" userId="62c1a3ff-917f-4fa9-926a-13fd8bf19835" providerId="ADAL" clId="{63F714A9-8863-A649-B163-2860439876A9}" dt="2023-01-12T10:58:43.607" v="15486" actId="478"/>
          <ac:picMkLst>
            <pc:docMk/>
            <pc:sldMk cId="1955670000" sldId="261"/>
            <ac:picMk id="6" creationId="{EDC16E79-0D58-A70F-FE18-A3A92C9E64BA}"/>
          </ac:picMkLst>
        </pc:picChg>
        <pc:picChg chg="add mod ord">
          <ac:chgData name="Rachel Walker (2004213)" userId="62c1a3ff-917f-4fa9-926a-13fd8bf19835" providerId="ADAL" clId="{63F714A9-8863-A649-B163-2860439876A9}" dt="2023-01-12T10:59:15.161" v="15490" actId="1076"/>
          <ac:picMkLst>
            <pc:docMk/>
            <pc:sldMk cId="1955670000" sldId="261"/>
            <ac:picMk id="8" creationId="{4D8594E4-38BE-EE84-B658-BEB653D1BA4C}"/>
          </ac:picMkLst>
        </pc:picChg>
        <pc:picChg chg="add mod">
          <ac:chgData name="Rachel Walker (2004213)" userId="62c1a3ff-917f-4fa9-926a-13fd8bf19835" providerId="ADAL" clId="{63F714A9-8863-A649-B163-2860439876A9}" dt="2023-01-12T10:58:46.797" v="15487" actId="1076"/>
          <ac:picMkLst>
            <pc:docMk/>
            <pc:sldMk cId="1955670000" sldId="261"/>
            <ac:picMk id="9" creationId="{83FF83AF-3291-ACA6-A11F-BD82DEE490F8}"/>
          </ac:picMkLst>
        </pc:picChg>
        <pc:picChg chg="add mod">
          <ac:chgData name="Rachel Walker (2004213)" userId="62c1a3ff-917f-4fa9-926a-13fd8bf19835" providerId="ADAL" clId="{63F714A9-8863-A649-B163-2860439876A9}" dt="2023-01-12T10:59:18.887" v="15491" actId="1076"/>
          <ac:picMkLst>
            <pc:docMk/>
            <pc:sldMk cId="1955670000" sldId="261"/>
            <ac:picMk id="15" creationId="{B8EC4C61-6FA3-CBB1-0E24-3CDF77079EB9}"/>
          </ac:picMkLst>
        </pc:picChg>
        <pc:picChg chg="add mod">
          <ac:chgData name="Rachel Walker (2004213)" userId="62c1a3ff-917f-4fa9-926a-13fd8bf19835" providerId="ADAL" clId="{63F714A9-8863-A649-B163-2860439876A9}" dt="2023-01-12T10:59:45.954" v="15492" actId="1076"/>
          <ac:picMkLst>
            <pc:docMk/>
            <pc:sldMk cId="1955670000" sldId="261"/>
            <ac:picMk id="17" creationId="{1EDB62C7-36E9-4F7A-A64F-0BAD56CA2542}"/>
          </ac:picMkLst>
        </pc:picChg>
        <pc:picChg chg="add mod">
          <ac:chgData name="Rachel Walker (2004213)" userId="62c1a3ff-917f-4fa9-926a-13fd8bf19835" providerId="ADAL" clId="{63F714A9-8863-A649-B163-2860439876A9}" dt="2023-01-12T10:59:52.836" v="15493" actId="1076"/>
          <ac:picMkLst>
            <pc:docMk/>
            <pc:sldMk cId="1955670000" sldId="261"/>
            <ac:picMk id="19" creationId="{E50CAA87-D026-2BD7-941A-44245CF36E36}"/>
          </ac:picMkLst>
        </pc:picChg>
        <pc:picChg chg="add mod">
          <ac:chgData name="Rachel Walker (2004213)" userId="62c1a3ff-917f-4fa9-926a-13fd8bf19835" providerId="ADAL" clId="{63F714A9-8863-A649-B163-2860439876A9}" dt="2023-01-12T10:59:59.401" v="15495" actId="1076"/>
          <ac:picMkLst>
            <pc:docMk/>
            <pc:sldMk cId="1955670000" sldId="261"/>
            <ac:picMk id="20" creationId="{714A30AF-039A-7CC5-5A64-3B82353AEF9B}"/>
          </ac:picMkLst>
        </pc:picChg>
        <pc:picChg chg="add mod">
          <ac:chgData name="Rachel Walker (2004213)" userId="62c1a3ff-917f-4fa9-926a-13fd8bf19835" providerId="ADAL" clId="{63F714A9-8863-A649-B163-2860439876A9}" dt="2023-01-12T10:59:56.116" v="15494" actId="1076"/>
          <ac:picMkLst>
            <pc:docMk/>
            <pc:sldMk cId="1955670000" sldId="261"/>
            <ac:picMk id="21" creationId="{25B3CF3A-BF58-42D8-7722-7B1CCB49E974}"/>
          </ac:picMkLst>
        </pc:picChg>
        <pc:picChg chg="add mod">
          <ac:chgData name="Rachel Walker (2004213)" userId="62c1a3ff-917f-4fa9-926a-13fd8bf19835" providerId="ADAL" clId="{63F714A9-8863-A649-B163-2860439876A9}" dt="2023-01-12T10:59:10.070" v="15488" actId="1076"/>
          <ac:picMkLst>
            <pc:docMk/>
            <pc:sldMk cId="1955670000" sldId="261"/>
            <ac:picMk id="22" creationId="{57193CD8-D97F-03DE-361B-11F95F484BC5}"/>
          </ac:picMkLst>
        </pc:picChg>
      </pc:sldChg>
      <pc:sldChg chg="addSp modSp new mod setBg">
        <pc:chgData name="Rachel Walker (2004213)" userId="62c1a3ff-917f-4fa9-926a-13fd8bf19835" providerId="ADAL" clId="{63F714A9-8863-A649-B163-2860439876A9}" dt="2023-01-12T15:32:53.663" v="15992" actId="1076"/>
        <pc:sldMkLst>
          <pc:docMk/>
          <pc:sldMk cId="2417172004" sldId="262"/>
        </pc:sldMkLst>
        <pc:spChg chg="mod">
          <ac:chgData name="Rachel Walker (2004213)" userId="62c1a3ff-917f-4fa9-926a-13fd8bf19835" providerId="ADAL" clId="{63F714A9-8863-A649-B163-2860439876A9}" dt="2023-01-11T16:59:23.982" v="14613" actId="20577"/>
          <ac:spMkLst>
            <pc:docMk/>
            <pc:sldMk cId="2417172004" sldId="262"/>
            <ac:spMk id="2" creationId="{EABF0B0B-5BD3-E5A0-1254-49B9DE7BBE92}"/>
          </ac:spMkLst>
        </pc:spChg>
        <pc:spChg chg="mod ord">
          <ac:chgData name="Rachel Walker (2004213)" userId="62c1a3ff-917f-4fa9-926a-13fd8bf19835" providerId="ADAL" clId="{63F714A9-8863-A649-B163-2860439876A9}" dt="2023-01-12T15:32:15.856" v="15986" actId="27636"/>
          <ac:spMkLst>
            <pc:docMk/>
            <pc:sldMk cId="2417172004" sldId="262"/>
            <ac:spMk id="3" creationId="{4E77725F-2C55-C471-337D-86FBD9525F92}"/>
          </ac:spMkLst>
        </pc:spChg>
        <pc:spChg chg="add">
          <ac:chgData name="Rachel Walker (2004213)" userId="62c1a3ff-917f-4fa9-926a-13fd8bf19835" providerId="ADAL" clId="{63F714A9-8863-A649-B163-2860439876A9}" dt="2023-01-11T11:50:03.112" v="10196" actId="26606"/>
          <ac:spMkLst>
            <pc:docMk/>
            <pc:sldMk cId="2417172004" sldId="262"/>
            <ac:spMk id="10" creationId="{0D93D774-E48C-4FFC-816B-0C472273F1EE}"/>
          </ac:spMkLst>
        </pc:spChg>
        <pc:picChg chg="add mod">
          <ac:chgData name="Rachel Walker (2004213)" userId="62c1a3ff-917f-4fa9-926a-13fd8bf19835" providerId="ADAL" clId="{63F714A9-8863-A649-B163-2860439876A9}" dt="2023-01-11T11:50:03.112" v="10196" actId="26606"/>
          <ac:picMkLst>
            <pc:docMk/>
            <pc:sldMk cId="2417172004" sldId="262"/>
            <ac:picMk id="5" creationId="{5C77AFC9-E02C-87C0-BDE7-EDF981142637}"/>
          </ac:picMkLst>
        </pc:picChg>
        <pc:picChg chg="add mod">
          <ac:chgData name="Rachel Walker (2004213)" userId="62c1a3ff-917f-4fa9-926a-13fd8bf19835" providerId="ADAL" clId="{63F714A9-8863-A649-B163-2860439876A9}" dt="2023-01-12T15:32:39.789" v="15987" actId="1076"/>
          <ac:picMkLst>
            <pc:docMk/>
            <pc:sldMk cId="2417172004" sldId="262"/>
            <ac:picMk id="6" creationId="{8D1DB990-0E7B-C8A7-8926-8D75E82962FF}"/>
          </ac:picMkLst>
        </pc:picChg>
        <pc:picChg chg="add mod">
          <ac:chgData name="Rachel Walker (2004213)" userId="62c1a3ff-917f-4fa9-926a-13fd8bf19835" providerId="ADAL" clId="{63F714A9-8863-A649-B163-2860439876A9}" dt="2023-01-12T15:32:44.448" v="15988" actId="1076"/>
          <ac:picMkLst>
            <pc:docMk/>
            <pc:sldMk cId="2417172004" sldId="262"/>
            <ac:picMk id="7" creationId="{789828BA-7E21-7C40-33C8-4573681B15EF}"/>
          </ac:picMkLst>
        </pc:picChg>
        <pc:picChg chg="add mod">
          <ac:chgData name="Rachel Walker (2004213)" userId="62c1a3ff-917f-4fa9-926a-13fd8bf19835" providerId="ADAL" clId="{63F714A9-8863-A649-B163-2860439876A9}" dt="2023-01-12T15:32:47.201" v="15989" actId="1076"/>
          <ac:picMkLst>
            <pc:docMk/>
            <pc:sldMk cId="2417172004" sldId="262"/>
            <ac:picMk id="8" creationId="{CBD89DB9-C790-92DC-28D3-A4C316192249}"/>
          </ac:picMkLst>
        </pc:picChg>
        <pc:picChg chg="add mod">
          <ac:chgData name="Rachel Walker (2004213)" userId="62c1a3ff-917f-4fa9-926a-13fd8bf19835" providerId="ADAL" clId="{63F714A9-8863-A649-B163-2860439876A9}" dt="2023-01-12T15:32:49.355" v="15990" actId="1076"/>
          <ac:picMkLst>
            <pc:docMk/>
            <pc:sldMk cId="2417172004" sldId="262"/>
            <ac:picMk id="9" creationId="{AED94B14-618B-CD3A-D1B1-32D97B77F0AD}"/>
          </ac:picMkLst>
        </pc:picChg>
        <pc:picChg chg="add mod">
          <ac:chgData name="Rachel Walker (2004213)" userId="62c1a3ff-917f-4fa9-926a-13fd8bf19835" providerId="ADAL" clId="{63F714A9-8863-A649-B163-2860439876A9}" dt="2023-01-12T15:32:51.036" v="15991" actId="1076"/>
          <ac:picMkLst>
            <pc:docMk/>
            <pc:sldMk cId="2417172004" sldId="262"/>
            <ac:picMk id="11" creationId="{011E2FE4-7190-E094-BEF3-515D3563A058}"/>
          </ac:picMkLst>
        </pc:picChg>
        <pc:picChg chg="add mod">
          <ac:chgData name="Rachel Walker (2004213)" userId="62c1a3ff-917f-4fa9-926a-13fd8bf19835" providerId="ADAL" clId="{63F714A9-8863-A649-B163-2860439876A9}" dt="2023-01-12T15:32:53.663" v="15992" actId="1076"/>
          <ac:picMkLst>
            <pc:docMk/>
            <pc:sldMk cId="2417172004" sldId="262"/>
            <ac:picMk id="12" creationId="{86F16FE2-574A-E152-DBE7-9B3737B1D775}"/>
          </ac:picMkLst>
        </pc:picChg>
      </pc:sldChg>
      <pc:sldChg chg="addSp modSp new mod setBg">
        <pc:chgData name="Rachel Walker (2004213)" userId="62c1a3ff-917f-4fa9-926a-13fd8bf19835" providerId="ADAL" clId="{63F714A9-8863-A649-B163-2860439876A9}" dt="2023-01-11T17:11:39.714" v="14645" actId="1076"/>
        <pc:sldMkLst>
          <pc:docMk/>
          <pc:sldMk cId="1564477364" sldId="263"/>
        </pc:sldMkLst>
        <pc:spChg chg="mod">
          <ac:chgData name="Rachel Walker (2004213)" userId="62c1a3ff-917f-4fa9-926a-13fd8bf19835" providerId="ADAL" clId="{63F714A9-8863-A649-B163-2860439876A9}" dt="2023-01-11T16:59:20.384" v="14611" actId="20577"/>
          <ac:spMkLst>
            <pc:docMk/>
            <pc:sldMk cId="1564477364" sldId="263"/>
            <ac:spMk id="2" creationId="{D8324574-C367-1F97-972E-BC3D6B5F0905}"/>
          </ac:spMkLst>
        </pc:spChg>
        <pc:spChg chg="mod ord">
          <ac:chgData name="Rachel Walker (2004213)" userId="62c1a3ff-917f-4fa9-926a-13fd8bf19835" providerId="ADAL" clId="{63F714A9-8863-A649-B163-2860439876A9}" dt="2023-01-11T16:19:23.634" v="13736" actId="20577"/>
          <ac:spMkLst>
            <pc:docMk/>
            <pc:sldMk cId="1564477364" sldId="263"/>
            <ac:spMk id="3" creationId="{6CFB0F30-A617-7B84-B7F3-9553EAD1684C}"/>
          </ac:spMkLst>
        </pc:spChg>
        <pc:spChg chg="add">
          <ac:chgData name="Rachel Walker (2004213)" userId="62c1a3ff-917f-4fa9-926a-13fd8bf19835" providerId="ADAL" clId="{63F714A9-8863-A649-B163-2860439876A9}" dt="2023-01-11T15:47:13.640" v="12740" actId="26606"/>
          <ac:spMkLst>
            <pc:docMk/>
            <pc:sldMk cId="1564477364" sldId="263"/>
            <ac:spMk id="10" creationId="{0D93D774-E48C-4FFC-816B-0C472273F1EE}"/>
          </ac:spMkLst>
        </pc:spChg>
        <pc:picChg chg="add mod">
          <ac:chgData name="Rachel Walker (2004213)" userId="62c1a3ff-917f-4fa9-926a-13fd8bf19835" providerId="ADAL" clId="{63F714A9-8863-A649-B163-2860439876A9}" dt="2023-01-11T15:47:13.640" v="12740" actId="26606"/>
          <ac:picMkLst>
            <pc:docMk/>
            <pc:sldMk cId="1564477364" sldId="263"/>
            <ac:picMk id="5" creationId="{B0BCE288-116B-9CFE-DEB8-88B6DC21B073}"/>
          </ac:picMkLst>
        </pc:picChg>
        <pc:picChg chg="add mod">
          <ac:chgData name="Rachel Walker (2004213)" userId="62c1a3ff-917f-4fa9-926a-13fd8bf19835" providerId="ADAL" clId="{63F714A9-8863-A649-B163-2860439876A9}" dt="2023-01-11T16:17:41.860" v="13733" actId="1076"/>
          <ac:picMkLst>
            <pc:docMk/>
            <pc:sldMk cId="1564477364" sldId="263"/>
            <ac:picMk id="6" creationId="{71437EC1-147F-CB8B-C36F-D5345A2713E9}"/>
          </ac:picMkLst>
        </pc:picChg>
        <pc:picChg chg="add mod">
          <ac:chgData name="Rachel Walker (2004213)" userId="62c1a3ff-917f-4fa9-926a-13fd8bf19835" providerId="ADAL" clId="{63F714A9-8863-A649-B163-2860439876A9}" dt="2023-01-11T16:18:01.596" v="13735" actId="1076"/>
          <ac:picMkLst>
            <pc:docMk/>
            <pc:sldMk cId="1564477364" sldId="263"/>
            <ac:picMk id="7" creationId="{731EC282-E419-56E4-73A5-B4FC0EA446C3}"/>
          </ac:picMkLst>
        </pc:picChg>
        <pc:picChg chg="add mod">
          <ac:chgData name="Rachel Walker (2004213)" userId="62c1a3ff-917f-4fa9-926a-13fd8bf19835" providerId="ADAL" clId="{63F714A9-8863-A649-B163-2860439876A9}" dt="2023-01-11T16:19:38.878" v="13738" actId="1076"/>
          <ac:picMkLst>
            <pc:docMk/>
            <pc:sldMk cId="1564477364" sldId="263"/>
            <ac:picMk id="8" creationId="{EB6EE850-AD0D-147C-FEF7-8501FEB896A8}"/>
          </ac:picMkLst>
        </pc:picChg>
        <pc:picChg chg="add mod">
          <ac:chgData name="Rachel Walker (2004213)" userId="62c1a3ff-917f-4fa9-926a-13fd8bf19835" providerId="ADAL" clId="{63F714A9-8863-A649-B163-2860439876A9}" dt="2023-01-11T17:11:39.714" v="14645" actId="1076"/>
          <ac:picMkLst>
            <pc:docMk/>
            <pc:sldMk cId="1564477364" sldId="263"/>
            <ac:picMk id="9" creationId="{921E3749-97AA-1BB7-702F-B7CA0F639654}"/>
          </ac:picMkLst>
        </pc:picChg>
        <pc:picChg chg="add mod">
          <ac:chgData name="Rachel Walker (2004213)" userId="62c1a3ff-917f-4fa9-926a-13fd8bf19835" providerId="ADAL" clId="{63F714A9-8863-A649-B163-2860439876A9}" dt="2023-01-11T16:20:33.666" v="13743" actId="1076"/>
          <ac:picMkLst>
            <pc:docMk/>
            <pc:sldMk cId="1564477364" sldId="263"/>
            <ac:picMk id="11" creationId="{FC991560-594E-EFC6-59D0-F92D3B15F3F6}"/>
          </ac:picMkLst>
        </pc:picChg>
      </pc:sldChg>
      <pc:sldChg chg="addSp modSp new mod ord setBg">
        <pc:chgData name="Rachel Walker (2004213)" userId="62c1a3ff-917f-4fa9-926a-13fd8bf19835" providerId="ADAL" clId="{63F714A9-8863-A649-B163-2860439876A9}" dt="2023-01-11T17:33:20.900" v="15239" actId="1076"/>
        <pc:sldMkLst>
          <pc:docMk/>
          <pc:sldMk cId="3985731091" sldId="264"/>
        </pc:sldMkLst>
        <pc:spChg chg="mod">
          <ac:chgData name="Rachel Walker (2004213)" userId="62c1a3ff-917f-4fa9-926a-13fd8bf19835" providerId="ADAL" clId="{63F714A9-8863-A649-B163-2860439876A9}" dt="2023-01-11T17:09:57.945" v="14641" actId="1076"/>
          <ac:spMkLst>
            <pc:docMk/>
            <pc:sldMk cId="3985731091" sldId="264"/>
            <ac:spMk id="2" creationId="{0048C6E9-6806-AF7E-9800-44CBB69332EB}"/>
          </ac:spMkLst>
        </pc:spChg>
        <pc:spChg chg="mod ord">
          <ac:chgData name="Rachel Walker (2004213)" userId="62c1a3ff-917f-4fa9-926a-13fd8bf19835" providerId="ADAL" clId="{63F714A9-8863-A649-B163-2860439876A9}" dt="2023-01-11T17:32:51.315" v="15235" actId="20577"/>
          <ac:spMkLst>
            <pc:docMk/>
            <pc:sldMk cId="3985731091" sldId="264"/>
            <ac:spMk id="3" creationId="{363A6CA8-0745-4D4E-3243-41521D92C15A}"/>
          </ac:spMkLst>
        </pc:spChg>
        <pc:spChg chg="add">
          <ac:chgData name="Rachel Walker (2004213)" userId="62c1a3ff-917f-4fa9-926a-13fd8bf19835" providerId="ADAL" clId="{63F714A9-8863-A649-B163-2860439876A9}" dt="2023-01-11T17:02:22.110" v="14635" actId="26606"/>
          <ac:spMkLst>
            <pc:docMk/>
            <pc:sldMk cId="3985731091" sldId="264"/>
            <ac:spMk id="10" creationId="{0D93D774-E48C-4FFC-816B-0C472273F1EE}"/>
          </ac:spMkLst>
        </pc:spChg>
        <pc:picChg chg="add mod">
          <ac:chgData name="Rachel Walker (2004213)" userId="62c1a3ff-917f-4fa9-926a-13fd8bf19835" providerId="ADAL" clId="{63F714A9-8863-A649-B163-2860439876A9}" dt="2023-01-11T17:02:22.110" v="14635" actId="26606"/>
          <ac:picMkLst>
            <pc:docMk/>
            <pc:sldMk cId="3985731091" sldId="264"/>
            <ac:picMk id="5" creationId="{97F14805-BD4F-9DD1-6FF2-B800A1CCD088}"/>
          </ac:picMkLst>
        </pc:picChg>
        <pc:picChg chg="add mod">
          <ac:chgData name="Rachel Walker (2004213)" userId="62c1a3ff-917f-4fa9-926a-13fd8bf19835" providerId="ADAL" clId="{63F714A9-8863-A649-B163-2860439876A9}" dt="2023-01-11T17:26:50.565" v="14880" actId="1076"/>
          <ac:picMkLst>
            <pc:docMk/>
            <pc:sldMk cId="3985731091" sldId="264"/>
            <ac:picMk id="6" creationId="{880FC24E-278B-6F7F-67EC-1D040AE4241B}"/>
          </ac:picMkLst>
        </pc:picChg>
        <pc:picChg chg="add mod">
          <ac:chgData name="Rachel Walker (2004213)" userId="62c1a3ff-917f-4fa9-926a-13fd8bf19835" providerId="ADAL" clId="{63F714A9-8863-A649-B163-2860439876A9}" dt="2023-01-11T17:33:07.131" v="15237" actId="1076"/>
          <ac:picMkLst>
            <pc:docMk/>
            <pc:sldMk cId="3985731091" sldId="264"/>
            <ac:picMk id="7" creationId="{855B075E-EF9B-D93A-61DC-D275094FC967}"/>
          </ac:picMkLst>
        </pc:picChg>
        <pc:picChg chg="add mod">
          <ac:chgData name="Rachel Walker (2004213)" userId="62c1a3ff-917f-4fa9-926a-13fd8bf19835" providerId="ADAL" clId="{63F714A9-8863-A649-B163-2860439876A9}" dt="2023-01-11T17:33:20.900" v="15239" actId="1076"/>
          <ac:picMkLst>
            <pc:docMk/>
            <pc:sldMk cId="3985731091" sldId="264"/>
            <ac:picMk id="8" creationId="{EDA6B91B-0EF9-58B3-E775-3FEB46F30615}"/>
          </ac:picMkLst>
        </pc:picChg>
      </pc:sldChg>
      <pc:sldChg chg="addSp delSp modSp new mod setBg">
        <pc:chgData name="Rachel Walker (2004213)" userId="62c1a3ff-917f-4fa9-926a-13fd8bf19835" providerId="ADAL" clId="{63F714A9-8863-A649-B163-2860439876A9}" dt="2023-01-11T17:34:12.677" v="15241" actId="1076"/>
        <pc:sldMkLst>
          <pc:docMk/>
          <pc:sldMk cId="1351373416" sldId="265"/>
        </pc:sldMkLst>
        <pc:spChg chg="mod">
          <ac:chgData name="Rachel Walker (2004213)" userId="62c1a3ff-917f-4fa9-926a-13fd8bf19835" providerId="ADAL" clId="{63F714A9-8863-A649-B163-2860439876A9}" dt="2023-01-11T16:43:45.209" v="14298" actId="1076"/>
          <ac:spMkLst>
            <pc:docMk/>
            <pc:sldMk cId="1351373416" sldId="265"/>
            <ac:spMk id="2" creationId="{23E3B01E-B4CA-B91D-9B49-02B875008484}"/>
          </ac:spMkLst>
        </pc:spChg>
        <pc:spChg chg="mod ord">
          <ac:chgData name="Rachel Walker (2004213)" userId="62c1a3ff-917f-4fa9-926a-13fd8bf19835" providerId="ADAL" clId="{63F714A9-8863-A649-B163-2860439876A9}" dt="2023-01-11T17:13:38.777" v="14663" actId="20577"/>
          <ac:spMkLst>
            <pc:docMk/>
            <pc:sldMk cId="1351373416" sldId="265"/>
            <ac:spMk id="3" creationId="{B78BD173-3308-B534-D6B2-52666C2C5654}"/>
          </ac:spMkLst>
        </pc:spChg>
        <pc:picChg chg="add del mod">
          <ac:chgData name="Rachel Walker (2004213)" userId="62c1a3ff-917f-4fa9-926a-13fd8bf19835" providerId="ADAL" clId="{63F714A9-8863-A649-B163-2860439876A9}" dt="2023-01-11T15:32:09.544" v="12402" actId="478"/>
          <ac:picMkLst>
            <pc:docMk/>
            <pc:sldMk cId="1351373416" sldId="265"/>
            <ac:picMk id="5" creationId="{1C19C789-83B6-E785-E7C1-A194A1C6E6CD}"/>
          </ac:picMkLst>
        </pc:picChg>
        <pc:picChg chg="add del mod">
          <ac:chgData name="Rachel Walker (2004213)" userId="62c1a3ff-917f-4fa9-926a-13fd8bf19835" providerId="ADAL" clId="{63F714A9-8863-A649-B163-2860439876A9}" dt="2023-01-11T15:32:37.380" v="12404" actId="478"/>
          <ac:picMkLst>
            <pc:docMk/>
            <pc:sldMk cId="1351373416" sldId="265"/>
            <ac:picMk id="7" creationId="{B14A05C7-C91F-081D-CEC0-83B29CE25BFD}"/>
          </ac:picMkLst>
        </pc:picChg>
        <pc:picChg chg="add del mod">
          <ac:chgData name="Rachel Walker (2004213)" userId="62c1a3ff-917f-4fa9-926a-13fd8bf19835" providerId="ADAL" clId="{63F714A9-8863-A649-B163-2860439876A9}" dt="2023-01-11T15:33:14.840" v="12406" actId="478"/>
          <ac:picMkLst>
            <pc:docMk/>
            <pc:sldMk cId="1351373416" sldId="265"/>
            <ac:picMk id="9" creationId="{6C7733E3-5196-14FF-8595-79AF5C05BDE8}"/>
          </ac:picMkLst>
        </pc:picChg>
        <pc:picChg chg="add mod">
          <ac:chgData name="Rachel Walker (2004213)" userId="62c1a3ff-917f-4fa9-926a-13fd8bf19835" providerId="ADAL" clId="{63F714A9-8863-A649-B163-2860439876A9}" dt="2023-01-11T15:33:39.003" v="12408" actId="26606"/>
          <ac:picMkLst>
            <pc:docMk/>
            <pc:sldMk cId="1351373416" sldId="265"/>
            <ac:picMk id="11" creationId="{60D8177F-1635-B864-10C2-D2B2A3CA23CF}"/>
          </ac:picMkLst>
        </pc:picChg>
        <pc:picChg chg="add mod">
          <ac:chgData name="Rachel Walker (2004213)" userId="62c1a3ff-917f-4fa9-926a-13fd8bf19835" providerId="ADAL" clId="{63F714A9-8863-A649-B163-2860439876A9}" dt="2023-01-11T17:13:09.942" v="14655" actId="1076"/>
          <ac:picMkLst>
            <pc:docMk/>
            <pc:sldMk cId="1351373416" sldId="265"/>
            <ac:picMk id="12" creationId="{52FC9DB7-6ECA-CD4F-84DC-066D010259FF}"/>
          </ac:picMkLst>
        </pc:picChg>
        <pc:picChg chg="add mod">
          <ac:chgData name="Rachel Walker (2004213)" userId="62c1a3ff-917f-4fa9-926a-13fd8bf19835" providerId="ADAL" clId="{63F714A9-8863-A649-B163-2860439876A9}" dt="2023-01-11T17:12:34.793" v="14654" actId="1076"/>
          <ac:picMkLst>
            <pc:docMk/>
            <pc:sldMk cId="1351373416" sldId="265"/>
            <ac:picMk id="13" creationId="{FE9D5413-A8CB-9517-F5C5-AF23DE0910F5}"/>
          </ac:picMkLst>
        </pc:picChg>
        <pc:picChg chg="add mod">
          <ac:chgData name="Rachel Walker (2004213)" userId="62c1a3ff-917f-4fa9-926a-13fd8bf19835" providerId="ADAL" clId="{63F714A9-8863-A649-B163-2860439876A9}" dt="2023-01-11T17:12:29.954" v="14652" actId="1076"/>
          <ac:picMkLst>
            <pc:docMk/>
            <pc:sldMk cId="1351373416" sldId="265"/>
            <ac:picMk id="14" creationId="{2E368ED9-D6FB-3FC1-84AA-464D036B0BBB}"/>
          </ac:picMkLst>
        </pc:picChg>
        <pc:picChg chg="add mod">
          <ac:chgData name="Rachel Walker (2004213)" userId="62c1a3ff-917f-4fa9-926a-13fd8bf19835" providerId="ADAL" clId="{63F714A9-8863-A649-B163-2860439876A9}" dt="2023-01-11T17:12:13.268" v="14648" actId="1076"/>
          <ac:picMkLst>
            <pc:docMk/>
            <pc:sldMk cId="1351373416" sldId="265"/>
            <ac:picMk id="15" creationId="{7436884E-AB53-2247-87F4-4EAF5B5C08A6}"/>
          </ac:picMkLst>
        </pc:picChg>
        <pc:picChg chg="add mod">
          <ac:chgData name="Rachel Walker (2004213)" userId="62c1a3ff-917f-4fa9-926a-13fd8bf19835" providerId="ADAL" clId="{63F714A9-8863-A649-B163-2860439876A9}" dt="2023-01-11T17:12:15.924" v="14649" actId="1076"/>
          <ac:picMkLst>
            <pc:docMk/>
            <pc:sldMk cId="1351373416" sldId="265"/>
            <ac:picMk id="16" creationId="{23AB1985-B3CF-E166-65D8-B40E718B030D}"/>
          </ac:picMkLst>
        </pc:picChg>
        <pc:picChg chg="add mod">
          <ac:chgData name="Rachel Walker (2004213)" userId="62c1a3ff-917f-4fa9-926a-13fd8bf19835" providerId="ADAL" clId="{63F714A9-8863-A649-B163-2860439876A9}" dt="2023-01-11T17:34:12.677" v="15241" actId="1076"/>
          <ac:picMkLst>
            <pc:docMk/>
            <pc:sldMk cId="1351373416" sldId="265"/>
            <ac:picMk id="17" creationId="{A714B4C9-3493-ECD7-86CA-7DE34EA7BC0C}"/>
          </ac:picMkLst>
        </pc:picChg>
      </pc:sldChg>
      <pc:sldChg chg="modSp new mod">
        <pc:chgData name="Rachel Walker (2004213)" userId="62c1a3ff-917f-4fa9-926a-13fd8bf19835" providerId="ADAL" clId="{63F714A9-8863-A649-B163-2860439876A9}" dt="2023-01-12T15:23:57.499" v="15839" actId="207"/>
        <pc:sldMkLst>
          <pc:docMk/>
          <pc:sldMk cId="2659844595" sldId="266"/>
        </pc:sldMkLst>
        <pc:spChg chg="mod">
          <ac:chgData name="Rachel Walker (2004213)" userId="62c1a3ff-917f-4fa9-926a-13fd8bf19835" providerId="ADAL" clId="{63F714A9-8863-A649-B163-2860439876A9}" dt="2023-01-05T13:48:37.151" v="922"/>
          <ac:spMkLst>
            <pc:docMk/>
            <pc:sldMk cId="2659844595" sldId="266"/>
            <ac:spMk id="2" creationId="{AB851A28-E570-1C36-B261-8474E2C31753}"/>
          </ac:spMkLst>
        </pc:spChg>
        <pc:spChg chg="mod">
          <ac:chgData name="Rachel Walker (2004213)" userId="62c1a3ff-917f-4fa9-926a-13fd8bf19835" providerId="ADAL" clId="{63F714A9-8863-A649-B163-2860439876A9}" dt="2023-01-12T15:23:57.499" v="15839" actId="207"/>
          <ac:spMkLst>
            <pc:docMk/>
            <pc:sldMk cId="2659844595" sldId="266"/>
            <ac:spMk id="3" creationId="{E91D3778-94A8-4CE2-6769-63850B673D8A}"/>
          </ac:spMkLst>
        </pc:spChg>
      </pc:sldChg>
      <pc:sldChg chg="modSp new del mod">
        <pc:chgData name="Rachel Walker (2004213)" userId="62c1a3ff-917f-4fa9-926a-13fd8bf19835" providerId="ADAL" clId="{63F714A9-8863-A649-B163-2860439876A9}" dt="2023-01-05T13:43:06.286" v="521" actId="2696"/>
        <pc:sldMkLst>
          <pc:docMk/>
          <pc:sldMk cId="309047199" sldId="267"/>
        </pc:sldMkLst>
        <pc:spChg chg="mod">
          <ac:chgData name="Rachel Walker (2004213)" userId="62c1a3ff-917f-4fa9-926a-13fd8bf19835" providerId="ADAL" clId="{63F714A9-8863-A649-B163-2860439876A9}" dt="2023-01-05T13:42:38.492" v="520" actId="20577"/>
          <ac:spMkLst>
            <pc:docMk/>
            <pc:sldMk cId="309047199" sldId="267"/>
            <ac:spMk id="2" creationId="{CDF0F446-A05E-FE7D-A7B8-FFC741B079E8}"/>
          </ac:spMkLst>
        </pc:spChg>
      </pc:sldChg>
      <pc:sldChg chg="addSp delSp modSp new del mod setBg setClrOvrMap">
        <pc:chgData name="Rachel Walker (2004213)" userId="62c1a3ff-917f-4fa9-926a-13fd8bf19835" providerId="ADAL" clId="{63F714A9-8863-A649-B163-2860439876A9}" dt="2023-01-12T14:49:23.919" v="15505" actId="2696"/>
        <pc:sldMkLst>
          <pc:docMk/>
          <pc:sldMk cId="2540950218" sldId="267"/>
        </pc:sldMkLst>
        <pc:spChg chg="mod">
          <ac:chgData name="Rachel Walker (2004213)" userId="62c1a3ff-917f-4fa9-926a-13fd8bf19835" providerId="ADAL" clId="{63F714A9-8863-A649-B163-2860439876A9}" dt="2023-01-10T16:11:33.096" v="6943" actId="26606"/>
          <ac:spMkLst>
            <pc:docMk/>
            <pc:sldMk cId="2540950218" sldId="267"/>
            <ac:spMk id="2" creationId="{9C7F937F-F140-3BDB-BC80-274D2D569E78}"/>
          </ac:spMkLst>
        </pc:spChg>
        <pc:spChg chg="add del mod">
          <ac:chgData name="Rachel Walker (2004213)" userId="62c1a3ff-917f-4fa9-926a-13fd8bf19835" providerId="ADAL" clId="{63F714A9-8863-A649-B163-2860439876A9}" dt="2023-01-10T16:11:33.096" v="6943" actId="26606"/>
          <ac:spMkLst>
            <pc:docMk/>
            <pc:sldMk cId="2540950218" sldId="267"/>
            <ac:spMk id="3" creationId="{FE31EA44-1868-4B7B-79B0-AA82CDC0760B}"/>
          </ac:spMkLst>
        </pc:spChg>
        <pc:spChg chg="add del">
          <ac:chgData name="Rachel Walker (2004213)" userId="62c1a3ff-917f-4fa9-926a-13fd8bf19835" providerId="ADAL" clId="{63F714A9-8863-A649-B163-2860439876A9}" dt="2023-01-10T16:11:33.031" v="6942" actId="26606"/>
          <ac:spMkLst>
            <pc:docMk/>
            <pc:sldMk cId="2540950218" sldId="267"/>
            <ac:spMk id="8" creationId="{923E8915-D2AA-4327-A45A-972C3CA9574B}"/>
          </ac:spMkLst>
        </pc:spChg>
        <pc:spChg chg="add del">
          <ac:chgData name="Rachel Walker (2004213)" userId="62c1a3ff-917f-4fa9-926a-13fd8bf19835" providerId="ADAL" clId="{63F714A9-8863-A649-B163-2860439876A9}" dt="2023-01-10T16:11:29.767" v="6940" actId="26606"/>
          <ac:spMkLst>
            <pc:docMk/>
            <pc:sldMk cId="2540950218" sldId="267"/>
            <ac:spMk id="9" creationId="{81E3F4E1-B084-4FFF-9627-13782BE0BE4A}"/>
          </ac:spMkLst>
        </pc:spChg>
        <pc:spChg chg="add del">
          <ac:chgData name="Rachel Walker (2004213)" userId="62c1a3ff-917f-4fa9-926a-13fd8bf19835" providerId="ADAL" clId="{63F714A9-8863-A649-B163-2860439876A9}" dt="2023-01-10T16:11:33.031" v="6942" actId="26606"/>
          <ac:spMkLst>
            <pc:docMk/>
            <pc:sldMk cId="2540950218" sldId="267"/>
            <ac:spMk id="10" creationId="{8302FC3C-9804-4950-B721-5FD704BA6065}"/>
          </ac:spMkLst>
        </pc:spChg>
        <pc:spChg chg="add del">
          <ac:chgData name="Rachel Walker (2004213)" userId="62c1a3ff-917f-4fa9-926a-13fd8bf19835" providerId="ADAL" clId="{63F714A9-8863-A649-B163-2860439876A9}" dt="2023-01-10T16:11:29.767" v="6940" actId="26606"/>
          <ac:spMkLst>
            <pc:docMk/>
            <pc:sldMk cId="2540950218" sldId="267"/>
            <ac:spMk id="11" creationId="{1F8051AB-C2F8-461F-812A-3E58862141B3}"/>
          </ac:spMkLst>
        </pc:spChg>
        <pc:spChg chg="add del">
          <ac:chgData name="Rachel Walker (2004213)" userId="62c1a3ff-917f-4fa9-926a-13fd8bf19835" providerId="ADAL" clId="{63F714A9-8863-A649-B163-2860439876A9}" dt="2023-01-10T16:11:29.767" v="6940" actId="26606"/>
          <ac:spMkLst>
            <pc:docMk/>
            <pc:sldMk cId="2540950218" sldId="267"/>
            <ac:spMk id="13" creationId="{481E0C28-CB2F-425F-98C5-AF23B9B704DF}"/>
          </ac:spMkLst>
        </pc:spChg>
        <pc:spChg chg="add del">
          <ac:chgData name="Rachel Walker (2004213)" userId="62c1a3ff-917f-4fa9-926a-13fd8bf19835" providerId="ADAL" clId="{63F714A9-8863-A649-B163-2860439876A9}" dt="2023-01-10T16:11:29.767" v="6940" actId="26606"/>
          <ac:spMkLst>
            <pc:docMk/>
            <pc:sldMk cId="2540950218" sldId="267"/>
            <ac:spMk id="15" creationId="{2DB2879C-F0B1-4195-A323-E97B6065A78E}"/>
          </ac:spMkLst>
        </pc:spChg>
        <pc:spChg chg="add del">
          <ac:chgData name="Rachel Walker (2004213)" userId="62c1a3ff-917f-4fa9-926a-13fd8bf19835" providerId="ADAL" clId="{63F714A9-8863-A649-B163-2860439876A9}" dt="2023-01-10T16:11:33.031" v="6942" actId="26606"/>
          <ac:spMkLst>
            <pc:docMk/>
            <pc:sldMk cId="2540950218" sldId="267"/>
            <ac:spMk id="16" creationId="{F3798573-F27B-47EB-8EA4-7EE34954C2D6}"/>
          </ac:spMkLst>
        </pc:spChg>
        <pc:spChg chg="add del">
          <ac:chgData name="Rachel Walker (2004213)" userId="62c1a3ff-917f-4fa9-926a-13fd8bf19835" providerId="ADAL" clId="{63F714A9-8863-A649-B163-2860439876A9}" dt="2023-01-10T16:11:33.031" v="6942" actId="26606"/>
          <ac:spMkLst>
            <pc:docMk/>
            <pc:sldMk cId="2540950218" sldId="267"/>
            <ac:spMk id="17" creationId="{FE31EA44-1868-4B7B-79B0-AA82CDC0760B}"/>
          </ac:spMkLst>
        </pc:spChg>
        <pc:spChg chg="add">
          <ac:chgData name="Rachel Walker (2004213)" userId="62c1a3ff-917f-4fa9-926a-13fd8bf19835" providerId="ADAL" clId="{63F714A9-8863-A649-B163-2860439876A9}" dt="2023-01-10T16:11:33.096" v="6943" actId="26606"/>
          <ac:spMkLst>
            <pc:docMk/>
            <pc:sldMk cId="2540950218" sldId="267"/>
            <ac:spMk id="19" creationId="{DDBA86CC-34C3-43C1-B328-62490FE69046}"/>
          </ac:spMkLst>
        </pc:spChg>
        <pc:spChg chg="add">
          <ac:chgData name="Rachel Walker (2004213)" userId="62c1a3ff-917f-4fa9-926a-13fd8bf19835" providerId="ADAL" clId="{63F714A9-8863-A649-B163-2860439876A9}" dt="2023-01-10T16:11:33.096" v="6943" actId="26606"/>
          <ac:spMkLst>
            <pc:docMk/>
            <pc:sldMk cId="2540950218" sldId="267"/>
            <ac:spMk id="20" creationId="{9CF4C9D6-90BC-48A0-91E8-0F0373CA11B5}"/>
          </ac:spMkLst>
        </pc:spChg>
        <pc:spChg chg="add">
          <ac:chgData name="Rachel Walker (2004213)" userId="62c1a3ff-917f-4fa9-926a-13fd8bf19835" providerId="ADAL" clId="{63F714A9-8863-A649-B163-2860439876A9}" dt="2023-01-10T16:11:33.096" v="6943" actId="26606"/>
          <ac:spMkLst>
            <pc:docMk/>
            <pc:sldMk cId="2540950218" sldId="267"/>
            <ac:spMk id="21" creationId="{FE31EA44-1868-4B7B-79B0-AA82CDC0760B}"/>
          </ac:spMkLst>
        </pc:spChg>
        <pc:graphicFrameChg chg="add del">
          <ac:chgData name="Rachel Walker (2004213)" userId="62c1a3ff-917f-4fa9-926a-13fd8bf19835" providerId="ADAL" clId="{63F714A9-8863-A649-B163-2860439876A9}" dt="2023-01-10T16:11:29.767" v="6940" actId="26606"/>
          <ac:graphicFrameMkLst>
            <pc:docMk/>
            <pc:sldMk cId="2540950218" sldId="267"/>
            <ac:graphicFrameMk id="5" creationId="{8CC29925-CE67-61A1-5AAC-916602F7446F}"/>
          </ac:graphicFrameMkLst>
        </pc:graphicFrameChg>
        <pc:picChg chg="add del">
          <ac:chgData name="Rachel Walker (2004213)" userId="62c1a3ff-917f-4fa9-926a-13fd8bf19835" providerId="ADAL" clId="{63F714A9-8863-A649-B163-2860439876A9}" dt="2023-01-10T16:11:33.031" v="6942" actId="26606"/>
          <ac:picMkLst>
            <pc:docMk/>
            <pc:sldMk cId="2540950218" sldId="267"/>
            <ac:picMk id="14" creationId="{3BC6EBB2-9BDC-4075-BA6B-43A9FBF9C86C}"/>
          </ac:picMkLst>
        </pc:picChg>
        <pc:cxnChg chg="add del">
          <ac:chgData name="Rachel Walker (2004213)" userId="62c1a3ff-917f-4fa9-926a-13fd8bf19835" providerId="ADAL" clId="{63F714A9-8863-A649-B163-2860439876A9}" dt="2023-01-10T16:11:33.031" v="6942" actId="26606"/>
          <ac:cxnSpMkLst>
            <pc:docMk/>
            <pc:sldMk cId="2540950218" sldId="267"/>
            <ac:cxnSpMk id="12" creationId="{6B9695BD-ECF6-49CA-8877-8C493193C65D}"/>
          </ac:cxnSpMkLst>
        </pc:cxnChg>
      </pc:sldChg>
      <pc:sldChg chg="addSp delSp modSp new mod setBg setClrOvrMap">
        <pc:chgData name="Rachel Walker (2004213)" userId="62c1a3ff-917f-4fa9-926a-13fd8bf19835" providerId="ADAL" clId="{63F714A9-8863-A649-B163-2860439876A9}" dt="2023-01-12T15:30:16.310" v="15980"/>
        <pc:sldMkLst>
          <pc:docMk/>
          <pc:sldMk cId="1001019146" sldId="268"/>
        </pc:sldMkLst>
        <pc:spChg chg="mod">
          <ac:chgData name="Rachel Walker (2004213)" userId="62c1a3ff-917f-4fa9-926a-13fd8bf19835" providerId="ADAL" clId="{63F714A9-8863-A649-B163-2860439876A9}" dt="2023-01-10T16:15:35.560" v="6977" actId="26606"/>
          <ac:spMkLst>
            <pc:docMk/>
            <pc:sldMk cId="1001019146" sldId="268"/>
            <ac:spMk id="2" creationId="{C5EFF208-F385-2861-4EEA-AEE0096B6092}"/>
          </ac:spMkLst>
        </pc:spChg>
        <pc:spChg chg="add del mod">
          <ac:chgData name="Rachel Walker (2004213)" userId="62c1a3ff-917f-4fa9-926a-13fd8bf19835" providerId="ADAL" clId="{63F714A9-8863-A649-B163-2860439876A9}" dt="2023-01-05T13:51:48.999" v="953" actId="26606"/>
          <ac:spMkLst>
            <pc:docMk/>
            <pc:sldMk cId="1001019146" sldId="268"/>
            <ac:spMk id="3" creationId="{13AB574C-B14F-73A4-8D82-F6C642E6DAB1}"/>
          </ac:spMkLst>
        </pc:spChg>
        <pc:spChg chg="add del">
          <ac:chgData name="Rachel Walker (2004213)" userId="62c1a3ff-917f-4fa9-926a-13fd8bf19835" providerId="ADAL" clId="{63F714A9-8863-A649-B163-2860439876A9}" dt="2023-01-10T16:15:35.560" v="6977" actId="26606"/>
          <ac:spMkLst>
            <pc:docMk/>
            <pc:sldMk cId="1001019146" sldId="268"/>
            <ac:spMk id="12" creationId="{25482F9D-E110-434E-9B4F-41A3F5CB2A2F}"/>
          </ac:spMkLst>
        </pc:spChg>
        <pc:spChg chg="add del">
          <ac:chgData name="Rachel Walker (2004213)" userId="62c1a3ff-917f-4fa9-926a-13fd8bf19835" providerId="ADAL" clId="{63F714A9-8863-A649-B163-2860439876A9}" dt="2023-01-10T16:15:35.560" v="6977" actId="26606"/>
          <ac:spMkLst>
            <pc:docMk/>
            <pc:sldMk cId="1001019146" sldId="268"/>
            <ac:spMk id="14" creationId="{5779FF2E-BB5C-4805-AAD5-275495A2B7EF}"/>
          </ac:spMkLst>
        </pc:spChg>
        <pc:spChg chg="add del">
          <ac:chgData name="Rachel Walker (2004213)" userId="62c1a3ff-917f-4fa9-926a-13fd8bf19835" providerId="ADAL" clId="{63F714A9-8863-A649-B163-2860439876A9}" dt="2023-01-10T16:15:35.560" v="6977" actId="26606"/>
          <ac:spMkLst>
            <pc:docMk/>
            <pc:sldMk cId="1001019146" sldId="268"/>
            <ac:spMk id="16" creationId="{6EB83258-50E7-4A51-8C48-ADA7CD7FCA02}"/>
          </ac:spMkLst>
        </pc:spChg>
        <pc:spChg chg="add del">
          <ac:chgData name="Rachel Walker (2004213)" userId="62c1a3ff-917f-4fa9-926a-13fd8bf19835" providerId="ADAL" clId="{63F714A9-8863-A649-B163-2860439876A9}" dt="2023-01-10T16:15:35.560" v="6977" actId="26606"/>
          <ac:spMkLst>
            <pc:docMk/>
            <pc:sldMk cId="1001019146" sldId="268"/>
            <ac:spMk id="18" creationId="{A4188960-1398-409C-BA5D-F87CCB743390}"/>
          </ac:spMkLst>
        </pc:spChg>
        <pc:graphicFrameChg chg="add del">
          <ac:chgData name="Rachel Walker (2004213)" userId="62c1a3ff-917f-4fa9-926a-13fd8bf19835" providerId="ADAL" clId="{63F714A9-8863-A649-B163-2860439876A9}" dt="2023-01-05T13:51:48.962" v="952" actId="26606"/>
          <ac:graphicFrameMkLst>
            <pc:docMk/>
            <pc:sldMk cId="1001019146" sldId="268"/>
            <ac:graphicFrameMk id="5" creationId="{F0B9503D-FF25-184F-8B0F-60E3BC0E814E}"/>
          </ac:graphicFrameMkLst>
        </pc:graphicFrameChg>
        <pc:graphicFrameChg chg="add mod modGraphic">
          <ac:chgData name="Rachel Walker (2004213)" userId="62c1a3ff-917f-4fa9-926a-13fd8bf19835" providerId="ADAL" clId="{63F714A9-8863-A649-B163-2860439876A9}" dt="2023-01-12T15:30:16.310" v="15980"/>
          <ac:graphicFrameMkLst>
            <pc:docMk/>
            <pc:sldMk cId="1001019146" sldId="268"/>
            <ac:graphicFrameMk id="7" creationId="{D5CA126B-BF8F-5BDC-2B3C-585F82449DF4}"/>
          </ac:graphicFrameMkLst>
        </pc:graphicFrameChg>
      </pc:sldChg>
      <pc:sldChg chg="modSp new mod">
        <pc:chgData name="Rachel Walker (2004213)" userId="62c1a3ff-917f-4fa9-926a-13fd8bf19835" providerId="ADAL" clId="{63F714A9-8863-A649-B163-2860439876A9}" dt="2023-01-12T15:32:02.706" v="15984" actId="20577"/>
        <pc:sldMkLst>
          <pc:docMk/>
          <pc:sldMk cId="3943919104" sldId="269"/>
        </pc:sldMkLst>
        <pc:spChg chg="mod">
          <ac:chgData name="Rachel Walker (2004213)" userId="62c1a3ff-917f-4fa9-926a-13fd8bf19835" providerId="ADAL" clId="{63F714A9-8863-A649-B163-2860439876A9}" dt="2023-01-10T16:45:38.845" v="7533" actId="1076"/>
          <ac:spMkLst>
            <pc:docMk/>
            <pc:sldMk cId="3943919104" sldId="269"/>
            <ac:spMk id="2" creationId="{51C5DCA8-1AE4-0DA5-6D75-2799A76FF066}"/>
          </ac:spMkLst>
        </pc:spChg>
        <pc:spChg chg="mod">
          <ac:chgData name="Rachel Walker (2004213)" userId="62c1a3ff-917f-4fa9-926a-13fd8bf19835" providerId="ADAL" clId="{63F714A9-8863-A649-B163-2860439876A9}" dt="2023-01-12T15:32:02.706" v="15984" actId="20577"/>
          <ac:spMkLst>
            <pc:docMk/>
            <pc:sldMk cId="3943919104" sldId="269"/>
            <ac:spMk id="3" creationId="{45180D16-D25A-653A-B8D0-36C25CB46BCA}"/>
          </ac:spMkLst>
        </pc:spChg>
      </pc:sldChg>
      <pc:sldChg chg="addSp delSp modSp new mod ord">
        <pc:chgData name="Rachel Walker (2004213)" userId="62c1a3ff-917f-4fa9-926a-13fd8bf19835" providerId="ADAL" clId="{63F714A9-8863-A649-B163-2860439876A9}" dt="2023-01-10T17:06:07.922" v="8079" actId="1076"/>
        <pc:sldMkLst>
          <pc:docMk/>
          <pc:sldMk cId="3222533232" sldId="270"/>
        </pc:sldMkLst>
        <pc:spChg chg="mod">
          <ac:chgData name="Rachel Walker (2004213)" userId="62c1a3ff-917f-4fa9-926a-13fd8bf19835" providerId="ADAL" clId="{63F714A9-8863-A649-B163-2860439876A9}" dt="2023-01-10T17:06:07.922" v="8079" actId="1076"/>
          <ac:spMkLst>
            <pc:docMk/>
            <pc:sldMk cId="3222533232" sldId="270"/>
            <ac:spMk id="2" creationId="{51514404-5D83-314B-6D5F-1264BA84E341}"/>
          </ac:spMkLst>
        </pc:spChg>
        <pc:spChg chg="del">
          <ac:chgData name="Rachel Walker (2004213)" userId="62c1a3ff-917f-4fa9-926a-13fd8bf19835" providerId="ADAL" clId="{63F714A9-8863-A649-B163-2860439876A9}" dt="2023-01-10T11:38:07.921" v="4870" actId="931"/>
          <ac:spMkLst>
            <pc:docMk/>
            <pc:sldMk cId="3222533232" sldId="270"/>
            <ac:spMk id="3" creationId="{CB157A50-C13A-A6F9-9B0C-94C299E1F6AC}"/>
          </ac:spMkLst>
        </pc:spChg>
        <pc:picChg chg="add mod">
          <ac:chgData name="Rachel Walker (2004213)" userId="62c1a3ff-917f-4fa9-926a-13fd8bf19835" providerId="ADAL" clId="{63F714A9-8863-A649-B163-2860439876A9}" dt="2023-01-10T11:38:52.569" v="4881" actId="1076"/>
          <ac:picMkLst>
            <pc:docMk/>
            <pc:sldMk cId="3222533232" sldId="270"/>
            <ac:picMk id="5" creationId="{DDB9F350-7F7D-FF1A-2050-A2264064E1FC}"/>
          </ac:picMkLst>
        </pc:picChg>
      </pc:sldChg>
      <pc:sldChg chg="modSp new del mod">
        <pc:chgData name="Rachel Walker (2004213)" userId="62c1a3ff-917f-4fa9-926a-13fd8bf19835" providerId="ADAL" clId="{63F714A9-8863-A649-B163-2860439876A9}" dt="2023-01-11T10:59:14.376" v="8775" actId="2696"/>
        <pc:sldMkLst>
          <pc:docMk/>
          <pc:sldMk cId="3203279775" sldId="271"/>
        </pc:sldMkLst>
        <pc:spChg chg="mod">
          <ac:chgData name="Rachel Walker (2004213)" userId="62c1a3ff-917f-4fa9-926a-13fd8bf19835" providerId="ADAL" clId="{63F714A9-8863-A649-B163-2860439876A9}" dt="2023-01-11T10:58:35.938" v="8774" actId="27636"/>
          <ac:spMkLst>
            <pc:docMk/>
            <pc:sldMk cId="3203279775" sldId="271"/>
            <ac:spMk id="3" creationId="{0438CA46-5F5A-5DBA-3104-B76CA36F24AD}"/>
          </ac:spMkLst>
        </pc:spChg>
      </pc:sldChg>
      <pc:sldChg chg="addSp modSp new mod">
        <pc:chgData name="Rachel Walker (2004213)" userId="62c1a3ff-917f-4fa9-926a-13fd8bf19835" providerId="ADAL" clId="{63F714A9-8863-A649-B163-2860439876A9}" dt="2023-01-11T17:35:32.167" v="15252" actId="1076"/>
        <pc:sldMkLst>
          <pc:docMk/>
          <pc:sldMk cId="2236561440" sldId="272"/>
        </pc:sldMkLst>
        <pc:spChg chg="mod">
          <ac:chgData name="Rachel Walker (2004213)" userId="62c1a3ff-917f-4fa9-926a-13fd8bf19835" providerId="ADAL" clId="{63F714A9-8863-A649-B163-2860439876A9}" dt="2023-01-10T15:43:56.902" v="6291" actId="1076"/>
          <ac:spMkLst>
            <pc:docMk/>
            <pc:sldMk cId="2236561440" sldId="272"/>
            <ac:spMk id="2" creationId="{00088D16-B230-7150-C935-3D9DB0FA91BC}"/>
          </ac:spMkLst>
        </pc:spChg>
        <pc:spChg chg="mod">
          <ac:chgData name="Rachel Walker (2004213)" userId="62c1a3ff-917f-4fa9-926a-13fd8bf19835" providerId="ADAL" clId="{63F714A9-8863-A649-B163-2860439876A9}" dt="2023-01-10T16:50:43.679" v="7644" actId="113"/>
          <ac:spMkLst>
            <pc:docMk/>
            <pc:sldMk cId="2236561440" sldId="272"/>
            <ac:spMk id="3" creationId="{5FB13177-2C1D-63C3-4FFB-7B6E5FEABE0A}"/>
          </ac:spMkLst>
        </pc:spChg>
        <pc:picChg chg="add mod">
          <ac:chgData name="Rachel Walker (2004213)" userId="62c1a3ff-917f-4fa9-926a-13fd8bf19835" providerId="ADAL" clId="{63F714A9-8863-A649-B163-2860439876A9}" dt="2023-01-10T16:32:06.508" v="7040" actId="14100"/>
          <ac:picMkLst>
            <pc:docMk/>
            <pc:sldMk cId="2236561440" sldId="272"/>
            <ac:picMk id="5" creationId="{AD95C495-8A6A-1E77-4F87-809BE47DC279}"/>
          </ac:picMkLst>
        </pc:picChg>
        <pc:picChg chg="add mod">
          <ac:chgData name="Rachel Walker (2004213)" userId="62c1a3ff-917f-4fa9-926a-13fd8bf19835" providerId="ADAL" clId="{63F714A9-8863-A649-B163-2860439876A9}" dt="2023-01-10T16:32:22.048" v="7046" actId="1076"/>
          <ac:picMkLst>
            <pc:docMk/>
            <pc:sldMk cId="2236561440" sldId="272"/>
            <ac:picMk id="7" creationId="{6DD9FCE4-1ECF-5208-2A24-B30F07E149B4}"/>
          </ac:picMkLst>
        </pc:picChg>
        <pc:picChg chg="add mod">
          <ac:chgData name="Rachel Walker (2004213)" userId="62c1a3ff-917f-4fa9-926a-13fd8bf19835" providerId="ADAL" clId="{63F714A9-8863-A649-B163-2860439876A9}" dt="2023-01-11T17:35:10.053" v="15243" actId="1076"/>
          <ac:picMkLst>
            <pc:docMk/>
            <pc:sldMk cId="2236561440" sldId="272"/>
            <ac:picMk id="9" creationId="{326B49E2-99F1-D647-EC9A-721CC05D242B}"/>
          </ac:picMkLst>
        </pc:picChg>
        <pc:picChg chg="add mod">
          <ac:chgData name="Rachel Walker (2004213)" userId="62c1a3ff-917f-4fa9-926a-13fd8bf19835" providerId="ADAL" clId="{63F714A9-8863-A649-B163-2860439876A9}" dt="2023-01-11T17:35:14.675" v="15245" actId="1076"/>
          <ac:picMkLst>
            <pc:docMk/>
            <pc:sldMk cId="2236561440" sldId="272"/>
            <ac:picMk id="11" creationId="{BA05F190-97A1-023B-BAFB-7CC8C5B8B8AD}"/>
          </ac:picMkLst>
        </pc:picChg>
        <pc:picChg chg="add mod">
          <ac:chgData name="Rachel Walker (2004213)" userId="62c1a3ff-917f-4fa9-926a-13fd8bf19835" providerId="ADAL" clId="{63F714A9-8863-A649-B163-2860439876A9}" dt="2023-01-10T16:31:11.904" v="7029" actId="14100"/>
          <ac:picMkLst>
            <pc:docMk/>
            <pc:sldMk cId="2236561440" sldId="272"/>
            <ac:picMk id="13" creationId="{843CA2FB-9A91-5CD8-33E6-CBE35F4CA7BF}"/>
          </ac:picMkLst>
        </pc:picChg>
        <pc:picChg chg="add mod">
          <ac:chgData name="Rachel Walker (2004213)" userId="62c1a3ff-917f-4fa9-926a-13fd8bf19835" providerId="ADAL" clId="{63F714A9-8863-A649-B163-2860439876A9}" dt="2023-01-10T16:31:44.257" v="7036" actId="14100"/>
          <ac:picMkLst>
            <pc:docMk/>
            <pc:sldMk cId="2236561440" sldId="272"/>
            <ac:picMk id="15" creationId="{F146BB02-FFA5-51F8-A54E-121DE8178142}"/>
          </ac:picMkLst>
        </pc:picChg>
        <pc:picChg chg="add mod">
          <ac:chgData name="Rachel Walker (2004213)" userId="62c1a3ff-917f-4fa9-926a-13fd8bf19835" providerId="ADAL" clId="{63F714A9-8863-A649-B163-2860439876A9}" dt="2023-01-10T16:31:29.274" v="7033" actId="1076"/>
          <ac:picMkLst>
            <pc:docMk/>
            <pc:sldMk cId="2236561440" sldId="272"/>
            <ac:picMk id="16" creationId="{6430CBB3-ED31-EE35-65D7-51D59E09E320}"/>
          </ac:picMkLst>
        </pc:picChg>
        <pc:picChg chg="add mod">
          <ac:chgData name="Rachel Walker (2004213)" userId="62c1a3ff-917f-4fa9-926a-13fd8bf19835" providerId="ADAL" clId="{63F714A9-8863-A649-B163-2860439876A9}" dt="2023-01-10T16:31:15.575" v="7030" actId="14100"/>
          <ac:picMkLst>
            <pc:docMk/>
            <pc:sldMk cId="2236561440" sldId="272"/>
            <ac:picMk id="17" creationId="{3983E294-173E-059E-9D13-24F305E31A25}"/>
          </ac:picMkLst>
        </pc:picChg>
        <pc:picChg chg="add mod">
          <ac:chgData name="Rachel Walker (2004213)" userId="62c1a3ff-917f-4fa9-926a-13fd8bf19835" providerId="ADAL" clId="{63F714A9-8863-A649-B163-2860439876A9}" dt="2023-01-10T16:31:47.634" v="7037" actId="14100"/>
          <ac:picMkLst>
            <pc:docMk/>
            <pc:sldMk cId="2236561440" sldId="272"/>
            <ac:picMk id="18" creationId="{1210EA83-8324-A0A7-1A49-CADDC01404CE}"/>
          </ac:picMkLst>
        </pc:picChg>
        <pc:picChg chg="add mod">
          <ac:chgData name="Rachel Walker (2004213)" userId="62c1a3ff-917f-4fa9-926a-13fd8bf19835" providerId="ADAL" clId="{63F714A9-8863-A649-B163-2860439876A9}" dt="2023-01-11T17:35:32.167" v="15252" actId="1076"/>
          <ac:picMkLst>
            <pc:docMk/>
            <pc:sldMk cId="2236561440" sldId="272"/>
            <ac:picMk id="19" creationId="{E5461D5D-5019-686D-7276-119F318FEEAA}"/>
          </ac:picMkLst>
        </pc:picChg>
        <pc:picChg chg="add mod">
          <ac:chgData name="Rachel Walker (2004213)" userId="62c1a3ff-917f-4fa9-926a-13fd8bf19835" providerId="ADAL" clId="{63F714A9-8863-A649-B163-2860439876A9}" dt="2023-01-10T16:32:19.728" v="7045" actId="1076"/>
          <ac:picMkLst>
            <pc:docMk/>
            <pc:sldMk cId="2236561440" sldId="272"/>
            <ac:picMk id="20" creationId="{91C0410C-CF58-F543-DD6C-CDFCBFA738D6}"/>
          </ac:picMkLst>
        </pc:picChg>
        <pc:picChg chg="add mod">
          <ac:chgData name="Rachel Walker (2004213)" userId="62c1a3ff-917f-4fa9-926a-13fd8bf19835" providerId="ADAL" clId="{63F714A9-8863-A649-B163-2860439876A9}" dt="2023-01-10T16:32:48.513" v="7048" actId="1076"/>
          <ac:picMkLst>
            <pc:docMk/>
            <pc:sldMk cId="2236561440" sldId="272"/>
            <ac:picMk id="21" creationId="{0E6FEA10-9334-8979-4A19-266A21E8E13C}"/>
          </ac:picMkLst>
        </pc:picChg>
        <pc:picChg chg="add mod">
          <ac:chgData name="Rachel Walker (2004213)" userId="62c1a3ff-917f-4fa9-926a-13fd8bf19835" providerId="ADAL" clId="{63F714A9-8863-A649-B163-2860439876A9}" dt="2023-01-10T16:33:11.396" v="7050" actId="1076"/>
          <ac:picMkLst>
            <pc:docMk/>
            <pc:sldMk cId="2236561440" sldId="272"/>
            <ac:picMk id="22" creationId="{DCD0DBFB-E965-9C40-7B51-1AA140CC4A21}"/>
          </ac:picMkLst>
        </pc:picChg>
        <pc:picChg chg="add mod">
          <ac:chgData name="Rachel Walker (2004213)" userId="62c1a3ff-917f-4fa9-926a-13fd8bf19835" providerId="ADAL" clId="{63F714A9-8863-A649-B163-2860439876A9}" dt="2023-01-11T17:35:28.892" v="15251" actId="1076"/>
          <ac:picMkLst>
            <pc:docMk/>
            <pc:sldMk cId="2236561440" sldId="272"/>
            <ac:picMk id="23" creationId="{9B87A381-A617-DE81-A598-B07BDB16574F}"/>
          </ac:picMkLst>
        </pc:picChg>
      </pc:sldChg>
      <pc:sldChg chg="modSp new del mod">
        <pc:chgData name="Rachel Walker (2004213)" userId="62c1a3ff-917f-4fa9-926a-13fd8bf19835" providerId="ADAL" clId="{63F714A9-8863-A649-B163-2860439876A9}" dt="2023-01-10T15:59:13.581" v="6735" actId="2696"/>
        <pc:sldMkLst>
          <pc:docMk/>
          <pc:sldMk cId="2395460142" sldId="273"/>
        </pc:sldMkLst>
        <pc:spChg chg="mod">
          <ac:chgData name="Rachel Walker (2004213)" userId="62c1a3ff-917f-4fa9-926a-13fd8bf19835" providerId="ADAL" clId="{63F714A9-8863-A649-B163-2860439876A9}" dt="2023-01-10T15:59:08.761" v="6734" actId="20577"/>
          <ac:spMkLst>
            <pc:docMk/>
            <pc:sldMk cId="2395460142" sldId="273"/>
            <ac:spMk id="3" creationId="{22AE112B-F7E1-9D56-70FA-275D1F7FAF1F}"/>
          </ac:spMkLst>
        </pc:spChg>
      </pc:sldChg>
      <pc:sldChg chg="delSp modSp new mod">
        <pc:chgData name="Rachel Walker (2004213)" userId="62c1a3ff-917f-4fa9-926a-13fd8bf19835" providerId="ADAL" clId="{63F714A9-8863-A649-B163-2860439876A9}" dt="2023-01-12T15:24:05.313" v="15840" actId="207"/>
        <pc:sldMkLst>
          <pc:docMk/>
          <pc:sldMk cId="3045086163" sldId="273"/>
        </pc:sldMkLst>
        <pc:spChg chg="del">
          <ac:chgData name="Rachel Walker (2004213)" userId="62c1a3ff-917f-4fa9-926a-13fd8bf19835" providerId="ADAL" clId="{63F714A9-8863-A649-B163-2860439876A9}" dt="2023-01-10T17:01:55.758" v="7894" actId="478"/>
          <ac:spMkLst>
            <pc:docMk/>
            <pc:sldMk cId="3045086163" sldId="273"/>
            <ac:spMk id="2" creationId="{52EC1036-F746-C88F-ACB0-A1983006C6B3}"/>
          </ac:spMkLst>
        </pc:spChg>
        <pc:spChg chg="mod">
          <ac:chgData name="Rachel Walker (2004213)" userId="62c1a3ff-917f-4fa9-926a-13fd8bf19835" providerId="ADAL" clId="{63F714A9-8863-A649-B163-2860439876A9}" dt="2023-01-12T15:24:05.313" v="15840" actId="207"/>
          <ac:spMkLst>
            <pc:docMk/>
            <pc:sldMk cId="3045086163" sldId="273"/>
            <ac:spMk id="3" creationId="{DBEFE013-8ED0-BC12-EDE2-B938EB8DF787}"/>
          </ac:spMkLst>
        </pc:spChg>
      </pc:sldChg>
      <pc:sldChg chg="modSp new del mod">
        <pc:chgData name="Rachel Walker (2004213)" userId="62c1a3ff-917f-4fa9-926a-13fd8bf19835" providerId="ADAL" clId="{63F714A9-8863-A649-B163-2860439876A9}" dt="2023-01-11T11:29:35.727" v="9608" actId="2696"/>
        <pc:sldMkLst>
          <pc:docMk/>
          <pc:sldMk cId="2330425953" sldId="274"/>
        </pc:sldMkLst>
        <pc:spChg chg="mod">
          <ac:chgData name="Rachel Walker (2004213)" userId="62c1a3ff-917f-4fa9-926a-13fd8bf19835" providerId="ADAL" clId="{63F714A9-8863-A649-B163-2860439876A9}" dt="2023-01-11T11:29:14.765" v="9607" actId="21"/>
          <ac:spMkLst>
            <pc:docMk/>
            <pc:sldMk cId="2330425953" sldId="274"/>
            <ac:spMk id="3" creationId="{52F7E9A9-0FA0-5AA5-F840-440DBCB5E37D}"/>
          </ac:spMkLst>
        </pc:spChg>
      </pc:sldChg>
      <pc:sldChg chg="modSp new del mod">
        <pc:chgData name="Rachel Walker (2004213)" userId="62c1a3ff-917f-4fa9-926a-13fd8bf19835" providerId="ADAL" clId="{63F714A9-8863-A649-B163-2860439876A9}" dt="2023-01-11T15:26:34.536" v="12328" actId="2696"/>
        <pc:sldMkLst>
          <pc:docMk/>
          <pc:sldMk cId="1572080837" sldId="275"/>
        </pc:sldMkLst>
        <pc:spChg chg="mod">
          <ac:chgData name="Rachel Walker (2004213)" userId="62c1a3ff-917f-4fa9-926a-13fd8bf19835" providerId="ADAL" clId="{63F714A9-8863-A649-B163-2860439876A9}" dt="2023-01-11T15:26:24.261" v="12327" actId="21"/>
          <ac:spMkLst>
            <pc:docMk/>
            <pc:sldMk cId="1572080837" sldId="275"/>
            <ac:spMk id="3" creationId="{02303DA6-C282-DB92-D363-61ADE9098465}"/>
          </ac:spMkLst>
        </pc:spChg>
      </pc:sldChg>
      <pc:sldChg chg="addSp delSp modSp new mod setBg">
        <pc:chgData name="Rachel Walker (2004213)" userId="62c1a3ff-917f-4fa9-926a-13fd8bf19835" providerId="ADAL" clId="{63F714A9-8863-A649-B163-2860439876A9}" dt="2023-01-12T15:04:29.355" v="15742" actId="20577"/>
        <pc:sldMkLst>
          <pc:docMk/>
          <pc:sldMk cId="3945635849" sldId="276"/>
        </pc:sldMkLst>
        <pc:spChg chg="mod">
          <ac:chgData name="Rachel Walker (2004213)" userId="62c1a3ff-917f-4fa9-926a-13fd8bf19835" providerId="ADAL" clId="{63F714A9-8863-A649-B163-2860439876A9}" dt="2023-01-11T12:03:38.322" v="10884" actId="26606"/>
          <ac:spMkLst>
            <pc:docMk/>
            <pc:sldMk cId="3945635849" sldId="276"/>
            <ac:spMk id="2" creationId="{501FB6E7-0727-5916-C1BB-238A0B878AE1}"/>
          </ac:spMkLst>
        </pc:spChg>
        <pc:spChg chg="mod ord">
          <ac:chgData name="Rachel Walker (2004213)" userId="62c1a3ff-917f-4fa9-926a-13fd8bf19835" providerId="ADAL" clId="{63F714A9-8863-A649-B163-2860439876A9}" dt="2023-01-12T15:04:29.355" v="15742" actId="20577"/>
          <ac:spMkLst>
            <pc:docMk/>
            <pc:sldMk cId="3945635849" sldId="276"/>
            <ac:spMk id="3" creationId="{710FDB62-CA22-706C-BDA9-E742AD9B9747}"/>
          </ac:spMkLst>
        </pc:spChg>
        <pc:spChg chg="add del">
          <ac:chgData name="Rachel Walker (2004213)" userId="62c1a3ff-917f-4fa9-926a-13fd8bf19835" providerId="ADAL" clId="{63F714A9-8863-A649-B163-2860439876A9}" dt="2023-01-11T11:59:32.887" v="10723" actId="26606"/>
          <ac:spMkLst>
            <pc:docMk/>
            <pc:sldMk cId="3945635849" sldId="276"/>
            <ac:spMk id="9" creationId="{95BADBDA-9DAF-42A2-B6BA-4CCD4DE2025F}"/>
          </ac:spMkLst>
        </pc:spChg>
        <pc:spChg chg="add del">
          <ac:chgData name="Rachel Walker (2004213)" userId="62c1a3ff-917f-4fa9-926a-13fd8bf19835" providerId="ADAL" clId="{63F714A9-8863-A649-B163-2860439876A9}" dt="2023-01-11T11:59:32.887" v="10723" actId="26606"/>
          <ac:spMkLst>
            <pc:docMk/>
            <pc:sldMk cId="3945635849" sldId="276"/>
            <ac:spMk id="11" creationId="{867A9945-64B5-455C-B212-6753D0131DB1}"/>
          </ac:spMkLst>
        </pc:spChg>
        <pc:spChg chg="add del">
          <ac:chgData name="Rachel Walker (2004213)" userId="62c1a3ff-917f-4fa9-926a-13fd8bf19835" providerId="ADAL" clId="{63F714A9-8863-A649-B163-2860439876A9}" dt="2023-01-11T12:03:38.322" v="10884" actId="26606"/>
          <ac:spMkLst>
            <pc:docMk/>
            <pc:sldMk cId="3945635849" sldId="276"/>
            <ac:spMk id="12" creationId="{B36EA169-AEE3-4AB4-924D-992D43E52243}"/>
          </ac:spMkLst>
        </pc:spChg>
        <pc:spChg chg="add del">
          <ac:chgData name="Rachel Walker (2004213)" userId="62c1a3ff-917f-4fa9-926a-13fd8bf19835" providerId="ADAL" clId="{63F714A9-8863-A649-B163-2860439876A9}" dt="2023-01-11T11:59:32.887" v="10723" actId="26606"/>
          <ac:spMkLst>
            <pc:docMk/>
            <pc:sldMk cId="3945635849" sldId="276"/>
            <ac:spMk id="13" creationId="{F2C1125A-97EE-4DA6-9BBE-5DAC18B26D03}"/>
          </ac:spMkLst>
        </pc:spChg>
        <pc:spChg chg="add del">
          <ac:chgData name="Rachel Walker (2004213)" userId="62c1a3ff-917f-4fa9-926a-13fd8bf19835" providerId="ADAL" clId="{63F714A9-8863-A649-B163-2860439876A9}" dt="2023-01-11T12:03:38.322" v="10884" actId="26606"/>
          <ac:spMkLst>
            <pc:docMk/>
            <pc:sldMk cId="3945635849" sldId="276"/>
            <ac:spMk id="14" creationId="{CB3A9AD4-135E-4113-A489-5FAFE2858D1A}"/>
          </ac:spMkLst>
        </pc:spChg>
        <pc:spChg chg="add del">
          <ac:chgData name="Rachel Walker (2004213)" userId="62c1a3ff-917f-4fa9-926a-13fd8bf19835" providerId="ADAL" clId="{63F714A9-8863-A649-B163-2860439876A9}" dt="2023-01-11T11:59:32.887" v="10723" actId="26606"/>
          <ac:spMkLst>
            <pc:docMk/>
            <pc:sldMk cId="3945635849" sldId="276"/>
            <ac:spMk id="15" creationId="{D7DDAC2C-DB93-4D9B-85BE-D9FD4F2DE353}"/>
          </ac:spMkLst>
        </pc:spChg>
        <pc:spChg chg="add del">
          <ac:chgData name="Rachel Walker (2004213)" userId="62c1a3ff-917f-4fa9-926a-13fd8bf19835" providerId="ADAL" clId="{63F714A9-8863-A649-B163-2860439876A9}" dt="2023-01-11T12:03:38.322" v="10884" actId="26606"/>
          <ac:spMkLst>
            <pc:docMk/>
            <pc:sldMk cId="3945635849" sldId="276"/>
            <ac:spMk id="16" creationId="{0A826B47-6716-4B7D-B26B-5054F63943EB}"/>
          </ac:spMkLst>
        </pc:spChg>
        <pc:picChg chg="add mod">
          <ac:chgData name="Rachel Walker (2004213)" userId="62c1a3ff-917f-4fa9-926a-13fd8bf19835" providerId="ADAL" clId="{63F714A9-8863-A649-B163-2860439876A9}" dt="2023-01-11T12:03:38.322" v="10884" actId="26606"/>
          <ac:picMkLst>
            <pc:docMk/>
            <pc:sldMk cId="3945635849" sldId="276"/>
            <ac:picMk id="4" creationId="{9C009219-5273-AA16-7784-20FAB706CE30}"/>
          </ac:picMkLst>
        </pc:picChg>
        <pc:picChg chg="add del mod">
          <ac:chgData name="Rachel Walker (2004213)" userId="62c1a3ff-917f-4fa9-926a-13fd8bf19835" providerId="ADAL" clId="{63F714A9-8863-A649-B163-2860439876A9}" dt="2023-01-11T12:03:05.581" v="10879"/>
          <ac:picMkLst>
            <pc:docMk/>
            <pc:sldMk cId="3945635849" sldId="276"/>
            <ac:picMk id="5" creationId="{A84C22B1-B4CF-8C9C-6190-7734311B6D7A}"/>
          </ac:picMkLst>
        </pc:picChg>
        <pc:picChg chg="add mod">
          <ac:chgData name="Rachel Walker (2004213)" userId="62c1a3ff-917f-4fa9-926a-13fd8bf19835" providerId="ADAL" clId="{63F714A9-8863-A649-B163-2860439876A9}" dt="2023-01-11T12:03:38.322" v="10884" actId="26606"/>
          <ac:picMkLst>
            <pc:docMk/>
            <pc:sldMk cId="3945635849" sldId="276"/>
            <ac:picMk id="6" creationId="{135B7649-97EB-0167-5ECD-BB2C9CC40801}"/>
          </ac:picMkLst>
        </pc:picChg>
        <pc:picChg chg="add mod">
          <ac:chgData name="Rachel Walker (2004213)" userId="62c1a3ff-917f-4fa9-926a-13fd8bf19835" providerId="ADAL" clId="{63F714A9-8863-A649-B163-2860439876A9}" dt="2023-01-11T12:03:48.738" v="10887" actId="1076"/>
          <ac:picMkLst>
            <pc:docMk/>
            <pc:sldMk cId="3945635849" sldId="276"/>
            <ac:picMk id="7" creationId="{2801DEA9-DDA2-5A86-0838-FB52E4F64C89}"/>
          </ac:picMkLst>
        </pc:picChg>
        <pc:picChg chg="add mod">
          <ac:chgData name="Rachel Walker (2004213)" userId="62c1a3ff-917f-4fa9-926a-13fd8bf19835" providerId="ADAL" clId="{63F714A9-8863-A649-B163-2860439876A9}" dt="2023-01-11T12:04:23.287" v="10891" actId="1076"/>
          <ac:picMkLst>
            <pc:docMk/>
            <pc:sldMk cId="3945635849" sldId="276"/>
            <ac:picMk id="8" creationId="{EEC2B4C7-B98B-975D-1832-4B8E1E1E4F80}"/>
          </ac:picMkLst>
        </pc:picChg>
        <pc:picChg chg="add mod">
          <ac:chgData name="Rachel Walker (2004213)" userId="62c1a3ff-917f-4fa9-926a-13fd8bf19835" providerId="ADAL" clId="{63F714A9-8863-A649-B163-2860439876A9}" dt="2023-01-11T12:13:33.939" v="11105" actId="1076"/>
          <ac:picMkLst>
            <pc:docMk/>
            <pc:sldMk cId="3945635849" sldId="276"/>
            <ac:picMk id="10" creationId="{1555E760-9C05-0A2F-816C-993A790D436E}"/>
          </ac:picMkLst>
        </pc:picChg>
      </pc:sldChg>
      <pc:sldChg chg="modSp new del mod">
        <pc:chgData name="Rachel Walker (2004213)" userId="62c1a3ff-917f-4fa9-926a-13fd8bf19835" providerId="ADAL" clId="{63F714A9-8863-A649-B163-2860439876A9}" dt="2023-01-11T16:21:07.306" v="13751" actId="2696"/>
        <pc:sldMkLst>
          <pc:docMk/>
          <pc:sldMk cId="1824597623" sldId="277"/>
        </pc:sldMkLst>
        <pc:spChg chg="mod">
          <ac:chgData name="Rachel Walker (2004213)" userId="62c1a3ff-917f-4fa9-926a-13fd8bf19835" providerId="ADAL" clId="{63F714A9-8863-A649-B163-2860439876A9}" dt="2023-01-11T16:20:56.545" v="13750" actId="21"/>
          <ac:spMkLst>
            <pc:docMk/>
            <pc:sldMk cId="1824597623" sldId="277"/>
            <ac:spMk id="3" creationId="{B0B3F87F-799F-BBB2-CA22-B64C97C629BB}"/>
          </ac:spMkLst>
        </pc:spChg>
      </pc:sldChg>
    </pc:docChg>
  </pc:docChgLst>
  <pc:docChgLst>
    <pc:chgData name="Rachel Walker (2004213)" userId="S::2004213@student.uwtsd.ac.uk::62c1a3ff-917f-4fa9-926a-13fd8bf19835" providerId="AD" clId="Web-{41E5A32B-8C90-4AB8-9121-4D0266858252}"/>
    <pc:docChg chg="addSld modSld">
      <pc:chgData name="Rachel Walker (2004213)" userId="S::2004213@student.uwtsd.ac.uk::62c1a3ff-917f-4fa9-926a-13fd8bf19835" providerId="AD" clId="Web-{41E5A32B-8C90-4AB8-9121-4D0266858252}" dt="2023-01-02T12:00:26.336" v="267" actId="20577"/>
      <pc:docMkLst>
        <pc:docMk/>
      </pc:docMkLst>
      <pc:sldChg chg="modSp mod modClrScheme chgLayout">
        <pc:chgData name="Rachel Walker (2004213)" userId="S::2004213@student.uwtsd.ac.uk::62c1a3ff-917f-4fa9-926a-13fd8bf19835" providerId="AD" clId="Web-{41E5A32B-8C90-4AB8-9121-4D0266858252}" dt="2023-01-02T11:54:58.852" v="27"/>
        <pc:sldMkLst>
          <pc:docMk/>
          <pc:sldMk cId="109857222" sldId="256"/>
        </pc:sldMkLst>
        <pc:spChg chg="mod ord">
          <ac:chgData name="Rachel Walker (2004213)" userId="S::2004213@student.uwtsd.ac.uk::62c1a3ff-917f-4fa9-926a-13fd8bf19835" providerId="AD" clId="Web-{41E5A32B-8C90-4AB8-9121-4D0266858252}" dt="2023-01-02T11:54:58.852" v="27"/>
          <ac:spMkLst>
            <pc:docMk/>
            <pc:sldMk cId="109857222" sldId="256"/>
            <ac:spMk id="2" creationId="{00000000-0000-0000-0000-000000000000}"/>
          </ac:spMkLst>
        </pc:spChg>
        <pc:spChg chg="mod ord">
          <ac:chgData name="Rachel Walker (2004213)" userId="S::2004213@student.uwtsd.ac.uk::62c1a3ff-917f-4fa9-926a-13fd8bf19835" providerId="AD" clId="Web-{41E5A32B-8C90-4AB8-9121-4D0266858252}" dt="2023-01-02T11:54:58.852" v="27"/>
          <ac:spMkLst>
            <pc:docMk/>
            <pc:sldMk cId="109857222" sldId="256"/>
            <ac:spMk id="3" creationId="{00000000-0000-0000-0000-000000000000}"/>
          </ac:spMkLst>
        </pc:spChg>
      </pc:sldChg>
      <pc:sldChg chg="modSp new">
        <pc:chgData name="Rachel Walker (2004213)" userId="S::2004213@student.uwtsd.ac.uk::62c1a3ff-917f-4fa9-926a-13fd8bf19835" providerId="AD" clId="Web-{41E5A32B-8C90-4AB8-9121-4D0266858252}" dt="2023-01-02T11:58:12.639" v="186" actId="20577"/>
        <pc:sldMkLst>
          <pc:docMk/>
          <pc:sldMk cId="1560218751" sldId="257"/>
        </pc:sldMkLst>
        <pc:spChg chg="mod">
          <ac:chgData name="Rachel Walker (2004213)" userId="S::2004213@student.uwtsd.ac.uk::62c1a3ff-917f-4fa9-926a-13fd8bf19835" providerId="AD" clId="Web-{41E5A32B-8C90-4AB8-9121-4D0266858252}" dt="2023-01-02T11:58:12.639" v="186" actId="20577"/>
          <ac:spMkLst>
            <pc:docMk/>
            <pc:sldMk cId="1560218751" sldId="257"/>
            <ac:spMk id="3" creationId="{701F3931-7B4F-3299-D09F-9AAF5DEE751C}"/>
          </ac:spMkLst>
        </pc:spChg>
      </pc:sldChg>
      <pc:sldChg chg="modSp new">
        <pc:chgData name="Rachel Walker (2004213)" userId="S::2004213@student.uwtsd.ac.uk::62c1a3ff-917f-4fa9-926a-13fd8bf19835" providerId="AD" clId="Web-{41E5A32B-8C90-4AB8-9121-4D0266858252}" dt="2023-01-02T12:00:26.336" v="267" actId="20577"/>
        <pc:sldMkLst>
          <pc:docMk/>
          <pc:sldMk cId="2886876513" sldId="258"/>
        </pc:sldMkLst>
        <pc:spChg chg="mod">
          <ac:chgData name="Rachel Walker (2004213)" userId="S::2004213@student.uwtsd.ac.uk::62c1a3ff-917f-4fa9-926a-13fd8bf19835" providerId="AD" clId="Web-{41E5A32B-8C90-4AB8-9121-4D0266858252}" dt="2023-01-02T12:00:26.336" v="267" actId="20577"/>
          <ac:spMkLst>
            <pc:docMk/>
            <pc:sldMk cId="2886876513" sldId="258"/>
            <ac:spMk id="3" creationId="{E8D1BD4E-E6AB-7A95-458A-BC96998706DE}"/>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073F62-0712-4173-9626-C9D840810E25}" type="doc">
      <dgm:prSet loTypeId="urn:microsoft.com/office/officeart/2018/2/layout/IconCircle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128C4F4-FAB6-470F-A1A6-4FD26DDE5CD4}">
      <dgm:prSet custT="1"/>
      <dgm:spPr/>
      <dgm:t>
        <a:bodyPr/>
        <a:lstStyle/>
        <a:p>
          <a:r>
            <a:rPr lang="en-US" sz="1400" b="1" u="none" dirty="0"/>
            <a:t>Health and Wellbeing AoLE</a:t>
          </a:r>
        </a:p>
        <a:p>
          <a:r>
            <a:rPr lang="en-US" sz="900" b="0" u="none" dirty="0"/>
            <a:t>(Welsh Government, 2020a)</a:t>
          </a:r>
        </a:p>
      </dgm:t>
    </dgm:pt>
    <dgm:pt modelId="{FFCE4A48-D7A2-4113-934F-E4DA1E36A813}" type="parTrans" cxnId="{A7361E85-404A-443C-9FBA-DC6E029A8B26}">
      <dgm:prSet/>
      <dgm:spPr/>
      <dgm:t>
        <a:bodyPr/>
        <a:lstStyle/>
        <a:p>
          <a:endParaRPr lang="en-US"/>
        </a:p>
      </dgm:t>
    </dgm:pt>
    <dgm:pt modelId="{CB139D6B-9144-4322-BC18-00EBBB78AF37}" type="sibTrans" cxnId="{A7361E85-404A-443C-9FBA-DC6E029A8B26}">
      <dgm:prSet/>
      <dgm:spPr/>
      <dgm:t>
        <a:bodyPr/>
        <a:lstStyle/>
        <a:p>
          <a:endParaRPr lang="en-US"/>
        </a:p>
      </dgm:t>
    </dgm:pt>
    <dgm:pt modelId="{0AB41158-5149-4EF2-B74F-F0D930B1DE21}">
      <dgm:prSet custT="1"/>
      <dgm:spPr/>
      <dgm:t>
        <a:bodyPr/>
        <a:lstStyle/>
        <a:p>
          <a:r>
            <a:rPr lang="en-US" sz="1400" b="1" u="none" dirty="0"/>
            <a:t>Physical literacy</a:t>
          </a:r>
        </a:p>
        <a:p>
          <a:r>
            <a:rPr lang="en-US" sz="900" b="0" u="none" dirty="0"/>
            <a:t>(Whitehead, 2010 &amp; Durden-Myers, Green &amp; Whitehead, 2018)  </a:t>
          </a:r>
        </a:p>
      </dgm:t>
    </dgm:pt>
    <dgm:pt modelId="{4D15FF27-FBE7-434B-B5D1-77BBACBF73F6}" type="parTrans" cxnId="{797AC7B2-5A4F-42F9-9B61-AD34480B0102}">
      <dgm:prSet/>
      <dgm:spPr/>
      <dgm:t>
        <a:bodyPr/>
        <a:lstStyle/>
        <a:p>
          <a:endParaRPr lang="en-US"/>
        </a:p>
      </dgm:t>
    </dgm:pt>
    <dgm:pt modelId="{E87269FB-14F0-462F-8BFA-69319903FDEE}" type="sibTrans" cxnId="{797AC7B2-5A4F-42F9-9B61-AD34480B0102}">
      <dgm:prSet/>
      <dgm:spPr/>
      <dgm:t>
        <a:bodyPr/>
        <a:lstStyle/>
        <a:p>
          <a:endParaRPr lang="en-US"/>
        </a:p>
      </dgm:t>
    </dgm:pt>
    <dgm:pt modelId="{0178096C-47B8-4779-A717-5BED7854C8FC}">
      <dgm:prSet custT="1"/>
      <dgm:spPr/>
      <dgm:t>
        <a:bodyPr/>
        <a:lstStyle/>
        <a:p>
          <a:r>
            <a:rPr lang="en-US" sz="1400" b="1" u="none" dirty="0"/>
            <a:t>Progression &amp; assessment</a:t>
          </a:r>
        </a:p>
        <a:p>
          <a:r>
            <a:rPr lang="en-US" sz="900" b="0" u="none" dirty="0"/>
            <a:t>(Welsh Government, 2022b, 2022c, Bruner, 1996, Woodward, 1998)</a:t>
          </a:r>
        </a:p>
      </dgm:t>
    </dgm:pt>
    <dgm:pt modelId="{332C7D4D-6262-40F8-A7C7-3A422BDF1EC6}" type="parTrans" cxnId="{243E56B7-05A6-4E4E-A13F-C22FF3DF35B2}">
      <dgm:prSet/>
      <dgm:spPr/>
      <dgm:t>
        <a:bodyPr/>
        <a:lstStyle/>
        <a:p>
          <a:endParaRPr lang="en-US"/>
        </a:p>
      </dgm:t>
    </dgm:pt>
    <dgm:pt modelId="{F46E4D44-A504-482F-9B27-99813A992E2A}" type="sibTrans" cxnId="{243E56B7-05A6-4E4E-A13F-C22FF3DF35B2}">
      <dgm:prSet/>
      <dgm:spPr/>
      <dgm:t>
        <a:bodyPr/>
        <a:lstStyle/>
        <a:p>
          <a:endParaRPr lang="en-US"/>
        </a:p>
      </dgm:t>
    </dgm:pt>
    <dgm:pt modelId="{6C8DD2F1-8556-4667-9FF9-74257E63E2E4}">
      <dgm:prSet custT="1"/>
      <dgm:spPr/>
      <dgm:t>
        <a:bodyPr/>
        <a:lstStyle/>
        <a:p>
          <a:r>
            <a:rPr lang="en-US" sz="1400" b="1" u="none" dirty="0"/>
            <a:t>Pedagogical model for Outdoor Adventure Activities</a:t>
          </a:r>
        </a:p>
        <a:p>
          <a:r>
            <a:rPr lang="en-US" sz="900" b="0" u="none" dirty="0"/>
            <a:t>(Williams &amp; Wainwright, 2016a, 2016b &amp; </a:t>
          </a:r>
          <a:r>
            <a:rPr lang="en-US" sz="900" b="0" u="none" dirty="0" err="1"/>
            <a:t>Arslantas</a:t>
          </a:r>
          <a:r>
            <a:rPr lang="en-US" sz="900" b="0" u="none" dirty="0"/>
            <a:t> &amp; </a:t>
          </a:r>
          <a:r>
            <a:rPr lang="en-US" sz="900" b="0" u="none" dirty="0" err="1"/>
            <a:t>Bavli</a:t>
          </a:r>
          <a:r>
            <a:rPr lang="en-US" sz="900" b="0" u="none" dirty="0"/>
            <a:t>, 2022)  </a:t>
          </a:r>
        </a:p>
      </dgm:t>
    </dgm:pt>
    <dgm:pt modelId="{45B15FE8-92B4-4182-AD58-2954C5F17020}" type="parTrans" cxnId="{6FA80B3B-1EAE-48F3-933B-B83D82E3F5D8}">
      <dgm:prSet/>
      <dgm:spPr/>
      <dgm:t>
        <a:bodyPr/>
        <a:lstStyle/>
        <a:p>
          <a:endParaRPr lang="en-US"/>
        </a:p>
      </dgm:t>
    </dgm:pt>
    <dgm:pt modelId="{DD5ADAC7-7197-4CC1-B1D6-FC782695FAF3}" type="sibTrans" cxnId="{6FA80B3B-1EAE-48F3-933B-B83D82E3F5D8}">
      <dgm:prSet/>
      <dgm:spPr/>
      <dgm:t>
        <a:bodyPr/>
        <a:lstStyle/>
        <a:p>
          <a:endParaRPr lang="en-US"/>
        </a:p>
      </dgm:t>
    </dgm:pt>
    <dgm:pt modelId="{2B4A11D7-C7F8-43C2-9E65-A9F35B41A181}">
      <dgm:prSet custT="1"/>
      <dgm:spPr/>
      <dgm:t>
        <a:bodyPr/>
        <a:lstStyle/>
        <a:p>
          <a:r>
            <a:rPr lang="en-US" sz="1400" b="1" u="none" dirty="0"/>
            <a:t>Links to other AoLEs</a:t>
          </a:r>
        </a:p>
        <a:p>
          <a:r>
            <a:rPr lang="en-US" sz="900" b="0" u="none" dirty="0"/>
            <a:t>(Welsh Government, 2020b)</a:t>
          </a:r>
        </a:p>
      </dgm:t>
    </dgm:pt>
    <dgm:pt modelId="{789F5535-71E9-4219-82D1-66CFB927610B}" type="parTrans" cxnId="{B7AC85C3-1E99-4B46-AB37-1DA61BA4344B}">
      <dgm:prSet/>
      <dgm:spPr/>
      <dgm:t>
        <a:bodyPr/>
        <a:lstStyle/>
        <a:p>
          <a:endParaRPr lang="en-US"/>
        </a:p>
      </dgm:t>
    </dgm:pt>
    <dgm:pt modelId="{47789AFE-A293-4118-BE60-53B034B1791C}" type="sibTrans" cxnId="{B7AC85C3-1E99-4B46-AB37-1DA61BA4344B}">
      <dgm:prSet/>
      <dgm:spPr/>
      <dgm:t>
        <a:bodyPr/>
        <a:lstStyle/>
        <a:p>
          <a:endParaRPr lang="en-US"/>
        </a:p>
      </dgm:t>
    </dgm:pt>
    <dgm:pt modelId="{FE6FC609-164B-244E-9A26-6F677E1FE36E}">
      <dgm:prSet custT="1"/>
      <dgm:spPr/>
      <dgm:t>
        <a:bodyPr/>
        <a:lstStyle/>
        <a:p>
          <a:r>
            <a:rPr lang="en-US" sz="1400" b="1" u="none" dirty="0"/>
            <a:t>PE and other curriculum requirements</a:t>
          </a:r>
        </a:p>
        <a:p>
          <a:r>
            <a:rPr lang="en-US" sz="900" b="0" u="none" dirty="0"/>
            <a:t>(Welsh Assembly Government, 2008 &amp;Welsh Government, 2022a) </a:t>
          </a:r>
        </a:p>
      </dgm:t>
    </dgm:pt>
    <dgm:pt modelId="{BB4A132E-4FCF-E54C-99F4-E66837C9D11D}" type="parTrans" cxnId="{2F3D8D72-3336-AB44-8914-D7BDDBE89D46}">
      <dgm:prSet/>
      <dgm:spPr/>
      <dgm:t>
        <a:bodyPr/>
        <a:lstStyle/>
        <a:p>
          <a:endParaRPr lang="en-GB"/>
        </a:p>
      </dgm:t>
    </dgm:pt>
    <dgm:pt modelId="{2104F11C-DCE0-B041-8A89-0D6AB74C245E}" type="sibTrans" cxnId="{2F3D8D72-3336-AB44-8914-D7BDDBE89D46}">
      <dgm:prSet/>
      <dgm:spPr/>
      <dgm:t>
        <a:bodyPr/>
        <a:lstStyle/>
        <a:p>
          <a:endParaRPr lang="en-GB"/>
        </a:p>
      </dgm:t>
    </dgm:pt>
    <dgm:pt modelId="{8F73F547-AEB0-4797-9690-1BC795750AE0}" type="pres">
      <dgm:prSet presAssocID="{2D073F62-0712-4173-9626-C9D840810E25}" presName="root" presStyleCnt="0">
        <dgm:presLayoutVars>
          <dgm:dir/>
          <dgm:resizeHandles val="exact"/>
        </dgm:presLayoutVars>
      </dgm:prSet>
      <dgm:spPr/>
    </dgm:pt>
    <dgm:pt modelId="{5C2612B3-3DB4-4C2E-ACBF-4CC2D5A50F9D}" type="pres">
      <dgm:prSet presAssocID="{2D073F62-0712-4173-9626-C9D840810E25}" presName="container" presStyleCnt="0">
        <dgm:presLayoutVars>
          <dgm:dir/>
          <dgm:resizeHandles val="exact"/>
        </dgm:presLayoutVars>
      </dgm:prSet>
      <dgm:spPr/>
    </dgm:pt>
    <dgm:pt modelId="{CE095C3E-F08F-4E0C-B593-B34558BA4171}" type="pres">
      <dgm:prSet presAssocID="{4128C4F4-FAB6-470F-A1A6-4FD26DDE5CD4}" presName="compNode" presStyleCnt="0"/>
      <dgm:spPr/>
    </dgm:pt>
    <dgm:pt modelId="{1F7122E1-16F0-4961-8A5C-5B7F91F9D080}" type="pres">
      <dgm:prSet presAssocID="{4128C4F4-FAB6-470F-A1A6-4FD26DDE5CD4}" presName="iconBgRect" presStyleLbl="bgShp" presStyleIdx="0" presStyleCnt="6"/>
      <dgm:spPr/>
    </dgm:pt>
    <dgm:pt modelId="{04C6D873-228D-49A9-BA83-569FA4321078}" type="pres">
      <dgm:prSet presAssocID="{4128C4F4-FAB6-470F-A1A6-4FD26DDE5CD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pple"/>
        </a:ext>
      </dgm:extLst>
    </dgm:pt>
    <dgm:pt modelId="{863BA8CA-E69F-4248-9E1C-3868AE07BB60}" type="pres">
      <dgm:prSet presAssocID="{4128C4F4-FAB6-470F-A1A6-4FD26DDE5CD4}" presName="spaceRect" presStyleCnt="0"/>
      <dgm:spPr/>
    </dgm:pt>
    <dgm:pt modelId="{BCD68B3E-6D21-4075-9EF7-9B66CA030C58}" type="pres">
      <dgm:prSet presAssocID="{4128C4F4-FAB6-470F-A1A6-4FD26DDE5CD4}" presName="textRect" presStyleLbl="revTx" presStyleIdx="0" presStyleCnt="6">
        <dgm:presLayoutVars>
          <dgm:chMax val="1"/>
          <dgm:chPref val="1"/>
        </dgm:presLayoutVars>
      </dgm:prSet>
      <dgm:spPr/>
    </dgm:pt>
    <dgm:pt modelId="{7C9EDC20-732A-4589-B5A3-5AE050B855B8}" type="pres">
      <dgm:prSet presAssocID="{CB139D6B-9144-4322-BC18-00EBBB78AF37}" presName="sibTrans" presStyleLbl="sibTrans2D1" presStyleIdx="0" presStyleCnt="0"/>
      <dgm:spPr/>
    </dgm:pt>
    <dgm:pt modelId="{7A6F9F2A-60CC-4764-9DD5-2E7B0D1CDA85}" type="pres">
      <dgm:prSet presAssocID="{0AB41158-5149-4EF2-B74F-F0D930B1DE21}" presName="compNode" presStyleCnt="0"/>
      <dgm:spPr/>
    </dgm:pt>
    <dgm:pt modelId="{23F808D2-F7D3-4038-B547-F0EA9A29B312}" type="pres">
      <dgm:prSet presAssocID="{0AB41158-5149-4EF2-B74F-F0D930B1DE21}" presName="iconBgRect" presStyleLbl="bgShp" presStyleIdx="1" presStyleCnt="6"/>
      <dgm:spPr/>
    </dgm:pt>
    <dgm:pt modelId="{DF10C3D3-961F-4793-9F4E-356008A0F1C3}" type="pres">
      <dgm:prSet presAssocID="{0AB41158-5149-4EF2-B74F-F0D930B1DE2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1EBF7D99-53F5-4A10-9BE6-048472102E9C}" type="pres">
      <dgm:prSet presAssocID="{0AB41158-5149-4EF2-B74F-F0D930B1DE21}" presName="spaceRect" presStyleCnt="0"/>
      <dgm:spPr/>
    </dgm:pt>
    <dgm:pt modelId="{A60F09AA-6EC2-4EF9-902A-890041A0BA65}" type="pres">
      <dgm:prSet presAssocID="{0AB41158-5149-4EF2-B74F-F0D930B1DE21}" presName="textRect" presStyleLbl="revTx" presStyleIdx="1" presStyleCnt="6">
        <dgm:presLayoutVars>
          <dgm:chMax val="1"/>
          <dgm:chPref val="1"/>
        </dgm:presLayoutVars>
      </dgm:prSet>
      <dgm:spPr/>
    </dgm:pt>
    <dgm:pt modelId="{CEEF1068-2489-43A9-9411-B51A37D086F3}" type="pres">
      <dgm:prSet presAssocID="{E87269FB-14F0-462F-8BFA-69319903FDEE}" presName="sibTrans" presStyleLbl="sibTrans2D1" presStyleIdx="0" presStyleCnt="0"/>
      <dgm:spPr/>
    </dgm:pt>
    <dgm:pt modelId="{86B04624-BD1A-4454-8628-CF1745C6E374}" type="pres">
      <dgm:prSet presAssocID="{0178096C-47B8-4779-A717-5BED7854C8FC}" presName="compNode" presStyleCnt="0"/>
      <dgm:spPr/>
    </dgm:pt>
    <dgm:pt modelId="{4587EAFC-BF60-4D26-9F79-EBD13E61FE5C}" type="pres">
      <dgm:prSet presAssocID="{0178096C-47B8-4779-A717-5BED7854C8FC}" presName="iconBgRect" presStyleLbl="bgShp" presStyleIdx="2" presStyleCnt="6"/>
      <dgm:spPr/>
    </dgm:pt>
    <dgm:pt modelId="{114F6007-53CC-4D64-B80F-52E242036364}" type="pres">
      <dgm:prSet presAssocID="{0178096C-47B8-4779-A717-5BED7854C8F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17A772CF-09F8-44BF-82B6-FE581C620F6B}" type="pres">
      <dgm:prSet presAssocID="{0178096C-47B8-4779-A717-5BED7854C8FC}" presName="spaceRect" presStyleCnt="0"/>
      <dgm:spPr/>
    </dgm:pt>
    <dgm:pt modelId="{8B6D88AD-C9F0-4A82-A236-DFC5D2482301}" type="pres">
      <dgm:prSet presAssocID="{0178096C-47B8-4779-A717-5BED7854C8FC}" presName="textRect" presStyleLbl="revTx" presStyleIdx="2" presStyleCnt="6">
        <dgm:presLayoutVars>
          <dgm:chMax val="1"/>
          <dgm:chPref val="1"/>
        </dgm:presLayoutVars>
      </dgm:prSet>
      <dgm:spPr/>
    </dgm:pt>
    <dgm:pt modelId="{BC881EC6-D48B-497F-A6C9-C69F167DA117}" type="pres">
      <dgm:prSet presAssocID="{F46E4D44-A504-482F-9B27-99813A992E2A}" presName="sibTrans" presStyleLbl="sibTrans2D1" presStyleIdx="0" presStyleCnt="0"/>
      <dgm:spPr/>
    </dgm:pt>
    <dgm:pt modelId="{55788D3C-39EC-4E31-928D-447B53AE3B7A}" type="pres">
      <dgm:prSet presAssocID="{6C8DD2F1-8556-4667-9FF9-74257E63E2E4}" presName="compNode" presStyleCnt="0"/>
      <dgm:spPr/>
    </dgm:pt>
    <dgm:pt modelId="{4FC6115B-78B1-4F51-818B-740B7B6DC788}" type="pres">
      <dgm:prSet presAssocID="{6C8DD2F1-8556-4667-9FF9-74257E63E2E4}" presName="iconBgRect" presStyleLbl="bgShp" presStyleIdx="3" presStyleCnt="6"/>
      <dgm:spPr/>
    </dgm:pt>
    <dgm:pt modelId="{8730A3E0-C38F-476B-9B0E-83373A73A373}" type="pres">
      <dgm:prSet presAssocID="{6C8DD2F1-8556-4667-9FF9-74257E63E2E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ke"/>
        </a:ext>
      </dgm:extLst>
    </dgm:pt>
    <dgm:pt modelId="{DFD339A6-53D6-40B1-90C0-794D8C4C07AD}" type="pres">
      <dgm:prSet presAssocID="{6C8DD2F1-8556-4667-9FF9-74257E63E2E4}" presName="spaceRect" presStyleCnt="0"/>
      <dgm:spPr/>
    </dgm:pt>
    <dgm:pt modelId="{2EC40B00-A045-49BE-8BBD-783DDFD0F52A}" type="pres">
      <dgm:prSet presAssocID="{6C8DD2F1-8556-4667-9FF9-74257E63E2E4}" presName="textRect" presStyleLbl="revTx" presStyleIdx="3" presStyleCnt="6">
        <dgm:presLayoutVars>
          <dgm:chMax val="1"/>
          <dgm:chPref val="1"/>
        </dgm:presLayoutVars>
      </dgm:prSet>
      <dgm:spPr/>
    </dgm:pt>
    <dgm:pt modelId="{7823874A-60A4-484F-AC97-EFC7F459FFFA}" type="pres">
      <dgm:prSet presAssocID="{DD5ADAC7-7197-4CC1-B1D6-FC782695FAF3}" presName="sibTrans" presStyleLbl="sibTrans2D1" presStyleIdx="0" presStyleCnt="0"/>
      <dgm:spPr/>
    </dgm:pt>
    <dgm:pt modelId="{E1F1702C-C848-4527-B8FD-94178736F794}" type="pres">
      <dgm:prSet presAssocID="{2B4A11D7-C7F8-43C2-9E65-A9F35B41A181}" presName="compNode" presStyleCnt="0"/>
      <dgm:spPr/>
    </dgm:pt>
    <dgm:pt modelId="{9F03F11E-C36A-421C-A556-26E854FB58A1}" type="pres">
      <dgm:prSet presAssocID="{2B4A11D7-C7F8-43C2-9E65-A9F35B41A181}" presName="iconBgRect" presStyleLbl="bgShp" presStyleIdx="4" presStyleCnt="6"/>
      <dgm:spPr/>
    </dgm:pt>
    <dgm:pt modelId="{1DED88E9-B997-4BED-B78E-AF7766008B80}" type="pres">
      <dgm:prSet presAssocID="{2B4A11D7-C7F8-43C2-9E65-A9F35B41A18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nk"/>
        </a:ext>
      </dgm:extLst>
    </dgm:pt>
    <dgm:pt modelId="{5E401BC5-E0A8-49D7-A466-CCEE27676BFF}" type="pres">
      <dgm:prSet presAssocID="{2B4A11D7-C7F8-43C2-9E65-A9F35B41A181}" presName="spaceRect" presStyleCnt="0"/>
      <dgm:spPr/>
    </dgm:pt>
    <dgm:pt modelId="{FF986C34-D725-49A0-A11C-283F53A6CAD7}" type="pres">
      <dgm:prSet presAssocID="{2B4A11D7-C7F8-43C2-9E65-A9F35B41A181}" presName="textRect" presStyleLbl="revTx" presStyleIdx="4" presStyleCnt="6">
        <dgm:presLayoutVars>
          <dgm:chMax val="1"/>
          <dgm:chPref val="1"/>
        </dgm:presLayoutVars>
      </dgm:prSet>
      <dgm:spPr/>
    </dgm:pt>
    <dgm:pt modelId="{C1CB8405-FB66-D440-BCD4-FB3171B98AEC}" type="pres">
      <dgm:prSet presAssocID="{47789AFE-A293-4118-BE60-53B034B1791C}" presName="sibTrans" presStyleLbl="sibTrans2D1" presStyleIdx="0" presStyleCnt="0"/>
      <dgm:spPr/>
    </dgm:pt>
    <dgm:pt modelId="{911A7800-98C7-1B45-A6FA-4CB87538BC5A}" type="pres">
      <dgm:prSet presAssocID="{FE6FC609-164B-244E-9A26-6F677E1FE36E}" presName="compNode" presStyleCnt="0"/>
      <dgm:spPr/>
    </dgm:pt>
    <dgm:pt modelId="{4B9E4915-DB47-C147-BF06-ACFDAA3A894F}" type="pres">
      <dgm:prSet presAssocID="{FE6FC609-164B-244E-9A26-6F677E1FE36E}" presName="iconBgRect" presStyleLbl="bgShp" presStyleIdx="5" presStyleCnt="6"/>
      <dgm:spPr/>
    </dgm:pt>
    <dgm:pt modelId="{798D58E0-F376-8947-AC4C-7EE5963A035C}" type="pres">
      <dgm:prSet presAssocID="{FE6FC609-164B-244E-9A26-6F677E1FE36E}" presName="iconRect" presStyleLbl="nod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a:noFill/>
        </a:ln>
      </dgm:spPr>
      <dgm:extLst>
        <a:ext uri="{E40237B7-FDA0-4F09-8148-C483321AD2D9}">
          <dgm14:cNvPr xmlns:dgm14="http://schemas.microsoft.com/office/drawing/2010/diagram" id="0" name="" descr="Clipboard Ticked with solid fill"/>
        </a:ext>
      </dgm:extLst>
    </dgm:pt>
    <dgm:pt modelId="{72F2C73E-D8DF-4848-8F58-AEEAA1479554}" type="pres">
      <dgm:prSet presAssocID="{FE6FC609-164B-244E-9A26-6F677E1FE36E}" presName="spaceRect" presStyleCnt="0"/>
      <dgm:spPr/>
    </dgm:pt>
    <dgm:pt modelId="{CAB0605F-834F-5041-AA39-0807B83A3687}" type="pres">
      <dgm:prSet presAssocID="{FE6FC609-164B-244E-9A26-6F677E1FE36E}" presName="textRect" presStyleLbl="revTx" presStyleIdx="5" presStyleCnt="6">
        <dgm:presLayoutVars>
          <dgm:chMax val="1"/>
          <dgm:chPref val="1"/>
        </dgm:presLayoutVars>
      </dgm:prSet>
      <dgm:spPr/>
    </dgm:pt>
  </dgm:ptLst>
  <dgm:cxnLst>
    <dgm:cxn modelId="{6700EE05-4AF2-4474-85C1-47CAD8B100CE}" type="presOf" srcId="{2D073F62-0712-4173-9626-C9D840810E25}" destId="{8F73F547-AEB0-4797-9690-1BC795750AE0}" srcOrd="0" destOrd="0" presId="urn:microsoft.com/office/officeart/2018/2/layout/IconCircleList"/>
    <dgm:cxn modelId="{3445220D-7FB0-4809-ACB8-82F4061A7D1E}" type="presOf" srcId="{4128C4F4-FAB6-470F-A1A6-4FD26DDE5CD4}" destId="{BCD68B3E-6D21-4075-9EF7-9B66CA030C58}" srcOrd="0" destOrd="0" presId="urn:microsoft.com/office/officeart/2018/2/layout/IconCircleList"/>
    <dgm:cxn modelId="{C4CDC432-FCD6-455A-A247-F288450E8CDD}" type="presOf" srcId="{0AB41158-5149-4EF2-B74F-F0D930B1DE21}" destId="{A60F09AA-6EC2-4EF9-902A-890041A0BA65}" srcOrd="0" destOrd="0" presId="urn:microsoft.com/office/officeart/2018/2/layout/IconCircleList"/>
    <dgm:cxn modelId="{6FA80B3B-1EAE-48F3-933B-B83D82E3F5D8}" srcId="{2D073F62-0712-4173-9626-C9D840810E25}" destId="{6C8DD2F1-8556-4667-9FF9-74257E63E2E4}" srcOrd="3" destOrd="0" parTransId="{45B15FE8-92B4-4182-AD58-2954C5F17020}" sibTransId="{DD5ADAC7-7197-4CC1-B1D6-FC782695FAF3}"/>
    <dgm:cxn modelId="{C8DF8356-CC08-4CBC-A2F5-D989406A1F04}" type="presOf" srcId="{E87269FB-14F0-462F-8BFA-69319903FDEE}" destId="{CEEF1068-2489-43A9-9411-B51A37D086F3}" srcOrd="0" destOrd="0" presId="urn:microsoft.com/office/officeart/2018/2/layout/IconCircleList"/>
    <dgm:cxn modelId="{2F3D8D72-3336-AB44-8914-D7BDDBE89D46}" srcId="{2D073F62-0712-4173-9626-C9D840810E25}" destId="{FE6FC609-164B-244E-9A26-6F677E1FE36E}" srcOrd="5" destOrd="0" parTransId="{BB4A132E-4FCF-E54C-99F4-E66837C9D11D}" sibTransId="{2104F11C-DCE0-B041-8A89-0D6AB74C245E}"/>
    <dgm:cxn modelId="{5FC5C183-8392-4830-AF41-69F1E58C84F7}" type="presOf" srcId="{0178096C-47B8-4779-A717-5BED7854C8FC}" destId="{8B6D88AD-C9F0-4A82-A236-DFC5D2482301}" srcOrd="0" destOrd="0" presId="urn:microsoft.com/office/officeart/2018/2/layout/IconCircleList"/>
    <dgm:cxn modelId="{A7361E85-404A-443C-9FBA-DC6E029A8B26}" srcId="{2D073F62-0712-4173-9626-C9D840810E25}" destId="{4128C4F4-FAB6-470F-A1A6-4FD26DDE5CD4}" srcOrd="0" destOrd="0" parTransId="{FFCE4A48-D7A2-4113-934F-E4DA1E36A813}" sibTransId="{CB139D6B-9144-4322-BC18-00EBBB78AF37}"/>
    <dgm:cxn modelId="{E7B2F18C-862D-4BA9-9EDD-32E3532D14B0}" type="presOf" srcId="{DD5ADAC7-7197-4CC1-B1D6-FC782695FAF3}" destId="{7823874A-60A4-484F-AC97-EFC7F459FFFA}" srcOrd="0" destOrd="0" presId="urn:microsoft.com/office/officeart/2018/2/layout/IconCircleList"/>
    <dgm:cxn modelId="{024C989F-E48C-4178-B267-C92423FF980C}" type="presOf" srcId="{2B4A11D7-C7F8-43C2-9E65-A9F35B41A181}" destId="{FF986C34-D725-49A0-A11C-283F53A6CAD7}" srcOrd="0" destOrd="0" presId="urn:microsoft.com/office/officeart/2018/2/layout/IconCircleList"/>
    <dgm:cxn modelId="{0CAD48B2-9F45-450E-8D1D-38F522B86B64}" type="presOf" srcId="{CB139D6B-9144-4322-BC18-00EBBB78AF37}" destId="{7C9EDC20-732A-4589-B5A3-5AE050B855B8}" srcOrd="0" destOrd="0" presId="urn:microsoft.com/office/officeart/2018/2/layout/IconCircleList"/>
    <dgm:cxn modelId="{797AC7B2-5A4F-42F9-9B61-AD34480B0102}" srcId="{2D073F62-0712-4173-9626-C9D840810E25}" destId="{0AB41158-5149-4EF2-B74F-F0D930B1DE21}" srcOrd="1" destOrd="0" parTransId="{4D15FF27-FBE7-434B-B5D1-77BBACBF73F6}" sibTransId="{E87269FB-14F0-462F-8BFA-69319903FDEE}"/>
    <dgm:cxn modelId="{243E56B7-05A6-4E4E-A13F-C22FF3DF35B2}" srcId="{2D073F62-0712-4173-9626-C9D840810E25}" destId="{0178096C-47B8-4779-A717-5BED7854C8FC}" srcOrd="2" destOrd="0" parTransId="{332C7D4D-6262-40F8-A7C7-3A422BDF1EC6}" sibTransId="{F46E4D44-A504-482F-9B27-99813A992E2A}"/>
    <dgm:cxn modelId="{95E048BF-0520-3D49-822C-225D894A2697}" type="presOf" srcId="{FE6FC609-164B-244E-9A26-6F677E1FE36E}" destId="{CAB0605F-834F-5041-AA39-0807B83A3687}" srcOrd="0" destOrd="0" presId="urn:microsoft.com/office/officeart/2018/2/layout/IconCircleList"/>
    <dgm:cxn modelId="{B7AC85C3-1E99-4B46-AB37-1DA61BA4344B}" srcId="{2D073F62-0712-4173-9626-C9D840810E25}" destId="{2B4A11D7-C7F8-43C2-9E65-A9F35B41A181}" srcOrd="4" destOrd="0" parTransId="{789F5535-71E9-4219-82D1-66CFB927610B}" sibTransId="{47789AFE-A293-4118-BE60-53B034B1791C}"/>
    <dgm:cxn modelId="{7AFB1EC9-22A9-457F-8510-2BC5FBD8B73B}" type="presOf" srcId="{F46E4D44-A504-482F-9B27-99813A992E2A}" destId="{BC881EC6-D48B-497F-A6C9-C69F167DA117}" srcOrd="0" destOrd="0" presId="urn:microsoft.com/office/officeart/2018/2/layout/IconCircleList"/>
    <dgm:cxn modelId="{30B0F9CF-66EA-7640-818D-4853F2007449}" type="presOf" srcId="{47789AFE-A293-4118-BE60-53B034B1791C}" destId="{C1CB8405-FB66-D440-BCD4-FB3171B98AEC}" srcOrd="0" destOrd="0" presId="urn:microsoft.com/office/officeart/2018/2/layout/IconCircleList"/>
    <dgm:cxn modelId="{033A9FD8-0A68-4E2B-A5BA-FDD94EE32991}" type="presOf" srcId="{6C8DD2F1-8556-4667-9FF9-74257E63E2E4}" destId="{2EC40B00-A045-49BE-8BBD-783DDFD0F52A}" srcOrd="0" destOrd="0" presId="urn:microsoft.com/office/officeart/2018/2/layout/IconCircleList"/>
    <dgm:cxn modelId="{6A5E90C3-FB1A-4A93-A30B-7D9EFD9105C9}" type="presParOf" srcId="{8F73F547-AEB0-4797-9690-1BC795750AE0}" destId="{5C2612B3-3DB4-4C2E-ACBF-4CC2D5A50F9D}" srcOrd="0" destOrd="0" presId="urn:microsoft.com/office/officeart/2018/2/layout/IconCircleList"/>
    <dgm:cxn modelId="{CE1CF587-0ABA-4E94-816F-E20766CA8BC2}" type="presParOf" srcId="{5C2612B3-3DB4-4C2E-ACBF-4CC2D5A50F9D}" destId="{CE095C3E-F08F-4E0C-B593-B34558BA4171}" srcOrd="0" destOrd="0" presId="urn:microsoft.com/office/officeart/2018/2/layout/IconCircleList"/>
    <dgm:cxn modelId="{7B4F21E0-2C9B-4F19-905D-07F3E3FD2195}" type="presParOf" srcId="{CE095C3E-F08F-4E0C-B593-B34558BA4171}" destId="{1F7122E1-16F0-4961-8A5C-5B7F91F9D080}" srcOrd="0" destOrd="0" presId="urn:microsoft.com/office/officeart/2018/2/layout/IconCircleList"/>
    <dgm:cxn modelId="{C3802053-CBA3-49D3-97B1-705B5912B23A}" type="presParOf" srcId="{CE095C3E-F08F-4E0C-B593-B34558BA4171}" destId="{04C6D873-228D-49A9-BA83-569FA4321078}" srcOrd="1" destOrd="0" presId="urn:microsoft.com/office/officeart/2018/2/layout/IconCircleList"/>
    <dgm:cxn modelId="{0F3A8A61-9D7A-4E4A-B068-44F9B1174417}" type="presParOf" srcId="{CE095C3E-F08F-4E0C-B593-B34558BA4171}" destId="{863BA8CA-E69F-4248-9E1C-3868AE07BB60}" srcOrd="2" destOrd="0" presId="urn:microsoft.com/office/officeart/2018/2/layout/IconCircleList"/>
    <dgm:cxn modelId="{D590B21D-2079-4306-9D48-8D992B49A6CB}" type="presParOf" srcId="{CE095C3E-F08F-4E0C-B593-B34558BA4171}" destId="{BCD68B3E-6D21-4075-9EF7-9B66CA030C58}" srcOrd="3" destOrd="0" presId="urn:microsoft.com/office/officeart/2018/2/layout/IconCircleList"/>
    <dgm:cxn modelId="{000E89DF-FA2D-4504-A4A6-224526D3EBC9}" type="presParOf" srcId="{5C2612B3-3DB4-4C2E-ACBF-4CC2D5A50F9D}" destId="{7C9EDC20-732A-4589-B5A3-5AE050B855B8}" srcOrd="1" destOrd="0" presId="urn:microsoft.com/office/officeart/2018/2/layout/IconCircleList"/>
    <dgm:cxn modelId="{9C30DB22-8BC5-4917-9477-81CC1B5ACB8A}" type="presParOf" srcId="{5C2612B3-3DB4-4C2E-ACBF-4CC2D5A50F9D}" destId="{7A6F9F2A-60CC-4764-9DD5-2E7B0D1CDA85}" srcOrd="2" destOrd="0" presId="urn:microsoft.com/office/officeart/2018/2/layout/IconCircleList"/>
    <dgm:cxn modelId="{1B60693F-C92D-4A8B-B132-B6A614524A03}" type="presParOf" srcId="{7A6F9F2A-60CC-4764-9DD5-2E7B0D1CDA85}" destId="{23F808D2-F7D3-4038-B547-F0EA9A29B312}" srcOrd="0" destOrd="0" presId="urn:microsoft.com/office/officeart/2018/2/layout/IconCircleList"/>
    <dgm:cxn modelId="{EF7B793A-1DBE-482E-8206-4D017CB8EDBC}" type="presParOf" srcId="{7A6F9F2A-60CC-4764-9DD5-2E7B0D1CDA85}" destId="{DF10C3D3-961F-4793-9F4E-356008A0F1C3}" srcOrd="1" destOrd="0" presId="urn:microsoft.com/office/officeart/2018/2/layout/IconCircleList"/>
    <dgm:cxn modelId="{2DACA783-1EB9-42DE-BB12-2A0AF44E8378}" type="presParOf" srcId="{7A6F9F2A-60CC-4764-9DD5-2E7B0D1CDA85}" destId="{1EBF7D99-53F5-4A10-9BE6-048472102E9C}" srcOrd="2" destOrd="0" presId="urn:microsoft.com/office/officeart/2018/2/layout/IconCircleList"/>
    <dgm:cxn modelId="{7297C6BB-7494-4FB6-9B36-8D32F3B5521B}" type="presParOf" srcId="{7A6F9F2A-60CC-4764-9DD5-2E7B0D1CDA85}" destId="{A60F09AA-6EC2-4EF9-902A-890041A0BA65}" srcOrd="3" destOrd="0" presId="urn:microsoft.com/office/officeart/2018/2/layout/IconCircleList"/>
    <dgm:cxn modelId="{B19D6EE5-D47D-42CC-860C-AC464F4EB7AD}" type="presParOf" srcId="{5C2612B3-3DB4-4C2E-ACBF-4CC2D5A50F9D}" destId="{CEEF1068-2489-43A9-9411-B51A37D086F3}" srcOrd="3" destOrd="0" presId="urn:microsoft.com/office/officeart/2018/2/layout/IconCircleList"/>
    <dgm:cxn modelId="{CB396572-EBA7-41B5-A7FE-3251982A6BFB}" type="presParOf" srcId="{5C2612B3-3DB4-4C2E-ACBF-4CC2D5A50F9D}" destId="{86B04624-BD1A-4454-8628-CF1745C6E374}" srcOrd="4" destOrd="0" presId="urn:microsoft.com/office/officeart/2018/2/layout/IconCircleList"/>
    <dgm:cxn modelId="{EE246D76-B9E0-4955-91C7-FC36D98DC8FC}" type="presParOf" srcId="{86B04624-BD1A-4454-8628-CF1745C6E374}" destId="{4587EAFC-BF60-4D26-9F79-EBD13E61FE5C}" srcOrd="0" destOrd="0" presId="urn:microsoft.com/office/officeart/2018/2/layout/IconCircleList"/>
    <dgm:cxn modelId="{80A9F0BA-2EE4-414C-919C-DBCEBA7BBDD4}" type="presParOf" srcId="{86B04624-BD1A-4454-8628-CF1745C6E374}" destId="{114F6007-53CC-4D64-B80F-52E242036364}" srcOrd="1" destOrd="0" presId="urn:microsoft.com/office/officeart/2018/2/layout/IconCircleList"/>
    <dgm:cxn modelId="{DC9BB732-9ED4-4587-B0BD-40AB68DE3D98}" type="presParOf" srcId="{86B04624-BD1A-4454-8628-CF1745C6E374}" destId="{17A772CF-09F8-44BF-82B6-FE581C620F6B}" srcOrd="2" destOrd="0" presId="urn:microsoft.com/office/officeart/2018/2/layout/IconCircleList"/>
    <dgm:cxn modelId="{CC0767FC-80FF-4AA8-BAC6-39AD9C35CF86}" type="presParOf" srcId="{86B04624-BD1A-4454-8628-CF1745C6E374}" destId="{8B6D88AD-C9F0-4A82-A236-DFC5D2482301}" srcOrd="3" destOrd="0" presId="urn:microsoft.com/office/officeart/2018/2/layout/IconCircleList"/>
    <dgm:cxn modelId="{31EFFF86-2CD5-4A36-A9EC-B57C0FE3B6F2}" type="presParOf" srcId="{5C2612B3-3DB4-4C2E-ACBF-4CC2D5A50F9D}" destId="{BC881EC6-D48B-497F-A6C9-C69F167DA117}" srcOrd="5" destOrd="0" presId="urn:microsoft.com/office/officeart/2018/2/layout/IconCircleList"/>
    <dgm:cxn modelId="{B6383EE1-9599-45FC-8614-B87D38C3B30E}" type="presParOf" srcId="{5C2612B3-3DB4-4C2E-ACBF-4CC2D5A50F9D}" destId="{55788D3C-39EC-4E31-928D-447B53AE3B7A}" srcOrd="6" destOrd="0" presId="urn:microsoft.com/office/officeart/2018/2/layout/IconCircleList"/>
    <dgm:cxn modelId="{6353031C-32B7-4AB4-9B28-10C330DEE982}" type="presParOf" srcId="{55788D3C-39EC-4E31-928D-447B53AE3B7A}" destId="{4FC6115B-78B1-4F51-818B-740B7B6DC788}" srcOrd="0" destOrd="0" presId="urn:microsoft.com/office/officeart/2018/2/layout/IconCircleList"/>
    <dgm:cxn modelId="{2AB36E02-E919-4817-8088-A13CFEB47C6E}" type="presParOf" srcId="{55788D3C-39EC-4E31-928D-447B53AE3B7A}" destId="{8730A3E0-C38F-476B-9B0E-83373A73A373}" srcOrd="1" destOrd="0" presId="urn:microsoft.com/office/officeart/2018/2/layout/IconCircleList"/>
    <dgm:cxn modelId="{D338F4BF-1C75-4351-9E43-B77C93955059}" type="presParOf" srcId="{55788D3C-39EC-4E31-928D-447B53AE3B7A}" destId="{DFD339A6-53D6-40B1-90C0-794D8C4C07AD}" srcOrd="2" destOrd="0" presId="urn:microsoft.com/office/officeart/2018/2/layout/IconCircleList"/>
    <dgm:cxn modelId="{381AA241-5518-46F6-B146-0469E11FA2E0}" type="presParOf" srcId="{55788D3C-39EC-4E31-928D-447B53AE3B7A}" destId="{2EC40B00-A045-49BE-8BBD-783DDFD0F52A}" srcOrd="3" destOrd="0" presId="urn:microsoft.com/office/officeart/2018/2/layout/IconCircleList"/>
    <dgm:cxn modelId="{2017EDE0-3366-44D6-8CA6-C1AC3C2A5C0C}" type="presParOf" srcId="{5C2612B3-3DB4-4C2E-ACBF-4CC2D5A50F9D}" destId="{7823874A-60A4-484F-AC97-EFC7F459FFFA}" srcOrd="7" destOrd="0" presId="urn:microsoft.com/office/officeart/2018/2/layout/IconCircleList"/>
    <dgm:cxn modelId="{6E829B32-964B-41E0-BAC7-8554E7AFE8B5}" type="presParOf" srcId="{5C2612B3-3DB4-4C2E-ACBF-4CC2D5A50F9D}" destId="{E1F1702C-C848-4527-B8FD-94178736F794}" srcOrd="8" destOrd="0" presId="urn:microsoft.com/office/officeart/2018/2/layout/IconCircleList"/>
    <dgm:cxn modelId="{44DF8E35-3004-4A3E-8050-8C3D113B192F}" type="presParOf" srcId="{E1F1702C-C848-4527-B8FD-94178736F794}" destId="{9F03F11E-C36A-421C-A556-26E854FB58A1}" srcOrd="0" destOrd="0" presId="urn:microsoft.com/office/officeart/2018/2/layout/IconCircleList"/>
    <dgm:cxn modelId="{38BD538E-70C7-40A4-BDF0-A5CECFC9F82A}" type="presParOf" srcId="{E1F1702C-C848-4527-B8FD-94178736F794}" destId="{1DED88E9-B997-4BED-B78E-AF7766008B80}" srcOrd="1" destOrd="0" presId="urn:microsoft.com/office/officeart/2018/2/layout/IconCircleList"/>
    <dgm:cxn modelId="{0A5B153E-09D1-4FB3-9E0B-FFA84DBBC911}" type="presParOf" srcId="{E1F1702C-C848-4527-B8FD-94178736F794}" destId="{5E401BC5-E0A8-49D7-A466-CCEE27676BFF}" srcOrd="2" destOrd="0" presId="urn:microsoft.com/office/officeart/2018/2/layout/IconCircleList"/>
    <dgm:cxn modelId="{875E9A90-A9DB-48DC-AA63-AAC724330F2B}" type="presParOf" srcId="{E1F1702C-C848-4527-B8FD-94178736F794}" destId="{FF986C34-D725-49A0-A11C-283F53A6CAD7}" srcOrd="3" destOrd="0" presId="urn:microsoft.com/office/officeart/2018/2/layout/IconCircleList"/>
    <dgm:cxn modelId="{45568D17-A15B-9345-9A1C-36656150DEFE}" type="presParOf" srcId="{5C2612B3-3DB4-4C2E-ACBF-4CC2D5A50F9D}" destId="{C1CB8405-FB66-D440-BCD4-FB3171B98AEC}" srcOrd="9" destOrd="0" presId="urn:microsoft.com/office/officeart/2018/2/layout/IconCircleList"/>
    <dgm:cxn modelId="{F6AC764B-78CE-1A48-B732-56AE41B30AB4}" type="presParOf" srcId="{5C2612B3-3DB4-4C2E-ACBF-4CC2D5A50F9D}" destId="{911A7800-98C7-1B45-A6FA-4CB87538BC5A}" srcOrd="10" destOrd="0" presId="urn:microsoft.com/office/officeart/2018/2/layout/IconCircleList"/>
    <dgm:cxn modelId="{9DFA6A30-386D-264B-8D1E-771C375CDA4C}" type="presParOf" srcId="{911A7800-98C7-1B45-A6FA-4CB87538BC5A}" destId="{4B9E4915-DB47-C147-BF06-ACFDAA3A894F}" srcOrd="0" destOrd="0" presId="urn:microsoft.com/office/officeart/2018/2/layout/IconCircleList"/>
    <dgm:cxn modelId="{FA871771-35A1-134C-8F17-7F69EB6175B1}" type="presParOf" srcId="{911A7800-98C7-1B45-A6FA-4CB87538BC5A}" destId="{798D58E0-F376-8947-AC4C-7EE5963A035C}" srcOrd="1" destOrd="0" presId="urn:microsoft.com/office/officeart/2018/2/layout/IconCircleList"/>
    <dgm:cxn modelId="{295F726D-36E9-4349-B26B-44001D2C2EE5}" type="presParOf" srcId="{911A7800-98C7-1B45-A6FA-4CB87538BC5A}" destId="{72F2C73E-D8DF-4848-8F58-AEEAA1479554}" srcOrd="2" destOrd="0" presId="urn:microsoft.com/office/officeart/2018/2/layout/IconCircleList"/>
    <dgm:cxn modelId="{8B24DA90-64F5-B342-AAE0-6E4F28A21DC3}" type="presParOf" srcId="{911A7800-98C7-1B45-A6FA-4CB87538BC5A}" destId="{CAB0605F-834F-5041-AA39-0807B83A368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7122E1-16F0-4961-8A5C-5B7F91F9D080}">
      <dsp:nvSpPr>
        <dsp:cNvPr id="0" name=""/>
        <dsp:cNvSpPr/>
      </dsp:nvSpPr>
      <dsp:spPr>
        <a:xfrm>
          <a:off x="1460363" y="51094"/>
          <a:ext cx="858352" cy="8583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C6D873-228D-49A9-BA83-569FA4321078}">
      <dsp:nvSpPr>
        <dsp:cNvPr id="0" name=""/>
        <dsp:cNvSpPr/>
      </dsp:nvSpPr>
      <dsp:spPr>
        <a:xfrm>
          <a:off x="1640617" y="231348"/>
          <a:ext cx="497844" cy="4978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CD68B3E-6D21-4075-9EF7-9B66CA030C58}">
      <dsp:nvSpPr>
        <dsp:cNvPr id="0" name=""/>
        <dsp:cNvSpPr/>
      </dsp:nvSpPr>
      <dsp:spPr>
        <a:xfrm>
          <a:off x="2502648" y="51094"/>
          <a:ext cx="2023259" cy="858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u="none" kern="1200" dirty="0"/>
            <a:t>Health and Wellbeing AoLE</a:t>
          </a:r>
        </a:p>
        <a:p>
          <a:pPr marL="0" lvl="0" indent="0" algn="l" defTabSz="622300">
            <a:lnSpc>
              <a:spcPct val="90000"/>
            </a:lnSpc>
            <a:spcBef>
              <a:spcPct val="0"/>
            </a:spcBef>
            <a:spcAft>
              <a:spcPct val="35000"/>
            </a:spcAft>
            <a:buNone/>
          </a:pPr>
          <a:r>
            <a:rPr lang="en-US" sz="900" b="0" u="none" kern="1200" dirty="0"/>
            <a:t>(Welsh Government, 2020a)</a:t>
          </a:r>
        </a:p>
      </dsp:txBody>
      <dsp:txXfrm>
        <a:off x="2502648" y="51094"/>
        <a:ext cx="2023259" cy="858352"/>
      </dsp:txXfrm>
    </dsp:sp>
    <dsp:sp modelId="{23F808D2-F7D3-4038-B547-F0EA9A29B312}">
      <dsp:nvSpPr>
        <dsp:cNvPr id="0" name=""/>
        <dsp:cNvSpPr/>
      </dsp:nvSpPr>
      <dsp:spPr>
        <a:xfrm>
          <a:off x="4878444" y="51094"/>
          <a:ext cx="858352" cy="8583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10C3D3-961F-4793-9F4E-356008A0F1C3}">
      <dsp:nvSpPr>
        <dsp:cNvPr id="0" name=""/>
        <dsp:cNvSpPr/>
      </dsp:nvSpPr>
      <dsp:spPr>
        <a:xfrm>
          <a:off x="5058698" y="231348"/>
          <a:ext cx="497844" cy="4978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0F09AA-6EC2-4EF9-902A-890041A0BA65}">
      <dsp:nvSpPr>
        <dsp:cNvPr id="0" name=""/>
        <dsp:cNvSpPr/>
      </dsp:nvSpPr>
      <dsp:spPr>
        <a:xfrm>
          <a:off x="5920729" y="51094"/>
          <a:ext cx="2023259" cy="858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u="none" kern="1200" dirty="0"/>
            <a:t>Physical literacy</a:t>
          </a:r>
        </a:p>
        <a:p>
          <a:pPr marL="0" lvl="0" indent="0" algn="l" defTabSz="622300">
            <a:lnSpc>
              <a:spcPct val="90000"/>
            </a:lnSpc>
            <a:spcBef>
              <a:spcPct val="0"/>
            </a:spcBef>
            <a:spcAft>
              <a:spcPct val="35000"/>
            </a:spcAft>
            <a:buNone/>
          </a:pPr>
          <a:r>
            <a:rPr lang="en-US" sz="900" b="0" u="none" kern="1200" dirty="0"/>
            <a:t>(Whitehead, 2010 &amp; Durden-Myers, Green &amp; Whitehead, 2018)  </a:t>
          </a:r>
        </a:p>
      </dsp:txBody>
      <dsp:txXfrm>
        <a:off x="5920729" y="51094"/>
        <a:ext cx="2023259" cy="858352"/>
      </dsp:txXfrm>
    </dsp:sp>
    <dsp:sp modelId="{4587EAFC-BF60-4D26-9F79-EBD13E61FE5C}">
      <dsp:nvSpPr>
        <dsp:cNvPr id="0" name=""/>
        <dsp:cNvSpPr/>
      </dsp:nvSpPr>
      <dsp:spPr>
        <a:xfrm>
          <a:off x="1460363" y="1599040"/>
          <a:ext cx="858352" cy="8583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4F6007-53CC-4D64-B80F-52E242036364}">
      <dsp:nvSpPr>
        <dsp:cNvPr id="0" name=""/>
        <dsp:cNvSpPr/>
      </dsp:nvSpPr>
      <dsp:spPr>
        <a:xfrm>
          <a:off x="1640617" y="1779294"/>
          <a:ext cx="497844" cy="4978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B6D88AD-C9F0-4A82-A236-DFC5D2482301}">
      <dsp:nvSpPr>
        <dsp:cNvPr id="0" name=""/>
        <dsp:cNvSpPr/>
      </dsp:nvSpPr>
      <dsp:spPr>
        <a:xfrm>
          <a:off x="2502648" y="1599040"/>
          <a:ext cx="2023259" cy="858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u="none" kern="1200" dirty="0"/>
            <a:t>Progression &amp; assessment</a:t>
          </a:r>
        </a:p>
        <a:p>
          <a:pPr marL="0" lvl="0" indent="0" algn="l" defTabSz="622300">
            <a:lnSpc>
              <a:spcPct val="90000"/>
            </a:lnSpc>
            <a:spcBef>
              <a:spcPct val="0"/>
            </a:spcBef>
            <a:spcAft>
              <a:spcPct val="35000"/>
            </a:spcAft>
            <a:buNone/>
          </a:pPr>
          <a:r>
            <a:rPr lang="en-US" sz="900" b="0" u="none" kern="1200" dirty="0"/>
            <a:t>(Welsh Government, 2022b, 2022c, Bruner, 1996, Woodward, 1998)</a:t>
          </a:r>
        </a:p>
      </dsp:txBody>
      <dsp:txXfrm>
        <a:off x="2502648" y="1599040"/>
        <a:ext cx="2023259" cy="858352"/>
      </dsp:txXfrm>
    </dsp:sp>
    <dsp:sp modelId="{4FC6115B-78B1-4F51-818B-740B7B6DC788}">
      <dsp:nvSpPr>
        <dsp:cNvPr id="0" name=""/>
        <dsp:cNvSpPr/>
      </dsp:nvSpPr>
      <dsp:spPr>
        <a:xfrm>
          <a:off x="4878444" y="1599040"/>
          <a:ext cx="858352" cy="8583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30A3E0-C38F-476B-9B0E-83373A73A373}">
      <dsp:nvSpPr>
        <dsp:cNvPr id="0" name=""/>
        <dsp:cNvSpPr/>
      </dsp:nvSpPr>
      <dsp:spPr>
        <a:xfrm>
          <a:off x="5058698" y="1779294"/>
          <a:ext cx="497844" cy="4978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EC40B00-A045-49BE-8BBD-783DDFD0F52A}">
      <dsp:nvSpPr>
        <dsp:cNvPr id="0" name=""/>
        <dsp:cNvSpPr/>
      </dsp:nvSpPr>
      <dsp:spPr>
        <a:xfrm>
          <a:off x="5920729" y="1599040"/>
          <a:ext cx="2023259" cy="858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u="none" kern="1200" dirty="0"/>
            <a:t>Pedagogical model for Outdoor Adventure Activities</a:t>
          </a:r>
        </a:p>
        <a:p>
          <a:pPr marL="0" lvl="0" indent="0" algn="l" defTabSz="622300">
            <a:lnSpc>
              <a:spcPct val="90000"/>
            </a:lnSpc>
            <a:spcBef>
              <a:spcPct val="0"/>
            </a:spcBef>
            <a:spcAft>
              <a:spcPct val="35000"/>
            </a:spcAft>
            <a:buNone/>
          </a:pPr>
          <a:r>
            <a:rPr lang="en-US" sz="900" b="0" u="none" kern="1200" dirty="0"/>
            <a:t>(Williams &amp; Wainwright, 2016a, 2016b &amp; </a:t>
          </a:r>
          <a:r>
            <a:rPr lang="en-US" sz="900" b="0" u="none" kern="1200" dirty="0" err="1"/>
            <a:t>Arslantas</a:t>
          </a:r>
          <a:r>
            <a:rPr lang="en-US" sz="900" b="0" u="none" kern="1200" dirty="0"/>
            <a:t> &amp; </a:t>
          </a:r>
          <a:r>
            <a:rPr lang="en-US" sz="900" b="0" u="none" kern="1200" dirty="0" err="1"/>
            <a:t>Bavli</a:t>
          </a:r>
          <a:r>
            <a:rPr lang="en-US" sz="900" b="0" u="none" kern="1200" dirty="0"/>
            <a:t>, 2022)  </a:t>
          </a:r>
        </a:p>
      </dsp:txBody>
      <dsp:txXfrm>
        <a:off x="5920729" y="1599040"/>
        <a:ext cx="2023259" cy="858352"/>
      </dsp:txXfrm>
    </dsp:sp>
    <dsp:sp modelId="{9F03F11E-C36A-421C-A556-26E854FB58A1}">
      <dsp:nvSpPr>
        <dsp:cNvPr id="0" name=""/>
        <dsp:cNvSpPr/>
      </dsp:nvSpPr>
      <dsp:spPr>
        <a:xfrm>
          <a:off x="1460363" y="3146986"/>
          <a:ext cx="858352" cy="8583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ED88E9-B997-4BED-B78E-AF7766008B80}">
      <dsp:nvSpPr>
        <dsp:cNvPr id="0" name=""/>
        <dsp:cNvSpPr/>
      </dsp:nvSpPr>
      <dsp:spPr>
        <a:xfrm>
          <a:off x="1640617" y="3327240"/>
          <a:ext cx="497844" cy="4978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986C34-D725-49A0-A11C-283F53A6CAD7}">
      <dsp:nvSpPr>
        <dsp:cNvPr id="0" name=""/>
        <dsp:cNvSpPr/>
      </dsp:nvSpPr>
      <dsp:spPr>
        <a:xfrm>
          <a:off x="2502648" y="3146986"/>
          <a:ext cx="2023259" cy="858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u="none" kern="1200" dirty="0"/>
            <a:t>Links to other AoLEs</a:t>
          </a:r>
        </a:p>
        <a:p>
          <a:pPr marL="0" lvl="0" indent="0" algn="l" defTabSz="622300">
            <a:lnSpc>
              <a:spcPct val="90000"/>
            </a:lnSpc>
            <a:spcBef>
              <a:spcPct val="0"/>
            </a:spcBef>
            <a:spcAft>
              <a:spcPct val="35000"/>
            </a:spcAft>
            <a:buNone/>
          </a:pPr>
          <a:r>
            <a:rPr lang="en-US" sz="900" b="0" u="none" kern="1200" dirty="0"/>
            <a:t>(Welsh Government, 2020b)</a:t>
          </a:r>
        </a:p>
      </dsp:txBody>
      <dsp:txXfrm>
        <a:off x="2502648" y="3146986"/>
        <a:ext cx="2023259" cy="858352"/>
      </dsp:txXfrm>
    </dsp:sp>
    <dsp:sp modelId="{4B9E4915-DB47-C147-BF06-ACFDAA3A894F}">
      <dsp:nvSpPr>
        <dsp:cNvPr id="0" name=""/>
        <dsp:cNvSpPr/>
      </dsp:nvSpPr>
      <dsp:spPr>
        <a:xfrm>
          <a:off x="4878444" y="3146986"/>
          <a:ext cx="858352" cy="85835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8D58E0-F376-8947-AC4C-7EE5963A035C}">
      <dsp:nvSpPr>
        <dsp:cNvPr id="0" name=""/>
        <dsp:cNvSpPr/>
      </dsp:nvSpPr>
      <dsp:spPr>
        <a:xfrm>
          <a:off x="5058698" y="3327240"/>
          <a:ext cx="497844" cy="497844"/>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B0605F-834F-5041-AA39-0807B83A3687}">
      <dsp:nvSpPr>
        <dsp:cNvPr id="0" name=""/>
        <dsp:cNvSpPr/>
      </dsp:nvSpPr>
      <dsp:spPr>
        <a:xfrm>
          <a:off x="5920729" y="3146986"/>
          <a:ext cx="2023259" cy="858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u="none" kern="1200" dirty="0"/>
            <a:t>PE and other curriculum requirements</a:t>
          </a:r>
        </a:p>
        <a:p>
          <a:pPr marL="0" lvl="0" indent="0" algn="l" defTabSz="622300">
            <a:lnSpc>
              <a:spcPct val="90000"/>
            </a:lnSpc>
            <a:spcBef>
              <a:spcPct val="0"/>
            </a:spcBef>
            <a:spcAft>
              <a:spcPct val="35000"/>
            </a:spcAft>
            <a:buNone/>
          </a:pPr>
          <a:r>
            <a:rPr lang="en-US" sz="900" b="0" u="none" kern="1200" dirty="0"/>
            <a:t>(Welsh Assembly Government, 2008 &amp;Welsh Government, 2022a) </a:t>
          </a:r>
        </a:p>
      </dsp:txBody>
      <dsp:txXfrm>
        <a:off x="5920729" y="3146986"/>
        <a:ext cx="2023259" cy="85835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37851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62322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69026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98773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05/01/2023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72115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05/01/2023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35535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05/01/2023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26632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05/01/2023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4063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06632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8820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96649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GB"/>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648539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960643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05/01/2023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084166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05/01/2023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56536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279857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76027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05/01/2023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006076754"/>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30.svg"/><Relationship Id="rId3" Type="http://schemas.openxmlformats.org/officeDocument/2006/relationships/image" Target="../media/image20.svg"/><Relationship Id="rId7" Type="http://schemas.openxmlformats.org/officeDocument/2006/relationships/image" Target="../media/image24.svg"/><Relationship Id="rId12" Type="http://schemas.openxmlformats.org/officeDocument/2006/relationships/image" Target="../media/image29.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11" Type="http://schemas.openxmlformats.org/officeDocument/2006/relationships/image" Target="../media/image28.svg"/><Relationship Id="rId5" Type="http://schemas.openxmlformats.org/officeDocument/2006/relationships/image" Target="../media/image22.sv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svg"/></Relationships>
</file>

<file path=ppt/slides/_rels/slide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2.svg"/><Relationship Id="rId7" Type="http://schemas.openxmlformats.org/officeDocument/2006/relationships/image" Target="../media/image24.sv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8.svg"/><Relationship Id="rId4" Type="http://schemas.openxmlformats.org/officeDocument/2006/relationships/image" Target="../media/image27.png"/><Relationship Id="rId9" Type="http://schemas.openxmlformats.org/officeDocument/2006/relationships/image" Target="../media/image30.svg"/></Relationships>
</file>

<file path=ppt/slides/_rels/slide6.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0.svg"/><Relationship Id="rId3" Type="http://schemas.openxmlformats.org/officeDocument/2006/relationships/image" Target="../media/image2.png"/><Relationship Id="rId7" Type="http://schemas.openxmlformats.org/officeDocument/2006/relationships/image" Target="../media/image32.jpg"/><Relationship Id="rId12" Type="http://schemas.openxmlformats.org/officeDocument/2006/relationships/image" Target="../media/image19.png"/><Relationship Id="rId17" Type="http://schemas.openxmlformats.org/officeDocument/2006/relationships/image" Target="../media/image26.svg"/><Relationship Id="rId2" Type="http://schemas.openxmlformats.org/officeDocument/2006/relationships/image" Target="../media/image1.jpeg"/><Relationship Id="rId16" Type="http://schemas.openxmlformats.org/officeDocument/2006/relationships/image" Target="../media/image25.png"/><Relationship Id="rId1" Type="http://schemas.openxmlformats.org/officeDocument/2006/relationships/slideLayout" Target="../slideLayouts/slideLayout8.xml"/><Relationship Id="rId6" Type="http://schemas.openxmlformats.org/officeDocument/2006/relationships/image" Target="../media/image5.png"/><Relationship Id="rId11" Type="http://schemas.openxmlformats.org/officeDocument/2006/relationships/image" Target="../media/image30.svg"/><Relationship Id="rId5" Type="http://schemas.openxmlformats.org/officeDocument/2006/relationships/image" Target="../media/image4.png"/><Relationship Id="rId15" Type="http://schemas.openxmlformats.org/officeDocument/2006/relationships/image" Target="../media/image28.svg"/><Relationship Id="rId10" Type="http://schemas.openxmlformats.org/officeDocument/2006/relationships/image" Target="../media/image29.png"/><Relationship Id="rId4" Type="http://schemas.openxmlformats.org/officeDocument/2006/relationships/image" Target="../media/image3.png"/><Relationship Id="rId9" Type="http://schemas.openxmlformats.org/officeDocument/2006/relationships/image" Target="../media/image24.svg"/><Relationship Id="rId14" Type="http://schemas.openxmlformats.org/officeDocument/2006/relationships/image" Target="../media/image27.pn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22.svg"/><Relationship Id="rId3" Type="http://schemas.openxmlformats.org/officeDocument/2006/relationships/image" Target="../media/image33.jpeg"/><Relationship Id="rId7" Type="http://schemas.openxmlformats.org/officeDocument/2006/relationships/image" Target="../media/image26.svg"/><Relationship Id="rId12"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5.png"/><Relationship Id="rId11" Type="http://schemas.openxmlformats.org/officeDocument/2006/relationships/image" Target="../media/image24.svg"/><Relationship Id="rId5" Type="http://schemas.openxmlformats.org/officeDocument/2006/relationships/image" Target="../media/image30.svg"/><Relationship Id="rId10" Type="http://schemas.openxmlformats.org/officeDocument/2006/relationships/image" Target="../media/image23.png"/><Relationship Id="rId4" Type="http://schemas.openxmlformats.org/officeDocument/2006/relationships/image" Target="../media/image29.png"/><Relationship Id="rId9" Type="http://schemas.openxmlformats.org/officeDocument/2006/relationships/image" Target="../media/image28.svg"/></Relationships>
</file>

<file path=ppt/slides/_rels/slide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34.jpg"/><Relationship Id="rId7" Type="http://schemas.openxmlformats.org/officeDocument/2006/relationships/image" Target="../media/image22.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 Id="rId9" Type="http://schemas.openxmlformats.org/officeDocument/2006/relationships/image" Target="../media/image24.svg"/></Relationships>
</file>

<file path=ppt/slides/_rels/slide9.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8.svg"/><Relationship Id="rId3" Type="http://schemas.openxmlformats.org/officeDocument/2006/relationships/image" Target="../media/image35.jpg"/><Relationship Id="rId7" Type="http://schemas.openxmlformats.org/officeDocument/2006/relationships/image" Target="../media/image30.svg"/><Relationship Id="rId12"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image" Target="../media/image24.svg"/><Relationship Id="rId5" Type="http://schemas.openxmlformats.org/officeDocument/2006/relationships/image" Target="../media/image20.svg"/><Relationship Id="rId10" Type="http://schemas.openxmlformats.org/officeDocument/2006/relationships/image" Target="../media/image23.png"/><Relationship Id="rId4" Type="http://schemas.openxmlformats.org/officeDocument/2006/relationships/image" Target="../media/image19.png"/><Relationship Id="rId9" Type="http://schemas.openxmlformats.org/officeDocument/2006/relationships/image" Target="../media/image22.svg"/></Relationships>
</file>

<file path=ppt/slides/_rels/slide10.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22.svg"/><Relationship Id="rId3" Type="http://schemas.openxmlformats.org/officeDocument/2006/relationships/image" Target="../media/image36.jpg"/><Relationship Id="rId7" Type="http://schemas.openxmlformats.org/officeDocument/2006/relationships/image" Target="../media/image20.svg"/><Relationship Id="rId12"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26.svg"/><Relationship Id="rId10" Type="http://schemas.openxmlformats.org/officeDocument/2006/relationships/image" Target="../media/image23.png"/><Relationship Id="rId4" Type="http://schemas.openxmlformats.org/officeDocument/2006/relationships/image" Target="../media/image25.png"/><Relationship Id="rId9" Type="http://schemas.openxmlformats.org/officeDocument/2006/relationships/image" Target="../media/image28.svg"/></Relationships>
</file>

<file path=ppt/slides/_rels/slide11.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svg"/><Relationship Id="rId3" Type="http://schemas.openxmlformats.org/officeDocument/2006/relationships/image" Target="../media/image37.jpg"/><Relationship Id="rId7" Type="http://schemas.openxmlformats.org/officeDocument/2006/relationships/image" Target="../media/image26.svg"/><Relationship Id="rId12"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5.png"/><Relationship Id="rId11" Type="http://schemas.openxmlformats.org/officeDocument/2006/relationships/image" Target="../media/image20.svg"/><Relationship Id="rId5" Type="http://schemas.openxmlformats.org/officeDocument/2006/relationships/image" Target="../media/image22.svg"/><Relationship Id="rId10" Type="http://schemas.openxmlformats.org/officeDocument/2006/relationships/image" Target="../media/image19.png"/><Relationship Id="rId4" Type="http://schemas.openxmlformats.org/officeDocument/2006/relationships/image" Target="../media/image21.png"/><Relationship Id="rId9" Type="http://schemas.openxmlformats.org/officeDocument/2006/relationships/image" Target="../media/image24.sv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hse.gov.uk/services/education/school-trips.pdf" TargetMode="External"/><Relationship Id="rId2" Type="http://schemas.openxmlformats.org/officeDocument/2006/relationships/hyperlink" Target="https://www.thebmc.co.uk/media/files/BMC%20School%20Climbing%20Activity%20Cards.pdf" TargetMode="External"/><Relationship Id="rId1" Type="http://schemas.openxmlformats.org/officeDocument/2006/relationships/slideLayout" Target="../slideLayouts/slideLayout2.xml"/><Relationship Id="rId5" Type="http://schemas.openxmlformats.org/officeDocument/2006/relationships/hyperlink" Target="https://hwb.gov.wales/curriculum-for-wales/science-and-technology/" TargetMode="External"/><Relationship Id="rId4" Type="http://schemas.openxmlformats.org/officeDocument/2006/relationships/hyperlink" Target="https://hwb.gov.wales/curriculum-for-wales/health-and-well-bein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hwb.gov.wales/curriculum-for-wales/assessment-arrangements/supporting-learner-progression-assessment-guidance/" TargetMode="External"/><Relationship Id="rId2" Type="http://schemas.openxmlformats.org/officeDocument/2006/relationships/hyperlink" Target="https://hwb.gov.wales/curriculum-for-wales/designing-your-curriculum/implementation-and-practical-considerations/" TargetMode="External"/><Relationship Id="rId1" Type="http://schemas.openxmlformats.org/officeDocument/2006/relationships/slideLayout" Target="../slideLayouts/slideLayout2.xml"/><Relationship Id="rId4" Type="http://schemas.openxmlformats.org/officeDocument/2006/relationships/hyperlink" Target="https://hwb.gov.wales/curriculum-for-wales/assessment-arrangements/what-s-changing-in-assess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7701" y="1454964"/>
            <a:ext cx="3339281" cy="3308840"/>
          </a:xfrm>
        </p:spPr>
        <p:txBody>
          <a:bodyPr>
            <a:normAutofit/>
          </a:bodyPr>
          <a:lstStyle/>
          <a:p>
            <a:r>
              <a:rPr lang="en-GB" sz="6000">
                <a:cs typeface="Calibri Light"/>
              </a:rPr>
              <a:t>KS3 Unit of Work </a:t>
            </a:r>
            <a:endParaRPr lang="en-GB" sz="6000"/>
          </a:p>
        </p:txBody>
      </p:sp>
      <p:sp>
        <p:nvSpPr>
          <p:cNvPr id="3" name="Subtitle 2"/>
          <p:cNvSpPr>
            <a:spLocks noGrp="1"/>
          </p:cNvSpPr>
          <p:nvPr>
            <p:ph type="subTitle" idx="1"/>
          </p:nvPr>
        </p:nvSpPr>
        <p:spPr>
          <a:xfrm>
            <a:off x="647701" y="4763803"/>
            <a:ext cx="3339281" cy="1464378"/>
          </a:xfrm>
        </p:spPr>
        <p:txBody>
          <a:bodyPr vert="horz" lIns="91440" tIns="45720" rIns="91440" bIns="45720" rtlCol="0">
            <a:normAutofit/>
          </a:bodyPr>
          <a:lstStyle/>
          <a:p>
            <a:r>
              <a:rPr lang="en-GB" sz="1800">
                <a:cs typeface="Calibri"/>
              </a:rPr>
              <a:t>Adventurous Activities: </a:t>
            </a:r>
          </a:p>
          <a:p>
            <a:r>
              <a:rPr lang="en-GB" sz="1800">
                <a:cs typeface="Calibri"/>
              </a:rPr>
              <a:t>Climbing</a:t>
            </a:r>
          </a:p>
        </p:txBody>
      </p:sp>
      <p:pic>
        <p:nvPicPr>
          <p:cNvPr id="5" name="Picture 4" descr="Athlete examining rock wall in gym">
            <a:extLst>
              <a:ext uri="{FF2B5EF4-FFF2-40B4-BE49-F238E27FC236}">
                <a16:creationId xmlns:a16="http://schemas.microsoft.com/office/drawing/2014/main" id="{F2286F82-42FD-E819-1547-0D76C8010627}"/>
              </a:ext>
            </a:extLst>
          </p:cNvPr>
          <p:cNvPicPr>
            <a:picLocks noChangeAspect="1"/>
          </p:cNvPicPr>
          <p:nvPr/>
        </p:nvPicPr>
        <p:blipFill rotWithShape="1">
          <a:blip r:embed="rId3">
            <a:extLst>
              <a:ext uri="{28A0092B-C50C-407E-A947-70E740481C1C}">
                <a14:useLocalDpi xmlns:a14="http://schemas.microsoft.com/office/drawing/2010/main" val="0"/>
              </a:ext>
            </a:extLst>
          </a:blip>
          <a:srcRect r="26442" b="-1"/>
          <a:stretch/>
        </p:blipFill>
        <p:spPr>
          <a:xfrm>
            <a:off x="4634682" y="10"/>
            <a:ext cx="7557319" cy="6857990"/>
          </a:xfrm>
          <a:prstGeom prst="rect">
            <a:avLst/>
          </a:prstGeom>
        </p:spPr>
      </p:pic>
      <p:sp>
        <p:nvSpPr>
          <p:cNvPr id="34" name="Rectangle 29">
            <a:extLst>
              <a:ext uri="{FF2B5EF4-FFF2-40B4-BE49-F238E27FC236}">
                <a16:creationId xmlns:a16="http://schemas.microsoft.com/office/drawing/2014/main" id="{1224AB20-D4B1-4B7F-B0A4-F3D2A15344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FF208-F385-2861-4EEA-AEE0096B6092}"/>
              </a:ext>
            </a:extLst>
          </p:cNvPr>
          <p:cNvSpPr>
            <a:spLocks noGrp="1"/>
          </p:cNvSpPr>
          <p:nvPr>
            <p:ph type="title"/>
          </p:nvPr>
        </p:nvSpPr>
        <p:spPr>
          <a:xfrm>
            <a:off x="646111" y="452718"/>
            <a:ext cx="9404723" cy="1400530"/>
          </a:xfrm>
        </p:spPr>
        <p:txBody>
          <a:bodyPr>
            <a:normAutofit/>
          </a:bodyPr>
          <a:lstStyle/>
          <a:p>
            <a:r>
              <a:rPr lang="en-US"/>
              <a:t>Key considerations </a:t>
            </a:r>
          </a:p>
        </p:txBody>
      </p:sp>
      <p:graphicFrame>
        <p:nvGraphicFramePr>
          <p:cNvPr id="7" name="Content Placeholder 2">
            <a:extLst>
              <a:ext uri="{FF2B5EF4-FFF2-40B4-BE49-F238E27FC236}">
                <a16:creationId xmlns:a16="http://schemas.microsoft.com/office/drawing/2014/main" id="{D5CA126B-BF8F-5BDC-2B3C-585F82449DF4}"/>
              </a:ext>
            </a:extLst>
          </p:cNvPr>
          <p:cNvGraphicFramePr>
            <a:graphicFrameLocks noGrp="1"/>
          </p:cNvGraphicFramePr>
          <p:nvPr>
            <p:ph idx="1"/>
            <p:extLst>
              <p:ext uri="{D42A27DB-BD31-4B8C-83A1-F6EECF244321}">
                <p14:modId xmlns:p14="http://schemas.microsoft.com/office/powerpoint/2010/main" val="2038963137"/>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10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88D16-B230-7150-C935-3D9DB0FA91BC}"/>
              </a:ext>
            </a:extLst>
          </p:cNvPr>
          <p:cNvSpPr>
            <a:spLocks noGrp="1"/>
          </p:cNvSpPr>
          <p:nvPr>
            <p:ph type="title"/>
          </p:nvPr>
        </p:nvSpPr>
        <p:spPr>
          <a:xfrm>
            <a:off x="429057" y="189345"/>
            <a:ext cx="8950471" cy="766482"/>
          </a:xfrm>
        </p:spPr>
        <p:txBody>
          <a:bodyPr/>
          <a:lstStyle/>
          <a:p>
            <a:r>
              <a:rPr lang="en-US" dirty="0"/>
              <a:t>End of unit aims for students  </a:t>
            </a:r>
          </a:p>
        </p:txBody>
      </p:sp>
      <p:sp>
        <p:nvSpPr>
          <p:cNvPr id="3" name="Content Placeholder 2">
            <a:extLst>
              <a:ext uri="{FF2B5EF4-FFF2-40B4-BE49-F238E27FC236}">
                <a16:creationId xmlns:a16="http://schemas.microsoft.com/office/drawing/2014/main" id="{5FB13177-2C1D-63C3-4FFB-7B6E5FEABE0A}"/>
              </a:ext>
            </a:extLst>
          </p:cNvPr>
          <p:cNvSpPr>
            <a:spLocks noGrp="1"/>
          </p:cNvSpPr>
          <p:nvPr>
            <p:ph idx="1"/>
          </p:nvPr>
        </p:nvSpPr>
        <p:spPr>
          <a:xfrm>
            <a:off x="429057" y="1219200"/>
            <a:ext cx="9814070" cy="5449455"/>
          </a:xfrm>
        </p:spPr>
        <p:txBody>
          <a:bodyPr>
            <a:normAutofit fontScale="92500" lnSpcReduction="10000"/>
          </a:bodyPr>
          <a:lstStyle/>
          <a:p>
            <a:r>
              <a:rPr lang="en-US" dirty="0"/>
              <a:t>Be able to confidently and competently take part in an </a:t>
            </a:r>
            <a:r>
              <a:rPr lang="en-US" b="1" dirty="0"/>
              <a:t>outdoor climbing</a:t>
            </a:r>
            <a:r>
              <a:rPr lang="en-US" dirty="0"/>
              <a:t> session run by staff from a local climbing center on week 6 </a:t>
            </a:r>
          </a:p>
          <a:p>
            <a:pPr marL="0" indent="0">
              <a:buNone/>
            </a:pPr>
            <a:endParaRPr lang="en-US" dirty="0"/>
          </a:p>
          <a:p>
            <a:r>
              <a:rPr lang="en-US" dirty="0"/>
              <a:t>To understand and demonstrate the </a:t>
            </a:r>
            <a:r>
              <a:rPr lang="en-US" b="1" dirty="0"/>
              <a:t>physical skills and techniques </a:t>
            </a:r>
            <a:r>
              <a:rPr lang="en-US" dirty="0"/>
              <a:t>required to progress in climbing and understand how climbing regularly is </a:t>
            </a:r>
            <a:r>
              <a:rPr lang="en-US" b="1" dirty="0"/>
              <a:t>good for physical and mental wellbeing. </a:t>
            </a:r>
          </a:p>
          <a:p>
            <a:pPr marL="0" indent="0">
              <a:buNone/>
            </a:pPr>
            <a:endParaRPr lang="en-US" dirty="0"/>
          </a:p>
          <a:p>
            <a:r>
              <a:rPr lang="en-US" dirty="0"/>
              <a:t>To </a:t>
            </a:r>
            <a:r>
              <a:rPr lang="en-US" b="1" dirty="0"/>
              <a:t>reflect on their own progress </a:t>
            </a:r>
            <a:r>
              <a:rPr lang="en-US" dirty="0"/>
              <a:t>according to their </a:t>
            </a:r>
            <a:r>
              <a:rPr lang="en-US" b="1" dirty="0"/>
              <a:t>personal goals </a:t>
            </a:r>
            <a:r>
              <a:rPr lang="en-US" dirty="0"/>
              <a:t>in climbing and </a:t>
            </a:r>
            <a:r>
              <a:rPr lang="en-US" b="1" dirty="0"/>
              <a:t>work with others </a:t>
            </a:r>
            <a:r>
              <a:rPr lang="en-US" dirty="0"/>
              <a:t>to help </a:t>
            </a:r>
            <a:r>
              <a:rPr lang="en-US" b="1" dirty="0"/>
              <a:t>improve areas of weakness </a:t>
            </a:r>
            <a:r>
              <a:rPr lang="en-US" dirty="0"/>
              <a:t>using </a:t>
            </a:r>
            <a:r>
              <a:rPr lang="en-US" b="1" dirty="0"/>
              <a:t>video analysis</a:t>
            </a:r>
            <a:r>
              <a:rPr lang="en-US" dirty="0"/>
              <a:t>. </a:t>
            </a:r>
          </a:p>
          <a:p>
            <a:pPr marL="0" indent="0">
              <a:buNone/>
            </a:pPr>
            <a:endParaRPr lang="en-US" dirty="0"/>
          </a:p>
          <a:p>
            <a:r>
              <a:rPr lang="en-US" b="1" dirty="0"/>
              <a:t>Personally reflect </a:t>
            </a:r>
            <a:r>
              <a:rPr lang="en-US" dirty="0"/>
              <a:t>on </a:t>
            </a:r>
            <a:r>
              <a:rPr lang="en-US" b="1" dirty="0"/>
              <a:t>affective aspects </a:t>
            </a:r>
            <a:r>
              <a:rPr lang="en-US" dirty="0"/>
              <a:t>such as self-esteem, confidence and social skills throughout the 6 weeks.</a:t>
            </a:r>
          </a:p>
          <a:p>
            <a:pPr marL="0" indent="0">
              <a:buNone/>
            </a:pPr>
            <a:endParaRPr lang="en-US" dirty="0"/>
          </a:p>
          <a:p>
            <a:r>
              <a:rPr lang="en-US" dirty="0"/>
              <a:t>For students to be introduced to </a:t>
            </a:r>
            <a:r>
              <a:rPr lang="en-US" b="1" dirty="0"/>
              <a:t>local opportunities </a:t>
            </a:r>
            <a:r>
              <a:rPr lang="en-US" dirty="0"/>
              <a:t>to get involved in </a:t>
            </a:r>
            <a:r>
              <a:rPr lang="en-US" b="1" dirty="0"/>
              <a:t>climbing</a:t>
            </a:r>
            <a:r>
              <a:rPr lang="en-US" dirty="0"/>
              <a:t> </a:t>
            </a:r>
            <a:r>
              <a:rPr lang="en-US" b="1" dirty="0"/>
              <a:t>outside of school  </a:t>
            </a:r>
          </a:p>
        </p:txBody>
      </p:sp>
      <p:pic>
        <p:nvPicPr>
          <p:cNvPr id="5" name="Graphic 4" descr="Run with solid fill">
            <a:extLst>
              <a:ext uri="{FF2B5EF4-FFF2-40B4-BE49-F238E27FC236}">
                <a16:creationId xmlns:a16="http://schemas.microsoft.com/office/drawing/2014/main" id="{AD95C495-8A6A-1E77-4F87-809BE47DC27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71875" y="2391888"/>
            <a:ext cx="620815" cy="620815"/>
          </a:xfrm>
          <a:prstGeom prst="rect">
            <a:avLst/>
          </a:prstGeom>
        </p:spPr>
      </p:pic>
      <p:pic>
        <p:nvPicPr>
          <p:cNvPr id="7" name="Graphic 6" descr="Apple with solid fill">
            <a:extLst>
              <a:ext uri="{FF2B5EF4-FFF2-40B4-BE49-F238E27FC236}">
                <a16:creationId xmlns:a16="http://schemas.microsoft.com/office/drawing/2014/main" id="{6DD9FCE4-1ECF-5208-2A24-B30F07E149B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833730" y="2391888"/>
            <a:ext cx="623278" cy="623278"/>
          </a:xfrm>
          <a:prstGeom prst="rect">
            <a:avLst/>
          </a:prstGeom>
        </p:spPr>
      </p:pic>
      <p:pic>
        <p:nvPicPr>
          <p:cNvPr id="9" name="Graphic 8" descr="Business Growth with solid fill">
            <a:extLst>
              <a:ext uri="{FF2B5EF4-FFF2-40B4-BE49-F238E27FC236}">
                <a16:creationId xmlns:a16="http://schemas.microsoft.com/office/drawing/2014/main" id="{326B49E2-99F1-D647-EC9A-721CC05D242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33979" y="3627662"/>
            <a:ext cx="498764" cy="498764"/>
          </a:xfrm>
          <a:prstGeom prst="rect">
            <a:avLst/>
          </a:prstGeom>
        </p:spPr>
      </p:pic>
      <p:pic>
        <p:nvPicPr>
          <p:cNvPr id="11" name="Graphic 10" descr="Link with solid fill">
            <a:extLst>
              <a:ext uri="{FF2B5EF4-FFF2-40B4-BE49-F238E27FC236}">
                <a16:creationId xmlns:a16="http://schemas.microsoft.com/office/drawing/2014/main" id="{BA05F190-97A1-023B-BAFB-7CC8C5B8B8A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437264" y="3660570"/>
            <a:ext cx="498765" cy="498765"/>
          </a:xfrm>
          <a:prstGeom prst="rect">
            <a:avLst/>
          </a:prstGeom>
        </p:spPr>
      </p:pic>
      <p:pic>
        <p:nvPicPr>
          <p:cNvPr id="13" name="Graphic 12" descr="Hike with solid fill">
            <a:extLst>
              <a:ext uri="{FF2B5EF4-FFF2-40B4-BE49-F238E27FC236}">
                <a16:creationId xmlns:a16="http://schemas.microsoft.com/office/drawing/2014/main" id="{843CA2FB-9A91-5CD8-33E6-CBE35F4CA7B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9854539" y="4552538"/>
            <a:ext cx="698995" cy="698995"/>
          </a:xfrm>
          <a:prstGeom prst="rect">
            <a:avLst/>
          </a:prstGeom>
        </p:spPr>
      </p:pic>
      <p:pic>
        <p:nvPicPr>
          <p:cNvPr id="15" name="Graphic 14" descr="Clipboard Ticked with solid fill">
            <a:extLst>
              <a:ext uri="{FF2B5EF4-FFF2-40B4-BE49-F238E27FC236}">
                <a16:creationId xmlns:a16="http://schemas.microsoft.com/office/drawing/2014/main" id="{F146BB02-FFA5-51F8-A54E-121DE8178142}"/>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9574810" y="1283193"/>
            <a:ext cx="777175" cy="777175"/>
          </a:xfrm>
          <a:prstGeom prst="rect">
            <a:avLst/>
          </a:prstGeom>
        </p:spPr>
      </p:pic>
      <p:pic>
        <p:nvPicPr>
          <p:cNvPr id="16" name="Graphic 15" descr="Run with solid fill">
            <a:extLst>
              <a:ext uri="{FF2B5EF4-FFF2-40B4-BE49-F238E27FC236}">
                <a16:creationId xmlns:a16="http://schemas.microsoft.com/office/drawing/2014/main" id="{6430CBB3-ED31-EE35-65D7-51D59E09E32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76872" y="5644736"/>
            <a:ext cx="698995" cy="698995"/>
          </a:xfrm>
          <a:prstGeom prst="rect">
            <a:avLst/>
          </a:prstGeom>
        </p:spPr>
      </p:pic>
      <p:pic>
        <p:nvPicPr>
          <p:cNvPr id="17" name="Graphic 16" descr="Apple with solid fill">
            <a:extLst>
              <a:ext uri="{FF2B5EF4-FFF2-40B4-BE49-F238E27FC236}">
                <a16:creationId xmlns:a16="http://schemas.microsoft.com/office/drawing/2014/main" id="{3983E294-173E-059E-9D13-24F305E31A2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877797" y="5660240"/>
            <a:ext cx="698996" cy="698996"/>
          </a:xfrm>
          <a:prstGeom prst="rect">
            <a:avLst/>
          </a:prstGeom>
        </p:spPr>
      </p:pic>
      <p:pic>
        <p:nvPicPr>
          <p:cNvPr id="18" name="Graphic 17" descr="Link with solid fill">
            <a:extLst>
              <a:ext uri="{FF2B5EF4-FFF2-40B4-BE49-F238E27FC236}">
                <a16:creationId xmlns:a16="http://schemas.microsoft.com/office/drawing/2014/main" id="{1210EA83-8324-A0A7-1A49-CADDC01404CE}"/>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420597" y="1348970"/>
            <a:ext cx="700181" cy="700181"/>
          </a:xfrm>
          <a:prstGeom prst="rect">
            <a:avLst/>
          </a:prstGeom>
        </p:spPr>
      </p:pic>
      <p:pic>
        <p:nvPicPr>
          <p:cNvPr id="19" name="Graphic 18" descr="Hike with solid fill">
            <a:extLst>
              <a:ext uri="{FF2B5EF4-FFF2-40B4-BE49-F238E27FC236}">
                <a16:creationId xmlns:a16="http://schemas.microsoft.com/office/drawing/2014/main" id="{E5461D5D-5019-686D-7276-119F318FEEAA}"/>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977912" y="3660570"/>
            <a:ext cx="498765" cy="498765"/>
          </a:xfrm>
          <a:prstGeom prst="rect">
            <a:avLst/>
          </a:prstGeom>
        </p:spPr>
      </p:pic>
      <p:pic>
        <p:nvPicPr>
          <p:cNvPr id="20" name="Graphic 19" descr="Clipboard Ticked with solid fill">
            <a:extLst>
              <a:ext uri="{FF2B5EF4-FFF2-40B4-BE49-F238E27FC236}">
                <a16:creationId xmlns:a16="http://schemas.microsoft.com/office/drawing/2014/main" id="{91C0410C-CF58-F543-DD6C-CDFCBFA738D6}"/>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1413445" y="2342812"/>
            <a:ext cx="698996" cy="698996"/>
          </a:xfrm>
          <a:prstGeom prst="rect">
            <a:avLst/>
          </a:prstGeom>
        </p:spPr>
      </p:pic>
      <p:pic>
        <p:nvPicPr>
          <p:cNvPr id="21" name="Graphic 20" descr="Apple with solid fill">
            <a:extLst>
              <a:ext uri="{FF2B5EF4-FFF2-40B4-BE49-F238E27FC236}">
                <a16:creationId xmlns:a16="http://schemas.microsoft.com/office/drawing/2014/main" id="{0E6FEA10-9334-8979-4A19-266A21E8E13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09381" y="4541321"/>
            <a:ext cx="623278" cy="623278"/>
          </a:xfrm>
          <a:prstGeom prst="rect">
            <a:avLst/>
          </a:prstGeom>
        </p:spPr>
      </p:pic>
      <p:pic>
        <p:nvPicPr>
          <p:cNvPr id="22" name="Graphic 21" descr="Business Growth with solid fill">
            <a:extLst>
              <a:ext uri="{FF2B5EF4-FFF2-40B4-BE49-F238E27FC236}">
                <a16:creationId xmlns:a16="http://schemas.microsoft.com/office/drawing/2014/main" id="{DCD0DBFB-E965-9C40-7B51-1AA140CC4A2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1220171" y="1301830"/>
            <a:ext cx="698995" cy="698995"/>
          </a:xfrm>
          <a:prstGeom prst="rect">
            <a:avLst/>
          </a:prstGeom>
        </p:spPr>
      </p:pic>
      <p:pic>
        <p:nvPicPr>
          <p:cNvPr id="23" name="Graphic 22" descr="Clipboard Ticked with solid fill">
            <a:extLst>
              <a:ext uri="{FF2B5EF4-FFF2-40B4-BE49-F238E27FC236}">
                <a16:creationId xmlns:a16="http://schemas.microsoft.com/office/drawing/2014/main" id="{9B87A381-A617-DE81-A598-B07BDB16574F}"/>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1489163" y="3598313"/>
            <a:ext cx="623278" cy="623278"/>
          </a:xfrm>
          <a:prstGeom prst="rect">
            <a:avLst/>
          </a:prstGeom>
        </p:spPr>
      </p:pic>
    </p:spTree>
    <p:extLst>
      <p:ext uri="{BB962C8B-B14F-4D97-AF65-F5344CB8AC3E}">
        <p14:creationId xmlns:p14="http://schemas.microsoft.com/office/powerpoint/2010/main" val="2236561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14404-5D83-314B-6D5F-1264BA84E341}"/>
              </a:ext>
            </a:extLst>
          </p:cNvPr>
          <p:cNvSpPr>
            <a:spLocks noGrp="1"/>
          </p:cNvSpPr>
          <p:nvPr>
            <p:ph type="title"/>
          </p:nvPr>
        </p:nvSpPr>
        <p:spPr>
          <a:xfrm>
            <a:off x="10412891" y="6088974"/>
            <a:ext cx="1769857" cy="348343"/>
          </a:xfrm>
        </p:spPr>
        <p:txBody>
          <a:bodyPr/>
          <a:lstStyle/>
          <a:p>
            <a:r>
              <a:rPr lang="en-US" sz="1400" dirty="0"/>
              <a:t>(BMC, 2022)</a:t>
            </a:r>
          </a:p>
        </p:txBody>
      </p:sp>
      <p:pic>
        <p:nvPicPr>
          <p:cNvPr id="5" name="Content Placeholder 4" descr="A picture containing graphical user interface&#10;&#10;Description automatically generated">
            <a:extLst>
              <a:ext uri="{FF2B5EF4-FFF2-40B4-BE49-F238E27FC236}">
                <a16:creationId xmlns:a16="http://schemas.microsoft.com/office/drawing/2014/main" id="{DDB9F350-7F7D-FF1A-2050-A2264064E1F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1143" y="230871"/>
            <a:ext cx="9645387" cy="6206446"/>
          </a:xfrm>
        </p:spPr>
      </p:pic>
    </p:spTree>
    <p:extLst>
      <p:ext uri="{BB962C8B-B14F-4D97-AF65-F5344CB8AC3E}">
        <p14:creationId xmlns:p14="http://schemas.microsoft.com/office/powerpoint/2010/main" val="3222533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FB6E7-0727-5916-C1BB-238A0B878AE1}"/>
              </a:ext>
            </a:extLst>
          </p:cNvPr>
          <p:cNvSpPr>
            <a:spLocks noGrp="1"/>
          </p:cNvSpPr>
          <p:nvPr>
            <p:ph type="title"/>
          </p:nvPr>
        </p:nvSpPr>
        <p:spPr>
          <a:xfrm>
            <a:off x="394651" y="235548"/>
            <a:ext cx="7149149" cy="781722"/>
          </a:xfrm>
        </p:spPr>
        <p:txBody>
          <a:bodyPr/>
          <a:lstStyle/>
          <a:p>
            <a:r>
              <a:rPr lang="en-GB" dirty="0"/>
              <a:t>Assessment opportunities </a:t>
            </a:r>
          </a:p>
        </p:txBody>
      </p:sp>
      <p:sp>
        <p:nvSpPr>
          <p:cNvPr id="3" name="Content Placeholder 2">
            <a:extLst>
              <a:ext uri="{FF2B5EF4-FFF2-40B4-BE49-F238E27FC236}">
                <a16:creationId xmlns:a16="http://schemas.microsoft.com/office/drawing/2014/main" id="{710FDB62-CA22-706C-BDA9-E742AD9B9747}"/>
              </a:ext>
            </a:extLst>
          </p:cNvPr>
          <p:cNvSpPr>
            <a:spLocks noGrp="1"/>
          </p:cNvSpPr>
          <p:nvPr>
            <p:ph idx="1"/>
          </p:nvPr>
        </p:nvSpPr>
        <p:spPr>
          <a:xfrm>
            <a:off x="394650" y="1017270"/>
            <a:ext cx="10326689" cy="5605182"/>
          </a:xfrm>
        </p:spPr>
        <p:txBody>
          <a:bodyPr>
            <a:normAutofit fontScale="92500" lnSpcReduction="10000"/>
          </a:bodyPr>
          <a:lstStyle/>
          <a:p>
            <a:pPr marL="0" indent="0">
              <a:buNone/>
            </a:pPr>
            <a:r>
              <a:rPr lang="en-GB" b="1" dirty="0"/>
              <a:t>Reflective journals </a:t>
            </a:r>
          </a:p>
          <a:p>
            <a:pPr>
              <a:buFont typeface="Arial" panose="020B0604020202020204" pitchFamily="34" charset="0"/>
              <a:buChar char="•"/>
            </a:pPr>
            <a:r>
              <a:rPr lang="en-GB" dirty="0"/>
              <a:t>For personal use </a:t>
            </a:r>
          </a:p>
          <a:p>
            <a:pPr>
              <a:buFont typeface="Arial" panose="020B0604020202020204" pitchFamily="34" charset="0"/>
              <a:buChar char="•"/>
            </a:pPr>
            <a:r>
              <a:rPr lang="en-GB" dirty="0"/>
              <a:t>Reflecting on the emotional and mental aspects of climbing </a:t>
            </a:r>
          </a:p>
          <a:p>
            <a:pPr>
              <a:buFont typeface="Arial" panose="020B0604020202020204" pitchFamily="34" charset="0"/>
              <a:buChar char="•"/>
            </a:pPr>
            <a:r>
              <a:rPr lang="en-GB" dirty="0"/>
              <a:t>Was it frustrating? Fun? Difficult to communicate with your belayer this week? Sense of achievement and self confidence? </a:t>
            </a:r>
          </a:p>
          <a:p>
            <a:pPr>
              <a:buFont typeface="Arial" panose="020B0604020202020204" pitchFamily="34" charset="0"/>
              <a:buChar char="•"/>
            </a:pPr>
            <a:r>
              <a:rPr lang="en-GB" dirty="0"/>
              <a:t>Prompts will be given to avoid just descriptions of the activity (Woodward, 1998)</a:t>
            </a:r>
          </a:p>
          <a:p>
            <a:pPr marL="0" indent="0">
              <a:buNone/>
            </a:pPr>
            <a:endParaRPr lang="en-GB" dirty="0"/>
          </a:p>
          <a:p>
            <a:pPr marL="0" indent="0">
              <a:buNone/>
            </a:pPr>
            <a:r>
              <a:rPr lang="en-GB" b="1" dirty="0"/>
              <a:t>Video analysis </a:t>
            </a:r>
          </a:p>
          <a:p>
            <a:pPr>
              <a:buFont typeface="Arial" panose="020B0604020202020204" pitchFamily="34" charset="0"/>
              <a:buChar char="•"/>
            </a:pPr>
            <a:r>
              <a:rPr lang="en-GB" dirty="0"/>
              <a:t>Analyse physical and technical performance </a:t>
            </a:r>
          </a:p>
          <a:p>
            <a:pPr>
              <a:buFont typeface="Arial" panose="020B0604020202020204" pitchFamily="34" charset="0"/>
              <a:buChar char="•"/>
            </a:pPr>
            <a:r>
              <a:rPr lang="en-GB" dirty="0"/>
              <a:t>Identify strengths and areas of improvement </a:t>
            </a:r>
          </a:p>
          <a:p>
            <a:endParaRPr lang="en-GB" dirty="0"/>
          </a:p>
          <a:p>
            <a:pPr marL="0" indent="0">
              <a:buNone/>
            </a:pPr>
            <a:r>
              <a:rPr lang="en-GB" b="1" dirty="0"/>
              <a:t>Peer and self assessment </a:t>
            </a:r>
          </a:p>
          <a:p>
            <a:pPr>
              <a:buFont typeface="Arial" panose="020B0604020202020204" pitchFamily="34" charset="0"/>
              <a:buChar char="•"/>
            </a:pPr>
            <a:r>
              <a:rPr lang="en-GB" dirty="0"/>
              <a:t>Encouraging taking some responsibility for learning </a:t>
            </a:r>
          </a:p>
          <a:p>
            <a:pPr>
              <a:buFont typeface="Arial" panose="020B0604020202020204" pitchFamily="34" charset="0"/>
              <a:buChar char="•"/>
            </a:pPr>
            <a:r>
              <a:rPr lang="en-GB" dirty="0"/>
              <a:t>Encouraging collaboration and support with peers – learning how to give constructive feedback </a:t>
            </a:r>
          </a:p>
        </p:txBody>
      </p:sp>
      <p:pic>
        <p:nvPicPr>
          <p:cNvPr id="4" name="Graphic 3" descr="Apple with solid fill">
            <a:extLst>
              <a:ext uri="{FF2B5EF4-FFF2-40B4-BE49-F238E27FC236}">
                <a16:creationId xmlns:a16="http://schemas.microsoft.com/office/drawing/2014/main" id="{9C009219-5273-AA16-7784-20FAB706CE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59410" y="2071848"/>
            <a:ext cx="623278" cy="623278"/>
          </a:xfrm>
          <a:prstGeom prst="rect">
            <a:avLst/>
          </a:prstGeom>
        </p:spPr>
      </p:pic>
      <p:pic>
        <p:nvPicPr>
          <p:cNvPr id="6" name="Graphic 5" descr="Hike with solid fill">
            <a:extLst>
              <a:ext uri="{FF2B5EF4-FFF2-40B4-BE49-F238E27FC236}">
                <a16:creationId xmlns:a16="http://schemas.microsoft.com/office/drawing/2014/main" id="{135B7649-97EB-0167-5ECD-BB2C9CC4080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182688" y="2071848"/>
            <a:ext cx="698996" cy="698996"/>
          </a:xfrm>
          <a:prstGeom prst="rect">
            <a:avLst/>
          </a:prstGeom>
        </p:spPr>
      </p:pic>
      <p:pic>
        <p:nvPicPr>
          <p:cNvPr id="7" name="Graphic 6" descr="Business Growth with solid fill">
            <a:extLst>
              <a:ext uri="{FF2B5EF4-FFF2-40B4-BE49-F238E27FC236}">
                <a16:creationId xmlns:a16="http://schemas.microsoft.com/office/drawing/2014/main" id="{2801DEA9-DDA2-5A86-0838-FB52E4F64C8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63990" y="3819861"/>
            <a:ext cx="907059" cy="907059"/>
          </a:xfrm>
          <a:prstGeom prst="rect">
            <a:avLst/>
          </a:prstGeom>
        </p:spPr>
      </p:pic>
      <p:pic>
        <p:nvPicPr>
          <p:cNvPr id="8" name="Graphic 7" descr="Clipboard Ticked with solid fill">
            <a:extLst>
              <a:ext uri="{FF2B5EF4-FFF2-40B4-BE49-F238E27FC236}">
                <a16:creationId xmlns:a16="http://schemas.microsoft.com/office/drawing/2014/main" id="{EEC2B4C7-B98B-975D-1832-4B8E1E1E4F8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871049" y="3819861"/>
            <a:ext cx="777175" cy="777175"/>
          </a:xfrm>
          <a:prstGeom prst="rect">
            <a:avLst/>
          </a:prstGeom>
        </p:spPr>
      </p:pic>
      <p:pic>
        <p:nvPicPr>
          <p:cNvPr id="10" name="Graphic 9" descr="Clipboard Ticked with solid fill">
            <a:extLst>
              <a:ext uri="{FF2B5EF4-FFF2-40B4-BE49-F238E27FC236}">
                <a16:creationId xmlns:a16="http://schemas.microsoft.com/office/drawing/2014/main" id="{1555E760-9C05-0A2F-816C-993A790D436E}"/>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944164" y="5494549"/>
            <a:ext cx="777175" cy="777175"/>
          </a:xfrm>
          <a:prstGeom prst="rect">
            <a:avLst/>
          </a:prstGeom>
        </p:spPr>
      </p:pic>
    </p:spTree>
    <p:extLst>
      <p:ext uri="{BB962C8B-B14F-4D97-AF65-F5344CB8AC3E}">
        <p14:creationId xmlns:p14="http://schemas.microsoft.com/office/powerpoint/2010/main" val="3945635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50" name="Picture 49">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52" name="Picture 51">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4" name="Oval 53">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6" name="Picture 55">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8" name="Picture 57">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60" name="Rectangle 59">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5EC9281-3C11-A700-CA80-A915DC8D9857}"/>
              </a:ext>
            </a:extLst>
          </p:cNvPr>
          <p:cNvSpPr>
            <a:spLocks noGrp="1"/>
          </p:cNvSpPr>
          <p:nvPr>
            <p:ph type="title"/>
          </p:nvPr>
        </p:nvSpPr>
        <p:spPr>
          <a:xfrm>
            <a:off x="4718264" y="0"/>
            <a:ext cx="2094016" cy="548640"/>
          </a:xfrm>
        </p:spPr>
        <p:txBody>
          <a:bodyPr vert="horz" lIns="91440" tIns="45720" rIns="91440" bIns="45720" rtlCol="0" anchor="t">
            <a:noAutofit/>
          </a:bodyPr>
          <a:lstStyle/>
          <a:p>
            <a:r>
              <a:rPr lang="en-US" sz="3600" dirty="0"/>
              <a:t>Week 1 </a:t>
            </a:r>
          </a:p>
        </p:txBody>
      </p:sp>
      <p:pic>
        <p:nvPicPr>
          <p:cNvPr id="8" name="Picture 7" descr="Foot of a rock climber in action">
            <a:extLst>
              <a:ext uri="{FF2B5EF4-FFF2-40B4-BE49-F238E27FC236}">
                <a16:creationId xmlns:a16="http://schemas.microsoft.com/office/drawing/2014/main" id="{A9E58A70-2108-1483-B35A-72F0ECCD329B}"/>
              </a:ext>
            </a:extLst>
          </p:cNvPr>
          <p:cNvPicPr>
            <a:picLocks noChangeAspect="1"/>
          </p:cNvPicPr>
          <p:nvPr/>
        </p:nvPicPr>
        <p:blipFill rotWithShape="1">
          <a:blip r:embed="rId7">
            <a:extLst>
              <a:ext uri="{28A0092B-C50C-407E-A947-70E740481C1C}">
                <a14:useLocalDpi xmlns:a14="http://schemas.microsoft.com/office/drawing/2010/main" val="0"/>
              </a:ext>
            </a:extLst>
          </a:blip>
          <a:srcRect l="46472" r="8417" b="-1"/>
          <a:stretch/>
        </p:blipFill>
        <p:spPr>
          <a:xfrm>
            <a:off x="-1" y="10"/>
            <a:ext cx="4634680" cy="6857990"/>
          </a:xfrm>
          <a:prstGeom prst="rect">
            <a:avLst/>
          </a:prstGeom>
        </p:spPr>
      </p:pic>
      <p:sp>
        <p:nvSpPr>
          <p:cNvPr id="4" name="Content Placeholder 3">
            <a:extLst>
              <a:ext uri="{FF2B5EF4-FFF2-40B4-BE49-F238E27FC236}">
                <a16:creationId xmlns:a16="http://schemas.microsoft.com/office/drawing/2014/main" id="{CE2DF081-F7CA-B364-0D9E-AA036E0A623C}"/>
              </a:ext>
            </a:extLst>
          </p:cNvPr>
          <p:cNvSpPr>
            <a:spLocks noGrp="1"/>
          </p:cNvSpPr>
          <p:nvPr>
            <p:ph idx="1"/>
          </p:nvPr>
        </p:nvSpPr>
        <p:spPr>
          <a:xfrm>
            <a:off x="4632189" y="388620"/>
            <a:ext cx="6151666" cy="6172997"/>
          </a:xfrm>
        </p:spPr>
        <p:txBody>
          <a:bodyPr vert="horz" lIns="91440" tIns="45720" rIns="91440" bIns="45720" rtlCol="0">
            <a:normAutofit/>
          </a:bodyPr>
          <a:lstStyle/>
          <a:p>
            <a:pPr marL="0" indent="0">
              <a:lnSpc>
                <a:spcPct val="90000"/>
              </a:lnSpc>
              <a:buNone/>
            </a:pPr>
            <a:r>
              <a:rPr lang="en-US" sz="1600" b="1" dirty="0"/>
              <a:t>Aims and objectives of the session:</a:t>
            </a:r>
          </a:p>
          <a:p>
            <a:pPr marL="457200" indent="-457200">
              <a:lnSpc>
                <a:spcPct val="90000"/>
              </a:lnSpc>
            </a:pPr>
            <a:r>
              <a:rPr lang="en-US" sz="1600" dirty="0"/>
              <a:t>Understand the importance of and begin to demonstrate efficiency of movement and good footwork technique in climbing </a:t>
            </a:r>
            <a:endParaRPr lang="en-US" sz="1400" dirty="0"/>
          </a:p>
          <a:p>
            <a:pPr marL="0" indent="0">
              <a:lnSpc>
                <a:spcPct val="90000"/>
              </a:lnSpc>
              <a:buNone/>
            </a:pPr>
            <a:r>
              <a:rPr lang="en-US" sz="1400" b="1" dirty="0"/>
              <a:t>Session outline: </a:t>
            </a:r>
          </a:p>
          <a:p>
            <a:pPr>
              <a:lnSpc>
                <a:spcPct val="90000"/>
              </a:lnSpc>
            </a:pPr>
            <a:r>
              <a:rPr lang="en-US" sz="1400" dirty="0"/>
              <a:t>Floor activities that work on balance and efficient body movement (crossing an area using coloured rubber spots; going slowly and then fast) (BMC, 2022) </a:t>
            </a:r>
          </a:p>
          <a:p>
            <a:pPr>
              <a:lnSpc>
                <a:spcPct val="90000"/>
              </a:lnSpc>
            </a:pPr>
            <a:r>
              <a:rPr lang="en-US" sz="1400" dirty="0"/>
              <a:t>Basic movement and footwork terminology; step through, flag, drop knee, rock over, match, layback etc.</a:t>
            </a:r>
          </a:p>
          <a:p>
            <a:pPr>
              <a:lnSpc>
                <a:spcPct val="90000"/>
              </a:lnSpc>
            </a:pPr>
            <a:r>
              <a:rPr lang="en-US" sz="1400" dirty="0"/>
              <a:t>Introduce spotting a partner </a:t>
            </a:r>
          </a:p>
          <a:p>
            <a:pPr>
              <a:lnSpc>
                <a:spcPct val="90000"/>
              </a:lnSpc>
            </a:pPr>
            <a:r>
              <a:rPr lang="en-US" sz="1400" dirty="0"/>
              <a:t>Set each other challenges on the traverse wall (single colour, miss out certain holds, climb through hula hoops put on the side). Problem solve together  to come up with solutions to the challenges. </a:t>
            </a:r>
          </a:p>
          <a:p>
            <a:pPr marL="0" indent="0">
              <a:lnSpc>
                <a:spcPct val="90000"/>
              </a:lnSpc>
              <a:buNone/>
            </a:pPr>
            <a:r>
              <a:rPr lang="en-US" sz="1400" b="1" dirty="0"/>
              <a:t>Progression &amp; assessment: </a:t>
            </a:r>
          </a:p>
          <a:p>
            <a:pPr>
              <a:lnSpc>
                <a:spcPct val="90000"/>
              </a:lnSpc>
            </a:pPr>
            <a:r>
              <a:rPr lang="en-US" sz="1400" dirty="0"/>
              <a:t>Do a route but when you place your feet you are then not allowed to readjust them on that foothold. Requires efficient and thoughtful foot placements. </a:t>
            </a:r>
          </a:p>
          <a:p>
            <a:pPr>
              <a:lnSpc>
                <a:spcPct val="90000"/>
              </a:lnSpc>
            </a:pPr>
            <a:r>
              <a:rPr lang="en-US" sz="1400" dirty="0"/>
              <a:t>When setting challenges for each other, person off the wall can film and both can use the video to analyse the technique </a:t>
            </a:r>
          </a:p>
          <a:p>
            <a:pPr>
              <a:lnSpc>
                <a:spcPct val="90000"/>
              </a:lnSpc>
            </a:pPr>
            <a:r>
              <a:rPr lang="en-US" sz="1400" dirty="0"/>
              <a:t>1</a:t>
            </a:r>
            <a:r>
              <a:rPr lang="en-US" sz="1400" baseline="30000" dirty="0"/>
              <a:t>st</a:t>
            </a:r>
            <a:r>
              <a:rPr lang="en-US" sz="1400" dirty="0"/>
              <a:t> entry into reflective journal</a:t>
            </a:r>
          </a:p>
        </p:txBody>
      </p:sp>
      <p:pic>
        <p:nvPicPr>
          <p:cNvPr id="9" name="Graphic 8" descr="Business Growth with solid fill">
            <a:extLst>
              <a:ext uri="{FF2B5EF4-FFF2-40B4-BE49-F238E27FC236}">
                <a16:creationId xmlns:a16="http://schemas.microsoft.com/office/drawing/2014/main" id="{96706B0C-032C-8C08-DA51-24680BD40FE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1078914" y="5016467"/>
            <a:ext cx="698995" cy="698995"/>
          </a:xfrm>
          <a:prstGeom prst="rect">
            <a:avLst/>
          </a:prstGeom>
        </p:spPr>
      </p:pic>
      <p:pic>
        <p:nvPicPr>
          <p:cNvPr id="11" name="Graphic 10" descr="Clipboard Ticked with solid fill">
            <a:extLst>
              <a:ext uri="{FF2B5EF4-FFF2-40B4-BE49-F238E27FC236}">
                <a16:creationId xmlns:a16="http://schemas.microsoft.com/office/drawing/2014/main" id="{C5916D93-1B88-8045-184C-B8FFFEA32F9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952410" y="3000956"/>
            <a:ext cx="576408" cy="576408"/>
          </a:xfrm>
          <a:prstGeom prst="rect">
            <a:avLst/>
          </a:prstGeom>
        </p:spPr>
      </p:pic>
      <p:pic>
        <p:nvPicPr>
          <p:cNvPr id="13" name="Graphic 12" descr="Run with solid fill">
            <a:extLst>
              <a:ext uri="{FF2B5EF4-FFF2-40B4-BE49-F238E27FC236}">
                <a16:creationId xmlns:a16="http://schemas.microsoft.com/office/drawing/2014/main" id="{6BCC1375-8075-9603-DD98-D1F57333F65A}"/>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0988288" y="2287387"/>
            <a:ext cx="576408" cy="576408"/>
          </a:xfrm>
          <a:prstGeom prst="rect">
            <a:avLst/>
          </a:prstGeom>
        </p:spPr>
      </p:pic>
      <p:pic>
        <p:nvPicPr>
          <p:cNvPr id="15" name="Graphic 14" descr="Hike with solid fill">
            <a:extLst>
              <a:ext uri="{FF2B5EF4-FFF2-40B4-BE49-F238E27FC236}">
                <a16:creationId xmlns:a16="http://schemas.microsoft.com/office/drawing/2014/main" id="{581C32D3-A81B-1B42-4DE3-6DA019DB7AC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0702329" y="4003884"/>
            <a:ext cx="620815" cy="620815"/>
          </a:xfrm>
          <a:prstGeom prst="rect">
            <a:avLst/>
          </a:prstGeom>
        </p:spPr>
      </p:pic>
      <p:pic>
        <p:nvPicPr>
          <p:cNvPr id="17" name="Graphic 16" descr="Clipboard Ticked with solid fill">
            <a:extLst>
              <a:ext uri="{FF2B5EF4-FFF2-40B4-BE49-F238E27FC236}">
                <a16:creationId xmlns:a16="http://schemas.microsoft.com/office/drawing/2014/main" id="{865B47E7-9BC1-5071-3955-B6DAC1D22849}"/>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1262468" y="3971392"/>
            <a:ext cx="647903" cy="647903"/>
          </a:xfrm>
          <a:prstGeom prst="rect">
            <a:avLst/>
          </a:prstGeom>
        </p:spPr>
      </p:pic>
      <p:pic>
        <p:nvPicPr>
          <p:cNvPr id="19" name="Graphic 18" descr="Clipboard Ticked with solid fill">
            <a:extLst>
              <a:ext uri="{FF2B5EF4-FFF2-40B4-BE49-F238E27FC236}">
                <a16:creationId xmlns:a16="http://schemas.microsoft.com/office/drawing/2014/main" id="{BEDDDF8A-076E-D5F2-6E81-4A980CFA3121}"/>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555151" y="5710741"/>
            <a:ext cx="620815" cy="620815"/>
          </a:xfrm>
          <a:prstGeom prst="rect">
            <a:avLst/>
          </a:prstGeom>
        </p:spPr>
      </p:pic>
      <p:pic>
        <p:nvPicPr>
          <p:cNvPr id="21" name="Graphic 20" descr="Link with solid fill">
            <a:extLst>
              <a:ext uri="{FF2B5EF4-FFF2-40B4-BE49-F238E27FC236}">
                <a16:creationId xmlns:a16="http://schemas.microsoft.com/office/drawing/2014/main" id="{CB31FDB6-80EB-77A9-CA6F-5D94596CFDEE}"/>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11123612" y="5726892"/>
            <a:ext cx="643753" cy="643753"/>
          </a:xfrm>
          <a:prstGeom prst="rect">
            <a:avLst/>
          </a:prstGeom>
        </p:spPr>
      </p:pic>
    </p:spTree>
    <p:extLst>
      <p:ext uri="{BB962C8B-B14F-4D97-AF65-F5344CB8AC3E}">
        <p14:creationId xmlns:p14="http://schemas.microsoft.com/office/powerpoint/2010/main" val="3266187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06698-EBAF-4FFA-480D-B53E54828309}"/>
              </a:ext>
            </a:extLst>
          </p:cNvPr>
          <p:cNvSpPr>
            <a:spLocks noGrp="1"/>
          </p:cNvSpPr>
          <p:nvPr>
            <p:ph type="title"/>
          </p:nvPr>
        </p:nvSpPr>
        <p:spPr>
          <a:xfrm>
            <a:off x="4722312" y="80626"/>
            <a:ext cx="2274942" cy="833774"/>
          </a:xfrm>
        </p:spPr>
        <p:txBody>
          <a:bodyPr>
            <a:normAutofit/>
          </a:bodyPr>
          <a:lstStyle/>
          <a:p>
            <a:r>
              <a:rPr lang="en-US" dirty="0"/>
              <a:t>Week 2 </a:t>
            </a:r>
          </a:p>
        </p:txBody>
      </p:sp>
      <p:pic>
        <p:nvPicPr>
          <p:cNvPr id="5" name="Picture 4" descr="Blue rope">
            <a:extLst>
              <a:ext uri="{FF2B5EF4-FFF2-40B4-BE49-F238E27FC236}">
                <a16:creationId xmlns:a16="http://schemas.microsoft.com/office/drawing/2014/main" id="{72793BD8-B373-871A-77A7-0AB961F4B7A0}"/>
              </a:ext>
            </a:extLst>
          </p:cNvPr>
          <p:cNvPicPr>
            <a:picLocks noChangeAspect="1"/>
          </p:cNvPicPr>
          <p:nvPr/>
        </p:nvPicPr>
        <p:blipFill rotWithShape="1">
          <a:blip r:embed="rId3"/>
          <a:srcRect l="36162" r="18727"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5F4EDAA2-51E5-6138-7041-3F1DC56415D8}"/>
              </a:ext>
            </a:extLst>
          </p:cNvPr>
          <p:cNvSpPr>
            <a:spLocks noGrp="1"/>
          </p:cNvSpPr>
          <p:nvPr>
            <p:ph idx="1"/>
          </p:nvPr>
        </p:nvSpPr>
        <p:spPr>
          <a:xfrm>
            <a:off x="4722312" y="803910"/>
            <a:ext cx="6696258" cy="5973464"/>
          </a:xfrm>
        </p:spPr>
        <p:txBody>
          <a:bodyPr>
            <a:normAutofit/>
          </a:bodyPr>
          <a:lstStyle/>
          <a:p>
            <a:pPr marL="0" indent="0">
              <a:lnSpc>
                <a:spcPct val="90000"/>
              </a:lnSpc>
              <a:buNone/>
            </a:pPr>
            <a:r>
              <a:rPr lang="en-US" sz="1400" b="1" dirty="0"/>
              <a:t>Aims and objectives of the session:</a:t>
            </a:r>
          </a:p>
          <a:p>
            <a:pPr>
              <a:lnSpc>
                <a:spcPct val="90000"/>
              </a:lnSpc>
            </a:pPr>
            <a:r>
              <a:rPr lang="en-US" sz="1400" dirty="0"/>
              <a:t>Be able to put on a harness correctly </a:t>
            </a:r>
          </a:p>
          <a:p>
            <a:pPr>
              <a:lnSpc>
                <a:spcPct val="90000"/>
              </a:lnSpc>
            </a:pPr>
            <a:r>
              <a:rPr lang="en-US" sz="1400" dirty="0"/>
              <a:t>Be able to tie a figure of 8 knot and tie into a harness </a:t>
            </a:r>
          </a:p>
          <a:p>
            <a:pPr>
              <a:lnSpc>
                <a:spcPct val="90000"/>
              </a:lnSpc>
            </a:pPr>
            <a:r>
              <a:rPr lang="en-US" sz="1400" dirty="0"/>
              <a:t>Work in groups of 3 to practice good belaying technique </a:t>
            </a:r>
          </a:p>
          <a:p>
            <a:pPr>
              <a:lnSpc>
                <a:spcPct val="90000"/>
              </a:lnSpc>
            </a:pPr>
            <a:endParaRPr lang="en-US" sz="1400" dirty="0"/>
          </a:p>
          <a:p>
            <a:pPr marL="0" indent="0">
              <a:lnSpc>
                <a:spcPct val="90000"/>
              </a:lnSpc>
              <a:buNone/>
            </a:pPr>
            <a:r>
              <a:rPr lang="en-US" sz="1400" b="1" dirty="0"/>
              <a:t>Session outline:</a:t>
            </a:r>
          </a:p>
          <a:p>
            <a:pPr>
              <a:lnSpc>
                <a:spcPct val="90000"/>
              </a:lnSpc>
            </a:pPr>
            <a:r>
              <a:rPr lang="en-US" sz="1400" dirty="0"/>
              <a:t>How to tie figure of 8 knot </a:t>
            </a:r>
          </a:p>
          <a:p>
            <a:pPr>
              <a:lnSpc>
                <a:spcPct val="90000"/>
              </a:lnSpc>
            </a:pPr>
            <a:r>
              <a:rPr lang="en-US" sz="1400" dirty="0"/>
              <a:t>Intro to top rope belaying </a:t>
            </a:r>
          </a:p>
          <a:p>
            <a:pPr>
              <a:lnSpc>
                <a:spcPct val="90000"/>
              </a:lnSpc>
            </a:pPr>
            <a:r>
              <a:rPr lang="en-US" sz="1400" dirty="0"/>
              <a:t>Belay devices and how they work &amp; forces involved in belaying </a:t>
            </a:r>
          </a:p>
          <a:p>
            <a:pPr>
              <a:lnSpc>
                <a:spcPct val="90000"/>
              </a:lnSpc>
            </a:pPr>
            <a:r>
              <a:rPr lang="en-US" sz="1400" dirty="0"/>
              <a:t>Time in groups of 3 to practice belaying and climbing technique (one climber, one belayer and one person tailing the rope)</a:t>
            </a:r>
          </a:p>
          <a:p>
            <a:pPr marL="0" indent="0">
              <a:lnSpc>
                <a:spcPct val="90000"/>
              </a:lnSpc>
              <a:buNone/>
            </a:pPr>
            <a:endParaRPr lang="en-US" sz="1400" dirty="0"/>
          </a:p>
          <a:p>
            <a:pPr marL="0" indent="0">
              <a:lnSpc>
                <a:spcPct val="90000"/>
              </a:lnSpc>
              <a:buNone/>
            </a:pPr>
            <a:r>
              <a:rPr lang="en-US" sz="1400" b="1" dirty="0"/>
              <a:t>Progression &amp; assessment: </a:t>
            </a:r>
          </a:p>
          <a:p>
            <a:pPr>
              <a:lnSpc>
                <a:spcPct val="90000"/>
              </a:lnSpc>
            </a:pPr>
            <a:r>
              <a:rPr lang="en-US" sz="1400" dirty="0"/>
              <a:t>Students begin to pick out challenges for themselves appropriate to their level </a:t>
            </a:r>
          </a:p>
          <a:p>
            <a:pPr>
              <a:lnSpc>
                <a:spcPct val="90000"/>
              </a:lnSpc>
            </a:pPr>
            <a:r>
              <a:rPr lang="en-US" sz="1400" dirty="0"/>
              <a:t>Use of video analysis in groups to help with recognizing strengths and areas of improvement </a:t>
            </a:r>
          </a:p>
          <a:p>
            <a:pPr>
              <a:lnSpc>
                <a:spcPct val="90000"/>
              </a:lnSpc>
            </a:pPr>
            <a:endParaRPr lang="en-US" sz="1400" dirty="0"/>
          </a:p>
          <a:p>
            <a:pPr>
              <a:lnSpc>
                <a:spcPct val="90000"/>
              </a:lnSpc>
            </a:pPr>
            <a:endParaRPr lang="en-US" sz="1400" dirty="0"/>
          </a:p>
          <a:p>
            <a:pPr>
              <a:lnSpc>
                <a:spcPct val="90000"/>
              </a:lnSpc>
            </a:pPr>
            <a:endParaRPr lang="en-US" sz="1400" dirty="0"/>
          </a:p>
        </p:txBody>
      </p:sp>
      <p:pic>
        <p:nvPicPr>
          <p:cNvPr id="8" name="Graphic 7" descr="Clipboard Ticked with solid fill">
            <a:extLst>
              <a:ext uri="{FF2B5EF4-FFF2-40B4-BE49-F238E27FC236}">
                <a16:creationId xmlns:a16="http://schemas.microsoft.com/office/drawing/2014/main" id="{4D8594E4-38BE-EE84-B658-BEB653D1BA4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940650" y="3999629"/>
            <a:ext cx="553793" cy="553793"/>
          </a:xfrm>
          <a:prstGeom prst="rect">
            <a:avLst/>
          </a:prstGeom>
        </p:spPr>
      </p:pic>
      <p:pic>
        <p:nvPicPr>
          <p:cNvPr id="9" name="Graphic 8" descr="Link with solid fill">
            <a:extLst>
              <a:ext uri="{FF2B5EF4-FFF2-40B4-BE49-F238E27FC236}">
                <a16:creationId xmlns:a16="http://schemas.microsoft.com/office/drawing/2014/main" id="{83FF83AF-3291-ACA6-A11F-BD82DEE490F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1230893" y="3223716"/>
            <a:ext cx="571854" cy="571854"/>
          </a:xfrm>
          <a:prstGeom prst="rect">
            <a:avLst/>
          </a:prstGeom>
        </p:spPr>
      </p:pic>
      <p:pic>
        <p:nvPicPr>
          <p:cNvPr id="15" name="Graphic 14" descr="Hike with solid fill">
            <a:extLst>
              <a:ext uri="{FF2B5EF4-FFF2-40B4-BE49-F238E27FC236}">
                <a16:creationId xmlns:a16="http://schemas.microsoft.com/office/drawing/2014/main" id="{B8EC4C61-6FA3-CBB1-0E24-3CDF77079EB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94584" y="3961600"/>
            <a:ext cx="553794" cy="553794"/>
          </a:xfrm>
          <a:prstGeom prst="rect">
            <a:avLst/>
          </a:prstGeom>
        </p:spPr>
      </p:pic>
      <p:pic>
        <p:nvPicPr>
          <p:cNvPr id="17" name="Graphic 16" descr="Business Growth with solid fill">
            <a:extLst>
              <a:ext uri="{FF2B5EF4-FFF2-40B4-BE49-F238E27FC236}">
                <a16:creationId xmlns:a16="http://schemas.microsoft.com/office/drawing/2014/main" id="{1EDB62C7-36E9-4F7A-A64F-0BAD56CA254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1056865" y="4796017"/>
            <a:ext cx="553793" cy="553793"/>
          </a:xfrm>
          <a:prstGeom prst="rect">
            <a:avLst/>
          </a:prstGeom>
        </p:spPr>
      </p:pic>
      <p:pic>
        <p:nvPicPr>
          <p:cNvPr id="19" name="Graphic 18" descr="Hike with solid fill">
            <a:extLst>
              <a:ext uri="{FF2B5EF4-FFF2-40B4-BE49-F238E27FC236}">
                <a16:creationId xmlns:a16="http://schemas.microsoft.com/office/drawing/2014/main" id="{E50CAA87-D026-2BD7-941A-44245CF36E3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1621455" y="4796017"/>
            <a:ext cx="479745" cy="479745"/>
          </a:xfrm>
          <a:prstGeom prst="rect">
            <a:avLst/>
          </a:prstGeom>
        </p:spPr>
      </p:pic>
      <p:pic>
        <p:nvPicPr>
          <p:cNvPr id="20" name="Graphic 19" descr="Business Growth with solid fill">
            <a:extLst>
              <a:ext uri="{FF2B5EF4-FFF2-40B4-BE49-F238E27FC236}">
                <a16:creationId xmlns:a16="http://schemas.microsoft.com/office/drawing/2014/main" id="{714A30AF-039A-7CC5-5A64-3B82353AEF9B}"/>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1141673" y="5591990"/>
            <a:ext cx="553793" cy="553793"/>
          </a:xfrm>
          <a:prstGeom prst="rect">
            <a:avLst/>
          </a:prstGeom>
        </p:spPr>
      </p:pic>
      <p:pic>
        <p:nvPicPr>
          <p:cNvPr id="21" name="Graphic 20" descr="Clipboard Ticked with solid fill">
            <a:extLst>
              <a:ext uri="{FF2B5EF4-FFF2-40B4-BE49-F238E27FC236}">
                <a16:creationId xmlns:a16="http://schemas.microsoft.com/office/drawing/2014/main" id="{25B3CF3A-BF58-42D8-7722-7B1CCB49E97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502083" y="5592405"/>
            <a:ext cx="553793" cy="553793"/>
          </a:xfrm>
          <a:prstGeom prst="rect">
            <a:avLst/>
          </a:prstGeom>
        </p:spPr>
      </p:pic>
      <p:pic>
        <p:nvPicPr>
          <p:cNvPr id="22" name="Graphic 21" descr="Apple with solid fill">
            <a:extLst>
              <a:ext uri="{FF2B5EF4-FFF2-40B4-BE49-F238E27FC236}">
                <a16:creationId xmlns:a16="http://schemas.microsoft.com/office/drawing/2014/main" id="{57193CD8-D97F-03DE-361B-11F95F484BC5}"/>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9773374" y="3892116"/>
            <a:ext cx="623278" cy="623278"/>
          </a:xfrm>
          <a:prstGeom prst="rect">
            <a:avLst/>
          </a:prstGeom>
        </p:spPr>
      </p:pic>
    </p:spTree>
    <p:extLst>
      <p:ext uri="{BB962C8B-B14F-4D97-AF65-F5344CB8AC3E}">
        <p14:creationId xmlns:p14="http://schemas.microsoft.com/office/powerpoint/2010/main" val="1955670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8C6E9-6806-AF7E-9800-44CBB69332EB}"/>
              </a:ext>
            </a:extLst>
          </p:cNvPr>
          <p:cNvSpPr>
            <a:spLocks noGrp="1"/>
          </p:cNvSpPr>
          <p:nvPr>
            <p:ph type="title"/>
          </p:nvPr>
        </p:nvSpPr>
        <p:spPr>
          <a:xfrm>
            <a:off x="301045" y="333431"/>
            <a:ext cx="2334579" cy="809569"/>
          </a:xfrm>
        </p:spPr>
        <p:txBody>
          <a:bodyPr>
            <a:normAutofit/>
          </a:bodyPr>
          <a:lstStyle/>
          <a:p>
            <a:r>
              <a:rPr lang="en-US" dirty="0"/>
              <a:t>Week 3 </a:t>
            </a:r>
          </a:p>
        </p:txBody>
      </p:sp>
      <p:pic>
        <p:nvPicPr>
          <p:cNvPr id="5" name="Picture 4" descr="Athlete's hand grabbing a hold on a rock climbing wall">
            <a:extLst>
              <a:ext uri="{FF2B5EF4-FFF2-40B4-BE49-F238E27FC236}">
                <a16:creationId xmlns:a16="http://schemas.microsoft.com/office/drawing/2014/main" id="{97F14805-BD4F-9DD1-6FF2-B800A1CCD088}"/>
              </a:ext>
            </a:extLst>
          </p:cNvPr>
          <p:cNvPicPr>
            <a:picLocks noChangeAspect="1"/>
          </p:cNvPicPr>
          <p:nvPr/>
        </p:nvPicPr>
        <p:blipFill rotWithShape="1">
          <a:blip r:embed="rId3">
            <a:extLst>
              <a:ext uri="{28A0092B-C50C-407E-A947-70E740481C1C}">
                <a14:useLocalDpi xmlns:a14="http://schemas.microsoft.com/office/drawing/2010/main" val="0"/>
              </a:ext>
            </a:extLst>
          </a:blip>
          <a:srcRect l="36341" r="18432" b="-1"/>
          <a:stretch/>
        </p:blipFill>
        <p:spPr>
          <a:xfrm>
            <a:off x="7548152" y="10"/>
            <a:ext cx="4646658" cy="6857990"/>
          </a:xfrm>
          <a:prstGeom prst="rect">
            <a:avLst/>
          </a:prstGeom>
        </p:spPr>
      </p:pic>
      <p:sp>
        <p:nvSpPr>
          <p:cNvPr id="10" name="Rectangle 9">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63A6CA8-0745-4D4E-3243-41521D92C15A}"/>
              </a:ext>
            </a:extLst>
          </p:cNvPr>
          <p:cNvSpPr>
            <a:spLocks noGrp="1"/>
          </p:cNvSpPr>
          <p:nvPr>
            <p:ph idx="1"/>
          </p:nvPr>
        </p:nvSpPr>
        <p:spPr>
          <a:xfrm>
            <a:off x="301044" y="1143000"/>
            <a:ext cx="6637637" cy="5526741"/>
          </a:xfrm>
        </p:spPr>
        <p:txBody>
          <a:bodyPr>
            <a:normAutofit fontScale="92500" lnSpcReduction="20000"/>
          </a:bodyPr>
          <a:lstStyle/>
          <a:p>
            <a:pPr marL="0" indent="0">
              <a:lnSpc>
                <a:spcPct val="90000"/>
              </a:lnSpc>
              <a:buNone/>
            </a:pPr>
            <a:r>
              <a:rPr lang="en-US" sz="1800" b="1" dirty="0"/>
              <a:t>Aims and objectives of the session:</a:t>
            </a:r>
          </a:p>
          <a:p>
            <a:pPr>
              <a:lnSpc>
                <a:spcPct val="90000"/>
              </a:lnSpc>
            </a:pPr>
            <a:r>
              <a:rPr lang="en-US" sz="1800" dirty="0"/>
              <a:t>Continue practicing and improving belay technique and communication</a:t>
            </a:r>
          </a:p>
          <a:p>
            <a:pPr>
              <a:lnSpc>
                <a:spcPct val="90000"/>
              </a:lnSpc>
            </a:pPr>
            <a:r>
              <a:rPr lang="en-US" sz="1800" dirty="0"/>
              <a:t>To understand the importance of and begin to demonstrate good use of hand holds and body positioning on the wall </a:t>
            </a:r>
            <a:endParaRPr lang="en-US" sz="1800" b="1" dirty="0"/>
          </a:p>
          <a:p>
            <a:pPr marL="0" indent="0">
              <a:lnSpc>
                <a:spcPct val="90000"/>
              </a:lnSpc>
              <a:buNone/>
            </a:pPr>
            <a:r>
              <a:rPr lang="en-US" sz="1800" b="1" dirty="0"/>
              <a:t>Session outline:</a:t>
            </a:r>
          </a:p>
          <a:p>
            <a:pPr>
              <a:lnSpc>
                <a:spcPct val="90000"/>
              </a:lnSpc>
            </a:pPr>
            <a:r>
              <a:rPr lang="en-US" sz="1800" dirty="0"/>
              <a:t>Floor activities that work on good use of hand holds &amp; body positioning; good for body awareness, balance &amp; coordination (BMC, 2022)</a:t>
            </a:r>
          </a:p>
          <a:p>
            <a:pPr>
              <a:lnSpc>
                <a:spcPct val="90000"/>
              </a:lnSpc>
            </a:pPr>
            <a:r>
              <a:rPr lang="en-US" sz="1800" dirty="0"/>
              <a:t>Hand hold terminology (crimp, sloper, jug, pinch, under-cling, gaston etc.)</a:t>
            </a:r>
          </a:p>
          <a:p>
            <a:pPr>
              <a:lnSpc>
                <a:spcPct val="90000"/>
              </a:lnSpc>
            </a:pPr>
            <a:r>
              <a:rPr lang="en-US" sz="1800" dirty="0"/>
              <a:t>Traverse wall climb; use any holds but only use them as side pulls, balance beanbags on their heads and climb without them falling off (BMC, 2022) </a:t>
            </a:r>
          </a:p>
          <a:p>
            <a:pPr marL="0" indent="0">
              <a:lnSpc>
                <a:spcPct val="90000"/>
              </a:lnSpc>
              <a:buNone/>
            </a:pPr>
            <a:endParaRPr lang="en-US" sz="1800" b="1" dirty="0"/>
          </a:p>
          <a:p>
            <a:pPr marL="0" indent="0">
              <a:lnSpc>
                <a:spcPct val="90000"/>
              </a:lnSpc>
              <a:buNone/>
            </a:pPr>
            <a:r>
              <a:rPr lang="en-US" sz="1800" b="1" dirty="0"/>
              <a:t>Progression and assessment:</a:t>
            </a:r>
          </a:p>
          <a:p>
            <a:pPr>
              <a:lnSpc>
                <a:spcPct val="90000"/>
              </a:lnSpc>
            </a:pPr>
            <a:r>
              <a:rPr lang="en-US" sz="1800" dirty="0"/>
              <a:t>Revisit skills from weeks 1 &amp; 2 – how have they improved? How can they improve further? </a:t>
            </a:r>
          </a:p>
          <a:p>
            <a:pPr>
              <a:lnSpc>
                <a:spcPct val="90000"/>
              </a:lnSpc>
            </a:pPr>
            <a:r>
              <a:rPr lang="en-US" sz="1800" dirty="0"/>
              <a:t>Entry into reflective journal; mental aspects of climbing; how are they finding heights? Perseverance with challenging climbs?</a:t>
            </a:r>
            <a:endParaRPr lang="en-US" sz="1600" dirty="0"/>
          </a:p>
        </p:txBody>
      </p:sp>
      <p:pic>
        <p:nvPicPr>
          <p:cNvPr id="6" name="Graphic 5" descr="Run with solid fill">
            <a:extLst>
              <a:ext uri="{FF2B5EF4-FFF2-40B4-BE49-F238E27FC236}">
                <a16:creationId xmlns:a16="http://schemas.microsoft.com/office/drawing/2014/main" id="{880FC24E-278B-6F7F-67EC-1D040AE4241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67008" y="2980339"/>
            <a:ext cx="576408" cy="576408"/>
          </a:xfrm>
          <a:prstGeom prst="rect">
            <a:avLst/>
          </a:prstGeom>
        </p:spPr>
      </p:pic>
      <p:pic>
        <p:nvPicPr>
          <p:cNvPr id="7" name="Graphic 6" descr="Apple with solid fill">
            <a:extLst>
              <a:ext uri="{FF2B5EF4-FFF2-40B4-BE49-F238E27FC236}">
                <a16:creationId xmlns:a16="http://schemas.microsoft.com/office/drawing/2014/main" id="{855B075E-EF9B-D93A-61DC-D275094FC96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620138" y="5869884"/>
            <a:ext cx="623278" cy="623278"/>
          </a:xfrm>
          <a:prstGeom prst="rect">
            <a:avLst/>
          </a:prstGeom>
        </p:spPr>
      </p:pic>
      <p:pic>
        <p:nvPicPr>
          <p:cNvPr id="8" name="Graphic 7" descr="Business Growth with solid fill">
            <a:extLst>
              <a:ext uri="{FF2B5EF4-FFF2-40B4-BE49-F238E27FC236}">
                <a16:creationId xmlns:a16="http://schemas.microsoft.com/office/drawing/2014/main" id="{EDA6B91B-0EF9-58B3-E775-3FEB46F3061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667008" y="5110823"/>
            <a:ext cx="759061" cy="759061"/>
          </a:xfrm>
          <a:prstGeom prst="rect">
            <a:avLst/>
          </a:prstGeom>
        </p:spPr>
      </p:pic>
    </p:spTree>
    <p:extLst>
      <p:ext uri="{BB962C8B-B14F-4D97-AF65-F5344CB8AC3E}">
        <p14:creationId xmlns:p14="http://schemas.microsoft.com/office/powerpoint/2010/main" val="3985731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0B0B-5BD3-E5A0-1254-49B9DE7BBE92}"/>
              </a:ext>
            </a:extLst>
          </p:cNvPr>
          <p:cNvSpPr>
            <a:spLocks noGrp="1"/>
          </p:cNvSpPr>
          <p:nvPr>
            <p:ph type="title"/>
          </p:nvPr>
        </p:nvSpPr>
        <p:spPr>
          <a:xfrm>
            <a:off x="124888" y="192714"/>
            <a:ext cx="2458292" cy="833774"/>
          </a:xfrm>
        </p:spPr>
        <p:txBody>
          <a:bodyPr>
            <a:normAutofit/>
          </a:bodyPr>
          <a:lstStyle/>
          <a:p>
            <a:r>
              <a:rPr lang="en-US" dirty="0"/>
              <a:t>Week 4 </a:t>
            </a:r>
          </a:p>
        </p:txBody>
      </p:sp>
      <p:pic>
        <p:nvPicPr>
          <p:cNvPr id="5" name="Picture 4" descr="Woman looking up at climbing wall">
            <a:extLst>
              <a:ext uri="{FF2B5EF4-FFF2-40B4-BE49-F238E27FC236}">
                <a16:creationId xmlns:a16="http://schemas.microsoft.com/office/drawing/2014/main" id="{5C77AFC9-E02C-87C0-BDE7-EDF981142637}"/>
              </a:ext>
            </a:extLst>
          </p:cNvPr>
          <p:cNvPicPr>
            <a:picLocks noChangeAspect="1"/>
          </p:cNvPicPr>
          <p:nvPr/>
        </p:nvPicPr>
        <p:blipFill rotWithShape="1">
          <a:blip r:embed="rId3">
            <a:extLst>
              <a:ext uri="{28A0092B-C50C-407E-A947-70E740481C1C}">
                <a14:useLocalDpi xmlns:a14="http://schemas.microsoft.com/office/drawing/2010/main" val="0"/>
              </a:ext>
            </a:extLst>
          </a:blip>
          <a:srcRect l="35706" r="19066" b="-1"/>
          <a:stretch/>
        </p:blipFill>
        <p:spPr>
          <a:xfrm>
            <a:off x="7548152" y="10"/>
            <a:ext cx="4646658" cy="6857990"/>
          </a:xfrm>
          <a:prstGeom prst="rect">
            <a:avLst/>
          </a:prstGeom>
        </p:spPr>
      </p:pic>
      <p:sp>
        <p:nvSpPr>
          <p:cNvPr id="10" name="Rectangle 9">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E77725F-2C55-C471-337D-86FBD9525F92}"/>
              </a:ext>
            </a:extLst>
          </p:cNvPr>
          <p:cNvSpPr>
            <a:spLocks noGrp="1"/>
          </p:cNvSpPr>
          <p:nvPr>
            <p:ph idx="1"/>
          </p:nvPr>
        </p:nvSpPr>
        <p:spPr>
          <a:xfrm>
            <a:off x="124888" y="906780"/>
            <a:ext cx="6538802" cy="5758506"/>
          </a:xfrm>
        </p:spPr>
        <p:txBody>
          <a:bodyPr>
            <a:normAutofit fontScale="85000" lnSpcReduction="20000"/>
          </a:bodyPr>
          <a:lstStyle/>
          <a:p>
            <a:pPr marL="0" indent="0">
              <a:buNone/>
            </a:pPr>
            <a:r>
              <a:rPr lang="en-US" b="1" dirty="0"/>
              <a:t>Aims and objectives of the session:</a:t>
            </a:r>
          </a:p>
          <a:p>
            <a:pPr>
              <a:buFont typeface="Arial" panose="020B0604020202020204" pitchFamily="34" charset="0"/>
              <a:buChar char="•"/>
            </a:pPr>
            <a:r>
              <a:rPr lang="en-US" sz="1700" dirty="0"/>
              <a:t>Continue practicing and improving belay technique and communication </a:t>
            </a:r>
          </a:p>
          <a:p>
            <a:pPr>
              <a:buFont typeface="Arial" panose="020B0604020202020204" pitchFamily="34" charset="0"/>
              <a:buChar char="•"/>
            </a:pPr>
            <a:r>
              <a:rPr lang="en-US" sz="1700" dirty="0"/>
              <a:t>To make use of balancing and resting to conserve energy on longer routes </a:t>
            </a:r>
          </a:p>
          <a:p>
            <a:pPr>
              <a:buFont typeface="Arial" panose="020B0604020202020204" pitchFamily="34" charset="0"/>
              <a:buChar char="•"/>
            </a:pPr>
            <a:r>
              <a:rPr lang="en-US" sz="1700" dirty="0"/>
              <a:t>To make use of route reading before climbing to improve the flow of the route </a:t>
            </a:r>
          </a:p>
          <a:p>
            <a:pPr marL="0" indent="0">
              <a:buNone/>
            </a:pPr>
            <a:r>
              <a:rPr lang="en-US" b="1" dirty="0"/>
              <a:t>Session outline:</a:t>
            </a:r>
          </a:p>
          <a:p>
            <a:pPr>
              <a:buFont typeface="Arial" panose="020B0604020202020204" pitchFamily="34" charset="0"/>
              <a:buChar char="•"/>
            </a:pPr>
            <a:r>
              <a:rPr lang="en-US" sz="1700" dirty="0"/>
              <a:t>Floor and traverse wall activities that require balance and route reading/planning </a:t>
            </a:r>
          </a:p>
          <a:p>
            <a:pPr>
              <a:buFont typeface="Arial" panose="020B0604020202020204" pitchFamily="34" charset="0"/>
              <a:buChar char="•"/>
            </a:pPr>
            <a:r>
              <a:rPr lang="en-US" sz="1700" dirty="0"/>
              <a:t>Students plan a short route and check that it works. They then describe how to do it for another student without looking at the wall and see if they can recreate it. (BMC, 2022). </a:t>
            </a:r>
          </a:p>
          <a:p>
            <a:r>
              <a:rPr lang="en-US" sz="1500" dirty="0"/>
              <a:t>Practicing route reading for longer climbs and balance by placing bean bags on certain hold on their way up (BMC, 2022)</a:t>
            </a:r>
            <a:endParaRPr lang="en-US" dirty="0"/>
          </a:p>
          <a:p>
            <a:pPr marL="0" indent="0">
              <a:buNone/>
            </a:pPr>
            <a:r>
              <a:rPr lang="en-US" b="1" dirty="0"/>
              <a:t>Progression &amp; assessment:</a:t>
            </a:r>
          </a:p>
          <a:p>
            <a:r>
              <a:rPr lang="en-US" sz="1600" dirty="0"/>
              <a:t>Another entry into the reflective journal – how are they feeling about their progress? Is there anything that’s changed since the first session? What are their current strengths and what would they like to improve on? </a:t>
            </a:r>
          </a:p>
          <a:p>
            <a:r>
              <a:rPr lang="en-US" b="1" dirty="0"/>
              <a:t> </a:t>
            </a:r>
            <a:r>
              <a:rPr lang="en-US" sz="1800" dirty="0"/>
              <a:t>Students continue to pick out challenges for themselves throughout the session according to their ability &amp; use video analysis to help with sections of routes they get stuck on </a:t>
            </a:r>
          </a:p>
          <a:p>
            <a:r>
              <a:rPr lang="en-US" sz="1800" dirty="0"/>
              <a:t>Practice balancing on the slacklines outside </a:t>
            </a:r>
            <a:endParaRPr lang="en-US" dirty="0"/>
          </a:p>
        </p:txBody>
      </p:sp>
      <p:pic>
        <p:nvPicPr>
          <p:cNvPr id="6" name="Graphic 5" descr="Run with solid fill">
            <a:extLst>
              <a:ext uri="{FF2B5EF4-FFF2-40B4-BE49-F238E27FC236}">
                <a16:creationId xmlns:a16="http://schemas.microsoft.com/office/drawing/2014/main" id="{8D1DB990-0E7B-C8A7-8926-8D75E82962F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95975" y="2852592"/>
            <a:ext cx="576408" cy="576408"/>
          </a:xfrm>
          <a:prstGeom prst="rect">
            <a:avLst/>
          </a:prstGeom>
        </p:spPr>
      </p:pic>
      <p:pic>
        <p:nvPicPr>
          <p:cNvPr id="7" name="Graphic 6" descr="Clipboard Ticked with solid fill">
            <a:extLst>
              <a:ext uri="{FF2B5EF4-FFF2-40B4-BE49-F238E27FC236}">
                <a16:creationId xmlns:a16="http://schemas.microsoft.com/office/drawing/2014/main" id="{789828BA-7E21-7C40-33C8-4573681B15E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584884" y="2852592"/>
            <a:ext cx="576408" cy="576408"/>
          </a:xfrm>
          <a:prstGeom prst="rect">
            <a:avLst/>
          </a:prstGeom>
        </p:spPr>
      </p:pic>
      <p:pic>
        <p:nvPicPr>
          <p:cNvPr id="8" name="Graphic 7" descr="Apple with solid fill">
            <a:extLst>
              <a:ext uri="{FF2B5EF4-FFF2-40B4-BE49-F238E27FC236}">
                <a16:creationId xmlns:a16="http://schemas.microsoft.com/office/drawing/2014/main" id="{CBD89DB9-C790-92DC-28D3-A4C31619224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584884" y="4782923"/>
            <a:ext cx="623278" cy="623278"/>
          </a:xfrm>
          <a:prstGeom prst="rect">
            <a:avLst/>
          </a:prstGeom>
        </p:spPr>
      </p:pic>
      <p:pic>
        <p:nvPicPr>
          <p:cNvPr id="9" name="Graphic 8" descr="Business Growth with solid fill">
            <a:extLst>
              <a:ext uri="{FF2B5EF4-FFF2-40B4-BE49-F238E27FC236}">
                <a16:creationId xmlns:a16="http://schemas.microsoft.com/office/drawing/2014/main" id="{AED94B14-618B-CD3A-D1B1-32D97B77F0AD}"/>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381306" y="5674323"/>
            <a:ext cx="553793" cy="553793"/>
          </a:xfrm>
          <a:prstGeom prst="rect">
            <a:avLst/>
          </a:prstGeom>
        </p:spPr>
      </p:pic>
      <p:pic>
        <p:nvPicPr>
          <p:cNvPr id="11" name="Graphic 10" descr="Hike with solid fill">
            <a:extLst>
              <a:ext uri="{FF2B5EF4-FFF2-40B4-BE49-F238E27FC236}">
                <a16:creationId xmlns:a16="http://schemas.microsoft.com/office/drawing/2014/main" id="{011E2FE4-7190-E094-BEF3-515D3563A058}"/>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873088" y="5674323"/>
            <a:ext cx="553794" cy="553794"/>
          </a:xfrm>
          <a:prstGeom prst="rect">
            <a:avLst/>
          </a:prstGeom>
        </p:spPr>
      </p:pic>
      <p:pic>
        <p:nvPicPr>
          <p:cNvPr id="12" name="Graphic 11" descr="Run with solid fill">
            <a:extLst>
              <a:ext uri="{FF2B5EF4-FFF2-40B4-BE49-F238E27FC236}">
                <a16:creationId xmlns:a16="http://schemas.microsoft.com/office/drawing/2014/main" id="{86F16FE2-574A-E152-DBE7-9B3737B1D77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804496" y="6208034"/>
            <a:ext cx="576408" cy="576408"/>
          </a:xfrm>
          <a:prstGeom prst="rect">
            <a:avLst/>
          </a:prstGeom>
        </p:spPr>
      </p:pic>
    </p:spTree>
    <p:extLst>
      <p:ext uri="{BB962C8B-B14F-4D97-AF65-F5344CB8AC3E}">
        <p14:creationId xmlns:p14="http://schemas.microsoft.com/office/powerpoint/2010/main" val="2417172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24574-C367-1F97-972E-BC3D6B5F0905}"/>
              </a:ext>
            </a:extLst>
          </p:cNvPr>
          <p:cNvSpPr>
            <a:spLocks noGrp="1"/>
          </p:cNvSpPr>
          <p:nvPr>
            <p:ph type="title"/>
          </p:nvPr>
        </p:nvSpPr>
        <p:spPr>
          <a:xfrm>
            <a:off x="287598" y="161003"/>
            <a:ext cx="2428708" cy="820993"/>
          </a:xfrm>
        </p:spPr>
        <p:txBody>
          <a:bodyPr>
            <a:normAutofit/>
          </a:bodyPr>
          <a:lstStyle/>
          <a:p>
            <a:r>
              <a:rPr lang="en-US" dirty="0"/>
              <a:t>Week 5 </a:t>
            </a:r>
          </a:p>
        </p:txBody>
      </p:sp>
      <p:pic>
        <p:nvPicPr>
          <p:cNvPr id="5" name="Picture 4" descr="Granite cliffs dropping into ocean">
            <a:extLst>
              <a:ext uri="{FF2B5EF4-FFF2-40B4-BE49-F238E27FC236}">
                <a16:creationId xmlns:a16="http://schemas.microsoft.com/office/drawing/2014/main" id="{B0BCE288-116B-9CFE-DEB8-88B6DC21B073}"/>
              </a:ext>
            </a:extLst>
          </p:cNvPr>
          <p:cNvPicPr>
            <a:picLocks noChangeAspect="1"/>
          </p:cNvPicPr>
          <p:nvPr/>
        </p:nvPicPr>
        <p:blipFill rotWithShape="1">
          <a:blip r:embed="rId3">
            <a:extLst>
              <a:ext uri="{28A0092B-C50C-407E-A947-70E740481C1C}">
                <a14:useLocalDpi xmlns:a14="http://schemas.microsoft.com/office/drawing/2010/main" val="0"/>
              </a:ext>
            </a:extLst>
          </a:blip>
          <a:srcRect l="46888" r="8055"/>
          <a:stretch/>
        </p:blipFill>
        <p:spPr>
          <a:xfrm>
            <a:off x="7548152" y="10"/>
            <a:ext cx="4646658" cy="6857990"/>
          </a:xfrm>
          <a:prstGeom prst="rect">
            <a:avLst/>
          </a:prstGeom>
        </p:spPr>
      </p:pic>
      <p:sp>
        <p:nvSpPr>
          <p:cNvPr id="10" name="Rectangle 9">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CFB0F30-A617-7B84-B7F3-9553EAD1684C}"/>
              </a:ext>
            </a:extLst>
          </p:cNvPr>
          <p:cNvSpPr>
            <a:spLocks noGrp="1"/>
          </p:cNvSpPr>
          <p:nvPr>
            <p:ph idx="1"/>
          </p:nvPr>
        </p:nvSpPr>
        <p:spPr>
          <a:xfrm>
            <a:off x="287598" y="981996"/>
            <a:ext cx="6556955" cy="5715001"/>
          </a:xfrm>
        </p:spPr>
        <p:txBody>
          <a:bodyPr>
            <a:normAutofit fontScale="92500" lnSpcReduction="10000"/>
          </a:bodyPr>
          <a:lstStyle/>
          <a:p>
            <a:pPr marL="0" indent="0">
              <a:buNone/>
            </a:pPr>
            <a:r>
              <a:rPr lang="en-US" b="1" dirty="0"/>
              <a:t>Aims and objectives of the session:</a:t>
            </a:r>
          </a:p>
          <a:p>
            <a:r>
              <a:rPr lang="en-US" sz="1400" dirty="0"/>
              <a:t>Explore the use of dynamic movement </a:t>
            </a:r>
          </a:p>
          <a:p>
            <a:r>
              <a:rPr lang="en-US" sz="1400" dirty="0"/>
              <a:t>Further develop problem solving strategies within climbing </a:t>
            </a:r>
          </a:p>
          <a:p>
            <a:r>
              <a:rPr lang="en-US" sz="1400" dirty="0"/>
              <a:t>Develop an understanding of the kinds of outdoor environments and types of rock that are good for climbing </a:t>
            </a:r>
          </a:p>
          <a:p>
            <a:pPr marL="0" indent="0">
              <a:buNone/>
            </a:pPr>
            <a:r>
              <a:rPr lang="en-US" b="1" dirty="0"/>
              <a:t>Session outline:</a:t>
            </a:r>
          </a:p>
          <a:p>
            <a:r>
              <a:rPr lang="en-US" sz="1400" dirty="0"/>
              <a:t>Introduction to the location of the outdoor climbing day trip on week 6 (What is the ecosystem like? What types of rock are there? How are they formed?)</a:t>
            </a:r>
          </a:p>
          <a:p>
            <a:r>
              <a:rPr lang="en-US" sz="1400" dirty="0"/>
              <a:t>Activities for exploring dynamic movement and problem solving;</a:t>
            </a:r>
          </a:p>
          <a:p>
            <a:r>
              <a:rPr lang="en-US" sz="1400" dirty="0"/>
              <a:t>Climb an easy route but clap hands behind your back before the next handholds. Climb in different styles to practice problem solving; just with heels, one foot, not allowed to touch more than 2 holds of the same colour (BMC, 2022)</a:t>
            </a:r>
          </a:p>
          <a:p>
            <a:r>
              <a:rPr lang="en-US" sz="1400" dirty="0"/>
              <a:t>Spend some ”free time” climbing, working on routes they find challenging </a:t>
            </a:r>
          </a:p>
          <a:p>
            <a:pPr marL="0" indent="0">
              <a:buNone/>
            </a:pPr>
            <a:r>
              <a:rPr lang="en-US" b="1" dirty="0"/>
              <a:t>Progression &amp; assessment:</a:t>
            </a:r>
          </a:p>
          <a:p>
            <a:r>
              <a:rPr lang="en-US" sz="1400" dirty="0"/>
              <a:t>If good weather - use of the outdoor boulders to explore dynamic movements on real rock texture</a:t>
            </a:r>
            <a:endParaRPr lang="en-US" sz="1400" b="1" dirty="0"/>
          </a:p>
          <a:p>
            <a:r>
              <a:rPr lang="en-US" sz="1400" dirty="0"/>
              <a:t>Use of video analysis to improve dynamic movement technique </a:t>
            </a:r>
          </a:p>
          <a:p>
            <a:r>
              <a:rPr lang="en-US" sz="1400" dirty="0"/>
              <a:t>Create own routes on the boulder traverse wall that require dynamic movement </a:t>
            </a:r>
          </a:p>
          <a:p>
            <a:endParaRPr lang="en-US" dirty="0"/>
          </a:p>
        </p:txBody>
      </p:sp>
      <p:pic>
        <p:nvPicPr>
          <p:cNvPr id="6" name="Graphic 5" descr="Link with solid fill">
            <a:extLst>
              <a:ext uri="{FF2B5EF4-FFF2-40B4-BE49-F238E27FC236}">
                <a16:creationId xmlns:a16="http://schemas.microsoft.com/office/drawing/2014/main" id="{71437EC1-147F-CB8B-C36F-D5345A2713E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24498" y="2857146"/>
            <a:ext cx="571854" cy="571854"/>
          </a:xfrm>
          <a:prstGeom prst="rect">
            <a:avLst/>
          </a:prstGeom>
        </p:spPr>
      </p:pic>
      <p:pic>
        <p:nvPicPr>
          <p:cNvPr id="7" name="Graphic 6" descr="Run with solid fill">
            <a:extLst>
              <a:ext uri="{FF2B5EF4-FFF2-40B4-BE49-F238E27FC236}">
                <a16:creationId xmlns:a16="http://schemas.microsoft.com/office/drawing/2014/main" id="{731EC282-E419-56E4-73A5-B4FC0EA446C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732249" y="3673585"/>
            <a:ext cx="576408" cy="576408"/>
          </a:xfrm>
          <a:prstGeom prst="rect">
            <a:avLst/>
          </a:prstGeom>
        </p:spPr>
      </p:pic>
      <p:pic>
        <p:nvPicPr>
          <p:cNvPr id="8" name="Graphic 7" descr="Hike with solid fill">
            <a:extLst>
              <a:ext uri="{FF2B5EF4-FFF2-40B4-BE49-F238E27FC236}">
                <a16:creationId xmlns:a16="http://schemas.microsoft.com/office/drawing/2014/main" id="{EB6EE850-AD0D-147C-FEF7-8501FEB896A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624498" y="4494578"/>
            <a:ext cx="553794" cy="553794"/>
          </a:xfrm>
          <a:prstGeom prst="rect">
            <a:avLst/>
          </a:prstGeom>
        </p:spPr>
      </p:pic>
      <p:pic>
        <p:nvPicPr>
          <p:cNvPr id="9" name="Graphic 8" descr="Business Growth with solid fill">
            <a:extLst>
              <a:ext uri="{FF2B5EF4-FFF2-40B4-BE49-F238E27FC236}">
                <a16:creationId xmlns:a16="http://schemas.microsoft.com/office/drawing/2014/main" id="{921E3749-97AA-1BB7-702F-B7CA0F63965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455352" y="5689218"/>
            <a:ext cx="759061" cy="759061"/>
          </a:xfrm>
          <a:prstGeom prst="rect">
            <a:avLst/>
          </a:prstGeom>
        </p:spPr>
      </p:pic>
      <p:pic>
        <p:nvPicPr>
          <p:cNvPr id="11" name="Graphic 10" descr="Apple with solid fill">
            <a:extLst>
              <a:ext uri="{FF2B5EF4-FFF2-40B4-BE49-F238E27FC236}">
                <a16:creationId xmlns:a16="http://schemas.microsoft.com/office/drawing/2014/main" id="{FC991560-594E-EFC6-59D0-F92D3B15F3F6}"/>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020453" y="4494578"/>
            <a:ext cx="553794" cy="553794"/>
          </a:xfrm>
          <a:prstGeom prst="rect">
            <a:avLst/>
          </a:prstGeom>
        </p:spPr>
      </p:pic>
    </p:spTree>
    <p:extLst>
      <p:ext uri="{BB962C8B-B14F-4D97-AF65-F5344CB8AC3E}">
        <p14:creationId xmlns:p14="http://schemas.microsoft.com/office/powerpoint/2010/main" val="1564477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3B01E-B4CA-B91D-9B49-02B875008484}"/>
              </a:ext>
            </a:extLst>
          </p:cNvPr>
          <p:cNvSpPr>
            <a:spLocks noGrp="1"/>
          </p:cNvSpPr>
          <p:nvPr>
            <p:ph type="title"/>
          </p:nvPr>
        </p:nvSpPr>
        <p:spPr>
          <a:xfrm>
            <a:off x="4744500" y="52416"/>
            <a:ext cx="2274942" cy="728887"/>
          </a:xfrm>
        </p:spPr>
        <p:txBody>
          <a:bodyPr>
            <a:normAutofit fontScale="90000"/>
          </a:bodyPr>
          <a:lstStyle/>
          <a:p>
            <a:r>
              <a:rPr lang="en-US" dirty="0"/>
              <a:t>Week 6 </a:t>
            </a:r>
          </a:p>
        </p:txBody>
      </p:sp>
      <p:pic>
        <p:nvPicPr>
          <p:cNvPr id="11" name="Picture 10" descr="Man climbing sheer rock face, holding mountain climbing rope, with carabiners and backpack">
            <a:extLst>
              <a:ext uri="{FF2B5EF4-FFF2-40B4-BE49-F238E27FC236}">
                <a16:creationId xmlns:a16="http://schemas.microsoft.com/office/drawing/2014/main" id="{60D8177F-1635-B864-10C2-D2B2A3CA23CF}"/>
              </a:ext>
            </a:extLst>
          </p:cNvPr>
          <p:cNvPicPr>
            <a:picLocks noChangeAspect="1"/>
          </p:cNvPicPr>
          <p:nvPr/>
        </p:nvPicPr>
        <p:blipFill rotWithShape="1">
          <a:blip r:embed="rId3">
            <a:extLst>
              <a:ext uri="{28A0092B-C50C-407E-A947-70E740481C1C}">
                <a14:useLocalDpi xmlns:a14="http://schemas.microsoft.com/office/drawing/2010/main" val="0"/>
              </a:ext>
            </a:extLst>
          </a:blip>
          <a:srcRect l="49314"/>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B78BD173-3308-B534-D6B2-52666C2C5654}"/>
              </a:ext>
            </a:extLst>
          </p:cNvPr>
          <p:cNvSpPr>
            <a:spLocks noGrp="1"/>
          </p:cNvSpPr>
          <p:nvPr>
            <p:ph idx="1"/>
          </p:nvPr>
        </p:nvSpPr>
        <p:spPr>
          <a:xfrm>
            <a:off x="4634679" y="609600"/>
            <a:ext cx="6795321" cy="6195984"/>
          </a:xfrm>
        </p:spPr>
        <p:txBody>
          <a:bodyPr>
            <a:normAutofit lnSpcReduction="10000"/>
          </a:bodyPr>
          <a:lstStyle/>
          <a:p>
            <a:pPr>
              <a:lnSpc>
                <a:spcPct val="90000"/>
              </a:lnSpc>
            </a:pPr>
            <a:endParaRPr lang="en-US" sz="1400" dirty="0"/>
          </a:p>
          <a:p>
            <a:pPr marL="0" indent="0">
              <a:buNone/>
            </a:pPr>
            <a:r>
              <a:rPr lang="en-US" sz="1600" b="1" dirty="0"/>
              <a:t>Aims and objectives of the session:</a:t>
            </a:r>
          </a:p>
          <a:p>
            <a:r>
              <a:rPr lang="en-US" sz="1600" dirty="0"/>
              <a:t>To confidently and competently take part in a day of outdoor climbing using all the skills learnt over the unit </a:t>
            </a:r>
          </a:p>
          <a:p>
            <a:r>
              <a:rPr lang="en-US" sz="1600" dirty="0"/>
              <a:t>To reflect on their progress throughout the unit personally, and in group discussion </a:t>
            </a:r>
          </a:p>
          <a:p>
            <a:r>
              <a:rPr lang="en-US" sz="1600" dirty="0"/>
              <a:t>Meet and talk with staff running the day about climbing opportunities outside of school and in the future </a:t>
            </a:r>
            <a:endParaRPr lang="en-US" sz="1600" b="1" dirty="0"/>
          </a:p>
          <a:p>
            <a:pPr marL="0" indent="0">
              <a:buNone/>
            </a:pPr>
            <a:r>
              <a:rPr lang="en-US" sz="1600" b="1" dirty="0"/>
              <a:t>Session outline:</a:t>
            </a:r>
          </a:p>
          <a:p>
            <a:r>
              <a:rPr lang="en-US" sz="1600" dirty="0"/>
              <a:t>Outdoor top rope programme run by staff from local climbing center.</a:t>
            </a:r>
          </a:p>
          <a:p>
            <a:r>
              <a:rPr lang="en-US" sz="1600" dirty="0"/>
              <a:t>Staff will be informed of student’s abilities and progress so appropriate levels of challenge can be offered</a:t>
            </a:r>
          </a:p>
          <a:p>
            <a:r>
              <a:rPr lang="en-US" sz="1600" dirty="0"/>
              <a:t>Information about the local environment and type of rock </a:t>
            </a:r>
            <a:endParaRPr lang="en-US" sz="1600" b="1" dirty="0"/>
          </a:p>
          <a:p>
            <a:pPr marL="0" indent="0">
              <a:buNone/>
            </a:pPr>
            <a:r>
              <a:rPr lang="en-US" sz="1600" b="1" dirty="0"/>
              <a:t>Assessment:</a:t>
            </a:r>
          </a:p>
          <a:p>
            <a:pPr>
              <a:lnSpc>
                <a:spcPct val="90000"/>
              </a:lnSpc>
            </a:pPr>
            <a:r>
              <a:rPr lang="en-US" sz="1600" dirty="0"/>
              <a:t>Final reflective journal entry; look back at their previous entries and previous videos of them climbing – how have they progressed? Do they feel any differently to how they did on the first week? </a:t>
            </a:r>
          </a:p>
          <a:p>
            <a:pPr>
              <a:lnSpc>
                <a:spcPct val="90000"/>
              </a:lnSpc>
            </a:pPr>
            <a:r>
              <a:rPr lang="en-US" sz="1600" dirty="0"/>
              <a:t>Group discussion about what everyone has learned over the unit </a:t>
            </a:r>
          </a:p>
        </p:txBody>
      </p:sp>
      <p:pic>
        <p:nvPicPr>
          <p:cNvPr id="12" name="Graphic 11" descr="Apple with solid fill">
            <a:extLst>
              <a:ext uri="{FF2B5EF4-FFF2-40B4-BE49-F238E27FC236}">
                <a16:creationId xmlns:a16="http://schemas.microsoft.com/office/drawing/2014/main" id="{52FC9DB7-6ECA-CD4F-84DC-066D010259F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338180" y="5222103"/>
            <a:ext cx="623278" cy="623278"/>
          </a:xfrm>
          <a:prstGeom prst="rect">
            <a:avLst/>
          </a:prstGeom>
        </p:spPr>
      </p:pic>
      <p:pic>
        <p:nvPicPr>
          <p:cNvPr id="13" name="Graphic 12" descr="Link with solid fill">
            <a:extLst>
              <a:ext uri="{FF2B5EF4-FFF2-40B4-BE49-F238E27FC236}">
                <a16:creationId xmlns:a16="http://schemas.microsoft.com/office/drawing/2014/main" id="{FE9D5413-A8CB-9517-F5C5-AF23DE0910F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1010797" y="4447984"/>
            <a:ext cx="576407" cy="576407"/>
          </a:xfrm>
          <a:prstGeom prst="rect">
            <a:avLst/>
          </a:prstGeom>
        </p:spPr>
      </p:pic>
      <p:pic>
        <p:nvPicPr>
          <p:cNvPr id="14" name="Graphic 13" descr="Business Growth with solid fill">
            <a:extLst>
              <a:ext uri="{FF2B5EF4-FFF2-40B4-BE49-F238E27FC236}">
                <a16:creationId xmlns:a16="http://schemas.microsoft.com/office/drawing/2014/main" id="{2E368ED9-D6FB-3FC1-84AA-464D036B0BB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1096026" y="3861008"/>
            <a:ext cx="553793" cy="553793"/>
          </a:xfrm>
          <a:prstGeom prst="rect">
            <a:avLst/>
          </a:prstGeom>
        </p:spPr>
      </p:pic>
      <p:pic>
        <p:nvPicPr>
          <p:cNvPr id="15" name="Graphic 14" descr="Run with solid fill">
            <a:extLst>
              <a:ext uri="{FF2B5EF4-FFF2-40B4-BE49-F238E27FC236}">
                <a16:creationId xmlns:a16="http://schemas.microsoft.com/office/drawing/2014/main" id="{7436884E-AB53-2247-87F4-4EAF5B5C08A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567665" y="2440996"/>
            <a:ext cx="576408" cy="576408"/>
          </a:xfrm>
          <a:prstGeom prst="rect">
            <a:avLst/>
          </a:prstGeom>
        </p:spPr>
      </p:pic>
      <p:pic>
        <p:nvPicPr>
          <p:cNvPr id="16" name="Graphic 15" descr="Apple with solid fill">
            <a:extLst>
              <a:ext uri="{FF2B5EF4-FFF2-40B4-BE49-F238E27FC236}">
                <a16:creationId xmlns:a16="http://schemas.microsoft.com/office/drawing/2014/main" id="{23AB1985-B3CF-E166-65D8-B40E718B030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144073" y="2426283"/>
            <a:ext cx="623278" cy="623278"/>
          </a:xfrm>
          <a:prstGeom prst="rect">
            <a:avLst/>
          </a:prstGeom>
        </p:spPr>
      </p:pic>
      <p:pic>
        <p:nvPicPr>
          <p:cNvPr id="17" name="Graphic 16" descr="Hike with solid fill">
            <a:extLst>
              <a:ext uri="{FF2B5EF4-FFF2-40B4-BE49-F238E27FC236}">
                <a16:creationId xmlns:a16="http://schemas.microsoft.com/office/drawing/2014/main" id="{A714B4C9-3493-ECD7-86CA-7DE34EA7BC0C}"/>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1263013" y="1241045"/>
            <a:ext cx="553794" cy="553794"/>
          </a:xfrm>
          <a:prstGeom prst="rect">
            <a:avLst/>
          </a:prstGeom>
        </p:spPr>
      </p:pic>
    </p:spTree>
    <p:extLst>
      <p:ext uri="{BB962C8B-B14F-4D97-AF65-F5344CB8AC3E}">
        <p14:creationId xmlns:p14="http://schemas.microsoft.com/office/powerpoint/2010/main" val="1351373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5DCA8-1AE4-0DA5-6D75-2799A76FF066}"/>
              </a:ext>
            </a:extLst>
          </p:cNvPr>
          <p:cNvSpPr>
            <a:spLocks noGrp="1"/>
          </p:cNvSpPr>
          <p:nvPr>
            <p:ph type="title"/>
          </p:nvPr>
        </p:nvSpPr>
        <p:spPr>
          <a:xfrm>
            <a:off x="368136" y="165004"/>
            <a:ext cx="7274731" cy="889194"/>
          </a:xfrm>
        </p:spPr>
        <p:txBody>
          <a:bodyPr/>
          <a:lstStyle/>
          <a:p>
            <a:r>
              <a:rPr lang="en-US" dirty="0"/>
              <a:t>Potential barriers</a:t>
            </a:r>
          </a:p>
        </p:txBody>
      </p:sp>
      <p:sp>
        <p:nvSpPr>
          <p:cNvPr id="3" name="Content Placeholder 2">
            <a:extLst>
              <a:ext uri="{FF2B5EF4-FFF2-40B4-BE49-F238E27FC236}">
                <a16:creationId xmlns:a16="http://schemas.microsoft.com/office/drawing/2014/main" id="{45180D16-D25A-653A-B8D0-36C25CB46BCA}"/>
              </a:ext>
            </a:extLst>
          </p:cNvPr>
          <p:cNvSpPr>
            <a:spLocks noGrp="1"/>
          </p:cNvSpPr>
          <p:nvPr>
            <p:ph idx="1"/>
          </p:nvPr>
        </p:nvSpPr>
        <p:spPr>
          <a:xfrm>
            <a:off x="368136" y="1199408"/>
            <a:ext cx="11661568" cy="5493588"/>
          </a:xfrm>
        </p:spPr>
        <p:txBody>
          <a:bodyPr>
            <a:normAutofit/>
          </a:bodyPr>
          <a:lstStyle/>
          <a:p>
            <a:r>
              <a:rPr lang="en-US" b="1" dirty="0"/>
              <a:t>Risk averse culture </a:t>
            </a:r>
            <a:r>
              <a:rPr lang="en-US" sz="1600" dirty="0"/>
              <a:t>(HSE, 2011)</a:t>
            </a:r>
          </a:p>
          <a:p>
            <a:pPr>
              <a:buFont typeface="Courier New" panose="02070309020205020404" pitchFamily="49" charset="0"/>
              <a:buChar char="o"/>
            </a:pPr>
            <a:r>
              <a:rPr lang="en-US" sz="1800" dirty="0"/>
              <a:t>HSE encourages adventurous activities and recognizes the benefits outweigh the potential risks when done properly </a:t>
            </a:r>
          </a:p>
          <a:p>
            <a:pPr>
              <a:buFont typeface="Courier New" panose="02070309020205020404" pitchFamily="49" charset="0"/>
              <a:buChar char="o"/>
            </a:pPr>
            <a:r>
              <a:rPr lang="en-US" sz="1800" dirty="0"/>
              <a:t>Paperwork shouldn’t inhibit participation in adventurous activities </a:t>
            </a:r>
          </a:p>
          <a:p>
            <a:pPr>
              <a:buFont typeface="Courier New" panose="02070309020205020404" pitchFamily="49" charset="0"/>
              <a:buChar char="o"/>
            </a:pPr>
            <a:r>
              <a:rPr lang="en-US" sz="1800" dirty="0"/>
              <a:t>Included in a risk assessment should be the benefits </a:t>
            </a:r>
          </a:p>
          <a:p>
            <a:pPr marL="0" indent="0">
              <a:buNone/>
            </a:pPr>
            <a:endParaRPr lang="en-US" sz="1800" dirty="0"/>
          </a:p>
          <a:p>
            <a:r>
              <a:rPr lang="en-US" b="1" dirty="0"/>
              <a:t>Teacher competence in supervising climbing </a:t>
            </a:r>
            <a:r>
              <a:rPr lang="en-US" sz="1600" dirty="0"/>
              <a:t>(BMC, 2022)</a:t>
            </a:r>
          </a:p>
          <a:p>
            <a:pPr>
              <a:buFont typeface="Courier New" panose="02070309020205020404" pitchFamily="49" charset="0"/>
              <a:buChar char="o"/>
            </a:pPr>
            <a:r>
              <a:rPr lang="en-US" sz="1800" dirty="0"/>
              <a:t>Site specific training </a:t>
            </a:r>
          </a:p>
          <a:p>
            <a:pPr>
              <a:buFont typeface="Courier New" panose="02070309020205020404" pitchFamily="49" charset="0"/>
              <a:buChar char="o"/>
            </a:pPr>
            <a:r>
              <a:rPr lang="en-US" sz="1800" dirty="0"/>
              <a:t>Technical advisor </a:t>
            </a:r>
          </a:p>
          <a:p>
            <a:pPr>
              <a:buFont typeface="Courier New" panose="02070309020205020404" pitchFamily="49" charset="0"/>
              <a:buChar char="o"/>
            </a:pPr>
            <a:r>
              <a:rPr lang="en-US" sz="1800" dirty="0"/>
              <a:t>Can get fundamental coaching qualifications </a:t>
            </a:r>
          </a:p>
          <a:p>
            <a:pPr>
              <a:buFont typeface="Courier New" panose="02070309020205020404" pitchFamily="49" charset="0"/>
              <a:buChar char="o"/>
            </a:pPr>
            <a:r>
              <a:rPr lang="en-US" sz="1800" dirty="0"/>
              <a:t>BMC resources (activities included in this presentation) </a:t>
            </a:r>
          </a:p>
        </p:txBody>
      </p:sp>
    </p:spTree>
    <p:extLst>
      <p:ext uri="{BB962C8B-B14F-4D97-AF65-F5344CB8AC3E}">
        <p14:creationId xmlns:p14="http://schemas.microsoft.com/office/powerpoint/2010/main" val="39439191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51A28-E570-1C36-B261-8474E2C31753}"/>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E91D3778-94A8-4CE2-6769-63850B673D8A}"/>
              </a:ext>
            </a:extLst>
          </p:cNvPr>
          <p:cNvSpPr>
            <a:spLocks noGrp="1"/>
          </p:cNvSpPr>
          <p:nvPr>
            <p:ph idx="1"/>
          </p:nvPr>
        </p:nvSpPr>
        <p:spPr>
          <a:xfrm>
            <a:off x="378031" y="1415873"/>
            <a:ext cx="11435937" cy="5082639"/>
          </a:xfrm>
        </p:spPr>
        <p:txBody>
          <a:bodyPr>
            <a:normAutofit fontScale="40000" lnSpcReduction="20000"/>
          </a:bodyPr>
          <a:lstStyle/>
          <a:p>
            <a:pPr marL="0" indent="0">
              <a:buNone/>
            </a:pPr>
            <a:r>
              <a:rPr lang="en-GB" sz="4400" dirty="0" err="1">
                <a:effectLst/>
                <a:latin typeface="Avenir" panose="02000503020000020003" pitchFamily="2" charset="0"/>
              </a:rPr>
              <a:t>Arslanta</a:t>
            </a:r>
            <a:r>
              <a:rPr lang="en-GB" sz="4400" dirty="0" err="1">
                <a:effectLst/>
                <a:latin typeface="Lucida Grande" panose="020B0600040502020204" pitchFamily="34" charset="0"/>
              </a:rPr>
              <a:t>s</a:t>
            </a:r>
            <a:r>
              <a:rPr lang="en-GB" sz="4400" dirty="0">
                <a:effectLst/>
                <a:latin typeface="Lucida Grande" panose="020B0600040502020204" pitchFamily="34" charset="0"/>
              </a:rPr>
              <a:t>̧</a:t>
            </a:r>
            <a:r>
              <a:rPr lang="en-GB" sz="4400" dirty="0">
                <a:effectLst/>
                <a:latin typeface="Avenir" panose="02000503020000020003" pitchFamily="2" charset="0"/>
              </a:rPr>
              <a:t>, Ç.N. &amp; </a:t>
            </a:r>
            <a:r>
              <a:rPr lang="en-GB" sz="4400" dirty="0" err="1">
                <a:effectLst/>
                <a:latin typeface="Avenir" panose="02000503020000020003" pitchFamily="2" charset="0"/>
              </a:rPr>
              <a:t>Bavlı</a:t>
            </a:r>
            <a:r>
              <a:rPr lang="en-GB" sz="4400" dirty="0">
                <a:effectLst/>
                <a:latin typeface="Avenir" panose="02000503020000020003" pitchFamily="2" charset="0"/>
              </a:rPr>
              <a:t>, B. (2022): School-based outdoor education: a neglected practice at secondary level, Journal of Adventure Education and Outdoor Learning, DOI: 10.1080/14729679.2022.2143385</a:t>
            </a:r>
          </a:p>
          <a:p>
            <a:pPr marL="0" indent="0">
              <a:buNone/>
            </a:pPr>
            <a:r>
              <a:rPr lang="en-GB" sz="4400" dirty="0">
                <a:effectLst/>
                <a:latin typeface="Avenir" panose="02000503020000020003" pitchFamily="2" charset="0"/>
              </a:rPr>
              <a:t>British Mountaineering Council (2022) Climbing Activity Cards; BMC School Resource Packs V13.indd. [PDF] Available at: </a:t>
            </a:r>
            <a:r>
              <a:rPr lang="en-GB" sz="4400" u="sng" dirty="0">
                <a:effectLst/>
                <a:latin typeface="Avenir" panose="02000503020000020003" pitchFamily="2" charset="0"/>
                <a:hlinkClick r:id="rId2">
                  <a:extLst>
                    <a:ext uri="{A12FA001-AC4F-418D-AE19-62706E023703}">
                      <ahyp:hlinkClr xmlns:ahyp="http://schemas.microsoft.com/office/drawing/2018/hyperlinkcolor" val="tx"/>
                    </a:ext>
                  </a:extLst>
                </a:hlinkClick>
              </a:rPr>
              <a:t>https://www.thebmc.co.uk/media/files/BMC%20School%20Climbing%20Activity%20Cards.pdf</a:t>
            </a:r>
            <a:r>
              <a:rPr lang="en-GB" sz="4400" dirty="0">
                <a:effectLst/>
                <a:latin typeface="Avenir" panose="02000503020000020003" pitchFamily="2" charset="0"/>
              </a:rPr>
              <a:t> Accessed: 10</a:t>
            </a:r>
            <a:r>
              <a:rPr lang="en-GB" sz="4400" baseline="30000" dirty="0">
                <a:effectLst/>
                <a:latin typeface="Avenir" panose="02000503020000020003" pitchFamily="2" charset="0"/>
              </a:rPr>
              <a:t>th</a:t>
            </a:r>
            <a:r>
              <a:rPr lang="en-GB" sz="4400" dirty="0">
                <a:effectLst/>
                <a:latin typeface="Avenir" panose="02000503020000020003" pitchFamily="2" charset="0"/>
              </a:rPr>
              <a:t> January 2023</a:t>
            </a:r>
          </a:p>
          <a:p>
            <a:pPr marL="0" indent="0">
              <a:buNone/>
            </a:pPr>
            <a:r>
              <a:rPr lang="en-GB" sz="4400" dirty="0">
                <a:effectLst/>
                <a:latin typeface="Avenir" panose="02000503020000020003" pitchFamily="2" charset="0"/>
              </a:rPr>
              <a:t>Bruner, J. (1996) The Culture of Education. Cambridge, Massachusetts: Harvard University Press</a:t>
            </a:r>
          </a:p>
          <a:p>
            <a:pPr marL="0" indent="0">
              <a:buNone/>
            </a:pPr>
            <a:r>
              <a:rPr lang="en-GB" sz="4400" dirty="0">
                <a:effectLst/>
                <a:latin typeface="Avenir" panose="02000503020000020003" pitchFamily="2" charset="0"/>
              </a:rPr>
              <a:t>Durden-Myers, E.J., Green, N.R., and Whitehead, M.E. (2018) Implications for Promoting Physical Literacy. Journal of Teaching in Physical Education, 37, 262-271</a:t>
            </a:r>
          </a:p>
          <a:p>
            <a:pPr marL="0" indent="0">
              <a:buNone/>
            </a:pPr>
            <a:r>
              <a:rPr lang="en-GB" sz="4400" dirty="0">
                <a:effectLst/>
                <a:latin typeface="Avenir" panose="02000503020000020003" pitchFamily="2" charset="0"/>
              </a:rPr>
              <a:t>Health and Safety Executive (2011) School trips and outdoor learning activities. [PDF] Available at: </a:t>
            </a:r>
            <a:r>
              <a:rPr lang="en-GB" sz="4400" u="sng" dirty="0">
                <a:effectLst/>
                <a:latin typeface="Avenir" panose="02000503020000020003" pitchFamily="2" charset="0"/>
                <a:hlinkClick r:id="rId3">
                  <a:extLst>
                    <a:ext uri="{A12FA001-AC4F-418D-AE19-62706E023703}">
                      <ahyp:hlinkClr xmlns:ahyp="http://schemas.microsoft.com/office/drawing/2018/hyperlinkcolor" val="tx"/>
                    </a:ext>
                  </a:extLst>
                </a:hlinkClick>
              </a:rPr>
              <a:t>www.hse.gov.uk/services/education/school-trips.pdf</a:t>
            </a:r>
            <a:r>
              <a:rPr lang="en-GB" sz="4400" dirty="0">
                <a:effectLst/>
                <a:latin typeface="Avenir" panose="02000503020000020003" pitchFamily="2" charset="0"/>
              </a:rPr>
              <a:t> Accessed on: 6</a:t>
            </a:r>
            <a:r>
              <a:rPr lang="en-GB" sz="4400" baseline="30000" dirty="0">
                <a:effectLst/>
                <a:latin typeface="Avenir" panose="02000503020000020003" pitchFamily="2" charset="0"/>
              </a:rPr>
              <a:t>th</a:t>
            </a:r>
            <a:r>
              <a:rPr lang="en-GB" sz="4400" dirty="0">
                <a:effectLst/>
                <a:latin typeface="Avenir" panose="02000503020000020003" pitchFamily="2" charset="0"/>
              </a:rPr>
              <a:t> January 2023</a:t>
            </a:r>
          </a:p>
          <a:p>
            <a:pPr marL="0" indent="0">
              <a:buNone/>
            </a:pPr>
            <a:r>
              <a:rPr lang="en-GB" sz="4400" dirty="0">
                <a:effectLst/>
                <a:latin typeface="Avenir" panose="02000503020000020003" pitchFamily="2" charset="0"/>
              </a:rPr>
              <a:t>Welsh Assembly Government (2008) ‘Key Stages 2-4; Physical education in the National Curriculum for Wales.’ Department for Children, Education, Lifelong Learning and Skills: Cardiff </a:t>
            </a:r>
          </a:p>
          <a:p>
            <a:pPr marL="0" indent="0">
              <a:buNone/>
            </a:pPr>
            <a:r>
              <a:rPr lang="en-GB" sz="4400" dirty="0">
                <a:effectLst/>
                <a:latin typeface="Avenir" panose="02000503020000020003" pitchFamily="2" charset="0"/>
              </a:rPr>
              <a:t>Welsh Government (2020a) Area of Learning and Experience: Health and Wellbeing. Available at: </a:t>
            </a:r>
            <a:r>
              <a:rPr lang="en-GB" sz="4400" u="sng" dirty="0">
                <a:effectLst/>
                <a:latin typeface="Avenir" panose="02000503020000020003" pitchFamily="2" charset="0"/>
                <a:hlinkClick r:id="rId4">
                  <a:extLst>
                    <a:ext uri="{A12FA001-AC4F-418D-AE19-62706E023703}">
                      <ahyp:hlinkClr xmlns:ahyp="http://schemas.microsoft.com/office/drawing/2018/hyperlinkcolor" val="tx"/>
                    </a:ext>
                  </a:extLst>
                </a:hlinkClick>
              </a:rPr>
              <a:t>https://hwb.gov.wales/curriculum-for-wales/health-and-well-being/</a:t>
            </a:r>
            <a:r>
              <a:rPr lang="en-GB" sz="4400" dirty="0">
                <a:effectLst/>
                <a:latin typeface="Avenir" panose="02000503020000020003" pitchFamily="2" charset="0"/>
              </a:rPr>
              <a:t> Accessed on: 3rd December 2022</a:t>
            </a:r>
          </a:p>
          <a:p>
            <a:pPr marL="0" indent="0">
              <a:buNone/>
            </a:pPr>
            <a:r>
              <a:rPr lang="en-GB" sz="4400" dirty="0">
                <a:effectLst/>
                <a:latin typeface="Avenir" panose="02000503020000020003" pitchFamily="2" charset="0"/>
              </a:rPr>
              <a:t>Welsh Government (2020b) Area of Learning and Experience; Science and Technology. Available at: </a:t>
            </a:r>
            <a:r>
              <a:rPr lang="en-GB" sz="4400" u="sng" dirty="0">
                <a:effectLst/>
                <a:latin typeface="Avenir" panose="02000503020000020003" pitchFamily="2" charset="0"/>
                <a:hlinkClick r:id="rId5">
                  <a:extLst>
                    <a:ext uri="{A12FA001-AC4F-418D-AE19-62706E023703}">
                      <ahyp:hlinkClr xmlns:ahyp="http://schemas.microsoft.com/office/drawing/2018/hyperlinkcolor" val="tx"/>
                    </a:ext>
                  </a:extLst>
                </a:hlinkClick>
              </a:rPr>
              <a:t>https://hwb.gov.wales/curriculum-for-wales/science-and-technology/</a:t>
            </a:r>
            <a:r>
              <a:rPr lang="en-GB" sz="4400" dirty="0">
                <a:effectLst/>
                <a:latin typeface="Avenir" panose="02000503020000020003" pitchFamily="2" charset="0"/>
              </a:rPr>
              <a:t> Accessed on 10</a:t>
            </a:r>
            <a:r>
              <a:rPr lang="en-GB" sz="4400" baseline="30000" dirty="0">
                <a:effectLst/>
                <a:latin typeface="Avenir" panose="02000503020000020003" pitchFamily="2" charset="0"/>
              </a:rPr>
              <a:t>th</a:t>
            </a:r>
            <a:r>
              <a:rPr lang="en-GB" sz="4400" dirty="0">
                <a:effectLst/>
                <a:latin typeface="Avenir" panose="02000503020000020003" pitchFamily="2" charset="0"/>
              </a:rPr>
              <a:t> January 2023</a:t>
            </a:r>
          </a:p>
          <a:p>
            <a:br>
              <a:rPr lang="en-GB" dirty="0">
                <a:effectLst/>
                <a:latin typeface="Avenir" panose="02000503020000020003" pitchFamily="2" charset="0"/>
              </a:rPr>
            </a:br>
            <a:endParaRPr lang="en-GB" dirty="0">
              <a:effectLst/>
              <a:latin typeface="Avenir" panose="02000503020000020003" pitchFamily="2" charset="0"/>
            </a:endParaRPr>
          </a:p>
          <a:p>
            <a:endParaRPr lang="en-US" dirty="0"/>
          </a:p>
        </p:txBody>
      </p:sp>
    </p:spTree>
    <p:extLst>
      <p:ext uri="{BB962C8B-B14F-4D97-AF65-F5344CB8AC3E}">
        <p14:creationId xmlns:p14="http://schemas.microsoft.com/office/powerpoint/2010/main" val="2659844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EFE013-8ED0-BC12-EDE2-B938EB8DF787}"/>
              </a:ext>
            </a:extLst>
          </p:cNvPr>
          <p:cNvSpPr>
            <a:spLocks noGrp="1"/>
          </p:cNvSpPr>
          <p:nvPr>
            <p:ph idx="1"/>
          </p:nvPr>
        </p:nvSpPr>
        <p:spPr>
          <a:xfrm>
            <a:off x="213615" y="646776"/>
            <a:ext cx="11764769" cy="6499649"/>
          </a:xfrm>
        </p:spPr>
        <p:txBody>
          <a:bodyPr>
            <a:normAutofit/>
          </a:bodyPr>
          <a:lstStyle/>
          <a:p>
            <a:pPr marL="0" indent="0">
              <a:buNone/>
            </a:pPr>
            <a:r>
              <a:rPr lang="en-GB" sz="1600" dirty="0">
                <a:effectLst/>
                <a:latin typeface="Avenir" panose="02000503020000020003" pitchFamily="2" charset="0"/>
              </a:rPr>
              <a:t>Welsh Government (2022a) Implementation and practical considerations. Available at: </a:t>
            </a:r>
            <a:r>
              <a:rPr lang="en-GB" sz="1600" u="sng" dirty="0">
                <a:effectLst/>
                <a:latin typeface="Avenir" panose="02000503020000020003" pitchFamily="2" charset="0"/>
                <a:hlinkClick r:id="rId2">
                  <a:extLst>
                    <a:ext uri="{A12FA001-AC4F-418D-AE19-62706E023703}">
                      <ahyp:hlinkClr xmlns:ahyp="http://schemas.microsoft.com/office/drawing/2018/hyperlinkcolor" val="tx"/>
                    </a:ext>
                  </a:extLst>
                </a:hlinkClick>
              </a:rPr>
              <a:t>https://hwb.gov.wales/curriculum-for-wales/designing-your-curriculum/implementation-and-practical-considerations/#pedagogy</a:t>
            </a:r>
            <a:r>
              <a:rPr lang="en-GB" sz="1600" dirty="0">
                <a:effectLst/>
                <a:latin typeface="Avenir" panose="02000503020000020003" pitchFamily="2" charset="0"/>
              </a:rPr>
              <a:t> Accessed: 12th December 2022</a:t>
            </a:r>
          </a:p>
          <a:p>
            <a:pPr marL="0" indent="0">
              <a:buNone/>
            </a:pPr>
            <a:r>
              <a:rPr lang="en-GB" sz="1600" dirty="0">
                <a:effectLst/>
                <a:latin typeface="Avenir" panose="02000503020000020003" pitchFamily="2" charset="0"/>
              </a:rPr>
              <a:t>Welsh Government (2022b) “Supporting learner progression: assessment guidance.” Available at: </a:t>
            </a:r>
            <a:r>
              <a:rPr lang="en-GB" sz="1600" u="sng" dirty="0">
                <a:effectLst/>
                <a:latin typeface="Avenir" panose="02000503020000020003" pitchFamily="2" charset="0"/>
                <a:hlinkClick r:id="rId3">
                  <a:extLst>
                    <a:ext uri="{A12FA001-AC4F-418D-AE19-62706E023703}">
                      <ahyp:hlinkClr xmlns:ahyp="http://schemas.microsoft.com/office/drawing/2018/hyperlinkcolor" val="tx"/>
                    </a:ext>
                  </a:extLst>
                </a:hlinkClick>
              </a:rPr>
              <a:t>https://hwb.gov.wales/curriculum-for-wales/assessment-arrangements/supporting-learner-progression-assessment-guidance/</a:t>
            </a:r>
            <a:r>
              <a:rPr lang="en-GB" sz="1600" dirty="0">
                <a:effectLst/>
                <a:latin typeface="Avenir" panose="02000503020000020003" pitchFamily="2" charset="0"/>
              </a:rPr>
              <a:t> Accessed: 2nd January 2023</a:t>
            </a:r>
          </a:p>
          <a:p>
            <a:pPr marL="0" indent="0">
              <a:buNone/>
            </a:pPr>
            <a:r>
              <a:rPr lang="en-GB" sz="1600" dirty="0">
                <a:effectLst/>
                <a:latin typeface="Avenir" panose="02000503020000020003" pitchFamily="2" charset="0"/>
              </a:rPr>
              <a:t>Welsh Government (2022c) “What’s changing in assessment?” Available at: </a:t>
            </a:r>
            <a:r>
              <a:rPr lang="en-GB" sz="1600" u="sng" dirty="0">
                <a:effectLst/>
                <a:latin typeface="Avenir" panose="02000503020000020003" pitchFamily="2" charset="0"/>
                <a:hlinkClick r:id="rId4">
                  <a:extLst>
                    <a:ext uri="{A12FA001-AC4F-418D-AE19-62706E023703}">
                      <ahyp:hlinkClr xmlns:ahyp="http://schemas.microsoft.com/office/drawing/2018/hyperlinkcolor" val="tx"/>
                    </a:ext>
                  </a:extLst>
                </a:hlinkClick>
              </a:rPr>
              <a:t>https://hwb.gov.wales/curriculum-for-wales/assessment-arrangements/what-s-changing-in-assessment/</a:t>
            </a:r>
            <a:r>
              <a:rPr lang="en-GB" sz="1600" dirty="0">
                <a:effectLst/>
                <a:latin typeface="Avenir" panose="02000503020000020003" pitchFamily="2" charset="0"/>
              </a:rPr>
              <a:t> Accessed: 2nd January 2023 </a:t>
            </a:r>
          </a:p>
          <a:p>
            <a:pPr marL="0" indent="0">
              <a:buNone/>
            </a:pPr>
            <a:r>
              <a:rPr lang="en-GB" sz="1600" dirty="0">
                <a:effectLst/>
                <a:latin typeface="Avenir" panose="02000503020000020003" pitchFamily="2" charset="0"/>
              </a:rPr>
              <a:t>Whitehead, M. (2010) Physical Literacy: Throughout the life course. Oxon. Routledge </a:t>
            </a:r>
          </a:p>
          <a:p>
            <a:pPr marL="0" indent="0">
              <a:buNone/>
            </a:pPr>
            <a:r>
              <a:rPr lang="en-GB" sz="1600" dirty="0">
                <a:effectLst/>
                <a:latin typeface="Avenir" panose="02000503020000020003" pitchFamily="2" charset="0"/>
              </a:rPr>
              <a:t>Williams, A. &amp; Wainwright, N. (2016a) A new pedagogical model for adventure in the curriculum: part one – advocating for the model, Physical Education and Sport Pedagogy, 21:5, 481-500, DOI: 10.1080/17408989.2015.1048211 </a:t>
            </a:r>
          </a:p>
          <a:p>
            <a:pPr marL="0" indent="0">
              <a:buNone/>
            </a:pPr>
            <a:r>
              <a:rPr lang="en-GB" sz="1600" dirty="0">
                <a:effectLst/>
                <a:latin typeface="Avenir" panose="02000503020000020003" pitchFamily="2" charset="0"/>
              </a:rPr>
              <a:t>Williams, A. &amp; Wainwright, N. (2016b) A new pedagogical model for adventure in the curriculum: part two – outlining the model, Physical Education and Sport Pedagogy, 21:6, 589-602, DOI: 10.1080/17408989.2015.1048212 </a:t>
            </a:r>
          </a:p>
          <a:p>
            <a:pPr marL="0" indent="0">
              <a:buNone/>
            </a:pPr>
            <a:r>
              <a:rPr lang="en-GB" sz="1600" dirty="0">
                <a:effectLst/>
                <a:latin typeface="Avenir" panose="02000503020000020003" pitchFamily="2" charset="0"/>
              </a:rPr>
              <a:t>Woodward, H. (1998) Reflective Journals and Portfolios: learning through assessment, Assessment &amp; Evaluation in Higher Education, 23:4, 415-423, DOI: 10.1080/0260293980230408 </a:t>
            </a:r>
          </a:p>
          <a:p>
            <a:pPr marL="0" indent="0">
              <a:buNone/>
            </a:pPr>
            <a:endParaRPr lang="en-US" sz="1600" dirty="0"/>
          </a:p>
        </p:txBody>
      </p:sp>
    </p:spTree>
    <p:extLst>
      <p:ext uri="{BB962C8B-B14F-4D97-AF65-F5344CB8AC3E}">
        <p14:creationId xmlns:p14="http://schemas.microsoft.com/office/powerpoint/2010/main" val="30450861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{D390830F-A290-2940-88FC-8FBFAD5A458F}tf10001062</Template>
  <TotalTime>10407</TotalTime>
  <Words>1919</Words>
  <Application>Microsoft Macintosh PowerPoint</Application>
  <PresentationFormat>Widescreen</PresentationFormat>
  <Paragraphs>149</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Avenir</vt:lpstr>
      <vt:lpstr>Century Gothic</vt:lpstr>
      <vt:lpstr>Courier New</vt:lpstr>
      <vt:lpstr>Lucida Grande</vt:lpstr>
      <vt:lpstr>Wingdings 3</vt:lpstr>
      <vt:lpstr>Ion</vt:lpstr>
      <vt:lpstr>KS3 Unit of Work </vt:lpstr>
      <vt:lpstr>Key considerations </vt:lpstr>
      <vt:lpstr>End of unit aims for students  </vt:lpstr>
      <vt:lpstr>(BMC, 2022)</vt:lpstr>
      <vt:lpstr>Assessment opportunities </vt:lpstr>
      <vt:lpstr>Week 1 </vt:lpstr>
      <vt:lpstr>Week 2 </vt:lpstr>
      <vt:lpstr>Week 3 </vt:lpstr>
      <vt:lpstr>Week 4 </vt:lpstr>
      <vt:lpstr>Week 5 </vt:lpstr>
      <vt:lpstr>Week 6 </vt:lpstr>
      <vt:lpstr>Potential barriers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Rachel Walker (2004213)</cp:lastModifiedBy>
  <cp:revision>48</cp:revision>
  <dcterms:created xsi:type="dcterms:W3CDTF">2023-01-02T11:53:29Z</dcterms:created>
  <dcterms:modified xsi:type="dcterms:W3CDTF">2023-01-12T15:32:57Z</dcterms:modified>
</cp:coreProperties>
</file>