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FF00FF"/>
    <a:srgbClr val="F1CECE"/>
    <a:srgbClr val="FEB4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2298F1-3115-4060-A196-AAA4336E4DC0}" v="2" dt="2022-03-17T15:13:00.9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CD712C-BE76-4501-9B25-74EF5933C22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A282A5-805B-402D-B6A7-018F0A1C8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006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A282A5-805B-402D-B6A7-018F0A1C83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323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086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582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135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155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313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771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838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962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814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511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423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6261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uigib07.deviantart.com/art/Stop-Bullying-167439493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46655-2AC2-4873-BCD9-B46DC9A92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1084" y="190500"/>
            <a:ext cx="8574369" cy="1402326"/>
          </a:xfrm>
        </p:spPr>
        <p:txBody>
          <a:bodyPr anchor="b">
            <a:normAutofit fontScale="90000"/>
          </a:bodyPr>
          <a:lstStyle/>
          <a:p>
            <a:br>
              <a:rPr lang="en-GB" sz="4400" dirty="0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</a:br>
            <a:br>
              <a:rPr lang="en-GB" sz="4400" dirty="0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</a:br>
            <a:r>
              <a:rPr lang="en-GB" sz="4400" dirty="0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  <a:t> Hotel</a:t>
            </a:r>
            <a:r>
              <a:rPr lang="en-GB" sz="4400" b="1" dirty="0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  <a:t>España</a:t>
            </a:r>
            <a:r>
              <a:rPr lang="en-GB" sz="4000" dirty="0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  <a:t>, un Lugar                      Perfecto para </a:t>
            </a:r>
            <a:r>
              <a:rPr lang="en-GB" sz="4000" dirty="0" err="1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  <a:t>tus</a:t>
            </a:r>
            <a:r>
              <a:rPr lang="en-GB" sz="4000" dirty="0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  <a:t>vacaciones</a:t>
            </a:r>
            <a:r>
              <a:rPr lang="en-GB" sz="4000" dirty="0">
                <a:solidFill>
                  <a:srgbClr val="C00000"/>
                </a:solidFill>
                <a:latin typeface="Bahnschrift SemiLight" panose="020B0502040204020203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2110E3-1B3E-4BFC-BAE4-D988A8A99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5547" y="5516545"/>
            <a:ext cx="10515600" cy="43183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Diana Gonzales Macaran, Director del Hotel</a:t>
            </a:r>
          </a:p>
          <a:p>
            <a:pPr marL="0" indent="0">
              <a:buNone/>
            </a:pP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www.hotelesp.com ; hotelesp@gmail.com                                                                      </a:t>
            </a:r>
          </a:p>
          <a:p>
            <a:pPr marL="0" indent="0">
              <a:buNone/>
            </a:pP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Telefono</a:t>
            </a:r>
            <a:r>
              <a:rPr lang="en-GB" sz="105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 (+34) 0786473546</a:t>
            </a:r>
          </a:p>
          <a:p>
            <a:pPr algn="r"/>
            <a:endParaRPr lang="en-GB" sz="105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Colorful cityscape">
            <a:extLst>
              <a:ext uri="{FF2B5EF4-FFF2-40B4-BE49-F238E27FC236}">
                <a16:creationId xmlns:a16="http://schemas.microsoft.com/office/drawing/2014/main" id="{CD06F3D4-B16A-70A5-B483-5721D0FC43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87" r="38885" b="1"/>
          <a:stretch/>
        </p:blipFill>
        <p:spPr>
          <a:xfrm>
            <a:off x="39997" y="42296"/>
            <a:ext cx="2495550" cy="6944858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1FCBFC49-1310-4245-85FD-A6A6509A02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5453" y="190500"/>
            <a:ext cx="1214436" cy="838190"/>
          </a:xfrm>
          <a:prstGeom prst="rect">
            <a:avLst/>
          </a:prstGeom>
        </p:spPr>
      </p:pic>
      <p:pic>
        <p:nvPicPr>
          <p:cNvPr id="7" name="Picture 6" descr="A picture containing text, sign, stop, clipart&#10;&#10;Description automatically generated">
            <a:extLst>
              <a:ext uri="{FF2B5EF4-FFF2-40B4-BE49-F238E27FC236}">
                <a16:creationId xmlns:a16="http://schemas.microsoft.com/office/drawing/2014/main" id="{6A8A5183-DA8B-423D-A2B0-BFF1894DE9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545394" y="1843338"/>
            <a:ext cx="6606609" cy="482416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FCB9ECB-55CE-45D4-8268-E16C2B5FDE69}"/>
              </a:ext>
            </a:extLst>
          </p:cNvPr>
          <p:cNvSpPr/>
          <p:nvPr/>
        </p:nvSpPr>
        <p:spPr>
          <a:xfrm>
            <a:off x="6095999" y="2967335"/>
            <a:ext cx="5417575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 </a:t>
            </a:r>
            <a:r>
              <a:rPr lang="en-US" sz="54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entra</a:t>
            </a:r>
            <a:r>
              <a:rPr lang="en-US" sz="5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</a:t>
            </a:r>
            <a:r>
              <a:rPr lang="en-US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!</a:t>
            </a:r>
          </a:p>
          <a:p>
            <a:pPr algn="ctr"/>
            <a:r>
              <a:rPr lang="en-US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Entrada </a:t>
            </a:r>
            <a:r>
              <a:rPr lang="en-US" sz="54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permitida</a:t>
            </a:r>
            <a:r>
              <a:rPr lang="en-US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solo a </a:t>
            </a:r>
            <a:r>
              <a:rPr lang="en-US" sz="54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empleados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0401176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RegularSeed_2SEEDS">
      <a:dk1>
        <a:srgbClr val="000000"/>
      </a:dk1>
      <a:lt1>
        <a:srgbClr val="FFFFFF"/>
      </a:lt1>
      <a:dk2>
        <a:srgbClr val="1B282F"/>
      </a:dk2>
      <a:lt2>
        <a:srgbClr val="F0F2F3"/>
      </a:lt2>
      <a:accent1>
        <a:srgbClr val="C86324"/>
      </a:accent1>
      <a:accent2>
        <a:srgbClr val="DA363B"/>
      </a:accent2>
      <a:accent3>
        <a:srgbClr val="BCA02F"/>
      </a:accent3>
      <a:accent4>
        <a:srgbClr val="21B3AD"/>
      </a:accent4>
      <a:accent5>
        <a:srgbClr val="369CDA"/>
      </a:accent5>
      <a:accent6>
        <a:srgbClr val="2647C8"/>
      </a:accent6>
      <a:hlink>
        <a:srgbClr val="3F8EBF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49</Words>
  <Application>Microsoft Office PowerPoint</Application>
  <PresentationFormat>Widescreen</PresentationFormat>
  <Paragraphs>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Bahnschrift SemiLight</vt:lpstr>
      <vt:lpstr>Calibri</vt:lpstr>
      <vt:lpstr>Modern Love</vt:lpstr>
      <vt:lpstr>The Hand</vt:lpstr>
      <vt:lpstr>SketchyVTI</vt:lpstr>
      <vt:lpstr>   Hotel España, un Lugar                      Perfecto para tus vacaciones.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España,</dc:title>
  <dc:creator>Diana Macaran</dc:creator>
  <cp:lastModifiedBy>Diana Macaran</cp:lastModifiedBy>
  <cp:revision>2</cp:revision>
  <dcterms:created xsi:type="dcterms:W3CDTF">2022-03-11T19:15:51Z</dcterms:created>
  <dcterms:modified xsi:type="dcterms:W3CDTF">2022-03-17T15:16:57Z</dcterms:modified>
</cp:coreProperties>
</file>