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A80CD7-314C-4640-9BB3-1A69411ACFD8}" v="3" dt="2026-06-20T14:36:42.6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288" autoAdjust="0"/>
  </p:normalViewPr>
  <p:slideViewPr>
    <p:cSldViewPr snapToGrid="0" snapToObjects="1">
      <p:cViewPr varScale="1">
        <p:scale>
          <a:sx n="76" d="100"/>
          <a:sy n="76" d="100"/>
        </p:scale>
        <p:origin x="1642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C2157E-19CC-4053-ABD6-156B3070557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5_2" csCatId="accent5" phldr="1"/>
      <dgm:spPr/>
      <dgm:t>
        <a:bodyPr/>
        <a:lstStyle/>
        <a:p>
          <a:endParaRPr lang="en-US"/>
        </a:p>
      </dgm:t>
    </dgm:pt>
    <dgm:pt modelId="{D1C0F35D-B672-4DAC-B94F-9A5939FC0714}">
      <dgm:prSet/>
      <dgm:spPr/>
      <dgm:t>
        <a:bodyPr/>
        <a:lstStyle/>
        <a:p>
          <a:pPr>
            <a:defRPr cap="all"/>
          </a:pPr>
          <a:r>
            <a:rPr lang="en-US"/>
            <a:t>• Guanxi (Relationship Building)</a:t>
          </a:r>
        </a:p>
      </dgm:t>
    </dgm:pt>
    <dgm:pt modelId="{5FC38163-0C04-4EE9-9D65-3E10E6C74E68}" type="parTrans" cxnId="{3BFD506B-A626-4959-8347-6027822D5AF2}">
      <dgm:prSet/>
      <dgm:spPr/>
      <dgm:t>
        <a:bodyPr/>
        <a:lstStyle/>
        <a:p>
          <a:endParaRPr lang="en-US"/>
        </a:p>
      </dgm:t>
    </dgm:pt>
    <dgm:pt modelId="{01663CBB-1030-4131-92FA-919C8523662D}" type="sibTrans" cxnId="{3BFD506B-A626-4959-8347-6027822D5AF2}">
      <dgm:prSet/>
      <dgm:spPr/>
      <dgm:t>
        <a:bodyPr/>
        <a:lstStyle/>
        <a:p>
          <a:endParaRPr lang="en-US"/>
        </a:p>
      </dgm:t>
    </dgm:pt>
    <dgm:pt modelId="{B5C9DE2D-F80E-4D38-B501-ABD0528FFCC0}">
      <dgm:prSet/>
      <dgm:spPr/>
      <dgm:t>
        <a:bodyPr/>
        <a:lstStyle/>
        <a:p>
          <a:pPr>
            <a:defRPr cap="all"/>
          </a:pPr>
          <a:r>
            <a:rPr lang="en-US"/>
            <a:t>• Mianzi (Face)</a:t>
          </a:r>
        </a:p>
      </dgm:t>
    </dgm:pt>
    <dgm:pt modelId="{E34002C5-9D8E-4206-90CA-5F9152F08BCC}" type="parTrans" cxnId="{DA93B98F-07A4-4067-9CCB-2CEDADA0F847}">
      <dgm:prSet/>
      <dgm:spPr/>
      <dgm:t>
        <a:bodyPr/>
        <a:lstStyle/>
        <a:p>
          <a:endParaRPr lang="en-US"/>
        </a:p>
      </dgm:t>
    </dgm:pt>
    <dgm:pt modelId="{4518CFC0-380E-4820-9BFE-DC6F4FBC54B3}" type="sibTrans" cxnId="{DA93B98F-07A4-4067-9CCB-2CEDADA0F847}">
      <dgm:prSet/>
      <dgm:spPr/>
      <dgm:t>
        <a:bodyPr/>
        <a:lstStyle/>
        <a:p>
          <a:endParaRPr lang="en-US"/>
        </a:p>
      </dgm:t>
    </dgm:pt>
    <dgm:pt modelId="{D4F9B55B-F172-477E-8C3C-C18C2D9FA7E8}">
      <dgm:prSet/>
      <dgm:spPr/>
      <dgm:t>
        <a:bodyPr/>
        <a:lstStyle/>
        <a:p>
          <a:pPr>
            <a:defRPr cap="all"/>
          </a:pPr>
          <a:r>
            <a:rPr lang="en-US"/>
            <a:t>• Respect for Hierarchy</a:t>
          </a:r>
        </a:p>
      </dgm:t>
    </dgm:pt>
    <dgm:pt modelId="{9DDD0E70-73C0-4C80-83D5-F16D0779F9E2}" type="parTrans" cxnId="{7A21C2AF-972E-46A7-9BA8-3D8B4F5084C9}">
      <dgm:prSet/>
      <dgm:spPr/>
      <dgm:t>
        <a:bodyPr/>
        <a:lstStyle/>
        <a:p>
          <a:endParaRPr lang="en-US"/>
        </a:p>
      </dgm:t>
    </dgm:pt>
    <dgm:pt modelId="{D1A130AA-E505-4884-AED0-9516E0B8B748}" type="sibTrans" cxnId="{7A21C2AF-972E-46A7-9BA8-3D8B4F5084C9}">
      <dgm:prSet/>
      <dgm:spPr/>
      <dgm:t>
        <a:bodyPr/>
        <a:lstStyle/>
        <a:p>
          <a:endParaRPr lang="en-US"/>
        </a:p>
      </dgm:t>
    </dgm:pt>
    <dgm:pt modelId="{10E102CA-0446-4BA0-A200-F3C4ECA4609A}">
      <dgm:prSet/>
      <dgm:spPr/>
      <dgm:t>
        <a:bodyPr/>
        <a:lstStyle/>
        <a:p>
          <a:pPr>
            <a:defRPr cap="all"/>
          </a:pPr>
          <a:r>
            <a:rPr lang="en-US"/>
            <a:t>These influence trust, communication and decision-making.</a:t>
          </a:r>
        </a:p>
      </dgm:t>
    </dgm:pt>
    <dgm:pt modelId="{79D68D53-5607-4C37-B701-A5BC742FE1DB}" type="parTrans" cxnId="{EADA5061-6B3A-48ED-8231-365715896929}">
      <dgm:prSet/>
      <dgm:spPr/>
      <dgm:t>
        <a:bodyPr/>
        <a:lstStyle/>
        <a:p>
          <a:endParaRPr lang="en-US"/>
        </a:p>
      </dgm:t>
    </dgm:pt>
    <dgm:pt modelId="{6FC9FADF-3573-4793-8249-93918B299C7B}" type="sibTrans" cxnId="{EADA5061-6B3A-48ED-8231-365715896929}">
      <dgm:prSet/>
      <dgm:spPr/>
      <dgm:t>
        <a:bodyPr/>
        <a:lstStyle/>
        <a:p>
          <a:endParaRPr lang="en-US"/>
        </a:p>
      </dgm:t>
    </dgm:pt>
    <dgm:pt modelId="{13A9F6E3-01FA-4AF6-BACF-7CB45F1C3D1D}" type="pres">
      <dgm:prSet presAssocID="{64C2157E-19CC-4053-ABD6-156B3070557D}" presName="root" presStyleCnt="0">
        <dgm:presLayoutVars>
          <dgm:dir/>
          <dgm:resizeHandles val="exact"/>
        </dgm:presLayoutVars>
      </dgm:prSet>
      <dgm:spPr/>
    </dgm:pt>
    <dgm:pt modelId="{4731AB0B-D455-4DEC-AD4A-D12684774A68}" type="pres">
      <dgm:prSet presAssocID="{D1C0F35D-B672-4DAC-B94F-9A5939FC0714}" presName="compNode" presStyleCnt="0"/>
      <dgm:spPr/>
    </dgm:pt>
    <dgm:pt modelId="{84E8C5C9-6588-4748-9E0B-B7AD3ECB5C53}" type="pres">
      <dgm:prSet presAssocID="{D1C0F35D-B672-4DAC-B94F-9A5939FC0714}" presName="iconBgRect" presStyleLbl="bgShp" presStyleIdx="0" presStyleCnt="4"/>
      <dgm:spPr/>
    </dgm:pt>
    <dgm:pt modelId="{DC1C80B5-66BE-4469-B6A5-1D3E7A798CF5}" type="pres">
      <dgm:prSet presAssocID="{D1C0F35D-B672-4DAC-B94F-9A5939FC071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2B344F89-C848-4887-AA65-1A99CEC492FB}" type="pres">
      <dgm:prSet presAssocID="{D1C0F35D-B672-4DAC-B94F-9A5939FC0714}" presName="spaceRect" presStyleCnt="0"/>
      <dgm:spPr/>
    </dgm:pt>
    <dgm:pt modelId="{4B451F30-E6FC-4845-9897-6AE60718CB2D}" type="pres">
      <dgm:prSet presAssocID="{D1C0F35D-B672-4DAC-B94F-9A5939FC0714}" presName="textRect" presStyleLbl="revTx" presStyleIdx="0" presStyleCnt="4">
        <dgm:presLayoutVars>
          <dgm:chMax val="1"/>
          <dgm:chPref val="1"/>
        </dgm:presLayoutVars>
      </dgm:prSet>
      <dgm:spPr/>
    </dgm:pt>
    <dgm:pt modelId="{A70D9EB6-EA7F-4091-B5B9-318215A2449C}" type="pres">
      <dgm:prSet presAssocID="{01663CBB-1030-4131-92FA-919C8523662D}" presName="sibTrans" presStyleCnt="0"/>
      <dgm:spPr/>
    </dgm:pt>
    <dgm:pt modelId="{DE5AEC40-56E6-47AB-90BA-2B4140109C07}" type="pres">
      <dgm:prSet presAssocID="{B5C9DE2D-F80E-4D38-B501-ABD0528FFCC0}" presName="compNode" presStyleCnt="0"/>
      <dgm:spPr/>
    </dgm:pt>
    <dgm:pt modelId="{EF63090F-3AA0-4C52-AAD4-0CA2054B8D87}" type="pres">
      <dgm:prSet presAssocID="{B5C9DE2D-F80E-4D38-B501-ABD0528FFCC0}" presName="iconBgRect" presStyleLbl="bgShp" presStyleIdx="1" presStyleCnt="4"/>
      <dgm:spPr/>
    </dgm:pt>
    <dgm:pt modelId="{29D559F4-C295-43A0-9CFF-F7C8AE02F9F5}" type="pres">
      <dgm:prSet presAssocID="{B5C9DE2D-F80E-4D38-B501-ABD0528FFCC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Outline"/>
        </a:ext>
      </dgm:extLst>
    </dgm:pt>
    <dgm:pt modelId="{56C9A9BD-E41B-4C90-8A30-03492B2DD2DA}" type="pres">
      <dgm:prSet presAssocID="{B5C9DE2D-F80E-4D38-B501-ABD0528FFCC0}" presName="spaceRect" presStyleCnt="0"/>
      <dgm:spPr/>
    </dgm:pt>
    <dgm:pt modelId="{8876026D-84C7-42C5-B16E-37DB36C38452}" type="pres">
      <dgm:prSet presAssocID="{B5C9DE2D-F80E-4D38-B501-ABD0528FFCC0}" presName="textRect" presStyleLbl="revTx" presStyleIdx="1" presStyleCnt="4">
        <dgm:presLayoutVars>
          <dgm:chMax val="1"/>
          <dgm:chPref val="1"/>
        </dgm:presLayoutVars>
      </dgm:prSet>
      <dgm:spPr/>
    </dgm:pt>
    <dgm:pt modelId="{6C06A773-BBAC-4A10-8A6A-49B24BF5183C}" type="pres">
      <dgm:prSet presAssocID="{4518CFC0-380E-4820-9BFE-DC6F4FBC54B3}" presName="sibTrans" presStyleCnt="0"/>
      <dgm:spPr/>
    </dgm:pt>
    <dgm:pt modelId="{09A79F76-4B08-4323-8A03-656B3FC1BB3C}" type="pres">
      <dgm:prSet presAssocID="{D4F9B55B-F172-477E-8C3C-C18C2D9FA7E8}" presName="compNode" presStyleCnt="0"/>
      <dgm:spPr/>
    </dgm:pt>
    <dgm:pt modelId="{0B75006A-9F8C-4C25-A888-82C6331B7B4E}" type="pres">
      <dgm:prSet presAssocID="{D4F9B55B-F172-477E-8C3C-C18C2D9FA7E8}" presName="iconBgRect" presStyleLbl="bgShp" presStyleIdx="2" presStyleCnt="4"/>
      <dgm:spPr/>
    </dgm:pt>
    <dgm:pt modelId="{F89E6602-5A9C-4476-BC16-8E4A9384EB44}" type="pres">
      <dgm:prSet presAssocID="{D4F9B55B-F172-477E-8C3C-C18C2D9FA7E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6D44CC7-6678-44E5-AA7D-6DFB3B15CB7F}" type="pres">
      <dgm:prSet presAssocID="{D4F9B55B-F172-477E-8C3C-C18C2D9FA7E8}" presName="spaceRect" presStyleCnt="0"/>
      <dgm:spPr/>
    </dgm:pt>
    <dgm:pt modelId="{34A57CEF-1B03-4BFB-B50B-9ECF1179588C}" type="pres">
      <dgm:prSet presAssocID="{D4F9B55B-F172-477E-8C3C-C18C2D9FA7E8}" presName="textRect" presStyleLbl="revTx" presStyleIdx="2" presStyleCnt="4">
        <dgm:presLayoutVars>
          <dgm:chMax val="1"/>
          <dgm:chPref val="1"/>
        </dgm:presLayoutVars>
      </dgm:prSet>
      <dgm:spPr/>
    </dgm:pt>
    <dgm:pt modelId="{1DA01884-4EFF-4F25-AE02-6869EE413743}" type="pres">
      <dgm:prSet presAssocID="{D1A130AA-E505-4884-AED0-9516E0B8B748}" presName="sibTrans" presStyleCnt="0"/>
      <dgm:spPr/>
    </dgm:pt>
    <dgm:pt modelId="{C1DCDD28-BB7D-4B72-9BB6-75200BEB5DC8}" type="pres">
      <dgm:prSet presAssocID="{10E102CA-0446-4BA0-A200-F3C4ECA4609A}" presName="compNode" presStyleCnt="0"/>
      <dgm:spPr/>
    </dgm:pt>
    <dgm:pt modelId="{BE6C5A5A-F44D-455D-A192-654FE0BFBEAB}" type="pres">
      <dgm:prSet presAssocID="{10E102CA-0446-4BA0-A200-F3C4ECA4609A}" presName="iconBgRect" presStyleLbl="bgShp" presStyleIdx="3" presStyleCnt="4"/>
      <dgm:spPr/>
    </dgm:pt>
    <dgm:pt modelId="{F2BFCEAE-57DA-4A1E-B4F9-AE072F64073E}" type="pres">
      <dgm:prSet presAssocID="{10E102CA-0446-4BA0-A200-F3C4ECA4609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3E51D379-424B-4F24-A03E-C1C5A54204EB}" type="pres">
      <dgm:prSet presAssocID="{10E102CA-0446-4BA0-A200-F3C4ECA4609A}" presName="spaceRect" presStyleCnt="0"/>
      <dgm:spPr/>
    </dgm:pt>
    <dgm:pt modelId="{6C3F04D0-4C4F-44EB-BEE1-48A3165536F8}" type="pres">
      <dgm:prSet presAssocID="{10E102CA-0446-4BA0-A200-F3C4ECA4609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9698616-8831-421D-A95F-5C830D39E1A5}" type="presOf" srcId="{B5C9DE2D-F80E-4D38-B501-ABD0528FFCC0}" destId="{8876026D-84C7-42C5-B16E-37DB36C38452}" srcOrd="0" destOrd="0" presId="urn:microsoft.com/office/officeart/2018/5/layout/IconCircleLabelList"/>
    <dgm:cxn modelId="{EADA5061-6B3A-48ED-8231-365715896929}" srcId="{64C2157E-19CC-4053-ABD6-156B3070557D}" destId="{10E102CA-0446-4BA0-A200-F3C4ECA4609A}" srcOrd="3" destOrd="0" parTransId="{79D68D53-5607-4C37-B701-A5BC742FE1DB}" sibTransId="{6FC9FADF-3573-4793-8249-93918B299C7B}"/>
    <dgm:cxn modelId="{3BFD506B-A626-4959-8347-6027822D5AF2}" srcId="{64C2157E-19CC-4053-ABD6-156B3070557D}" destId="{D1C0F35D-B672-4DAC-B94F-9A5939FC0714}" srcOrd="0" destOrd="0" parTransId="{5FC38163-0C04-4EE9-9D65-3E10E6C74E68}" sibTransId="{01663CBB-1030-4131-92FA-919C8523662D}"/>
    <dgm:cxn modelId="{DA93B98F-07A4-4067-9CCB-2CEDADA0F847}" srcId="{64C2157E-19CC-4053-ABD6-156B3070557D}" destId="{B5C9DE2D-F80E-4D38-B501-ABD0528FFCC0}" srcOrd="1" destOrd="0" parTransId="{E34002C5-9D8E-4206-90CA-5F9152F08BCC}" sibTransId="{4518CFC0-380E-4820-9BFE-DC6F4FBC54B3}"/>
    <dgm:cxn modelId="{3F110BA1-5407-4205-AA43-4C3DA809FD70}" type="presOf" srcId="{10E102CA-0446-4BA0-A200-F3C4ECA4609A}" destId="{6C3F04D0-4C4F-44EB-BEE1-48A3165536F8}" srcOrd="0" destOrd="0" presId="urn:microsoft.com/office/officeart/2018/5/layout/IconCircleLabelList"/>
    <dgm:cxn modelId="{7A21C2AF-972E-46A7-9BA8-3D8B4F5084C9}" srcId="{64C2157E-19CC-4053-ABD6-156B3070557D}" destId="{D4F9B55B-F172-477E-8C3C-C18C2D9FA7E8}" srcOrd="2" destOrd="0" parTransId="{9DDD0E70-73C0-4C80-83D5-F16D0779F9E2}" sibTransId="{D1A130AA-E505-4884-AED0-9516E0B8B748}"/>
    <dgm:cxn modelId="{28D11FC9-5459-4E25-AF23-805011CA6175}" type="presOf" srcId="{D4F9B55B-F172-477E-8C3C-C18C2D9FA7E8}" destId="{34A57CEF-1B03-4BFB-B50B-9ECF1179588C}" srcOrd="0" destOrd="0" presId="urn:microsoft.com/office/officeart/2018/5/layout/IconCircleLabelList"/>
    <dgm:cxn modelId="{CF202DDE-140D-40CF-AE64-33FE9EA03409}" type="presOf" srcId="{64C2157E-19CC-4053-ABD6-156B3070557D}" destId="{13A9F6E3-01FA-4AF6-BACF-7CB45F1C3D1D}" srcOrd="0" destOrd="0" presId="urn:microsoft.com/office/officeart/2018/5/layout/IconCircleLabelList"/>
    <dgm:cxn modelId="{0E0FEEF5-CB10-4A8F-AFC9-987505D2FADC}" type="presOf" srcId="{D1C0F35D-B672-4DAC-B94F-9A5939FC0714}" destId="{4B451F30-E6FC-4845-9897-6AE60718CB2D}" srcOrd="0" destOrd="0" presId="urn:microsoft.com/office/officeart/2018/5/layout/IconCircleLabelList"/>
    <dgm:cxn modelId="{ACDEBEB9-9D4A-4633-9A77-EDCA2E71E705}" type="presParOf" srcId="{13A9F6E3-01FA-4AF6-BACF-7CB45F1C3D1D}" destId="{4731AB0B-D455-4DEC-AD4A-D12684774A68}" srcOrd="0" destOrd="0" presId="urn:microsoft.com/office/officeart/2018/5/layout/IconCircleLabelList"/>
    <dgm:cxn modelId="{DD90A278-CF9A-4538-9202-802B24DB9AFD}" type="presParOf" srcId="{4731AB0B-D455-4DEC-AD4A-D12684774A68}" destId="{84E8C5C9-6588-4748-9E0B-B7AD3ECB5C53}" srcOrd="0" destOrd="0" presId="urn:microsoft.com/office/officeart/2018/5/layout/IconCircleLabelList"/>
    <dgm:cxn modelId="{E5F1AFBF-2701-42B6-ABD4-562447AA1933}" type="presParOf" srcId="{4731AB0B-D455-4DEC-AD4A-D12684774A68}" destId="{DC1C80B5-66BE-4469-B6A5-1D3E7A798CF5}" srcOrd="1" destOrd="0" presId="urn:microsoft.com/office/officeart/2018/5/layout/IconCircleLabelList"/>
    <dgm:cxn modelId="{BD9A69F0-F87F-4FEC-93B9-C84714968D35}" type="presParOf" srcId="{4731AB0B-D455-4DEC-AD4A-D12684774A68}" destId="{2B344F89-C848-4887-AA65-1A99CEC492FB}" srcOrd="2" destOrd="0" presId="urn:microsoft.com/office/officeart/2018/5/layout/IconCircleLabelList"/>
    <dgm:cxn modelId="{D03D7FCB-54EC-4974-B275-2E3F8C3897CC}" type="presParOf" srcId="{4731AB0B-D455-4DEC-AD4A-D12684774A68}" destId="{4B451F30-E6FC-4845-9897-6AE60718CB2D}" srcOrd="3" destOrd="0" presId="urn:microsoft.com/office/officeart/2018/5/layout/IconCircleLabelList"/>
    <dgm:cxn modelId="{C2D7A48A-B593-4212-91D8-FBC335E2699A}" type="presParOf" srcId="{13A9F6E3-01FA-4AF6-BACF-7CB45F1C3D1D}" destId="{A70D9EB6-EA7F-4091-B5B9-318215A2449C}" srcOrd="1" destOrd="0" presId="urn:microsoft.com/office/officeart/2018/5/layout/IconCircleLabelList"/>
    <dgm:cxn modelId="{397C9786-C700-469D-BB14-D993789AB8F6}" type="presParOf" srcId="{13A9F6E3-01FA-4AF6-BACF-7CB45F1C3D1D}" destId="{DE5AEC40-56E6-47AB-90BA-2B4140109C07}" srcOrd="2" destOrd="0" presId="urn:microsoft.com/office/officeart/2018/5/layout/IconCircleLabelList"/>
    <dgm:cxn modelId="{BBC65D39-C6C3-4FD3-942B-BE8DE4C70392}" type="presParOf" srcId="{DE5AEC40-56E6-47AB-90BA-2B4140109C07}" destId="{EF63090F-3AA0-4C52-AAD4-0CA2054B8D87}" srcOrd="0" destOrd="0" presId="urn:microsoft.com/office/officeart/2018/5/layout/IconCircleLabelList"/>
    <dgm:cxn modelId="{29CA1BD6-B950-4BA8-8125-78F319F4FE9C}" type="presParOf" srcId="{DE5AEC40-56E6-47AB-90BA-2B4140109C07}" destId="{29D559F4-C295-43A0-9CFF-F7C8AE02F9F5}" srcOrd="1" destOrd="0" presId="urn:microsoft.com/office/officeart/2018/5/layout/IconCircleLabelList"/>
    <dgm:cxn modelId="{21BC1506-3F51-4A85-B2F4-51663B722DE9}" type="presParOf" srcId="{DE5AEC40-56E6-47AB-90BA-2B4140109C07}" destId="{56C9A9BD-E41B-4C90-8A30-03492B2DD2DA}" srcOrd="2" destOrd="0" presId="urn:microsoft.com/office/officeart/2018/5/layout/IconCircleLabelList"/>
    <dgm:cxn modelId="{9CB9E8AA-5624-48EB-BF60-E4B6302E55E3}" type="presParOf" srcId="{DE5AEC40-56E6-47AB-90BA-2B4140109C07}" destId="{8876026D-84C7-42C5-B16E-37DB36C38452}" srcOrd="3" destOrd="0" presId="urn:microsoft.com/office/officeart/2018/5/layout/IconCircleLabelList"/>
    <dgm:cxn modelId="{37CF6696-D0E4-4ABA-B13D-BFD9F663CE36}" type="presParOf" srcId="{13A9F6E3-01FA-4AF6-BACF-7CB45F1C3D1D}" destId="{6C06A773-BBAC-4A10-8A6A-49B24BF5183C}" srcOrd="3" destOrd="0" presId="urn:microsoft.com/office/officeart/2018/5/layout/IconCircleLabelList"/>
    <dgm:cxn modelId="{E6BE860D-5AEE-43AE-82FE-BB8579ED3F5D}" type="presParOf" srcId="{13A9F6E3-01FA-4AF6-BACF-7CB45F1C3D1D}" destId="{09A79F76-4B08-4323-8A03-656B3FC1BB3C}" srcOrd="4" destOrd="0" presId="urn:microsoft.com/office/officeart/2018/5/layout/IconCircleLabelList"/>
    <dgm:cxn modelId="{B365F263-B37F-4892-B015-BE9E4FFF689B}" type="presParOf" srcId="{09A79F76-4B08-4323-8A03-656B3FC1BB3C}" destId="{0B75006A-9F8C-4C25-A888-82C6331B7B4E}" srcOrd="0" destOrd="0" presId="urn:microsoft.com/office/officeart/2018/5/layout/IconCircleLabelList"/>
    <dgm:cxn modelId="{46B1A687-E503-4BAB-A9FC-FBFF738BFE1F}" type="presParOf" srcId="{09A79F76-4B08-4323-8A03-656B3FC1BB3C}" destId="{F89E6602-5A9C-4476-BC16-8E4A9384EB44}" srcOrd="1" destOrd="0" presId="urn:microsoft.com/office/officeart/2018/5/layout/IconCircleLabelList"/>
    <dgm:cxn modelId="{5729DEC2-2889-4435-92F9-5E239E81963B}" type="presParOf" srcId="{09A79F76-4B08-4323-8A03-656B3FC1BB3C}" destId="{C6D44CC7-6678-44E5-AA7D-6DFB3B15CB7F}" srcOrd="2" destOrd="0" presId="urn:microsoft.com/office/officeart/2018/5/layout/IconCircleLabelList"/>
    <dgm:cxn modelId="{5817D803-CC2C-4695-8B26-E58ED3B2598E}" type="presParOf" srcId="{09A79F76-4B08-4323-8A03-656B3FC1BB3C}" destId="{34A57CEF-1B03-4BFB-B50B-9ECF1179588C}" srcOrd="3" destOrd="0" presId="urn:microsoft.com/office/officeart/2018/5/layout/IconCircleLabelList"/>
    <dgm:cxn modelId="{0BECFCFB-57C1-4154-A3EB-22305E6FBA5A}" type="presParOf" srcId="{13A9F6E3-01FA-4AF6-BACF-7CB45F1C3D1D}" destId="{1DA01884-4EFF-4F25-AE02-6869EE413743}" srcOrd="5" destOrd="0" presId="urn:microsoft.com/office/officeart/2018/5/layout/IconCircleLabelList"/>
    <dgm:cxn modelId="{9098B19B-12DA-4DD9-B42E-91691EB8878D}" type="presParOf" srcId="{13A9F6E3-01FA-4AF6-BACF-7CB45F1C3D1D}" destId="{C1DCDD28-BB7D-4B72-9BB6-75200BEB5DC8}" srcOrd="6" destOrd="0" presId="urn:microsoft.com/office/officeart/2018/5/layout/IconCircleLabelList"/>
    <dgm:cxn modelId="{DDA2953A-9843-4BDA-B73C-968B831893C8}" type="presParOf" srcId="{C1DCDD28-BB7D-4B72-9BB6-75200BEB5DC8}" destId="{BE6C5A5A-F44D-455D-A192-654FE0BFBEAB}" srcOrd="0" destOrd="0" presId="urn:microsoft.com/office/officeart/2018/5/layout/IconCircleLabelList"/>
    <dgm:cxn modelId="{67664EB9-90C7-4A67-9F57-4B9258F2172E}" type="presParOf" srcId="{C1DCDD28-BB7D-4B72-9BB6-75200BEB5DC8}" destId="{F2BFCEAE-57DA-4A1E-B4F9-AE072F64073E}" srcOrd="1" destOrd="0" presId="urn:microsoft.com/office/officeart/2018/5/layout/IconCircleLabelList"/>
    <dgm:cxn modelId="{6F4E7957-579D-43DD-9741-90DEBCCC5D13}" type="presParOf" srcId="{C1DCDD28-BB7D-4B72-9BB6-75200BEB5DC8}" destId="{3E51D379-424B-4F24-A03E-C1C5A54204EB}" srcOrd="2" destOrd="0" presId="urn:microsoft.com/office/officeart/2018/5/layout/IconCircleLabelList"/>
    <dgm:cxn modelId="{397E7EE9-F6F9-4893-A966-DC5A8AD71B3B}" type="presParOf" srcId="{C1DCDD28-BB7D-4B72-9BB6-75200BEB5DC8}" destId="{6C3F04D0-4C4F-44EB-BEE1-48A3165536F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B9F9EF-3ADB-4EB8-BBF7-28ACDED379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5_2" csCatId="accent5" phldr="1"/>
      <dgm:spPr/>
      <dgm:t>
        <a:bodyPr/>
        <a:lstStyle/>
        <a:p>
          <a:endParaRPr lang="en-US"/>
        </a:p>
      </dgm:t>
    </dgm:pt>
    <dgm:pt modelId="{70A3AA77-3B28-4631-BC18-3C6ADD6A376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UK: Direct, Explicit, Task-Focused</a:t>
          </a:r>
        </a:p>
      </dgm:t>
    </dgm:pt>
    <dgm:pt modelId="{2C43851B-2FD4-484E-A24D-29D875CCC4BF}" type="parTrans" cxnId="{C96E5329-B235-4F99-932C-FD04383195DB}">
      <dgm:prSet/>
      <dgm:spPr/>
      <dgm:t>
        <a:bodyPr/>
        <a:lstStyle/>
        <a:p>
          <a:endParaRPr lang="en-US"/>
        </a:p>
      </dgm:t>
    </dgm:pt>
    <dgm:pt modelId="{791A3959-0B7E-456B-82BD-4972E5726F07}" type="sibTrans" cxnId="{C96E5329-B235-4F99-932C-FD04383195DB}">
      <dgm:prSet/>
      <dgm:spPr/>
      <dgm:t>
        <a:bodyPr/>
        <a:lstStyle/>
        <a:p>
          <a:endParaRPr lang="en-US"/>
        </a:p>
      </dgm:t>
    </dgm:pt>
    <dgm:pt modelId="{03B31725-C014-4DDD-A668-54F968D0637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China: Indirect, Relationship-Focused, High-Context</a:t>
          </a:r>
        </a:p>
      </dgm:t>
    </dgm:pt>
    <dgm:pt modelId="{2ADC6241-5F07-4EFD-A631-AD517F7D6CE7}" type="parTrans" cxnId="{7A1393B9-69C3-483F-90F8-F03BC9AD8C9B}">
      <dgm:prSet/>
      <dgm:spPr/>
      <dgm:t>
        <a:bodyPr/>
        <a:lstStyle/>
        <a:p>
          <a:endParaRPr lang="en-US"/>
        </a:p>
      </dgm:t>
    </dgm:pt>
    <dgm:pt modelId="{88C8A49A-95E3-4455-B278-CC4D5BD0DB0A}" type="sibTrans" cxnId="{7A1393B9-69C3-483F-90F8-F03BC9AD8C9B}">
      <dgm:prSet/>
      <dgm:spPr/>
      <dgm:t>
        <a:bodyPr/>
        <a:lstStyle/>
        <a:p>
          <a:endParaRPr lang="en-US"/>
        </a:p>
      </dgm:t>
    </dgm:pt>
    <dgm:pt modelId="{B93A7946-8902-4CBE-A95F-AAEF1DDF4DF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Risks: Misunderstandings, silence misinterpreted as agreement.</a:t>
          </a:r>
        </a:p>
      </dgm:t>
    </dgm:pt>
    <dgm:pt modelId="{1A94EB28-0D31-4C34-A1D7-368B78F04CD8}" type="parTrans" cxnId="{2F09A01C-5EE3-4C27-856C-7361A8709133}">
      <dgm:prSet/>
      <dgm:spPr/>
      <dgm:t>
        <a:bodyPr/>
        <a:lstStyle/>
        <a:p>
          <a:endParaRPr lang="en-US"/>
        </a:p>
      </dgm:t>
    </dgm:pt>
    <dgm:pt modelId="{55398275-EF06-4545-A9F8-AA07BE2020FA}" type="sibTrans" cxnId="{2F09A01C-5EE3-4C27-856C-7361A8709133}">
      <dgm:prSet/>
      <dgm:spPr/>
      <dgm:t>
        <a:bodyPr/>
        <a:lstStyle/>
        <a:p>
          <a:endParaRPr lang="en-US"/>
        </a:p>
      </dgm:t>
    </dgm:pt>
    <dgm:pt modelId="{B434CCC1-D70E-4D5B-88CD-9E050162AC97}" type="pres">
      <dgm:prSet presAssocID="{34B9F9EF-3ADB-4EB8-BBF7-28ACDED379F3}" presName="root" presStyleCnt="0">
        <dgm:presLayoutVars>
          <dgm:dir/>
          <dgm:resizeHandles val="exact"/>
        </dgm:presLayoutVars>
      </dgm:prSet>
      <dgm:spPr/>
    </dgm:pt>
    <dgm:pt modelId="{545CF54C-5628-439B-AC51-4D50AF903F85}" type="pres">
      <dgm:prSet presAssocID="{70A3AA77-3B28-4631-BC18-3C6ADD6A3765}" presName="compNode" presStyleCnt="0"/>
      <dgm:spPr/>
    </dgm:pt>
    <dgm:pt modelId="{CD84965A-BA9C-432D-9CB5-1EF8282154F7}" type="pres">
      <dgm:prSet presAssocID="{70A3AA77-3B28-4631-BC18-3C6ADD6A3765}" presName="bgRect" presStyleLbl="bgShp" presStyleIdx="0" presStyleCnt="3"/>
      <dgm:spPr/>
    </dgm:pt>
    <dgm:pt modelId="{64637CDC-E2B2-4CBD-A854-030109F983EF}" type="pres">
      <dgm:prSet presAssocID="{70A3AA77-3B28-4631-BC18-3C6ADD6A376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DEF8740-2BA0-4594-8E5F-F6223B847738}" type="pres">
      <dgm:prSet presAssocID="{70A3AA77-3B28-4631-BC18-3C6ADD6A3765}" presName="spaceRect" presStyleCnt="0"/>
      <dgm:spPr/>
    </dgm:pt>
    <dgm:pt modelId="{AF95B36B-E475-4E26-97D8-D47BA239379E}" type="pres">
      <dgm:prSet presAssocID="{70A3AA77-3B28-4631-BC18-3C6ADD6A3765}" presName="parTx" presStyleLbl="revTx" presStyleIdx="0" presStyleCnt="3">
        <dgm:presLayoutVars>
          <dgm:chMax val="0"/>
          <dgm:chPref val="0"/>
        </dgm:presLayoutVars>
      </dgm:prSet>
      <dgm:spPr/>
    </dgm:pt>
    <dgm:pt modelId="{95F76467-4AC1-4AD2-B47B-E22731EEA4E9}" type="pres">
      <dgm:prSet presAssocID="{791A3959-0B7E-456B-82BD-4972E5726F07}" presName="sibTrans" presStyleCnt="0"/>
      <dgm:spPr/>
    </dgm:pt>
    <dgm:pt modelId="{BD1181A0-41F4-425C-8E0B-5F015307154E}" type="pres">
      <dgm:prSet presAssocID="{03B31725-C014-4DDD-A668-54F968D0637F}" presName="compNode" presStyleCnt="0"/>
      <dgm:spPr/>
    </dgm:pt>
    <dgm:pt modelId="{B6F3DFF0-6032-4B1B-97D5-2E239E073E74}" type="pres">
      <dgm:prSet presAssocID="{03B31725-C014-4DDD-A668-54F968D0637F}" presName="bgRect" presStyleLbl="bgShp" presStyleIdx="1" presStyleCnt="3"/>
      <dgm:spPr/>
    </dgm:pt>
    <dgm:pt modelId="{650FEABE-7AA1-4B97-9F0C-6AB70AD258DA}" type="pres">
      <dgm:prSet presAssocID="{03B31725-C014-4DDD-A668-54F968D0637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CF3BA429-6BED-4A3F-AB89-77BB52FF48D2}" type="pres">
      <dgm:prSet presAssocID="{03B31725-C014-4DDD-A668-54F968D0637F}" presName="spaceRect" presStyleCnt="0"/>
      <dgm:spPr/>
    </dgm:pt>
    <dgm:pt modelId="{067A0E18-1E0B-4282-82B1-BB587B4B40E9}" type="pres">
      <dgm:prSet presAssocID="{03B31725-C014-4DDD-A668-54F968D0637F}" presName="parTx" presStyleLbl="revTx" presStyleIdx="1" presStyleCnt="3">
        <dgm:presLayoutVars>
          <dgm:chMax val="0"/>
          <dgm:chPref val="0"/>
        </dgm:presLayoutVars>
      </dgm:prSet>
      <dgm:spPr/>
    </dgm:pt>
    <dgm:pt modelId="{B5529E4E-7D10-42C2-84DC-F98648A82E76}" type="pres">
      <dgm:prSet presAssocID="{88C8A49A-95E3-4455-B278-CC4D5BD0DB0A}" presName="sibTrans" presStyleCnt="0"/>
      <dgm:spPr/>
    </dgm:pt>
    <dgm:pt modelId="{C9B341CF-6FBA-43BB-8EA5-40C7D920A5C3}" type="pres">
      <dgm:prSet presAssocID="{B93A7946-8902-4CBE-A95F-AAEF1DDF4DF0}" presName="compNode" presStyleCnt="0"/>
      <dgm:spPr/>
    </dgm:pt>
    <dgm:pt modelId="{07801B3C-85CA-45F9-A6B8-0791D49EB7BD}" type="pres">
      <dgm:prSet presAssocID="{B93A7946-8902-4CBE-A95F-AAEF1DDF4DF0}" presName="bgRect" presStyleLbl="bgShp" presStyleIdx="2" presStyleCnt="3"/>
      <dgm:spPr/>
    </dgm:pt>
    <dgm:pt modelId="{844AA7BB-ABCB-417E-979E-0F1198DC8E8C}" type="pres">
      <dgm:prSet presAssocID="{B93A7946-8902-4CBE-A95F-AAEF1DDF4DF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2D73080C-5C79-4F80-912E-03E89409038D}" type="pres">
      <dgm:prSet presAssocID="{B93A7946-8902-4CBE-A95F-AAEF1DDF4DF0}" presName="spaceRect" presStyleCnt="0"/>
      <dgm:spPr/>
    </dgm:pt>
    <dgm:pt modelId="{F8D3433C-AA58-408F-9CF3-1952257A13C3}" type="pres">
      <dgm:prSet presAssocID="{B93A7946-8902-4CBE-A95F-AAEF1DDF4DF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666CB0B-6468-47B4-9D95-687482C37055}" type="presOf" srcId="{70A3AA77-3B28-4631-BC18-3C6ADD6A3765}" destId="{AF95B36B-E475-4E26-97D8-D47BA239379E}" srcOrd="0" destOrd="0" presId="urn:microsoft.com/office/officeart/2018/2/layout/IconVerticalSolidList"/>
    <dgm:cxn modelId="{E9FBB31B-0FC8-4391-9522-8BE87DA6BA3C}" type="presOf" srcId="{34B9F9EF-3ADB-4EB8-BBF7-28ACDED379F3}" destId="{B434CCC1-D70E-4D5B-88CD-9E050162AC97}" srcOrd="0" destOrd="0" presId="urn:microsoft.com/office/officeart/2018/2/layout/IconVerticalSolidList"/>
    <dgm:cxn modelId="{2F09A01C-5EE3-4C27-856C-7361A8709133}" srcId="{34B9F9EF-3ADB-4EB8-BBF7-28ACDED379F3}" destId="{B93A7946-8902-4CBE-A95F-AAEF1DDF4DF0}" srcOrd="2" destOrd="0" parTransId="{1A94EB28-0D31-4C34-A1D7-368B78F04CD8}" sibTransId="{55398275-EF06-4545-A9F8-AA07BE2020FA}"/>
    <dgm:cxn modelId="{C96E5329-B235-4F99-932C-FD04383195DB}" srcId="{34B9F9EF-3ADB-4EB8-BBF7-28ACDED379F3}" destId="{70A3AA77-3B28-4631-BC18-3C6ADD6A3765}" srcOrd="0" destOrd="0" parTransId="{2C43851B-2FD4-484E-A24D-29D875CCC4BF}" sibTransId="{791A3959-0B7E-456B-82BD-4972E5726F07}"/>
    <dgm:cxn modelId="{8F1AB737-E494-4D6E-B526-CAC47ACC7B13}" type="presOf" srcId="{B93A7946-8902-4CBE-A95F-AAEF1DDF4DF0}" destId="{F8D3433C-AA58-408F-9CF3-1952257A13C3}" srcOrd="0" destOrd="0" presId="urn:microsoft.com/office/officeart/2018/2/layout/IconVerticalSolidList"/>
    <dgm:cxn modelId="{7A1393B9-69C3-483F-90F8-F03BC9AD8C9B}" srcId="{34B9F9EF-3ADB-4EB8-BBF7-28ACDED379F3}" destId="{03B31725-C014-4DDD-A668-54F968D0637F}" srcOrd="1" destOrd="0" parTransId="{2ADC6241-5F07-4EFD-A631-AD517F7D6CE7}" sibTransId="{88C8A49A-95E3-4455-B278-CC4D5BD0DB0A}"/>
    <dgm:cxn modelId="{44BE5BE5-D693-4AED-8CD8-4BE47237B894}" type="presOf" srcId="{03B31725-C014-4DDD-A668-54F968D0637F}" destId="{067A0E18-1E0B-4282-82B1-BB587B4B40E9}" srcOrd="0" destOrd="0" presId="urn:microsoft.com/office/officeart/2018/2/layout/IconVerticalSolidList"/>
    <dgm:cxn modelId="{765241B6-E617-408F-984B-607D99B7B412}" type="presParOf" srcId="{B434CCC1-D70E-4D5B-88CD-9E050162AC97}" destId="{545CF54C-5628-439B-AC51-4D50AF903F85}" srcOrd="0" destOrd="0" presId="urn:microsoft.com/office/officeart/2018/2/layout/IconVerticalSolidList"/>
    <dgm:cxn modelId="{C6BEC425-B2C9-47C6-B5CF-3CA19CD6B08A}" type="presParOf" srcId="{545CF54C-5628-439B-AC51-4D50AF903F85}" destId="{CD84965A-BA9C-432D-9CB5-1EF8282154F7}" srcOrd="0" destOrd="0" presId="urn:microsoft.com/office/officeart/2018/2/layout/IconVerticalSolidList"/>
    <dgm:cxn modelId="{4BB03B3C-0A06-41BE-978A-432AEAA396F3}" type="presParOf" srcId="{545CF54C-5628-439B-AC51-4D50AF903F85}" destId="{64637CDC-E2B2-4CBD-A854-030109F983EF}" srcOrd="1" destOrd="0" presId="urn:microsoft.com/office/officeart/2018/2/layout/IconVerticalSolidList"/>
    <dgm:cxn modelId="{89A70DA1-3DF2-4FAF-B71E-15F81FD83FFC}" type="presParOf" srcId="{545CF54C-5628-439B-AC51-4D50AF903F85}" destId="{EDEF8740-2BA0-4594-8E5F-F6223B847738}" srcOrd="2" destOrd="0" presId="urn:microsoft.com/office/officeart/2018/2/layout/IconVerticalSolidList"/>
    <dgm:cxn modelId="{08F7DB6A-0630-47C5-9865-C056914AFC64}" type="presParOf" srcId="{545CF54C-5628-439B-AC51-4D50AF903F85}" destId="{AF95B36B-E475-4E26-97D8-D47BA239379E}" srcOrd="3" destOrd="0" presId="urn:microsoft.com/office/officeart/2018/2/layout/IconVerticalSolidList"/>
    <dgm:cxn modelId="{A41DA755-1EA2-486B-94A5-1B24C7E37BDE}" type="presParOf" srcId="{B434CCC1-D70E-4D5B-88CD-9E050162AC97}" destId="{95F76467-4AC1-4AD2-B47B-E22731EEA4E9}" srcOrd="1" destOrd="0" presId="urn:microsoft.com/office/officeart/2018/2/layout/IconVerticalSolidList"/>
    <dgm:cxn modelId="{BE2ACDA3-4C93-448B-A274-9F6BDC5F4CC5}" type="presParOf" srcId="{B434CCC1-D70E-4D5B-88CD-9E050162AC97}" destId="{BD1181A0-41F4-425C-8E0B-5F015307154E}" srcOrd="2" destOrd="0" presId="urn:microsoft.com/office/officeart/2018/2/layout/IconVerticalSolidList"/>
    <dgm:cxn modelId="{27D1D5BE-4597-4D69-8E01-2DD213E03A63}" type="presParOf" srcId="{BD1181A0-41F4-425C-8E0B-5F015307154E}" destId="{B6F3DFF0-6032-4B1B-97D5-2E239E073E74}" srcOrd="0" destOrd="0" presId="urn:microsoft.com/office/officeart/2018/2/layout/IconVerticalSolidList"/>
    <dgm:cxn modelId="{11F7F234-CC58-4DFE-84F0-B4D16BFE7923}" type="presParOf" srcId="{BD1181A0-41F4-425C-8E0B-5F015307154E}" destId="{650FEABE-7AA1-4B97-9F0C-6AB70AD258DA}" srcOrd="1" destOrd="0" presId="urn:microsoft.com/office/officeart/2018/2/layout/IconVerticalSolidList"/>
    <dgm:cxn modelId="{CD4CF463-46B9-4234-94C1-E2641B559B5A}" type="presParOf" srcId="{BD1181A0-41F4-425C-8E0B-5F015307154E}" destId="{CF3BA429-6BED-4A3F-AB89-77BB52FF48D2}" srcOrd="2" destOrd="0" presId="urn:microsoft.com/office/officeart/2018/2/layout/IconVerticalSolidList"/>
    <dgm:cxn modelId="{8E0C3EBA-8654-4B36-8C7D-07556ED75415}" type="presParOf" srcId="{BD1181A0-41F4-425C-8E0B-5F015307154E}" destId="{067A0E18-1E0B-4282-82B1-BB587B4B40E9}" srcOrd="3" destOrd="0" presId="urn:microsoft.com/office/officeart/2018/2/layout/IconVerticalSolidList"/>
    <dgm:cxn modelId="{3DEB62EE-59B4-43CC-8A21-2B76BA54B38B}" type="presParOf" srcId="{B434CCC1-D70E-4D5B-88CD-9E050162AC97}" destId="{B5529E4E-7D10-42C2-84DC-F98648A82E76}" srcOrd="3" destOrd="0" presId="urn:microsoft.com/office/officeart/2018/2/layout/IconVerticalSolidList"/>
    <dgm:cxn modelId="{BA13C56E-D133-48F5-8EFA-8A27C299C4A2}" type="presParOf" srcId="{B434CCC1-D70E-4D5B-88CD-9E050162AC97}" destId="{C9B341CF-6FBA-43BB-8EA5-40C7D920A5C3}" srcOrd="4" destOrd="0" presId="urn:microsoft.com/office/officeart/2018/2/layout/IconVerticalSolidList"/>
    <dgm:cxn modelId="{23D5C379-00A4-421A-B8A3-742BFE0C845C}" type="presParOf" srcId="{C9B341CF-6FBA-43BB-8EA5-40C7D920A5C3}" destId="{07801B3C-85CA-45F9-A6B8-0791D49EB7BD}" srcOrd="0" destOrd="0" presId="urn:microsoft.com/office/officeart/2018/2/layout/IconVerticalSolidList"/>
    <dgm:cxn modelId="{4EEB2107-1289-400B-8351-1AC0FDB97887}" type="presParOf" srcId="{C9B341CF-6FBA-43BB-8EA5-40C7D920A5C3}" destId="{844AA7BB-ABCB-417E-979E-0F1198DC8E8C}" srcOrd="1" destOrd="0" presId="urn:microsoft.com/office/officeart/2018/2/layout/IconVerticalSolidList"/>
    <dgm:cxn modelId="{84AB1CDD-0108-4FAC-8FF3-91E2C6A33E63}" type="presParOf" srcId="{C9B341CF-6FBA-43BB-8EA5-40C7D920A5C3}" destId="{2D73080C-5C79-4F80-912E-03E89409038D}" srcOrd="2" destOrd="0" presId="urn:microsoft.com/office/officeart/2018/2/layout/IconVerticalSolidList"/>
    <dgm:cxn modelId="{BB528C90-33EE-4671-A8B0-D0F104A96B9A}" type="presParOf" srcId="{C9B341CF-6FBA-43BB-8EA5-40C7D920A5C3}" destId="{F8D3433C-AA58-408F-9CF3-1952257A13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0C1D04-D612-425C-9F02-E57E054BF53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A033E0A-88CC-40BB-833B-0BA1D3EAB1FC}">
      <dgm:prSet custT="1"/>
      <dgm:spPr/>
      <dgm:t>
        <a:bodyPr/>
        <a:lstStyle/>
        <a:p>
          <a:r>
            <a:rPr lang="en-US" sz="1600"/>
            <a:t>• Build Guanxi</a:t>
          </a:r>
        </a:p>
      </dgm:t>
    </dgm:pt>
    <dgm:pt modelId="{9310F7EB-5296-49DD-A924-7A3124FBBB25}" type="parTrans" cxnId="{80AA3A7B-20C7-4E24-8FF5-0FBD56393B61}">
      <dgm:prSet/>
      <dgm:spPr/>
      <dgm:t>
        <a:bodyPr/>
        <a:lstStyle/>
        <a:p>
          <a:endParaRPr lang="en-US"/>
        </a:p>
      </dgm:t>
    </dgm:pt>
    <dgm:pt modelId="{C88B7056-A8BF-4342-AD53-7E8556B97F9A}" type="sibTrans" cxnId="{80AA3A7B-20C7-4E24-8FF5-0FBD56393B61}">
      <dgm:prSet/>
      <dgm:spPr/>
      <dgm:t>
        <a:bodyPr/>
        <a:lstStyle/>
        <a:p>
          <a:endParaRPr lang="en-US"/>
        </a:p>
      </dgm:t>
    </dgm:pt>
    <dgm:pt modelId="{91600FF7-4023-4EE2-A0B2-F43A99927D37}">
      <dgm:prSet custT="1"/>
      <dgm:spPr/>
      <dgm:t>
        <a:bodyPr/>
        <a:lstStyle/>
        <a:p>
          <a:r>
            <a:rPr lang="en-US" sz="1600"/>
            <a:t>• Show Respect</a:t>
          </a:r>
        </a:p>
      </dgm:t>
    </dgm:pt>
    <dgm:pt modelId="{053AE8E2-C16C-41DD-9E32-DC2FC949EACB}" type="parTrans" cxnId="{E3773A00-2FEA-43D1-9FDA-300D091198FA}">
      <dgm:prSet/>
      <dgm:spPr/>
      <dgm:t>
        <a:bodyPr/>
        <a:lstStyle/>
        <a:p>
          <a:endParaRPr lang="en-US"/>
        </a:p>
      </dgm:t>
    </dgm:pt>
    <dgm:pt modelId="{F430219F-17F3-4C89-B1A4-4B9D6774339C}" type="sibTrans" cxnId="{E3773A00-2FEA-43D1-9FDA-300D091198FA}">
      <dgm:prSet/>
      <dgm:spPr/>
      <dgm:t>
        <a:bodyPr/>
        <a:lstStyle/>
        <a:p>
          <a:endParaRPr lang="en-US"/>
        </a:p>
      </dgm:t>
    </dgm:pt>
    <dgm:pt modelId="{E6E5171A-C4E0-4331-928F-DEF55B02674A}">
      <dgm:prSet custT="1"/>
      <dgm:spPr/>
      <dgm:t>
        <a:bodyPr/>
        <a:lstStyle/>
        <a:p>
          <a:r>
            <a:rPr lang="en-US" sz="1600"/>
            <a:t>• Protect Face</a:t>
          </a:r>
        </a:p>
      </dgm:t>
    </dgm:pt>
    <dgm:pt modelId="{47B77B61-1CEC-48DB-92D7-FAFD8FFA0390}" type="parTrans" cxnId="{A75C1DE7-A7F4-49B7-ACD5-FBD160E09F31}">
      <dgm:prSet/>
      <dgm:spPr/>
      <dgm:t>
        <a:bodyPr/>
        <a:lstStyle/>
        <a:p>
          <a:endParaRPr lang="en-US"/>
        </a:p>
      </dgm:t>
    </dgm:pt>
    <dgm:pt modelId="{A02FA514-FE65-4F36-A08A-4BE36BAEFF5F}" type="sibTrans" cxnId="{A75C1DE7-A7F4-49B7-ACD5-FBD160E09F31}">
      <dgm:prSet/>
      <dgm:spPr/>
      <dgm:t>
        <a:bodyPr/>
        <a:lstStyle/>
        <a:p>
          <a:endParaRPr lang="en-US"/>
        </a:p>
      </dgm:t>
    </dgm:pt>
    <dgm:pt modelId="{0CC92661-34E2-49A6-B722-4A21282D202F}">
      <dgm:prSet custT="1"/>
      <dgm:spPr/>
      <dgm:t>
        <a:bodyPr/>
        <a:lstStyle/>
        <a:p>
          <a:r>
            <a:rPr lang="en-US" sz="1600"/>
            <a:t>• Be Patient</a:t>
          </a:r>
        </a:p>
      </dgm:t>
    </dgm:pt>
    <dgm:pt modelId="{EDF08EFC-4084-4557-BF3F-1B6F37A1BD39}" type="parTrans" cxnId="{2596B985-3150-4343-A619-AA3BFA82845A}">
      <dgm:prSet/>
      <dgm:spPr/>
      <dgm:t>
        <a:bodyPr/>
        <a:lstStyle/>
        <a:p>
          <a:endParaRPr lang="en-US"/>
        </a:p>
      </dgm:t>
    </dgm:pt>
    <dgm:pt modelId="{DDD86F12-3BD2-4A06-8D69-B37CC762B6A5}" type="sibTrans" cxnId="{2596B985-3150-4343-A619-AA3BFA82845A}">
      <dgm:prSet/>
      <dgm:spPr/>
      <dgm:t>
        <a:bodyPr/>
        <a:lstStyle/>
        <a:p>
          <a:endParaRPr lang="en-US"/>
        </a:p>
      </dgm:t>
    </dgm:pt>
    <dgm:pt modelId="{BA8B1981-0DF5-4EBF-B993-4096F86D7A4B}">
      <dgm:prSet custT="1"/>
      <dgm:spPr/>
      <dgm:t>
        <a:bodyPr/>
        <a:lstStyle/>
        <a:p>
          <a:r>
            <a:rPr lang="en-US" sz="1600"/>
            <a:t>• Focus on Long-Term Partnership</a:t>
          </a:r>
        </a:p>
      </dgm:t>
    </dgm:pt>
    <dgm:pt modelId="{0E366D8A-8E20-43BF-8DC8-8B343A33D477}" type="parTrans" cxnId="{F72BBFB8-95F7-4DF1-ABF8-515E79834210}">
      <dgm:prSet/>
      <dgm:spPr/>
      <dgm:t>
        <a:bodyPr/>
        <a:lstStyle/>
        <a:p>
          <a:endParaRPr lang="en-US"/>
        </a:p>
      </dgm:t>
    </dgm:pt>
    <dgm:pt modelId="{64EDC5B3-B8F3-4F81-96CD-EFE6C9BE0171}" type="sibTrans" cxnId="{F72BBFB8-95F7-4DF1-ABF8-515E79834210}">
      <dgm:prSet/>
      <dgm:spPr/>
      <dgm:t>
        <a:bodyPr/>
        <a:lstStyle/>
        <a:p>
          <a:endParaRPr lang="en-US"/>
        </a:p>
      </dgm:t>
    </dgm:pt>
    <dgm:pt modelId="{9E14412B-2020-4D51-B8EF-0913876289C5}" type="pres">
      <dgm:prSet presAssocID="{A80C1D04-D612-425C-9F02-E57E054BF537}" presName="linear" presStyleCnt="0">
        <dgm:presLayoutVars>
          <dgm:animLvl val="lvl"/>
          <dgm:resizeHandles val="exact"/>
        </dgm:presLayoutVars>
      </dgm:prSet>
      <dgm:spPr/>
    </dgm:pt>
    <dgm:pt modelId="{58B5A6F1-F878-4EBC-9768-56F89EE73C36}" type="pres">
      <dgm:prSet presAssocID="{4A033E0A-88CC-40BB-833B-0BA1D3EAB1F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154D815-2DA6-4BC6-8966-8719F5C1D8F6}" type="pres">
      <dgm:prSet presAssocID="{C88B7056-A8BF-4342-AD53-7E8556B97F9A}" presName="spacer" presStyleCnt="0"/>
      <dgm:spPr/>
    </dgm:pt>
    <dgm:pt modelId="{528D859C-70CE-4593-95B3-B4966E06798C}" type="pres">
      <dgm:prSet presAssocID="{91600FF7-4023-4EE2-A0B2-F43A99927D3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14B9746-A385-4109-898D-DF871B1FB88F}" type="pres">
      <dgm:prSet presAssocID="{F430219F-17F3-4C89-B1A4-4B9D6774339C}" presName="spacer" presStyleCnt="0"/>
      <dgm:spPr/>
    </dgm:pt>
    <dgm:pt modelId="{495298DF-5E33-4118-8F78-FC33CB6E7A35}" type="pres">
      <dgm:prSet presAssocID="{E6E5171A-C4E0-4331-928F-DEF55B02674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08CEF13-845F-446F-8710-8131BB299EB2}" type="pres">
      <dgm:prSet presAssocID="{A02FA514-FE65-4F36-A08A-4BE36BAEFF5F}" presName="spacer" presStyleCnt="0"/>
      <dgm:spPr/>
    </dgm:pt>
    <dgm:pt modelId="{E9A8AC6C-FA7F-40A3-8BBC-89B045602F3E}" type="pres">
      <dgm:prSet presAssocID="{0CC92661-34E2-49A6-B722-4A21282D202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E364F19-E8BB-453E-B495-83FF4FFD68D6}" type="pres">
      <dgm:prSet presAssocID="{DDD86F12-3BD2-4A06-8D69-B37CC762B6A5}" presName="spacer" presStyleCnt="0"/>
      <dgm:spPr/>
    </dgm:pt>
    <dgm:pt modelId="{A2F03B62-A402-4B60-BA8F-7E3F3EFC5401}" type="pres">
      <dgm:prSet presAssocID="{BA8B1981-0DF5-4EBF-B993-4096F86D7A4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3773A00-2FEA-43D1-9FDA-300D091198FA}" srcId="{A80C1D04-D612-425C-9F02-E57E054BF537}" destId="{91600FF7-4023-4EE2-A0B2-F43A99927D37}" srcOrd="1" destOrd="0" parTransId="{053AE8E2-C16C-41DD-9E32-DC2FC949EACB}" sibTransId="{F430219F-17F3-4C89-B1A4-4B9D6774339C}"/>
    <dgm:cxn modelId="{350A691A-8EE4-4FE5-8576-CF896AC7AA69}" type="presOf" srcId="{A80C1D04-D612-425C-9F02-E57E054BF537}" destId="{9E14412B-2020-4D51-B8EF-0913876289C5}" srcOrd="0" destOrd="0" presId="urn:microsoft.com/office/officeart/2005/8/layout/vList2"/>
    <dgm:cxn modelId="{3990BD40-3470-4866-BDC1-9DE6C8FD1DAC}" type="presOf" srcId="{BA8B1981-0DF5-4EBF-B993-4096F86D7A4B}" destId="{A2F03B62-A402-4B60-BA8F-7E3F3EFC5401}" srcOrd="0" destOrd="0" presId="urn:microsoft.com/office/officeart/2005/8/layout/vList2"/>
    <dgm:cxn modelId="{B729C95C-7D3F-4A89-98CA-FE4C1A3A838B}" type="presOf" srcId="{0CC92661-34E2-49A6-B722-4A21282D202F}" destId="{E9A8AC6C-FA7F-40A3-8BBC-89B045602F3E}" srcOrd="0" destOrd="0" presId="urn:microsoft.com/office/officeart/2005/8/layout/vList2"/>
    <dgm:cxn modelId="{27A57D57-FF79-49E3-937E-3C3669BB588E}" type="presOf" srcId="{91600FF7-4023-4EE2-A0B2-F43A99927D37}" destId="{528D859C-70CE-4593-95B3-B4966E06798C}" srcOrd="0" destOrd="0" presId="urn:microsoft.com/office/officeart/2005/8/layout/vList2"/>
    <dgm:cxn modelId="{80AA3A7B-20C7-4E24-8FF5-0FBD56393B61}" srcId="{A80C1D04-D612-425C-9F02-E57E054BF537}" destId="{4A033E0A-88CC-40BB-833B-0BA1D3EAB1FC}" srcOrd="0" destOrd="0" parTransId="{9310F7EB-5296-49DD-A924-7A3124FBBB25}" sibTransId="{C88B7056-A8BF-4342-AD53-7E8556B97F9A}"/>
    <dgm:cxn modelId="{2596B985-3150-4343-A619-AA3BFA82845A}" srcId="{A80C1D04-D612-425C-9F02-E57E054BF537}" destId="{0CC92661-34E2-49A6-B722-4A21282D202F}" srcOrd="3" destOrd="0" parTransId="{EDF08EFC-4084-4557-BF3F-1B6F37A1BD39}" sibTransId="{DDD86F12-3BD2-4A06-8D69-B37CC762B6A5}"/>
    <dgm:cxn modelId="{7C9C4C9A-5E80-4B81-8CDF-A21405C68FDE}" type="presOf" srcId="{E6E5171A-C4E0-4331-928F-DEF55B02674A}" destId="{495298DF-5E33-4118-8F78-FC33CB6E7A35}" srcOrd="0" destOrd="0" presId="urn:microsoft.com/office/officeart/2005/8/layout/vList2"/>
    <dgm:cxn modelId="{F72BBFB8-95F7-4DF1-ABF8-515E79834210}" srcId="{A80C1D04-D612-425C-9F02-E57E054BF537}" destId="{BA8B1981-0DF5-4EBF-B993-4096F86D7A4B}" srcOrd="4" destOrd="0" parTransId="{0E366D8A-8E20-43BF-8DC8-8B343A33D477}" sibTransId="{64EDC5B3-B8F3-4F81-96CD-EFE6C9BE0171}"/>
    <dgm:cxn modelId="{0FB0F0BA-6F61-49B7-8353-9C33B3C5ABA5}" type="presOf" srcId="{4A033E0A-88CC-40BB-833B-0BA1D3EAB1FC}" destId="{58B5A6F1-F878-4EBC-9768-56F89EE73C36}" srcOrd="0" destOrd="0" presId="urn:microsoft.com/office/officeart/2005/8/layout/vList2"/>
    <dgm:cxn modelId="{A75C1DE7-A7F4-49B7-ACD5-FBD160E09F31}" srcId="{A80C1D04-D612-425C-9F02-E57E054BF537}" destId="{E6E5171A-C4E0-4331-928F-DEF55B02674A}" srcOrd="2" destOrd="0" parTransId="{47B77B61-1CEC-48DB-92D7-FAFD8FFA0390}" sibTransId="{A02FA514-FE65-4F36-A08A-4BE36BAEFF5F}"/>
    <dgm:cxn modelId="{B7C1640B-8528-49FA-83F4-FEB32E100812}" type="presParOf" srcId="{9E14412B-2020-4D51-B8EF-0913876289C5}" destId="{58B5A6F1-F878-4EBC-9768-56F89EE73C36}" srcOrd="0" destOrd="0" presId="urn:microsoft.com/office/officeart/2005/8/layout/vList2"/>
    <dgm:cxn modelId="{BED6A409-07A2-4463-8E0D-31D7860E2353}" type="presParOf" srcId="{9E14412B-2020-4D51-B8EF-0913876289C5}" destId="{5154D815-2DA6-4BC6-8966-8719F5C1D8F6}" srcOrd="1" destOrd="0" presId="urn:microsoft.com/office/officeart/2005/8/layout/vList2"/>
    <dgm:cxn modelId="{40012285-2FB9-4074-8561-6832A36FD70A}" type="presParOf" srcId="{9E14412B-2020-4D51-B8EF-0913876289C5}" destId="{528D859C-70CE-4593-95B3-B4966E06798C}" srcOrd="2" destOrd="0" presId="urn:microsoft.com/office/officeart/2005/8/layout/vList2"/>
    <dgm:cxn modelId="{27EAB931-1641-4E73-AF38-5906FD4A4AFA}" type="presParOf" srcId="{9E14412B-2020-4D51-B8EF-0913876289C5}" destId="{A14B9746-A385-4109-898D-DF871B1FB88F}" srcOrd="3" destOrd="0" presId="urn:microsoft.com/office/officeart/2005/8/layout/vList2"/>
    <dgm:cxn modelId="{E95C5248-9F61-4EDE-9BF9-47AC3A11019A}" type="presParOf" srcId="{9E14412B-2020-4D51-B8EF-0913876289C5}" destId="{495298DF-5E33-4118-8F78-FC33CB6E7A35}" srcOrd="4" destOrd="0" presId="urn:microsoft.com/office/officeart/2005/8/layout/vList2"/>
    <dgm:cxn modelId="{26D102CD-88D7-42AB-B588-7D354A35F40E}" type="presParOf" srcId="{9E14412B-2020-4D51-B8EF-0913876289C5}" destId="{408CEF13-845F-446F-8710-8131BB299EB2}" srcOrd="5" destOrd="0" presId="urn:microsoft.com/office/officeart/2005/8/layout/vList2"/>
    <dgm:cxn modelId="{DF26DA14-8A29-4B33-A565-67E7662E117B}" type="presParOf" srcId="{9E14412B-2020-4D51-B8EF-0913876289C5}" destId="{E9A8AC6C-FA7F-40A3-8BBC-89B045602F3E}" srcOrd="6" destOrd="0" presId="urn:microsoft.com/office/officeart/2005/8/layout/vList2"/>
    <dgm:cxn modelId="{7F33CAEA-CECB-4309-96F7-D6250ACCB4CC}" type="presParOf" srcId="{9E14412B-2020-4D51-B8EF-0913876289C5}" destId="{CE364F19-E8BB-453E-B495-83FF4FFD68D6}" srcOrd="7" destOrd="0" presId="urn:microsoft.com/office/officeart/2005/8/layout/vList2"/>
    <dgm:cxn modelId="{FD13696A-CD85-4B3B-BBC7-27E159EFE531}" type="presParOf" srcId="{9E14412B-2020-4D51-B8EF-0913876289C5}" destId="{A2F03B62-A402-4B60-BA8F-7E3F3EFC540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DABE56-3855-4613-9B64-2FBB2C24BDC6}" type="doc">
      <dgm:prSet loTypeId="urn:microsoft.com/office/officeart/2005/8/layout/vList5" loCatId="list" qsTypeId="urn:microsoft.com/office/officeart/2005/8/quickstyle/simple2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0CF5878D-83E9-46A2-8E7A-01515B1DCD14}">
      <dgm:prSet/>
      <dgm:spPr/>
      <dgm:t>
        <a:bodyPr/>
        <a:lstStyle/>
        <a:p>
          <a:r>
            <a:rPr lang="en-US"/>
            <a:t>Benefits:</a:t>
          </a:r>
        </a:p>
      </dgm:t>
    </dgm:pt>
    <dgm:pt modelId="{478A17A2-33B9-4873-9B9B-55414B1CC3CD}" type="parTrans" cxnId="{6397812F-22B2-49E2-95A1-0419AF162BB5}">
      <dgm:prSet/>
      <dgm:spPr/>
      <dgm:t>
        <a:bodyPr/>
        <a:lstStyle/>
        <a:p>
          <a:endParaRPr lang="en-US"/>
        </a:p>
      </dgm:t>
    </dgm:pt>
    <dgm:pt modelId="{7E486B7D-867D-4CD3-8941-FE1863A921AC}" type="sibTrans" cxnId="{6397812F-22B2-49E2-95A1-0419AF162BB5}">
      <dgm:prSet/>
      <dgm:spPr/>
      <dgm:t>
        <a:bodyPr/>
        <a:lstStyle/>
        <a:p>
          <a:endParaRPr lang="en-US"/>
        </a:p>
      </dgm:t>
    </dgm:pt>
    <dgm:pt modelId="{6B230517-789D-473A-82F4-285D880D271F}">
      <dgm:prSet/>
      <dgm:spPr/>
      <dgm:t>
        <a:bodyPr/>
        <a:lstStyle/>
        <a:p>
          <a:r>
            <a:rPr lang="en-US"/>
            <a:t>• Stronger Trust</a:t>
          </a:r>
        </a:p>
      </dgm:t>
    </dgm:pt>
    <dgm:pt modelId="{7CB97C6B-267A-44AA-8A1B-DA98889B31B4}" type="parTrans" cxnId="{7D02781E-B582-40E9-B476-2A200871A07E}">
      <dgm:prSet/>
      <dgm:spPr/>
      <dgm:t>
        <a:bodyPr/>
        <a:lstStyle/>
        <a:p>
          <a:endParaRPr lang="en-US"/>
        </a:p>
      </dgm:t>
    </dgm:pt>
    <dgm:pt modelId="{79E7FF1F-BAE0-4AAE-B923-A1F43A91D79B}" type="sibTrans" cxnId="{7D02781E-B582-40E9-B476-2A200871A07E}">
      <dgm:prSet/>
      <dgm:spPr/>
      <dgm:t>
        <a:bodyPr/>
        <a:lstStyle/>
        <a:p>
          <a:endParaRPr lang="en-US"/>
        </a:p>
      </dgm:t>
    </dgm:pt>
    <dgm:pt modelId="{07DB2151-0F67-44E6-9E30-53745F14C358}">
      <dgm:prSet/>
      <dgm:spPr/>
      <dgm:t>
        <a:bodyPr/>
        <a:lstStyle/>
        <a:p>
          <a:r>
            <a:rPr lang="en-US"/>
            <a:t>• Better Communication</a:t>
          </a:r>
        </a:p>
      </dgm:t>
    </dgm:pt>
    <dgm:pt modelId="{05F38C01-AA87-4782-BCEA-9D432CC24DDA}" type="parTrans" cxnId="{A83C2CA2-827E-413F-AB97-2FE3956678AC}">
      <dgm:prSet/>
      <dgm:spPr/>
      <dgm:t>
        <a:bodyPr/>
        <a:lstStyle/>
        <a:p>
          <a:endParaRPr lang="en-US"/>
        </a:p>
      </dgm:t>
    </dgm:pt>
    <dgm:pt modelId="{ED817431-2512-4A01-A357-6F3B5E482979}" type="sibTrans" cxnId="{A83C2CA2-827E-413F-AB97-2FE3956678AC}">
      <dgm:prSet/>
      <dgm:spPr/>
      <dgm:t>
        <a:bodyPr/>
        <a:lstStyle/>
        <a:p>
          <a:endParaRPr lang="en-US"/>
        </a:p>
      </dgm:t>
    </dgm:pt>
    <dgm:pt modelId="{123226B8-4433-4838-8DA2-C5098F90EF69}">
      <dgm:prSet/>
      <dgm:spPr/>
      <dgm:t>
        <a:bodyPr/>
        <a:lstStyle/>
        <a:p>
          <a:r>
            <a:rPr lang="en-US"/>
            <a:t>• Fewer Misunderstandings</a:t>
          </a:r>
        </a:p>
      </dgm:t>
    </dgm:pt>
    <dgm:pt modelId="{ED5C770E-1FA3-45EC-931C-6F2585C29CB5}" type="parTrans" cxnId="{E70B59D6-1F00-4E89-864E-4C4EC00AE30E}">
      <dgm:prSet/>
      <dgm:spPr/>
      <dgm:t>
        <a:bodyPr/>
        <a:lstStyle/>
        <a:p>
          <a:endParaRPr lang="en-US"/>
        </a:p>
      </dgm:t>
    </dgm:pt>
    <dgm:pt modelId="{2034A99A-2336-40EE-94B6-A7EB370B6FEF}" type="sibTrans" cxnId="{E70B59D6-1F00-4E89-864E-4C4EC00AE30E}">
      <dgm:prSet/>
      <dgm:spPr/>
      <dgm:t>
        <a:bodyPr/>
        <a:lstStyle/>
        <a:p>
          <a:endParaRPr lang="en-US"/>
        </a:p>
      </dgm:t>
    </dgm:pt>
    <dgm:pt modelId="{0EDDE949-4C64-4F89-92EF-03ED9666AD80}">
      <dgm:prSet/>
      <dgm:spPr/>
      <dgm:t>
        <a:bodyPr/>
        <a:lstStyle/>
        <a:p>
          <a:r>
            <a:rPr lang="en-US"/>
            <a:t>• Better Negotiation Outcomes</a:t>
          </a:r>
        </a:p>
      </dgm:t>
    </dgm:pt>
    <dgm:pt modelId="{004F96B6-7449-4F17-A383-4F0E66BC7E96}" type="parTrans" cxnId="{AE33BBDB-E3BE-4907-950C-1AD7F8AB154F}">
      <dgm:prSet/>
      <dgm:spPr/>
      <dgm:t>
        <a:bodyPr/>
        <a:lstStyle/>
        <a:p>
          <a:endParaRPr lang="en-US"/>
        </a:p>
      </dgm:t>
    </dgm:pt>
    <dgm:pt modelId="{09511490-4B93-4043-98DB-2473ECC679A8}" type="sibTrans" cxnId="{AE33BBDB-E3BE-4907-950C-1AD7F8AB154F}">
      <dgm:prSet/>
      <dgm:spPr/>
      <dgm:t>
        <a:bodyPr/>
        <a:lstStyle/>
        <a:p>
          <a:endParaRPr lang="en-US"/>
        </a:p>
      </dgm:t>
    </dgm:pt>
    <dgm:pt modelId="{0BB97311-71A1-4FAD-BA2D-3C9EAF3402C9}" type="pres">
      <dgm:prSet presAssocID="{41DABE56-3855-4613-9B64-2FBB2C24BDC6}" presName="Name0" presStyleCnt="0">
        <dgm:presLayoutVars>
          <dgm:dir/>
          <dgm:animLvl val="lvl"/>
          <dgm:resizeHandles val="exact"/>
        </dgm:presLayoutVars>
      </dgm:prSet>
      <dgm:spPr/>
    </dgm:pt>
    <dgm:pt modelId="{C0EE7C7B-6935-48CC-8120-05674D7FD627}" type="pres">
      <dgm:prSet presAssocID="{0CF5878D-83E9-46A2-8E7A-01515B1DCD14}" presName="linNode" presStyleCnt="0"/>
      <dgm:spPr/>
    </dgm:pt>
    <dgm:pt modelId="{C30B1E85-D7D0-41A8-859C-C35C109450E4}" type="pres">
      <dgm:prSet presAssocID="{0CF5878D-83E9-46A2-8E7A-01515B1DCD14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1327122F-E63D-49BC-A5A3-210E7146CC83}" type="pres">
      <dgm:prSet presAssocID="{7E486B7D-867D-4CD3-8941-FE1863A921AC}" presName="sp" presStyleCnt="0"/>
      <dgm:spPr/>
    </dgm:pt>
    <dgm:pt modelId="{22998ECB-160A-4ABA-BB65-059923D3D615}" type="pres">
      <dgm:prSet presAssocID="{6B230517-789D-473A-82F4-285D880D271F}" presName="linNode" presStyleCnt="0"/>
      <dgm:spPr/>
    </dgm:pt>
    <dgm:pt modelId="{A2DFCD04-4C16-4425-8A42-47956D086A32}" type="pres">
      <dgm:prSet presAssocID="{6B230517-789D-473A-82F4-285D880D271F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A9C09F49-5B83-4597-ACC8-47A55D9B7A02}" type="pres">
      <dgm:prSet presAssocID="{79E7FF1F-BAE0-4AAE-B923-A1F43A91D79B}" presName="sp" presStyleCnt="0"/>
      <dgm:spPr/>
    </dgm:pt>
    <dgm:pt modelId="{9002D55F-84B6-4B9F-ABCF-698D55EAB337}" type="pres">
      <dgm:prSet presAssocID="{07DB2151-0F67-44E6-9E30-53745F14C358}" presName="linNode" presStyleCnt="0"/>
      <dgm:spPr/>
    </dgm:pt>
    <dgm:pt modelId="{8D8A6D82-F094-4672-BE1D-F3498D1FE0BB}" type="pres">
      <dgm:prSet presAssocID="{07DB2151-0F67-44E6-9E30-53745F14C358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1D5CC9DE-1B38-4F23-9598-E2E62E1BA5E0}" type="pres">
      <dgm:prSet presAssocID="{ED817431-2512-4A01-A357-6F3B5E482979}" presName="sp" presStyleCnt="0"/>
      <dgm:spPr/>
    </dgm:pt>
    <dgm:pt modelId="{9257E4A8-C5EF-4963-BD85-F4073AC4F243}" type="pres">
      <dgm:prSet presAssocID="{123226B8-4433-4838-8DA2-C5098F90EF69}" presName="linNode" presStyleCnt="0"/>
      <dgm:spPr/>
    </dgm:pt>
    <dgm:pt modelId="{C16134AD-9D3A-4306-A364-1295FA8239B2}" type="pres">
      <dgm:prSet presAssocID="{123226B8-4433-4838-8DA2-C5098F90EF69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9D9E9DAF-9005-431F-8EA1-AABC41ED3A3F}" type="pres">
      <dgm:prSet presAssocID="{2034A99A-2336-40EE-94B6-A7EB370B6FEF}" presName="sp" presStyleCnt="0"/>
      <dgm:spPr/>
    </dgm:pt>
    <dgm:pt modelId="{0225F4C8-B716-4E08-8937-AE06FF549255}" type="pres">
      <dgm:prSet presAssocID="{0EDDE949-4C64-4F89-92EF-03ED9666AD80}" presName="linNode" presStyleCnt="0"/>
      <dgm:spPr/>
    </dgm:pt>
    <dgm:pt modelId="{FBFC54A6-9DB2-479E-8C9C-D70CB2D1128C}" type="pres">
      <dgm:prSet presAssocID="{0EDDE949-4C64-4F89-92EF-03ED9666AD80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A1593906-0698-4E36-9CB1-F6A5D16B3189}" type="presOf" srcId="{0CF5878D-83E9-46A2-8E7A-01515B1DCD14}" destId="{C30B1E85-D7D0-41A8-859C-C35C109450E4}" srcOrd="0" destOrd="0" presId="urn:microsoft.com/office/officeart/2005/8/layout/vList5"/>
    <dgm:cxn modelId="{7D02781E-B582-40E9-B476-2A200871A07E}" srcId="{41DABE56-3855-4613-9B64-2FBB2C24BDC6}" destId="{6B230517-789D-473A-82F4-285D880D271F}" srcOrd="1" destOrd="0" parTransId="{7CB97C6B-267A-44AA-8A1B-DA98889B31B4}" sibTransId="{79E7FF1F-BAE0-4AAE-B923-A1F43A91D79B}"/>
    <dgm:cxn modelId="{6397812F-22B2-49E2-95A1-0419AF162BB5}" srcId="{41DABE56-3855-4613-9B64-2FBB2C24BDC6}" destId="{0CF5878D-83E9-46A2-8E7A-01515B1DCD14}" srcOrd="0" destOrd="0" parTransId="{478A17A2-33B9-4873-9B9B-55414B1CC3CD}" sibTransId="{7E486B7D-867D-4CD3-8941-FE1863A921AC}"/>
    <dgm:cxn modelId="{80F77C66-2D80-49CF-86AE-AB971FB5CAE9}" type="presOf" srcId="{123226B8-4433-4838-8DA2-C5098F90EF69}" destId="{C16134AD-9D3A-4306-A364-1295FA8239B2}" srcOrd="0" destOrd="0" presId="urn:microsoft.com/office/officeart/2005/8/layout/vList5"/>
    <dgm:cxn modelId="{9C14997A-1FC0-4723-A42A-861087D8CCAD}" type="presOf" srcId="{6B230517-789D-473A-82F4-285D880D271F}" destId="{A2DFCD04-4C16-4425-8A42-47956D086A32}" srcOrd="0" destOrd="0" presId="urn:microsoft.com/office/officeart/2005/8/layout/vList5"/>
    <dgm:cxn modelId="{D387FD7B-161A-482C-A458-F8D99FE19C2C}" type="presOf" srcId="{0EDDE949-4C64-4F89-92EF-03ED9666AD80}" destId="{FBFC54A6-9DB2-479E-8C9C-D70CB2D1128C}" srcOrd="0" destOrd="0" presId="urn:microsoft.com/office/officeart/2005/8/layout/vList5"/>
    <dgm:cxn modelId="{7BC85C9B-C9D7-49E8-A8F1-D8EED4E083CF}" type="presOf" srcId="{07DB2151-0F67-44E6-9E30-53745F14C358}" destId="{8D8A6D82-F094-4672-BE1D-F3498D1FE0BB}" srcOrd="0" destOrd="0" presId="urn:microsoft.com/office/officeart/2005/8/layout/vList5"/>
    <dgm:cxn modelId="{C5F3909F-C3A0-4D92-A483-5AEFC29D8E75}" type="presOf" srcId="{41DABE56-3855-4613-9B64-2FBB2C24BDC6}" destId="{0BB97311-71A1-4FAD-BA2D-3C9EAF3402C9}" srcOrd="0" destOrd="0" presId="urn:microsoft.com/office/officeart/2005/8/layout/vList5"/>
    <dgm:cxn modelId="{A83C2CA2-827E-413F-AB97-2FE3956678AC}" srcId="{41DABE56-3855-4613-9B64-2FBB2C24BDC6}" destId="{07DB2151-0F67-44E6-9E30-53745F14C358}" srcOrd="2" destOrd="0" parTransId="{05F38C01-AA87-4782-BCEA-9D432CC24DDA}" sibTransId="{ED817431-2512-4A01-A357-6F3B5E482979}"/>
    <dgm:cxn modelId="{E70B59D6-1F00-4E89-864E-4C4EC00AE30E}" srcId="{41DABE56-3855-4613-9B64-2FBB2C24BDC6}" destId="{123226B8-4433-4838-8DA2-C5098F90EF69}" srcOrd="3" destOrd="0" parTransId="{ED5C770E-1FA3-45EC-931C-6F2585C29CB5}" sibTransId="{2034A99A-2336-40EE-94B6-A7EB370B6FEF}"/>
    <dgm:cxn modelId="{AE33BBDB-E3BE-4907-950C-1AD7F8AB154F}" srcId="{41DABE56-3855-4613-9B64-2FBB2C24BDC6}" destId="{0EDDE949-4C64-4F89-92EF-03ED9666AD80}" srcOrd="4" destOrd="0" parTransId="{004F96B6-7449-4F17-A383-4F0E66BC7E96}" sibTransId="{09511490-4B93-4043-98DB-2473ECC679A8}"/>
    <dgm:cxn modelId="{59E58830-1992-4D89-86E2-B5493F79F2E9}" type="presParOf" srcId="{0BB97311-71A1-4FAD-BA2D-3C9EAF3402C9}" destId="{C0EE7C7B-6935-48CC-8120-05674D7FD627}" srcOrd="0" destOrd="0" presId="urn:microsoft.com/office/officeart/2005/8/layout/vList5"/>
    <dgm:cxn modelId="{5A648C42-95D9-4B44-87E5-C944D8587D0A}" type="presParOf" srcId="{C0EE7C7B-6935-48CC-8120-05674D7FD627}" destId="{C30B1E85-D7D0-41A8-859C-C35C109450E4}" srcOrd="0" destOrd="0" presId="urn:microsoft.com/office/officeart/2005/8/layout/vList5"/>
    <dgm:cxn modelId="{84AD5C7C-83AD-4B48-B646-A9E0F936B60C}" type="presParOf" srcId="{0BB97311-71A1-4FAD-BA2D-3C9EAF3402C9}" destId="{1327122F-E63D-49BC-A5A3-210E7146CC83}" srcOrd="1" destOrd="0" presId="urn:microsoft.com/office/officeart/2005/8/layout/vList5"/>
    <dgm:cxn modelId="{A1373F45-00B9-43AA-AD31-A61D7365234B}" type="presParOf" srcId="{0BB97311-71A1-4FAD-BA2D-3C9EAF3402C9}" destId="{22998ECB-160A-4ABA-BB65-059923D3D615}" srcOrd="2" destOrd="0" presId="urn:microsoft.com/office/officeart/2005/8/layout/vList5"/>
    <dgm:cxn modelId="{55DF3842-F50C-41F9-9398-32D0E4137956}" type="presParOf" srcId="{22998ECB-160A-4ABA-BB65-059923D3D615}" destId="{A2DFCD04-4C16-4425-8A42-47956D086A32}" srcOrd="0" destOrd="0" presId="urn:microsoft.com/office/officeart/2005/8/layout/vList5"/>
    <dgm:cxn modelId="{6302F4CE-833E-422A-85A1-D16AE18545FF}" type="presParOf" srcId="{0BB97311-71A1-4FAD-BA2D-3C9EAF3402C9}" destId="{A9C09F49-5B83-4597-ACC8-47A55D9B7A02}" srcOrd="3" destOrd="0" presId="urn:microsoft.com/office/officeart/2005/8/layout/vList5"/>
    <dgm:cxn modelId="{5C494038-6A1A-47F8-A09E-18F37777D612}" type="presParOf" srcId="{0BB97311-71A1-4FAD-BA2D-3C9EAF3402C9}" destId="{9002D55F-84B6-4B9F-ABCF-698D55EAB337}" srcOrd="4" destOrd="0" presId="urn:microsoft.com/office/officeart/2005/8/layout/vList5"/>
    <dgm:cxn modelId="{407E9D78-BC94-44A7-968E-5A5ACC8DE597}" type="presParOf" srcId="{9002D55F-84B6-4B9F-ABCF-698D55EAB337}" destId="{8D8A6D82-F094-4672-BE1D-F3498D1FE0BB}" srcOrd="0" destOrd="0" presId="urn:microsoft.com/office/officeart/2005/8/layout/vList5"/>
    <dgm:cxn modelId="{52D96305-69CF-4A2F-8061-E0B15343A26B}" type="presParOf" srcId="{0BB97311-71A1-4FAD-BA2D-3C9EAF3402C9}" destId="{1D5CC9DE-1B38-4F23-9598-E2E62E1BA5E0}" srcOrd="5" destOrd="0" presId="urn:microsoft.com/office/officeart/2005/8/layout/vList5"/>
    <dgm:cxn modelId="{EB44494B-5D02-4F88-A855-EE3321F02AF3}" type="presParOf" srcId="{0BB97311-71A1-4FAD-BA2D-3C9EAF3402C9}" destId="{9257E4A8-C5EF-4963-BD85-F4073AC4F243}" srcOrd="6" destOrd="0" presId="urn:microsoft.com/office/officeart/2005/8/layout/vList5"/>
    <dgm:cxn modelId="{B0E0B269-E344-414C-98F2-90EC5C2531C0}" type="presParOf" srcId="{9257E4A8-C5EF-4963-BD85-F4073AC4F243}" destId="{C16134AD-9D3A-4306-A364-1295FA8239B2}" srcOrd="0" destOrd="0" presId="urn:microsoft.com/office/officeart/2005/8/layout/vList5"/>
    <dgm:cxn modelId="{B93CAF8E-EE33-4C21-995E-7DCE39F9336C}" type="presParOf" srcId="{0BB97311-71A1-4FAD-BA2D-3C9EAF3402C9}" destId="{9D9E9DAF-9005-431F-8EA1-AABC41ED3A3F}" srcOrd="7" destOrd="0" presId="urn:microsoft.com/office/officeart/2005/8/layout/vList5"/>
    <dgm:cxn modelId="{52B46A44-BC9B-4E9C-AF25-E8B625ABF499}" type="presParOf" srcId="{0BB97311-71A1-4FAD-BA2D-3C9EAF3402C9}" destId="{0225F4C8-B716-4E08-8937-AE06FF549255}" srcOrd="8" destOrd="0" presId="urn:microsoft.com/office/officeart/2005/8/layout/vList5"/>
    <dgm:cxn modelId="{CEBFE579-D494-42F0-8C86-979046721CC5}" type="presParOf" srcId="{0225F4C8-B716-4E08-8937-AE06FF549255}" destId="{FBFC54A6-9DB2-479E-8C9C-D70CB2D1128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E8C5C9-6588-4748-9E0B-B7AD3ECB5C53}">
      <dsp:nvSpPr>
        <dsp:cNvPr id="0" name=""/>
        <dsp:cNvSpPr/>
      </dsp:nvSpPr>
      <dsp:spPr>
        <a:xfrm>
          <a:off x="224329" y="14064"/>
          <a:ext cx="696972" cy="69697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1C80B5-66BE-4469-B6A5-1D3E7A798CF5}">
      <dsp:nvSpPr>
        <dsp:cNvPr id="0" name=""/>
        <dsp:cNvSpPr/>
      </dsp:nvSpPr>
      <dsp:spPr>
        <a:xfrm>
          <a:off x="372864" y="162599"/>
          <a:ext cx="399902" cy="3999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451F30-E6FC-4845-9897-6AE60718CB2D}">
      <dsp:nvSpPr>
        <dsp:cNvPr id="0" name=""/>
        <dsp:cNvSpPr/>
      </dsp:nvSpPr>
      <dsp:spPr>
        <a:xfrm>
          <a:off x="1526" y="928127"/>
          <a:ext cx="1142578" cy="45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Guanxi (Relationship Building)</a:t>
          </a:r>
        </a:p>
      </dsp:txBody>
      <dsp:txXfrm>
        <a:off x="1526" y="928127"/>
        <a:ext cx="1142578" cy="457031"/>
      </dsp:txXfrm>
    </dsp:sp>
    <dsp:sp modelId="{EF63090F-3AA0-4C52-AAD4-0CA2054B8D87}">
      <dsp:nvSpPr>
        <dsp:cNvPr id="0" name=""/>
        <dsp:cNvSpPr/>
      </dsp:nvSpPr>
      <dsp:spPr>
        <a:xfrm>
          <a:off x="1566859" y="14064"/>
          <a:ext cx="696972" cy="69697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D559F4-C295-43A0-9CFF-F7C8AE02F9F5}">
      <dsp:nvSpPr>
        <dsp:cNvPr id="0" name=""/>
        <dsp:cNvSpPr/>
      </dsp:nvSpPr>
      <dsp:spPr>
        <a:xfrm>
          <a:off x="1715394" y="162599"/>
          <a:ext cx="399902" cy="3999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6026D-84C7-42C5-B16E-37DB36C38452}">
      <dsp:nvSpPr>
        <dsp:cNvPr id="0" name=""/>
        <dsp:cNvSpPr/>
      </dsp:nvSpPr>
      <dsp:spPr>
        <a:xfrm>
          <a:off x="1344056" y="928127"/>
          <a:ext cx="1142578" cy="45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Mianzi (Face)</a:t>
          </a:r>
        </a:p>
      </dsp:txBody>
      <dsp:txXfrm>
        <a:off x="1344056" y="928127"/>
        <a:ext cx="1142578" cy="457031"/>
      </dsp:txXfrm>
    </dsp:sp>
    <dsp:sp modelId="{0B75006A-9F8C-4C25-A888-82C6331B7B4E}">
      <dsp:nvSpPr>
        <dsp:cNvPr id="0" name=""/>
        <dsp:cNvSpPr/>
      </dsp:nvSpPr>
      <dsp:spPr>
        <a:xfrm>
          <a:off x="2909388" y="14064"/>
          <a:ext cx="696972" cy="69697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9E6602-5A9C-4476-BC16-8E4A9384EB44}">
      <dsp:nvSpPr>
        <dsp:cNvPr id="0" name=""/>
        <dsp:cNvSpPr/>
      </dsp:nvSpPr>
      <dsp:spPr>
        <a:xfrm>
          <a:off x="3057923" y="162599"/>
          <a:ext cx="399902" cy="3999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57CEF-1B03-4BFB-B50B-9ECF1179588C}">
      <dsp:nvSpPr>
        <dsp:cNvPr id="0" name=""/>
        <dsp:cNvSpPr/>
      </dsp:nvSpPr>
      <dsp:spPr>
        <a:xfrm>
          <a:off x="2686585" y="928127"/>
          <a:ext cx="1142578" cy="45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Respect for Hierarchy</a:t>
          </a:r>
        </a:p>
      </dsp:txBody>
      <dsp:txXfrm>
        <a:off x="2686585" y="928127"/>
        <a:ext cx="1142578" cy="457031"/>
      </dsp:txXfrm>
    </dsp:sp>
    <dsp:sp modelId="{BE6C5A5A-F44D-455D-A192-654FE0BFBEAB}">
      <dsp:nvSpPr>
        <dsp:cNvPr id="0" name=""/>
        <dsp:cNvSpPr/>
      </dsp:nvSpPr>
      <dsp:spPr>
        <a:xfrm>
          <a:off x="4251917" y="14064"/>
          <a:ext cx="696972" cy="69697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BFCEAE-57DA-4A1E-B4F9-AE072F64073E}">
      <dsp:nvSpPr>
        <dsp:cNvPr id="0" name=""/>
        <dsp:cNvSpPr/>
      </dsp:nvSpPr>
      <dsp:spPr>
        <a:xfrm>
          <a:off x="4400452" y="162599"/>
          <a:ext cx="399902" cy="3999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F04D0-4C4F-44EB-BEE1-48A3165536F8}">
      <dsp:nvSpPr>
        <dsp:cNvPr id="0" name=""/>
        <dsp:cNvSpPr/>
      </dsp:nvSpPr>
      <dsp:spPr>
        <a:xfrm>
          <a:off x="4029114" y="928127"/>
          <a:ext cx="1142578" cy="45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These influence trust, communication and decision-making.</a:t>
          </a:r>
        </a:p>
      </dsp:txBody>
      <dsp:txXfrm>
        <a:off x="4029114" y="928127"/>
        <a:ext cx="1142578" cy="4570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84965A-BA9C-432D-9CB5-1EF8282154F7}">
      <dsp:nvSpPr>
        <dsp:cNvPr id="0" name=""/>
        <dsp:cNvSpPr/>
      </dsp:nvSpPr>
      <dsp:spPr>
        <a:xfrm>
          <a:off x="0" y="159"/>
          <a:ext cx="8293608" cy="3731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637CDC-E2B2-4CBD-A854-030109F983EF}">
      <dsp:nvSpPr>
        <dsp:cNvPr id="0" name=""/>
        <dsp:cNvSpPr/>
      </dsp:nvSpPr>
      <dsp:spPr>
        <a:xfrm>
          <a:off x="112884" y="84122"/>
          <a:ext cx="205243" cy="2052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5B36B-E475-4E26-97D8-D47BA239379E}">
      <dsp:nvSpPr>
        <dsp:cNvPr id="0" name=""/>
        <dsp:cNvSpPr/>
      </dsp:nvSpPr>
      <dsp:spPr>
        <a:xfrm>
          <a:off x="431012" y="159"/>
          <a:ext cx="7862595" cy="373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494" tIns="39494" rIns="39494" bIns="3949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UK: Direct, Explicit, Task-Focused</a:t>
          </a:r>
        </a:p>
      </dsp:txBody>
      <dsp:txXfrm>
        <a:off x="431012" y="159"/>
        <a:ext cx="7862595" cy="373170"/>
      </dsp:txXfrm>
    </dsp:sp>
    <dsp:sp modelId="{B6F3DFF0-6032-4B1B-97D5-2E239E073E74}">
      <dsp:nvSpPr>
        <dsp:cNvPr id="0" name=""/>
        <dsp:cNvSpPr/>
      </dsp:nvSpPr>
      <dsp:spPr>
        <a:xfrm>
          <a:off x="0" y="466623"/>
          <a:ext cx="8293608" cy="3731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0FEABE-7AA1-4B97-9F0C-6AB70AD258DA}">
      <dsp:nvSpPr>
        <dsp:cNvPr id="0" name=""/>
        <dsp:cNvSpPr/>
      </dsp:nvSpPr>
      <dsp:spPr>
        <a:xfrm>
          <a:off x="112884" y="550586"/>
          <a:ext cx="205243" cy="2052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A0E18-1E0B-4282-82B1-BB587B4B40E9}">
      <dsp:nvSpPr>
        <dsp:cNvPr id="0" name=""/>
        <dsp:cNvSpPr/>
      </dsp:nvSpPr>
      <dsp:spPr>
        <a:xfrm>
          <a:off x="431012" y="466623"/>
          <a:ext cx="7862595" cy="373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494" tIns="39494" rIns="39494" bIns="3949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China: Indirect, Relationship-Focused, High-Context</a:t>
          </a:r>
        </a:p>
      </dsp:txBody>
      <dsp:txXfrm>
        <a:off x="431012" y="466623"/>
        <a:ext cx="7862595" cy="373170"/>
      </dsp:txXfrm>
    </dsp:sp>
    <dsp:sp modelId="{07801B3C-85CA-45F9-A6B8-0791D49EB7BD}">
      <dsp:nvSpPr>
        <dsp:cNvPr id="0" name=""/>
        <dsp:cNvSpPr/>
      </dsp:nvSpPr>
      <dsp:spPr>
        <a:xfrm>
          <a:off x="0" y="933086"/>
          <a:ext cx="8293608" cy="3731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4AA7BB-ABCB-417E-979E-0F1198DC8E8C}">
      <dsp:nvSpPr>
        <dsp:cNvPr id="0" name=""/>
        <dsp:cNvSpPr/>
      </dsp:nvSpPr>
      <dsp:spPr>
        <a:xfrm>
          <a:off x="112884" y="1017050"/>
          <a:ext cx="205243" cy="2052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3433C-AA58-408F-9CF3-1952257A13C3}">
      <dsp:nvSpPr>
        <dsp:cNvPr id="0" name=""/>
        <dsp:cNvSpPr/>
      </dsp:nvSpPr>
      <dsp:spPr>
        <a:xfrm>
          <a:off x="431012" y="933086"/>
          <a:ext cx="7862595" cy="373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494" tIns="39494" rIns="39494" bIns="3949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Risks: Misunderstandings, silence misinterpreted as agreement.</a:t>
          </a:r>
        </a:p>
      </dsp:txBody>
      <dsp:txXfrm>
        <a:off x="431012" y="933086"/>
        <a:ext cx="7862595" cy="3731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5A6F1-F878-4EBC-9768-56F89EE73C36}">
      <dsp:nvSpPr>
        <dsp:cNvPr id="0" name=""/>
        <dsp:cNvSpPr/>
      </dsp:nvSpPr>
      <dsp:spPr>
        <a:xfrm>
          <a:off x="0" y="881"/>
          <a:ext cx="4940186" cy="30201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Build Guanxi</a:t>
          </a:r>
        </a:p>
      </dsp:txBody>
      <dsp:txXfrm>
        <a:off x="14743" y="15624"/>
        <a:ext cx="4910700" cy="272531"/>
      </dsp:txXfrm>
    </dsp:sp>
    <dsp:sp modelId="{528D859C-70CE-4593-95B3-B4966E06798C}">
      <dsp:nvSpPr>
        <dsp:cNvPr id="0" name=""/>
        <dsp:cNvSpPr/>
      </dsp:nvSpPr>
      <dsp:spPr>
        <a:xfrm>
          <a:off x="0" y="314162"/>
          <a:ext cx="4940186" cy="302017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Show Respect</a:t>
          </a:r>
        </a:p>
      </dsp:txBody>
      <dsp:txXfrm>
        <a:off x="14743" y="328905"/>
        <a:ext cx="4910700" cy="272531"/>
      </dsp:txXfrm>
    </dsp:sp>
    <dsp:sp modelId="{495298DF-5E33-4118-8F78-FC33CB6E7A35}">
      <dsp:nvSpPr>
        <dsp:cNvPr id="0" name=""/>
        <dsp:cNvSpPr/>
      </dsp:nvSpPr>
      <dsp:spPr>
        <a:xfrm>
          <a:off x="0" y="627444"/>
          <a:ext cx="4940186" cy="302017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Protect Face</a:t>
          </a:r>
        </a:p>
      </dsp:txBody>
      <dsp:txXfrm>
        <a:off x="14743" y="642187"/>
        <a:ext cx="4910700" cy="272531"/>
      </dsp:txXfrm>
    </dsp:sp>
    <dsp:sp modelId="{E9A8AC6C-FA7F-40A3-8BBC-89B045602F3E}">
      <dsp:nvSpPr>
        <dsp:cNvPr id="0" name=""/>
        <dsp:cNvSpPr/>
      </dsp:nvSpPr>
      <dsp:spPr>
        <a:xfrm>
          <a:off x="0" y="940726"/>
          <a:ext cx="4940186" cy="302017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Be Patient</a:t>
          </a:r>
        </a:p>
      </dsp:txBody>
      <dsp:txXfrm>
        <a:off x="14743" y="955469"/>
        <a:ext cx="4910700" cy="272531"/>
      </dsp:txXfrm>
    </dsp:sp>
    <dsp:sp modelId="{A2F03B62-A402-4B60-BA8F-7E3F3EFC5401}">
      <dsp:nvSpPr>
        <dsp:cNvPr id="0" name=""/>
        <dsp:cNvSpPr/>
      </dsp:nvSpPr>
      <dsp:spPr>
        <a:xfrm>
          <a:off x="0" y="1254008"/>
          <a:ext cx="4940186" cy="302017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Focus on Long-Term Partnership</a:t>
          </a:r>
        </a:p>
      </dsp:txBody>
      <dsp:txXfrm>
        <a:off x="14743" y="1268751"/>
        <a:ext cx="4910700" cy="2725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0B1E85-D7D0-41A8-859C-C35C109450E4}">
      <dsp:nvSpPr>
        <dsp:cNvPr id="0" name=""/>
        <dsp:cNvSpPr/>
      </dsp:nvSpPr>
      <dsp:spPr>
        <a:xfrm>
          <a:off x="2523743" y="1912"/>
          <a:ext cx="2839212" cy="8360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Benefits:</a:t>
          </a:r>
        </a:p>
      </dsp:txBody>
      <dsp:txXfrm>
        <a:off x="2564556" y="42725"/>
        <a:ext cx="2757586" cy="754434"/>
      </dsp:txXfrm>
    </dsp:sp>
    <dsp:sp modelId="{A2DFCD04-4C16-4425-8A42-47956D086A32}">
      <dsp:nvSpPr>
        <dsp:cNvPr id="0" name=""/>
        <dsp:cNvSpPr/>
      </dsp:nvSpPr>
      <dsp:spPr>
        <a:xfrm>
          <a:off x="2523743" y="879775"/>
          <a:ext cx="2839212" cy="8360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Stronger Trust</a:t>
          </a:r>
        </a:p>
      </dsp:txBody>
      <dsp:txXfrm>
        <a:off x="2564556" y="920588"/>
        <a:ext cx="2757586" cy="754434"/>
      </dsp:txXfrm>
    </dsp:sp>
    <dsp:sp modelId="{8D8A6D82-F094-4672-BE1D-F3498D1FE0BB}">
      <dsp:nvSpPr>
        <dsp:cNvPr id="0" name=""/>
        <dsp:cNvSpPr/>
      </dsp:nvSpPr>
      <dsp:spPr>
        <a:xfrm>
          <a:off x="2523743" y="1757638"/>
          <a:ext cx="2839212" cy="8360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Better Communication</a:t>
          </a:r>
        </a:p>
      </dsp:txBody>
      <dsp:txXfrm>
        <a:off x="2564556" y="1798451"/>
        <a:ext cx="2757586" cy="754434"/>
      </dsp:txXfrm>
    </dsp:sp>
    <dsp:sp modelId="{C16134AD-9D3A-4306-A364-1295FA8239B2}">
      <dsp:nvSpPr>
        <dsp:cNvPr id="0" name=""/>
        <dsp:cNvSpPr/>
      </dsp:nvSpPr>
      <dsp:spPr>
        <a:xfrm>
          <a:off x="2523743" y="2635502"/>
          <a:ext cx="2839212" cy="8360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Fewer Misunderstandings</a:t>
          </a:r>
        </a:p>
      </dsp:txBody>
      <dsp:txXfrm>
        <a:off x="2564556" y="2676315"/>
        <a:ext cx="2757586" cy="754434"/>
      </dsp:txXfrm>
    </dsp:sp>
    <dsp:sp modelId="{FBFC54A6-9DB2-479E-8C9C-D70CB2D1128C}">
      <dsp:nvSpPr>
        <dsp:cNvPr id="0" name=""/>
        <dsp:cNvSpPr/>
      </dsp:nvSpPr>
      <dsp:spPr>
        <a:xfrm>
          <a:off x="2523743" y="3513365"/>
          <a:ext cx="2839212" cy="8360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Better Negotiation Outcomes</a:t>
          </a:r>
        </a:p>
      </dsp:txBody>
      <dsp:txXfrm>
        <a:off x="2564556" y="3554178"/>
        <a:ext cx="2757586" cy="754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0078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7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255A0F-DF16-67F1-EC17-C80AD72AEB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709" r="-2" b="-2"/>
          <a:stretch>
            <a:fillRect/>
          </a:stretch>
        </p:blipFill>
        <p:spPr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A52A1BA-69D8-0644-5EB5-5E8AE121AA4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" b="8034"/>
          <a:stretch>
            <a:fillRect/>
          </a:stretch>
        </p:blipFill>
        <p:spPr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9372" y="857303"/>
            <a:ext cx="3624601" cy="1243584"/>
          </a:xfr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</a:pPr>
            <a:r>
              <a:rPr lang="en-US" sz="2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Cross-Cultural Negotiations: Achieving a Successful Strategic Partnership between Jaguar Land Rover and Chery Automobile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6042" y="4549582"/>
            <a:ext cx="3624602" cy="162738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Student Name: Gina Encea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Student Number: 2240819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M</a:t>
            </a:r>
            <a:r>
              <a:rPr lang="en-US" sz="1800" dirty="0">
                <a:solidFill>
                  <a:schemeClr val="tx1"/>
                </a:solidFill>
              </a:rPr>
              <a:t>odule: International Business Communications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C0E9AD6-A19D-8FCA-F94F-E57FF236CF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734" y="380786"/>
            <a:ext cx="9144000" cy="6096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3 Tips for Managing Global Teams -">
            <a:extLst>
              <a:ext uri="{FF2B5EF4-FFF2-40B4-BE49-F238E27FC236}">
                <a16:creationId xmlns:a16="http://schemas.microsoft.com/office/drawing/2014/main" id="{DEB87C90-FDF4-986B-0905-047EAA7F5E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163" r="10573" b="2"/>
          <a:stretch>
            <a:fillRect/>
          </a:stretch>
        </p:blipFill>
        <p:spPr>
          <a:xfrm>
            <a:off x="-2284" y="10"/>
            <a:ext cx="7252212" cy="6857990"/>
          </a:xfrm>
          <a:prstGeom prst="rect">
            <a:avLst/>
          </a:pr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 dirty="0"/>
              <a:t>What is Culture?</a:t>
            </a:r>
          </a:p>
        </p:txBody>
      </p:sp>
      <p:sp>
        <p:nvSpPr>
          <p:cNvPr id="34" name="Content Placeholder 2"/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r>
              <a:rPr lang="en-GB" sz="1700" dirty="0"/>
              <a:t>Culture refers to shared values, beliefs, attitudes, behaviours and customs.</a:t>
            </a:r>
          </a:p>
          <a:p>
            <a:endParaRPr lang="en-GB" sz="1700" dirty="0"/>
          </a:p>
          <a:p>
            <a:pPr marL="0" indent="0" algn="ctr">
              <a:buNone/>
            </a:pPr>
            <a:r>
              <a:rPr lang="en-GB" sz="1700" dirty="0"/>
              <a:t>Elements:</a:t>
            </a:r>
          </a:p>
          <a:p>
            <a:pPr marL="0" indent="0" algn="ctr">
              <a:buNone/>
            </a:pPr>
            <a:r>
              <a:rPr lang="en-GB" sz="1700" dirty="0"/>
              <a:t>• Communication styles</a:t>
            </a:r>
          </a:p>
          <a:p>
            <a:pPr marL="0" indent="0" algn="ctr">
              <a:buNone/>
            </a:pPr>
            <a:r>
              <a:rPr lang="en-GB" sz="1700" dirty="0"/>
              <a:t>• Values and beliefs</a:t>
            </a:r>
          </a:p>
          <a:p>
            <a:pPr marL="0" indent="0" algn="ctr">
              <a:buNone/>
            </a:pPr>
            <a:r>
              <a:rPr lang="en-GB" sz="1700" dirty="0"/>
              <a:t>• Authority</a:t>
            </a:r>
          </a:p>
          <a:p>
            <a:pPr marL="0" indent="0" algn="ctr">
              <a:buNone/>
            </a:pPr>
            <a:r>
              <a:rPr lang="en-GB" sz="1700" dirty="0"/>
              <a:t>• Business etiquette</a:t>
            </a:r>
          </a:p>
          <a:p>
            <a:pPr marL="0" indent="0" algn="ctr">
              <a:buNone/>
            </a:pPr>
            <a:r>
              <a:rPr lang="en-GB" sz="1700" dirty="0"/>
              <a:t>• Relationship building</a:t>
            </a:r>
          </a:p>
          <a:p>
            <a:pPr marL="0" indent="0" algn="ctr">
              <a:buNone/>
            </a:pPr>
            <a:r>
              <a:rPr lang="en-GB" sz="1700" dirty="0"/>
              <a:t>• Decision-making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B95328-8ABF-27C8-D933-79A9F20DEC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011" b="1"/>
          <a:stretch>
            <a:fillRect/>
          </a:stretch>
        </p:blipFill>
        <p:spPr>
          <a:xfrm>
            <a:off x="342900" y="457200"/>
            <a:ext cx="8458200" cy="59436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4777739"/>
            <a:ext cx="2564242" cy="14121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/>
              <a:t>UK vs China Cultural Comparison</a:t>
            </a:r>
          </a:p>
        </p:txBody>
      </p:sp>
      <p:pic>
        <p:nvPicPr>
          <p:cNvPr id="5" name="Picture 4" descr="香港中華總商會 The Chinese General Chamber of Commerce">
            <a:extLst>
              <a:ext uri="{FF2B5EF4-FFF2-40B4-BE49-F238E27FC236}">
                <a16:creationId xmlns:a16="http://schemas.microsoft.com/office/drawing/2014/main" id="{E2B99779-03B2-CA8C-1180-3E11434349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3302"/>
          <a:stretch>
            <a:fillRect/>
          </a:stretch>
        </p:blipFill>
        <p:spPr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2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sX0" fmla="*/ 0 w 1371600"/>
              <a:gd name="csY0" fmla="*/ 0 h 13716"/>
              <a:gd name="csX1" fmla="*/ 685800 w 1371600"/>
              <a:gd name="csY1" fmla="*/ 0 h 13716"/>
              <a:gd name="csX2" fmla="*/ 1371600 w 1371600"/>
              <a:gd name="csY2" fmla="*/ 0 h 13716"/>
              <a:gd name="csX3" fmla="*/ 1371600 w 1371600"/>
              <a:gd name="csY3" fmla="*/ 13716 h 13716"/>
              <a:gd name="csX4" fmla="*/ 713232 w 1371600"/>
              <a:gd name="csY4" fmla="*/ 13716 h 13716"/>
              <a:gd name="csX5" fmla="*/ 0 w 1371600"/>
              <a:gd name="csY5" fmla="*/ 13716 h 13716"/>
              <a:gd name="csX6" fmla="*/ 0 w 1371600"/>
              <a:gd name="csY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2"/>
          <p:cNvSpPr>
            <a:spLocks noGrp="1"/>
          </p:cNvSpPr>
          <p:nvPr>
            <p:ph idx="1"/>
          </p:nvPr>
        </p:nvSpPr>
        <p:spPr>
          <a:xfrm>
            <a:off x="3490720" y="4777739"/>
            <a:ext cx="5173220" cy="1399223"/>
          </a:xfrm>
        </p:spPr>
        <p:txBody>
          <a:bodyPr anchor="ctr">
            <a:normAutofit/>
          </a:bodyPr>
          <a:lstStyle/>
          <a:p>
            <a:r>
              <a:rPr lang="en-GB" sz="1800"/>
              <a:t>UK: High Individualism, Lower Power Distance, Faster Decisions</a:t>
            </a:r>
          </a:p>
          <a:p>
            <a:r>
              <a:rPr lang="en-GB" sz="1800"/>
              <a:t>China: Collectivism, Higher Power Distance, Long-Term Orientation, Consensus-Based Decisions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4777739"/>
            <a:ext cx="2564242" cy="14121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/>
              <a:t>Cultural Elements to Overcome</a:t>
            </a:r>
          </a:p>
        </p:txBody>
      </p:sp>
      <p:pic>
        <p:nvPicPr>
          <p:cNvPr id="3" name="Picture 2" descr="The Power of Strong Working Relationships in Small Business">
            <a:extLst>
              <a:ext uri="{FF2B5EF4-FFF2-40B4-BE49-F238E27FC236}">
                <a16:creationId xmlns:a16="http://schemas.microsoft.com/office/drawing/2014/main" id="{D3E9E2DE-A491-B103-85BB-EFB45E23A8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375"/>
          <a:stretch>
            <a:fillRect/>
          </a:stretch>
        </p:blipFill>
        <p:spPr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22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sX0" fmla="*/ 0 w 1371600"/>
              <a:gd name="csY0" fmla="*/ 0 h 13716"/>
              <a:gd name="csX1" fmla="*/ 685800 w 1371600"/>
              <a:gd name="csY1" fmla="*/ 0 h 13716"/>
              <a:gd name="csX2" fmla="*/ 1371600 w 1371600"/>
              <a:gd name="csY2" fmla="*/ 0 h 13716"/>
              <a:gd name="csX3" fmla="*/ 1371600 w 1371600"/>
              <a:gd name="csY3" fmla="*/ 13716 h 13716"/>
              <a:gd name="csX4" fmla="*/ 713232 w 1371600"/>
              <a:gd name="csY4" fmla="*/ 13716 h 13716"/>
              <a:gd name="csX5" fmla="*/ 0 w 1371600"/>
              <a:gd name="csY5" fmla="*/ 13716 h 13716"/>
              <a:gd name="csX6" fmla="*/ 0 w 1371600"/>
              <a:gd name="csY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4E71973-FD8B-A6C1-EE3E-4E48B593FC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0564970"/>
              </p:ext>
            </p:extLst>
          </p:nvPr>
        </p:nvGraphicFramePr>
        <p:xfrm>
          <a:off x="3490720" y="4777739"/>
          <a:ext cx="5173220" cy="1399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1A4588A-55D5-49B8-BE41-54ACDCFF2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Negociación Intercultural: Consejos Prácticos para Cerrar Tratos en el Extranjero">
            <a:extLst>
              <a:ext uri="{FF2B5EF4-FFF2-40B4-BE49-F238E27FC236}">
                <a16:creationId xmlns:a16="http://schemas.microsoft.com/office/drawing/2014/main" id="{08723CC6-D7F2-1D29-B5E4-77641A748F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615" b="9557"/>
          <a:stretch>
            <a:fillRect/>
          </a:stretch>
        </p:blipFill>
        <p:spPr>
          <a:xfrm>
            <a:off x="20" y="10"/>
            <a:ext cx="9143980" cy="4465973"/>
          </a:xfrm>
          <a:prstGeom prst="rect">
            <a:avLst/>
          </a:prstGeom>
        </p:spPr>
      </p:pic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F97E7EA2-EDCD-47E9-81BC-415C606D1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19552"/>
            <a:ext cx="7036903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196" y="4203278"/>
            <a:ext cx="6417894" cy="536063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Communication 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FB812F-9151-2091-720C-0FEAE4F31C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4476468"/>
              </p:ext>
            </p:extLst>
          </p:nvPr>
        </p:nvGraphicFramePr>
        <p:xfrm>
          <a:off x="425196" y="4956314"/>
          <a:ext cx="8293608" cy="13064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FEAE179-C525-48F3-AD47-0E9E2B6F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416" y="4883544"/>
            <a:ext cx="2907065" cy="1556907"/>
          </a:xfrm>
        </p:spPr>
        <p:txBody>
          <a:bodyPr anchor="ctr">
            <a:normAutofit/>
          </a:bodyPr>
          <a:lstStyle/>
          <a:p>
            <a:r>
              <a:rPr lang="en-GB" sz="2800"/>
              <a:t>Negotiation Strategies for Success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8416" y="0"/>
            <a:ext cx="8423809" cy="458818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817950" y="5666847"/>
            <a:ext cx="1463040" cy="3428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42D046-2842-D626-0F17-8B7EA57CD4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2269167"/>
              </p:ext>
            </p:extLst>
          </p:nvPr>
        </p:nvGraphicFramePr>
        <p:xfrm>
          <a:off x="3872039" y="4883544"/>
          <a:ext cx="4940186" cy="15569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Unlocking Success: Building Strategic Partnerships in the Manufacturing Industry">
            <a:extLst>
              <a:ext uri="{FF2B5EF4-FFF2-40B4-BE49-F238E27FC236}">
                <a16:creationId xmlns:a16="http://schemas.microsoft.com/office/drawing/2014/main" id="{C71776B0-EDBE-5DF5-45E8-CAD5095F78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708" y="0"/>
            <a:ext cx="8008535" cy="458818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ot Verification">
            <a:extLst>
              <a:ext uri="{FF2B5EF4-FFF2-40B4-BE49-F238E27FC236}">
                <a16:creationId xmlns:a16="http://schemas.microsoft.com/office/drawing/2014/main" id="{0EEAFA20-EB6B-7D34-EE5B-CBE853CDF3E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11000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Adaptability and Cultural Awareness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98BE51-5F12-25C6-73D9-5E05FB2468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5113231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59983" y="741391"/>
            <a:ext cx="2526926" cy="1616203"/>
          </a:xfrm>
        </p:spPr>
        <p:txBody>
          <a:bodyPr anchor="b">
            <a:normAutofit/>
          </a:bodyPr>
          <a:lstStyle/>
          <a:p>
            <a:r>
              <a:rPr lang="en-GB" sz="2400"/>
              <a:t>Recommendations to the Board</a:t>
            </a:r>
          </a:p>
        </p:txBody>
      </p:sp>
      <p:pic>
        <p:nvPicPr>
          <p:cNvPr id="4" name="Picture 3" descr="Learning | Calian">
            <a:extLst>
              <a:ext uri="{FF2B5EF4-FFF2-40B4-BE49-F238E27FC236}">
                <a16:creationId xmlns:a16="http://schemas.microsoft.com/office/drawing/2014/main" id="{7AC22D37-0E97-3F34-0A27-714FBD8725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00" r="22852" b="-1"/>
          <a:stretch>
            <a:fillRect/>
          </a:stretch>
        </p:blipFill>
        <p:spPr>
          <a:xfrm>
            <a:off x="20" y="10"/>
            <a:ext cx="5542677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955894" y="3271199"/>
            <a:ext cx="1630908" cy="5542697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2296081" y="2296080"/>
            <a:ext cx="6854280" cy="226211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346242" y="4425055"/>
            <a:ext cx="2196454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59983" y="2533476"/>
            <a:ext cx="2526926" cy="3447832"/>
          </a:xfrm>
        </p:spPr>
        <p:txBody>
          <a:bodyPr anchor="t">
            <a:normAutofit/>
          </a:bodyPr>
          <a:lstStyle/>
          <a:p>
            <a:r>
              <a:rPr lang="en-GB" sz="1700"/>
              <a:t>1. Cross-cultural training</a:t>
            </a:r>
          </a:p>
          <a:p>
            <a:r>
              <a:rPr lang="en-GB" sz="1700"/>
              <a:t>2. Use local advisors</a:t>
            </a:r>
          </a:p>
          <a:p>
            <a:r>
              <a:rPr lang="en-GB" sz="1700"/>
              <a:t>3. Build long-term relationships</a:t>
            </a:r>
          </a:p>
          <a:p>
            <a:r>
              <a:rPr lang="en-GB" sz="1700"/>
              <a:t>4. Respect Chinese customs</a:t>
            </a:r>
          </a:p>
          <a:p>
            <a:r>
              <a:rPr lang="en-GB" sz="1700"/>
              <a:t>5. Remain flexible</a:t>
            </a:r>
          </a:p>
          <a:p>
            <a:r>
              <a:rPr lang="en-GB" sz="1700"/>
              <a:t>6. Create mutual value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4777739"/>
            <a:ext cx="2564242" cy="1412119"/>
          </a:xfrm>
        </p:spPr>
        <p:txBody>
          <a:bodyPr>
            <a:normAutofit/>
          </a:bodyPr>
          <a:lstStyle/>
          <a:p>
            <a:r>
              <a:rPr lang="en-GB" sz="4200"/>
              <a:t>Conclusion</a:t>
            </a:r>
          </a:p>
        </p:txBody>
      </p:sp>
      <p:pic>
        <p:nvPicPr>
          <p:cNvPr id="4" name="Picture 3" descr="Passing on Tangible Personal Property to Loved Ones in California">
            <a:extLst>
              <a:ext uri="{FF2B5EF4-FFF2-40B4-BE49-F238E27FC236}">
                <a16:creationId xmlns:a16="http://schemas.microsoft.com/office/drawing/2014/main" id="{0F9AEAEA-6832-DECE-A900-DB52024FB1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0979"/>
          <a:stretch>
            <a:fillRect/>
          </a:stretch>
        </p:blipFill>
        <p:spPr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52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sX0" fmla="*/ 0 w 1371600"/>
              <a:gd name="csY0" fmla="*/ 0 h 13716"/>
              <a:gd name="csX1" fmla="*/ 685800 w 1371600"/>
              <a:gd name="csY1" fmla="*/ 0 h 13716"/>
              <a:gd name="csX2" fmla="*/ 1371600 w 1371600"/>
              <a:gd name="csY2" fmla="*/ 0 h 13716"/>
              <a:gd name="csX3" fmla="*/ 1371600 w 1371600"/>
              <a:gd name="csY3" fmla="*/ 13716 h 13716"/>
              <a:gd name="csX4" fmla="*/ 713232 w 1371600"/>
              <a:gd name="csY4" fmla="*/ 13716 h 13716"/>
              <a:gd name="csX5" fmla="*/ 0 w 1371600"/>
              <a:gd name="csY5" fmla="*/ 13716 h 13716"/>
              <a:gd name="csX6" fmla="*/ 0 w 1371600"/>
              <a:gd name="csY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0" y="4777739"/>
            <a:ext cx="5173220" cy="1399223"/>
          </a:xfrm>
        </p:spPr>
        <p:txBody>
          <a:bodyPr anchor="ctr">
            <a:normAutofit/>
          </a:bodyPr>
          <a:lstStyle/>
          <a:p>
            <a:r>
              <a:rPr lang="en-GB" sz="1900"/>
              <a:t>Cultural intelligence, trust, adaptability and relationship-building are essential for a successful Jaguar Land Rover–Chery partnership.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44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889B00-1EAD-929B-ACED-CCF984E017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600" y="699326"/>
            <a:ext cx="8178799" cy="545934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240</Words>
  <Application>Microsoft Office PowerPoint</Application>
  <PresentationFormat>On-screen Show (4:3)</PresentationFormat>
  <Paragraphs>47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Cross-Cultural Negotiations: Achieving a Successful Strategic Partnership between Jaguar Land Rover and Chery Automobile</vt:lpstr>
      <vt:lpstr>PowerPoint Presentation</vt:lpstr>
      <vt:lpstr>What is Culture?</vt:lpstr>
      <vt:lpstr>PowerPoint Presentation</vt:lpstr>
      <vt:lpstr>UK vs China Cultural Comparison</vt:lpstr>
      <vt:lpstr>Cultural Elements to Overcome</vt:lpstr>
      <vt:lpstr>Communication Challenges</vt:lpstr>
      <vt:lpstr>Negotiation Strategies for Success</vt:lpstr>
      <vt:lpstr>Adaptability and Cultural Awareness</vt:lpstr>
      <vt:lpstr>Recommendations to the Board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Gina</dc:creator>
  <cp:keywords/>
  <dc:description>generated using python-pptx</dc:description>
  <cp:lastModifiedBy>gina encea</cp:lastModifiedBy>
  <cp:revision>4</cp:revision>
  <dcterms:created xsi:type="dcterms:W3CDTF">2013-01-27T09:14:16Z</dcterms:created>
  <dcterms:modified xsi:type="dcterms:W3CDTF">2026-06-24T17:56:17Z</dcterms:modified>
  <cp:category/>
</cp:coreProperties>
</file>