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7" r:id="rId1"/>
  </p:sldMasterIdLst>
  <p:notesMasterIdLst>
    <p:notesMasterId r:id="rId34"/>
  </p:notesMasterIdLst>
  <p:sldIdLst>
    <p:sldId id="256" r:id="rId2"/>
    <p:sldId id="271" r:id="rId3"/>
    <p:sldId id="257" r:id="rId4"/>
    <p:sldId id="278" r:id="rId5"/>
    <p:sldId id="258" r:id="rId6"/>
    <p:sldId id="259" r:id="rId7"/>
    <p:sldId id="274" r:id="rId8"/>
    <p:sldId id="272" r:id="rId9"/>
    <p:sldId id="260" r:id="rId10"/>
    <p:sldId id="261" r:id="rId11"/>
    <p:sldId id="267" r:id="rId12"/>
    <p:sldId id="283" r:id="rId13"/>
    <p:sldId id="284" r:id="rId14"/>
    <p:sldId id="268" r:id="rId15"/>
    <p:sldId id="263" r:id="rId16"/>
    <p:sldId id="262" r:id="rId17"/>
    <p:sldId id="273" r:id="rId18"/>
    <p:sldId id="265" r:id="rId19"/>
    <p:sldId id="275" r:id="rId20"/>
    <p:sldId id="276" r:id="rId21"/>
    <p:sldId id="280" r:id="rId22"/>
    <p:sldId id="285" r:id="rId23"/>
    <p:sldId id="281" r:id="rId24"/>
    <p:sldId id="277" r:id="rId25"/>
    <p:sldId id="282" r:id="rId26"/>
    <p:sldId id="279" r:id="rId27"/>
    <p:sldId id="286" r:id="rId28"/>
    <p:sldId id="287" r:id="rId29"/>
    <p:sldId id="288" r:id="rId30"/>
    <p:sldId id="290" r:id="rId31"/>
    <p:sldId id="270" r:id="rId32"/>
    <p:sldId id="289" r:id="rId3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AC04E"/>
    <a:srgbClr val="0099CC"/>
    <a:srgbClr val="1E5408"/>
    <a:srgbClr val="F1BF41"/>
    <a:srgbClr val="11573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39D4C0D-1E14-425F-8A24-6AFE1F049B56}" v="1242" dt="2025-12-19T12:58:47.46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2" d="100"/>
          <a:sy n="72" d="100"/>
        </p:scale>
        <p:origin x="855" y="-36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microsoft.com/office/2016/11/relationships/changesInfo" Target="changesInfos/changesInfo1.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40"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organ Dora (2327894)" userId="S::2327894@student.uwtsd.ac.uk::03510891-8eef-4361-b471-c3fc643f2438" providerId="AD" clId="Web-{A19D5A3B-FDFE-90B3-E160-4687FE55667C}"/>
    <pc:docChg chg="modSld">
      <pc:chgData name="Morgan Dora (2327894)" userId="S::2327894@student.uwtsd.ac.uk::03510891-8eef-4361-b471-c3fc643f2438" providerId="AD" clId="Web-{A19D5A3B-FDFE-90B3-E160-4687FE55667C}" dt="2025-11-21T12:28:16.118" v="179" actId="20577"/>
      <pc:docMkLst>
        <pc:docMk/>
      </pc:docMkLst>
      <pc:sldChg chg="modSp">
        <pc:chgData name="Morgan Dora (2327894)" userId="S::2327894@student.uwtsd.ac.uk::03510891-8eef-4361-b471-c3fc643f2438" providerId="AD" clId="Web-{A19D5A3B-FDFE-90B3-E160-4687FE55667C}" dt="2025-11-21T12:28:16.118" v="179" actId="20577"/>
        <pc:sldMkLst>
          <pc:docMk/>
          <pc:sldMk cId="1624272611" sldId="270"/>
        </pc:sldMkLst>
        <pc:spChg chg="mod">
          <ac:chgData name="Morgan Dora (2327894)" userId="S::2327894@student.uwtsd.ac.uk::03510891-8eef-4361-b471-c3fc643f2438" providerId="AD" clId="Web-{A19D5A3B-FDFE-90B3-E160-4687FE55667C}" dt="2025-11-21T12:28:16.118" v="179" actId="20577"/>
          <ac:spMkLst>
            <pc:docMk/>
            <pc:sldMk cId="1624272611" sldId="270"/>
            <ac:spMk id="2" creationId="{52C79ACB-B363-43C7-918F-BD0C3C6FA290}"/>
          </ac:spMkLst>
        </pc:spChg>
      </pc:sldChg>
    </pc:docChg>
  </pc:docChgLst>
  <pc:docChgLst>
    <pc:chgData name="Morgan Dora (2327894)" userId="03510891-8eef-4361-b471-c3fc643f2438" providerId="ADAL" clId="{FD23B468-A4BF-4438-8AE9-382218D62BEE}"/>
    <pc:docChg chg="undo redo custSel addSld delSld modSld sldOrd modMainMaster">
      <pc:chgData name="Morgan Dora (2327894)" userId="03510891-8eef-4361-b471-c3fc643f2438" providerId="ADAL" clId="{FD23B468-A4BF-4438-8AE9-382218D62BEE}" dt="2025-12-19T13:01:55.713" v="23374" actId="207"/>
      <pc:docMkLst>
        <pc:docMk/>
      </pc:docMkLst>
      <pc:sldChg chg="modTransition setBg">
        <pc:chgData name="Morgan Dora (2327894)" userId="03510891-8eef-4361-b471-c3fc643f2438" providerId="ADAL" clId="{FD23B468-A4BF-4438-8AE9-382218D62BEE}" dt="2025-12-08T01:43:54.224" v="14500"/>
        <pc:sldMkLst>
          <pc:docMk/>
          <pc:sldMk cId="905975489" sldId="256"/>
        </pc:sldMkLst>
      </pc:sldChg>
      <pc:sldChg chg="addSp delSp modSp mod modTransition setBg modAnim delDesignElem">
        <pc:chgData name="Morgan Dora (2327894)" userId="03510891-8eef-4361-b471-c3fc643f2438" providerId="ADAL" clId="{FD23B468-A4BF-4438-8AE9-382218D62BEE}" dt="2025-12-18T22:46:06.393" v="18217" actId="1076"/>
        <pc:sldMkLst>
          <pc:docMk/>
          <pc:sldMk cId="1573851850" sldId="257"/>
        </pc:sldMkLst>
        <pc:spChg chg="mod ord">
          <ac:chgData name="Morgan Dora (2327894)" userId="03510891-8eef-4361-b471-c3fc643f2438" providerId="ADAL" clId="{FD23B468-A4BF-4438-8AE9-382218D62BEE}" dt="2025-12-18T22:46:06.393" v="18217" actId="1076"/>
          <ac:spMkLst>
            <pc:docMk/>
            <pc:sldMk cId="1573851850" sldId="257"/>
            <ac:spMk id="2" creationId="{7B40EFB8-89E0-60CA-5F87-2A39E3EB37B7}"/>
          </ac:spMkLst>
        </pc:spChg>
        <pc:spChg chg="add del">
          <ac:chgData name="Morgan Dora (2327894)" userId="03510891-8eef-4361-b471-c3fc643f2438" providerId="ADAL" clId="{FD23B468-A4BF-4438-8AE9-382218D62BEE}" dt="2025-12-18T20:44:57.853" v="16742"/>
          <ac:spMkLst>
            <pc:docMk/>
            <pc:sldMk cId="1573851850" sldId="257"/>
            <ac:spMk id="210" creationId="{A65AC7D1-EAA9-48F5-B509-60A7F50BF703}"/>
          </ac:spMkLst>
        </pc:spChg>
        <pc:spChg chg="del">
          <ac:chgData name="Morgan Dora (2327894)" userId="03510891-8eef-4361-b471-c3fc643f2438" providerId="ADAL" clId="{FD23B468-A4BF-4438-8AE9-382218D62BEE}" dt="2025-12-18T20:44:57.853" v="16742"/>
          <ac:spMkLst>
            <pc:docMk/>
            <pc:sldMk cId="1573851850" sldId="257"/>
            <ac:spMk id="211" creationId="{D6320AF9-619A-4175-865B-5663E1AEF4C5}"/>
          </ac:spMkLst>
        </pc:spChg>
        <pc:spChg chg="add del">
          <ac:chgData name="Morgan Dora (2327894)" userId="03510891-8eef-4361-b471-c3fc643f2438" providerId="ADAL" clId="{FD23B468-A4BF-4438-8AE9-382218D62BEE}" dt="2025-12-18T20:44:57.853" v="16742"/>
          <ac:spMkLst>
            <pc:docMk/>
            <pc:sldMk cId="1573851850" sldId="257"/>
            <ac:spMk id="214" creationId="{7E018740-5C2B-4A41-AC1A-7E68D1EC1954}"/>
          </ac:spMkLst>
        </pc:spChg>
        <pc:spChg chg="add del">
          <ac:chgData name="Morgan Dora (2327894)" userId="03510891-8eef-4361-b471-c3fc643f2438" providerId="ADAL" clId="{FD23B468-A4BF-4438-8AE9-382218D62BEE}" dt="2025-12-18T20:44:57.853" v="16742"/>
          <ac:spMkLst>
            <pc:docMk/>
            <pc:sldMk cId="1573851850" sldId="257"/>
            <ac:spMk id="215" creationId="{166F75A4-C475-4941-8EE2-B80A06A2C1BB}"/>
          </ac:spMkLst>
        </pc:spChg>
        <pc:spChg chg="add del">
          <ac:chgData name="Morgan Dora (2327894)" userId="03510891-8eef-4361-b471-c3fc643f2438" providerId="ADAL" clId="{FD23B468-A4BF-4438-8AE9-382218D62BEE}" dt="2025-12-18T20:44:57.853" v="16742"/>
          <ac:spMkLst>
            <pc:docMk/>
            <pc:sldMk cId="1573851850" sldId="257"/>
            <ac:spMk id="216" creationId="{A032553A-72E8-4B0D-8405-FF9771C9AF05}"/>
          </ac:spMkLst>
        </pc:spChg>
        <pc:spChg chg="add del">
          <ac:chgData name="Morgan Dora (2327894)" userId="03510891-8eef-4361-b471-c3fc643f2438" providerId="ADAL" clId="{FD23B468-A4BF-4438-8AE9-382218D62BEE}" dt="2025-12-18T20:44:57.853" v="16742"/>
          <ac:spMkLst>
            <pc:docMk/>
            <pc:sldMk cId="1573851850" sldId="257"/>
            <ac:spMk id="217" creationId="{765800AC-C3B9-498E-87BC-29FAE4C76B21}"/>
          </ac:spMkLst>
        </pc:spChg>
        <pc:spChg chg="add del">
          <ac:chgData name="Morgan Dora (2327894)" userId="03510891-8eef-4361-b471-c3fc643f2438" providerId="ADAL" clId="{FD23B468-A4BF-4438-8AE9-382218D62BEE}" dt="2025-12-18T20:44:57.853" v="16742"/>
          <ac:spMkLst>
            <pc:docMk/>
            <pc:sldMk cId="1573851850" sldId="257"/>
            <ac:spMk id="218" creationId="{1F9D6ACB-2FF4-49F9-978A-E0D5327FC635}"/>
          </ac:spMkLst>
        </pc:spChg>
        <pc:spChg chg="add del">
          <ac:chgData name="Morgan Dora (2327894)" userId="03510891-8eef-4361-b471-c3fc643f2438" providerId="ADAL" clId="{FD23B468-A4BF-4438-8AE9-382218D62BEE}" dt="2025-12-18T20:44:57.853" v="16742"/>
          <ac:spMkLst>
            <pc:docMk/>
            <pc:sldMk cId="1573851850" sldId="257"/>
            <ac:spMk id="219" creationId="{A5EC319D-0FEA-4B95-A3EA-01E35672C95B}"/>
          </ac:spMkLst>
        </pc:spChg>
        <pc:graphicFrameChg chg="add mod modGraphic">
          <ac:chgData name="Morgan Dora (2327894)" userId="03510891-8eef-4361-b471-c3fc643f2438" providerId="ADAL" clId="{FD23B468-A4BF-4438-8AE9-382218D62BEE}" dt="2025-12-18T22:45:53.249" v="18215" actId="1076"/>
          <ac:graphicFrameMkLst>
            <pc:docMk/>
            <pc:sldMk cId="1573851850" sldId="257"/>
            <ac:graphicFrameMk id="6" creationId="{F33B7542-14A9-E518-9544-17556C521B61}"/>
          </ac:graphicFrameMkLst>
        </pc:graphicFrameChg>
        <pc:graphicFrameChg chg="mod modGraphic">
          <ac:chgData name="Morgan Dora (2327894)" userId="03510891-8eef-4361-b471-c3fc643f2438" providerId="ADAL" clId="{FD23B468-A4BF-4438-8AE9-382218D62BEE}" dt="2025-12-18T22:45:32.188" v="18212" actId="1076"/>
          <ac:graphicFrameMkLst>
            <pc:docMk/>
            <pc:sldMk cId="1573851850" sldId="257"/>
            <ac:graphicFrameMk id="24" creationId="{D890EC2C-39FB-EA87-042A-FEC2224A254C}"/>
          </ac:graphicFrameMkLst>
        </pc:graphicFrameChg>
        <pc:picChg chg="mod">
          <ac:chgData name="Morgan Dora (2327894)" userId="03510891-8eef-4361-b471-c3fc643f2438" providerId="ADAL" clId="{FD23B468-A4BF-4438-8AE9-382218D62BEE}" dt="2025-12-18T22:45:57.881" v="18216" actId="1076"/>
          <ac:picMkLst>
            <pc:docMk/>
            <pc:sldMk cId="1573851850" sldId="257"/>
            <ac:picMk id="5" creationId="{669B3859-7D79-14EC-CD2D-3991D99098FB}"/>
          </ac:picMkLst>
        </pc:picChg>
        <pc:cxnChg chg="del">
          <ac:chgData name="Morgan Dora (2327894)" userId="03510891-8eef-4361-b471-c3fc643f2438" providerId="ADAL" clId="{FD23B468-A4BF-4438-8AE9-382218D62BEE}" dt="2025-12-18T20:44:57.853" v="16742"/>
          <ac:cxnSpMkLst>
            <pc:docMk/>
            <pc:sldMk cId="1573851850" sldId="257"/>
            <ac:cxnSpMk id="212" creationId="{063B6EC6-D752-4EE7-908B-F8F19E8C7FEA}"/>
          </ac:cxnSpMkLst>
        </pc:cxnChg>
        <pc:cxnChg chg="del">
          <ac:chgData name="Morgan Dora (2327894)" userId="03510891-8eef-4361-b471-c3fc643f2438" providerId="ADAL" clId="{FD23B468-A4BF-4438-8AE9-382218D62BEE}" dt="2025-12-18T20:44:57.853" v="16742"/>
          <ac:cxnSpMkLst>
            <pc:docMk/>
            <pc:sldMk cId="1573851850" sldId="257"/>
            <ac:cxnSpMk id="213" creationId="{EFECD4E8-AD3E-4228-82A2-9461958EA94D}"/>
          </ac:cxnSpMkLst>
        </pc:cxnChg>
      </pc:sldChg>
      <pc:sldChg chg="setBg">
        <pc:chgData name="Morgan Dora (2327894)" userId="03510891-8eef-4361-b471-c3fc643f2438" providerId="ADAL" clId="{FD23B468-A4BF-4438-8AE9-382218D62BEE}" dt="2025-12-07T23:29:35.953" v="6870"/>
        <pc:sldMkLst>
          <pc:docMk/>
          <pc:sldMk cId="2101399199" sldId="258"/>
        </pc:sldMkLst>
      </pc:sldChg>
      <pc:sldChg chg="delSp modSp mod setBg delDesignElem">
        <pc:chgData name="Morgan Dora (2327894)" userId="03510891-8eef-4361-b471-c3fc643f2438" providerId="ADAL" clId="{FD23B468-A4BF-4438-8AE9-382218D62BEE}" dt="2025-12-18T22:46:23.073" v="18218" actId="1076"/>
        <pc:sldMkLst>
          <pc:docMk/>
          <pc:sldMk cId="3184337889" sldId="259"/>
        </pc:sldMkLst>
        <pc:spChg chg="mod">
          <ac:chgData name="Morgan Dora (2327894)" userId="03510891-8eef-4361-b471-c3fc643f2438" providerId="ADAL" clId="{FD23B468-A4BF-4438-8AE9-382218D62BEE}" dt="2025-12-18T22:46:23.073" v="18218" actId="1076"/>
          <ac:spMkLst>
            <pc:docMk/>
            <pc:sldMk cId="3184337889" sldId="259"/>
            <ac:spMk id="2" creationId="{AEE35B02-2A00-5825-4DD6-5B4634E81476}"/>
          </ac:spMkLst>
        </pc:spChg>
        <pc:picChg chg="mod">
          <ac:chgData name="Morgan Dora (2327894)" userId="03510891-8eef-4361-b471-c3fc643f2438" providerId="ADAL" clId="{FD23B468-A4BF-4438-8AE9-382218D62BEE}" dt="2025-12-08T01:32:26.222" v="14456" actId="1076"/>
          <ac:picMkLst>
            <pc:docMk/>
            <pc:sldMk cId="3184337889" sldId="259"/>
            <ac:picMk id="4" creationId="{B5A4A419-4477-B545-237C-9B06E8D712E1}"/>
          </ac:picMkLst>
        </pc:picChg>
      </pc:sldChg>
      <pc:sldChg chg="addSp delSp modSp mod ord setBg modAnim delDesignElem">
        <pc:chgData name="Morgan Dora (2327894)" userId="03510891-8eef-4361-b471-c3fc643f2438" providerId="ADAL" clId="{FD23B468-A4BF-4438-8AE9-382218D62BEE}" dt="2025-12-19T00:15:08.788" v="19628" actId="1076"/>
        <pc:sldMkLst>
          <pc:docMk/>
          <pc:sldMk cId="748650079" sldId="260"/>
        </pc:sldMkLst>
        <pc:spChg chg="mod">
          <ac:chgData name="Morgan Dora (2327894)" userId="03510891-8eef-4361-b471-c3fc643f2438" providerId="ADAL" clId="{FD23B468-A4BF-4438-8AE9-382218D62BEE}" dt="2025-12-18T22:47:31.763" v="18221" actId="207"/>
          <ac:spMkLst>
            <pc:docMk/>
            <pc:sldMk cId="748650079" sldId="260"/>
            <ac:spMk id="2" creationId="{E003A8D4-AAEA-C0A8-4384-F585CC7409A3}"/>
          </ac:spMkLst>
        </pc:spChg>
        <pc:grpChg chg="add del">
          <ac:chgData name="Morgan Dora (2327894)" userId="03510891-8eef-4361-b471-c3fc643f2438" providerId="ADAL" clId="{FD23B468-A4BF-4438-8AE9-382218D62BEE}" dt="2025-12-18T20:44:57.853" v="16742"/>
          <ac:grpSpMkLst>
            <pc:docMk/>
            <pc:sldMk cId="748650079" sldId="260"/>
            <ac:grpSpMk id="1028" creationId="{1EA3DE74-31A6-48AD-8C0A-E33A679BAF05}"/>
          </ac:grpSpMkLst>
        </pc:grpChg>
        <pc:picChg chg="add mod">
          <ac:chgData name="Morgan Dora (2327894)" userId="03510891-8eef-4361-b471-c3fc643f2438" providerId="ADAL" clId="{FD23B468-A4BF-4438-8AE9-382218D62BEE}" dt="2025-12-19T00:15:07.020" v="19627" actId="1076"/>
          <ac:picMkLst>
            <pc:docMk/>
            <pc:sldMk cId="748650079" sldId="260"/>
            <ac:picMk id="3" creationId="{3A5202E7-3B67-9339-F164-181B4A582D21}"/>
          </ac:picMkLst>
        </pc:picChg>
        <pc:picChg chg="mod">
          <ac:chgData name="Morgan Dora (2327894)" userId="03510891-8eef-4361-b471-c3fc643f2438" providerId="ADAL" clId="{FD23B468-A4BF-4438-8AE9-382218D62BEE}" dt="2025-12-19T00:15:08.788" v="19628" actId="1076"/>
          <ac:picMkLst>
            <pc:docMk/>
            <pc:sldMk cId="748650079" sldId="260"/>
            <ac:picMk id="6" creationId="{0EAACC03-EFEB-28A0-4D82-405DD347A723}"/>
          </ac:picMkLst>
        </pc:picChg>
      </pc:sldChg>
      <pc:sldChg chg="addSp delSp modSp mod modTransition setBg modAnim">
        <pc:chgData name="Morgan Dora (2327894)" userId="03510891-8eef-4361-b471-c3fc643f2438" providerId="ADAL" clId="{FD23B468-A4BF-4438-8AE9-382218D62BEE}" dt="2025-12-19T00:16:51.680" v="19662" actId="1076"/>
        <pc:sldMkLst>
          <pc:docMk/>
          <pc:sldMk cId="2575911375" sldId="261"/>
        </pc:sldMkLst>
        <pc:spChg chg="add mod">
          <ac:chgData name="Morgan Dora (2327894)" userId="03510891-8eef-4361-b471-c3fc643f2438" providerId="ADAL" clId="{FD23B468-A4BF-4438-8AE9-382218D62BEE}" dt="2025-12-19T00:16:40.442" v="19661" actId="14100"/>
          <ac:spMkLst>
            <pc:docMk/>
            <pc:sldMk cId="2575911375" sldId="261"/>
            <ac:spMk id="2" creationId="{9997AF07-A7E9-515F-2EF8-2A510F136A9C}"/>
          </ac:spMkLst>
        </pc:spChg>
        <pc:spChg chg="mod ord">
          <ac:chgData name="Morgan Dora (2327894)" userId="03510891-8eef-4361-b471-c3fc643f2438" providerId="ADAL" clId="{FD23B468-A4BF-4438-8AE9-382218D62BEE}" dt="2025-12-19T00:16:24.222" v="19659" actId="14100"/>
          <ac:spMkLst>
            <pc:docMk/>
            <pc:sldMk cId="2575911375" sldId="261"/>
            <ac:spMk id="11" creationId="{2446FCD1-40BC-DEF4-3D57-0B7E23D615A4}"/>
          </ac:spMkLst>
        </pc:spChg>
        <pc:picChg chg="add del mod">
          <ac:chgData name="Morgan Dora (2327894)" userId="03510891-8eef-4361-b471-c3fc643f2438" providerId="ADAL" clId="{FD23B468-A4BF-4438-8AE9-382218D62BEE}" dt="2025-12-19T00:16:51.680" v="19662" actId="1076"/>
          <ac:picMkLst>
            <pc:docMk/>
            <pc:sldMk cId="2575911375" sldId="261"/>
            <ac:picMk id="3" creationId="{87643E3B-EB72-FB0E-DF0E-6321C163A05B}"/>
          </ac:picMkLst>
        </pc:picChg>
        <pc:picChg chg="mod ord">
          <ac:chgData name="Morgan Dora (2327894)" userId="03510891-8eef-4361-b471-c3fc643f2438" providerId="ADAL" clId="{FD23B468-A4BF-4438-8AE9-382218D62BEE}" dt="2025-12-19T00:16:30.270" v="19660" actId="1076"/>
          <ac:picMkLst>
            <pc:docMk/>
            <pc:sldMk cId="2575911375" sldId="261"/>
            <ac:picMk id="8" creationId="{AB01D49D-4F0E-2CC4-4E8E-0E088FA444FD}"/>
          </ac:picMkLst>
        </pc:picChg>
      </pc:sldChg>
      <pc:sldChg chg="addSp delSp modSp mod setBg modAnim delDesignElem">
        <pc:chgData name="Morgan Dora (2327894)" userId="03510891-8eef-4361-b471-c3fc643f2438" providerId="ADAL" clId="{FD23B468-A4BF-4438-8AE9-382218D62BEE}" dt="2025-12-18T22:54:57.843" v="18280"/>
        <pc:sldMkLst>
          <pc:docMk/>
          <pc:sldMk cId="1744213768" sldId="262"/>
        </pc:sldMkLst>
        <pc:graphicFrameChg chg="add mod modGraphic">
          <ac:chgData name="Morgan Dora (2327894)" userId="03510891-8eef-4361-b471-c3fc643f2438" providerId="ADAL" clId="{FD23B468-A4BF-4438-8AE9-382218D62BEE}" dt="2025-12-18T22:54:57.843" v="18280"/>
          <ac:graphicFrameMkLst>
            <pc:docMk/>
            <pc:sldMk cId="1744213768" sldId="262"/>
            <ac:graphicFrameMk id="7" creationId="{884CD46D-1299-B0FA-F54C-DDF54F0E917F}"/>
          </ac:graphicFrameMkLst>
        </pc:graphicFrameChg>
        <pc:picChg chg="add mod">
          <ac:chgData name="Morgan Dora (2327894)" userId="03510891-8eef-4361-b471-c3fc643f2438" providerId="ADAL" clId="{FD23B468-A4BF-4438-8AE9-382218D62BEE}" dt="2025-12-18T22:53:38.022" v="18269" actId="1076"/>
          <ac:picMkLst>
            <pc:docMk/>
            <pc:sldMk cId="1744213768" sldId="262"/>
            <ac:picMk id="5" creationId="{6CE4F4A7-5E7F-BEEC-6BD1-154D55C14C43}"/>
          </ac:picMkLst>
        </pc:picChg>
      </pc:sldChg>
      <pc:sldChg chg="addSp delSp modSp mod ord setBg modAnim delDesignElem">
        <pc:chgData name="Morgan Dora (2327894)" userId="03510891-8eef-4361-b471-c3fc643f2438" providerId="ADAL" clId="{FD23B468-A4BF-4438-8AE9-382218D62BEE}" dt="2025-12-19T00:45:02.547" v="20199" actId="1076"/>
        <pc:sldMkLst>
          <pc:docMk/>
          <pc:sldMk cId="3797125836" sldId="263"/>
        </pc:sldMkLst>
        <pc:spChg chg="mod">
          <ac:chgData name="Morgan Dora (2327894)" userId="03510891-8eef-4361-b471-c3fc643f2438" providerId="ADAL" clId="{FD23B468-A4BF-4438-8AE9-382218D62BEE}" dt="2025-12-19T00:44:57.914" v="20198" actId="1076"/>
          <ac:spMkLst>
            <pc:docMk/>
            <pc:sldMk cId="3797125836" sldId="263"/>
            <ac:spMk id="4" creationId="{A139BF61-EB1A-36E9-A8C3-AD745CE58D77}"/>
          </ac:spMkLst>
        </pc:spChg>
        <pc:spChg chg="add">
          <ac:chgData name="Morgan Dora (2327894)" userId="03510891-8eef-4361-b471-c3fc643f2438" providerId="ADAL" clId="{FD23B468-A4BF-4438-8AE9-382218D62BEE}" dt="2025-12-19T00:43:58.042" v="20185" actId="26606"/>
          <ac:spMkLst>
            <pc:docMk/>
            <pc:sldMk cId="3797125836" sldId="263"/>
            <ac:spMk id="14" creationId="{17338BB4-74FF-4836-86B7-F1B0C2B62DA9}"/>
          </ac:spMkLst>
        </pc:spChg>
        <pc:spChg chg="add">
          <ac:chgData name="Morgan Dora (2327894)" userId="03510891-8eef-4361-b471-c3fc643f2438" providerId="ADAL" clId="{FD23B468-A4BF-4438-8AE9-382218D62BEE}" dt="2025-12-19T00:43:58.042" v="20185" actId="26606"/>
          <ac:spMkLst>
            <pc:docMk/>
            <pc:sldMk cId="3797125836" sldId="263"/>
            <ac:spMk id="16" creationId="{1ABFA8A3-A231-4BC1-B8A5-C5BE7315CD7D}"/>
          </ac:spMkLst>
        </pc:spChg>
        <pc:spChg chg="add">
          <ac:chgData name="Morgan Dora (2327894)" userId="03510891-8eef-4361-b471-c3fc643f2438" providerId="ADAL" clId="{FD23B468-A4BF-4438-8AE9-382218D62BEE}" dt="2025-12-19T00:43:58.042" v="20185" actId="26606"/>
          <ac:spMkLst>
            <pc:docMk/>
            <pc:sldMk cId="3797125836" sldId="263"/>
            <ac:spMk id="18" creationId="{4D747E59-EDB0-47FA-899B-0621ED112E7F}"/>
          </ac:spMkLst>
        </pc:spChg>
        <pc:spChg chg="add">
          <ac:chgData name="Morgan Dora (2327894)" userId="03510891-8eef-4361-b471-c3fc643f2438" providerId="ADAL" clId="{FD23B468-A4BF-4438-8AE9-382218D62BEE}" dt="2025-12-19T00:43:58.042" v="20185" actId="26606"/>
          <ac:spMkLst>
            <pc:docMk/>
            <pc:sldMk cId="3797125836" sldId="263"/>
            <ac:spMk id="20" creationId="{C2629343-044F-4737-89E9-3E17903419C8}"/>
          </ac:spMkLst>
        </pc:spChg>
        <pc:spChg chg="add">
          <ac:chgData name="Morgan Dora (2327894)" userId="03510891-8eef-4361-b471-c3fc643f2438" providerId="ADAL" clId="{FD23B468-A4BF-4438-8AE9-382218D62BEE}" dt="2025-12-19T00:43:58.042" v="20185" actId="26606"/>
          <ac:spMkLst>
            <pc:docMk/>
            <pc:sldMk cId="3797125836" sldId="263"/>
            <ac:spMk id="22" creationId="{C9B9C8E0-18D9-430D-B171-939E0EEEBAB2}"/>
          </ac:spMkLst>
        </pc:spChg>
        <pc:spChg chg="add">
          <ac:chgData name="Morgan Dora (2327894)" userId="03510891-8eef-4361-b471-c3fc643f2438" providerId="ADAL" clId="{FD23B468-A4BF-4438-8AE9-382218D62BEE}" dt="2025-12-19T00:43:58.042" v="20185" actId="26606"/>
          <ac:spMkLst>
            <pc:docMk/>
            <pc:sldMk cId="3797125836" sldId="263"/>
            <ac:spMk id="30" creationId="{B6500FA0-D185-45FF-9F47-EF5FB715808C}"/>
          </ac:spMkLst>
        </pc:spChg>
        <pc:spChg chg="add">
          <ac:chgData name="Morgan Dora (2327894)" userId="03510891-8eef-4361-b471-c3fc643f2438" providerId="ADAL" clId="{FD23B468-A4BF-4438-8AE9-382218D62BEE}" dt="2025-12-19T00:43:58.042" v="20185" actId="26606"/>
          <ac:spMkLst>
            <pc:docMk/>
            <pc:sldMk cId="3797125836" sldId="263"/>
            <ac:spMk id="32" creationId="{7273825F-243F-467C-8349-B97E81C3E68B}"/>
          </ac:spMkLst>
        </pc:spChg>
        <pc:spChg chg="add">
          <ac:chgData name="Morgan Dora (2327894)" userId="03510891-8eef-4361-b471-c3fc643f2438" providerId="ADAL" clId="{FD23B468-A4BF-4438-8AE9-382218D62BEE}" dt="2025-12-19T00:43:58.042" v="20185" actId="26606"/>
          <ac:spMkLst>
            <pc:docMk/>
            <pc:sldMk cId="3797125836" sldId="263"/>
            <ac:spMk id="34" creationId="{255659AF-6F61-42EF-B761-0862A79DBEB7}"/>
          </ac:spMkLst>
        </pc:spChg>
        <pc:spChg chg="add">
          <ac:chgData name="Morgan Dora (2327894)" userId="03510891-8eef-4361-b471-c3fc643f2438" providerId="ADAL" clId="{FD23B468-A4BF-4438-8AE9-382218D62BEE}" dt="2025-12-19T00:43:58.042" v="20185" actId="26606"/>
          <ac:spMkLst>
            <pc:docMk/>
            <pc:sldMk cId="3797125836" sldId="263"/>
            <ac:spMk id="36" creationId="{00650157-038B-4377-BAFA-B12FF57E0137}"/>
          </ac:spMkLst>
        </pc:spChg>
        <pc:picChg chg="mod ord">
          <ac:chgData name="Morgan Dora (2327894)" userId="03510891-8eef-4361-b471-c3fc643f2438" providerId="ADAL" clId="{FD23B468-A4BF-4438-8AE9-382218D62BEE}" dt="2025-12-19T00:44:51.579" v="20197" actId="1076"/>
          <ac:picMkLst>
            <pc:docMk/>
            <pc:sldMk cId="3797125836" sldId="263"/>
            <ac:picMk id="2" creationId="{DC513915-3A12-76C2-6B8E-9CE2DB6DE556}"/>
          </ac:picMkLst>
        </pc:picChg>
        <pc:picChg chg="mod modCrop">
          <ac:chgData name="Morgan Dora (2327894)" userId="03510891-8eef-4361-b471-c3fc643f2438" providerId="ADAL" clId="{FD23B468-A4BF-4438-8AE9-382218D62BEE}" dt="2025-12-19T00:45:02.547" v="20199" actId="1076"/>
          <ac:picMkLst>
            <pc:docMk/>
            <pc:sldMk cId="3797125836" sldId="263"/>
            <ac:picMk id="5" creationId="{9F209B5C-92C6-B8DE-0663-888E8360B583}"/>
          </ac:picMkLst>
        </pc:picChg>
      </pc:sldChg>
      <pc:sldChg chg="addSp delSp modSp mod ord setBg modAnim delDesignElem">
        <pc:chgData name="Morgan Dora (2327894)" userId="03510891-8eef-4361-b471-c3fc643f2438" providerId="ADAL" clId="{FD23B468-A4BF-4438-8AE9-382218D62BEE}" dt="2025-12-18T22:57:03.426" v="18311" actId="5793"/>
        <pc:sldMkLst>
          <pc:docMk/>
          <pc:sldMk cId="3028501453" sldId="265"/>
        </pc:sldMkLst>
        <pc:spChg chg="mod ord">
          <ac:chgData name="Morgan Dora (2327894)" userId="03510891-8eef-4361-b471-c3fc643f2438" providerId="ADAL" clId="{FD23B468-A4BF-4438-8AE9-382218D62BEE}" dt="2025-12-18T22:57:03.426" v="18311" actId="5793"/>
          <ac:spMkLst>
            <pc:docMk/>
            <pc:sldMk cId="3028501453" sldId="265"/>
            <ac:spMk id="3" creationId="{684D8973-13CD-3597-5D09-87F799921DF4}"/>
          </ac:spMkLst>
        </pc:spChg>
        <pc:spChg chg="mod">
          <ac:chgData name="Morgan Dora (2327894)" userId="03510891-8eef-4361-b471-c3fc643f2438" providerId="ADAL" clId="{FD23B468-A4BF-4438-8AE9-382218D62BEE}" dt="2025-12-18T22:09:48.016" v="17788" actId="26606"/>
          <ac:spMkLst>
            <pc:docMk/>
            <pc:sldMk cId="3028501453" sldId="265"/>
            <ac:spMk id="4" creationId="{8587A764-359C-422D-BE19-A09A67BC5C52}"/>
          </ac:spMkLst>
        </pc:spChg>
        <pc:spChg chg="add del mod">
          <ac:chgData name="Morgan Dora (2327894)" userId="03510891-8eef-4361-b471-c3fc643f2438" providerId="ADAL" clId="{FD23B468-A4BF-4438-8AE9-382218D62BEE}" dt="2025-12-18T22:07:44.866" v="17771" actId="21"/>
          <ac:spMkLst>
            <pc:docMk/>
            <pc:sldMk cId="3028501453" sldId="265"/>
            <ac:spMk id="7" creationId="{9CF66991-707E-2C35-7C39-2B58FA171748}"/>
          </ac:spMkLst>
        </pc:spChg>
        <pc:spChg chg="add del mod">
          <ac:chgData name="Morgan Dora (2327894)" userId="03510891-8eef-4361-b471-c3fc643f2438" providerId="ADAL" clId="{FD23B468-A4BF-4438-8AE9-382218D62BEE}" dt="2025-12-18T22:09:03.117" v="17781" actId="21"/>
          <ac:spMkLst>
            <pc:docMk/>
            <pc:sldMk cId="3028501453" sldId="265"/>
            <ac:spMk id="10" creationId="{9902A5B8-1F9A-726B-1B02-FF9CE5864536}"/>
          </ac:spMkLst>
        </pc:spChg>
        <pc:spChg chg="add">
          <ac:chgData name="Morgan Dora (2327894)" userId="03510891-8eef-4361-b471-c3fc643f2438" providerId="ADAL" clId="{FD23B468-A4BF-4438-8AE9-382218D62BEE}" dt="2025-12-18T22:09:48.016" v="17788" actId="26606"/>
          <ac:spMkLst>
            <pc:docMk/>
            <pc:sldMk cId="3028501453" sldId="265"/>
            <ac:spMk id="18" creationId="{D3777338-BF67-4A6E-A733-9D0E81C8ACB1}"/>
          </ac:spMkLst>
        </pc:spChg>
        <pc:spChg chg="add">
          <ac:chgData name="Morgan Dora (2327894)" userId="03510891-8eef-4361-b471-c3fc643f2438" providerId="ADAL" clId="{FD23B468-A4BF-4438-8AE9-382218D62BEE}" dt="2025-12-18T22:09:48.016" v="17788" actId="26606"/>
          <ac:spMkLst>
            <pc:docMk/>
            <pc:sldMk cId="3028501453" sldId="265"/>
            <ac:spMk id="22" creationId="{06B9E37E-2605-48C1-A18D-B57D87301DF0}"/>
          </ac:spMkLst>
        </pc:spChg>
        <pc:spChg chg="add">
          <ac:chgData name="Morgan Dora (2327894)" userId="03510891-8eef-4361-b471-c3fc643f2438" providerId="ADAL" clId="{FD23B468-A4BF-4438-8AE9-382218D62BEE}" dt="2025-12-18T22:09:48.016" v="17788" actId="26606"/>
          <ac:spMkLst>
            <pc:docMk/>
            <pc:sldMk cId="3028501453" sldId="265"/>
            <ac:spMk id="24" creationId="{8DE633AC-CE93-42B2-817C-417CF38A5508}"/>
          </ac:spMkLst>
        </pc:spChg>
        <pc:spChg chg="add">
          <ac:chgData name="Morgan Dora (2327894)" userId="03510891-8eef-4361-b471-c3fc643f2438" providerId="ADAL" clId="{FD23B468-A4BF-4438-8AE9-382218D62BEE}" dt="2025-12-18T22:09:48.016" v="17788" actId="26606"/>
          <ac:spMkLst>
            <pc:docMk/>
            <pc:sldMk cId="3028501453" sldId="265"/>
            <ac:spMk id="26" creationId="{EE201BE5-DA89-47D9-983C-C69E24D1D957}"/>
          </ac:spMkLst>
        </pc:spChg>
        <pc:spChg chg="add">
          <ac:chgData name="Morgan Dora (2327894)" userId="03510891-8eef-4361-b471-c3fc643f2438" providerId="ADAL" clId="{FD23B468-A4BF-4438-8AE9-382218D62BEE}" dt="2025-12-18T22:09:48.016" v="17788" actId="26606"/>
          <ac:spMkLst>
            <pc:docMk/>
            <pc:sldMk cId="3028501453" sldId="265"/>
            <ac:spMk id="28" creationId="{B63D41D4-EB8C-403C-8EC6-FEB536F61ACD}"/>
          </ac:spMkLst>
        </pc:spChg>
        <pc:spChg chg="add">
          <ac:chgData name="Morgan Dora (2327894)" userId="03510891-8eef-4361-b471-c3fc643f2438" providerId="ADAL" clId="{FD23B468-A4BF-4438-8AE9-382218D62BEE}" dt="2025-12-18T22:09:48.016" v="17788" actId="26606"/>
          <ac:spMkLst>
            <pc:docMk/>
            <pc:sldMk cId="3028501453" sldId="265"/>
            <ac:spMk id="34" creationId="{CF23987E-2F4E-45FD-BA47-566EE4D5A8E0}"/>
          </ac:spMkLst>
        </pc:spChg>
        <pc:spChg chg="add">
          <ac:chgData name="Morgan Dora (2327894)" userId="03510891-8eef-4361-b471-c3fc643f2438" providerId="ADAL" clId="{FD23B468-A4BF-4438-8AE9-382218D62BEE}" dt="2025-12-18T22:09:48.016" v="17788" actId="26606"/>
          <ac:spMkLst>
            <pc:docMk/>
            <pc:sldMk cId="3028501453" sldId="265"/>
            <ac:spMk id="36" creationId="{8CA1640F-9FB1-4D60-899F-0C99559AFA9E}"/>
          </ac:spMkLst>
        </pc:spChg>
        <pc:spChg chg="add">
          <ac:chgData name="Morgan Dora (2327894)" userId="03510891-8eef-4361-b471-c3fc643f2438" providerId="ADAL" clId="{FD23B468-A4BF-4438-8AE9-382218D62BEE}" dt="2025-12-18T22:09:48.016" v="17788" actId="26606"/>
          <ac:spMkLst>
            <pc:docMk/>
            <pc:sldMk cId="3028501453" sldId="265"/>
            <ac:spMk id="40" creationId="{EB586E8B-33B8-4E79-A1BA-5741518F6F2A}"/>
          </ac:spMkLst>
        </pc:spChg>
        <pc:picChg chg="mod modCrop">
          <ac:chgData name="Morgan Dora (2327894)" userId="03510891-8eef-4361-b471-c3fc643f2438" providerId="ADAL" clId="{FD23B468-A4BF-4438-8AE9-382218D62BEE}" dt="2025-12-18T22:07:20.572" v="17759" actId="1076"/>
          <ac:picMkLst>
            <pc:docMk/>
            <pc:sldMk cId="3028501453" sldId="265"/>
            <ac:picMk id="2" creationId="{8E3AFAC4-19E1-5C41-A910-E04B741C35DB}"/>
          </ac:picMkLst>
        </pc:picChg>
        <pc:picChg chg="add mod">
          <ac:chgData name="Morgan Dora (2327894)" userId="03510891-8eef-4361-b471-c3fc643f2438" providerId="ADAL" clId="{FD23B468-A4BF-4438-8AE9-382218D62BEE}" dt="2025-12-18T22:09:05.752" v="17782" actId="1076"/>
          <ac:picMkLst>
            <pc:docMk/>
            <pc:sldMk cId="3028501453" sldId="265"/>
            <ac:picMk id="6" creationId="{8E337E8E-A8D8-FB1E-42F6-B764BA077FF3}"/>
          </ac:picMkLst>
        </pc:picChg>
        <pc:picChg chg="add mod modCrop">
          <ac:chgData name="Morgan Dora (2327894)" userId="03510891-8eef-4361-b471-c3fc643f2438" providerId="ADAL" clId="{FD23B468-A4BF-4438-8AE9-382218D62BEE}" dt="2025-12-18T22:10:09.362" v="17792" actId="732"/>
          <ac:picMkLst>
            <pc:docMk/>
            <pc:sldMk cId="3028501453" sldId="265"/>
            <ac:picMk id="9" creationId="{4528292B-3DE5-6D04-F27B-AEAD8E0CC4CC}"/>
          </ac:picMkLst>
        </pc:picChg>
      </pc:sldChg>
      <pc:sldChg chg="delSp modSp mod ord setBg delDesignElem">
        <pc:chgData name="Morgan Dora (2327894)" userId="03510891-8eef-4361-b471-c3fc643f2438" providerId="ADAL" clId="{FD23B468-A4BF-4438-8AE9-382218D62BEE}" dt="2025-12-19T00:17:13.636" v="19665" actId="114"/>
        <pc:sldMkLst>
          <pc:docMk/>
          <pc:sldMk cId="2257825890" sldId="267"/>
        </pc:sldMkLst>
        <pc:spChg chg="mod">
          <ac:chgData name="Morgan Dora (2327894)" userId="03510891-8eef-4361-b471-c3fc643f2438" providerId="ADAL" clId="{FD23B468-A4BF-4438-8AE9-382218D62BEE}" dt="2025-12-19T00:17:13.636" v="19665" actId="114"/>
          <ac:spMkLst>
            <pc:docMk/>
            <pc:sldMk cId="2257825890" sldId="267"/>
            <ac:spMk id="3" creationId="{C98DCDFF-FCE3-C0F6-0E93-3F03810AA4CD}"/>
          </ac:spMkLst>
        </pc:spChg>
        <pc:spChg chg="mod">
          <ac:chgData name="Morgan Dora (2327894)" userId="03510891-8eef-4361-b471-c3fc643f2438" providerId="ADAL" clId="{FD23B468-A4BF-4438-8AE9-382218D62BEE}" dt="2025-12-07T23:59:59.451" v="8420" actId="122"/>
          <ac:spMkLst>
            <pc:docMk/>
            <pc:sldMk cId="2257825890" sldId="267"/>
            <ac:spMk id="4" creationId="{98AADF6B-174A-D72E-79ED-84918E49198C}"/>
          </ac:spMkLst>
        </pc:spChg>
        <pc:picChg chg="mod">
          <ac:chgData name="Morgan Dora (2327894)" userId="03510891-8eef-4361-b471-c3fc643f2438" providerId="ADAL" clId="{FD23B468-A4BF-4438-8AE9-382218D62BEE}" dt="2025-12-18T21:51:50.733" v="17624" actId="1076"/>
          <ac:picMkLst>
            <pc:docMk/>
            <pc:sldMk cId="2257825890" sldId="267"/>
            <ac:picMk id="2" creationId="{AB476B59-75CA-E037-BB9C-D38D52918605}"/>
          </ac:picMkLst>
        </pc:picChg>
      </pc:sldChg>
      <pc:sldChg chg="addSp delSp modSp mod ord setBg delDesignElem">
        <pc:chgData name="Morgan Dora (2327894)" userId="03510891-8eef-4361-b471-c3fc643f2438" providerId="ADAL" clId="{FD23B468-A4BF-4438-8AE9-382218D62BEE}" dt="2025-12-19T00:43:19.401" v="20182" actId="20577"/>
        <pc:sldMkLst>
          <pc:docMk/>
          <pc:sldMk cId="341358716" sldId="268"/>
        </pc:sldMkLst>
        <pc:spChg chg="mod">
          <ac:chgData name="Morgan Dora (2327894)" userId="03510891-8eef-4361-b471-c3fc643f2438" providerId="ADAL" clId="{FD23B468-A4BF-4438-8AE9-382218D62BEE}" dt="2025-12-19T00:40:20.038" v="20069" actId="27636"/>
          <ac:spMkLst>
            <pc:docMk/>
            <pc:sldMk cId="341358716" sldId="268"/>
            <ac:spMk id="3" creationId="{4B22A81B-A46B-9EE2-1C83-4EA836C8FA8D}"/>
          </ac:spMkLst>
        </pc:spChg>
        <pc:spChg chg="mod">
          <ac:chgData name="Morgan Dora (2327894)" userId="03510891-8eef-4361-b471-c3fc643f2438" providerId="ADAL" clId="{FD23B468-A4BF-4438-8AE9-382218D62BEE}" dt="2025-12-19T00:43:19.401" v="20182" actId="20577"/>
          <ac:spMkLst>
            <pc:docMk/>
            <pc:sldMk cId="341358716" sldId="268"/>
            <ac:spMk id="4" creationId="{602B71FC-446D-1FB6-C07B-A6C84CDAB158}"/>
          </ac:spMkLst>
        </pc:spChg>
        <pc:spChg chg="add del mod">
          <ac:chgData name="Morgan Dora (2327894)" userId="03510891-8eef-4361-b471-c3fc643f2438" providerId="ADAL" clId="{FD23B468-A4BF-4438-8AE9-382218D62BEE}" dt="2025-12-19T00:37:33.344" v="20024" actId="21"/>
          <ac:spMkLst>
            <pc:docMk/>
            <pc:sldMk cId="341358716" sldId="268"/>
            <ac:spMk id="10" creationId="{57DFBB10-033C-5BE5-23BF-B349061E43CD}"/>
          </ac:spMkLst>
        </pc:spChg>
        <pc:spChg chg="add del mod">
          <ac:chgData name="Morgan Dora (2327894)" userId="03510891-8eef-4361-b471-c3fc643f2438" providerId="ADAL" clId="{FD23B468-A4BF-4438-8AE9-382218D62BEE}" dt="2025-12-19T00:37:42.535" v="20025" actId="21"/>
          <ac:spMkLst>
            <pc:docMk/>
            <pc:sldMk cId="341358716" sldId="268"/>
            <ac:spMk id="13" creationId="{1D7D0D11-13B6-6039-C97E-40DF55726C04}"/>
          </ac:spMkLst>
        </pc:spChg>
        <pc:picChg chg="mod">
          <ac:chgData name="Morgan Dora (2327894)" userId="03510891-8eef-4361-b471-c3fc643f2438" providerId="ADAL" clId="{FD23B468-A4BF-4438-8AE9-382218D62BEE}" dt="2025-12-18T22:55:43.319" v="18285" actId="14100"/>
          <ac:picMkLst>
            <pc:docMk/>
            <pc:sldMk cId="341358716" sldId="268"/>
            <ac:picMk id="2" creationId="{11C24BF9-0DB6-DAE3-CFA9-AE65B4F995B9}"/>
          </ac:picMkLst>
        </pc:picChg>
        <pc:picChg chg="mod">
          <ac:chgData name="Morgan Dora (2327894)" userId="03510891-8eef-4361-b471-c3fc643f2438" providerId="ADAL" clId="{FD23B468-A4BF-4438-8AE9-382218D62BEE}" dt="2025-12-19T00:40:33.923" v="20073" actId="1076"/>
          <ac:picMkLst>
            <pc:docMk/>
            <pc:sldMk cId="341358716" sldId="268"/>
            <ac:picMk id="5" creationId="{F32525A5-B98E-0B58-B700-E72AE28C1013}"/>
          </ac:picMkLst>
        </pc:picChg>
        <pc:picChg chg="mod">
          <ac:chgData name="Morgan Dora (2327894)" userId="03510891-8eef-4361-b471-c3fc643f2438" providerId="ADAL" clId="{FD23B468-A4BF-4438-8AE9-382218D62BEE}" dt="2025-12-19T00:40:39.844" v="20076" actId="1076"/>
          <ac:picMkLst>
            <pc:docMk/>
            <pc:sldMk cId="341358716" sldId="268"/>
            <ac:picMk id="6" creationId="{AF8E6BA0-486E-78EB-0CE0-D773BB56ACC9}"/>
          </ac:picMkLst>
        </pc:picChg>
        <pc:picChg chg="add mod">
          <ac:chgData name="Morgan Dora (2327894)" userId="03510891-8eef-4361-b471-c3fc643f2438" providerId="ADAL" clId="{FD23B468-A4BF-4438-8AE9-382218D62BEE}" dt="2025-12-19T00:40:37.851" v="20075" actId="1076"/>
          <ac:picMkLst>
            <pc:docMk/>
            <pc:sldMk cId="341358716" sldId="268"/>
            <ac:picMk id="7" creationId="{03E77E33-FCDC-055A-9AB7-9C04E0C839BB}"/>
          </ac:picMkLst>
        </pc:picChg>
        <pc:picChg chg="add mod">
          <ac:chgData name="Morgan Dora (2327894)" userId="03510891-8eef-4361-b471-c3fc643f2438" providerId="ADAL" clId="{FD23B468-A4BF-4438-8AE9-382218D62BEE}" dt="2025-12-19T00:40:44.164" v="20077" actId="1076"/>
          <ac:picMkLst>
            <pc:docMk/>
            <pc:sldMk cId="341358716" sldId="268"/>
            <ac:picMk id="9" creationId="{B0C24100-551C-8CAF-E479-1F772EF0D4D3}"/>
          </ac:picMkLst>
        </pc:picChg>
        <pc:picChg chg="add mod">
          <ac:chgData name="Morgan Dora (2327894)" userId="03510891-8eef-4361-b471-c3fc643f2438" providerId="ADAL" clId="{FD23B468-A4BF-4438-8AE9-382218D62BEE}" dt="2025-12-19T00:41:14.541" v="20083" actId="1076"/>
          <ac:picMkLst>
            <pc:docMk/>
            <pc:sldMk cId="341358716" sldId="268"/>
            <ac:picMk id="12" creationId="{FCA15143-9D5D-1215-746B-C8129CDBB274}"/>
          </ac:picMkLst>
        </pc:picChg>
        <pc:picChg chg="mod">
          <ac:chgData name="Morgan Dora (2327894)" userId="03510891-8eef-4361-b471-c3fc643f2438" providerId="ADAL" clId="{FD23B468-A4BF-4438-8AE9-382218D62BEE}" dt="2025-12-19T00:41:25.782" v="20084" actId="1076"/>
          <ac:picMkLst>
            <pc:docMk/>
            <pc:sldMk cId="341358716" sldId="268"/>
            <ac:picMk id="14" creationId="{B4F71B29-3505-87F2-661F-208F62DCE663}"/>
          </ac:picMkLst>
        </pc:picChg>
      </pc:sldChg>
      <pc:sldChg chg="modSp mod">
        <pc:chgData name="Morgan Dora (2327894)" userId="03510891-8eef-4361-b471-c3fc643f2438" providerId="ADAL" clId="{FD23B468-A4BF-4438-8AE9-382218D62BEE}" dt="2025-12-19T12:53:59.026" v="23253" actId="20577"/>
        <pc:sldMkLst>
          <pc:docMk/>
          <pc:sldMk cId="1624272611" sldId="270"/>
        </pc:sldMkLst>
        <pc:spChg chg="mod">
          <ac:chgData name="Morgan Dora (2327894)" userId="03510891-8eef-4361-b471-c3fc643f2438" providerId="ADAL" clId="{FD23B468-A4BF-4438-8AE9-382218D62BEE}" dt="2025-12-19T12:53:59.026" v="23253" actId="20577"/>
          <ac:spMkLst>
            <pc:docMk/>
            <pc:sldMk cId="1624272611" sldId="270"/>
            <ac:spMk id="2" creationId="{52C79ACB-B363-43C7-918F-BD0C3C6FA290}"/>
          </ac:spMkLst>
        </pc:spChg>
      </pc:sldChg>
      <pc:sldChg chg="addSp delSp modSp new mod modTransition setBg addAnim modAnim setClrOvrMap delDesignElem">
        <pc:chgData name="Morgan Dora (2327894)" userId="03510891-8eef-4361-b471-c3fc643f2438" providerId="ADAL" clId="{FD23B468-A4BF-4438-8AE9-382218D62BEE}" dt="2025-12-19T00:28:50.250" v="19776" actId="1076"/>
        <pc:sldMkLst>
          <pc:docMk/>
          <pc:sldMk cId="1371377988" sldId="271"/>
        </pc:sldMkLst>
        <pc:spChg chg="add del mod">
          <ac:chgData name="Morgan Dora (2327894)" userId="03510891-8eef-4361-b471-c3fc643f2438" providerId="ADAL" clId="{FD23B468-A4BF-4438-8AE9-382218D62BEE}" dt="2025-12-19T00:28:50.250" v="19776" actId="1076"/>
          <ac:spMkLst>
            <pc:docMk/>
            <pc:sldMk cId="1371377988" sldId="271"/>
            <ac:spMk id="2" creationId="{9D266400-141C-4519-4E95-A971E73CAE3E}"/>
          </ac:spMkLst>
        </pc:spChg>
        <pc:spChg chg="add">
          <ac:chgData name="Morgan Dora (2327894)" userId="03510891-8eef-4361-b471-c3fc643f2438" providerId="ADAL" clId="{FD23B468-A4BF-4438-8AE9-382218D62BEE}" dt="2025-12-19T00:27:44.644" v="19765" actId="26606"/>
          <ac:spMkLst>
            <pc:docMk/>
            <pc:sldMk cId="1371377988" sldId="271"/>
            <ac:spMk id="50" creationId="{F49A7D8C-D069-49B5-BE88-FB96E04ACD78}"/>
          </ac:spMkLst>
        </pc:spChg>
        <pc:spChg chg="add">
          <ac:chgData name="Morgan Dora (2327894)" userId="03510891-8eef-4361-b471-c3fc643f2438" providerId="ADAL" clId="{FD23B468-A4BF-4438-8AE9-382218D62BEE}" dt="2025-12-19T00:27:44.644" v="19765" actId="26606"/>
          <ac:spMkLst>
            <pc:docMk/>
            <pc:sldMk cId="1371377988" sldId="271"/>
            <ac:spMk id="51" creationId="{B83DBD2A-BAC5-46F2-B6A7-48DB131ECD20}"/>
          </ac:spMkLst>
        </pc:spChg>
        <pc:spChg chg="add">
          <ac:chgData name="Morgan Dora (2327894)" userId="03510891-8eef-4361-b471-c3fc643f2438" providerId="ADAL" clId="{FD23B468-A4BF-4438-8AE9-382218D62BEE}" dt="2025-12-19T00:27:44.644" v="19765" actId="26606"/>
          <ac:spMkLst>
            <pc:docMk/>
            <pc:sldMk cId="1371377988" sldId="271"/>
            <ac:spMk id="56" creationId="{D3777338-BF67-4A6E-A733-9D0E81C8ACB1}"/>
          </ac:spMkLst>
        </pc:spChg>
        <pc:spChg chg="add">
          <ac:chgData name="Morgan Dora (2327894)" userId="03510891-8eef-4361-b471-c3fc643f2438" providerId="ADAL" clId="{FD23B468-A4BF-4438-8AE9-382218D62BEE}" dt="2025-12-19T00:27:44.644" v="19765" actId="26606"/>
          <ac:spMkLst>
            <pc:docMk/>
            <pc:sldMk cId="1371377988" sldId="271"/>
            <ac:spMk id="58" creationId="{AC70F0F3-B393-4F7C-9317-B73BFE59F6A0}"/>
          </ac:spMkLst>
        </pc:spChg>
        <pc:spChg chg="add">
          <ac:chgData name="Morgan Dora (2327894)" userId="03510891-8eef-4361-b471-c3fc643f2438" providerId="ADAL" clId="{FD23B468-A4BF-4438-8AE9-382218D62BEE}" dt="2025-12-19T00:27:44.644" v="19765" actId="26606"/>
          <ac:spMkLst>
            <pc:docMk/>
            <pc:sldMk cId="1371377988" sldId="271"/>
            <ac:spMk id="59" creationId="{68925A5C-8957-4E46-9A4B-3944494286E5}"/>
          </ac:spMkLst>
        </pc:spChg>
        <pc:spChg chg="add">
          <ac:chgData name="Morgan Dora (2327894)" userId="03510891-8eef-4361-b471-c3fc643f2438" providerId="ADAL" clId="{FD23B468-A4BF-4438-8AE9-382218D62BEE}" dt="2025-12-19T00:27:44.644" v="19765" actId="26606"/>
          <ac:spMkLst>
            <pc:docMk/>
            <pc:sldMk cId="1371377988" sldId="271"/>
            <ac:spMk id="60" creationId="{73DB8348-6507-4338-B113-CE5F57E353CB}"/>
          </ac:spMkLst>
        </pc:spChg>
        <pc:spChg chg="add">
          <ac:chgData name="Morgan Dora (2327894)" userId="03510891-8eef-4361-b471-c3fc643f2438" providerId="ADAL" clId="{FD23B468-A4BF-4438-8AE9-382218D62BEE}" dt="2025-12-19T00:27:44.644" v="19765" actId="26606"/>
          <ac:spMkLst>
            <pc:docMk/>
            <pc:sldMk cId="1371377988" sldId="271"/>
            <ac:spMk id="61" creationId="{C9617292-5781-4C59-AED2-F7667FDFA156}"/>
          </ac:spMkLst>
        </pc:spChg>
        <pc:spChg chg="add">
          <ac:chgData name="Morgan Dora (2327894)" userId="03510891-8eef-4361-b471-c3fc643f2438" providerId="ADAL" clId="{FD23B468-A4BF-4438-8AE9-382218D62BEE}" dt="2025-12-19T00:27:44.644" v="19765" actId="26606"/>
          <ac:spMkLst>
            <pc:docMk/>
            <pc:sldMk cId="1371377988" sldId="271"/>
            <ac:spMk id="62" creationId="{BC312354-3B2C-43CF-859C-4D81D57AE582}"/>
          </ac:spMkLst>
        </pc:spChg>
        <pc:spChg chg="add">
          <ac:chgData name="Morgan Dora (2327894)" userId="03510891-8eef-4361-b471-c3fc643f2438" providerId="ADAL" clId="{FD23B468-A4BF-4438-8AE9-382218D62BEE}" dt="2025-12-19T00:27:44.644" v="19765" actId="26606"/>
          <ac:spMkLst>
            <pc:docMk/>
            <pc:sldMk cId="1371377988" sldId="271"/>
            <ac:spMk id="63" creationId="{B03331AE-D0C7-4733-BACA-C02949BACF88}"/>
          </ac:spMkLst>
        </pc:spChg>
        <pc:spChg chg="del">
          <ac:chgData name="Morgan Dora (2327894)" userId="03510891-8eef-4361-b471-c3fc643f2438" providerId="ADAL" clId="{FD23B468-A4BF-4438-8AE9-382218D62BEE}" dt="2025-12-18T20:44:57.853" v="16742"/>
          <ac:spMkLst>
            <pc:docMk/>
            <pc:sldMk cId="1371377988" sldId="271"/>
            <ac:spMk id="64" creationId="{015E3E78-BF51-4607-86CE-A0299B88FE8C}"/>
          </ac:spMkLst>
        </pc:spChg>
        <pc:spChg chg="add del">
          <ac:chgData name="Morgan Dora (2327894)" userId="03510891-8eef-4361-b471-c3fc643f2438" providerId="ADAL" clId="{FD23B468-A4BF-4438-8AE9-382218D62BEE}" dt="2025-12-18T20:44:57.853" v="16742"/>
          <ac:spMkLst>
            <pc:docMk/>
            <pc:sldMk cId="1371377988" sldId="271"/>
            <ac:spMk id="66" creationId="{AFCFD6D8-B11A-4FF8-AA6D-F63F472A21F4}"/>
          </ac:spMkLst>
        </pc:spChg>
        <pc:spChg chg="del">
          <ac:chgData name="Morgan Dora (2327894)" userId="03510891-8eef-4361-b471-c3fc643f2438" providerId="ADAL" clId="{FD23B468-A4BF-4438-8AE9-382218D62BEE}" dt="2025-12-18T20:44:57.853" v="16742"/>
          <ac:spMkLst>
            <pc:docMk/>
            <pc:sldMk cId="1371377988" sldId="271"/>
            <ac:spMk id="68" creationId="{8D8213AA-0208-457F-9CD6-78FE2679566F}"/>
          </ac:spMkLst>
        </pc:spChg>
        <pc:spChg chg="add del">
          <ac:chgData name="Morgan Dora (2327894)" userId="03510891-8eef-4361-b471-c3fc643f2438" providerId="ADAL" clId="{FD23B468-A4BF-4438-8AE9-382218D62BEE}" dt="2025-12-18T20:44:57.853" v="16742"/>
          <ac:spMkLst>
            <pc:docMk/>
            <pc:sldMk cId="1371377988" sldId="271"/>
            <ac:spMk id="70" creationId="{99CDFA5B-0593-4946-8B2B-61B888895B3E}"/>
          </ac:spMkLst>
        </pc:spChg>
        <pc:spChg chg="add del">
          <ac:chgData name="Morgan Dora (2327894)" userId="03510891-8eef-4361-b471-c3fc643f2438" providerId="ADAL" clId="{FD23B468-A4BF-4438-8AE9-382218D62BEE}" dt="2025-12-18T20:44:57.853" v="16742"/>
          <ac:spMkLst>
            <pc:docMk/>
            <pc:sldMk cId="1371377988" sldId="271"/>
            <ac:spMk id="72" creationId="{5BC01963-BAEA-42F8-A0A1-D5323FDF5C59}"/>
          </ac:spMkLst>
        </pc:spChg>
        <pc:spChg chg="add del">
          <ac:chgData name="Morgan Dora (2327894)" userId="03510891-8eef-4361-b471-c3fc643f2438" providerId="ADAL" clId="{FD23B468-A4BF-4438-8AE9-382218D62BEE}" dt="2025-12-18T20:44:57.853" v="16742"/>
          <ac:spMkLst>
            <pc:docMk/>
            <pc:sldMk cId="1371377988" sldId="271"/>
            <ac:spMk id="78" creationId="{9A55474B-4D9C-4A4D-AC41-524963CDBADC}"/>
          </ac:spMkLst>
        </pc:spChg>
        <pc:grpChg chg="del">
          <ac:chgData name="Morgan Dora (2327894)" userId="03510891-8eef-4361-b471-c3fc643f2438" providerId="ADAL" clId="{FD23B468-A4BF-4438-8AE9-382218D62BEE}" dt="2025-12-18T20:44:57.853" v="16742"/>
          <ac:grpSpMkLst>
            <pc:docMk/>
            <pc:sldMk cId="1371377988" sldId="271"/>
            <ac:grpSpMk id="52" creationId="{4098A4C6-4FFB-4EF4-8317-8110224DBB67}"/>
          </ac:grpSpMkLst>
        </pc:grpChg>
        <pc:picChg chg="add mod modCrop">
          <ac:chgData name="Morgan Dora (2327894)" userId="03510891-8eef-4361-b471-c3fc643f2438" providerId="ADAL" clId="{FD23B468-A4BF-4438-8AE9-382218D62BEE}" dt="2025-12-19T00:26:47.222" v="19759" actId="1076"/>
          <ac:picMkLst>
            <pc:docMk/>
            <pc:sldMk cId="1371377988" sldId="271"/>
            <ac:picMk id="43" creationId="{E74384A3-42BD-51B7-514D-6E334CF80FCE}"/>
          </ac:picMkLst>
        </pc:picChg>
        <pc:picChg chg="add mod">
          <ac:chgData name="Morgan Dora (2327894)" userId="03510891-8eef-4361-b471-c3fc643f2438" providerId="ADAL" clId="{FD23B468-A4BF-4438-8AE9-382218D62BEE}" dt="2025-12-07T20:15:33.172" v="165" actId="962"/>
          <ac:picMkLst>
            <pc:docMk/>
            <pc:sldMk cId="1371377988" sldId="271"/>
            <ac:picMk id="45" creationId="{A93FCA71-FAF9-3EDC-5147-2EECE13E1BC8}"/>
          </ac:picMkLst>
        </pc:picChg>
        <pc:picChg chg="add mod">
          <ac:chgData name="Morgan Dora (2327894)" userId="03510891-8eef-4361-b471-c3fc643f2438" providerId="ADAL" clId="{FD23B468-A4BF-4438-8AE9-382218D62BEE}" dt="2025-12-19T00:26:41.638" v="19758" actId="14100"/>
          <ac:picMkLst>
            <pc:docMk/>
            <pc:sldMk cId="1371377988" sldId="271"/>
            <ac:picMk id="47" creationId="{343AA931-F585-634E-822E-3EAB9EEBF598}"/>
          </ac:picMkLst>
        </pc:picChg>
        <pc:cxnChg chg="del">
          <ac:chgData name="Morgan Dora (2327894)" userId="03510891-8eef-4361-b471-c3fc643f2438" providerId="ADAL" clId="{FD23B468-A4BF-4438-8AE9-382218D62BEE}" dt="2025-12-18T20:44:57.853" v="16742"/>
          <ac:cxnSpMkLst>
            <pc:docMk/>
            <pc:sldMk cId="1371377988" sldId="271"/>
            <ac:cxnSpMk id="74" creationId="{EB60E152-277A-4689-827B-214A55B3D55A}"/>
          </ac:cxnSpMkLst>
        </pc:cxnChg>
        <pc:cxnChg chg="del">
          <ac:chgData name="Morgan Dora (2327894)" userId="03510891-8eef-4361-b471-c3fc643f2438" providerId="ADAL" clId="{FD23B468-A4BF-4438-8AE9-382218D62BEE}" dt="2025-12-18T20:44:57.853" v="16742"/>
          <ac:cxnSpMkLst>
            <pc:docMk/>
            <pc:sldMk cId="1371377988" sldId="271"/>
            <ac:cxnSpMk id="76" creationId="{1993689F-A4B8-43C0-ADED-5E8C083DCA3A}"/>
          </ac:cxnSpMkLst>
        </pc:cxnChg>
      </pc:sldChg>
      <pc:sldChg chg="addSp delSp modSp new mod modTransition setBg addAnim modAnim delDesignElem">
        <pc:chgData name="Morgan Dora (2327894)" userId="03510891-8eef-4361-b471-c3fc643f2438" providerId="ADAL" clId="{FD23B468-A4BF-4438-8AE9-382218D62BEE}" dt="2025-12-19T00:30:13.828" v="19782" actId="20577"/>
        <pc:sldMkLst>
          <pc:docMk/>
          <pc:sldMk cId="1518217248" sldId="272"/>
        </pc:sldMkLst>
        <pc:spChg chg="mod ord">
          <ac:chgData name="Morgan Dora (2327894)" userId="03510891-8eef-4361-b471-c3fc643f2438" providerId="ADAL" clId="{FD23B468-A4BF-4438-8AE9-382218D62BEE}" dt="2025-12-19T00:30:13.828" v="19782" actId="20577"/>
          <ac:spMkLst>
            <pc:docMk/>
            <pc:sldMk cId="1518217248" sldId="272"/>
            <ac:spMk id="2" creationId="{8C19D1F1-303C-6B1E-6FEE-ECFA1268B981}"/>
          </ac:spMkLst>
        </pc:spChg>
        <pc:grpChg chg="del">
          <ac:chgData name="Morgan Dora (2327894)" userId="03510891-8eef-4361-b471-c3fc643f2438" providerId="ADAL" clId="{FD23B468-A4BF-4438-8AE9-382218D62BEE}" dt="2025-12-18T20:44:57.853" v="16742"/>
          <ac:grpSpMkLst>
            <pc:docMk/>
            <pc:sldMk cId="1518217248" sldId="272"/>
            <ac:grpSpMk id="77" creationId="{B4DE830A-B531-4A3B-96F6-0ECE88B08555}"/>
          </ac:grpSpMkLst>
        </pc:grpChg>
        <pc:picChg chg="add mod ord modCrop">
          <ac:chgData name="Morgan Dora (2327894)" userId="03510891-8eef-4361-b471-c3fc643f2438" providerId="ADAL" clId="{FD23B468-A4BF-4438-8AE9-382218D62BEE}" dt="2025-12-18T22:37:43.348" v="18156" actId="1076"/>
          <ac:picMkLst>
            <pc:docMk/>
            <pc:sldMk cId="1518217248" sldId="272"/>
            <ac:picMk id="4" creationId="{721EB7EE-77CD-DCE5-0225-F49CE685FE18}"/>
          </ac:picMkLst>
        </pc:picChg>
      </pc:sldChg>
      <pc:sldChg chg="addSp modSp new mod ord modTransition setBg modAnim">
        <pc:chgData name="Morgan Dora (2327894)" userId="03510891-8eef-4361-b471-c3fc643f2438" providerId="ADAL" clId="{FD23B468-A4BF-4438-8AE9-382218D62BEE}" dt="2025-12-18T21:41:43.168" v="17303" actId="1076"/>
        <pc:sldMkLst>
          <pc:docMk/>
          <pc:sldMk cId="682809511" sldId="273"/>
        </pc:sldMkLst>
        <pc:spChg chg="mod">
          <ac:chgData name="Morgan Dora (2327894)" userId="03510891-8eef-4361-b471-c3fc643f2438" providerId="ADAL" clId="{FD23B468-A4BF-4438-8AE9-382218D62BEE}" dt="2025-12-18T21:41:32.381" v="17302" actId="1076"/>
          <ac:spMkLst>
            <pc:docMk/>
            <pc:sldMk cId="682809511" sldId="273"/>
            <ac:spMk id="2" creationId="{01EAE86E-2630-6FEF-E2B5-79BDFBF295F6}"/>
          </ac:spMkLst>
        </pc:spChg>
        <pc:spChg chg="add mod">
          <ac:chgData name="Morgan Dora (2327894)" userId="03510891-8eef-4361-b471-c3fc643f2438" providerId="ADAL" clId="{FD23B468-A4BF-4438-8AE9-382218D62BEE}" dt="2025-12-18T21:41:43.168" v="17303" actId="1076"/>
          <ac:spMkLst>
            <pc:docMk/>
            <pc:sldMk cId="682809511" sldId="273"/>
            <ac:spMk id="4" creationId="{A02CD393-F0C0-9D63-64F0-FF8C9F1A5B92}"/>
          </ac:spMkLst>
        </pc:spChg>
        <pc:picChg chg="add mod modCrop">
          <ac:chgData name="Morgan Dora (2327894)" userId="03510891-8eef-4361-b471-c3fc643f2438" providerId="ADAL" clId="{FD23B468-A4BF-4438-8AE9-382218D62BEE}" dt="2025-12-18T21:41:11.388" v="17300" actId="1076"/>
          <ac:picMkLst>
            <pc:docMk/>
            <pc:sldMk cId="682809511" sldId="273"/>
            <ac:picMk id="6" creationId="{0A9662A8-021B-9948-F518-BA2C3055884E}"/>
          </ac:picMkLst>
        </pc:picChg>
      </pc:sldChg>
      <pc:sldChg chg="addSp modSp new mod ord modTransition setBg modAnim">
        <pc:chgData name="Morgan Dora (2327894)" userId="03510891-8eef-4361-b471-c3fc643f2438" providerId="ADAL" clId="{FD23B468-A4BF-4438-8AE9-382218D62BEE}" dt="2025-12-19T00:14:48.491" v="19626" actId="1076"/>
        <pc:sldMkLst>
          <pc:docMk/>
          <pc:sldMk cId="1064231920" sldId="274"/>
        </pc:sldMkLst>
        <pc:spChg chg="mod">
          <ac:chgData name="Morgan Dora (2327894)" userId="03510891-8eef-4361-b471-c3fc643f2438" providerId="ADAL" clId="{FD23B468-A4BF-4438-8AE9-382218D62BEE}" dt="2025-12-19T00:14:45.284" v="19625" actId="1076"/>
          <ac:spMkLst>
            <pc:docMk/>
            <pc:sldMk cId="1064231920" sldId="274"/>
            <ac:spMk id="2" creationId="{A2B14CF8-6F2C-1634-ED66-8C72ABD5ECA0}"/>
          </ac:spMkLst>
        </pc:spChg>
        <pc:picChg chg="add mod">
          <ac:chgData name="Morgan Dora (2327894)" userId="03510891-8eef-4361-b471-c3fc643f2438" providerId="ADAL" clId="{FD23B468-A4BF-4438-8AE9-382218D62BEE}" dt="2025-12-19T00:14:48.491" v="19626" actId="1076"/>
          <ac:picMkLst>
            <pc:docMk/>
            <pc:sldMk cId="1064231920" sldId="274"/>
            <ac:picMk id="4" creationId="{18E669AD-4FF6-7B27-F280-1E4177308640}"/>
          </ac:picMkLst>
        </pc:picChg>
      </pc:sldChg>
      <pc:sldChg chg="addSp delSp modSp new mod setBg setFolMasterObjs modAnim delDesignElem chgLayout">
        <pc:chgData name="Morgan Dora (2327894)" userId="03510891-8eef-4361-b471-c3fc643f2438" providerId="ADAL" clId="{FD23B468-A4BF-4438-8AE9-382218D62BEE}" dt="2025-12-18T22:34:58.839" v="18093"/>
        <pc:sldMkLst>
          <pc:docMk/>
          <pc:sldMk cId="3243899885" sldId="275"/>
        </pc:sldMkLst>
        <pc:spChg chg="add mod">
          <ac:chgData name="Morgan Dora (2327894)" userId="03510891-8eef-4361-b471-c3fc643f2438" providerId="ADAL" clId="{FD23B468-A4BF-4438-8AE9-382218D62BEE}" dt="2025-12-08T01:14:40.684" v="12766" actId="122"/>
          <ac:spMkLst>
            <pc:docMk/>
            <pc:sldMk cId="3243899885" sldId="275"/>
            <ac:spMk id="10" creationId="{A7067851-8A4F-FF99-B65B-19CA1E12837D}"/>
          </ac:spMkLst>
        </pc:spChg>
        <pc:spChg chg="add del">
          <ac:chgData name="Morgan Dora (2327894)" userId="03510891-8eef-4361-b471-c3fc643f2438" providerId="ADAL" clId="{FD23B468-A4BF-4438-8AE9-382218D62BEE}" dt="2025-12-18T20:44:57.853" v="16742"/>
          <ac:spMkLst>
            <pc:docMk/>
            <pc:sldMk cId="3243899885" sldId="275"/>
            <ac:spMk id="37" creationId="{CEE01D9D-3DE8-4EED-B0D3-8F3C79CC7673}"/>
          </ac:spMkLst>
        </pc:spChg>
        <pc:spChg chg="add del">
          <ac:chgData name="Morgan Dora (2327894)" userId="03510891-8eef-4361-b471-c3fc643f2438" providerId="ADAL" clId="{FD23B468-A4BF-4438-8AE9-382218D62BEE}" dt="2025-12-18T20:44:57.853" v="16742"/>
          <ac:spMkLst>
            <pc:docMk/>
            <pc:sldMk cId="3243899885" sldId="275"/>
            <ac:spMk id="39" creationId="{89AF5CE9-607F-43F4-8983-DCD6DA4051FD}"/>
          </ac:spMkLst>
        </pc:spChg>
        <pc:spChg chg="add del">
          <ac:chgData name="Morgan Dora (2327894)" userId="03510891-8eef-4361-b471-c3fc643f2438" providerId="ADAL" clId="{FD23B468-A4BF-4438-8AE9-382218D62BEE}" dt="2025-12-18T20:44:57.853" v="16742"/>
          <ac:spMkLst>
            <pc:docMk/>
            <pc:sldMk cId="3243899885" sldId="275"/>
            <ac:spMk id="41" creationId="{6EEA2DBD-9E1E-4521-8C01-F32AD18A89E3}"/>
          </ac:spMkLst>
        </pc:spChg>
        <pc:spChg chg="add del">
          <ac:chgData name="Morgan Dora (2327894)" userId="03510891-8eef-4361-b471-c3fc643f2438" providerId="ADAL" clId="{FD23B468-A4BF-4438-8AE9-382218D62BEE}" dt="2025-12-18T20:44:57.853" v="16742"/>
          <ac:spMkLst>
            <pc:docMk/>
            <pc:sldMk cId="3243899885" sldId="275"/>
            <ac:spMk id="42" creationId="{66D61E08-70C3-48D8-BEA0-787111DC30DA}"/>
          </ac:spMkLst>
        </pc:spChg>
        <pc:spChg chg="add del">
          <ac:chgData name="Morgan Dora (2327894)" userId="03510891-8eef-4361-b471-c3fc643f2438" providerId="ADAL" clId="{FD23B468-A4BF-4438-8AE9-382218D62BEE}" dt="2025-12-18T20:44:57.853" v="16742"/>
          <ac:spMkLst>
            <pc:docMk/>
            <pc:sldMk cId="3243899885" sldId="275"/>
            <ac:spMk id="43" creationId="{15BBD2C1-BA9B-46A9-A27A-33498B169272}"/>
          </ac:spMkLst>
        </pc:spChg>
        <pc:spChg chg="add del">
          <ac:chgData name="Morgan Dora (2327894)" userId="03510891-8eef-4361-b471-c3fc643f2438" providerId="ADAL" clId="{FD23B468-A4BF-4438-8AE9-382218D62BEE}" dt="2025-12-18T20:44:57.853" v="16742"/>
          <ac:spMkLst>
            <pc:docMk/>
            <pc:sldMk cId="3243899885" sldId="275"/>
            <ac:spMk id="44" creationId="{FC55298F-0AE5-478E-AD2B-03C2614C5833}"/>
          </ac:spMkLst>
        </pc:spChg>
        <pc:spChg chg="add del">
          <ac:chgData name="Morgan Dora (2327894)" userId="03510891-8eef-4361-b471-c3fc643f2438" providerId="ADAL" clId="{FD23B468-A4BF-4438-8AE9-382218D62BEE}" dt="2025-12-18T20:44:57.853" v="16742"/>
          <ac:spMkLst>
            <pc:docMk/>
            <pc:sldMk cId="3243899885" sldId="275"/>
            <ac:spMk id="45" creationId="{C180E4EA-0B63-4779-A895-7E90E71088F3}"/>
          </ac:spMkLst>
        </pc:spChg>
        <pc:grpChg chg="add del">
          <ac:chgData name="Morgan Dora (2327894)" userId="03510891-8eef-4361-b471-c3fc643f2438" providerId="ADAL" clId="{FD23B468-A4BF-4438-8AE9-382218D62BEE}" dt="2025-12-18T20:44:57.853" v="16742"/>
          <ac:grpSpMkLst>
            <pc:docMk/>
            <pc:sldMk cId="3243899885" sldId="275"/>
            <ac:grpSpMk id="12" creationId="{88C9B83F-64CD-41C1-925F-A08801FFD0BD}"/>
          </ac:grpSpMkLst>
        </pc:grpChg>
        <pc:picChg chg="add mod">
          <ac:chgData name="Morgan Dora (2327894)" userId="03510891-8eef-4361-b471-c3fc643f2438" providerId="ADAL" clId="{FD23B468-A4BF-4438-8AE9-382218D62BEE}" dt="2025-12-08T01:14:53.403" v="12768" actId="1076"/>
          <ac:picMkLst>
            <pc:docMk/>
            <pc:sldMk cId="3243899885" sldId="275"/>
            <ac:picMk id="9" creationId="{BCD6E5B0-0F94-ADF2-EE16-669BF8F63C6B}"/>
          </ac:picMkLst>
        </pc:picChg>
        <pc:cxnChg chg="del">
          <ac:chgData name="Morgan Dora (2327894)" userId="03510891-8eef-4361-b471-c3fc643f2438" providerId="ADAL" clId="{FD23B468-A4BF-4438-8AE9-382218D62BEE}" dt="2025-12-18T20:44:57.853" v="16742"/>
          <ac:cxnSpMkLst>
            <pc:docMk/>
            <pc:sldMk cId="3243899885" sldId="275"/>
            <ac:cxnSpMk id="38" creationId="{A57C1A16-B8AB-4D99-A195-A38F556A6486}"/>
          </ac:cxnSpMkLst>
        </pc:cxnChg>
        <pc:cxnChg chg="del">
          <ac:chgData name="Morgan Dora (2327894)" userId="03510891-8eef-4361-b471-c3fc643f2438" providerId="ADAL" clId="{FD23B468-A4BF-4438-8AE9-382218D62BEE}" dt="2025-12-18T20:44:57.853" v="16742"/>
          <ac:cxnSpMkLst>
            <pc:docMk/>
            <pc:sldMk cId="3243899885" sldId="275"/>
            <ac:cxnSpMk id="40" creationId="{F8A9B20B-D1DD-4573-B5EC-558029519236}"/>
          </ac:cxnSpMkLst>
        </pc:cxnChg>
      </pc:sldChg>
      <pc:sldChg chg="addSp delSp modSp new mod modTransition modAnim">
        <pc:chgData name="Morgan Dora (2327894)" userId="03510891-8eef-4361-b471-c3fc643f2438" providerId="ADAL" clId="{FD23B468-A4BF-4438-8AE9-382218D62BEE}" dt="2025-12-18T22:57:28.044" v="18313" actId="20577"/>
        <pc:sldMkLst>
          <pc:docMk/>
          <pc:sldMk cId="3163853714" sldId="276"/>
        </pc:sldMkLst>
        <pc:spChg chg="add mod">
          <ac:chgData name="Morgan Dora (2327894)" userId="03510891-8eef-4361-b471-c3fc643f2438" providerId="ADAL" clId="{FD23B468-A4BF-4438-8AE9-382218D62BEE}" dt="2025-12-18T22:57:28.044" v="18313" actId="20577"/>
          <ac:spMkLst>
            <pc:docMk/>
            <pc:sldMk cId="3163853714" sldId="276"/>
            <ac:spMk id="3" creationId="{FD4540A9-C15F-335B-88B3-C7FA94F46C08}"/>
          </ac:spMkLst>
        </pc:spChg>
        <pc:spChg chg="add mod">
          <ac:chgData name="Morgan Dora (2327894)" userId="03510891-8eef-4361-b471-c3fc643f2438" providerId="ADAL" clId="{FD23B468-A4BF-4438-8AE9-382218D62BEE}" dt="2025-12-18T19:52:03.122" v="15931" actId="20577"/>
          <ac:spMkLst>
            <pc:docMk/>
            <pc:sldMk cId="3163853714" sldId="276"/>
            <ac:spMk id="4" creationId="{3B7CE3D9-C629-D389-E642-49ADD473B42D}"/>
          </ac:spMkLst>
        </pc:spChg>
        <pc:picChg chg="add mod">
          <ac:chgData name="Morgan Dora (2327894)" userId="03510891-8eef-4361-b471-c3fc643f2438" providerId="ADAL" clId="{FD23B468-A4BF-4438-8AE9-382218D62BEE}" dt="2025-12-18T20:47:46.835" v="16747" actId="27349"/>
          <ac:picMkLst>
            <pc:docMk/>
            <pc:sldMk cId="3163853714" sldId="276"/>
            <ac:picMk id="7" creationId="{DBB43449-A672-155E-07E1-E45745EEE67D}"/>
          </ac:picMkLst>
        </pc:picChg>
      </pc:sldChg>
      <pc:sldChg chg="addSp delSp modSp new mod ord setBg delDesignElem">
        <pc:chgData name="Morgan Dora (2327894)" userId="03510891-8eef-4361-b471-c3fc643f2438" providerId="ADAL" clId="{FD23B468-A4BF-4438-8AE9-382218D62BEE}" dt="2025-12-18T23:24:13.720" v="18323"/>
        <pc:sldMkLst>
          <pc:docMk/>
          <pc:sldMk cId="2103657557" sldId="277"/>
        </pc:sldMkLst>
        <pc:spChg chg="add mod ord">
          <ac:chgData name="Morgan Dora (2327894)" userId="03510891-8eef-4361-b471-c3fc643f2438" providerId="ADAL" clId="{FD23B468-A4BF-4438-8AE9-382218D62BEE}" dt="2025-12-08T01:59:53.571" v="15849" actId="207"/>
          <ac:spMkLst>
            <pc:docMk/>
            <pc:sldMk cId="2103657557" sldId="277"/>
            <ac:spMk id="6" creationId="{C8C45356-8E84-6056-F611-E369C401161C}"/>
          </ac:spMkLst>
        </pc:spChg>
        <pc:spChg chg="add del">
          <ac:chgData name="Morgan Dora (2327894)" userId="03510891-8eef-4361-b471-c3fc643f2438" providerId="ADAL" clId="{FD23B468-A4BF-4438-8AE9-382218D62BEE}" dt="2025-12-18T20:44:57.853" v="16742"/>
          <ac:spMkLst>
            <pc:docMk/>
            <pc:sldMk cId="2103657557" sldId="277"/>
            <ac:spMk id="24" creationId="{9F4444CE-BC8D-4D61-B303-4C05614E62AB}"/>
          </ac:spMkLst>
        </pc:spChg>
        <pc:spChg chg="add del">
          <ac:chgData name="Morgan Dora (2327894)" userId="03510891-8eef-4361-b471-c3fc643f2438" providerId="ADAL" clId="{FD23B468-A4BF-4438-8AE9-382218D62BEE}" dt="2025-12-18T20:44:57.853" v="16742"/>
          <ac:spMkLst>
            <pc:docMk/>
            <pc:sldMk cId="2103657557" sldId="277"/>
            <ac:spMk id="26" creationId="{73772B81-181F-48B7-8826-4D9686D15DF5}"/>
          </ac:spMkLst>
        </pc:spChg>
        <pc:spChg chg="add del">
          <ac:chgData name="Morgan Dora (2327894)" userId="03510891-8eef-4361-b471-c3fc643f2438" providerId="ADAL" clId="{FD23B468-A4BF-4438-8AE9-382218D62BEE}" dt="2025-12-18T20:44:57.853" v="16742"/>
          <ac:spMkLst>
            <pc:docMk/>
            <pc:sldMk cId="2103657557" sldId="277"/>
            <ac:spMk id="28" creationId="{B2205F6E-03C6-4E92-877C-E2482F6599AA}"/>
          </ac:spMkLst>
        </pc:spChg>
        <pc:grpChg chg="add del">
          <ac:chgData name="Morgan Dora (2327894)" userId="03510891-8eef-4361-b471-c3fc643f2438" providerId="ADAL" clId="{FD23B468-A4BF-4438-8AE9-382218D62BEE}" dt="2025-12-18T20:44:57.853" v="16742"/>
          <ac:grpSpMkLst>
            <pc:docMk/>
            <pc:sldMk cId="2103657557" sldId="277"/>
            <ac:grpSpMk id="12" creationId="{D920209C-E85B-4D6F-A56F-724F5ADA811C}"/>
          </ac:grpSpMkLst>
        </pc:grpChg>
        <pc:graphicFrameChg chg="add mod modGraphic">
          <ac:chgData name="Morgan Dora (2327894)" userId="03510891-8eef-4361-b471-c3fc643f2438" providerId="ADAL" clId="{FD23B468-A4BF-4438-8AE9-382218D62BEE}" dt="2025-12-18T23:24:01.119" v="18321" actId="207"/>
          <ac:graphicFrameMkLst>
            <pc:docMk/>
            <pc:sldMk cId="2103657557" sldId="277"/>
            <ac:graphicFrameMk id="10" creationId="{71C99420-1136-7931-E8D9-B296126D47D5}"/>
          </ac:graphicFrameMkLst>
        </pc:graphicFrameChg>
        <pc:picChg chg="add mod ord">
          <ac:chgData name="Morgan Dora (2327894)" userId="03510891-8eef-4361-b471-c3fc643f2438" providerId="ADAL" clId="{FD23B468-A4BF-4438-8AE9-382218D62BEE}" dt="2025-12-08T01:58:35.272" v="15839" actId="14861"/>
          <ac:picMkLst>
            <pc:docMk/>
            <pc:sldMk cId="2103657557" sldId="277"/>
            <ac:picMk id="27" creationId="{DBC8A216-4EEC-E3FE-9DEC-96DD69A1F233}"/>
          </ac:picMkLst>
        </pc:picChg>
      </pc:sldChg>
      <pc:sldChg chg="addSp delSp modSp new mod ord modTransition setBg">
        <pc:chgData name="Morgan Dora (2327894)" userId="03510891-8eef-4361-b471-c3fc643f2438" providerId="ADAL" clId="{FD23B468-A4BF-4438-8AE9-382218D62BEE}" dt="2025-12-19T00:11:50.791" v="19622" actId="1076"/>
        <pc:sldMkLst>
          <pc:docMk/>
          <pc:sldMk cId="4204137381" sldId="278"/>
        </pc:sldMkLst>
        <pc:spChg chg="add mod">
          <ac:chgData name="Morgan Dora (2327894)" userId="03510891-8eef-4361-b471-c3fc643f2438" providerId="ADAL" clId="{FD23B468-A4BF-4438-8AE9-382218D62BEE}" dt="2025-12-19T00:11:47.640" v="19621" actId="1076"/>
          <ac:spMkLst>
            <pc:docMk/>
            <pc:sldMk cId="4204137381" sldId="278"/>
            <ac:spMk id="3" creationId="{4E81981A-BC87-CDBA-CF15-97E3A275250F}"/>
          </ac:spMkLst>
        </pc:spChg>
        <pc:spChg chg="add mod ord">
          <ac:chgData name="Morgan Dora (2327894)" userId="03510891-8eef-4361-b471-c3fc643f2438" providerId="ADAL" clId="{FD23B468-A4BF-4438-8AE9-382218D62BEE}" dt="2025-12-19T00:10:53.253" v="19583" actId="1076"/>
          <ac:spMkLst>
            <pc:docMk/>
            <pc:sldMk cId="4204137381" sldId="278"/>
            <ac:spMk id="4" creationId="{0D8A18A3-880D-1C59-3519-8E007EFB2656}"/>
          </ac:spMkLst>
        </pc:spChg>
        <pc:spChg chg="add del mod">
          <ac:chgData name="Morgan Dora (2327894)" userId="03510891-8eef-4361-b471-c3fc643f2438" providerId="ADAL" clId="{FD23B468-A4BF-4438-8AE9-382218D62BEE}" dt="2025-12-19T00:04:30.442" v="19163" actId="21"/>
          <ac:spMkLst>
            <pc:docMk/>
            <pc:sldMk cId="4204137381" sldId="278"/>
            <ac:spMk id="13" creationId="{1AFE697C-EA78-A1CD-FC01-2FBE54C45B29}"/>
          </ac:spMkLst>
        </pc:spChg>
        <pc:picChg chg="add mod ord">
          <ac:chgData name="Morgan Dora (2327894)" userId="03510891-8eef-4361-b471-c3fc643f2438" providerId="ADAL" clId="{FD23B468-A4BF-4438-8AE9-382218D62BEE}" dt="2025-12-19T00:11:36.112" v="19620" actId="14861"/>
          <ac:picMkLst>
            <pc:docMk/>
            <pc:sldMk cId="4204137381" sldId="278"/>
            <ac:picMk id="6" creationId="{549C31FF-2730-1393-34C8-F98D884600F7}"/>
          </ac:picMkLst>
        </pc:picChg>
        <pc:picChg chg="add mod">
          <ac:chgData name="Morgan Dora (2327894)" userId="03510891-8eef-4361-b471-c3fc643f2438" providerId="ADAL" clId="{FD23B468-A4BF-4438-8AE9-382218D62BEE}" dt="2025-12-19T00:11:29.239" v="19613" actId="14861"/>
          <ac:picMkLst>
            <pc:docMk/>
            <pc:sldMk cId="4204137381" sldId="278"/>
            <ac:picMk id="9" creationId="{6E7B8B28-2130-E10E-EB8C-F5A440B2F75C}"/>
          </ac:picMkLst>
        </pc:picChg>
        <pc:picChg chg="add mod">
          <ac:chgData name="Morgan Dora (2327894)" userId="03510891-8eef-4361-b471-c3fc643f2438" providerId="ADAL" clId="{FD23B468-A4BF-4438-8AE9-382218D62BEE}" dt="2025-12-19T00:11:50.791" v="19622" actId="1076"/>
          <ac:picMkLst>
            <pc:docMk/>
            <pc:sldMk cId="4204137381" sldId="278"/>
            <ac:picMk id="12" creationId="{B2E2BD05-DB03-1504-F3D1-F5D62F8270FD}"/>
          </ac:picMkLst>
        </pc:picChg>
      </pc:sldChg>
      <pc:sldChg chg="addSp delSp modSp new mod ord setBg">
        <pc:chgData name="Morgan Dora (2327894)" userId="03510891-8eef-4361-b471-c3fc643f2438" providerId="ADAL" clId="{FD23B468-A4BF-4438-8AE9-382218D62BEE}" dt="2025-12-19T00:02:47.969" v="19156" actId="732"/>
        <pc:sldMkLst>
          <pc:docMk/>
          <pc:sldMk cId="1045150622" sldId="279"/>
        </pc:sldMkLst>
        <pc:spChg chg="add mod ord">
          <ac:chgData name="Morgan Dora (2327894)" userId="03510891-8eef-4361-b471-c3fc643f2438" providerId="ADAL" clId="{FD23B468-A4BF-4438-8AE9-382218D62BEE}" dt="2025-12-19T00:02:25.780" v="19153" actId="1076"/>
          <ac:spMkLst>
            <pc:docMk/>
            <pc:sldMk cId="1045150622" sldId="279"/>
            <ac:spMk id="3" creationId="{0E418C5F-4AAE-40A5-33F5-8FD259069D75}"/>
          </ac:spMkLst>
        </pc:spChg>
        <pc:spChg chg="add del">
          <ac:chgData name="Morgan Dora (2327894)" userId="03510891-8eef-4361-b471-c3fc643f2438" providerId="ADAL" clId="{FD23B468-A4BF-4438-8AE9-382218D62BEE}" dt="2025-12-19T00:01:06.007" v="19143" actId="26606"/>
          <ac:spMkLst>
            <pc:docMk/>
            <pc:sldMk cId="1045150622" sldId="279"/>
            <ac:spMk id="13" creationId="{4C790028-99AE-4AE4-8269-9913E2D50625}"/>
          </ac:spMkLst>
        </pc:spChg>
        <pc:spChg chg="add">
          <ac:chgData name="Morgan Dora (2327894)" userId="03510891-8eef-4361-b471-c3fc643f2438" providerId="ADAL" clId="{FD23B468-A4BF-4438-8AE9-382218D62BEE}" dt="2025-12-19T00:00:41.746" v="19141" actId="26606"/>
          <ac:spMkLst>
            <pc:docMk/>
            <pc:sldMk cId="1045150622" sldId="279"/>
            <ac:spMk id="15" creationId="{06936A2A-FE08-4EE0-A409-3EF3FA2448DE}"/>
          </ac:spMkLst>
        </pc:spChg>
        <pc:spChg chg="add">
          <ac:chgData name="Morgan Dora (2327894)" userId="03510891-8eef-4361-b471-c3fc643f2438" providerId="ADAL" clId="{FD23B468-A4BF-4438-8AE9-382218D62BEE}" dt="2025-12-19T00:00:41.746" v="19141" actId="26606"/>
          <ac:spMkLst>
            <pc:docMk/>
            <pc:sldMk cId="1045150622" sldId="279"/>
            <ac:spMk id="17" creationId="{E1F0989E-BFBB-43E4-927B-2C51C7AE261D}"/>
          </ac:spMkLst>
        </pc:spChg>
        <pc:spChg chg="add del">
          <ac:chgData name="Morgan Dora (2327894)" userId="03510891-8eef-4361-b471-c3fc643f2438" providerId="ADAL" clId="{FD23B468-A4BF-4438-8AE9-382218D62BEE}" dt="2025-12-19T00:01:06.007" v="19143" actId="26606"/>
          <ac:spMkLst>
            <pc:docMk/>
            <pc:sldMk cId="1045150622" sldId="279"/>
            <ac:spMk id="21" creationId="{97860FD2-CA19-4064-AA6F-68050C3D2011}"/>
          </ac:spMkLst>
        </pc:spChg>
        <pc:spChg chg="add del">
          <ac:chgData name="Morgan Dora (2327894)" userId="03510891-8eef-4361-b471-c3fc643f2438" providerId="ADAL" clId="{FD23B468-A4BF-4438-8AE9-382218D62BEE}" dt="2025-12-19T00:01:06.007" v="19143" actId="26606"/>
          <ac:spMkLst>
            <pc:docMk/>
            <pc:sldMk cId="1045150622" sldId="279"/>
            <ac:spMk id="23" creationId="{E819EF56-0D05-401F-8D9D-A087F3B0ED7C}"/>
          </ac:spMkLst>
        </pc:spChg>
        <pc:spChg chg="add del">
          <ac:chgData name="Morgan Dora (2327894)" userId="03510891-8eef-4361-b471-c3fc643f2438" providerId="ADAL" clId="{FD23B468-A4BF-4438-8AE9-382218D62BEE}" dt="2025-12-19T00:01:06.007" v="19143" actId="26606"/>
          <ac:spMkLst>
            <pc:docMk/>
            <pc:sldMk cId="1045150622" sldId="279"/>
            <ac:spMk id="31" creationId="{39580BCA-5EE9-4DE6-9060-8F5DFB3A0ECC}"/>
          </ac:spMkLst>
        </pc:spChg>
        <pc:spChg chg="add del">
          <ac:chgData name="Morgan Dora (2327894)" userId="03510891-8eef-4361-b471-c3fc643f2438" providerId="ADAL" clId="{FD23B468-A4BF-4438-8AE9-382218D62BEE}" dt="2025-12-19T00:01:06.007" v="19143" actId="26606"/>
          <ac:spMkLst>
            <pc:docMk/>
            <pc:sldMk cId="1045150622" sldId="279"/>
            <ac:spMk id="33" creationId="{66997ED0-2734-463E-AB2D-7DE229F57E2B}"/>
          </ac:spMkLst>
        </pc:spChg>
        <pc:spChg chg="add del">
          <ac:chgData name="Morgan Dora (2327894)" userId="03510891-8eef-4361-b471-c3fc643f2438" providerId="ADAL" clId="{FD23B468-A4BF-4438-8AE9-382218D62BEE}" dt="2025-12-19T00:01:06.007" v="19143" actId="26606"/>
          <ac:spMkLst>
            <pc:docMk/>
            <pc:sldMk cId="1045150622" sldId="279"/>
            <ac:spMk id="35" creationId="{060ECCAC-739E-4C22-866F-FD51CC0CFF16}"/>
          </ac:spMkLst>
        </pc:spChg>
        <pc:spChg chg="add">
          <ac:chgData name="Morgan Dora (2327894)" userId="03510891-8eef-4361-b471-c3fc643f2438" providerId="ADAL" clId="{FD23B468-A4BF-4438-8AE9-382218D62BEE}" dt="2025-12-19T00:00:41.746" v="19141" actId="26606"/>
          <ac:spMkLst>
            <pc:docMk/>
            <pc:sldMk cId="1045150622" sldId="279"/>
            <ac:spMk id="37" creationId="{ACDC68EF-9D08-46DF-9BD5-25822D9DD47E}"/>
          </ac:spMkLst>
        </pc:spChg>
        <pc:spChg chg="add">
          <ac:chgData name="Morgan Dora (2327894)" userId="03510891-8eef-4361-b471-c3fc643f2438" providerId="ADAL" clId="{FD23B468-A4BF-4438-8AE9-382218D62BEE}" dt="2025-12-19T00:01:06.007" v="19143" actId="26606"/>
          <ac:spMkLst>
            <pc:docMk/>
            <pc:sldMk cId="1045150622" sldId="279"/>
            <ac:spMk id="50" creationId="{9877C2CF-B2DD-41C8-8B5E-152673376B41}"/>
          </ac:spMkLst>
        </pc:spChg>
        <pc:spChg chg="add">
          <ac:chgData name="Morgan Dora (2327894)" userId="03510891-8eef-4361-b471-c3fc643f2438" providerId="ADAL" clId="{FD23B468-A4BF-4438-8AE9-382218D62BEE}" dt="2025-12-19T00:01:06.007" v="19143" actId="26606"/>
          <ac:spMkLst>
            <pc:docMk/>
            <pc:sldMk cId="1045150622" sldId="279"/>
            <ac:spMk id="52" creationId="{24923D72-7E69-464B-94C5-B2530008D094}"/>
          </ac:spMkLst>
        </pc:spChg>
        <pc:spChg chg="add">
          <ac:chgData name="Morgan Dora (2327894)" userId="03510891-8eef-4361-b471-c3fc643f2438" providerId="ADAL" clId="{FD23B468-A4BF-4438-8AE9-382218D62BEE}" dt="2025-12-19T00:01:06.007" v="19143" actId="26606"/>
          <ac:spMkLst>
            <pc:docMk/>
            <pc:sldMk cId="1045150622" sldId="279"/>
            <ac:spMk id="54" creationId="{A00CCC86-7A88-4DFF-A0D0-6604606A2AEA}"/>
          </ac:spMkLst>
        </pc:spChg>
        <pc:spChg chg="add">
          <ac:chgData name="Morgan Dora (2327894)" userId="03510891-8eef-4361-b471-c3fc643f2438" providerId="ADAL" clId="{FD23B468-A4BF-4438-8AE9-382218D62BEE}" dt="2025-12-19T00:01:06.007" v="19143" actId="26606"/>
          <ac:spMkLst>
            <pc:docMk/>
            <pc:sldMk cId="1045150622" sldId="279"/>
            <ac:spMk id="58" creationId="{A97B08B2-0DA5-4B7F-A47D-5C15ECFB0B76}"/>
          </ac:spMkLst>
        </pc:spChg>
        <pc:picChg chg="add mod modCrop">
          <ac:chgData name="Morgan Dora (2327894)" userId="03510891-8eef-4361-b471-c3fc643f2438" providerId="ADAL" clId="{FD23B468-A4BF-4438-8AE9-382218D62BEE}" dt="2025-12-19T00:02:47.969" v="19156" actId="732"/>
          <ac:picMkLst>
            <pc:docMk/>
            <pc:sldMk cId="1045150622" sldId="279"/>
            <ac:picMk id="4" creationId="{806E7E4F-A133-4635-1368-1AA0628D97C2}"/>
          </ac:picMkLst>
        </pc:picChg>
      </pc:sldChg>
      <pc:sldChg chg="addSp delSp modSp new mod setBg delDesignElem">
        <pc:chgData name="Morgan Dora (2327894)" userId="03510891-8eef-4361-b471-c3fc643f2438" providerId="ADAL" clId="{FD23B468-A4BF-4438-8AE9-382218D62BEE}" dt="2025-12-18T22:57:36.867" v="18315" actId="20577"/>
        <pc:sldMkLst>
          <pc:docMk/>
          <pc:sldMk cId="2741743205" sldId="280"/>
        </pc:sldMkLst>
        <pc:spChg chg="add mod ord">
          <ac:chgData name="Morgan Dora (2327894)" userId="03510891-8eef-4361-b471-c3fc643f2438" providerId="ADAL" clId="{FD23B468-A4BF-4438-8AE9-382218D62BEE}" dt="2025-12-18T22:57:36.867" v="18315" actId="20577"/>
          <ac:spMkLst>
            <pc:docMk/>
            <pc:sldMk cId="2741743205" sldId="280"/>
            <ac:spMk id="3" creationId="{C75E103A-5A96-DE86-66E5-DFA379294A6D}"/>
          </ac:spMkLst>
        </pc:spChg>
        <pc:spChg chg="add">
          <ac:chgData name="Morgan Dora (2327894)" userId="03510891-8eef-4361-b471-c3fc643f2438" providerId="ADAL" clId="{FD23B468-A4BF-4438-8AE9-382218D62BEE}" dt="2025-12-18T21:30:23.240" v="17266" actId="26606"/>
          <ac:spMkLst>
            <pc:docMk/>
            <pc:sldMk cId="2741743205" sldId="280"/>
            <ac:spMk id="9" creationId="{A00CCC86-7A88-4DFF-A0D0-6604606A2AEA}"/>
          </ac:spMkLst>
        </pc:spChg>
        <pc:spChg chg="add">
          <ac:chgData name="Morgan Dora (2327894)" userId="03510891-8eef-4361-b471-c3fc643f2438" providerId="ADAL" clId="{FD23B468-A4BF-4438-8AE9-382218D62BEE}" dt="2025-12-18T21:30:23.240" v="17266" actId="26606"/>
          <ac:spMkLst>
            <pc:docMk/>
            <pc:sldMk cId="2741743205" sldId="280"/>
            <ac:spMk id="11" creationId="{E1F8ABFD-155B-4386-AE33-6E13057CFCF3}"/>
          </ac:spMkLst>
        </pc:spChg>
        <pc:spChg chg="add">
          <ac:chgData name="Morgan Dora (2327894)" userId="03510891-8eef-4361-b471-c3fc643f2438" providerId="ADAL" clId="{FD23B468-A4BF-4438-8AE9-382218D62BEE}" dt="2025-12-18T21:30:23.240" v="17266" actId="26606"/>
          <ac:spMkLst>
            <pc:docMk/>
            <pc:sldMk cId="2741743205" sldId="280"/>
            <ac:spMk id="13" creationId="{A97B08B2-0DA5-4B7F-A47D-5C15ECFB0B76}"/>
          </ac:spMkLst>
        </pc:spChg>
        <pc:spChg chg="add">
          <ac:chgData name="Morgan Dora (2327894)" userId="03510891-8eef-4361-b471-c3fc643f2438" providerId="ADAL" clId="{FD23B468-A4BF-4438-8AE9-382218D62BEE}" dt="2025-12-18T21:30:23.240" v="17266" actId="26606"/>
          <ac:spMkLst>
            <pc:docMk/>
            <pc:sldMk cId="2741743205" sldId="280"/>
            <ac:spMk id="16" creationId="{8DA14841-53A4-4935-BE65-C8373B8A6D06}"/>
          </ac:spMkLst>
        </pc:spChg>
        <pc:spChg chg="add">
          <ac:chgData name="Morgan Dora (2327894)" userId="03510891-8eef-4361-b471-c3fc643f2438" providerId="ADAL" clId="{FD23B468-A4BF-4438-8AE9-382218D62BEE}" dt="2025-12-18T21:30:23.240" v="17266" actId="26606"/>
          <ac:spMkLst>
            <pc:docMk/>
            <pc:sldMk cId="2741743205" sldId="280"/>
            <ac:spMk id="18" creationId="{9877C2CF-B2DD-41C8-8B5E-152673376B41}"/>
          </ac:spMkLst>
        </pc:spChg>
        <pc:spChg chg="add">
          <ac:chgData name="Morgan Dora (2327894)" userId="03510891-8eef-4361-b471-c3fc643f2438" providerId="ADAL" clId="{FD23B468-A4BF-4438-8AE9-382218D62BEE}" dt="2025-12-18T21:30:23.240" v="17266" actId="26606"/>
          <ac:spMkLst>
            <pc:docMk/>
            <pc:sldMk cId="2741743205" sldId="280"/>
            <ac:spMk id="19" creationId="{590A298A-601D-412F-9A93-09DCA9DBE011}"/>
          </ac:spMkLst>
        </pc:spChg>
        <pc:spChg chg="add">
          <ac:chgData name="Morgan Dora (2327894)" userId="03510891-8eef-4361-b471-c3fc643f2438" providerId="ADAL" clId="{FD23B468-A4BF-4438-8AE9-382218D62BEE}" dt="2025-12-18T21:30:23.240" v="17266" actId="26606"/>
          <ac:spMkLst>
            <pc:docMk/>
            <pc:sldMk cId="2741743205" sldId="280"/>
            <ac:spMk id="20" creationId="{24923D72-7E69-464B-94C5-B2530008D094}"/>
          </ac:spMkLst>
        </pc:spChg>
        <pc:spChg chg="add del">
          <ac:chgData name="Morgan Dora (2327894)" userId="03510891-8eef-4361-b471-c3fc643f2438" providerId="ADAL" clId="{FD23B468-A4BF-4438-8AE9-382218D62BEE}" dt="2025-12-18T20:11:40.187" v="16330" actId="26606"/>
          <ac:spMkLst>
            <pc:docMk/>
            <pc:sldMk cId="2741743205" sldId="280"/>
            <ac:spMk id="22" creationId="{9F4444CE-BC8D-4D61-B303-4C05614E62AB}"/>
          </ac:spMkLst>
        </pc:spChg>
        <pc:spChg chg="add">
          <ac:chgData name="Morgan Dora (2327894)" userId="03510891-8eef-4361-b471-c3fc643f2438" providerId="ADAL" clId="{FD23B468-A4BF-4438-8AE9-382218D62BEE}" dt="2025-12-18T21:30:23.240" v="17266" actId="26606"/>
          <ac:spMkLst>
            <pc:docMk/>
            <pc:sldMk cId="2741743205" sldId="280"/>
            <ac:spMk id="23" creationId="{06A99299-7151-43AF-94CF-2ADA8412BDDE}"/>
          </ac:spMkLst>
        </pc:spChg>
        <pc:spChg chg="add del">
          <ac:chgData name="Morgan Dora (2327894)" userId="03510891-8eef-4361-b471-c3fc643f2438" providerId="ADAL" clId="{FD23B468-A4BF-4438-8AE9-382218D62BEE}" dt="2025-12-18T20:11:40.187" v="16330" actId="26606"/>
          <ac:spMkLst>
            <pc:docMk/>
            <pc:sldMk cId="2741743205" sldId="280"/>
            <ac:spMk id="24" creationId="{62423CA5-E2E1-4789-B759-9906C1C94063}"/>
          </ac:spMkLst>
        </pc:spChg>
        <pc:spChg chg="add">
          <ac:chgData name="Morgan Dora (2327894)" userId="03510891-8eef-4361-b471-c3fc643f2438" providerId="ADAL" clId="{FD23B468-A4BF-4438-8AE9-382218D62BEE}" dt="2025-12-18T21:30:23.240" v="17266" actId="26606"/>
          <ac:spMkLst>
            <pc:docMk/>
            <pc:sldMk cId="2741743205" sldId="280"/>
            <ac:spMk id="25" creationId="{09BB4655-F250-4A6F-9526-13AFF6118615}"/>
          </ac:spMkLst>
        </pc:spChg>
        <pc:spChg chg="add del">
          <ac:chgData name="Morgan Dora (2327894)" userId="03510891-8eef-4361-b471-c3fc643f2438" providerId="ADAL" clId="{FD23B468-A4BF-4438-8AE9-382218D62BEE}" dt="2025-12-18T20:11:40.187" v="16330" actId="26606"/>
          <ac:spMkLst>
            <pc:docMk/>
            <pc:sldMk cId="2741743205" sldId="280"/>
            <ac:spMk id="26" creationId="{73772B81-181F-48B7-8826-4D9686D15DF5}"/>
          </ac:spMkLst>
        </pc:spChg>
        <pc:spChg chg="add del">
          <ac:chgData name="Morgan Dora (2327894)" userId="03510891-8eef-4361-b471-c3fc643f2438" providerId="ADAL" clId="{FD23B468-A4BF-4438-8AE9-382218D62BEE}" dt="2025-12-18T20:11:40.187" v="16330" actId="26606"/>
          <ac:spMkLst>
            <pc:docMk/>
            <pc:sldMk cId="2741743205" sldId="280"/>
            <ac:spMk id="28" creationId="{B2205F6E-03C6-4E92-877C-E2482F6599AA}"/>
          </ac:spMkLst>
        </pc:spChg>
        <pc:spChg chg="add del">
          <ac:chgData name="Morgan Dora (2327894)" userId="03510891-8eef-4361-b471-c3fc643f2438" providerId="ADAL" clId="{FD23B468-A4BF-4438-8AE9-382218D62BEE}" dt="2025-12-18T20:44:57.853" v="16742"/>
          <ac:spMkLst>
            <pc:docMk/>
            <pc:sldMk cId="2741743205" sldId="280"/>
            <ac:spMk id="30" creationId="{7E018740-5C2B-4A41-AC1A-7E68D1EC1954}"/>
          </ac:spMkLst>
        </pc:spChg>
        <pc:spChg chg="add del">
          <ac:chgData name="Morgan Dora (2327894)" userId="03510891-8eef-4361-b471-c3fc643f2438" providerId="ADAL" clId="{FD23B468-A4BF-4438-8AE9-382218D62BEE}" dt="2025-12-18T20:44:57.853" v="16742"/>
          <ac:spMkLst>
            <pc:docMk/>
            <pc:sldMk cId="2741743205" sldId="280"/>
            <ac:spMk id="32" creationId="{166F75A4-C475-4941-8EE2-B80A06A2C1BB}"/>
          </ac:spMkLst>
        </pc:spChg>
        <pc:spChg chg="add del">
          <ac:chgData name="Morgan Dora (2327894)" userId="03510891-8eef-4361-b471-c3fc643f2438" providerId="ADAL" clId="{FD23B468-A4BF-4438-8AE9-382218D62BEE}" dt="2025-12-18T20:44:57.853" v="16742"/>
          <ac:spMkLst>
            <pc:docMk/>
            <pc:sldMk cId="2741743205" sldId="280"/>
            <ac:spMk id="34" creationId="{A032553A-72E8-4B0D-8405-FF9771C9AF05}"/>
          </ac:spMkLst>
        </pc:spChg>
        <pc:spChg chg="add del">
          <ac:chgData name="Morgan Dora (2327894)" userId="03510891-8eef-4361-b471-c3fc643f2438" providerId="ADAL" clId="{FD23B468-A4BF-4438-8AE9-382218D62BEE}" dt="2025-12-18T20:44:57.853" v="16742"/>
          <ac:spMkLst>
            <pc:docMk/>
            <pc:sldMk cId="2741743205" sldId="280"/>
            <ac:spMk id="36" creationId="{765800AC-C3B9-498E-87BC-29FAE4C76B21}"/>
          </ac:spMkLst>
        </pc:spChg>
        <pc:spChg chg="add del">
          <ac:chgData name="Morgan Dora (2327894)" userId="03510891-8eef-4361-b471-c3fc643f2438" providerId="ADAL" clId="{FD23B468-A4BF-4438-8AE9-382218D62BEE}" dt="2025-12-18T20:44:57.853" v="16742"/>
          <ac:spMkLst>
            <pc:docMk/>
            <pc:sldMk cId="2741743205" sldId="280"/>
            <ac:spMk id="38" creationId="{1F9D6ACB-2FF4-49F9-978A-E0D5327FC635}"/>
          </ac:spMkLst>
        </pc:spChg>
        <pc:spChg chg="add del">
          <ac:chgData name="Morgan Dora (2327894)" userId="03510891-8eef-4361-b471-c3fc643f2438" providerId="ADAL" clId="{FD23B468-A4BF-4438-8AE9-382218D62BEE}" dt="2025-12-18T20:44:57.853" v="16742"/>
          <ac:spMkLst>
            <pc:docMk/>
            <pc:sldMk cId="2741743205" sldId="280"/>
            <ac:spMk id="40" creationId="{A5EC319D-0FEA-4B95-A3EA-01E35672C95B}"/>
          </ac:spMkLst>
        </pc:spChg>
        <pc:spChg chg="add del">
          <ac:chgData name="Morgan Dora (2327894)" userId="03510891-8eef-4361-b471-c3fc643f2438" providerId="ADAL" clId="{FD23B468-A4BF-4438-8AE9-382218D62BEE}" dt="2025-12-18T20:44:57.853" v="16742"/>
          <ac:spMkLst>
            <pc:docMk/>
            <pc:sldMk cId="2741743205" sldId="280"/>
            <ac:spMk id="45" creationId="{A65AC7D1-EAA9-48F5-B509-60A7F50BF703}"/>
          </ac:spMkLst>
        </pc:spChg>
        <pc:spChg chg="add del">
          <ac:chgData name="Morgan Dora (2327894)" userId="03510891-8eef-4361-b471-c3fc643f2438" providerId="ADAL" clId="{FD23B468-A4BF-4438-8AE9-382218D62BEE}" dt="2025-12-18T20:44:57.853" v="16742"/>
          <ac:spMkLst>
            <pc:docMk/>
            <pc:sldMk cId="2741743205" sldId="280"/>
            <ac:spMk id="46" creationId="{D6320AF9-619A-4175-865B-5663E1AEF4C5}"/>
          </ac:spMkLst>
        </pc:spChg>
        <pc:grpChg chg="add del">
          <ac:chgData name="Morgan Dora (2327894)" userId="03510891-8eef-4361-b471-c3fc643f2438" providerId="ADAL" clId="{FD23B468-A4BF-4438-8AE9-382218D62BEE}" dt="2025-12-18T20:11:40.187" v="16330" actId="26606"/>
          <ac:grpSpMkLst>
            <pc:docMk/>
            <pc:sldMk cId="2741743205" sldId="280"/>
            <ac:grpSpMk id="10" creationId="{1F2B4773-3207-44CC-B7AC-892B70498211}"/>
          </ac:grpSpMkLst>
        </pc:grpChg>
        <pc:grpChg chg="del">
          <ac:chgData name="Morgan Dora (2327894)" userId="03510891-8eef-4361-b471-c3fc643f2438" providerId="ADAL" clId="{FD23B468-A4BF-4438-8AE9-382218D62BEE}" dt="2025-12-18T20:44:57.853" v="16742"/>
          <ac:grpSpMkLst>
            <pc:docMk/>
            <pc:sldMk cId="2741743205" sldId="280"/>
            <ac:grpSpMk id="31" creationId="{1F2B4773-3207-44CC-B7AC-892B70498211}"/>
          </ac:grpSpMkLst>
        </pc:grpChg>
        <pc:picChg chg="add del mod modCrop">
          <ac:chgData name="Morgan Dora (2327894)" userId="03510891-8eef-4361-b471-c3fc643f2438" providerId="ADAL" clId="{FD23B468-A4BF-4438-8AE9-382218D62BEE}" dt="2025-12-18T21:27:17.801" v="17230" actId="478"/>
          <ac:picMkLst>
            <pc:docMk/>
            <pc:sldMk cId="2741743205" sldId="280"/>
            <ac:picMk id="5" creationId="{38D582DE-6733-3DEA-D0D6-38B8AA3BA3E1}"/>
          </ac:picMkLst>
        </pc:picChg>
        <pc:picChg chg="add mod modCrop">
          <ac:chgData name="Morgan Dora (2327894)" userId="03510891-8eef-4361-b471-c3fc643f2438" providerId="ADAL" clId="{FD23B468-A4BF-4438-8AE9-382218D62BEE}" dt="2025-12-18T21:31:32.133" v="17278" actId="1076"/>
          <ac:picMkLst>
            <pc:docMk/>
            <pc:sldMk cId="2741743205" sldId="280"/>
            <ac:picMk id="7" creationId="{5E55B1A8-003D-E410-B2E4-B356993EC093}"/>
          </ac:picMkLst>
        </pc:picChg>
        <pc:cxnChg chg="del">
          <ac:chgData name="Morgan Dora (2327894)" userId="03510891-8eef-4361-b471-c3fc643f2438" providerId="ADAL" clId="{FD23B468-A4BF-4438-8AE9-382218D62BEE}" dt="2025-12-18T20:44:57.853" v="16742"/>
          <ac:cxnSpMkLst>
            <pc:docMk/>
            <pc:sldMk cId="2741743205" sldId="280"/>
            <ac:cxnSpMk id="47" creationId="{063B6EC6-D752-4EE7-908B-F8F19E8C7FEA}"/>
          </ac:cxnSpMkLst>
        </pc:cxnChg>
      </pc:sldChg>
      <pc:sldChg chg="addSp delSp modSp new mod setBg delDesignElem">
        <pc:chgData name="Morgan Dora (2327894)" userId="03510891-8eef-4361-b471-c3fc643f2438" providerId="ADAL" clId="{FD23B468-A4BF-4438-8AE9-382218D62BEE}" dt="2025-12-19T10:50:43.475" v="21964" actId="1076"/>
        <pc:sldMkLst>
          <pc:docMk/>
          <pc:sldMk cId="2621366431" sldId="281"/>
        </pc:sldMkLst>
        <pc:spChg chg="add mod">
          <ac:chgData name="Morgan Dora (2327894)" userId="03510891-8eef-4361-b471-c3fc643f2438" providerId="ADAL" clId="{FD23B468-A4BF-4438-8AE9-382218D62BEE}" dt="2025-12-18T22:58:44.062" v="18319" actId="20577"/>
          <ac:spMkLst>
            <pc:docMk/>
            <pc:sldMk cId="2621366431" sldId="281"/>
            <ac:spMk id="3" creationId="{31C01E63-9ECB-13FB-B0AA-612E4EA0F4E7}"/>
          </ac:spMkLst>
        </pc:spChg>
        <pc:spChg chg="add del">
          <ac:chgData name="Morgan Dora (2327894)" userId="03510891-8eef-4361-b471-c3fc643f2438" providerId="ADAL" clId="{FD23B468-A4BF-4438-8AE9-382218D62BEE}" dt="2025-12-18T21:30:12.330" v="17265"/>
          <ac:spMkLst>
            <pc:docMk/>
            <pc:sldMk cId="2621366431" sldId="281"/>
            <ac:spMk id="14" creationId="{4C790028-99AE-4AE4-8269-9913E2D50625}"/>
          </ac:spMkLst>
        </pc:spChg>
        <pc:spChg chg="add del">
          <ac:chgData name="Morgan Dora (2327894)" userId="03510891-8eef-4361-b471-c3fc643f2438" providerId="ADAL" clId="{FD23B468-A4BF-4438-8AE9-382218D62BEE}" dt="2025-12-18T21:30:12.330" v="17265"/>
          <ac:spMkLst>
            <pc:docMk/>
            <pc:sldMk cId="2621366431" sldId="281"/>
            <ac:spMk id="16" creationId="{06936A2A-FE08-4EE0-A409-3EF3FA2448DE}"/>
          </ac:spMkLst>
        </pc:spChg>
        <pc:spChg chg="add del">
          <ac:chgData name="Morgan Dora (2327894)" userId="03510891-8eef-4361-b471-c3fc643f2438" providerId="ADAL" clId="{FD23B468-A4BF-4438-8AE9-382218D62BEE}" dt="2025-12-18T21:30:12.330" v="17265"/>
          <ac:spMkLst>
            <pc:docMk/>
            <pc:sldMk cId="2621366431" sldId="281"/>
            <ac:spMk id="18" creationId="{E1F0989E-BFBB-43E4-927B-2C51C7AE261D}"/>
          </ac:spMkLst>
        </pc:spChg>
        <pc:spChg chg="del">
          <ac:chgData name="Morgan Dora (2327894)" userId="03510891-8eef-4361-b471-c3fc643f2438" providerId="ADAL" clId="{FD23B468-A4BF-4438-8AE9-382218D62BEE}" dt="2025-12-18T21:30:12.330" v="17265"/>
          <ac:spMkLst>
            <pc:docMk/>
            <pc:sldMk cId="2621366431" sldId="281"/>
            <ac:spMk id="20" creationId="{8ACA2469-91AA-459B-A5DD-8FFC0F70E05C}"/>
          </ac:spMkLst>
        </pc:spChg>
        <pc:spChg chg="add del">
          <ac:chgData name="Morgan Dora (2327894)" userId="03510891-8eef-4361-b471-c3fc643f2438" providerId="ADAL" clId="{FD23B468-A4BF-4438-8AE9-382218D62BEE}" dt="2025-12-18T21:30:12.330" v="17265"/>
          <ac:spMkLst>
            <pc:docMk/>
            <pc:sldMk cId="2621366431" sldId="281"/>
            <ac:spMk id="22" creationId="{97860FD2-CA19-4064-AA6F-68050C3D2011}"/>
          </ac:spMkLst>
        </pc:spChg>
        <pc:spChg chg="add del">
          <ac:chgData name="Morgan Dora (2327894)" userId="03510891-8eef-4361-b471-c3fc643f2438" providerId="ADAL" clId="{FD23B468-A4BF-4438-8AE9-382218D62BEE}" dt="2025-12-18T21:30:12.330" v="17265"/>
          <ac:spMkLst>
            <pc:docMk/>
            <pc:sldMk cId="2621366431" sldId="281"/>
            <ac:spMk id="24" creationId="{8CD557CE-2AB8-44E1-AABA-A21D2274F34E}"/>
          </ac:spMkLst>
        </pc:spChg>
        <pc:spChg chg="add del">
          <ac:chgData name="Morgan Dora (2327894)" userId="03510891-8eef-4361-b471-c3fc643f2438" providerId="ADAL" clId="{FD23B468-A4BF-4438-8AE9-382218D62BEE}" dt="2025-12-18T21:30:12.330" v="17265"/>
          <ac:spMkLst>
            <pc:docMk/>
            <pc:sldMk cId="2621366431" sldId="281"/>
            <ac:spMk id="30" creationId="{3CCA9FB2-FFC7-4B6D-8E30-9D2CC14E7D24}"/>
          </ac:spMkLst>
        </pc:spChg>
        <pc:spChg chg="add del">
          <ac:chgData name="Morgan Dora (2327894)" userId="03510891-8eef-4361-b471-c3fc643f2438" providerId="ADAL" clId="{FD23B468-A4BF-4438-8AE9-382218D62BEE}" dt="2025-12-18T21:30:12.330" v="17265"/>
          <ac:spMkLst>
            <pc:docMk/>
            <pc:sldMk cId="2621366431" sldId="281"/>
            <ac:spMk id="32" creationId="{3CF6D6F6-E7F9-4521-BD22-74A61D8ED84D}"/>
          </ac:spMkLst>
        </pc:spChg>
        <pc:spChg chg="add del">
          <ac:chgData name="Morgan Dora (2327894)" userId="03510891-8eef-4361-b471-c3fc643f2438" providerId="ADAL" clId="{FD23B468-A4BF-4438-8AE9-382218D62BEE}" dt="2025-12-18T21:30:12.330" v="17265"/>
          <ac:spMkLst>
            <pc:docMk/>
            <pc:sldMk cId="2621366431" sldId="281"/>
            <ac:spMk id="34" creationId="{1B566E74-1425-46AC-885D-D2DAEE365F60}"/>
          </ac:spMkLst>
        </pc:spChg>
        <pc:spChg chg="add del">
          <ac:chgData name="Morgan Dora (2327894)" userId="03510891-8eef-4361-b471-c3fc643f2438" providerId="ADAL" clId="{FD23B468-A4BF-4438-8AE9-382218D62BEE}" dt="2025-12-18T21:30:12.330" v="17265"/>
          <ac:spMkLst>
            <pc:docMk/>
            <pc:sldMk cId="2621366431" sldId="281"/>
            <ac:spMk id="36" creationId="{06858379-D070-40E4-8A3D-F29E90C5C7C3}"/>
          </ac:spMkLst>
        </pc:spChg>
        <pc:picChg chg="add mod modCrop">
          <ac:chgData name="Morgan Dora (2327894)" userId="03510891-8eef-4361-b471-c3fc643f2438" providerId="ADAL" clId="{FD23B468-A4BF-4438-8AE9-382218D62BEE}" dt="2025-12-18T21:33:54.661" v="17291" actId="1076"/>
          <ac:picMkLst>
            <pc:docMk/>
            <pc:sldMk cId="2621366431" sldId="281"/>
            <ac:picMk id="5" creationId="{BBFAD9D6-ECAF-8DDC-CE34-6E6DC3F200F8}"/>
          </ac:picMkLst>
        </pc:picChg>
        <pc:picChg chg="add mod">
          <ac:chgData name="Morgan Dora (2327894)" userId="03510891-8eef-4361-b471-c3fc643f2438" providerId="ADAL" clId="{FD23B468-A4BF-4438-8AE9-382218D62BEE}" dt="2025-12-19T10:50:40.991" v="21963" actId="14100"/>
          <ac:picMkLst>
            <pc:docMk/>
            <pc:sldMk cId="2621366431" sldId="281"/>
            <ac:picMk id="6" creationId="{E55000A7-C894-2771-3216-8AF65D0651D7}"/>
          </ac:picMkLst>
        </pc:picChg>
        <pc:picChg chg="mod">
          <ac:chgData name="Morgan Dora (2327894)" userId="03510891-8eef-4361-b471-c3fc643f2438" providerId="ADAL" clId="{FD23B468-A4BF-4438-8AE9-382218D62BEE}" dt="2025-12-19T10:50:43.475" v="21964" actId="1076"/>
          <ac:picMkLst>
            <pc:docMk/>
            <pc:sldMk cId="2621366431" sldId="281"/>
            <ac:picMk id="7" creationId="{4D65C8B9-49C7-DDB6-5DB3-3A6302E5F1FA}"/>
          </ac:picMkLst>
        </pc:picChg>
      </pc:sldChg>
      <pc:sldChg chg="addSp delSp modSp new mod">
        <pc:chgData name="Morgan Dora (2327894)" userId="03510891-8eef-4361-b471-c3fc643f2438" providerId="ADAL" clId="{FD23B468-A4BF-4438-8AE9-382218D62BEE}" dt="2025-12-18T23:36:44.254" v="18876" actId="14861"/>
        <pc:sldMkLst>
          <pc:docMk/>
          <pc:sldMk cId="2378597518" sldId="282"/>
        </pc:sldMkLst>
        <pc:spChg chg="add mod">
          <ac:chgData name="Morgan Dora (2327894)" userId="03510891-8eef-4361-b471-c3fc643f2438" providerId="ADAL" clId="{FD23B468-A4BF-4438-8AE9-382218D62BEE}" dt="2025-12-18T23:35:44.047" v="18819" actId="1076"/>
          <ac:spMkLst>
            <pc:docMk/>
            <pc:sldMk cId="2378597518" sldId="282"/>
            <ac:spMk id="3" creationId="{BB09ABF3-374E-F738-1F45-555F91E27DA6}"/>
          </ac:spMkLst>
        </pc:spChg>
        <pc:spChg chg="add del mod">
          <ac:chgData name="Morgan Dora (2327894)" userId="03510891-8eef-4361-b471-c3fc643f2438" providerId="ADAL" clId="{FD23B468-A4BF-4438-8AE9-382218D62BEE}" dt="2025-12-18T23:26:42.473" v="18330" actId="21"/>
          <ac:spMkLst>
            <pc:docMk/>
            <pc:sldMk cId="2378597518" sldId="282"/>
            <ac:spMk id="6" creationId="{709E70FD-A100-F4C1-8894-61C9089532B0}"/>
          </ac:spMkLst>
        </pc:spChg>
        <pc:picChg chg="add mod">
          <ac:chgData name="Morgan Dora (2327894)" userId="03510891-8eef-4361-b471-c3fc643f2438" providerId="ADAL" clId="{FD23B468-A4BF-4438-8AE9-382218D62BEE}" dt="2025-12-18T23:36:44.254" v="18876" actId="14861"/>
          <ac:picMkLst>
            <pc:docMk/>
            <pc:sldMk cId="2378597518" sldId="282"/>
            <ac:picMk id="5" creationId="{AE73F591-CC40-81BA-EDC6-F138B4270ED1}"/>
          </ac:picMkLst>
        </pc:picChg>
      </pc:sldChg>
      <pc:sldChg chg="addSp delSp modSp new mod setBg">
        <pc:chgData name="Morgan Dora (2327894)" userId="03510891-8eef-4361-b471-c3fc643f2438" providerId="ADAL" clId="{FD23B468-A4BF-4438-8AE9-382218D62BEE}" dt="2025-12-19T00:30:43.093" v="19784" actId="1076"/>
        <pc:sldMkLst>
          <pc:docMk/>
          <pc:sldMk cId="2807894488" sldId="283"/>
        </pc:sldMkLst>
        <pc:spChg chg="add mod">
          <ac:chgData name="Morgan Dora (2327894)" userId="03510891-8eef-4361-b471-c3fc643f2438" providerId="ADAL" clId="{FD23B468-A4BF-4438-8AE9-382218D62BEE}" dt="2025-12-19T00:24:35.485" v="19750" actId="20577"/>
          <ac:spMkLst>
            <pc:docMk/>
            <pc:sldMk cId="2807894488" sldId="283"/>
            <ac:spMk id="3" creationId="{A3B5B330-B521-44BA-FFA1-5D6A18DB2D4D}"/>
          </ac:spMkLst>
        </pc:spChg>
        <pc:spChg chg="add mod">
          <ac:chgData name="Morgan Dora (2327894)" userId="03510891-8eef-4361-b471-c3fc643f2438" providerId="ADAL" clId="{FD23B468-A4BF-4438-8AE9-382218D62BEE}" dt="2025-12-19T00:24:00.362" v="19746" actId="1076"/>
          <ac:spMkLst>
            <pc:docMk/>
            <pc:sldMk cId="2807894488" sldId="283"/>
            <ac:spMk id="4" creationId="{D6355BED-E5A6-9EE1-6E30-9655FE05A4F7}"/>
          </ac:spMkLst>
        </pc:spChg>
        <pc:spChg chg="add del mod">
          <ac:chgData name="Morgan Dora (2327894)" userId="03510891-8eef-4361-b471-c3fc643f2438" providerId="ADAL" clId="{FD23B468-A4BF-4438-8AE9-382218D62BEE}" dt="2025-12-19T00:21:31.541" v="19704" actId="21"/>
          <ac:spMkLst>
            <pc:docMk/>
            <pc:sldMk cId="2807894488" sldId="283"/>
            <ac:spMk id="7" creationId="{B6CBAC01-DD8F-BC96-E86C-2DE23F262C81}"/>
          </ac:spMkLst>
        </pc:spChg>
        <pc:spChg chg="add">
          <ac:chgData name="Morgan Dora (2327894)" userId="03510891-8eef-4361-b471-c3fc643f2438" providerId="ADAL" clId="{FD23B468-A4BF-4438-8AE9-382218D62BEE}" dt="2025-12-19T00:21:22.974" v="19703" actId="26606"/>
          <ac:spMkLst>
            <pc:docMk/>
            <pc:sldMk cId="2807894488" sldId="283"/>
            <ac:spMk id="18" creationId="{90FB7BFA-EBDD-467C-B253-EFA700504181}"/>
          </ac:spMkLst>
        </pc:spChg>
        <pc:spChg chg="add">
          <ac:chgData name="Morgan Dora (2327894)" userId="03510891-8eef-4361-b471-c3fc643f2438" providerId="ADAL" clId="{FD23B468-A4BF-4438-8AE9-382218D62BEE}" dt="2025-12-19T00:21:22.974" v="19703" actId="26606"/>
          <ac:spMkLst>
            <pc:docMk/>
            <pc:sldMk cId="2807894488" sldId="283"/>
            <ac:spMk id="20" creationId="{23A9D773-2FA9-4E93-A01A-AEECF93EB47D}"/>
          </ac:spMkLst>
        </pc:spChg>
        <pc:spChg chg="add">
          <ac:chgData name="Morgan Dora (2327894)" userId="03510891-8eef-4361-b471-c3fc643f2438" providerId="ADAL" clId="{FD23B468-A4BF-4438-8AE9-382218D62BEE}" dt="2025-12-19T00:21:22.974" v="19703" actId="26606"/>
          <ac:spMkLst>
            <pc:docMk/>
            <pc:sldMk cId="2807894488" sldId="283"/>
            <ac:spMk id="22" creationId="{D0A08A6F-C28D-4C68-9627-9B83F062FD65}"/>
          </ac:spMkLst>
        </pc:spChg>
        <pc:spChg chg="add">
          <ac:chgData name="Morgan Dora (2327894)" userId="03510891-8eef-4361-b471-c3fc643f2438" providerId="ADAL" clId="{FD23B468-A4BF-4438-8AE9-382218D62BEE}" dt="2025-12-19T00:21:22.974" v="19703" actId="26606"/>
          <ac:spMkLst>
            <pc:docMk/>
            <pc:sldMk cId="2807894488" sldId="283"/>
            <ac:spMk id="26" creationId="{8F297EF4-1A36-4B32-9046-62BAFD8D81AA}"/>
          </ac:spMkLst>
        </pc:spChg>
        <pc:spChg chg="add">
          <ac:chgData name="Morgan Dora (2327894)" userId="03510891-8eef-4361-b471-c3fc643f2438" providerId="ADAL" clId="{FD23B468-A4BF-4438-8AE9-382218D62BEE}" dt="2025-12-19T00:21:22.974" v="19703" actId="26606"/>
          <ac:spMkLst>
            <pc:docMk/>
            <pc:sldMk cId="2807894488" sldId="283"/>
            <ac:spMk id="28" creationId="{5C20B5AE-2DF3-4293-AD4D-C11AD233A6B4}"/>
          </ac:spMkLst>
        </pc:spChg>
        <pc:spChg chg="add">
          <ac:chgData name="Morgan Dora (2327894)" userId="03510891-8eef-4361-b471-c3fc643f2438" providerId="ADAL" clId="{FD23B468-A4BF-4438-8AE9-382218D62BEE}" dt="2025-12-19T00:21:22.974" v="19703" actId="26606"/>
          <ac:spMkLst>
            <pc:docMk/>
            <pc:sldMk cId="2807894488" sldId="283"/>
            <ac:spMk id="36" creationId="{1A17DFA8-DCB0-4F81-8ACD-2EF401B7B754}"/>
          </ac:spMkLst>
        </pc:spChg>
        <pc:spChg chg="add">
          <ac:chgData name="Morgan Dora (2327894)" userId="03510891-8eef-4361-b471-c3fc643f2438" providerId="ADAL" clId="{FD23B468-A4BF-4438-8AE9-382218D62BEE}" dt="2025-12-19T00:21:22.974" v="19703" actId="26606"/>
          <ac:spMkLst>
            <pc:docMk/>
            <pc:sldMk cId="2807894488" sldId="283"/>
            <ac:spMk id="38" creationId="{4C92049A-F832-48F5-B41A-162E03B40AAA}"/>
          </ac:spMkLst>
        </pc:spChg>
        <pc:spChg chg="add">
          <ac:chgData name="Morgan Dora (2327894)" userId="03510891-8eef-4361-b471-c3fc643f2438" providerId="ADAL" clId="{FD23B468-A4BF-4438-8AE9-382218D62BEE}" dt="2025-12-19T00:21:22.974" v="19703" actId="26606"/>
          <ac:spMkLst>
            <pc:docMk/>
            <pc:sldMk cId="2807894488" sldId="283"/>
            <ac:spMk id="40" creationId="{80D2A828-1594-434F-8D9B-E1475EF72CE1}"/>
          </ac:spMkLst>
        </pc:spChg>
        <pc:picChg chg="add mod">
          <ac:chgData name="Morgan Dora (2327894)" userId="03510891-8eef-4361-b471-c3fc643f2438" providerId="ADAL" clId="{FD23B468-A4BF-4438-8AE9-382218D62BEE}" dt="2025-12-19T00:30:39.708" v="19783" actId="1076"/>
          <ac:picMkLst>
            <pc:docMk/>
            <pc:sldMk cId="2807894488" sldId="283"/>
            <ac:picMk id="6" creationId="{90D7F1A6-9F88-3031-86DC-C0865CDB73DD}"/>
          </ac:picMkLst>
        </pc:picChg>
        <pc:picChg chg="add mod modCrop">
          <ac:chgData name="Morgan Dora (2327894)" userId="03510891-8eef-4361-b471-c3fc643f2438" providerId="ADAL" clId="{FD23B468-A4BF-4438-8AE9-382218D62BEE}" dt="2025-12-19T00:30:43.093" v="19784" actId="1076"/>
          <ac:picMkLst>
            <pc:docMk/>
            <pc:sldMk cId="2807894488" sldId="283"/>
            <ac:picMk id="9" creationId="{EB4E4FA3-C594-ACED-2B04-4FF8A53343EB}"/>
          </ac:picMkLst>
        </pc:picChg>
      </pc:sldChg>
      <pc:sldChg chg="new">
        <pc:chgData name="Morgan Dora (2327894)" userId="03510891-8eef-4361-b471-c3fc643f2438" providerId="ADAL" clId="{FD23B468-A4BF-4438-8AE9-382218D62BEE}" dt="2025-12-18T22:02:13.197" v="17642" actId="680"/>
        <pc:sldMkLst>
          <pc:docMk/>
          <pc:sldMk cId="1253562721" sldId="284"/>
        </pc:sldMkLst>
      </pc:sldChg>
      <pc:sldChg chg="addSp modSp new mod">
        <pc:chgData name="Morgan Dora (2327894)" userId="03510891-8eef-4361-b471-c3fc643f2438" providerId="ADAL" clId="{FD23B468-A4BF-4438-8AE9-382218D62BEE}" dt="2025-12-18T22:57:46.668" v="18317" actId="20577"/>
        <pc:sldMkLst>
          <pc:docMk/>
          <pc:sldMk cId="1292580904" sldId="285"/>
        </pc:sldMkLst>
        <pc:spChg chg="add mod">
          <ac:chgData name="Morgan Dora (2327894)" userId="03510891-8eef-4361-b471-c3fc643f2438" providerId="ADAL" clId="{FD23B468-A4BF-4438-8AE9-382218D62BEE}" dt="2025-12-18T22:18:05.534" v="18010" actId="1076"/>
          <ac:spMkLst>
            <pc:docMk/>
            <pc:sldMk cId="1292580904" sldId="285"/>
            <ac:spMk id="3" creationId="{948FD004-C4E3-94DC-D95D-A727F6B2EE09}"/>
          </ac:spMkLst>
        </pc:spChg>
        <pc:spChg chg="add mod">
          <ac:chgData name="Morgan Dora (2327894)" userId="03510891-8eef-4361-b471-c3fc643f2438" providerId="ADAL" clId="{FD23B468-A4BF-4438-8AE9-382218D62BEE}" dt="2025-12-18T22:57:46.668" v="18317" actId="20577"/>
          <ac:spMkLst>
            <pc:docMk/>
            <pc:sldMk cId="1292580904" sldId="285"/>
            <ac:spMk id="5" creationId="{E6DFBB88-5323-BA07-8960-1F05BE07B43D}"/>
          </ac:spMkLst>
        </pc:spChg>
      </pc:sldChg>
      <pc:sldChg chg="addSp delSp modSp new mod setBg addAnim delAnim modAnim">
        <pc:chgData name="Morgan Dora (2327894)" userId="03510891-8eef-4361-b471-c3fc643f2438" providerId="ADAL" clId="{FD23B468-A4BF-4438-8AE9-382218D62BEE}" dt="2025-12-19T12:53:35.372" v="23249" actId="20577"/>
        <pc:sldMkLst>
          <pc:docMk/>
          <pc:sldMk cId="1214107623" sldId="286"/>
        </pc:sldMkLst>
        <pc:spChg chg="add mod">
          <ac:chgData name="Morgan Dora (2327894)" userId="03510891-8eef-4361-b471-c3fc643f2438" providerId="ADAL" clId="{FD23B468-A4BF-4438-8AE9-382218D62BEE}" dt="2025-12-19T12:53:35.372" v="23249" actId="20577"/>
          <ac:spMkLst>
            <pc:docMk/>
            <pc:sldMk cId="1214107623" sldId="286"/>
            <ac:spMk id="3" creationId="{496F3FAB-9A0C-4604-FA2D-C616A93FE1B1}"/>
          </ac:spMkLst>
        </pc:spChg>
        <pc:spChg chg="add mod ord">
          <ac:chgData name="Morgan Dora (2327894)" userId="03510891-8eef-4361-b471-c3fc643f2438" providerId="ADAL" clId="{FD23B468-A4BF-4438-8AE9-382218D62BEE}" dt="2025-12-19T11:10:47.869" v="22704" actId="20577"/>
          <ac:spMkLst>
            <pc:docMk/>
            <pc:sldMk cId="1214107623" sldId="286"/>
            <ac:spMk id="5" creationId="{1FD49DB4-4F3B-3A37-D357-4188D31134B0}"/>
          </ac:spMkLst>
        </pc:spChg>
        <pc:spChg chg="add del mod">
          <ac:chgData name="Morgan Dora (2327894)" userId="03510891-8eef-4361-b471-c3fc643f2438" providerId="ADAL" clId="{FD23B468-A4BF-4438-8AE9-382218D62BEE}" dt="2025-12-19T01:12:05.686" v="21427" actId="21"/>
          <ac:spMkLst>
            <pc:docMk/>
            <pc:sldMk cId="1214107623" sldId="286"/>
            <ac:spMk id="8" creationId="{776F212C-8D0D-DF7C-A92E-8DD4B6B707E7}"/>
          </ac:spMkLst>
        </pc:spChg>
        <pc:spChg chg="add">
          <ac:chgData name="Morgan Dora (2327894)" userId="03510891-8eef-4361-b471-c3fc643f2438" providerId="ADAL" clId="{FD23B468-A4BF-4438-8AE9-382218D62BEE}" dt="2025-12-19T01:07:12.469" v="21383" actId="26606"/>
          <ac:spMkLst>
            <pc:docMk/>
            <pc:sldMk cId="1214107623" sldId="286"/>
            <ac:spMk id="17" creationId="{8DA14841-53A4-4935-BE65-C8373B8A6D06}"/>
          </ac:spMkLst>
        </pc:spChg>
        <pc:spChg chg="add">
          <ac:chgData name="Morgan Dora (2327894)" userId="03510891-8eef-4361-b471-c3fc643f2438" providerId="ADAL" clId="{FD23B468-A4BF-4438-8AE9-382218D62BEE}" dt="2025-12-19T01:07:12.469" v="21383" actId="26606"/>
          <ac:spMkLst>
            <pc:docMk/>
            <pc:sldMk cId="1214107623" sldId="286"/>
            <ac:spMk id="19" creationId="{9877C2CF-B2DD-41C8-8B5E-152673376B41}"/>
          </ac:spMkLst>
        </pc:spChg>
        <pc:spChg chg="add">
          <ac:chgData name="Morgan Dora (2327894)" userId="03510891-8eef-4361-b471-c3fc643f2438" providerId="ADAL" clId="{FD23B468-A4BF-4438-8AE9-382218D62BEE}" dt="2025-12-19T01:07:12.469" v="21383" actId="26606"/>
          <ac:spMkLst>
            <pc:docMk/>
            <pc:sldMk cId="1214107623" sldId="286"/>
            <ac:spMk id="21" creationId="{24923D72-7E69-464B-94C5-B2530008D094}"/>
          </ac:spMkLst>
        </pc:spChg>
        <pc:spChg chg="add">
          <ac:chgData name="Morgan Dora (2327894)" userId="03510891-8eef-4361-b471-c3fc643f2438" providerId="ADAL" clId="{FD23B468-A4BF-4438-8AE9-382218D62BEE}" dt="2025-12-19T01:07:12.469" v="21383" actId="26606"/>
          <ac:spMkLst>
            <pc:docMk/>
            <pc:sldMk cId="1214107623" sldId="286"/>
            <ac:spMk id="23" creationId="{A00CCC86-7A88-4DFF-A0D0-6604606A2AEA}"/>
          </ac:spMkLst>
        </pc:spChg>
        <pc:spChg chg="add">
          <ac:chgData name="Morgan Dora (2327894)" userId="03510891-8eef-4361-b471-c3fc643f2438" providerId="ADAL" clId="{FD23B468-A4BF-4438-8AE9-382218D62BEE}" dt="2025-12-19T01:07:12.469" v="21383" actId="26606"/>
          <ac:spMkLst>
            <pc:docMk/>
            <pc:sldMk cId="1214107623" sldId="286"/>
            <ac:spMk id="25" creationId="{E1F8ABFD-155B-4386-AE33-6E13057CFCF3}"/>
          </ac:spMkLst>
        </pc:spChg>
        <pc:spChg chg="add">
          <ac:chgData name="Morgan Dora (2327894)" userId="03510891-8eef-4361-b471-c3fc643f2438" providerId="ADAL" clId="{FD23B468-A4BF-4438-8AE9-382218D62BEE}" dt="2025-12-19T01:07:12.469" v="21383" actId="26606"/>
          <ac:spMkLst>
            <pc:docMk/>
            <pc:sldMk cId="1214107623" sldId="286"/>
            <ac:spMk id="27" creationId="{A97B08B2-0DA5-4B7F-A47D-5C15ECFB0B76}"/>
          </ac:spMkLst>
        </pc:spChg>
        <pc:spChg chg="add">
          <ac:chgData name="Morgan Dora (2327894)" userId="03510891-8eef-4361-b471-c3fc643f2438" providerId="ADAL" clId="{FD23B468-A4BF-4438-8AE9-382218D62BEE}" dt="2025-12-19T01:07:12.469" v="21383" actId="26606"/>
          <ac:spMkLst>
            <pc:docMk/>
            <pc:sldMk cId="1214107623" sldId="286"/>
            <ac:spMk id="33" creationId="{590A298A-601D-412F-9A93-09DCA9DBE011}"/>
          </ac:spMkLst>
        </pc:spChg>
        <pc:spChg chg="add">
          <ac:chgData name="Morgan Dora (2327894)" userId="03510891-8eef-4361-b471-c3fc643f2438" providerId="ADAL" clId="{FD23B468-A4BF-4438-8AE9-382218D62BEE}" dt="2025-12-19T01:07:12.469" v="21383" actId="26606"/>
          <ac:spMkLst>
            <pc:docMk/>
            <pc:sldMk cId="1214107623" sldId="286"/>
            <ac:spMk id="35" creationId="{7474A3CD-596C-4FAC-8913-C98848CD231B}"/>
          </ac:spMkLst>
        </pc:spChg>
        <pc:spChg chg="add">
          <ac:chgData name="Morgan Dora (2327894)" userId="03510891-8eef-4361-b471-c3fc643f2438" providerId="ADAL" clId="{FD23B468-A4BF-4438-8AE9-382218D62BEE}" dt="2025-12-19T01:07:12.469" v="21383" actId="26606"/>
          <ac:spMkLst>
            <pc:docMk/>
            <pc:sldMk cId="1214107623" sldId="286"/>
            <ac:spMk id="37" creationId="{06A99299-7151-43AF-94CF-2ADA8412BDDE}"/>
          </ac:spMkLst>
        </pc:spChg>
        <pc:picChg chg="add del mod">
          <ac:chgData name="Morgan Dora (2327894)" userId="03510891-8eef-4361-b471-c3fc643f2438" providerId="ADAL" clId="{FD23B468-A4BF-4438-8AE9-382218D62BEE}" dt="2025-12-19T02:13:16.424" v="21953" actId="1076"/>
          <ac:picMkLst>
            <pc:docMk/>
            <pc:sldMk cId="1214107623" sldId="286"/>
            <ac:picMk id="7" creationId="{094F1929-E52B-EA36-DEE5-BB88EDB5A61A}"/>
          </ac:picMkLst>
        </pc:picChg>
      </pc:sldChg>
      <pc:sldChg chg="addSp modSp new mod setBg modAnim">
        <pc:chgData name="Morgan Dora (2327894)" userId="03510891-8eef-4361-b471-c3fc643f2438" providerId="ADAL" clId="{FD23B468-A4BF-4438-8AE9-382218D62BEE}" dt="2025-12-19T01:19:32.868" v="21560"/>
        <pc:sldMkLst>
          <pc:docMk/>
          <pc:sldMk cId="1571429412" sldId="287"/>
        </pc:sldMkLst>
        <pc:spChg chg="add mod ord">
          <ac:chgData name="Morgan Dora (2327894)" userId="03510891-8eef-4361-b471-c3fc643f2438" providerId="ADAL" clId="{FD23B468-A4BF-4438-8AE9-382218D62BEE}" dt="2025-12-19T01:17:15.694" v="21533" actId="1076"/>
          <ac:spMkLst>
            <pc:docMk/>
            <pc:sldMk cId="1571429412" sldId="287"/>
            <ac:spMk id="3" creationId="{BA4510FA-0629-244F-D710-C4E62139F68D}"/>
          </ac:spMkLst>
        </pc:spChg>
        <pc:spChg chg="add">
          <ac:chgData name="Morgan Dora (2327894)" userId="03510891-8eef-4361-b471-c3fc643f2438" providerId="ADAL" clId="{FD23B468-A4BF-4438-8AE9-382218D62BEE}" dt="2025-12-19T01:16:33.243" v="21528" actId="26606"/>
          <ac:spMkLst>
            <pc:docMk/>
            <pc:sldMk cId="1571429412" sldId="287"/>
            <ac:spMk id="13" creationId="{8DA14841-53A4-4935-BE65-C8373B8A6D06}"/>
          </ac:spMkLst>
        </pc:spChg>
        <pc:spChg chg="add">
          <ac:chgData name="Morgan Dora (2327894)" userId="03510891-8eef-4361-b471-c3fc643f2438" providerId="ADAL" clId="{FD23B468-A4BF-4438-8AE9-382218D62BEE}" dt="2025-12-19T01:16:33.243" v="21528" actId="26606"/>
          <ac:spMkLst>
            <pc:docMk/>
            <pc:sldMk cId="1571429412" sldId="287"/>
            <ac:spMk id="15" creationId="{9877C2CF-B2DD-41C8-8B5E-152673376B41}"/>
          </ac:spMkLst>
        </pc:spChg>
        <pc:spChg chg="add">
          <ac:chgData name="Morgan Dora (2327894)" userId="03510891-8eef-4361-b471-c3fc643f2438" providerId="ADAL" clId="{FD23B468-A4BF-4438-8AE9-382218D62BEE}" dt="2025-12-19T01:16:33.243" v="21528" actId="26606"/>
          <ac:spMkLst>
            <pc:docMk/>
            <pc:sldMk cId="1571429412" sldId="287"/>
            <ac:spMk id="17" creationId="{24923D72-7E69-464B-94C5-B2530008D094}"/>
          </ac:spMkLst>
        </pc:spChg>
        <pc:spChg chg="add">
          <ac:chgData name="Morgan Dora (2327894)" userId="03510891-8eef-4361-b471-c3fc643f2438" providerId="ADAL" clId="{FD23B468-A4BF-4438-8AE9-382218D62BEE}" dt="2025-12-19T01:16:33.243" v="21528" actId="26606"/>
          <ac:spMkLst>
            <pc:docMk/>
            <pc:sldMk cId="1571429412" sldId="287"/>
            <ac:spMk id="19" creationId="{A00CCC86-7A88-4DFF-A0D0-6604606A2AEA}"/>
          </ac:spMkLst>
        </pc:spChg>
        <pc:spChg chg="add">
          <ac:chgData name="Morgan Dora (2327894)" userId="03510891-8eef-4361-b471-c3fc643f2438" providerId="ADAL" clId="{FD23B468-A4BF-4438-8AE9-382218D62BEE}" dt="2025-12-19T01:16:33.243" v="21528" actId="26606"/>
          <ac:spMkLst>
            <pc:docMk/>
            <pc:sldMk cId="1571429412" sldId="287"/>
            <ac:spMk id="21" creationId="{E1F8ABFD-155B-4386-AE33-6E13057CFCF3}"/>
          </ac:spMkLst>
        </pc:spChg>
        <pc:spChg chg="add">
          <ac:chgData name="Morgan Dora (2327894)" userId="03510891-8eef-4361-b471-c3fc643f2438" providerId="ADAL" clId="{FD23B468-A4BF-4438-8AE9-382218D62BEE}" dt="2025-12-19T01:16:33.243" v="21528" actId="26606"/>
          <ac:spMkLst>
            <pc:docMk/>
            <pc:sldMk cId="1571429412" sldId="287"/>
            <ac:spMk id="23" creationId="{3FAD17B9-9E6C-4DD1-9728-97B5E5FCCAB2}"/>
          </ac:spMkLst>
        </pc:spChg>
        <pc:spChg chg="add">
          <ac:chgData name="Morgan Dora (2327894)" userId="03510891-8eef-4361-b471-c3fc643f2438" providerId="ADAL" clId="{FD23B468-A4BF-4438-8AE9-382218D62BEE}" dt="2025-12-19T01:16:33.243" v="21528" actId="26606"/>
          <ac:spMkLst>
            <pc:docMk/>
            <pc:sldMk cId="1571429412" sldId="287"/>
            <ac:spMk id="25" creationId="{D7AC3F90-A588-42FF-B41D-062A8D91B9E5}"/>
          </ac:spMkLst>
        </pc:spChg>
        <pc:spChg chg="add">
          <ac:chgData name="Morgan Dora (2327894)" userId="03510891-8eef-4361-b471-c3fc643f2438" providerId="ADAL" clId="{FD23B468-A4BF-4438-8AE9-382218D62BEE}" dt="2025-12-19T01:16:33.243" v="21528" actId="26606"/>
          <ac:spMkLst>
            <pc:docMk/>
            <pc:sldMk cId="1571429412" sldId="287"/>
            <ac:spMk id="29" creationId="{E1AADF25-43E9-4DE0-AD82-4F6052319136}"/>
          </ac:spMkLst>
        </pc:spChg>
        <pc:spChg chg="add">
          <ac:chgData name="Morgan Dora (2327894)" userId="03510891-8eef-4361-b471-c3fc643f2438" providerId="ADAL" clId="{FD23B468-A4BF-4438-8AE9-382218D62BEE}" dt="2025-12-19T01:16:33.243" v="21528" actId="26606"/>
          <ac:spMkLst>
            <pc:docMk/>
            <pc:sldMk cId="1571429412" sldId="287"/>
            <ac:spMk id="31" creationId="{CBC2D515-EF3C-4E4E-8BC1-192B21E92713}"/>
          </ac:spMkLst>
        </pc:spChg>
        <pc:picChg chg="add mod">
          <ac:chgData name="Morgan Dora (2327894)" userId="03510891-8eef-4361-b471-c3fc643f2438" providerId="ADAL" clId="{FD23B468-A4BF-4438-8AE9-382218D62BEE}" dt="2025-12-19T01:17:08.029" v="21532" actId="1076"/>
          <ac:picMkLst>
            <pc:docMk/>
            <pc:sldMk cId="1571429412" sldId="287"/>
            <ac:picMk id="4" creationId="{90FC741C-5C2D-4349-DF91-A9B1E7C2C25A}"/>
          </ac:picMkLst>
        </pc:picChg>
      </pc:sldChg>
      <pc:sldChg chg="addSp delSp modSp new mod setBg">
        <pc:chgData name="Morgan Dora (2327894)" userId="03510891-8eef-4361-b471-c3fc643f2438" providerId="ADAL" clId="{FD23B468-A4BF-4438-8AE9-382218D62BEE}" dt="2025-12-19T02:14:06.857" v="21960" actId="27636"/>
        <pc:sldMkLst>
          <pc:docMk/>
          <pc:sldMk cId="1873279725" sldId="288"/>
        </pc:sldMkLst>
        <pc:spChg chg="add mod ord">
          <ac:chgData name="Morgan Dora (2327894)" userId="03510891-8eef-4361-b471-c3fc643f2438" providerId="ADAL" clId="{FD23B468-A4BF-4438-8AE9-382218D62BEE}" dt="2025-12-19T02:14:06.857" v="21960" actId="27636"/>
          <ac:spMkLst>
            <pc:docMk/>
            <pc:sldMk cId="1873279725" sldId="288"/>
            <ac:spMk id="3" creationId="{A0E7EA79-7B47-C53A-B173-3E19E641903F}"/>
          </ac:spMkLst>
        </pc:spChg>
        <pc:spChg chg="add del mod">
          <ac:chgData name="Morgan Dora (2327894)" userId="03510891-8eef-4361-b471-c3fc643f2438" providerId="ADAL" clId="{FD23B468-A4BF-4438-8AE9-382218D62BEE}" dt="2025-12-19T02:07:16.541" v="21878" actId="21"/>
          <ac:spMkLst>
            <pc:docMk/>
            <pc:sldMk cId="1873279725" sldId="288"/>
            <ac:spMk id="6" creationId="{C809A14A-C8DB-190C-1D05-7E82413A3422}"/>
          </ac:spMkLst>
        </pc:spChg>
        <pc:spChg chg="add">
          <ac:chgData name="Morgan Dora (2327894)" userId="03510891-8eef-4361-b471-c3fc643f2438" providerId="ADAL" clId="{FD23B468-A4BF-4438-8AE9-382218D62BEE}" dt="2025-12-19T02:09:05.088" v="21891" actId="26606"/>
          <ac:spMkLst>
            <pc:docMk/>
            <pc:sldMk cId="1873279725" sldId="288"/>
            <ac:spMk id="14" creationId="{8DA14841-53A4-4935-BE65-C8373B8A6D06}"/>
          </ac:spMkLst>
        </pc:spChg>
        <pc:spChg chg="add">
          <ac:chgData name="Morgan Dora (2327894)" userId="03510891-8eef-4361-b471-c3fc643f2438" providerId="ADAL" clId="{FD23B468-A4BF-4438-8AE9-382218D62BEE}" dt="2025-12-19T02:09:05.088" v="21891" actId="26606"/>
          <ac:spMkLst>
            <pc:docMk/>
            <pc:sldMk cId="1873279725" sldId="288"/>
            <ac:spMk id="16" creationId="{9877C2CF-B2DD-41C8-8B5E-152673376B41}"/>
          </ac:spMkLst>
        </pc:spChg>
        <pc:spChg chg="add">
          <ac:chgData name="Morgan Dora (2327894)" userId="03510891-8eef-4361-b471-c3fc643f2438" providerId="ADAL" clId="{FD23B468-A4BF-4438-8AE9-382218D62BEE}" dt="2025-12-19T02:09:05.088" v="21891" actId="26606"/>
          <ac:spMkLst>
            <pc:docMk/>
            <pc:sldMk cId="1873279725" sldId="288"/>
            <ac:spMk id="18" creationId="{24923D72-7E69-464B-94C5-B2530008D094}"/>
          </ac:spMkLst>
        </pc:spChg>
        <pc:spChg chg="add">
          <ac:chgData name="Morgan Dora (2327894)" userId="03510891-8eef-4361-b471-c3fc643f2438" providerId="ADAL" clId="{FD23B468-A4BF-4438-8AE9-382218D62BEE}" dt="2025-12-19T02:09:05.088" v="21891" actId="26606"/>
          <ac:spMkLst>
            <pc:docMk/>
            <pc:sldMk cId="1873279725" sldId="288"/>
            <ac:spMk id="22" creationId="{E1F8ABFD-155B-4386-AE33-6E13057CFCF3}"/>
          </ac:spMkLst>
        </pc:spChg>
        <pc:spChg chg="add">
          <ac:chgData name="Morgan Dora (2327894)" userId="03510891-8eef-4361-b471-c3fc643f2438" providerId="ADAL" clId="{FD23B468-A4BF-4438-8AE9-382218D62BEE}" dt="2025-12-19T02:09:05.088" v="21891" actId="26606"/>
          <ac:spMkLst>
            <pc:docMk/>
            <pc:sldMk cId="1873279725" sldId="288"/>
            <ac:spMk id="24" creationId="{A53581F1-58F0-4AB7-A8A0-20906672774F}"/>
          </ac:spMkLst>
        </pc:spChg>
        <pc:spChg chg="add">
          <ac:chgData name="Morgan Dora (2327894)" userId="03510891-8eef-4361-b471-c3fc643f2438" providerId="ADAL" clId="{FD23B468-A4BF-4438-8AE9-382218D62BEE}" dt="2025-12-19T02:09:05.088" v="21891" actId="26606"/>
          <ac:spMkLst>
            <pc:docMk/>
            <pc:sldMk cId="1873279725" sldId="288"/>
            <ac:spMk id="30" creationId="{F4E6F7CC-42A8-4DCA-B793-34EE7A20CB64}"/>
          </ac:spMkLst>
        </pc:spChg>
        <pc:spChg chg="add">
          <ac:chgData name="Morgan Dora (2327894)" userId="03510891-8eef-4361-b471-c3fc643f2438" providerId="ADAL" clId="{FD23B468-A4BF-4438-8AE9-382218D62BEE}" dt="2025-12-19T02:09:05.088" v="21891" actId="26606"/>
          <ac:spMkLst>
            <pc:docMk/>
            <pc:sldMk cId="1873279725" sldId="288"/>
            <ac:spMk id="32" creationId="{349DF81A-9E35-48CB-A13A-0F3044872EEA}"/>
          </ac:spMkLst>
        </pc:spChg>
        <pc:spChg chg="add">
          <ac:chgData name="Morgan Dora (2327894)" userId="03510891-8eef-4361-b471-c3fc643f2438" providerId="ADAL" clId="{FD23B468-A4BF-4438-8AE9-382218D62BEE}" dt="2025-12-19T02:09:05.088" v="21891" actId="26606"/>
          <ac:spMkLst>
            <pc:docMk/>
            <pc:sldMk cId="1873279725" sldId="288"/>
            <ac:spMk id="34" creationId="{DBF782AB-FEB4-4E4B-B045-C02BC6558C6B}"/>
          </ac:spMkLst>
        </pc:spChg>
        <pc:spChg chg="add">
          <ac:chgData name="Morgan Dora (2327894)" userId="03510891-8eef-4361-b471-c3fc643f2438" providerId="ADAL" clId="{FD23B468-A4BF-4438-8AE9-382218D62BEE}" dt="2025-12-19T02:09:05.088" v="21891" actId="26606"/>
          <ac:spMkLst>
            <pc:docMk/>
            <pc:sldMk cId="1873279725" sldId="288"/>
            <ac:spMk id="36" creationId="{F4E9FDCC-E070-4D2E-9AE6-67D4AE6C0AC7}"/>
          </ac:spMkLst>
        </pc:spChg>
        <pc:picChg chg="add mod modCrop">
          <ac:chgData name="Morgan Dora (2327894)" userId="03510891-8eef-4361-b471-c3fc643f2438" providerId="ADAL" clId="{FD23B468-A4BF-4438-8AE9-382218D62BEE}" dt="2025-12-19T02:13:58.413" v="21958" actId="1076"/>
          <ac:picMkLst>
            <pc:docMk/>
            <pc:sldMk cId="1873279725" sldId="288"/>
            <ac:picMk id="5" creationId="{76A33A3F-E013-5624-5E61-5E88A748E456}"/>
          </ac:picMkLst>
        </pc:picChg>
        <pc:picChg chg="add mod">
          <ac:chgData name="Morgan Dora (2327894)" userId="03510891-8eef-4361-b471-c3fc643f2438" providerId="ADAL" clId="{FD23B468-A4BF-4438-8AE9-382218D62BEE}" dt="2025-12-19T02:09:52.532" v="21898" actId="1076"/>
          <ac:picMkLst>
            <pc:docMk/>
            <pc:sldMk cId="1873279725" sldId="288"/>
            <ac:picMk id="7" creationId="{30C1F157-D3CC-2716-E47F-50401631008F}"/>
          </ac:picMkLst>
        </pc:picChg>
      </pc:sldChg>
      <pc:sldChg chg="addSp modSp new mod">
        <pc:chgData name="Morgan Dora (2327894)" userId="03510891-8eef-4361-b471-c3fc643f2438" providerId="ADAL" clId="{FD23B468-A4BF-4438-8AE9-382218D62BEE}" dt="2025-12-19T13:01:55.713" v="23374" actId="207"/>
        <pc:sldMkLst>
          <pc:docMk/>
          <pc:sldMk cId="1565135226" sldId="289"/>
        </pc:sldMkLst>
        <pc:spChg chg="add mod">
          <ac:chgData name="Morgan Dora (2327894)" userId="03510891-8eef-4361-b471-c3fc643f2438" providerId="ADAL" clId="{FD23B468-A4BF-4438-8AE9-382218D62BEE}" dt="2025-12-19T12:58:35.030" v="23270" actId="1076"/>
          <ac:spMkLst>
            <pc:docMk/>
            <pc:sldMk cId="1565135226" sldId="289"/>
            <ac:spMk id="2" creationId="{C78094CA-7773-A07E-93EC-0F0F7076E9A7}"/>
          </ac:spMkLst>
        </pc:spChg>
        <pc:spChg chg="add mod">
          <ac:chgData name="Morgan Dora (2327894)" userId="03510891-8eef-4361-b471-c3fc643f2438" providerId="ADAL" clId="{FD23B468-A4BF-4438-8AE9-382218D62BEE}" dt="2025-12-19T12:58:47.455" v="23271" actId="20578"/>
          <ac:spMkLst>
            <pc:docMk/>
            <pc:sldMk cId="1565135226" sldId="289"/>
            <ac:spMk id="3" creationId="{4087D1A9-A222-3812-E488-F760FD426847}"/>
          </ac:spMkLst>
        </pc:spChg>
        <pc:spChg chg="add mod">
          <ac:chgData name="Morgan Dora (2327894)" userId="03510891-8eef-4361-b471-c3fc643f2438" providerId="ADAL" clId="{FD23B468-A4BF-4438-8AE9-382218D62BEE}" dt="2025-12-19T13:01:55.713" v="23374" actId="207"/>
          <ac:spMkLst>
            <pc:docMk/>
            <pc:sldMk cId="1565135226" sldId="289"/>
            <ac:spMk id="4" creationId="{7F5EDAA9-108D-CA8F-080B-AD0163A015FA}"/>
          </ac:spMkLst>
        </pc:spChg>
        <pc:picChg chg="add mod ord">
          <ac:chgData name="Morgan Dora (2327894)" userId="03510891-8eef-4361-b471-c3fc643f2438" providerId="ADAL" clId="{FD23B468-A4BF-4438-8AE9-382218D62BEE}" dt="2025-12-19T02:00:12.753" v="21769" actId="1076"/>
          <ac:picMkLst>
            <pc:docMk/>
            <pc:sldMk cId="1565135226" sldId="289"/>
            <ac:picMk id="6" creationId="{D8687097-CF90-38EC-9BA4-E6FDF6BB412B}"/>
          </ac:picMkLst>
        </pc:picChg>
      </pc:sldChg>
      <pc:sldChg chg="addSp delSp modSp new mod setBg">
        <pc:chgData name="Morgan Dora (2327894)" userId="03510891-8eef-4361-b471-c3fc643f2438" providerId="ADAL" clId="{FD23B468-A4BF-4438-8AE9-382218D62BEE}" dt="2025-12-19T12:53:49.121" v="23251" actId="20577"/>
        <pc:sldMkLst>
          <pc:docMk/>
          <pc:sldMk cId="3255709300" sldId="290"/>
        </pc:sldMkLst>
        <pc:spChg chg="add mod ord">
          <ac:chgData name="Morgan Dora (2327894)" userId="03510891-8eef-4361-b471-c3fc643f2438" providerId="ADAL" clId="{FD23B468-A4BF-4438-8AE9-382218D62BEE}" dt="2025-12-19T12:53:49.121" v="23251" actId="20577"/>
          <ac:spMkLst>
            <pc:docMk/>
            <pc:sldMk cId="3255709300" sldId="290"/>
            <ac:spMk id="3" creationId="{B06EAE76-B303-D2AD-A455-8B896B4E064E}"/>
          </ac:spMkLst>
        </pc:spChg>
        <pc:spChg chg="add del">
          <ac:chgData name="Morgan Dora (2327894)" userId="03510891-8eef-4361-b471-c3fc643f2438" providerId="ADAL" clId="{FD23B468-A4BF-4438-8AE9-382218D62BEE}" dt="2025-12-19T02:10:41.860" v="21904" actId="26606"/>
          <ac:spMkLst>
            <pc:docMk/>
            <pc:sldMk cId="3255709300" sldId="290"/>
            <ac:spMk id="13" creationId="{8DA14841-53A4-4935-BE65-C8373B8A6D06}"/>
          </ac:spMkLst>
        </pc:spChg>
        <pc:spChg chg="add del">
          <ac:chgData name="Morgan Dora (2327894)" userId="03510891-8eef-4361-b471-c3fc643f2438" providerId="ADAL" clId="{FD23B468-A4BF-4438-8AE9-382218D62BEE}" dt="2025-12-19T02:10:41.860" v="21904" actId="26606"/>
          <ac:spMkLst>
            <pc:docMk/>
            <pc:sldMk cId="3255709300" sldId="290"/>
            <ac:spMk id="15" creationId="{9877C2CF-B2DD-41C8-8B5E-152673376B41}"/>
          </ac:spMkLst>
        </pc:spChg>
        <pc:spChg chg="add">
          <ac:chgData name="Morgan Dora (2327894)" userId="03510891-8eef-4361-b471-c3fc643f2438" providerId="ADAL" clId="{FD23B468-A4BF-4438-8AE9-382218D62BEE}" dt="2025-12-19T02:08:03.326" v="21881" actId="26606"/>
          <ac:spMkLst>
            <pc:docMk/>
            <pc:sldMk cId="3255709300" sldId="290"/>
            <ac:spMk id="17" creationId="{24923D72-7E69-464B-94C5-B2530008D094}"/>
          </ac:spMkLst>
        </pc:spChg>
        <pc:spChg chg="add del">
          <ac:chgData name="Morgan Dora (2327894)" userId="03510891-8eef-4361-b471-c3fc643f2438" providerId="ADAL" clId="{FD23B468-A4BF-4438-8AE9-382218D62BEE}" dt="2025-12-19T02:10:41.860" v="21904" actId="26606"/>
          <ac:spMkLst>
            <pc:docMk/>
            <pc:sldMk cId="3255709300" sldId="290"/>
            <ac:spMk id="19" creationId="{A00CCC86-7A88-4DFF-A0D0-6604606A2AEA}"/>
          </ac:spMkLst>
        </pc:spChg>
        <pc:spChg chg="add">
          <ac:chgData name="Morgan Dora (2327894)" userId="03510891-8eef-4361-b471-c3fc643f2438" providerId="ADAL" clId="{FD23B468-A4BF-4438-8AE9-382218D62BEE}" dt="2025-12-19T02:08:03.326" v="21881" actId="26606"/>
          <ac:spMkLst>
            <pc:docMk/>
            <pc:sldMk cId="3255709300" sldId="290"/>
            <ac:spMk id="21" creationId="{E1F8ABFD-155B-4386-AE33-6E13057CFCF3}"/>
          </ac:spMkLst>
        </pc:spChg>
        <pc:spChg chg="add">
          <ac:chgData name="Morgan Dora (2327894)" userId="03510891-8eef-4361-b471-c3fc643f2438" providerId="ADAL" clId="{FD23B468-A4BF-4438-8AE9-382218D62BEE}" dt="2025-12-19T02:08:03.326" v="21881" actId="26606"/>
          <ac:spMkLst>
            <pc:docMk/>
            <pc:sldMk cId="3255709300" sldId="290"/>
            <ac:spMk id="23" creationId="{3FAD17B9-9E6C-4DD1-9728-97B5E5FCCAB2}"/>
          </ac:spMkLst>
        </pc:spChg>
        <pc:spChg chg="add">
          <ac:chgData name="Morgan Dora (2327894)" userId="03510891-8eef-4361-b471-c3fc643f2438" providerId="ADAL" clId="{FD23B468-A4BF-4438-8AE9-382218D62BEE}" dt="2025-12-19T02:08:03.326" v="21881" actId="26606"/>
          <ac:spMkLst>
            <pc:docMk/>
            <pc:sldMk cId="3255709300" sldId="290"/>
            <ac:spMk id="25" creationId="{D7AC3F90-A588-42FF-B41D-062A8D91B9E5}"/>
          </ac:spMkLst>
        </pc:spChg>
        <pc:spChg chg="add del">
          <ac:chgData name="Morgan Dora (2327894)" userId="03510891-8eef-4361-b471-c3fc643f2438" providerId="ADAL" clId="{FD23B468-A4BF-4438-8AE9-382218D62BEE}" dt="2025-12-19T02:10:41.860" v="21904" actId="26606"/>
          <ac:spMkLst>
            <pc:docMk/>
            <pc:sldMk cId="3255709300" sldId="290"/>
            <ac:spMk id="29" creationId="{E1AADF25-43E9-4DE0-AD82-4F6052319136}"/>
          </ac:spMkLst>
        </pc:spChg>
        <pc:spChg chg="add del">
          <ac:chgData name="Morgan Dora (2327894)" userId="03510891-8eef-4361-b471-c3fc643f2438" providerId="ADAL" clId="{FD23B468-A4BF-4438-8AE9-382218D62BEE}" dt="2025-12-19T02:10:41.860" v="21904" actId="26606"/>
          <ac:spMkLst>
            <pc:docMk/>
            <pc:sldMk cId="3255709300" sldId="290"/>
            <ac:spMk id="31" creationId="{CBC2D515-EF3C-4E4E-8BC1-192B21E92713}"/>
          </ac:spMkLst>
        </pc:spChg>
        <pc:spChg chg="add">
          <ac:chgData name="Morgan Dora (2327894)" userId="03510891-8eef-4361-b471-c3fc643f2438" providerId="ADAL" clId="{FD23B468-A4BF-4438-8AE9-382218D62BEE}" dt="2025-12-19T02:10:41.860" v="21904" actId="26606"/>
          <ac:spMkLst>
            <pc:docMk/>
            <pc:sldMk cId="3255709300" sldId="290"/>
            <ac:spMk id="46" creationId="{A00CCC86-7A88-4DFF-A0D0-6604606A2AEA}"/>
          </ac:spMkLst>
        </pc:spChg>
        <pc:spChg chg="add">
          <ac:chgData name="Morgan Dora (2327894)" userId="03510891-8eef-4361-b471-c3fc643f2438" providerId="ADAL" clId="{FD23B468-A4BF-4438-8AE9-382218D62BEE}" dt="2025-12-19T02:10:41.860" v="21904" actId="26606"/>
          <ac:spMkLst>
            <pc:docMk/>
            <pc:sldMk cId="3255709300" sldId="290"/>
            <ac:spMk id="48" creationId="{E1F8ABFD-155B-4386-AE33-6E13057CFCF3}"/>
          </ac:spMkLst>
        </pc:spChg>
        <pc:spChg chg="add">
          <ac:chgData name="Morgan Dora (2327894)" userId="03510891-8eef-4361-b471-c3fc643f2438" providerId="ADAL" clId="{FD23B468-A4BF-4438-8AE9-382218D62BEE}" dt="2025-12-19T02:10:41.860" v="21904" actId="26606"/>
          <ac:spMkLst>
            <pc:docMk/>
            <pc:sldMk cId="3255709300" sldId="290"/>
            <ac:spMk id="50" creationId="{A53581F1-58F0-4AB7-A8A0-20906672774F}"/>
          </ac:spMkLst>
        </pc:spChg>
        <pc:spChg chg="add">
          <ac:chgData name="Morgan Dora (2327894)" userId="03510891-8eef-4361-b471-c3fc643f2438" providerId="ADAL" clId="{FD23B468-A4BF-4438-8AE9-382218D62BEE}" dt="2025-12-19T02:10:41.860" v="21904" actId="26606"/>
          <ac:spMkLst>
            <pc:docMk/>
            <pc:sldMk cId="3255709300" sldId="290"/>
            <ac:spMk id="56" creationId="{F4E6F7CC-42A8-4DCA-B793-34EE7A20CB64}"/>
          </ac:spMkLst>
        </pc:spChg>
        <pc:picChg chg="add mod">
          <ac:chgData name="Morgan Dora (2327894)" userId="03510891-8eef-4361-b471-c3fc643f2438" providerId="ADAL" clId="{FD23B468-A4BF-4438-8AE9-382218D62BEE}" dt="2025-12-19T02:11:53.142" v="21914" actId="1076"/>
          <ac:picMkLst>
            <pc:docMk/>
            <pc:sldMk cId="3255709300" sldId="290"/>
            <ac:picMk id="4" creationId="{0DD02C3F-0B69-FA19-FCF2-84E9DACF3CDF}"/>
          </ac:picMkLst>
        </pc:picChg>
      </pc:sldChg>
      <pc:sldMasterChg chg="setBg modSldLayout">
        <pc:chgData name="Morgan Dora (2327894)" userId="03510891-8eef-4361-b471-c3fc643f2438" providerId="ADAL" clId="{FD23B468-A4BF-4438-8AE9-382218D62BEE}" dt="2025-12-18T22:34:58.839" v="18093"/>
        <pc:sldMasterMkLst>
          <pc:docMk/>
          <pc:sldMasterMk cId="4246699435" sldId="2147483767"/>
        </pc:sldMasterMkLst>
        <pc:sldLayoutChg chg="setBg">
          <pc:chgData name="Morgan Dora (2327894)" userId="03510891-8eef-4361-b471-c3fc643f2438" providerId="ADAL" clId="{FD23B468-A4BF-4438-8AE9-382218D62BEE}" dt="2025-12-18T22:34:58.839" v="18093"/>
          <pc:sldLayoutMkLst>
            <pc:docMk/>
            <pc:sldMasterMk cId="4246699435" sldId="2147483767"/>
            <pc:sldLayoutMk cId="360538381" sldId="2147483768"/>
          </pc:sldLayoutMkLst>
        </pc:sldLayoutChg>
        <pc:sldLayoutChg chg="setBg">
          <pc:chgData name="Morgan Dora (2327894)" userId="03510891-8eef-4361-b471-c3fc643f2438" providerId="ADAL" clId="{FD23B468-A4BF-4438-8AE9-382218D62BEE}" dt="2025-12-18T22:34:58.839" v="18093"/>
          <pc:sldLayoutMkLst>
            <pc:docMk/>
            <pc:sldMasterMk cId="4246699435" sldId="2147483767"/>
            <pc:sldLayoutMk cId="2099766465" sldId="2147483769"/>
          </pc:sldLayoutMkLst>
        </pc:sldLayoutChg>
        <pc:sldLayoutChg chg="setBg">
          <pc:chgData name="Morgan Dora (2327894)" userId="03510891-8eef-4361-b471-c3fc643f2438" providerId="ADAL" clId="{FD23B468-A4BF-4438-8AE9-382218D62BEE}" dt="2025-12-18T22:34:58.839" v="18093"/>
          <pc:sldLayoutMkLst>
            <pc:docMk/>
            <pc:sldMasterMk cId="4246699435" sldId="2147483767"/>
            <pc:sldLayoutMk cId="3520190407" sldId="2147483770"/>
          </pc:sldLayoutMkLst>
        </pc:sldLayoutChg>
        <pc:sldLayoutChg chg="setBg">
          <pc:chgData name="Morgan Dora (2327894)" userId="03510891-8eef-4361-b471-c3fc643f2438" providerId="ADAL" clId="{FD23B468-A4BF-4438-8AE9-382218D62BEE}" dt="2025-12-18T22:34:58.839" v="18093"/>
          <pc:sldLayoutMkLst>
            <pc:docMk/>
            <pc:sldMasterMk cId="4246699435" sldId="2147483767"/>
            <pc:sldLayoutMk cId="4047810272" sldId="2147483771"/>
          </pc:sldLayoutMkLst>
        </pc:sldLayoutChg>
        <pc:sldLayoutChg chg="setBg">
          <pc:chgData name="Morgan Dora (2327894)" userId="03510891-8eef-4361-b471-c3fc643f2438" providerId="ADAL" clId="{FD23B468-A4BF-4438-8AE9-382218D62BEE}" dt="2025-12-18T22:34:58.839" v="18093"/>
          <pc:sldLayoutMkLst>
            <pc:docMk/>
            <pc:sldMasterMk cId="4246699435" sldId="2147483767"/>
            <pc:sldLayoutMk cId="2158065749" sldId="2147483772"/>
          </pc:sldLayoutMkLst>
        </pc:sldLayoutChg>
        <pc:sldLayoutChg chg="setBg">
          <pc:chgData name="Morgan Dora (2327894)" userId="03510891-8eef-4361-b471-c3fc643f2438" providerId="ADAL" clId="{FD23B468-A4BF-4438-8AE9-382218D62BEE}" dt="2025-12-18T22:34:58.839" v="18093"/>
          <pc:sldLayoutMkLst>
            <pc:docMk/>
            <pc:sldMasterMk cId="4246699435" sldId="2147483767"/>
            <pc:sldLayoutMk cId="669324993" sldId="2147483773"/>
          </pc:sldLayoutMkLst>
        </pc:sldLayoutChg>
        <pc:sldLayoutChg chg="setBg">
          <pc:chgData name="Morgan Dora (2327894)" userId="03510891-8eef-4361-b471-c3fc643f2438" providerId="ADAL" clId="{FD23B468-A4BF-4438-8AE9-382218D62BEE}" dt="2025-12-18T22:34:58.839" v="18093"/>
          <pc:sldLayoutMkLst>
            <pc:docMk/>
            <pc:sldMasterMk cId="4246699435" sldId="2147483767"/>
            <pc:sldLayoutMk cId="1921638665" sldId="2147483774"/>
          </pc:sldLayoutMkLst>
        </pc:sldLayoutChg>
        <pc:sldLayoutChg chg="setBg">
          <pc:chgData name="Morgan Dora (2327894)" userId="03510891-8eef-4361-b471-c3fc643f2438" providerId="ADAL" clId="{FD23B468-A4BF-4438-8AE9-382218D62BEE}" dt="2025-12-18T22:34:58.839" v="18093"/>
          <pc:sldLayoutMkLst>
            <pc:docMk/>
            <pc:sldMasterMk cId="4246699435" sldId="2147483767"/>
            <pc:sldLayoutMk cId="2412381801" sldId="2147483775"/>
          </pc:sldLayoutMkLst>
        </pc:sldLayoutChg>
        <pc:sldLayoutChg chg="setBg">
          <pc:chgData name="Morgan Dora (2327894)" userId="03510891-8eef-4361-b471-c3fc643f2438" providerId="ADAL" clId="{FD23B468-A4BF-4438-8AE9-382218D62BEE}" dt="2025-12-18T22:34:58.839" v="18093"/>
          <pc:sldLayoutMkLst>
            <pc:docMk/>
            <pc:sldMasterMk cId="4246699435" sldId="2147483767"/>
            <pc:sldLayoutMk cId="3295769034" sldId="2147483776"/>
          </pc:sldLayoutMkLst>
        </pc:sldLayoutChg>
        <pc:sldLayoutChg chg="setBg">
          <pc:chgData name="Morgan Dora (2327894)" userId="03510891-8eef-4361-b471-c3fc643f2438" providerId="ADAL" clId="{FD23B468-A4BF-4438-8AE9-382218D62BEE}" dt="2025-12-18T22:34:58.839" v="18093"/>
          <pc:sldLayoutMkLst>
            <pc:docMk/>
            <pc:sldMasterMk cId="4246699435" sldId="2147483767"/>
            <pc:sldLayoutMk cId="1034997812" sldId="2147483777"/>
          </pc:sldLayoutMkLst>
        </pc:sldLayoutChg>
        <pc:sldLayoutChg chg="setBg">
          <pc:chgData name="Morgan Dora (2327894)" userId="03510891-8eef-4361-b471-c3fc643f2438" providerId="ADAL" clId="{FD23B468-A4BF-4438-8AE9-382218D62BEE}" dt="2025-12-18T22:34:58.839" v="18093"/>
          <pc:sldLayoutMkLst>
            <pc:docMk/>
            <pc:sldMasterMk cId="4246699435" sldId="2147483767"/>
            <pc:sldLayoutMk cId="1325000058" sldId="2147483778"/>
          </pc:sldLayoutMkLst>
        </pc:sldLayoutChg>
      </pc:sldMasterChg>
    </pc:docChg>
  </pc:docChgLst>
</pc:chgInfo>
</file>

<file path=ppt/diagrams/_rels/data3.xml.rels><?xml version="1.0" encoding="UTF-8" standalone="yes"?>
<Relationships xmlns="http://schemas.openxmlformats.org/package/2006/relationships"><Relationship Id="rId8" Type="http://schemas.openxmlformats.org/officeDocument/2006/relationships/image" Target="../media/image41.svg"/><Relationship Id="rId3" Type="http://schemas.openxmlformats.org/officeDocument/2006/relationships/image" Target="../media/image36.png"/><Relationship Id="rId7" Type="http://schemas.openxmlformats.org/officeDocument/2006/relationships/image" Target="../media/image40.png"/><Relationship Id="rId2" Type="http://schemas.openxmlformats.org/officeDocument/2006/relationships/image" Target="../media/image35.svg"/><Relationship Id="rId1" Type="http://schemas.openxmlformats.org/officeDocument/2006/relationships/image" Target="../media/image34.png"/><Relationship Id="rId6" Type="http://schemas.openxmlformats.org/officeDocument/2006/relationships/image" Target="../media/image39.svg"/><Relationship Id="rId5" Type="http://schemas.openxmlformats.org/officeDocument/2006/relationships/image" Target="../media/image38.png"/><Relationship Id="rId4" Type="http://schemas.openxmlformats.org/officeDocument/2006/relationships/image" Target="../media/image37.svg"/></Relationships>
</file>

<file path=ppt/diagrams/_rels/data4.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image" Target="../media/image55.svg"/><Relationship Id="rId1" Type="http://schemas.openxmlformats.org/officeDocument/2006/relationships/image" Target="../media/image54.png"/><Relationship Id="rId4" Type="http://schemas.openxmlformats.org/officeDocument/2006/relationships/image" Target="../media/image57.svg"/></Relationships>
</file>

<file path=ppt/diagrams/_rels/drawing3.xml.rels><?xml version="1.0" encoding="UTF-8" standalone="yes"?>
<Relationships xmlns="http://schemas.openxmlformats.org/package/2006/relationships"><Relationship Id="rId8" Type="http://schemas.openxmlformats.org/officeDocument/2006/relationships/image" Target="../media/image41.svg"/><Relationship Id="rId3" Type="http://schemas.openxmlformats.org/officeDocument/2006/relationships/image" Target="../media/image36.png"/><Relationship Id="rId7" Type="http://schemas.openxmlformats.org/officeDocument/2006/relationships/image" Target="../media/image40.png"/><Relationship Id="rId2" Type="http://schemas.openxmlformats.org/officeDocument/2006/relationships/image" Target="../media/image35.svg"/><Relationship Id="rId1" Type="http://schemas.openxmlformats.org/officeDocument/2006/relationships/image" Target="../media/image34.png"/><Relationship Id="rId6" Type="http://schemas.openxmlformats.org/officeDocument/2006/relationships/image" Target="../media/image39.svg"/><Relationship Id="rId5" Type="http://schemas.openxmlformats.org/officeDocument/2006/relationships/image" Target="../media/image38.png"/><Relationship Id="rId4" Type="http://schemas.openxmlformats.org/officeDocument/2006/relationships/image" Target="../media/image37.svg"/></Relationships>
</file>

<file path=ppt/diagrams/_rels/drawing4.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image" Target="../media/image55.svg"/><Relationship Id="rId1" Type="http://schemas.openxmlformats.org/officeDocument/2006/relationships/image" Target="../media/image54.png"/><Relationship Id="rId4" Type="http://schemas.openxmlformats.org/officeDocument/2006/relationships/image" Target="../media/image57.svg"/></Relationships>
</file>

<file path=ppt/diagrams/colors1.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EDF3DF5-023B-429E-91AB-2F7233659759}" type="doc">
      <dgm:prSet loTypeId="urn:microsoft.com/office/officeart/2005/8/layout/vList2" loCatId="list" qsTypeId="urn:microsoft.com/office/officeart/2005/8/quickstyle/simple2" qsCatId="simple" csTypeId="urn:microsoft.com/office/officeart/2005/8/colors/accent5_2" csCatId="accent5" phldr="1"/>
      <dgm:spPr/>
      <dgm:t>
        <a:bodyPr/>
        <a:lstStyle/>
        <a:p>
          <a:endParaRPr lang="en-US"/>
        </a:p>
      </dgm:t>
    </dgm:pt>
    <dgm:pt modelId="{09AC3682-00DB-48E5-9BFA-7A5D89E30863}">
      <dgm:prSet/>
      <dgm:spPr>
        <a:gradFill flip="none" rotWithShape="1">
          <a:gsLst>
            <a:gs pos="0">
              <a:schemeClr val="accent1">
                <a:lumMod val="67000"/>
              </a:schemeClr>
            </a:gs>
            <a:gs pos="48000">
              <a:schemeClr val="accent1">
                <a:lumMod val="97000"/>
                <a:lumOff val="3000"/>
              </a:schemeClr>
            </a:gs>
            <a:gs pos="100000">
              <a:schemeClr val="accent1">
                <a:lumMod val="60000"/>
                <a:lumOff val="40000"/>
              </a:schemeClr>
            </a:gs>
          </a:gsLst>
          <a:lin ang="16200000" scaled="1"/>
          <a:tileRect/>
        </a:gradFill>
      </dgm:spPr>
      <dgm:t>
        <a:bodyPr/>
        <a:lstStyle/>
        <a:p>
          <a:pPr>
            <a:defRPr cap="all"/>
          </a:pPr>
          <a:r>
            <a:rPr lang="en-GB" b="1" dirty="0"/>
            <a:t>Elite Wellness Spa was founded to create a service where the mind, body, and soul could fully rejuvenate.</a:t>
          </a:r>
          <a:endParaRPr lang="en-US" b="1" dirty="0"/>
        </a:p>
      </dgm:t>
    </dgm:pt>
    <dgm:pt modelId="{EAC95030-4F9B-486C-9158-27F701FA17FC}" type="parTrans" cxnId="{3B5C4A74-AABF-439A-9A23-B98CBDD1A465}">
      <dgm:prSet/>
      <dgm:spPr/>
      <dgm:t>
        <a:bodyPr/>
        <a:lstStyle/>
        <a:p>
          <a:endParaRPr lang="en-US"/>
        </a:p>
      </dgm:t>
    </dgm:pt>
    <dgm:pt modelId="{AF4FF57D-AD7B-46E1-93FF-C38CF0E28471}" type="sibTrans" cxnId="{3B5C4A74-AABF-439A-9A23-B98CBDD1A465}">
      <dgm:prSet/>
      <dgm:spPr/>
      <dgm:t>
        <a:bodyPr/>
        <a:lstStyle/>
        <a:p>
          <a:endParaRPr lang="en-US"/>
        </a:p>
      </dgm:t>
    </dgm:pt>
    <dgm:pt modelId="{5BC1915A-795D-44E1-919F-C3B5978BDE95}">
      <dgm:prSet/>
      <dgm:spPr>
        <a:gradFill rotWithShape="0">
          <a:gsLst>
            <a:gs pos="0">
              <a:schemeClr val="accent1">
                <a:lumMod val="67000"/>
              </a:schemeClr>
            </a:gs>
            <a:gs pos="48000">
              <a:schemeClr val="accent1">
                <a:lumMod val="97000"/>
                <a:lumOff val="3000"/>
              </a:schemeClr>
            </a:gs>
            <a:gs pos="100000">
              <a:schemeClr val="accent1">
                <a:lumMod val="60000"/>
                <a:lumOff val="40000"/>
              </a:schemeClr>
            </a:gs>
          </a:gsLst>
          <a:lin ang="16200000" scaled="1"/>
        </a:gradFill>
      </dgm:spPr>
      <dgm:t>
        <a:bodyPr/>
        <a:lstStyle/>
        <a:p>
          <a:pPr>
            <a:defRPr cap="all"/>
          </a:pPr>
          <a:r>
            <a:rPr lang="en-GB" b="1" dirty="0"/>
            <a:t>Inspired by ancient holistic traditions and natural remedies, our spa offers tailored wellness experiences for new and existing customers.</a:t>
          </a:r>
          <a:endParaRPr lang="en-US" b="1" dirty="0"/>
        </a:p>
      </dgm:t>
    </dgm:pt>
    <dgm:pt modelId="{A4932EB4-E4C5-42B9-A8DC-7EE9F0B590FC}" type="parTrans" cxnId="{29BC4003-87D5-403A-BCF8-B57417B60E13}">
      <dgm:prSet/>
      <dgm:spPr/>
      <dgm:t>
        <a:bodyPr/>
        <a:lstStyle/>
        <a:p>
          <a:endParaRPr lang="en-US"/>
        </a:p>
      </dgm:t>
    </dgm:pt>
    <dgm:pt modelId="{AFE01798-E1C9-48B8-B833-71556C05EF26}" type="sibTrans" cxnId="{29BC4003-87D5-403A-BCF8-B57417B60E13}">
      <dgm:prSet/>
      <dgm:spPr/>
      <dgm:t>
        <a:bodyPr/>
        <a:lstStyle/>
        <a:p>
          <a:endParaRPr lang="en-US"/>
        </a:p>
      </dgm:t>
    </dgm:pt>
    <dgm:pt modelId="{CB839CC7-6356-4FD0-98A2-D0799C0EBDAC}" type="pres">
      <dgm:prSet presAssocID="{AEDF3DF5-023B-429E-91AB-2F7233659759}" presName="linear" presStyleCnt="0">
        <dgm:presLayoutVars>
          <dgm:animLvl val="lvl"/>
          <dgm:resizeHandles val="exact"/>
        </dgm:presLayoutVars>
      </dgm:prSet>
      <dgm:spPr/>
    </dgm:pt>
    <dgm:pt modelId="{BEEB05DB-92DB-4ACC-920E-0065BF892247}" type="pres">
      <dgm:prSet presAssocID="{09AC3682-00DB-48E5-9BFA-7A5D89E30863}" presName="parentText" presStyleLbl="node1" presStyleIdx="0" presStyleCnt="2" custScaleX="89914" custScaleY="63169" custLinFactY="-31503" custLinFactNeighborX="-16720" custLinFactNeighborY="-100000">
        <dgm:presLayoutVars>
          <dgm:chMax val="0"/>
          <dgm:bulletEnabled val="1"/>
        </dgm:presLayoutVars>
      </dgm:prSet>
      <dgm:spPr/>
    </dgm:pt>
    <dgm:pt modelId="{A99682EB-58F1-44C9-B107-E9C67DA7B270}" type="pres">
      <dgm:prSet presAssocID="{AF4FF57D-AD7B-46E1-93FF-C38CF0E28471}" presName="spacer" presStyleCnt="0"/>
      <dgm:spPr/>
    </dgm:pt>
    <dgm:pt modelId="{309A72B5-829B-4838-957F-6998E6497F8E}" type="pres">
      <dgm:prSet presAssocID="{5BC1915A-795D-44E1-919F-C3B5978BDE95}" presName="parentText" presStyleLbl="node1" presStyleIdx="1" presStyleCnt="2" custScaleX="88959" custScaleY="59641" custLinFactY="63861" custLinFactNeighborX="-32212" custLinFactNeighborY="100000">
        <dgm:presLayoutVars>
          <dgm:chMax val="0"/>
          <dgm:bulletEnabled val="1"/>
        </dgm:presLayoutVars>
      </dgm:prSet>
      <dgm:spPr/>
    </dgm:pt>
  </dgm:ptLst>
  <dgm:cxnLst>
    <dgm:cxn modelId="{29BC4003-87D5-403A-BCF8-B57417B60E13}" srcId="{AEDF3DF5-023B-429E-91AB-2F7233659759}" destId="{5BC1915A-795D-44E1-919F-C3B5978BDE95}" srcOrd="1" destOrd="0" parTransId="{A4932EB4-E4C5-42B9-A8DC-7EE9F0B590FC}" sibTransId="{AFE01798-E1C9-48B8-B833-71556C05EF26}"/>
    <dgm:cxn modelId="{2A60171B-620E-4311-B96D-F3EF54AF746D}" type="presOf" srcId="{09AC3682-00DB-48E5-9BFA-7A5D89E30863}" destId="{BEEB05DB-92DB-4ACC-920E-0065BF892247}" srcOrd="0" destOrd="0" presId="urn:microsoft.com/office/officeart/2005/8/layout/vList2"/>
    <dgm:cxn modelId="{9BAA7838-89D4-40B9-AAAE-406BAB0AAF51}" type="presOf" srcId="{AEDF3DF5-023B-429E-91AB-2F7233659759}" destId="{CB839CC7-6356-4FD0-98A2-D0799C0EBDAC}" srcOrd="0" destOrd="0" presId="urn:microsoft.com/office/officeart/2005/8/layout/vList2"/>
    <dgm:cxn modelId="{EDBEFF5D-408C-4E38-B08C-4CDA414BAEA4}" type="presOf" srcId="{5BC1915A-795D-44E1-919F-C3B5978BDE95}" destId="{309A72B5-829B-4838-957F-6998E6497F8E}" srcOrd="0" destOrd="0" presId="urn:microsoft.com/office/officeart/2005/8/layout/vList2"/>
    <dgm:cxn modelId="{3B5C4A74-AABF-439A-9A23-B98CBDD1A465}" srcId="{AEDF3DF5-023B-429E-91AB-2F7233659759}" destId="{09AC3682-00DB-48E5-9BFA-7A5D89E30863}" srcOrd="0" destOrd="0" parTransId="{EAC95030-4F9B-486C-9158-27F701FA17FC}" sibTransId="{AF4FF57D-AD7B-46E1-93FF-C38CF0E28471}"/>
    <dgm:cxn modelId="{7DFCF4BB-FED0-4FFC-BE80-44BD9E623A44}" type="presParOf" srcId="{CB839CC7-6356-4FD0-98A2-D0799C0EBDAC}" destId="{BEEB05DB-92DB-4ACC-920E-0065BF892247}" srcOrd="0" destOrd="0" presId="urn:microsoft.com/office/officeart/2005/8/layout/vList2"/>
    <dgm:cxn modelId="{B7858BFB-E55C-479C-9734-942CF3BCF0BA}" type="presParOf" srcId="{CB839CC7-6356-4FD0-98A2-D0799C0EBDAC}" destId="{A99682EB-58F1-44C9-B107-E9C67DA7B270}" srcOrd="1" destOrd="0" presId="urn:microsoft.com/office/officeart/2005/8/layout/vList2"/>
    <dgm:cxn modelId="{A5B6C22B-09A0-470C-98FC-D3DAF48C4DEB}" type="presParOf" srcId="{CB839CC7-6356-4FD0-98A2-D0799C0EBDAC}" destId="{309A72B5-829B-4838-957F-6998E6497F8E}"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EDF3DF5-023B-429E-91AB-2F7233659759}" type="doc">
      <dgm:prSet loTypeId="urn:microsoft.com/office/officeart/2005/8/layout/vList2" loCatId="list" qsTypeId="urn:microsoft.com/office/officeart/2005/8/quickstyle/simple2" qsCatId="simple" csTypeId="urn:microsoft.com/office/officeart/2005/8/colors/accent5_2" csCatId="accent5" phldr="1"/>
      <dgm:spPr/>
      <dgm:t>
        <a:bodyPr/>
        <a:lstStyle/>
        <a:p>
          <a:endParaRPr lang="en-US"/>
        </a:p>
      </dgm:t>
    </dgm:pt>
    <dgm:pt modelId="{3B7F9F46-ABBA-42CD-AF3F-200714D4370F}">
      <dgm:prSet>
        <dgm:style>
          <a:lnRef idx="0">
            <a:scrgbClr r="0" g="0" b="0"/>
          </a:lnRef>
          <a:fillRef idx="0">
            <a:scrgbClr r="0" g="0" b="0"/>
          </a:fillRef>
          <a:effectRef idx="0">
            <a:scrgbClr r="0" g="0" b="0"/>
          </a:effectRef>
          <a:fontRef idx="minor">
            <a:schemeClr val="lt1"/>
          </a:fontRef>
        </dgm:style>
      </dgm:prSet>
      <dgm:spPr>
        <a:gradFill flip="none" rotWithShape="1">
          <a:gsLst>
            <a:gs pos="0">
              <a:schemeClr val="accent4">
                <a:lumMod val="67000"/>
              </a:schemeClr>
            </a:gs>
            <a:gs pos="48000">
              <a:schemeClr val="accent4">
                <a:lumMod val="97000"/>
                <a:lumOff val="3000"/>
              </a:schemeClr>
            </a:gs>
            <a:gs pos="100000">
              <a:schemeClr val="accent4">
                <a:lumMod val="60000"/>
                <a:lumOff val="40000"/>
              </a:schemeClr>
            </a:gs>
          </a:gsLst>
          <a:lin ang="16200000" scaled="1"/>
          <a:tileRect/>
        </a:gradFill>
        <a:ln>
          <a:noFill/>
        </a:ln>
      </dgm:spPr>
      <dgm:t>
        <a:bodyPr/>
        <a:lstStyle/>
        <a:p>
          <a:pPr algn="ctr">
            <a:defRPr cap="all"/>
          </a:pPr>
          <a:r>
            <a:rPr lang="en-GB" b="1" dirty="0"/>
            <a:t>THE spa focuses on luxury wellness therapies, delivered by our professionals who are experts in health, relaxation, and massage.</a:t>
          </a:r>
        </a:p>
      </dgm:t>
    </dgm:pt>
    <dgm:pt modelId="{8114C243-B31D-41F3-A072-117E436D943D}" type="parTrans" cxnId="{8BAEB6D3-9CF7-4B21-A6F9-D8F63813D22C}">
      <dgm:prSet/>
      <dgm:spPr/>
      <dgm:t>
        <a:bodyPr/>
        <a:lstStyle/>
        <a:p>
          <a:endParaRPr lang="en-GB"/>
        </a:p>
      </dgm:t>
    </dgm:pt>
    <dgm:pt modelId="{7A1F9E4C-2E6F-40EE-BD66-2780A1044261}" type="sibTrans" cxnId="{8BAEB6D3-9CF7-4B21-A6F9-D8F63813D22C}">
      <dgm:prSet/>
      <dgm:spPr/>
      <dgm:t>
        <a:bodyPr/>
        <a:lstStyle/>
        <a:p>
          <a:endParaRPr lang="en-GB"/>
        </a:p>
      </dgm:t>
    </dgm:pt>
    <dgm:pt modelId="{CB839CC7-6356-4FD0-98A2-D0799C0EBDAC}" type="pres">
      <dgm:prSet presAssocID="{AEDF3DF5-023B-429E-91AB-2F7233659759}" presName="linear" presStyleCnt="0">
        <dgm:presLayoutVars>
          <dgm:animLvl val="lvl"/>
          <dgm:resizeHandles val="exact"/>
        </dgm:presLayoutVars>
      </dgm:prSet>
      <dgm:spPr/>
    </dgm:pt>
    <dgm:pt modelId="{B42A4651-6537-43B2-88A1-A24EF72A6957}" type="pres">
      <dgm:prSet presAssocID="{3B7F9F46-ABBA-42CD-AF3F-200714D4370F}" presName="parentText" presStyleLbl="node1" presStyleIdx="0" presStyleCnt="1" custScaleX="72262" custScaleY="115437" custLinFactY="3500" custLinFactNeighborX="68746" custLinFactNeighborY="100000">
        <dgm:presLayoutVars>
          <dgm:chMax val="0"/>
          <dgm:bulletEnabled val="1"/>
        </dgm:presLayoutVars>
      </dgm:prSet>
      <dgm:spPr>
        <a:prstGeom prst="star7">
          <a:avLst/>
        </a:prstGeom>
      </dgm:spPr>
    </dgm:pt>
  </dgm:ptLst>
  <dgm:cxnLst>
    <dgm:cxn modelId="{9BAA7838-89D4-40B9-AAAE-406BAB0AAF51}" type="presOf" srcId="{AEDF3DF5-023B-429E-91AB-2F7233659759}" destId="{CB839CC7-6356-4FD0-98A2-D0799C0EBDAC}" srcOrd="0" destOrd="0" presId="urn:microsoft.com/office/officeart/2005/8/layout/vList2"/>
    <dgm:cxn modelId="{45BE8F4B-DA17-48E5-AF25-9DB641A1E033}" type="presOf" srcId="{3B7F9F46-ABBA-42CD-AF3F-200714D4370F}" destId="{B42A4651-6537-43B2-88A1-A24EF72A6957}" srcOrd="0" destOrd="0" presId="urn:microsoft.com/office/officeart/2005/8/layout/vList2"/>
    <dgm:cxn modelId="{8BAEB6D3-9CF7-4B21-A6F9-D8F63813D22C}" srcId="{AEDF3DF5-023B-429E-91AB-2F7233659759}" destId="{3B7F9F46-ABBA-42CD-AF3F-200714D4370F}" srcOrd="0" destOrd="0" parTransId="{8114C243-B31D-41F3-A072-117E436D943D}" sibTransId="{7A1F9E4C-2E6F-40EE-BD66-2780A1044261}"/>
    <dgm:cxn modelId="{35AA688A-E85B-4127-B3C0-E7827253F4A3}" type="presParOf" srcId="{CB839CC7-6356-4FD0-98A2-D0799C0EBDAC}" destId="{B42A4651-6537-43B2-88A1-A24EF72A6957}" srcOrd="0" destOrd="0" presId="urn:microsoft.com/office/officeart/2005/8/layout/vList2"/>
  </dgm:cxnLst>
  <dgm:bg/>
  <dgm:whole/>
  <dgm:extLst>
    <a:ext uri="http://schemas.microsoft.com/office/drawing/2008/diagram">
      <dsp:dataModelExt xmlns:dsp="http://schemas.microsoft.com/office/drawing/2008/diagram" relId="rId14"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6A355A4-D518-465A-B1C1-8C8A84EFD10E}" type="doc">
      <dgm:prSet loTypeId="urn:microsoft.com/office/officeart/2018/2/layout/IconLabelList" loCatId="icon" qsTypeId="urn:microsoft.com/office/officeart/2005/8/quickstyle/3d7" qsCatId="3D" csTypeId="urn:microsoft.com/office/officeart/2005/8/colors/accent1_2" csCatId="accent1" phldr="1"/>
      <dgm:spPr/>
      <dgm:t>
        <a:bodyPr/>
        <a:lstStyle/>
        <a:p>
          <a:endParaRPr lang="en-US"/>
        </a:p>
      </dgm:t>
    </dgm:pt>
    <dgm:pt modelId="{44D4223A-EFFA-43A8-820B-8E596D2139D9}">
      <dgm:prSet custT="1"/>
      <dgm:spPr/>
      <dgm:t>
        <a:bodyPr/>
        <a:lstStyle/>
        <a:p>
          <a:pPr>
            <a:lnSpc>
              <a:spcPct val="100000"/>
            </a:lnSpc>
          </a:pPr>
          <a:r>
            <a:rPr lang="en-US" sz="2000" b="1" dirty="0"/>
            <a:t>Uploading YouTube videos and shorts</a:t>
          </a:r>
          <a:endParaRPr lang="en-US" sz="2000" dirty="0"/>
        </a:p>
      </dgm:t>
    </dgm:pt>
    <dgm:pt modelId="{133084C4-AE46-424A-A830-4602EEDB2513}" type="parTrans" cxnId="{A2F2F1C5-7CE1-4C5B-9AB3-51C57CAF296E}">
      <dgm:prSet/>
      <dgm:spPr/>
      <dgm:t>
        <a:bodyPr/>
        <a:lstStyle/>
        <a:p>
          <a:endParaRPr lang="en-US" sz="2000"/>
        </a:p>
      </dgm:t>
    </dgm:pt>
    <dgm:pt modelId="{C0087846-6AA4-4435-9398-1D3A24C6CF17}" type="sibTrans" cxnId="{A2F2F1C5-7CE1-4C5B-9AB3-51C57CAF296E}">
      <dgm:prSet/>
      <dgm:spPr/>
      <dgm:t>
        <a:bodyPr/>
        <a:lstStyle/>
        <a:p>
          <a:endParaRPr lang="en-US" sz="2000"/>
        </a:p>
      </dgm:t>
    </dgm:pt>
    <dgm:pt modelId="{80BB90B0-C1F5-47EC-933E-A69DC251A5F8}">
      <dgm:prSet custT="1"/>
      <dgm:spPr/>
      <dgm:t>
        <a:bodyPr/>
        <a:lstStyle/>
        <a:p>
          <a:pPr>
            <a:lnSpc>
              <a:spcPct val="100000"/>
            </a:lnSpc>
          </a:pPr>
          <a:r>
            <a:rPr lang="en-US" sz="2000" b="1" dirty="0"/>
            <a:t>Creating video content for business services, testimonials, and live customer feedback. watching the videos, the customer has more insights into what we offer. </a:t>
          </a:r>
          <a:endParaRPr lang="en-US" sz="2000" dirty="0"/>
        </a:p>
      </dgm:t>
    </dgm:pt>
    <dgm:pt modelId="{EB37F6AB-7F7E-4B71-B565-A5DB54FF3C8F}" type="parTrans" cxnId="{5712B461-E97C-48DC-A346-6867178B7BD6}">
      <dgm:prSet/>
      <dgm:spPr/>
      <dgm:t>
        <a:bodyPr/>
        <a:lstStyle/>
        <a:p>
          <a:endParaRPr lang="en-US" sz="2000"/>
        </a:p>
      </dgm:t>
    </dgm:pt>
    <dgm:pt modelId="{95653B87-7676-4592-9BC5-58CEE45EC2EA}" type="sibTrans" cxnId="{5712B461-E97C-48DC-A346-6867178B7BD6}">
      <dgm:prSet/>
      <dgm:spPr/>
      <dgm:t>
        <a:bodyPr/>
        <a:lstStyle/>
        <a:p>
          <a:endParaRPr lang="en-US" sz="2000"/>
        </a:p>
      </dgm:t>
    </dgm:pt>
    <dgm:pt modelId="{392D91DC-9188-477C-8AE6-244ED599135D}">
      <dgm:prSet custT="1"/>
      <dgm:spPr/>
      <dgm:t>
        <a:bodyPr/>
        <a:lstStyle/>
        <a:p>
          <a:pPr>
            <a:lnSpc>
              <a:spcPct val="100000"/>
            </a:lnSpc>
          </a:pPr>
          <a:r>
            <a:rPr lang="en-US" sz="2000" b="1" dirty="0"/>
            <a:t>Advertisement on YouTube</a:t>
          </a:r>
          <a:r>
            <a:rPr lang="en-GB" sz="2000" b="1" dirty="0"/>
            <a:t>, where the business is trying to catch the attention of new shoppers through</a:t>
          </a:r>
          <a:r>
            <a:rPr lang="en-US" sz="2000" b="1" dirty="0"/>
            <a:t> marketing influences.</a:t>
          </a:r>
          <a:endParaRPr lang="en-US" sz="2000" dirty="0"/>
        </a:p>
      </dgm:t>
    </dgm:pt>
    <dgm:pt modelId="{6AA4F8BB-C7C0-49A4-9C14-C39209F03E81}" type="parTrans" cxnId="{AFA273BF-8E44-495D-A8A3-B5A469810FEB}">
      <dgm:prSet/>
      <dgm:spPr/>
      <dgm:t>
        <a:bodyPr/>
        <a:lstStyle/>
        <a:p>
          <a:endParaRPr lang="en-US" sz="2000"/>
        </a:p>
      </dgm:t>
    </dgm:pt>
    <dgm:pt modelId="{62FEF21B-EE24-4F9C-8A23-011430A94A92}" type="sibTrans" cxnId="{AFA273BF-8E44-495D-A8A3-B5A469810FEB}">
      <dgm:prSet/>
      <dgm:spPr/>
      <dgm:t>
        <a:bodyPr/>
        <a:lstStyle/>
        <a:p>
          <a:endParaRPr lang="en-US" sz="2000"/>
        </a:p>
      </dgm:t>
    </dgm:pt>
    <dgm:pt modelId="{D7B83FDD-0795-4680-B6AA-4BC9640363A0}">
      <dgm:prSet custT="1"/>
      <dgm:spPr/>
      <dgm:t>
        <a:bodyPr/>
        <a:lstStyle/>
        <a:p>
          <a:pPr>
            <a:lnSpc>
              <a:spcPct val="100000"/>
            </a:lnSpc>
          </a:pPr>
          <a:r>
            <a:rPr lang="en-GB" sz="2000" b="1" dirty="0"/>
            <a:t>The content can be shared on Facebook, Instagram, and other social media platforms to attract viewers.</a:t>
          </a:r>
          <a:endParaRPr lang="en-US" sz="2000" dirty="0"/>
        </a:p>
      </dgm:t>
    </dgm:pt>
    <dgm:pt modelId="{B7396EFC-8494-48ED-BEA5-6506D63992EC}" type="parTrans" cxnId="{56EACA3A-F536-4057-BD09-9D8F0724B717}">
      <dgm:prSet/>
      <dgm:spPr/>
      <dgm:t>
        <a:bodyPr/>
        <a:lstStyle/>
        <a:p>
          <a:endParaRPr lang="en-US" sz="2000"/>
        </a:p>
      </dgm:t>
    </dgm:pt>
    <dgm:pt modelId="{73AC725F-E48D-44F8-B543-C1DBAC6ABFAE}" type="sibTrans" cxnId="{56EACA3A-F536-4057-BD09-9D8F0724B717}">
      <dgm:prSet/>
      <dgm:spPr/>
      <dgm:t>
        <a:bodyPr/>
        <a:lstStyle/>
        <a:p>
          <a:endParaRPr lang="en-US" sz="2000"/>
        </a:p>
      </dgm:t>
    </dgm:pt>
    <dgm:pt modelId="{53573296-9FBF-4B11-AE0B-D0D7BE30B99A}" type="pres">
      <dgm:prSet presAssocID="{C6A355A4-D518-465A-B1C1-8C8A84EFD10E}" presName="root" presStyleCnt="0">
        <dgm:presLayoutVars>
          <dgm:dir/>
          <dgm:resizeHandles val="exact"/>
        </dgm:presLayoutVars>
      </dgm:prSet>
      <dgm:spPr/>
    </dgm:pt>
    <dgm:pt modelId="{8EDAE2C9-FFE3-4610-8551-004C4880F9F2}" type="pres">
      <dgm:prSet presAssocID="{44D4223A-EFFA-43A8-820B-8E596D2139D9}" presName="compNode" presStyleCnt="0"/>
      <dgm:spPr/>
    </dgm:pt>
    <dgm:pt modelId="{8C95E77D-C608-4FC5-B32A-B955394F8A8F}" type="pres">
      <dgm:prSet presAssocID="{44D4223A-EFFA-43A8-820B-8E596D2139D9}" presName="iconRect" presStyleLbl="node1" presStyleIdx="0" presStyleCnt="4" custScaleX="137175" custScaleY="98740" custLinFactX="-400000" custLinFactY="100000" custLinFactNeighborX="-479673" custLinFactNeighborY="12083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Video camera"/>
        </a:ext>
      </dgm:extLst>
    </dgm:pt>
    <dgm:pt modelId="{12BD8C64-3A74-4E36-BB34-9C4914077EB0}" type="pres">
      <dgm:prSet presAssocID="{44D4223A-EFFA-43A8-820B-8E596D2139D9}" presName="spaceRect" presStyleCnt="0"/>
      <dgm:spPr/>
    </dgm:pt>
    <dgm:pt modelId="{3866D7E6-845F-4823-964F-6844364F6497}" type="pres">
      <dgm:prSet presAssocID="{44D4223A-EFFA-43A8-820B-8E596D2139D9}" presName="textRect" presStyleLbl="revTx" presStyleIdx="0" presStyleCnt="4" custScaleX="322290" custLinFactX="-100000" custLinFactY="-81926" custLinFactNeighborX="-115110" custLinFactNeighborY="-100000">
        <dgm:presLayoutVars>
          <dgm:chMax val="1"/>
          <dgm:chPref val="1"/>
        </dgm:presLayoutVars>
      </dgm:prSet>
      <dgm:spPr/>
    </dgm:pt>
    <dgm:pt modelId="{F89C175D-CDDD-4751-B96F-658D16AD4E29}" type="pres">
      <dgm:prSet presAssocID="{C0087846-6AA4-4435-9398-1D3A24C6CF17}" presName="sibTrans" presStyleCnt="0"/>
      <dgm:spPr/>
    </dgm:pt>
    <dgm:pt modelId="{CF2E1B66-A0EB-4CE0-875F-A83957593AA4}" type="pres">
      <dgm:prSet presAssocID="{80BB90B0-C1F5-47EC-933E-A69DC251A5F8}" presName="compNode" presStyleCnt="0"/>
      <dgm:spPr/>
    </dgm:pt>
    <dgm:pt modelId="{84132A86-B101-40F1-8A63-F62B5620A907}" type="pres">
      <dgm:prSet presAssocID="{80BB90B0-C1F5-47EC-933E-A69DC251A5F8}" presName="iconRect" presStyleLbl="node1" presStyleIdx="1" presStyleCnt="4" custScaleX="144765" custScaleY="105245" custLinFactX="-117843" custLinFactY="100000" custLinFactNeighborX="-200000" custLinFactNeighborY="171689"/>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Marketing"/>
        </a:ext>
      </dgm:extLst>
    </dgm:pt>
    <dgm:pt modelId="{B5488167-E2B7-4140-A309-9149D5831199}" type="pres">
      <dgm:prSet presAssocID="{80BB90B0-C1F5-47EC-933E-A69DC251A5F8}" presName="spaceRect" presStyleCnt="0"/>
      <dgm:spPr/>
    </dgm:pt>
    <dgm:pt modelId="{56AD975E-DE25-4914-A029-3E162E85F9F0}" type="pres">
      <dgm:prSet presAssocID="{80BB90B0-C1F5-47EC-933E-A69DC251A5F8}" presName="textRect" presStyleLbl="revTx" presStyleIdx="1" presStyleCnt="4" custFlipHor="1" custScaleX="821504" custLinFactY="101691" custLinFactNeighborX="-60611" custLinFactNeighborY="200000">
        <dgm:presLayoutVars>
          <dgm:chMax val="1"/>
          <dgm:chPref val="1"/>
        </dgm:presLayoutVars>
      </dgm:prSet>
      <dgm:spPr/>
    </dgm:pt>
    <dgm:pt modelId="{63B9F459-CC47-4D0A-8376-73FDA50D422E}" type="pres">
      <dgm:prSet presAssocID="{95653B87-7676-4592-9BC5-58CEE45EC2EA}" presName="sibTrans" presStyleCnt="0"/>
      <dgm:spPr/>
    </dgm:pt>
    <dgm:pt modelId="{BA759F74-BAED-4CAD-826C-09906DC392BC}" type="pres">
      <dgm:prSet presAssocID="{392D91DC-9188-477C-8AE6-244ED599135D}" presName="compNode" presStyleCnt="0"/>
      <dgm:spPr/>
    </dgm:pt>
    <dgm:pt modelId="{A7D3CE8A-3E24-408C-B964-5BBFBDBB3D20}" type="pres">
      <dgm:prSet presAssocID="{392D91DC-9188-477C-8AE6-244ED599135D}" presName="iconRect" presStyleLbl="node1" presStyleIdx="2" presStyleCnt="4" custScaleX="175277" custScaleY="112716" custLinFactX="100000" custLinFactY="-200000" custLinFactNeighborX="156519" custLinFactNeighborY="-223208"/>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Television"/>
        </a:ext>
      </dgm:extLst>
    </dgm:pt>
    <dgm:pt modelId="{490DDBA6-ECF7-4A80-8503-21A35114BBCC}" type="pres">
      <dgm:prSet presAssocID="{392D91DC-9188-477C-8AE6-244ED599135D}" presName="spaceRect" presStyleCnt="0"/>
      <dgm:spPr/>
    </dgm:pt>
    <dgm:pt modelId="{A81DBC90-9F7C-4622-938C-108A0F40BA5C}" type="pres">
      <dgm:prSet presAssocID="{392D91DC-9188-477C-8AE6-244ED599135D}" presName="textRect" presStyleLbl="revTx" presStyleIdx="2" presStyleCnt="4" custScaleX="559764" custLinFactX="200000" custLinFactY="-177152" custLinFactNeighborX="231099" custLinFactNeighborY="-200000">
        <dgm:presLayoutVars>
          <dgm:chMax val="1"/>
          <dgm:chPref val="1"/>
        </dgm:presLayoutVars>
      </dgm:prSet>
      <dgm:spPr/>
    </dgm:pt>
    <dgm:pt modelId="{8ED7D97B-C6B3-4234-9772-A3CE75E9511C}" type="pres">
      <dgm:prSet presAssocID="{62FEF21B-EE24-4F9C-8A23-011430A94A92}" presName="sibTrans" presStyleCnt="0"/>
      <dgm:spPr/>
    </dgm:pt>
    <dgm:pt modelId="{DEB99C8C-9779-423D-9CDE-60866D136F3C}" type="pres">
      <dgm:prSet presAssocID="{D7B83FDD-0795-4680-B6AA-4BC9640363A0}" presName="compNode" presStyleCnt="0"/>
      <dgm:spPr/>
    </dgm:pt>
    <dgm:pt modelId="{903DA03C-6E7E-4216-851E-4E0D8CF802BD}" type="pres">
      <dgm:prSet presAssocID="{D7B83FDD-0795-4680-B6AA-4BC9640363A0}" presName="iconRect" presStyleLbl="node1" presStyleIdx="3" presStyleCnt="4" custScaleX="197032" custScaleY="90938" custLinFactX="-573027" custLinFactY="2463" custLinFactNeighborX="-600000" custLinFactNeighborY="100000"/>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Podcast"/>
        </a:ext>
      </dgm:extLst>
    </dgm:pt>
    <dgm:pt modelId="{D2FD54ED-DBAA-4098-B55C-F0E49EB8B66A}" type="pres">
      <dgm:prSet presAssocID="{D7B83FDD-0795-4680-B6AA-4BC9640363A0}" presName="spaceRect" presStyleCnt="0"/>
      <dgm:spPr/>
    </dgm:pt>
    <dgm:pt modelId="{D198A5BE-B54C-4B6E-ADCB-3388836359DA}" type="pres">
      <dgm:prSet presAssocID="{D7B83FDD-0795-4680-B6AA-4BC9640363A0}" presName="textRect" presStyleLbl="revTx" presStyleIdx="3" presStyleCnt="4" custScaleX="732565" custLinFactNeighborX="-14856" custLinFactNeighborY="56484">
        <dgm:presLayoutVars>
          <dgm:chMax val="1"/>
          <dgm:chPref val="1"/>
        </dgm:presLayoutVars>
      </dgm:prSet>
      <dgm:spPr/>
    </dgm:pt>
  </dgm:ptLst>
  <dgm:cxnLst>
    <dgm:cxn modelId="{41EC1F00-BE0A-40EC-9B4F-98E56E217236}" type="presOf" srcId="{C6A355A4-D518-465A-B1C1-8C8A84EFD10E}" destId="{53573296-9FBF-4B11-AE0B-D0D7BE30B99A}" srcOrd="0" destOrd="0" presId="urn:microsoft.com/office/officeart/2018/2/layout/IconLabelList"/>
    <dgm:cxn modelId="{AFF02B1C-F7CF-49A9-81D8-927484868F82}" type="presOf" srcId="{80BB90B0-C1F5-47EC-933E-A69DC251A5F8}" destId="{56AD975E-DE25-4914-A029-3E162E85F9F0}" srcOrd="0" destOrd="0" presId="urn:microsoft.com/office/officeart/2018/2/layout/IconLabelList"/>
    <dgm:cxn modelId="{56EACA3A-F536-4057-BD09-9D8F0724B717}" srcId="{C6A355A4-D518-465A-B1C1-8C8A84EFD10E}" destId="{D7B83FDD-0795-4680-B6AA-4BC9640363A0}" srcOrd="3" destOrd="0" parTransId="{B7396EFC-8494-48ED-BEA5-6506D63992EC}" sibTransId="{73AC725F-E48D-44F8-B543-C1DBAC6ABFAE}"/>
    <dgm:cxn modelId="{5712B461-E97C-48DC-A346-6867178B7BD6}" srcId="{C6A355A4-D518-465A-B1C1-8C8A84EFD10E}" destId="{80BB90B0-C1F5-47EC-933E-A69DC251A5F8}" srcOrd="1" destOrd="0" parTransId="{EB37F6AB-7F7E-4B71-B565-A5DB54FF3C8F}" sibTransId="{95653B87-7676-4592-9BC5-58CEE45EC2EA}"/>
    <dgm:cxn modelId="{4F94046A-AAD1-4E1F-A31D-39D6EA2C745A}" type="presOf" srcId="{392D91DC-9188-477C-8AE6-244ED599135D}" destId="{A81DBC90-9F7C-4622-938C-108A0F40BA5C}" srcOrd="0" destOrd="0" presId="urn:microsoft.com/office/officeart/2018/2/layout/IconLabelList"/>
    <dgm:cxn modelId="{BEC4599E-8872-490E-91D6-3A51FBCCCA31}" type="presOf" srcId="{44D4223A-EFFA-43A8-820B-8E596D2139D9}" destId="{3866D7E6-845F-4823-964F-6844364F6497}" srcOrd="0" destOrd="0" presId="urn:microsoft.com/office/officeart/2018/2/layout/IconLabelList"/>
    <dgm:cxn modelId="{AC6950A5-1BC3-454C-B049-35B4C0C38F3B}" type="presOf" srcId="{D7B83FDD-0795-4680-B6AA-4BC9640363A0}" destId="{D198A5BE-B54C-4B6E-ADCB-3388836359DA}" srcOrd="0" destOrd="0" presId="urn:microsoft.com/office/officeart/2018/2/layout/IconLabelList"/>
    <dgm:cxn modelId="{AFA273BF-8E44-495D-A8A3-B5A469810FEB}" srcId="{C6A355A4-D518-465A-B1C1-8C8A84EFD10E}" destId="{392D91DC-9188-477C-8AE6-244ED599135D}" srcOrd="2" destOrd="0" parTransId="{6AA4F8BB-C7C0-49A4-9C14-C39209F03E81}" sibTransId="{62FEF21B-EE24-4F9C-8A23-011430A94A92}"/>
    <dgm:cxn modelId="{A2F2F1C5-7CE1-4C5B-9AB3-51C57CAF296E}" srcId="{C6A355A4-D518-465A-B1C1-8C8A84EFD10E}" destId="{44D4223A-EFFA-43A8-820B-8E596D2139D9}" srcOrd="0" destOrd="0" parTransId="{133084C4-AE46-424A-A830-4602EEDB2513}" sibTransId="{C0087846-6AA4-4435-9398-1D3A24C6CF17}"/>
    <dgm:cxn modelId="{68E9E982-2CB0-461B-95E6-082E0935ACAC}" type="presParOf" srcId="{53573296-9FBF-4B11-AE0B-D0D7BE30B99A}" destId="{8EDAE2C9-FFE3-4610-8551-004C4880F9F2}" srcOrd="0" destOrd="0" presId="urn:microsoft.com/office/officeart/2018/2/layout/IconLabelList"/>
    <dgm:cxn modelId="{AF9DE490-892F-4BFC-AB2A-AD3EB029BA81}" type="presParOf" srcId="{8EDAE2C9-FFE3-4610-8551-004C4880F9F2}" destId="{8C95E77D-C608-4FC5-B32A-B955394F8A8F}" srcOrd="0" destOrd="0" presId="urn:microsoft.com/office/officeart/2018/2/layout/IconLabelList"/>
    <dgm:cxn modelId="{7E5DE825-95F5-4E55-93FC-F2F951BE4F73}" type="presParOf" srcId="{8EDAE2C9-FFE3-4610-8551-004C4880F9F2}" destId="{12BD8C64-3A74-4E36-BB34-9C4914077EB0}" srcOrd="1" destOrd="0" presId="urn:microsoft.com/office/officeart/2018/2/layout/IconLabelList"/>
    <dgm:cxn modelId="{659E8509-A364-4570-B6C6-A923A7A9E093}" type="presParOf" srcId="{8EDAE2C9-FFE3-4610-8551-004C4880F9F2}" destId="{3866D7E6-845F-4823-964F-6844364F6497}" srcOrd="2" destOrd="0" presId="urn:microsoft.com/office/officeart/2018/2/layout/IconLabelList"/>
    <dgm:cxn modelId="{EC8F2415-417F-4D92-A4C7-0D2D8AEBA51D}" type="presParOf" srcId="{53573296-9FBF-4B11-AE0B-D0D7BE30B99A}" destId="{F89C175D-CDDD-4751-B96F-658D16AD4E29}" srcOrd="1" destOrd="0" presId="urn:microsoft.com/office/officeart/2018/2/layout/IconLabelList"/>
    <dgm:cxn modelId="{64809434-9257-4162-8EE9-C41D1DB96794}" type="presParOf" srcId="{53573296-9FBF-4B11-AE0B-D0D7BE30B99A}" destId="{CF2E1B66-A0EB-4CE0-875F-A83957593AA4}" srcOrd="2" destOrd="0" presId="urn:microsoft.com/office/officeart/2018/2/layout/IconLabelList"/>
    <dgm:cxn modelId="{4A3F4454-3C2F-4F9E-A8CD-97E1C397A16C}" type="presParOf" srcId="{CF2E1B66-A0EB-4CE0-875F-A83957593AA4}" destId="{84132A86-B101-40F1-8A63-F62B5620A907}" srcOrd="0" destOrd="0" presId="urn:microsoft.com/office/officeart/2018/2/layout/IconLabelList"/>
    <dgm:cxn modelId="{950EF3F6-00B1-44C7-AAB3-7E6D8624C15F}" type="presParOf" srcId="{CF2E1B66-A0EB-4CE0-875F-A83957593AA4}" destId="{B5488167-E2B7-4140-A309-9149D5831199}" srcOrd="1" destOrd="0" presId="urn:microsoft.com/office/officeart/2018/2/layout/IconLabelList"/>
    <dgm:cxn modelId="{198AAFEE-B48F-4BC7-BD82-A5FFB3D4E062}" type="presParOf" srcId="{CF2E1B66-A0EB-4CE0-875F-A83957593AA4}" destId="{56AD975E-DE25-4914-A029-3E162E85F9F0}" srcOrd="2" destOrd="0" presId="urn:microsoft.com/office/officeart/2018/2/layout/IconLabelList"/>
    <dgm:cxn modelId="{40D54870-B5A3-4137-94F3-2E9792E79C92}" type="presParOf" srcId="{53573296-9FBF-4B11-AE0B-D0D7BE30B99A}" destId="{63B9F459-CC47-4D0A-8376-73FDA50D422E}" srcOrd="3" destOrd="0" presId="urn:microsoft.com/office/officeart/2018/2/layout/IconLabelList"/>
    <dgm:cxn modelId="{8220B1FC-E0B4-4AD8-964D-E4279AC0C357}" type="presParOf" srcId="{53573296-9FBF-4B11-AE0B-D0D7BE30B99A}" destId="{BA759F74-BAED-4CAD-826C-09906DC392BC}" srcOrd="4" destOrd="0" presId="urn:microsoft.com/office/officeart/2018/2/layout/IconLabelList"/>
    <dgm:cxn modelId="{DBB9BFE1-3FA6-4E84-AAA9-4924E4AA6F64}" type="presParOf" srcId="{BA759F74-BAED-4CAD-826C-09906DC392BC}" destId="{A7D3CE8A-3E24-408C-B964-5BBFBDBB3D20}" srcOrd="0" destOrd="0" presId="urn:microsoft.com/office/officeart/2018/2/layout/IconLabelList"/>
    <dgm:cxn modelId="{1A31F985-B9DE-4178-BCB2-1C22033DF745}" type="presParOf" srcId="{BA759F74-BAED-4CAD-826C-09906DC392BC}" destId="{490DDBA6-ECF7-4A80-8503-21A35114BBCC}" srcOrd="1" destOrd="0" presId="urn:microsoft.com/office/officeart/2018/2/layout/IconLabelList"/>
    <dgm:cxn modelId="{EE022BF4-6D1F-43A8-B135-49A2FB0ADADA}" type="presParOf" srcId="{BA759F74-BAED-4CAD-826C-09906DC392BC}" destId="{A81DBC90-9F7C-4622-938C-108A0F40BA5C}" srcOrd="2" destOrd="0" presId="urn:microsoft.com/office/officeart/2018/2/layout/IconLabelList"/>
    <dgm:cxn modelId="{453E029F-50B9-46CA-81BE-D0E35D51BDE9}" type="presParOf" srcId="{53573296-9FBF-4B11-AE0B-D0D7BE30B99A}" destId="{8ED7D97B-C6B3-4234-9772-A3CE75E9511C}" srcOrd="5" destOrd="0" presId="urn:microsoft.com/office/officeart/2018/2/layout/IconLabelList"/>
    <dgm:cxn modelId="{42B8ACAF-0E89-41D0-9324-50E8DB699ED6}" type="presParOf" srcId="{53573296-9FBF-4B11-AE0B-D0D7BE30B99A}" destId="{DEB99C8C-9779-423D-9CDE-60866D136F3C}" srcOrd="6" destOrd="0" presId="urn:microsoft.com/office/officeart/2018/2/layout/IconLabelList"/>
    <dgm:cxn modelId="{EAA2F05F-E7E3-4429-BA69-7FB64DB357CF}" type="presParOf" srcId="{DEB99C8C-9779-423D-9CDE-60866D136F3C}" destId="{903DA03C-6E7E-4216-851E-4E0D8CF802BD}" srcOrd="0" destOrd="0" presId="urn:microsoft.com/office/officeart/2018/2/layout/IconLabelList"/>
    <dgm:cxn modelId="{799CF013-9368-46CB-9745-887A899C2768}" type="presParOf" srcId="{DEB99C8C-9779-423D-9CDE-60866D136F3C}" destId="{D2FD54ED-DBAA-4098-B55C-F0E49EB8B66A}" srcOrd="1" destOrd="0" presId="urn:microsoft.com/office/officeart/2018/2/layout/IconLabelList"/>
    <dgm:cxn modelId="{FF265739-2A06-4D9B-83D0-B1A2B0812A67}" type="presParOf" srcId="{DEB99C8C-9779-423D-9CDE-60866D136F3C}" destId="{D198A5BE-B54C-4B6E-ADCB-3388836359DA}" srcOrd="2" destOrd="0" presId="urn:microsoft.com/office/officeart/2018/2/layout/Icon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6D857C7-55CA-4164-B2E8-A8F915EC981E}"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3FB63AD1-DF47-40F1-B566-CFA322D5AB15}">
      <dgm:prSet custT="1"/>
      <dgm:spPr/>
      <dgm:t>
        <a:bodyPr/>
        <a:lstStyle/>
        <a:p>
          <a:pPr>
            <a:defRPr cap="all"/>
          </a:pPr>
          <a:r>
            <a:rPr lang="en-GB" sz="2000" b="1" i="1" dirty="0">
              <a:solidFill>
                <a:srgbClr val="FFC000"/>
              </a:solidFill>
            </a:rPr>
            <a:t>Registering for Google Business is one of the most essential steps when opening an online business</a:t>
          </a:r>
          <a:r>
            <a:rPr lang="en-GB" sz="1500" b="1" i="1" dirty="0"/>
            <a:t>.</a:t>
          </a:r>
          <a:endParaRPr lang="en-US" sz="1500" dirty="0"/>
        </a:p>
      </dgm:t>
    </dgm:pt>
    <dgm:pt modelId="{332584C5-E2F8-472B-B7B5-4A734ADF2F86}" type="parTrans" cxnId="{7F8735F6-D667-463E-AA2F-1EC91DF54DBC}">
      <dgm:prSet/>
      <dgm:spPr/>
      <dgm:t>
        <a:bodyPr/>
        <a:lstStyle/>
        <a:p>
          <a:endParaRPr lang="en-US"/>
        </a:p>
      </dgm:t>
    </dgm:pt>
    <dgm:pt modelId="{E4125C2D-53A7-40C7-8E10-17090FE19C0E}" type="sibTrans" cxnId="{7F8735F6-D667-463E-AA2F-1EC91DF54DBC}">
      <dgm:prSet/>
      <dgm:spPr/>
      <dgm:t>
        <a:bodyPr/>
        <a:lstStyle/>
        <a:p>
          <a:endParaRPr lang="en-US"/>
        </a:p>
      </dgm:t>
    </dgm:pt>
    <dgm:pt modelId="{EAF543D4-A3A8-4020-890F-46EF688ECD52}">
      <dgm:prSet/>
      <dgm:spPr/>
      <dgm:t>
        <a:bodyPr/>
        <a:lstStyle/>
        <a:p>
          <a:pPr>
            <a:defRPr cap="all"/>
          </a:pPr>
          <a:r>
            <a:rPr lang="en-GB" b="1" i="1" dirty="0">
              <a:solidFill>
                <a:srgbClr val="00B0F0"/>
              </a:solidFill>
            </a:rPr>
            <a:t>Research of use at traffic local keywords, reviews, and submit to directories.</a:t>
          </a:r>
          <a:endParaRPr lang="en-US" b="1" dirty="0">
            <a:solidFill>
              <a:srgbClr val="00B0F0"/>
            </a:solidFill>
          </a:endParaRPr>
        </a:p>
      </dgm:t>
    </dgm:pt>
    <dgm:pt modelId="{05679D0C-E720-41FC-819F-C70E61CF8EE0}" type="parTrans" cxnId="{C66008AB-DCEA-4865-AEC2-5F326AC7BE1B}">
      <dgm:prSet/>
      <dgm:spPr/>
      <dgm:t>
        <a:bodyPr/>
        <a:lstStyle/>
        <a:p>
          <a:endParaRPr lang="en-US"/>
        </a:p>
      </dgm:t>
    </dgm:pt>
    <dgm:pt modelId="{1CC6EAD1-93AA-42A5-8ED6-2C4FF44A43DC}" type="sibTrans" cxnId="{C66008AB-DCEA-4865-AEC2-5F326AC7BE1B}">
      <dgm:prSet/>
      <dgm:spPr/>
      <dgm:t>
        <a:bodyPr/>
        <a:lstStyle/>
        <a:p>
          <a:endParaRPr lang="en-US"/>
        </a:p>
      </dgm:t>
    </dgm:pt>
    <dgm:pt modelId="{B61A3DA2-D029-4BA8-B71A-B267A1E4A3D2}" type="pres">
      <dgm:prSet presAssocID="{E6D857C7-55CA-4164-B2E8-A8F915EC981E}" presName="root" presStyleCnt="0">
        <dgm:presLayoutVars>
          <dgm:dir/>
          <dgm:resizeHandles val="exact"/>
        </dgm:presLayoutVars>
      </dgm:prSet>
      <dgm:spPr/>
    </dgm:pt>
    <dgm:pt modelId="{EE70AFAE-9B9C-46E8-9FCF-42B3B7F34A8D}" type="pres">
      <dgm:prSet presAssocID="{3FB63AD1-DF47-40F1-B566-CFA322D5AB15}" presName="compNode" presStyleCnt="0"/>
      <dgm:spPr/>
    </dgm:pt>
    <dgm:pt modelId="{29255C57-EC8E-49CF-B363-6BF31449DD78}" type="pres">
      <dgm:prSet presAssocID="{3FB63AD1-DF47-40F1-B566-CFA322D5AB15}" presName="iconBgRect" presStyleLbl="bgShp" presStyleIdx="0" presStyleCnt="2" custLinFactNeighborX="-84543" custLinFactNeighborY="29387"/>
      <dgm:spPr/>
    </dgm:pt>
    <dgm:pt modelId="{45C66941-31CF-4CFC-B9D6-F4BE81E7EFE4}" type="pres">
      <dgm:prSet presAssocID="{3FB63AD1-DF47-40F1-B566-CFA322D5AB15}" presName="iconRect" presStyleLbl="node1" presStyleIdx="0" presStyleCnt="2" custLinFactX="-39847" custLinFactNeighborX="-100000" custLinFactNeighborY="4532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aptop"/>
        </a:ext>
      </dgm:extLst>
    </dgm:pt>
    <dgm:pt modelId="{D162D37A-BD5E-431B-A5CD-A8FEBCD4E088}" type="pres">
      <dgm:prSet presAssocID="{3FB63AD1-DF47-40F1-B566-CFA322D5AB15}" presName="spaceRect" presStyleCnt="0"/>
      <dgm:spPr/>
    </dgm:pt>
    <dgm:pt modelId="{68DCC94B-4F74-4B86-B673-86E5E3062918}" type="pres">
      <dgm:prSet presAssocID="{3FB63AD1-DF47-40F1-B566-CFA322D5AB15}" presName="textRect" presStyleLbl="revTx" presStyleIdx="0" presStyleCnt="2" custScaleX="115401">
        <dgm:presLayoutVars>
          <dgm:chMax val="1"/>
          <dgm:chPref val="1"/>
        </dgm:presLayoutVars>
      </dgm:prSet>
      <dgm:spPr/>
    </dgm:pt>
    <dgm:pt modelId="{E155105B-EF12-4B7F-B46B-AC7E85379860}" type="pres">
      <dgm:prSet presAssocID="{E4125C2D-53A7-40C7-8E10-17090FE19C0E}" presName="sibTrans" presStyleCnt="0"/>
      <dgm:spPr/>
    </dgm:pt>
    <dgm:pt modelId="{23CC55AD-3AA1-4DFE-86A4-BA4289840A9F}" type="pres">
      <dgm:prSet presAssocID="{EAF543D4-A3A8-4020-890F-46EF688ECD52}" presName="compNode" presStyleCnt="0"/>
      <dgm:spPr/>
    </dgm:pt>
    <dgm:pt modelId="{DD0C5F68-8426-4DBE-B977-6470927B7CE0}" type="pres">
      <dgm:prSet presAssocID="{EAF543D4-A3A8-4020-890F-46EF688ECD52}" presName="iconBgRect" presStyleLbl="bgShp" presStyleIdx="1" presStyleCnt="2" custLinFactNeighborX="69003" custLinFactNeighborY="24184"/>
      <dgm:spPr/>
    </dgm:pt>
    <dgm:pt modelId="{3EDFF07B-E09B-434F-B5DF-03E0CE5A5A9C}" type="pres">
      <dgm:prSet presAssocID="{EAF543D4-A3A8-4020-890F-46EF688ECD52}" presName="iconRect" presStyleLbl="node1" presStyleIdx="1" presStyleCnt="2" custLinFactX="18604" custLinFactNeighborX="100000" custLinFactNeighborY="34530"/>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arget Audience"/>
        </a:ext>
      </dgm:extLst>
    </dgm:pt>
    <dgm:pt modelId="{DA2528F1-D462-4B21-B0E4-C0E5C5F277E6}" type="pres">
      <dgm:prSet presAssocID="{EAF543D4-A3A8-4020-890F-46EF688ECD52}" presName="spaceRect" presStyleCnt="0"/>
      <dgm:spPr/>
    </dgm:pt>
    <dgm:pt modelId="{E82C5FBB-FC9C-4DFE-969E-366ABF6F5A7C}" type="pres">
      <dgm:prSet presAssocID="{EAF543D4-A3A8-4020-890F-46EF688ECD52}" presName="textRect" presStyleLbl="revTx" presStyleIdx="1" presStyleCnt="2">
        <dgm:presLayoutVars>
          <dgm:chMax val="1"/>
          <dgm:chPref val="1"/>
        </dgm:presLayoutVars>
      </dgm:prSet>
      <dgm:spPr/>
    </dgm:pt>
  </dgm:ptLst>
  <dgm:cxnLst>
    <dgm:cxn modelId="{0D84693D-1428-4379-8465-D5F39214BED3}" type="presOf" srcId="{EAF543D4-A3A8-4020-890F-46EF688ECD52}" destId="{E82C5FBB-FC9C-4DFE-969E-366ABF6F5A7C}" srcOrd="0" destOrd="0" presId="urn:microsoft.com/office/officeart/2018/5/layout/IconCircleLabelList"/>
    <dgm:cxn modelId="{C66008AB-DCEA-4865-AEC2-5F326AC7BE1B}" srcId="{E6D857C7-55CA-4164-B2E8-A8F915EC981E}" destId="{EAF543D4-A3A8-4020-890F-46EF688ECD52}" srcOrd="1" destOrd="0" parTransId="{05679D0C-E720-41FC-819F-C70E61CF8EE0}" sibTransId="{1CC6EAD1-93AA-42A5-8ED6-2C4FF44A43DC}"/>
    <dgm:cxn modelId="{73C244C8-C867-474F-A220-48308E676C6E}" type="presOf" srcId="{E6D857C7-55CA-4164-B2E8-A8F915EC981E}" destId="{B61A3DA2-D029-4BA8-B71A-B267A1E4A3D2}" srcOrd="0" destOrd="0" presId="urn:microsoft.com/office/officeart/2018/5/layout/IconCircleLabelList"/>
    <dgm:cxn modelId="{D76093E7-1773-4593-AE00-531F5D1BE047}" type="presOf" srcId="{3FB63AD1-DF47-40F1-B566-CFA322D5AB15}" destId="{68DCC94B-4F74-4B86-B673-86E5E3062918}" srcOrd="0" destOrd="0" presId="urn:microsoft.com/office/officeart/2018/5/layout/IconCircleLabelList"/>
    <dgm:cxn modelId="{7F8735F6-D667-463E-AA2F-1EC91DF54DBC}" srcId="{E6D857C7-55CA-4164-B2E8-A8F915EC981E}" destId="{3FB63AD1-DF47-40F1-B566-CFA322D5AB15}" srcOrd="0" destOrd="0" parTransId="{332584C5-E2F8-472B-B7B5-4A734ADF2F86}" sibTransId="{E4125C2D-53A7-40C7-8E10-17090FE19C0E}"/>
    <dgm:cxn modelId="{3D6CF5C3-8652-460F-853C-1EA1A1580995}" type="presParOf" srcId="{B61A3DA2-D029-4BA8-B71A-B267A1E4A3D2}" destId="{EE70AFAE-9B9C-46E8-9FCF-42B3B7F34A8D}" srcOrd="0" destOrd="0" presId="urn:microsoft.com/office/officeart/2018/5/layout/IconCircleLabelList"/>
    <dgm:cxn modelId="{EBAEEA09-DF75-4C57-BE48-5FCA65452666}" type="presParOf" srcId="{EE70AFAE-9B9C-46E8-9FCF-42B3B7F34A8D}" destId="{29255C57-EC8E-49CF-B363-6BF31449DD78}" srcOrd="0" destOrd="0" presId="urn:microsoft.com/office/officeart/2018/5/layout/IconCircleLabelList"/>
    <dgm:cxn modelId="{F66B9F5C-C398-474A-B1C2-591266D4C160}" type="presParOf" srcId="{EE70AFAE-9B9C-46E8-9FCF-42B3B7F34A8D}" destId="{45C66941-31CF-4CFC-B9D6-F4BE81E7EFE4}" srcOrd="1" destOrd="0" presId="urn:microsoft.com/office/officeart/2018/5/layout/IconCircleLabelList"/>
    <dgm:cxn modelId="{95B8F481-F55C-4520-A8C4-ADE178678AE2}" type="presParOf" srcId="{EE70AFAE-9B9C-46E8-9FCF-42B3B7F34A8D}" destId="{D162D37A-BD5E-431B-A5CD-A8FEBCD4E088}" srcOrd="2" destOrd="0" presId="urn:microsoft.com/office/officeart/2018/5/layout/IconCircleLabelList"/>
    <dgm:cxn modelId="{075AD505-14A1-485A-B0F0-C1652325BD0B}" type="presParOf" srcId="{EE70AFAE-9B9C-46E8-9FCF-42B3B7F34A8D}" destId="{68DCC94B-4F74-4B86-B673-86E5E3062918}" srcOrd="3" destOrd="0" presId="urn:microsoft.com/office/officeart/2018/5/layout/IconCircleLabelList"/>
    <dgm:cxn modelId="{2F2F4A51-29E1-4AB7-9B77-273D87964DD1}" type="presParOf" srcId="{B61A3DA2-D029-4BA8-B71A-B267A1E4A3D2}" destId="{E155105B-EF12-4B7F-B46B-AC7E85379860}" srcOrd="1" destOrd="0" presId="urn:microsoft.com/office/officeart/2018/5/layout/IconCircleLabelList"/>
    <dgm:cxn modelId="{6F6BF5DF-0F00-489F-8835-C46B19ED6D10}" type="presParOf" srcId="{B61A3DA2-D029-4BA8-B71A-B267A1E4A3D2}" destId="{23CC55AD-3AA1-4DFE-86A4-BA4289840A9F}" srcOrd="2" destOrd="0" presId="urn:microsoft.com/office/officeart/2018/5/layout/IconCircleLabelList"/>
    <dgm:cxn modelId="{E2C224C0-BC36-4B98-B994-3EF912B9A356}" type="presParOf" srcId="{23CC55AD-3AA1-4DFE-86A4-BA4289840A9F}" destId="{DD0C5F68-8426-4DBE-B977-6470927B7CE0}" srcOrd="0" destOrd="0" presId="urn:microsoft.com/office/officeart/2018/5/layout/IconCircleLabelList"/>
    <dgm:cxn modelId="{715CE527-224B-41FD-A479-7CB389BB06A9}" type="presParOf" srcId="{23CC55AD-3AA1-4DFE-86A4-BA4289840A9F}" destId="{3EDFF07B-E09B-434F-B5DF-03E0CE5A5A9C}" srcOrd="1" destOrd="0" presId="urn:microsoft.com/office/officeart/2018/5/layout/IconCircleLabelList"/>
    <dgm:cxn modelId="{98A9CBD1-4D78-4107-94A2-20990A683B78}" type="presParOf" srcId="{23CC55AD-3AA1-4DFE-86A4-BA4289840A9F}" destId="{DA2528F1-D462-4B21-B0E4-C0E5C5F277E6}" srcOrd="2" destOrd="0" presId="urn:microsoft.com/office/officeart/2018/5/layout/IconCircleLabelList"/>
    <dgm:cxn modelId="{990FE010-49C2-413C-827E-41169D005D73}" type="presParOf" srcId="{23CC55AD-3AA1-4DFE-86A4-BA4289840A9F}" destId="{E82C5FBB-FC9C-4DFE-969E-366ABF6F5A7C}"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EB05DB-92DB-4ACC-920E-0065BF892247}">
      <dsp:nvSpPr>
        <dsp:cNvPr id="0" name=""/>
        <dsp:cNvSpPr/>
      </dsp:nvSpPr>
      <dsp:spPr>
        <a:xfrm>
          <a:off x="0" y="0"/>
          <a:ext cx="4057807" cy="1290151"/>
        </a:xfrm>
        <a:prstGeom prst="roundRect">
          <a:avLst/>
        </a:prstGeom>
        <a:gradFill flip="none" rotWithShape="1">
          <a:gsLst>
            <a:gs pos="0">
              <a:schemeClr val="accent1">
                <a:lumMod val="67000"/>
              </a:schemeClr>
            </a:gs>
            <a:gs pos="48000">
              <a:schemeClr val="accent1">
                <a:lumMod val="97000"/>
                <a:lumOff val="3000"/>
              </a:schemeClr>
            </a:gs>
            <a:gs pos="100000">
              <a:schemeClr val="accent1">
                <a:lumMod val="60000"/>
                <a:lumOff val="40000"/>
              </a:schemeClr>
            </a:gs>
          </a:gsLst>
          <a:lin ang="16200000" scaled="1"/>
          <a:tileRect/>
        </a:gra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defRPr cap="all"/>
          </a:pPr>
          <a:r>
            <a:rPr lang="en-GB" sz="1400" b="1" kern="1200" dirty="0"/>
            <a:t>Elite Wellness Spa was founded to create a service where the mind, body, and soul could fully rejuvenate.</a:t>
          </a:r>
          <a:endParaRPr lang="en-US" sz="1400" b="1" kern="1200" dirty="0"/>
        </a:p>
      </dsp:txBody>
      <dsp:txXfrm>
        <a:off x="62980" y="62980"/>
        <a:ext cx="3931847" cy="1164191"/>
      </dsp:txXfrm>
    </dsp:sp>
    <dsp:sp modelId="{309A72B5-829B-4838-957F-6998E6497F8E}">
      <dsp:nvSpPr>
        <dsp:cNvPr id="0" name=""/>
        <dsp:cNvSpPr/>
      </dsp:nvSpPr>
      <dsp:spPr>
        <a:xfrm>
          <a:off x="0" y="1819062"/>
          <a:ext cx="4014708" cy="1218096"/>
        </a:xfrm>
        <a:prstGeom prst="roundRect">
          <a:avLst/>
        </a:prstGeom>
        <a:gradFill rotWithShape="0">
          <a:gsLst>
            <a:gs pos="0">
              <a:schemeClr val="accent1">
                <a:lumMod val="67000"/>
              </a:schemeClr>
            </a:gs>
            <a:gs pos="48000">
              <a:schemeClr val="accent1">
                <a:lumMod val="97000"/>
                <a:lumOff val="3000"/>
              </a:schemeClr>
            </a:gs>
            <a:gs pos="100000">
              <a:schemeClr val="accent1">
                <a:lumMod val="60000"/>
                <a:lumOff val="40000"/>
              </a:schemeClr>
            </a:gs>
          </a:gsLst>
          <a:lin ang="16200000" scaled="1"/>
        </a:gra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defRPr cap="all"/>
          </a:pPr>
          <a:r>
            <a:rPr lang="en-GB" sz="1400" b="1" kern="1200" dirty="0"/>
            <a:t>Inspired by ancient holistic traditions and natural remedies, our spa offers tailored wellness experiences for new and existing customers.</a:t>
          </a:r>
          <a:endParaRPr lang="en-US" sz="1400" b="1" kern="1200" dirty="0"/>
        </a:p>
      </dsp:txBody>
      <dsp:txXfrm>
        <a:off x="59463" y="1878525"/>
        <a:ext cx="3895782" cy="109917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2A4651-6537-43B2-88A1-A24EF72A6957}">
      <dsp:nvSpPr>
        <dsp:cNvPr id="0" name=""/>
        <dsp:cNvSpPr/>
      </dsp:nvSpPr>
      <dsp:spPr>
        <a:xfrm>
          <a:off x="1048356" y="214851"/>
          <a:ext cx="2731137" cy="2528347"/>
        </a:xfrm>
        <a:prstGeom prst="star7">
          <a:avLst/>
        </a:prstGeom>
        <a:gradFill flip="none" rotWithShape="1">
          <a:gsLst>
            <a:gs pos="0">
              <a:schemeClr val="accent4">
                <a:lumMod val="67000"/>
              </a:schemeClr>
            </a:gs>
            <a:gs pos="48000">
              <a:schemeClr val="accent4">
                <a:lumMod val="97000"/>
                <a:lumOff val="3000"/>
              </a:schemeClr>
            </a:gs>
            <a:gs pos="100000">
              <a:schemeClr val="accent4">
                <a:lumMod val="60000"/>
                <a:lumOff val="40000"/>
              </a:schemeClr>
            </a:gs>
          </a:gsLst>
          <a:lin ang="16200000" scaled="1"/>
          <a:tileRect/>
        </a:gradFill>
        <a:ln>
          <a:noFill/>
        </a:ln>
        <a:effectLst/>
      </dsp:spPr>
      <dsp:style>
        <a:lnRef idx="0">
          <a:scrgbClr r="0" g="0" b="0"/>
        </a:lnRef>
        <a:fillRef idx="0">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defRPr cap="all"/>
          </a:pPr>
          <a:r>
            <a:rPr lang="en-GB" sz="1000" b="1" kern="1200" dirty="0"/>
            <a:t>THE spa focuses on luxury wellness therapies, delivered by our professionals who are experts in health, relaxation, and massage.</a:t>
          </a:r>
        </a:p>
      </dsp:txBody>
      <dsp:txXfrm>
        <a:off x="1656092" y="715624"/>
        <a:ext cx="1515665" cy="140313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95E77D-C608-4FC5-B32A-B955394F8A8F}">
      <dsp:nvSpPr>
        <dsp:cNvPr id="0" name=""/>
        <dsp:cNvSpPr/>
      </dsp:nvSpPr>
      <dsp:spPr>
        <a:xfrm>
          <a:off x="690040" y="1663599"/>
          <a:ext cx="611982" cy="44051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sp>
    <dsp:sp modelId="{3866D7E6-845F-4823-964F-6844364F6497}">
      <dsp:nvSpPr>
        <dsp:cNvPr id="0" name=""/>
        <dsp:cNvSpPr/>
      </dsp:nvSpPr>
      <dsp:spPr>
        <a:xfrm>
          <a:off x="1190325" y="500226"/>
          <a:ext cx="3195203" cy="4625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US" sz="2000" b="1" kern="1200" dirty="0"/>
            <a:t>Uploading YouTube videos and shorts</a:t>
          </a:r>
          <a:endParaRPr lang="en-US" sz="2000" kern="1200" dirty="0"/>
        </a:p>
      </dsp:txBody>
      <dsp:txXfrm>
        <a:off x="1190325" y="500226"/>
        <a:ext cx="3195203" cy="462520"/>
      </dsp:txXfrm>
    </dsp:sp>
    <dsp:sp modelId="{84132A86-B101-40F1-8A63-F62B5620A907}">
      <dsp:nvSpPr>
        <dsp:cNvPr id="0" name=""/>
        <dsp:cNvSpPr/>
      </dsp:nvSpPr>
      <dsp:spPr>
        <a:xfrm>
          <a:off x="3179617" y="3264138"/>
          <a:ext cx="645844" cy="46953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sp>
    <dsp:sp modelId="{56AD975E-DE25-4914-A029-3E162E85F9F0}">
      <dsp:nvSpPr>
        <dsp:cNvPr id="0" name=""/>
        <dsp:cNvSpPr/>
      </dsp:nvSpPr>
      <dsp:spPr>
        <a:xfrm flipH="1">
          <a:off x="247419" y="4125238"/>
          <a:ext cx="8144442" cy="4625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US" sz="2000" b="1" kern="1200" dirty="0"/>
            <a:t>Creating video content for business services, testimonials, and live customer feedback. watching the videos, the customer has more insights into what we offer. </a:t>
          </a:r>
          <a:endParaRPr lang="en-US" sz="2000" kern="1200" dirty="0"/>
        </a:p>
      </dsp:txBody>
      <dsp:txXfrm>
        <a:off x="247419" y="4125238"/>
        <a:ext cx="8144442" cy="462520"/>
      </dsp:txXfrm>
    </dsp:sp>
    <dsp:sp modelId="{A7D3CE8A-3E24-408C-B964-5BBFBDBB3D20}">
      <dsp:nvSpPr>
        <dsp:cNvPr id="0" name=""/>
        <dsp:cNvSpPr/>
      </dsp:nvSpPr>
      <dsp:spPr>
        <a:xfrm>
          <a:off x="5673972" y="1552156"/>
          <a:ext cx="781968" cy="50286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sp>
    <dsp:sp modelId="{A81DBC90-9F7C-4622-938C-108A0F40BA5C}">
      <dsp:nvSpPr>
        <dsp:cNvPr id="0" name=""/>
        <dsp:cNvSpPr/>
      </dsp:nvSpPr>
      <dsp:spPr>
        <a:xfrm>
          <a:off x="5087983" y="2390293"/>
          <a:ext cx="5549535" cy="4625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US" sz="2000" b="1" kern="1200" dirty="0"/>
            <a:t>Advertisement on YouTube</a:t>
          </a:r>
          <a:r>
            <a:rPr lang="en-GB" sz="2000" b="1" kern="1200" dirty="0"/>
            <a:t>, where the business is trying to catch the attention of new shoppers through</a:t>
          </a:r>
          <a:r>
            <a:rPr lang="en-US" sz="2000" b="1" kern="1200" dirty="0"/>
            <a:t> marketing influences.</a:t>
          </a:r>
          <a:endParaRPr lang="en-US" sz="2000" kern="1200" dirty="0"/>
        </a:p>
      </dsp:txBody>
      <dsp:txXfrm>
        <a:off x="5087983" y="2390293"/>
        <a:ext cx="5549535" cy="462520"/>
      </dsp:txXfrm>
    </dsp:sp>
    <dsp:sp modelId="{903DA03C-6E7E-4216-851E-4E0D8CF802BD}">
      <dsp:nvSpPr>
        <dsp:cNvPr id="0" name=""/>
        <dsp:cNvSpPr/>
      </dsp:nvSpPr>
      <dsp:spPr>
        <a:xfrm>
          <a:off x="485080" y="5302194"/>
          <a:ext cx="879024" cy="40570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sp>
    <dsp:sp modelId="{D198A5BE-B54C-4B6E-ADCB-3388836359DA}">
      <dsp:nvSpPr>
        <dsp:cNvPr id="0" name=""/>
        <dsp:cNvSpPr/>
      </dsp:nvSpPr>
      <dsp:spPr>
        <a:xfrm>
          <a:off x="2379220" y="5752219"/>
          <a:ext cx="7262695" cy="4625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GB" sz="2000" b="1" kern="1200" dirty="0"/>
            <a:t>The content can be shared on Facebook, Instagram, and other social media platforms to attract viewers.</a:t>
          </a:r>
          <a:endParaRPr lang="en-US" sz="2000" kern="1200" dirty="0"/>
        </a:p>
      </dsp:txBody>
      <dsp:txXfrm>
        <a:off x="2379220" y="5752219"/>
        <a:ext cx="7262695" cy="46252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255C57-EC8E-49CF-B363-6BF31449DD78}">
      <dsp:nvSpPr>
        <dsp:cNvPr id="0" name=""/>
        <dsp:cNvSpPr/>
      </dsp:nvSpPr>
      <dsp:spPr>
        <a:xfrm>
          <a:off x="0" y="733083"/>
          <a:ext cx="2161687" cy="2161687"/>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5C66941-31CF-4CFC-B9D6-F4BE81E7EFE4}">
      <dsp:nvSpPr>
        <dsp:cNvPr id="0" name=""/>
        <dsp:cNvSpPr/>
      </dsp:nvSpPr>
      <dsp:spPr>
        <a:xfrm>
          <a:off x="372417" y="1120699"/>
          <a:ext cx="1240312" cy="12403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8DCC94B-4F74-4B86-B673-86E5E3062918}">
      <dsp:nvSpPr>
        <dsp:cNvPr id="0" name=""/>
        <dsp:cNvSpPr/>
      </dsp:nvSpPr>
      <dsp:spPr>
        <a:xfrm>
          <a:off x="682351" y="2932828"/>
          <a:ext cx="4089522" cy="10628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defRPr cap="all"/>
          </a:pPr>
          <a:r>
            <a:rPr lang="en-GB" sz="2000" b="1" i="1" kern="1200" dirty="0">
              <a:solidFill>
                <a:srgbClr val="FFC000"/>
              </a:solidFill>
            </a:rPr>
            <a:t>Registering for Google Business is one of the most essential steps when opening an online business</a:t>
          </a:r>
          <a:r>
            <a:rPr lang="en-GB" sz="1500" b="1" i="1" kern="1200" dirty="0"/>
            <a:t>.</a:t>
          </a:r>
          <a:endParaRPr lang="en-US" sz="1500" kern="1200" dirty="0"/>
        </a:p>
      </dsp:txBody>
      <dsp:txXfrm>
        <a:off x="682351" y="2932828"/>
        <a:ext cx="4089522" cy="1062825"/>
      </dsp:txXfrm>
    </dsp:sp>
    <dsp:sp modelId="{DD0C5F68-8426-4DBE-B977-6470927B7CE0}">
      <dsp:nvSpPr>
        <dsp:cNvPr id="0" name=""/>
        <dsp:cNvSpPr/>
      </dsp:nvSpPr>
      <dsp:spPr>
        <a:xfrm>
          <a:off x="7456445" y="620610"/>
          <a:ext cx="2161687" cy="2161687"/>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EDFF07B-E09B-434F-B5DF-03E0CE5A5A9C}">
      <dsp:nvSpPr>
        <dsp:cNvPr id="0" name=""/>
        <dsp:cNvSpPr/>
      </dsp:nvSpPr>
      <dsp:spPr>
        <a:xfrm>
          <a:off x="8014810" y="986795"/>
          <a:ext cx="1240312" cy="12403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82C5FBB-FC9C-4DFE-969E-366ABF6F5A7C}">
      <dsp:nvSpPr>
        <dsp:cNvPr id="0" name=""/>
        <dsp:cNvSpPr/>
      </dsp:nvSpPr>
      <dsp:spPr>
        <a:xfrm>
          <a:off x="5392031" y="2932828"/>
          <a:ext cx="3543750" cy="10628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defRPr cap="all"/>
          </a:pPr>
          <a:r>
            <a:rPr lang="en-GB" sz="2000" b="1" i="1" kern="1200" dirty="0">
              <a:solidFill>
                <a:srgbClr val="00B0F0"/>
              </a:solidFill>
            </a:rPr>
            <a:t>Research of use at traffic local keywords, reviews, and submit to directories.</a:t>
          </a:r>
          <a:endParaRPr lang="en-US" sz="2000" b="1" kern="1200" dirty="0">
            <a:solidFill>
              <a:srgbClr val="00B0F0"/>
            </a:solidFill>
          </a:endParaRPr>
        </a:p>
      </dsp:txBody>
      <dsp:txXfrm>
        <a:off x="5392031" y="2932828"/>
        <a:ext cx="3543750" cy="1062825"/>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7">
  <dgm:title val=""/>
  <dgm:desc val=""/>
  <dgm:catLst>
    <dgm:cat type="3D" pri="11700"/>
  </dgm:catLst>
  <dgm:scene3d>
    <a:camera prst="perspectiveLeft" zoom="91000"/>
    <a:lightRig rig="threePt" dir="t">
      <a:rot lat="0" lon="0" rev="20640000"/>
    </a:lightRig>
  </dgm:scene3d>
  <dgm:styleLbl name="node0">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lnNode1">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vennNode1">
    <dgm:scene3d>
      <a:camera prst="orthographicFront"/>
      <a:lightRig rig="threePt" dir="t"/>
    </dgm:scene3d>
    <dgm:sp3d extrusionH="50600" prstMaterial="clear">
      <a:bevelT w="101600" h="80600" prst="relaxedInset"/>
      <a:bevelB w="80600" h="80600" prst="relaxedInset"/>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extrusionH="50600" prstMaterial="metal">
      <a:bevelT w="101600" h="80600" prst="relaxedInset"/>
      <a:bevelB w="80600" h="80600" prst="relaxedInset"/>
    </dgm:sp3d>
    <dgm:txPr/>
    <dgm:style>
      <a:lnRef idx="1">
        <a:scrgbClr r="0" g="0" b="0"/>
      </a:lnRef>
      <a:fillRef idx="1">
        <a:scrgbClr r="0" g="0" b="0"/>
      </a:fillRef>
      <a:effectRef idx="1">
        <a:scrgbClr r="0" g="0" b="0"/>
      </a:effectRef>
      <a:fontRef idx="minor">
        <a:schemeClr val="dk1"/>
      </a:fontRef>
    </dgm:style>
  </dgm:styleLbl>
  <dgm:styleLbl name="node1">
    <dgm:scene3d>
      <a:camera prst="orthographicFront"/>
      <a:lightRig rig="threePt" dir="t"/>
    </dgm:scene3d>
    <dgm:sp3d extrusionH="50600" prstMaterial="metal">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node2">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node3">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node4">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fgImgPlace1">
    <dgm:scene3d>
      <a:camera prst="orthographicFront"/>
      <a:lightRig rig="threePt" dir="t"/>
    </dgm:scene3d>
    <dgm:sp3d z="57200" extrusionH="10600" prstMaterial="plastic">
      <a:bevelT w="101600" h="8600" prst="relaxedInset"/>
      <a:bevelB w="8600" h="8600" prst="relaxedInset"/>
    </dgm:sp3d>
    <dgm:txPr/>
    <dgm:style>
      <a:lnRef idx="0">
        <a:scrgbClr r="0" g="0" b="0"/>
      </a:lnRef>
      <a:fillRef idx="1">
        <a:scrgbClr r="0" g="0" b="0"/>
      </a:fillRef>
      <a:effectRef idx="1">
        <a:scrgbClr r="0" g="0" b="0"/>
      </a:effectRef>
      <a:fontRef idx="minor"/>
    </dgm:style>
  </dgm:styleLbl>
  <dgm:styleLbl name="alignImgPlace1">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dgm:style>
  </dgm:styleLbl>
  <dgm:styleLbl name="bgImgPlace1">
    <dgm:scene3d>
      <a:camera prst="orthographicFront"/>
      <a:lightRig rig="threePt" dir="t"/>
    </dgm:scene3d>
    <dgm:sp3d z="-211800" extrusionH="10600" prstMaterial="plastic">
      <a:bevelT w="101600" h="8600" prst="relaxedInset"/>
      <a:bevelB w="8600" h="8600" prst="relaxedInset"/>
    </dgm:sp3d>
    <dgm:txPr/>
    <dgm:style>
      <a:lnRef idx="0">
        <a:scrgbClr r="0" g="0" b="0"/>
      </a:lnRef>
      <a:fillRef idx="1">
        <a:scrgbClr r="0" g="0" b="0"/>
      </a:fillRef>
      <a:effectRef idx="1">
        <a:scrgbClr r="0" g="0" b="0"/>
      </a:effectRef>
      <a:fontRef idx="minor"/>
    </dgm:style>
  </dgm:styleLbl>
  <dgm:styleLbl name="sibTrans2D1">
    <dgm:scene3d>
      <a:camera prst="orthographicFront"/>
      <a:lightRig rig="threePt" dir="t"/>
    </dgm:scene3d>
    <dgm:sp3d z="-110000">
      <a:bevelT w="40600" h="20600" prst="relaxedInset"/>
    </dgm:sp3d>
    <dgm:txPr/>
    <dgm:style>
      <a:lnRef idx="0">
        <a:scrgbClr r="0" g="0" b="0"/>
      </a:lnRef>
      <a:fillRef idx="1">
        <a:scrgbClr r="0" g="0" b="0"/>
      </a:fillRef>
      <a:effectRef idx="2">
        <a:scrgbClr r="0" g="0" b="0"/>
      </a:effectRef>
      <a:fontRef idx="minor"/>
    </dgm:style>
  </dgm:styleLbl>
  <dgm:styleLbl name="fgSibTrans2D1">
    <dgm:scene3d>
      <a:camera prst="orthographicFront"/>
      <a:lightRig rig="threePt" dir="t"/>
    </dgm:scene3d>
    <dgm:sp3d z="10600">
      <a:bevelT w="40600" h="20600" prst="relaxedInset"/>
    </dgm:sp3d>
    <dgm:txPr/>
    <dgm:style>
      <a:lnRef idx="0">
        <a:scrgbClr r="0" g="0" b="0"/>
      </a:lnRef>
      <a:fillRef idx="1">
        <a:scrgbClr r="0" g="0" b="0"/>
      </a:fillRef>
      <a:effectRef idx="2">
        <a:scrgbClr r="0" g="0" b="0"/>
      </a:effectRef>
      <a:fontRef idx="minor"/>
    </dgm:style>
  </dgm:styleLbl>
  <dgm:styleLbl name="bgSibTrans2D1">
    <dgm:scene3d>
      <a:camera prst="orthographicFront"/>
      <a:lightRig rig="threePt" dir="t"/>
    </dgm:scene3d>
    <dgm:sp3d z="-211800">
      <a:bevelT w="40600" h="20600" prst="relaxedInset"/>
    </dgm:sp3d>
    <dgm:txPr/>
    <dgm:style>
      <a:lnRef idx="0">
        <a:scrgbClr r="0" g="0" b="0"/>
      </a:lnRef>
      <a:fillRef idx="1">
        <a:scrgbClr r="0" g="0" b="0"/>
      </a:fillRef>
      <a:effectRef idx="2">
        <a:scrgbClr r="0" g="0" b="0"/>
      </a:effectRef>
      <a:fontRef idx="minor"/>
    </dgm:style>
  </dgm:styleLbl>
  <dgm:styleLbl name="sibTrans1D1">
    <dgm:scene3d>
      <a:camera prst="orthographicFront"/>
      <a:lightRig rig="threePt" dir="t"/>
    </dgm:scene3d>
    <dgm:sp3d z="-110000"/>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0000"/>
    <dgm:txPr/>
    <dgm:style>
      <a:lnRef idx="1">
        <a:scrgbClr r="0" g="0" b="0"/>
      </a:lnRef>
      <a:fillRef idx="1">
        <a:scrgbClr r="0" g="0" b="0"/>
      </a:fillRef>
      <a:effectRef idx="0">
        <a:scrgbClr r="0" g="0" b="0"/>
      </a:effectRef>
      <a:fontRef idx="minor"/>
    </dgm:style>
  </dgm:styleLbl>
  <dgm:styleLbl name="asst0">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1">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2">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3">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4">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parChTrans2D1">
    <dgm:scene3d>
      <a:camera prst="orthographicFront"/>
      <a:lightRig rig="threePt" dir="t"/>
    </dgm:scene3d>
    <dgm:sp3d z="-110000">
      <a:bevelT w="40600" h="20600" prst="relaxedInset"/>
    </dgm:sp3d>
    <dgm:txPr/>
    <dgm:style>
      <a:lnRef idx="0">
        <a:scrgbClr r="0" g="0" b="0"/>
      </a:lnRef>
      <a:fillRef idx="1">
        <a:scrgbClr r="0" g="0" b="0"/>
      </a:fillRef>
      <a:effectRef idx="0">
        <a:scrgbClr r="0" g="0" b="0"/>
      </a:effectRef>
      <a:fontRef idx="minor"/>
    </dgm:style>
  </dgm:styleLbl>
  <dgm:styleLbl name="parChTrans2D2">
    <dgm:scene3d>
      <a:camera prst="orthographicFront"/>
      <a:lightRig rig="threePt" dir="t"/>
    </dgm:scene3d>
    <dgm:sp3d z="-110000">
      <a:bevelT w="40600" h="20600" prst="relaxedInset"/>
    </dgm:sp3d>
    <dgm:txPr/>
    <dgm:style>
      <a:lnRef idx="0">
        <a:scrgbClr r="0" g="0" b="0"/>
      </a:lnRef>
      <a:fillRef idx="1">
        <a:scrgbClr r="0" g="0" b="0"/>
      </a:fillRef>
      <a:effectRef idx="0">
        <a:scrgbClr r="0" g="0" b="0"/>
      </a:effectRef>
      <a:fontRef idx="minor"/>
    </dgm:style>
  </dgm:styleLbl>
  <dgm:styleLbl name="parChTrans2D3">
    <dgm:scene3d>
      <a:camera prst="orthographicFront"/>
      <a:lightRig rig="threePt" dir="t"/>
    </dgm:scene3d>
    <dgm:sp3d z="-110000"/>
    <dgm:txPr/>
    <dgm:style>
      <a:lnRef idx="0">
        <a:scrgbClr r="0" g="0" b="0"/>
      </a:lnRef>
      <a:fillRef idx="1">
        <a:scrgbClr r="0" g="0" b="0"/>
      </a:fillRef>
      <a:effectRef idx="0">
        <a:scrgbClr r="0" g="0" b="0"/>
      </a:effectRef>
      <a:fontRef idx="minor"/>
    </dgm:style>
  </dgm:styleLbl>
  <dgm:styleLbl name="parChTrans2D4">
    <dgm:scene3d>
      <a:camera prst="orthographicFront"/>
      <a:lightRig rig="threePt" dir="t"/>
    </dgm:scene3d>
    <dgm:sp3d z="-110000"/>
    <dgm:txPr/>
    <dgm:style>
      <a:lnRef idx="0">
        <a:scrgbClr r="0" g="0" b="0"/>
      </a:lnRef>
      <a:fillRef idx="1">
        <a:scrgbClr r="0" g="0" b="0"/>
      </a:fillRef>
      <a:effectRef idx="0">
        <a:scrgbClr r="0" g="0" b="0"/>
      </a:effectRef>
      <a:fontRef idx="minor"/>
    </dgm:style>
  </dgm:styleLbl>
  <dgm:styleLbl name="parChTrans1D1">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161800" extrusionH="10600" prstMaterial="matte">
      <a:bevelT w="90600" h="18600" prst="softRound"/>
      <a:bevelB w="48600" h="8600" prst="relaxedInset"/>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extrusionH="50600">
      <a:bevelT w="101600" h="80600"/>
      <a:bevelB w="80600" h="80600"/>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extrusionH="50600">
      <a:bevelT w="101600" h="80600"/>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z="-161800" extrusionH="10600" prstMaterial="matte">
      <a:bevelT w="90600" h="18600" prst="softRound"/>
      <a:bevelB w="48600" h="8600" prst="relaxedInset"/>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z="57200" extrusionH="600" contourW="3000">
      <a:bevelT w="48600" h="18600" prst="relaxedInset"/>
      <a:bevelB w="48600" h="8600" prst="relaxedInset"/>
    </dgm:sp3d>
    <dgm:txPr/>
    <dgm:style>
      <a:lnRef idx="0">
        <a:scrgbClr r="0" g="0" b="0"/>
      </a:lnRef>
      <a:fillRef idx="1">
        <a:scrgbClr r="0" g="0" b="0"/>
      </a:fillRef>
      <a:effectRef idx="0">
        <a:scrgbClr r="0" g="0" b="0"/>
      </a:effectRef>
      <a:fontRef idx="minor"/>
    </dgm:style>
  </dgm:styleLbl>
  <dgm:styleLbl name="solidAlignAcc1">
    <dgm:scene3d>
      <a:camera prst="orthographicFront"/>
      <a:lightRig rig="threePt" dir="t"/>
    </dgm:scene3d>
    <dgm:sp3d extrusionH="50600" contourW="3000">
      <a:bevelT w="101600" h="80600" prst="relaxedInset"/>
      <a:bevelB w="80600" h="80600" prst="relaxedInset"/>
    </dgm:sp3d>
    <dgm:txPr/>
    <dgm:style>
      <a:lnRef idx="0">
        <a:scrgbClr r="0" g="0" b="0"/>
      </a:lnRef>
      <a:fillRef idx="1">
        <a:scrgbClr r="0" g="0" b="0"/>
      </a:fillRef>
      <a:effectRef idx="0">
        <a:scrgbClr r="0" g="0" b="0"/>
      </a:effectRef>
      <a:fontRef idx="minor"/>
    </dgm:style>
  </dgm:styleLbl>
  <dgm:styleLbl name="solidBgAcc1">
    <dgm:scene3d>
      <a:camera prst="orthographicFront"/>
      <a:lightRig rig="threePt" dir="t"/>
    </dgm:scene3d>
    <dgm:sp3d z="-161800" extrusionH="10600" contourW="3000">
      <a:bevelT w="48600" h="8600" prst="softRound"/>
      <a:bevelB w="48600" h="8600" prst="relaxedInset"/>
    </dgm:sp3d>
    <dgm:txPr/>
    <dgm:style>
      <a:lnRef idx="0">
        <a:scrgbClr r="0" g="0" b="0"/>
      </a:lnRef>
      <a:fillRef idx="1">
        <a:scrgbClr r="0" g="0" b="0"/>
      </a:fillRef>
      <a:effectRef idx="0">
        <a:scrgbClr r="0" g="0" b="0"/>
      </a:effectRef>
      <a:fontRef idx="minor"/>
    </dgm:style>
  </dgm:styleLbl>
  <dgm:styleLbl name="fgAccFollowNode1">
    <dgm:scene3d>
      <a:camera prst="orthographicFront"/>
      <a:lightRig rig="threePt" dir="t"/>
    </dgm:scene3d>
    <dgm:sp3d z="57200" extrusionH="600" contourW="3000">
      <a:bevelT w="48600" h="18600" prst="relaxedInset"/>
      <a:bevelB w="48600" h="8600" prst="relaxedInset"/>
    </dgm:sp3d>
    <dgm:txPr/>
    <dgm:style>
      <a:lnRef idx="0">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50600" contourW="3000">
      <a:bevelT w="101600" h="80600" prst="relaxedInset"/>
      <a:bevelB w="80600" h="80600" prst="relaxedInset"/>
    </dgm:sp3d>
    <dgm:txPr/>
    <dgm:style>
      <a:lnRef idx="0">
        <a:scrgbClr r="0" g="0" b="0"/>
      </a:lnRef>
      <a:fillRef idx="1">
        <a:scrgbClr r="0" g="0" b="0"/>
      </a:fillRef>
      <a:effectRef idx="0">
        <a:scrgbClr r="0" g="0" b="0"/>
      </a:effectRef>
      <a:fontRef idx="minor"/>
    </dgm:style>
  </dgm:styleLbl>
  <dgm:styleLbl name="bgAccFollowNode1">
    <dgm:scene3d>
      <a:camera prst="orthographicFront"/>
      <a:lightRig rig="threePt" dir="t"/>
    </dgm:scene3d>
    <dgm:sp3d z="-161800" extrusionH="10600" contourW="3000">
      <a:bevelT w="48600" h="8600" prst="relaxedInset"/>
      <a:bevelB w="48600" h="8600" prst="relaxedInset"/>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161800" extrusionH="600" contourW="3000">
      <a:bevelT w="48600" h="18600" prst="relaxedInset"/>
      <a:bevelB w="48600" h="8600" prst="relaxedInset"/>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extrusionH="50600">
      <a:bevelT w="80600" h="80600" prst="relaxedInset"/>
      <a:bevelB w="80600" h="80600" prst="relaxedInset"/>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7200" extrusionH="600" contourW="3000" prstMaterial="plastic">
      <a:bevelT w="80600" h="18600" prst="relaxedInset"/>
      <a:bevelB w="80600" h="8600" prst="relaxedInset"/>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4164129-9B83-47B1-B6D0-2B623A6F0315}" type="datetimeFigureOut">
              <a:rPr lang="en-GB" smtClean="0"/>
              <a:t>19/12/2025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C3FE53B-3AAE-4FEA-9E95-9CF8726B783C}" type="slidenum">
              <a:rPr lang="en-GB" smtClean="0"/>
              <a:t>‹#›</a:t>
            </a:fld>
            <a:endParaRPr lang="en-GB"/>
          </a:p>
        </p:txBody>
      </p:sp>
    </p:spTree>
    <p:extLst>
      <p:ext uri="{BB962C8B-B14F-4D97-AF65-F5344CB8AC3E}">
        <p14:creationId xmlns:p14="http://schemas.microsoft.com/office/powerpoint/2010/main" val="28873376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C3FE53B-3AAE-4FEA-9E95-9CF8726B783C}" type="slidenum">
              <a:rPr lang="en-GB" smtClean="0"/>
              <a:t>3</a:t>
            </a:fld>
            <a:endParaRPr lang="en-GB"/>
          </a:p>
        </p:txBody>
      </p:sp>
    </p:spTree>
    <p:extLst>
      <p:ext uri="{BB962C8B-B14F-4D97-AF65-F5344CB8AC3E}">
        <p14:creationId xmlns:p14="http://schemas.microsoft.com/office/powerpoint/2010/main" val="24632047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C3FE53B-3AAE-4FEA-9E95-9CF8726B783C}" type="slidenum">
              <a:rPr lang="en-GB" smtClean="0"/>
              <a:t>28</a:t>
            </a:fld>
            <a:endParaRPr lang="en-GB"/>
          </a:p>
        </p:txBody>
      </p:sp>
    </p:spTree>
    <p:extLst>
      <p:ext uri="{BB962C8B-B14F-4D97-AF65-F5344CB8AC3E}">
        <p14:creationId xmlns:p14="http://schemas.microsoft.com/office/powerpoint/2010/main" val="29458241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C3FE53B-3AAE-4FEA-9E95-9CF8726B783C}" type="slidenum">
              <a:rPr lang="en-GB" smtClean="0"/>
              <a:t>29</a:t>
            </a:fld>
            <a:endParaRPr lang="en-GB"/>
          </a:p>
        </p:txBody>
      </p:sp>
    </p:spTree>
    <p:extLst>
      <p:ext uri="{BB962C8B-B14F-4D97-AF65-F5344CB8AC3E}">
        <p14:creationId xmlns:p14="http://schemas.microsoft.com/office/powerpoint/2010/main" val="36078104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C3FE53B-3AAE-4FEA-9E95-9CF8726B783C}" type="slidenum">
              <a:rPr lang="en-GB" smtClean="0"/>
              <a:t>30</a:t>
            </a:fld>
            <a:endParaRPr lang="en-GB"/>
          </a:p>
        </p:txBody>
      </p:sp>
    </p:spTree>
    <p:extLst>
      <p:ext uri="{BB962C8B-B14F-4D97-AF65-F5344CB8AC3E}">
        <p14:creationId xmlns:p14="http://schemas.microsoft.com/office/powerpoint/2010/main" val="39589861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8" name="Rectangle 7"/>
          <p:cNvSpPr/>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2611808" y="3428998"/>
            <a:ext cx="5518066" cy="2268559"/>
          </a:xfrm>
        </p:spPr>
        <p:txBody>
          <a:bodyPr anchor="t">
            <a:normAutofit/>
          </a:bodyPr>
          <a:lstStyle>
            <a:lvl1pPr algn="r">
              <a:defRPr sz="6000"/>
            </a:lvl1pPr>
          </a:lstStyle>
          <a:p>
            <a:r>
              <a:rPr lang="en-GB"/>
              <a:t>Click to edit Master title style</a:t>
            </a:r>
            <a:endParaRPr lang="en-US" dirty="0"/>
          </a:p>
        </p:txBody>
      </p:sp>
      <p:sp>
        <p:nvSpPr>
          <p:cNvPr id="3" name="Subtitle 2"/>
          <p:cNvSpPr>
            <a:spLocks noGrp="1"/>
          </p:cNvSpPr>
          <p:nvPr>
            <p:ph type="subTitle" idx="1"/>
          </p:nvPr>
        </p:nvSpPr>
        <p:spPr>
          <a:xfrm>
            <a:off x="2772274" y="2268786"/>
            <a:ext cx="5357600" cy="1160213"/>
          </a:xfrm>
        </p:spPr>
        <p:txBody>
          <a:bodyPr tIns="0" anchor="b">
            <a:normAutofit/>
          </a:bodyPr>
          <a:lstStyle>
            <a:lvl1pPr marL="0" indent="0" algn="r">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C128FA71-3A18-48C0-980F-4B68F7F63042}" type="datetime1">
              <a:rPr lang="en-US" smtClean="0"/>
              <a:t>12/19/2025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rIns="45720"/>
          <a:lstStyle/>
          <a:p>
            <a:fld id="{CC057153-B650-4DEB-B370-79DDCFDCE934}" type="slidenum">
              <a:rPr lang="en-US" smtClean="0"/>
              <a:t>‹#›</a:t>
            </a:fld>
            <a:endParaRPr lang="en-US"/>
          </a:p>
        </p:txBody>
      </p:sp>
      <p:sp>
        <p:nvSpPr>
          <p:cNvPr id="13" name="TextBox 12"/>
          <p:cNvSpPr txBox="1"/>
          <p:nvPr/>
        </p:nvSpPr>
        <p:spPr>
          <a:xfrm>
            <a:off x="2191282" y="3262852"/>
            <a:ext cx="415636" cy="461665"/>
          </a:xfrm>
          <a:prstGeom prst="rect">
            <a:avLst/>
          </a:prstGeom>
          <a:noFill/>
        </p:spPr>
        <p:txBody>
          <a:bodyPr wrap="square" rtlCol="0">
            <a:spAutoFit/>
          </a:bodyPr>
          <a:lstStyle/>
          <a:p>
            <a:pPr algn="r"/>
            <a:r>
              <a:rPr lang="en-US" sz="2400" dirty="0">
                <a:solidFill>
                  <a:schemeClr val="accent6"/>
                </a:solidFill>
                <a:latin typeface="Wingdings 3" panose="05040102010807070707" pitchFamily="18" charset="2"/>
              </a:rPr>
              <a:t>z</a:t>
            </a:r>
            <a:endParaRPr lang="en-US" sz="24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3605383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9" name="Rectangle 2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9" name="Rectangle 8"/>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1C1210E-201E-4473-82AC-2466F5386C38}" type="datetime1">
              <a:rPr lang="en-US" smtClean="0"/>
              <a:t>12/19/2025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
        <p:nvSpPr>
          <p:cNvPr id="7" name="TextBox 6"/>
          <p:cNvSpPr txBox="1"/>
          <p:nvPr/>
        </p:nvSpPr>
        <p:spPr>
          <a:xfrm>
            <a:off x="2194943"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20997664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4" name="Rectangle 2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TextBox 10"/>
          <p:cNvSpPr txBox="1"/>
          <p:nvPr/>
        </p:nvSpPr>
        <p:spPr>
          <a:xfrm>
            <a:off x="2191843" y="296258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3147254"/>
            <a:ext cx="7956560" cy="1424746"/>
          </a:xfrm>
        </p:spPr>
        <p:txBody>
          <a:bodyPr anchor="t">
            <a:normAutofit/>
          </a:bodyPr>
          <a:lstStyle>
            <a:lvl1pPr algn="r">
              <a:defRPr sz="3200"/>
            </a:lvl1pPr>
          </a:lstStyle>
          <a:p>
            <a:r>
              <a:rPr lang="en-GB"/>
              <a:t>Click to edit Master title style</a:t>
            </a:r>
            <a:endParaRPr lang="en-US" dirty="0"/>
          </a:p>
        </p:txBody>
      </p:sp>
      <p:sp>
        <p:nvSpPr>
          <p:cNvPr id="3" name="Text Placeholder 2"/>
          <p:cNvSpPr>
            <a:spLocks noGrp="1"/>
          </p:cNvSpPr>
          <p:nvPr>
            <p:ph type="body" idx="1"/>
          </p:nvPr>
        </p:nvSpPr>
        <p:spPr>
          <a:xfrm>
            <a:off x="2773968" y="2268786"/>
            <a:ext cx="7791931" cy="878468"/>
          </a:xfrm>
        </p:spPr>
        <p:txBody>
          <a:bodyPr tIns="0" anchor="b">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01EA198-6CAB-4B8F-B93F-1F9C8C4B6CE7}" type="datetime1">
              <a:rPr lang="en-US" smtClean="0"/>
              <a:t>12/19/2025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5201904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6" name="Rectangle 25"/>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609873" y="805817"/>
            <a:ext cx="7950984" cy="10817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2605374" y="2052116"/>
            <a:ext cx="3891960" cy="399782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666636" y="2052114"/>
            <a:ext cx="3894222" cy="399782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CA06041F-4525-44D5-AA4F-332294BF1F56}" type="datetime1">
              <a:rPr lang="en-US" smtClean="0"/>
              <a:t>12/19/2025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CC057153-B650-4DEB-B370-79DDCFDCE934}" type="slidenum">
              <a:rPr lang="en-US" smtClean="0"/>
              <a:t>‹#›</a:t>
            </a:fld>
            <a:endParaRPr lang="en-US"/>
          </a:p>
        </p:txBody>
      </p:sp>
      <p:sp>
        <p:nvSpPr>
          <p:cNvPr id="10" name="TextBox 9"/>
          <p:cNvSpPr txBox="1"/>
          <p:nvPr/>
        </p:nvSpPr>
        <p:spPr>
          <a:xfrm>
            <a:off x="2196172" y="641223"/>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40478102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0" name="Rectangle 19"/>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TextBox 11"/>
          <p:cNvSpPr txBox="1"/>
          <p:nvPr/>
        </p:nvSpPr>
        <p:spPr>
          <a:xfrm>
            <a:off x="2193650" y="636424"/>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805818"/>
            <a:ext cx="7956560" cy="1078348"/>
          </a:xfrm>
        </p:spPr>
        <p:txBody>
          <a:bodyPr/>
          <a:lstStyle/>
          <a:p>
            <a:r>
              <a:rPr lang="en-GB"/>
              <a:t>Click to edit Master title style</a:t>
            </a:r>
            <a:endParaRPr lang="en-US" dirty="0"/>
          </a:p>
        </p:txBody>
      </p:sp>
      <p:sp>
        <p:nvSpPr>
          <p:cNvPr id="3" name="Text Placeholder 2"/>
          <p:cNvSpPr>
            <a:spLocks noGrp="1"/>
          </p:cNvSpPr>
          <p:nvPr>
            <p:ph type="body" idx="1"/>
          </p:nvPr>
        </p:nvSpPr>
        <p:spPr>
          <a:xfrm>
            <a:off x="2609285" y="2052115"/>
            <a:ext cx="3896467"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2609285" y="2851331"/>
            <a:ext cx="3893623" cy="307143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666634" y="2052115"/>
            <a:ext cx="3899798"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666635" y="2851331"/>
            <a:ext cx="3899798" cy="307143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F9557091-BBDF-4EB9-BA6B-2BB67AC4FC0F}" type="datetime1">
              <a:rPr lang="en-US" smtClean="0"/>
              <a:t>12/19/2025</a:t>
            </a:fld>
            <a:endParaRPr 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1580657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3" name="Rectangle 12"/>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2D6B226B-77A6-410C-9796-083F278E0125}" type="datetime1">
              <a:rPr lang="en-US" smtClean="0"/>
              <a:t>12/19/2025</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CC057153-B650-4DEB-B370-79DDCFDCE934}" type="slidenum">
              <a:rPr lang="en-US" smtClean="0"/>
              <a:t>‹#›</a:t>
            </a:fld>
            <a:endParaRPr lang="en-US"/>
          </a:p>
        </p:txBody>
      </p:sp>
      <p:sp>
        <p:nvSpPr>
          <p:cNvPr id="8" name="TextBox 7"/>
          <p:cNvSpPr txBox="1"/>
          <p:nvPr/>
        </p:nvSpPr>
        <p:spPr>
          <a:xfrm>
            <a:off x="2196172" y="64122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6693249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2" name="Rectangle 11"/>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3" name="Rectangle 12"/>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Date Placeholder 1"/>
          <p:cNvSpPr>
            <a:spLocks noGrp="1"/>
          </p:cNvSpPr>
          <p:nvPr>
            <p:ph type="dt" sz="half" idx="10"/>
          </p:nvPr>
        </p:nvSpPr>
        <p:spPr/>
        <p:txBody>
          <a:bodyPr/>
          <a:lstStyle/>
          <a:p>
            <a:fld id="{A23A578B-D289-4C40-8593-3D356C49DA58}" type="datetime1">
              <a:rPr lang="en-US" smtClean="0"/>
              <a:t>12/19/2025</a:t>
            </a:fld>
            <a:endParaRPr lang="en-US"/>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9216386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5" name="Rectangle 2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6" name="Rectangle 2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0" name="TextBox 9"/>
          <p:cNvSpPr txBox="1"/>
          <p:nvPr/>
        </p:nvSpPr>
        <p:spPr>
          <a:xfrm>
            <a:off x="1554154"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0323" y="1282451"/>
            <a:ext cx="2664361" cy="1903241"/>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5120154" y="805818"/>
            <a:ext cx="5446278" cy="52441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970322" y="3186154"/>
            <a:ext cx="2664361" cy="2386397"/>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13DFAE3-14DB-48A7-A80F-80DDB072CE3D}" type="datetime1">
              <a:rPr lang="en-US" smtClean="0"/>
              <a:t>12/19/2025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4123818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9" name="Rectangle 1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6747062" y="3229"/>
            <a:ext cx="4629734" cy="6858000"/>
          </a:xfrm>
          <a:solidFill>
            <a:schemeClr val="tx1">
              <a:alpha val="10000"/>
            </a:schemeClr>
          </a:solidFill>
          <a:ln w="9525" cap="sq">
            <a:noFill/>
            <a:miter lim="800000"/>
          </a:ln>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10" name="TextBox 9"/>
          <p:cNvSpPr txBox="1"/>
          <p:nvPr/>
        </p:nvSpPr>
        <p:spPr>
          <a:xfrm>
            <a:off x="1554686"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1241" y="1282452"/>
            <a:ext cx="3970986" cy="1900473"/>
          </a:xfrm>
        </p:spPr>
        <p:txBody>
          <a:bodyPr anchor="b">
            <a:normAutofit/>
          </a:bodyPr>
          <a:lstStyle>
            <a:lvl1pPr algn="l">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1970322" y="3182928"/>
            <a:ext cx="3971874" cy="2386394"/>
          </a:xfrm>
        </p:spPr>
        <p:txBody>
          <a:bodyPr>
            <a:normAutofit/>
          </a:bodyPr>
          <a:lstStyle>
            <a:lvl1pPr marL="0" indent="0" algn="l">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92C5EAEF-6478-4102-8F5D-A5FE9FC97ACB}" type="datetime1">
              <a:rPr lang="en-US" smtClean="0"/>
              <a:t>12/19/2025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2957690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4" name="Rectangle 1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a:off x="2194236"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11808" y="808056"/>
            <a:ext cx="7954091" cy="1077229"/>
          </a:xfrm>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104EDB3-C0E8-45F8-9E1D-1B6C8D1880C0}" type="datetime1">
              <a:rPr lang="en-US" smtClean="0"/>
              <a:t>12/19/2025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0349978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5" name="Rectangle 1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rot="5400000">
            <a:off x="10337141" y="416061"/>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Vertical Title 1"/>
          <p:cNvSpPr>
            <a:spLocks noGrp="1"/>
          </p:cNvSpPr>
          <p:nvPr>
            <p:ph type="title" orient="vert"/>
          </p:nvPr>
        </p:nvSpPr>
        <p:spPr>
          <a:xfrm>
            <a:off x="9239380" y="805818"/>
            <a:ext cx="1326519" cy="5244126"/>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2608751" y="970410"/>
            <a:ext cx="6466903" cy="507953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CF0EC4B-54ED-4041-B552-9BA760FA3DBA}" type="datetime1">
              <a:rPr lang="en-US" smtClean="0"/>
              <a:t>12/19/2025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3250000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lumMod val="75000"/>
              </a:schemeClr>
            </a:gs>
            <a:gs pos="74000">
              <a:schemeClr val="accent1">
                <a:lumMod val="60000"/>
                <a:lumOff val="40000"/>
              </a:schemeClr>
            </a:gs>
            <a:gs pos="83000">
              <a:schemeClr val="accent2">
                <a:lumMod val="50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pic>
        <p:nvPicPr>
          <p:cNvPr id="18" name="Picture 17"/>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5" name="Picture 14"/>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8" name="Rectangle 7"/>
          <p:cNvSpPr/>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2611808" y="808056"/>
            <a:ext cx="7958331" cy="1077229"/>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2773599" y="2052116"/>
            <a:ext cx="7796540" cy="399782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rot="5400000">
            <a:off x="-810065" y="5270604"/>
            <a:ext cx="2662729" cy="182880"/>
          </a:xfrm>
          <a:prstGeom prst="rect">
            <a:avLst/>
          </a:prstGeom>
        </p:spPr>
        <p:txBody>
          <a:bodyPr vert="horz" lIns="91440" tIns="18288" rIns="91440" bIns="45720" rtlCol="0" anchor="t"/>
          <a:lstStyle>
            <a:lvl1pPr algn="r">
              <a:defRPr sz="800">
                <a:solidFill>
                  <a:schemeClr val="tx1">
                    <a:tint val="75000"/>
                  </a:schemeClr>
                </a:solidFill>
                <a:latin typeface="+mn-lt"/>
              </a:defRPr>
            </a:lvl1pPr>
          </a:lstStyle>
          <a:p>
            <a:fld id="{67F45AC6-C491-4585-A584-9CE2AF7D5500}" type="datetime1">
              <a:rPr lang="en-US" smtClean="0"/>
              <a:t>12/19/2025</a:t>
            </a:fld>
            <a:endParaRPr lang="en-US"/>
          </a:p>
        </p:txBody>
      </p:sp>
      <p:sp>
        <p:nvSpPr>
          <p:cNvPr id="5" name="Footer Placeholder 4"/>
          <p:cNvSpPr>
            <a:spLocks noGrp="1"/>
          </p:cNvSpPr>
          <p:nvPr>
            <p:ph type="ftr" sz="quarter" idx="3"/>
          </p:nvPr>
        </p:nvSpPr>
        <p:spPr>
          <a:xfrm rot="5400000">
            <a:off x="-2237130" y="3661144"/>
            <a:ext cx="5885352" cy="179176"/>
          </a:xfrm>
          <a:prstGeom prst="rect">
            <a:avLst/>
          </a:prstGeom>
        </p:spPr>
        <p:txBody>
          <a:bodyPr vert="horz" lIns="91440" tIns="45720" rIns="91440" bIns="18288" rtlCol="0" anchor="b"/>
          <a:lstStyle>
            <a:lvl1pPr algn="r">
              <a:defRPr sz="8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58407" y="164592"/>
            <a:ext cx="636727" cy="322851"/>
          </a:xfrm>
          <a:prstGeom prst="rect">
            <a:avLst/>
          </a:prstGeom>
        </p:spPr>
        <p:txBody>
          <a:bodyPr vert="horz" lIns="91440" tIns="45720" rIns="45720" bIns="45720" rtlCol="0" anchor="ctr"/>
          <a:lstStyle>
            <a:lvl1pPr algn="r">
              <a:defRPr sz="1800">
                <a:solidFill>
                  <a:schemeClr val="tx1">
                    <a:tint val="75000"/>
                  </a:schemeClr>
                </a:solidFill>
              </a:defRPr>
            </a:lvl1pPr>
          </a:lstStyle>
          <a:p>
            <a:fld id="{CC057153-B650-4DEB-B370-79DDCFDCE934}" type="slidenum">
              <a:rPr lang="en-US" smtClean="0"/>
              <a:t>‹#›</a:t>
            </a:fld>
            <a:endParaRPr lang="en-US"/>
          </a:p>
        </p:txBody>
      </p:sp>
      <p:sp>
        <p:nvSpPr>
          <p:cNvPr id="57" name="Rectangle 56"/>
          <p:cNvSpPr/>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4246699435"/>
      </p:ext>
    </p:extLst>
  </p:cSld>
  <p:clrMap bg1="dk1" tx1="lt1" bg2="dk2" tx2="lt2" accent1="accent1" accent2="accent2" accent3="accent3" accent4="accent4" accent5="accent5" accent6="accent6" hlink="hlink" folHlink="folHlink"/>
  <p:sldLayoutIdLst>
    <p:sldLayoutId id="2147483768" r:id="rId1"/>
    <p:sldLayoutId id="2147483769" r:id="rId2"/>
    <p:sldLayoutId id="2147483770" r:id="rId3"/>
    <p:sldLayoutId id="2147483771" r:id="rId4"/>
    <p:sldLayoutId id="2147483772" r:id="rId5"/>
    <p:sldLayoutId id="2147483773" r:id="rId6"/>
    <p:sldLayoutId id="2147483774" r:id="rId7"/>
    <p:sldLayoutId id="2147483775" r:id="rId8"/>
    <p:sldLayoutId id="2147483776" r:id="rId9"/>
    <p:sldLayoutId id="2147483777" r:id="rId10"/>
    <p:sldLayoutId id="2147483778" r:id="rId11"/>
  </p:sldLayoutIdLst>
  <p:hf sldNum="0" hdr="0" ftr="0" dt="0"/>
  <p:txStyles>
    <p:titleStyle>
      <a:lvl1pPr algn="r" defTabSz="914400" rtl="0" eaLnBrk="1" latinLnBrk="0" hangingPunct="1">
        <a:lnSpc>
          <a:spcPct val="90000"/>
        </a:lnSpc>
        <a:spcBef>
          <a:spcPct val="0"/>
        </a:spcBef>
        <a:buNone/>
        <a:defRPr sz="3400" b="0" i="0" kern="1200" cap="none">
          <a:solidFill>
            <a:schemeClr val="tx1"/>
          </a:solidFill>
          <a:effectLst/>
          <a:latin typeface="+mj-lt"/>
          <a:ea typeface="+mj-ea"/>
          <a:cs typeface="+mj-cs"/>
        </a:defRPr>
      </a:lvl1pPr>
    </p:titleStyle>
    <p:bodyStyle>
      <a:lvl1pPr marL="344488" indent="-344488" algn="l" defTabSz="914400" rtl="0" eaLnBrk="1" latinLnBrk="0" hangingPunct="1">
        <a:lnSpc>
          <a:spcPct val="120000"/>
        </a:lnSpc>
        <a:spcBef>
          <a:spcPts val="1000"/>
        </a:spcBef>
        <a:spcAft>
          <a:spcPts val="600"/>
        </a:spcAft>
        <a:buClr>
          <a:schemeClr val="accent6"/>
        </a:buClr>
        <a:buSzPct val="90000"/>
        <a:buFont typeface="Wingdings" panose="05000000000000000000" pitchFamily="2" charset="2"/>
        <a:buChar char="§"/>
        <a:defRPr sz="2000" kern="1200">
          <a:solidFill>
            <a:schemeClr val="tx1"/>
          </a:solidFill>
          <a:effectLst/>
          <a:latin typeface="+mn-lt"/>
          <a:ea typeface="+mn-ea"/>
          <a:cs typeface="+mn-cs"/>
        </a:defRPr>
      </a:lvl1pPr>
      <a:lvl2pPr marL="7953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800" kern="1200">
          <a:solidFill>
            <a:schemeClr val="tx1"/>
          </a:solidFill>
          <a:effectLst/>
          <a:latin typeface="+mn-lt"/>
          <a:ea typeface="+mn-ea"/>
          <a:cs typeface="+mn-cs"/>
        </a:defRPr>
      </a:lvl2pPr>
      <a:lvl3pPr marL="12588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600" kern="1200">
          <a:solidFill>
            <a:schemeClr val="tx1"/>
          </a:solidFill>
          <a:effectLst/>
          <a:latin typeface="+mn-lt"/>
          <a:ea typeface="+mn-ea"/>
          <a:cs typeface="+mn-cs"/>
        </a:defRPr>
      </a:lvl3pPr>
      <a:lvl4pPr marL="17097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400" kern="1200">
          <a:solidFill>
            <a:schemeClr val="tx1"/>
          </a:solidFill>
          <a:effectLst/>
          <a:latin typeface="+mn-lt"/>
          <a:ea typeface="+mn-ea"/>
          <a:cs typeface="+mn-cs"/>
        </a:defRPr>
      </a:lvl4pPr>
      <a:lvl5pPr marL="21732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5pPr>
      <a:lvl6pPr marL="2642616"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6pPr>
      <a:lvl7pPr marL="3108960"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7pPr>
      <a:lvl8pPr marL="3575304"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8pPr>
      <a:lvl9pPr marL="404164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7.jpg"/><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hyperlink" Target="https://pixabay.com/de/spa-entspannen-fensteransicht-853462/" TargetMode="External"/><Relationship Id="rId5" Type="http://schemas.openxmlformats.org/officeDocument/2006/relationships/image" Target="../media/image5.jpg"/><Relationship Id="rId4" Type="http://schemas.openxmlformats.org/officeDocument/2006/relationships/image" Target="../media/image3.png"/><Relationship Id="rId9" Type="http://schemas.openxmlformats.org/officeDocument/2006/relationships/hyperlink" Target="https://www.piqsels.com/es/public-domain-photo-fpheg" TargetMode="External"/></Relationships>
</file>

<file path=ppt/slides/_rels/slide3.xml.rels><?xml version="1.0" encoding="UTF-8" standalone="yes"?>
<Relationships xmlns="http://schemas.openxmlformats.org/package/2006/relationships"><Relationship Id="rId8" Type="http://schemas.openxmlformats.org/officeDocument/2006/relationships/image" Target="../media/image8.png"/><Relationship Id="rId13" Type="http://schemas.openxmlformats.org/officeDocument/2006/relationships/diagramColors" Target="../diagrams/colors2.xml"/><Relationship Id="rId3" Type="http://schemas.openxmlformats.org/officeDocument/2006/relationships/diagramData" Target="../diagrams/data1.xml"/><Relationship Id="rId7" Type="http://schemas.microsoft.com/office/2007/relationships/diagramDrawing" Target="../diagrams/drawing1.xml"/><Relationship Id="rId12" Type="http://schemas.openxmlformats.org/officeDocument/2006/relationships/diagramQuickStyle" Target="../diagrams/quickStyle2.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11" Type="http://schemas.openxmlformats.org/officeDocument/2006/relationships/diagramLayout" Target="../diagrams/layout2.xml"/><Relationship Id="rId5" Type="http://schemas.openxmlformats.org/officeDocument/2006/relationships/diagramQuickStyle" Target="../diagrams/quickStyle1.xml"/><Relationship Id="rId10" Type="http://schemas.openxmlformats.org/officeDocument/2006/relationships/diagramData" Target="../diagrams/data2.xml"/><Relationship Id="rId4" Type="http://schemas.openxmlformats.org/officeDocument/2006/relationships/diagramLayout" Target="../diagrams/layout1.xml"/><Relationship Id="rId9" Type="http://schemas.microsoft.com/office/2007/relationships/hdphoto" Target="../media/hdphoto1.wdp"/><Relationship Id="rId14" Type="http://schemas.microsoft.com/office/2007/relationships/diagramDrawing" Target="../diagrams/drawing2.xml"/></Relationships>
</file>

<file path=ppt/slides/_rels/slide4.xml.rels><?xml version="1.0" encoding="UTF-8" standalone="yes"?>
<Relationships xmlns="http://schemas.openxmlformats.org/package/2006/relationships"><Relationship Id="rId8" Type="http://schemas.openxmlformats.org/officeDocument/2006/relationships/image" Target="../media/image11.png"/><Relationship Id="rId3" Type="http://schemas.microsoft.com/office/2007/relationships/hdphoto" Target="../media/hdphoto2.wdp"/><Relationship Id="rId7" Type="http://schemas.openxmlformats.org/officeDocument/2006/relationships/hyperlink" Target="https://geobrava.wordpress.com/2013/02/08/how-content-creation-is-used-by-savvy-uk-marketers/" TargetMode="External"/><Relationship Id="rId2" Type="http://schemas.openxmlformats.org/officeDocument/2006/relationships/image" Target="../media/image9.png"/><Relationship Id="rId1" Type="http://schemas.openxmlformats.org/officeDocument/2006/relationships/slideLayout" Target="../slideLayouts/slideLayout7.xml"/><Relationship Id="rId6" Type="http://schemas.microsoft.com/office/2007/relationships/hdphoto" Target="../media/hdphoto3.wdp"/><Relationship Id="rId5" Type="http://schemas.openxmlformats.org/officeDocument/2006/relationships/image" Target="../media/image10.png"/><Relationship Id="rId4" Type="http://schemas.openxmlformats.org/officeDocument/2006/relationships/hyperlink" Target="https://tel.yorksj.ac.uk/moodle-course-design/" TargetMode="External"/><Relationship Id="rId9" Type="http://schemas.openxmlformats.org/officeDocument/2006/relationships/hyperlink" Target="https://tr.wikipedia.org/wiki/Google_Chrome_uzant%C4%B1lar%C4%B1"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image" Target="../media/image12.jpg"/><Relationship Id="rId1" Type="http://schemas.openxmlformats.org/officeDocument/2006/relationships/slideLayout" Target="../slideLayouts/slideLayout7.xml"/><Relationship Id="rId6" Type="http://schemas.openxmlformats.org/officeDocument/2006/relationships/image" Target="../media/image16.jpeg"/><Relationship Id="rId5" Type="http://schemas.openxmlformats.org/officeDocument/2006/relationships/image" Target="../media/image15.jpeg"/><Relationship Id="rId4" Type="http://schemas.openxmlformats.org/officeDocument/2006/relationships/image" Target="../media/image14.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7.png"/></Relationships>
</file>

<file path=ppt/slides/_rels/slide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microsoft.com/office/2007/relationships/hdphoto" Target="../media/hdphoto4.wdp"/><Relationship Id="rId2" Type="http://schemas.openxmlformats.org/officeDocument/2006/relationships/image" Target="../media/image18.png"/><Relationship Id="rId1" Type="http://schemas.openxmlformats.org/officeDocument/2006/relationships/slideLayout" Target="../slideLayouts/slideLayout6.xml"/><Relationship Id="rId4" Type="http://schemas.openxmlformats.org/officeDocument/2006/relationships/hyperlink" Target="http://heloisaluz319.wikidot.com/blog:125"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jp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4.png"/><Relationship Id="rId1" Type="http://schemas.openxmlformats.org/officeDocument/2006/relationships/slideLayout" Target="../slideLayouts/slideLayout8.xml"/><Relationship Id="rId4" Type="http://schemas.microsoft.com/office/2007/relationships/hdphoto" Target="../media/hdphoto1.wdp"/></Relationships>
</file>

<file path=ppt/slides/_rels/slide11.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8" Type="http://schemas.openxmlformats.org/officeDocument/2006/relationships/hyperlink" Target="https://cta.ifrs.edu.br/category/acessibilidade-digital/documentos-e-ferramentas/" TargetMode="External"/><Relationship Id="rId3" Type="http://schemas.openxmlformats.org/officeDocument/2006/relationships/image" Target="../media/image2.png"/><Relationship Id="rId7" Type="http://schemas.openxmlformats.org/officeDocument/2006/relationships/image" Target="../media/image24.pn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hyperlink" Target="https://www.jidaikobo.com/archives/34.html" TargetMode="External"/><Relationship Id="rId5" Type="http://schemas.openxmlformats.org/officeDocument/2006/relationships/image" Target="../media/image23.png"/><Relationship Id="rId4" Type="http://schemas.openxmlformats.org/officeDocument/2006/relationships/image" Target="../media/image3.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8" Type="http://schemas.microsoft.com/office/2007/relationships/hdphoto" Target="../media/hdphoto7.wdp"/><Relationship Id="rId13" Type="http://schemas.openxmlformats.org/officeDocument/2006/relationships/image" Target="../media/image31.jpg"/><Relationship Id="rId3" Type="http://schemas.openxmlformats.org/officeDocument/2006/relationships/image" Target="../media/image26.png"/><Relationship Id="rId7" Type="http://schemas.openxmlformats.org/officeDocument/2006/relationships/image" Target="../media/image28.png"/><Relationship Id="rId12" Type="http://schemas.openxmlformats.org/officeDocument/2006/relationships/hyperlink" Target="https://www.e-bezpeci.cz/index.php/rizikove-jevy-spojene-s-online-komunikaci/kybersikana" TargetMode="External"/><Relationship Id="rId2" Type="http://schemas.openxmlformats.org/officeDocument/2006/relationships/image" Target="../media/image25.png"/><Relationship Id="rId1" Type="http://schemas.openxmlformats.org/officeDocument/2006/relationships/slideLayout" Target="../slideLayouts/slideLayout7.xml"/><Relationship Id="rId6" Type="http://schemas.microsoft.com/office/2007/relationships/hdphoto" Target="../media/hdphoto6.wdp"/><Relationship Id="rId11" Type="http://schemas.openxmlformats.org/officeDocument/2006/relationships/image" Target="../media/image30.png"/><Relationship Id="rId5" Type="http://schemas.openxmlformats.org/officeDocument/2006/relationships/image" Target="../media/image27.png"/><Relationship Id="rId10" Type="http://schemas.microsoft.com/office/2007/relationships/hdphoto" Target="../media/hdphoto8.wdp"/><Relationship Id="rId4" Type="http://schemas.microsoft.com/office/2007/relationships/hdphoto" Target="../media/hdphoto5.wdp"/><Relationship Id="rId9" Type="http://schemas.openxmlformats.org/officeDocument/2006/relationships/image" Target="../media/image29.png"/><Relationship Id="rId14" Type="http://schemas.openxmlformats.org/officeDocument/2006/relationships/hyperlink" Target="https://www.tasnimnews.com/en/news/2025/02/14/3257790/tiktok-returns-to-us-app-stores-after-trump-delays-ban-enforcement" TargetMode="External"/></Relationships>
</file>

<file path=ppt/slides/_rels/slide15.xml.rels><?xml version="1.0" encoding="UTF-8" standalone="yes"?>
<Relationships xmlns="http://schemas.openxmlformats.org/package/2006/relationships"><Relationship Id="rId8" Type="http://schemas.microsoft.com/office/2007/relationships/hdphoto" Target="../media/hdphoto10.wdp"/><Relationship Id="rId3" Type="http://schemas.openxmlformats.org/officeDocument/2006/relationships/image" Target="../media/image2.png"/><Relationship Id="rId7" Type="http://schemas.openxmlformats.org/officeDocument/2006/relationships/image" Target="../media/image33.png"/><Relationship Id="rId2" Type="http://schemas.openxmlformats.org/officeDocument/2006/relationships/image" Target="../media/image1.jpeg"/><Relationship Id="rId1" Type="http://schemas.openxmlformats.org/officeDocument/2006/relationships/slideLayout" Target="../slideLayouts/slideLayout7.xml"/><Relationship Id="rId6" Type="http://schemas.microsoft.com/office/2007/relationships/hdphoto" Target="../media/hdphoto9.wdp"/><Relationship Id="rId5" Type="http://schemas.openxmlformats.org/officeDocument/2006/relationships/image" Target="../media/image32.png"/><Relationship Id="rId4" Type="http://schemas.openxmlformats.org/officeDocument/2006/relationships/image" Target="../media/image3.png"/></Relationships>
</file>

<file path=ppt/slides/_rels/slide16.xml.rels><?xml version="1.0" encoding="UTF-8" standalone="yes"?>
<Relationships xmlns="http://schemas.openxmlformats.org/package/2006/relationships"><Relationship Id="rId8" Type="http://schemas.microsoft.com/office/2007/relationships/diagramDrawing" Target="../diagrams/drawing3.xml"/><Relationship Id="rId3" Type="http://schemas.microsoft.com/office/2007/relationships/hdphoto" Target="../media/hdphoto6.wdp"/><Relationship Id="rId7" Type="http://schemas.openxmlformats.org/officeDocument/2006/relationships/diagramColors" Target="../diagrams/colors3.xml"/><Relationship Id="rId2" Type="http://schemas.openxmlformats.org/officeDocument/2006/relationships/image" Target="../media/image27.png"/><Relationship Id="rId1" Type="http://schemas.openxmlformats.org/officeDocument/2006/relationships/slideLayout" Target="../slideLayouts/slideLayout7.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17.xml.rels><?xml version="1.0" encoding="UTF-8" standalone="yes"?>
<Relationships xmlns="http://schemas.openxmlformats.org/package/2006/relationships"><Relationship Id="rId3" Type="http://schemas.openxmlformats.org/officeDocument/2006/relationships/hyperlink" Target="https://pixabay.com/en/email-icon-marketing-information-1345971/" TargetMode="External"/><Relationship Id="rId2" Type="http://schemas.openxmlformats.org/officeDocument/2006/relationships/image" Target="../media/image42.png"/><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8" Type="http://schemas.openxmlformats.org/officeDocument/2006/relationships/image" Target="../media/image45.png"/><Relationship Id="rId3" Type="http://schemas.openxmlformats.org/officeDocument/2006/relationships/image" Target="../media/image3.png"/><Relationship Id="rId7" Type="http://schemas.openxmlformats.org/officeDocument/2006/relationships/hyperlink" Target="https://www.wired.it/mobile/app/2019/04/08/whatsapp-business-iphone-android-come-funziona/" TargetMode="External"/><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image" Target="../media/image44.jpg"/><Relationship Id="rId5" Type="http://schemas.microsoft.com/office/2007/relationships/hdphoto" Target="../media/hdphoto11.wdp"/><Relationship Id="rId4" Type="http://schemas.openxmlformats.org/officeDocument/2006/relationships/image" Target="../media/image43.png"/><Relationship Id="rId9" Type="http://schemas.openxmlformats.org/officeDocument/2006/relationships/hyperlink" Target="https://www.comovenderpelainternet.net.br/2018/09/como-vender-pela-internet-sem-ter-uma-loja-virtual.html" TargetMode="External"/></Relationships>
</file>

<file path=ppt/slides/_rels/slide19.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48.svg"/><Relationship Id="rId2" Type="http://schemas.openxmlformats.org/officeDocument/2006/relationships/image" Target="../media/image47.png"/><Relationship Id="rId1" Type="http://schemas.openxmlformats.org/officeDocument/2006/relationships/slideLayout" Target="../slideLayouts/slideLayout7.xml"/><Relationship Id="rId4" Type="http://schemas.openxmlformats.org/officeDocument/2006/relationships/hyperlink" Target="https://svgsilh.com/de/image/1869266.html" TargetMode="External"/></Relationships>
</file>

<file path=ppt/slides/_rels/slide2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 Id="rId5" Type="http://schemas.openxmlformats.org/officeDocument/2006/relationships/hyperlink" Target="https://pxhere.com/es/photo/1558475" TargetMode="External"/><Relationship Id="rId4" Type="http://schemas.openxmlformats.org/officeDocument/2006/relationships/image" Target="../media/image49.jpg"/></Relationships>
</file>

<file path=ppt/slides/_rels/slide22.xml.rels><?xml version="1.0" encoding="UTF-8" standalone="yes"?>
<Relationships xmlns="http://schemas.openxmlformats.org/package/2006/relationships"><Relationship Id="rId2" Type="http://schemas.openxmlformats.org/officeDocument/2006/relationships/hyperlink" Target="https://support.google.com/websearch/answer/10622781" TargetMode="Externa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51.svg"/><Relationship Id="rId2" Type="http://schemas.openxmlformats.org/officeDocument/2006/relationships/image" Target="../media/image50.png"/><Relationship Id="rId1" Type="http://schemas.openxmlformats.org/officeDocument/2006/relationships/slideLayout" Target="../slideLayouts/slideLayout7.xml"/><Relationship Id="rId5" Type="http://schemas.openxmlformats.org/officeDocument/2006/relationships/image" Target="../media/image53.png"/><Relationship Id="rId4" Type="http://schemas.openxmlformats.org/officeDocument/2006/relationships/image" Target="../media/image52.png"/></Relationships>
</file>

<file path=ppt/slides/_rels/slide24.xml.rels><?xml version="1.0" encoding="UTF-8" standalone="yes"?>
<Relationships xmlns="http://schemas.openxmlformats.org/package/2006/relationships"><Relationship Id="rId8" Type="http://schemas.microsoft.com/office/2007/relationships/hdphoto" Target="../media/hdphoto12.wdp"/><Relationship Id="rId3" Type="http://schemas.openxmlformats.org/officeDocument/2006/relationships/diagramLayout" Target="../diagrams/layout4.xml"/><Relationship Id="rId7" Type="http://schemas.openxmlformats.org/officeDocument/2006/relationships/image" Target="../media/image58.png"/><Relationship Id="rId2" Type="http://schemas.openxmlformats.org/officeDocument/2006/relationships/diagramData" Target="../diagrams/data4.xml"/><Relationship Id="rId1" Type="http://schemas.openxmlformats.org/officeDocument/2006/relationships/slideLayout" Target="../slideLayouts/slideLayout7.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 Id="rId9" Type="http://schemas.openxmlformats.org/officeDocument/2006/relationships/hyperlink" Target="https://yourtechdiet.com/blogs/setting-up-your-google-business-profile-step-by-step-guide/" TargetMode="External"/></Relationships>
</file>

<file path=ppt/slides/_rels/slide25.xml.rels><?xml version="1.0" encoding="UTF-8" standalone="yes"?>
<Relationships xmlns="http://schemas.openxmlformats.org/package/2006/relationships"><Relationship Id="rId3" Type="http://schemas.openxmlformats.org/officeDocument/2006/relationships/hyperlink" Target="https://technofaq.org/posts/2020/06/how-to-market-with-google-my-business/" TargetMode="External"/><Relationship Id="rId2" Type="http://schemas.openxmlformats.org/officeDocument/2006/relationships/image" Target="../media/image59.jp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7.xml"/><Relationship Id="rId5" Type="http://schemas.openxmlformats.org/officeDocument/2006/relationships/image" Target="../media/image60.png"/><Relationship Id="rId4" Type="http://schemas.openxmlformats.org/officeDocument/2006/relationships/image" Target="../media/image3.png"/></Relationships>
</file>

<file path=ppt/slides/_rels/slide2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hyperlink" Target="https://code.kx.com/q/cloud/" TargetMode="External"/><Relationship Id="rId5" Type="http://schemas.openxmlformats.org/officeDocument/2006/relationships/image" Target="../media/image61.jpg"/><Relationship Id="rId4" Type="http://schemas.openxmlformats.org/officeDocument/2006/relationships/image" Target="../media/image3.png"/></Relationships>
</file>

<file path=ppt/slides/_rels/slide2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7.xml"/><Relationship Id="rId5" Type="http://schemas.openxmlformats.org/officeDocument/2006/relationships/image" Target="../media/image62.png"/><Relationship Id="rId4" Type="http://schemas.openxmlformats.org/officeDocument/2006/relationships/image" Target="../media/image3.png"/></Relationships>
</file>

<file path=ppt/slides/_rels/slide29.xml.rels><?xml version="1.0" encoding="UTF-8" standalone="yes"?>
<Relationships xmlns="http://schemas.openxmlformats.org/package/2006/relationships"><Relationship Id="rId8" Type="http://schemas.openxmlformats.org/officeDocument/2006/relationships/image" Target="../media/image64.png"/><Relationship Id="rId3" Type="http://schemas.openxmlformats.org/officeDocument/2006/relationships/image" Target="../media/image1.jpeg"/><Relationship Id="rId7" Type="http://schemas.openxmlformats.org/officeDocument/2006/relationships/hyperlink" Target="https://overbr.com.br/artigos/alto-falante-ativado-por-voz-salva-mulher" TargetMode="Externa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63.jpg"/><Relationship Id="rId5" Type="http://schemas.openxmlformats.org/officeDocument/2006/relationships/image" Target="../media/image3.png"/><Relationship Id="rId4" Type="http://schemas.openxmlformats.org/officeDocument/2006/relationships/image" Target="../media/image2.png"/></Relationships>
</file>

<file path=ppt/slides/_rels/slide3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64.png"/><Relationship Id="rId5" Type="http://schemas.openxmlformats.org/officeDocument/2006/relationships/image" Target="../media/image3.png"/><Relationship Id="rId4" Type="http://schemas.openxmlformats.org/officeDocument/2006/relationships/image" Target="../media/image2.pn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8" Type="http://schemas.openxmlformats.org/officeDocument/2006/relationships/hyperlink" Target="https://www.seosavages.com/glossary/seo-keywords/" TargetMode="External"/><Relationship Id="rId3" Type="http://schemas.openxmlformats.org/officeDocument/2006/relationships/hyperlink" Target="https://www.pexels.com/photo/photo-of-blue-sky-912110/" TargetMode="External"/><Relationship Id="rId7" Type="http://schemas.openxmlformats.org/officeDocument/2006/relationships/hyperlink" Target="https://developers.google.com/search/docs/essentials/spam-policies" TargetMode="External"/><Relationship Id="rId2" Type="http://schemas.openxmlformats.org/officeDocument/2006/relationships/image" Target="../media/image65.jpg"/><Relationship Id="rId1" Type="http://schemas.openxmlformats.org/officeDocument/2006/relationships/slideLayout" Target="../slideLayouts/slideLayout7.xml"/><Relationship Id="rId6" Type="http://schemas.openxmlformats.org/officeDocument/2006/relationships/hyperlink" Target="https://developers.google.com/search/docs/crawling-indexing/googlebot" TargetMode="External"/><Relationship Id="rId5" Type="http://schemas.openxmlformats.org/officeDocument/2006/relationships/hyperlink" Target="https://developers.google.com/search/docs/fundamentals/seo-starter-guide" TargetMode="External"/><Relationship Id="rId4" Type="http://schemas.openxmlformats.org/officeDocument/2006/relationships/hyperlink" Target="https://wcaglab.com/en/more-articles/wcag-2-1-en" TargetMode="External"/><Relationship Id="rId9" Type="http://schemas.openxmlformats.org/officeDocument/2006/relationships/hyperlink" Target="https://arxiv.org/abs/1306.139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369D622B-5001-DA2B-8CF8-7A46FBFBFCA6}"/>
              </a:ext>
            </a:extLst>
          </p:cNvPr>
          <p:cNvSpPr>
            <a:spLocks noGrp="1"/>
          </p:cNvSpPr>
          <p:nvPr>
            <p:ph type="subTitle" idx="1"/>
          </p:nvPr>
        </p:nvSpPr>
        <p:spPr>
          <a:xfrm>
            <a:off x="7721457" y="5946623"/>
            <a:ext cx="4470543" cy="1386840"/>
          </a:xfrm>
        </p:spPr>
        <p:txBody>
          <a:bodyPr anchor="t">
            <a:normAutofit/>
          </a:bodyPr>
          <a:lstStyle/>
          <a:p>
            <a:pPr algn="l"/>
            <a:r>
              <a:rPr lang="en-GB" sz="3600" dirty="0"/>
              <a:t>Plans and Strategies</a:t>
            </a:r>
          </a:p>
        </p:txBody>
      </p:sp>
      <p:pic>
        <p:nvPicPr>
          <p:cNvPr id="6" name="Picture 5">
            <a:extLst>
              <a:ext uri="{FF2B5EF4-FFF2-40B4-BE49-F238E27FC236}">
                <a16:creationId xmlns:a16="http://schemas.microsoft.com/office/drawing/2014/main" id="{DC7E3AE9-84B5-2260-F945-98202BC89FD4}"/>
              </a:ext>
            </a:extLst>
          </p:cNvPr>
          <p:cNvPicPr>
            <a:picLocks noChangeAspect="1"/>
          </p:cNvPicPr>
          <p:nvPr/>
        </p:nvPicPr>
        <p:blipFill>
          <a:blip r:embed="rId2">
            <a:alphaModFix amt="70000"/>
          </a:blip>
          <a:srcRect t="1948" b="1"/>
          <a:stretch/>
        </p:blipFill>
        <p:spPr>
          <a:xfrm>
            <a:off x="815340" y="961580"/>
            <a:ext cx="10904220" cy="4985043"/>
          </a:xfrm>
          <a:prstGeom prst="rect">
            <a:avLst/>
          </a:prstGeom>
          <a:gradFill>
            <a:gsLst>
              <a:gs pos="85000">
                <a:srgbClr val="FFC000"/>
              </a:gs>
              <a:gs pos="8000">
                <a:srgbClr val="1C9064">
                  <a:lumMod val="91000"/>
                </a:srgbClr>
              </a:gs>
            </a:gsLst>
            <a:lin ang="5400000" scaled="1"/>
          </a:gradFill>
          <a:effectLst>
            <a:glow rad="457200">
              <a:schemeClr val="accent2">
                <a:satMod val="175000"/>
                <a:alpha val="40000"/>
              </a:schemeClr>
            </a:glow>
            <a:innerShdw blurRad="63500" dist="203200" dir="8100000">
              <a:srgbClr val="00B050">
                <a:alpha val="50000"/>
              </a:srgbClr>
            </a:innerShdw>
          </a:effectLst>
        </p:spPr>
      </p:pic>
      <p:sp>
        <p:nvSpPr>
          <p:cNvPr id="10" name="TextBox 9">
            <a:extLst>
              <a:ext uri="{FF2B5EF4-FFF2-40B4-BE49-F238E27FC236}">
                <a16:creationId xmlns:a16="http://schemas.microsoft.com/office/drawing/2014/main" id="{0DEE2D1A-C51E-3A00-9C79-CF83B9FD12E4}"/>
              </a:ext>
            </a:extLst>
          </p:cNvPr>
          <p:cNvSpPr txBox="1"/>
          <p:nvPr/>
        </p:nvSpPr>
        <p:spPr>
          <a:xfrm>
            <a:off x="1840230" y="377190"/>
            <a:ext cx="9441180" cy="707886"/>
          </a:xfrm>
          <a:prstGeom prst="rect">
            <a:avLst/>
          </a:prstGeom>
          <a:noFill/>
        </p:spPr>
        <p:txBody>
          <a:bodyPr wrap="square" rtlCol="0">
            <a:spAutoFit/>
          </a:bodyPr>
          <a:lstStyle/>
          <a:p>
            <a:r>
              <a:rPr lang="en-GB" sz="4000" dirty="0">
                <a:latin typeface="Britannic Bold" panose="020B0903060703020204" pitchFamily="34" charset="0"/>
              </a:rPr>
              <a:t>Online Presence Marketing Plan</a:t>
            </a:r>
          </a:p>
        </p:txBody>
      </p:sp>
      <p:sp>
        <p:nvSpPr>
          <p:cNvPr id="14" name="Oval 13">
            <a:extLst>
              <a:ext uri="{FF2B5EF4-FFF2-40B4-BE49-F238E27FC236}">
                <a16:creationId xmlns:a16="http://schemas.microsoft.com/office/drawing/2014/main" id="{C745AB7D-49E8-023F-2560-183FB327C2B8}"/>
              </a:ext>
            </a:extLst>
          </p:cNvPr>
          <p:cNvSpPr/>
          <p:nvPr/>
        </p:nvSpPr>
        <p:spPr>
          <a:xfrm>
            <a:off x="194310" y="3454101"/>
            <a:ext cx="3017520" cy="2706669"/>
          </a:xfrm>
          <a:prstGeom prst="ellipse">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GB" sz="2400" dirty="0">
                <a:ln w="0"/>
                <a:solidFill>
                  <a:schemeClr val="tx1"/>
                </a:solidFill>
                <a:effectLst>
                  <a:glow rad="63500">
                    <a:schemeClr val="accent2">
                      <a:satMod val="175000"/>
                      <a:alpha val="40000"/>
                    </a:schemeClr>
                  </a:glow>
                  <a:outerShdw blurRad="50800" dist="38100" dir="2700000" algn="tl" rotWithShape="0">
                    <a:prstClr val="black">
                      <a:alpha val="40000"/>
                    </a:prstClr>
                  </a:outerShdw>
                </a:effectLst>
                <a:latin typeface="Britannic Bold" panose="020B0903060703020204" pitchFamily="34" charset="0"/>
              </a:rPr>
              <a:t>Author:</a:t>
            </a:r>
          </a:p>
          <a:p>
            <a:pPr algn="ctr"/>
            <a:r>
              <a:rPr lang="en-GB" sz="2400" dirty="0">
                <a:ln w="0"/>
                <a:solidFill>
                  <a:schemeClr val="tx1"/>
                </a:solidFill>
                <a:effectLst>
                  <a:glow rad="63500">
                    <a:schemeClr val="accent2">
                      <a:satMod val="175000"/>
                      <a:alpha val="40000"/>
                    </a:schemeClr>
                  </a:glow>
                  <a:outerShdw blurRad="50800" dist="38100" dir="2700000" algn="tl" rotWithShape="0">
                    <a:prstClr val="black">
                      <a:alpha val="40000"/>
                    </a:prstClr>
                  </a:outerShdw>
                </a:effectLst>
                <a:latin typeface="Britannic Bold" panose="020B0903060703020204" pitchFamily="34" charset="0"/>
              </a:rPr>
              <a:t> Morgan Dora</a:t>
            </a:r>
          </a:p>
          <a:p>
            <a:pPr algn="ctr"/>
            <a:r>
              <a:rPr lang="en-GB" sz="2400" dirty="0">
                <a:ln w="0"/>
                <a:solidFill>
                  <a:schemeClr val="tx1"/>
                </a:solidFill>
                <a:effectLst>
                  <a:glow rad="63500">
                    <a:schemeClr val="accent2">
                      <a:satMod val="175000"/>
                      <a:alpha val="40000"/>
                    </a:schemeClr>
                  </a:glow>
                  <a:outerShdw blurRad="50800" dist="38100" dir="2700000" algn="tl" rotWithShape="0">
                    <a:prstClr val="black">
                      <a:alpha val="40000"/>
                    </a:prstClr>
                  </a:outerShdw>
                </a:effectLst>
                <a:latin typeface="Britannic Bold" panose="020B0903060703020204" pitchFamily="34" charset="0"/>
              </a:rPr>
              <a:t>2327894</a:t>
            </a:r>
          </a:p>
        </p:txBody>
      </p:sp>
    </p:spTree>
    <p:extLst>
      <p:ext uri="{BB962C8B-B14F-4D97-AF65-F5344CB8AC3E}">
        <p14:creationId xmlns:p14="http://schemas.microsoft.com/office/powerpoint/2010/main" val="90597548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pic>
        <p:nvPicPr>
          <p:cNvPr id="49" name="Picture 48">
            <a:extLst>
              <a:ext uri="{FF2B5EF4-FFF2-40B4-BE49-F238E27FC236}">
                <a16:creationId xmlns:a16="http://schemas.microsoft.com/office/drawing/2014/main" id="{27792309-2D28-41BC-84CF-A610592772C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54" name="Picture 53">
            <a:extLst>
              <a:ext uri="{FF2B5EF4-FFF2-40B4-BE49-F238E27FC236}">
                <a16:creationId xmlns:a16="http://schemas.microsoft.com/office/drawing/2014/main" id="{A4A77C25-5F33-4CC5-AAF6-E8103126E98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56" name="Rectangle 55">
            <a:extLst>
              <a:ext uri="{FF2B5EF4-FFF2-40B4-BE49-F238E27FC236}">
                <a16:creationId xmlns:a16="http://schemas.microsoft.com/office/drawing/2014/main" id="{D3777338-BF67-4A6E-A733-9D0E81C8AC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58" name="Rectangle 57">
            <a:extLst>
              <a:ext uri="{FF2B5EF4-FFF2-40B4-BE49-F238E27FC236}">
                <a16:creationId xmlns:a16="http://schemas.microsoft.com/office/drawing/2014/main" id="{AC70F0F3-B393-4F7C-9317-B73BFE59F6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60" name="Rectangle 59">
            <a:extLst>
              <a:ext uri="{FF2B5EF4-FFF2-40B4-BE49-F238E27FC236}">
                <a16:creationId xmlns:a16="http://schemas.microsoft.com/office/drawing/2014/main" id="{73DB8348-6507-4338-B113-CE5F57E353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62" name="Rectangle 61">
            <a:extLst>
              <a:ext uri="{FF2B5EF4-FFF2-40B4-BE49-F238E27FC236}">
                <a16:creationId xmlns:a16="http://schemas.microsoft.com/office/drawing/2014/main" id="{BC312354-3B2C-43CF-859C-4D81D57AE5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50" name="TextBox 49">
            <a:extLst>
              <a:ext uri="{FF2B5EF4-FFF2-40B4-BE49-F238E27FC236}">
                <a16:creationId xmlns:a16="http://schemas.microsoft.com/office/drawing/2014/main" id="{F49A7D8C-D069-49B5-BE88-FB96E04ACD78}"/>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91282" y="3262852"/>
            <a:ext cx="415636" cy="461665"/>
          </a:xfrm>
          <a:prstGeom prst="rect">
            <a:avLst/>
          </a:prstGeom>
          <a:noFill/>
        </p:spPr>
        <p:txBody>
          <a:bodyPr wrap="square" rtlCol="0">
            <a:spAutoFit/>
          </a:bodyPr>
          <a:lstStyle/>
          <a:p>
            <a:pPr algn="r">
              <a:spcAft>
                <a:spcPts val="600"/>
              </a:spcAft>
            </a:pPr>
            <a:r>
              <a:rPr lang="en-US" sz="2400" dirty="0">
                <a:solidFill>
                  <a:schemeClr val="accent6"/>
                </a:solidFill>
                <a:latin typeface="Wingdings 3" panose="05040102010807070707" pitchFamily="18" charset="2"/>
              </a:rPr>
              <a:t>z</a:t>
            </a:r>
            <a:endParaRPr lang="en-US" sz="2400" dirty="0">
              <a:solidFill>
                <a:schemeClr val="accent6"/>
              </a:solidFill>
              <a:latin typeface="MS Shell Dlg 2" panose="020B0604030504040204" pitchFamily="34" charset="0"/>
            </a:endParaRPr>
          </a:p>
        </p:txBody>
      </p:sp>
      <p:sp useBgFill="1">
        <p:nvSpPr>
          <p:cNvPr id="51" name="Rectangle 50">
            <a:extLst>
              <a:ext uri="{FF2B5EF4-FFF2-40B4-BE49-F238E27FC236}">
                <a16:creationId xmlns:a16="http://schemas.microsoft.com/office/drawing/2014/main" id="{B83DBD2A-BAC5-46F2-B6A7-48DB131EC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3" name="Picture 52">
            <a:extLst>
              <a:ext uri="{FF2B5EF4-FFF2-40B4-BE49-F238E27FC236}">
                <a16:creationId xmlns:a16="http://schemas.microsoft.com/office/drawing/2014/main" id="{1CBB6FCD-DA23-4DC5-B758-9386A392FAD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55" name="Picture 54">
            <a:extLst>
              <a:ext uri="{FF2B5EF4-FFF2-40B4-BE49-F238E27FC236}">
                <a16:creationId xmlns:a16="http://schemas.microsoft.com/office/drawing/2014/main" id="{21127738-95AC-453F-9E46-7392588A3AB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57" name="Rectangle 56">
            <a:extLst>
              <a:ext uri="{FF2B5EF4-FFF2-40B4-BE49-F238E27FC236}">
                <a16:creationId xmlns:a16="http://schemas.microsoft.com/office/drawing/2014/main" id="{C92D9843-2FAF-4C77-A0EF-35275A9874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Rectangle 58">
            <a:extLst>
              <a:ext uri="{FF2B5EF4-FFF2-40B4-BE49-F238E27FC236}">
                <a16:creationId xmlns:a16="http://schemas.microsoft.com/office/drawing/2014/main" id="{68925A5C-8957-4E46-9A4B-3944494286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Rectangle 60">
            <a:extLst>
              <a:ext uri="{FF2B5EF4-FFF2-40B4-BE49-F238E27FC236}">
                <a16:creationId xmlns:a16="http://schemas.microsoft.com/office/drawing/2014/main" id="{C9617292-5781-4C59-AED2-F7667FDFA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103780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266400-141C-4519-4E95-A971E73CAE3E}"/>
              </a:ext>
            </a:extLst>
          </p:cNvPr>
          <p:cNvSpPr>
            <a:spLocks noGrp="1"/>
          </p:cNvSpPr>
          <p:nvPr>
            <p:ph type="title"/>
          </p:nvPr>
        </p:nvSpPr>
        <p:spPr>
          <a:xfrm>
            <a:off x="945467" y="241672"/>
            <a:ext cx="4477600" cy="2268559"/>
          </a:xfrm>
        </p:spPr>
        <p:txBody>
          <a:bodyPr vert="horz" lIns="91440" tIns="45720" rIns="91440" bIns="45720" rtlCol="0" anchor="t">
            <a:noAutofit/>
          </a:bodyPr>
          <a:lstStyle/>
          <a:p>
            <a:pPr algn="ctr"/>
            <a:br>
              <a:rPr lang="en-US" sz="3600" dirty="0">
                <a:latin typeface="Aldhabi" panose="01000000000000000000" pitchFamily="2" charset="-78"/>
                <a:cs typeface="Aldhabi" panose="01000000000000000000" pitchFamily="2" charset="-78"/>
              </a:rPr>
            </a:br>
            <a:br>
              <a:rPr lang="en-US" sz="3600" dirty="0">
                <a:latin typeface="Aldhabi" panose="01000000000000000000" pitchFamily="2" charset="-78"/>
                <a:cs typeface="Aldhabi" panose="01000000000000000000" pitchFamily="2" charset="-78"/>
              </a:rPr>
            </a:br>
            <a:br>
              <a:rPr lang="en-US" sz="3600" dirty="0">
                <a:latin typeface="Aldhabi" panose="01000000000000000000" pitchFamily="2" charset="-78"/>
                <a:cs typeface="Aldhabi" panose="01000000000000000000" pitchFamily="2" charset="-78"/>
              </a:rPr>
            </a:br>
            <a:r>
              <a:rPr lang="en-US" sz="3600" dirty="0">
                <a:latin typeface="Aldhabi" panose="01000000000000000000" pitchFamily="2" charset="-78"/>
                <a:cs typeface="Aldhabi" panose="01000000000000000000" pitchFamily="2" charset="-78"/>
              </a:rPr>
              <a:t>Introduction </a:t>
            </a:r>
            <a:br>
              <a:rPr lang="en-US" sz="3600" dirty="0">
                <a:latin typeface="Aldhabi" panose="01000000000000000000" pitchFamily="2" charset="-78"/>
                <a:cs typeface="Aldhabi" panose="01000000000000000000" pitchFamily="2" charset="-78"/>
              </a:rPr>
            </a:br>
            <a:br>
              <a:rPr lang="en-US" sz="3600" dirty="0">
                <a:latin typeface="Aldhabi" panose="01000000000000000000" pitchFamily="2" charset="-78"/>
                <a:cs typeface="Aldhabi" panose="01000000000000000000" pitchFamily="2" charset="-78"/>
              </a:rPr>
            </a:br>
            <a:r>
              <a:rPr lang="en-US" sz="3600" dirty="0">
                <a:latin typeface="Aldhabi" panose="01000000000000000000" pitchFamily="2" charset="-78"/>
                <a:cs typeface="Aldhabi" panose="01000000000000000000" pitchFamily="2" charset="-78"/>
              </a:rPr>
              <a:t>Online presence and business strategy for</a:t>
            </a:r>
            <a:br>
              <a:rPr lang="en-US" sz="3600" dirty="0">
                <a:latin typeface="Aldhabi" panose="01000000000000000000" pitchFamily="2" charset="-78"/>
                <a:cs typeface="Aldhabi" panose="01000000000000000000" pitchFamily="2" charset="-78"/>
              </a:rPr>
            </a:br>
            <a:r>
              <a:rPr lang="en-US" sz="3600" dirty="0">
                <a:latin typeface="Aldhabi" panose="01000000000000000000" pitchFamily="2" charset="-78"/>
                <a:cs typeface="Aldhabi" panose="01000000000000000000" pitchFamily="2" charset="-78"/>
              </a:rPr>
              <a:t> Elite Wellness Spa. </a:t>
            </a:r>
            <a:br>
              <a:rPr lang="en-US" sz="3600" dirty="0">
                <a:latin typeface="Aldhabi" panose="01000000000000000000" pitchFamily="2" charset="-78"/>
                <a:cs typeface="Aldhabi" panose="01000000000000000000" pitchFamily="2" charset="-78"/>
              </a:rPr>
            </a:br>
            <a:br>
              <a:rPr lang="en-US" sz="3600" dirty="0">
                <a:latin typeface="Aldhabi" panose="01000000000000000000" pitchFamily="2" charset="-78"/>
                <a:cs typeface="Aldhabi" panose="01000000000000000000" pitchFamily="2" charset="-78"/>
              </a:rPr>
            </a:br>
            <a:br>
              <a:rPr lang="en-US" sz="3600" dirty="0"/>
            </a:br>
            <a:br>
              <a:rPr lang="en-US" sz="3600" dirty="0"/>
            </a:br>
            <a:endParaRPr lang="en-US" sz="3600" dirty="0"/>
          </a:p>
        </p:txBody>
      </p:sp>
      <p:pic>
        <p:nvPicPr>
          <p:cNvPr id="47" name="Picture 46" descr="A sun loungers in a room with windows&#10;&#10;AI-generated content may be incorrect.">
            <a:extLst>
              <a:ext uri="{FF2B5EF4-FFF2-40B4-BE49-F238E27FC236}">
                <a16:creationId xmlns:a16="http://schemas.microsoft.com/office/drawing/2014/main" id="{343AA931-F585-634E-822E-3EAB9EEBF598}"/>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t="8360" r="-2" b="3287"/>
          <a:stretch>
            <a:fillRect/>
          </a:stretch>
        </p:blipFill>
        <p:spPr>
          <a:xfrm>
            <a:off x="5444746" y="646701"/>
            <a:ext cx="5297322" cy="3100667"/>
          </a:xfrm>
          <a:prstGeom prst="rect">
            <a:avLst/>
          </a:prstGeom>
          <a:ln>
            <a:gradFill flip="none" rotWithShape="1">
              <a:gsLst>
                <a:gs pos="86000">
                  <a:schemeClr val="accent6">
                    <a:lumMod val="67000"/>
                  </a:schemeClr>
                </a:gs>
                <a:gs pos="20000">
                  <a:schemeClr val="accent6">
                    <a:lumMod val="97000"/>
                    <a:lumOff val="3000"/>
                  </a:schemeClr>
                </a:gs>
                <a:gs pos="100000">
                  <a:schemeClr val="accent6">
                    <a:lumMod val="60000"/>
                    <a:lumOff val="40000"/>
                  </a:schemeClr>
                </a:gs>
              </a:gsLst>
              <a:lin ang="16200000" scaled="1"/>
              <a:tileRect/>
            </a:gradFill>
          </a:ln>
          <a:effectLst>
            <a:innerShdw blurRad="127000">
              <a:prstClr val="black">
                <a:alpha val="90000"/>
              </a:prstClr>
            </a:innerShdw>
          </a:effectLst>
        </p:spPr>
      </p:pic>
      <p:pic>
        <p:nvPicPr>
          <p:cNvPr id="43" name="Picture 42" descr="A close-up of a logo&#10;&#10;AI-generated content may be incorrect.">
            <a:extLst>
              <a:ext uri="{FF2B5EF4-FFF2-40B4-BE49-F238E27FC236}">
                <a16:creationId xmlns:a16="http://schemas.microsoft.com/office/drawing/2014/main" id="{E74384A3-42BD-51B7-514D-6E334CF80FCE}"/>
              </a:ext>
            </a:extLst>
          </p:cNvPr>
          <p:cNvPicPr>
            <a:picLocks noChangeAspect="1"/>
          </p:cNvPicPr>
          <p:nvPr/>
        </p:nvPicPr>
        <p:blipFill>
          <a:blip r:embed="rId7">
            <a:extLst>
              <a:ext uri="{28A0092B-C50C-407E-A947-70E740481C1C}">
                <a14:useLocalDpi xmlns:a14="http://schemas.microsoft.com/office/drawing/2010/main" val="0"/>
              </a:ext>
            </a:extLst>
          </a:blip>
          <a:srcRect t="14240" r="-8" b="-8"/>
          <a:stretch>
            <a:fillRect/>
          </a:stretch>
        </p:blipFill>
        <p:spPr>
          <a:xfrm>
            <a:off x="5444747" y="4077905"/>
            <a:ext cx="2487795" cy="2133569"/>
          </a:xfrm>
          <a:prstGeom prst="rect">
            <a:avLst/>
          </a:prstGeom>
          <a:ln>
            <a:gradFill flip="none" rotWithShape="1">
              <a:gsLst>
                <a:gs pos="86000">
                  <a:schemeClr val="accent6">
                    <a:lumMod val="67000"/>
                  </a:schemeClr>
                </a:gs>
                <a:gs pos="20000">
                  <a:schemeClr val="accent6">
                    <a:lumMod val="97000"/>
                    <a:lumOff val="3000"/>
                  </a:schemeClr>
                </a:gs>
                <a:gs pos="100000">
                  <a:schemeClr val="accent6">
                    <a:lumMod val="60000"/>
                    <a:lumOff val="40000"/>
                  </a:schemeClr>
                </a:gs>
              </a:gsLst>
              <a:lin ang="16200000" scaled="1"/>
              <a:tileRect/>
            </a:gradFill>
          </a:ln>
          <a:effectLst>
            <a:innerShdw blurRad="127000">
              <a:prstClr val="black">
                <a:alpha val="90000"/>
              </a:prstClr>
            </a:innerShdw>
          </a:effectLst>
        </p:spPr>
      </p:pic>
      <p:pic>
        <p:nvPicPr>
          <p:cNvPr id="45" name="Picture 44" descr="A bottle of essential oil next to candles&#10;&#10;AI-generated content may be incorrect.">
            <a:extLst>
              <a:ext uri="{FF2B5EF4-FFF2-40B4-BE49-F238E27FC236}">
                <a16:creationId xmlns:a16="http://schemas.microsoft.com/office/drawing/2014/main" id="{A93FCA71-FAF9-3EDC-5147-2EECE13E1BC8}"/>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rcRect l="20556" r="1612" b="1"/>
          <a:stretch>
            <a:fillRect/>
          </a:stretch>
        </p:blipFill>
        <p:spPr>
          <a:xfrm>
            <a:off x="8254276" y="4077905"/>
            <a:ext cx="2487795" cy="2133569"/>
          </a:xfrm>
          <a:prstGeom prst="rect">
            <a:avLst/>
          </a:prstGeom>
          <a:ln>
            <a:gradFill flip="none" rotWithShape="1">
              <a:gsLst>
                <a:gs pos="86000">
                  <a:schemeClr val="accent6">
                    <a:lumMod val="67000"/>
                  </a:schemeClr>
                </a:gs>
                <a:gs pos="20000">
                  <a:schemeClr val="accent6">
                    <a:lumMod val="97000"/>
                    <a:lumOff val="3000"/>
                  </a:schemeClr>
                </a:gs>
                <a:gs pos="100000">
                  <a:schemeClr val="accent6">
                    <a:lumMod val="60000"/>
                    <a:lumOff val="40000"/>
                  </a:schemeClr>
                </a:gs>
              </a:gsLst>
              <a:lin ang="16200000" scaled="1"/>
              <a:tileRect/>
            </a:gradFill>
          </a:ln>
          <a:effectLst>
            <a:innerShdw blurRad="127000">
              <a:prstClr val="black">
                <a:alpha val="90000"/>
              </a:prstClr>
            </a:innerShdw>
          </a:effectLst>
        </p:spPr>
      </p:pic>
      <p:sp>
        <p:nvSpPr>
          <p:cNvPr id="63" name="Rectangle 62">
            <a:extLst>
              <a:ext uri="{FF2B5EF4-FFF2-40B4-BE49-F238E27FC236}">
                <a16:creationId xmlns:a16="http://schemas.microsoft.com/office/drawing/2014/main" id="{B03331AE-D0C7-4733-BACA-C02949BACF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37137798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wind"/>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1">
                <a:lumMod val="58000"/>
              </a:schemeClr>
            </a:gs>
            <a:gs pos="74000">
              <a:schemeClr val="accent1">
                <a:lumMod val="60000"/>
                <a:lumOff val="40000"/>
              </a:schemeClr>
            </a:gs>
            <a:gs pos="83000">
              <a:schemeClr val="accent2">
                <a:lumMod val="50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40EFB8-89E0-60CA-5F87-2A39E3EB37B7}"/>
              </a:ext>
            </a:extLst>
          </p:cNvPr>
          <p:cNvSpPr>
            <a:spLocks noGrp="1"/>
          </p:cNvSpPr>
          <p:nvPr>
            <p:ph type="title"/>
          </p:nvPr>
        </p:nvSpPr>
        <p:spPr>
          <a:xfrm>
            <a:off x="3544841" y="446580"/>
            <a:ext cx="4512989" cy="1496802"/>
          </a:xfrm>
        </p:spPr>
        <p:txBody>
          <a:bodyPr vert="horz" lIns="91440" tIns="45720" rIns="91440" bIns="45720" rtlCol="0" anchor="ctr">
            <a:normAutofit/>
          </a:bodyPr>
          <a:lstStyle/>
          <a:p>
            <a:pPr algn="ctr"/>
            <a:r>
              <a:rPr lang="en-US" i="1" dirty="0">
                <a:solidFill>
                  <a:srgbClr val="FFFFFF"/>
                </a:solidFill>
                <a:latin typeface="+mn-lt"/>
              </a:rPr>
              <a:t>Business Overview</a:t>
            </a:r>
          </a:p>
        </p:txBody>
      </p:sp>
      <p:graphicFrame>
        <p:nvGraphicFramePr>
          <p:cNvPr id="24" name="Content Placeholder 13">
            <a:extLst>
              <a:ext uri="{FF2B5EF4-FFF2-40B4-BE49-F238E27FC236}">
                <a16:creationId xmlns:a16="http://schemas.microsoft.com/office/drawing/2014/main" id="{D890EC2C-39FB-EA87-042A-FEC2224A254C}"/>
              </a:ext>
            </a:extLst>
          </p:cNvPr>
          <p:cNvGraphicFramePr>
            <a:graphicFrameLocks noGrp="1"/>
          </p:cNvGraphicFramePr>
          <p:nvPr>
            <p:ph idx="1"/>
            <p:extLst>
              <p:ext uri="{D42A27DB-BD31-4B8C-83A1-F6EECF244321}">
                <p14:modId xmlns:p14="http://schemas.microsoft.com/office/powerpoint/2010/main" val="866943551"/>
              </p:ext>
            </p:extLst>
          </p:nvPr>
        </p:nvGraphicFramePr>
        <p:xfrm>
          <a:off x="4149351" y="2285436"/>
          <a:ext cx="4512987" cy="303715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Content Placeholder 4" descr="A close-up of a logo&#10;&#10;Description automatically generated">
            <a:extLst>
              <a:ext uri="{FF2B5EF4-FFF2-40B4-BE49-F238E27FC236}">
                <a16:creationId xmlns:a16="http://schemas.microsoft.com/office/drawing/2014/main" id="{669B3859-7D79-14EC-CD2D-3991D99098FB}"/>
              </a:ext>
            </a:extLst>
          </p:cNvPr>
          <p:cNvPicPr>
            <a:picLocks noChangeAspect="1"/>
          </p:cNvPicPr>
          <p:nvPr/>
        </p:nvPicPr>
        <p:blipFill>
          <a:blip r:embed="rId8">
            <a:duotone>
              <a:prstClr val="black"/>
              <a:schemeClr val="accent1">
                <a:tint val="45000"/>
                <a:satMod val="400000"/>
              </a:schemeClr>
            </a:duotone>
            <a:extLst>
              <a:ext uri="{BEBA8EAE-BF5A-486C-A8C5-ECC9F3942E4B}">
                <a14:imgProps xmlns:a14="http://schemas.microsoft.com/office/drawing/2010/main">
                  <a14:imgLayer r:embed="rId9">
                    <a14:imgEffect>
                      <a14:saturation sat="66000"/>
                    </a14:imgEffect>
                    <a14:imgEffect>
                      <a14:brightnessContrast bright="-1000"/>
                    </a14:imgEffect>
                  </a14:imgLayer>
                </a14:imgProps>
              </a:ext>
              <a:ext uri="{28A0092B-C50C-407E-A947-70E740481C1C}">
                <a14:useLocalDpi xmlns:a14="http://schemas.microsoft.com/office/drawing/2010/main" val="0"/>
              </a:ext>
            </a:extLst>
          </a:blip>
          <a:srcRect l="1539" r="1351"/>
          <a:stretch/>
        </p:blipFill>
        <p:spPr>
          <a:xfrm>
            <a:off x="1284513" y="2494586"/>
            <a:ext cx="2543174" cy="2618858"/>
          </a:xfrm>
          <a:prstGeom prst="rect">
            <a:avLst/>
          </a:prstGeom>
          <a:effectLst>
            <a:outerShdw blurRad="850900" dist="38100" dir="16200000" rotWithShape="0">
              <a:prstClr val="black">
                <a:alpha val="40000"/>
              </a:prstClr>
            </a:outerShdw>
            <a:reflection blurRad="6350" stA="50000" endA="300" endPos="55500" dist="50800" dir="5400000" sy="-100000" algn="bl" rotWithShape="0"/>
          </a:effectLst>
        </p:spPr>
      </p:pic>
      <p:graphicFrame>
        <p:nvGraphicFramePr>
          <p:cNvPr id="6" name="Content Placeholder 13">
            <a:extLst>
              <a:ext uri="{FF2B5EF4-FFF2-40B4-BE49-F238E27FC236}">
                <a16:creationId xmlns:a16="http://schemas.microsoft.com/office/drawing/2014/main" id="{F33B7542-14A9-E518-9544-17556C521B61}"/>
              </a:ext>
            </a:extLst>
          </p:cNvPr>
          <p:cNvGraphicFramePr>
            <a:graphicFrameLocks/>
          </p:cNvGraphicFramePr>
          <p:nvPr>
            <p:extLst>
              <p:ext uri="{D42A27DB-BD31-4B8C-83A1-F6EECF244321}">
                <p14:modId xmlns:p14="http://schemas.microsoft.com/office/powerpoint/2010/main" val="1226635941"/>
              </p:ext>
            </p:extLst>
          </p:nvPr>
        </p:nvGraphicFramePr>
        <p:xfrm>
          <a:off x="7405281" y="2057400"/>
          <a:ext cx="3779494" cy="2743199"/>
        </p:xfrm>
        <a:graphic>
          <a:graphicData uri="http://schemas.openxmlformats.org/drawingml/2006/diagram">
            <dgm:relIds xmlns:dgm="http://schemas.openxmlformats.org/drawingml/2006/diagram" xmlns:r="http://schemas.openxmlformats.org/officeDocument/2006/relationships" r:dm="rId10" r:lo="rId11" r:qs="rId12" r:cs="rId13"/>
          </a:graphicData>
        </a:graphic>
      </p:graphicFrame>
    </p:spTree>
    <p:extLst>
      <p:ext uri="{BB962C8B-B14F-4D97-AF65-F5344CB8AC3E}">
        <p14:creationId xmlns:p14="http://schemas.microsoft.com/office/powerpoint/2010/main" val="157385185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4"/>
                                        </p:tgtEl>
                                        <p:attrNameLst>
                                          <p:attrName>style.visibility</p:attrName>
                                        </p:attrNameLst>
                                      </p:cBhvr>
                                      <p:to>
                                        <p:strVal val="visible"/>
                                      </p:to>
                                    </p:set>
                                    <p:anim calcmode="lin" valueType="num">
                                      <p:cBhvr additive="base">
                                        <p:cTn id="7" dur="500" fill="hold"/>
                                        <p:tgtEl>
                                          <p:spTgt spid="24"/>
                                        </p:tgtEl>
                                        <p:attrNameLst>
                                          <p:attrName>ppt_x</p:attrName>
                                        </p:attrNameLst>
                                      </p:cBhvr>
                                      <p:tavLst>
                                        <p:tav tm="0">
                                          <p:val>
                                            <p:strVal val="#ppt_x"/>
                                          </p:val>
                                        </p:tav>
                                        <p:tav tm="100000">
                                          <p:val>
                                            <p:strVal val="#ppt_x"/>
                                          </p:val>
                                        </p:tav>
                                      </p:tavLst>
                                    </p:anim>
                                    <p:anim calcmode="lin" valueType="num">
                                      <p:cBhvr additive="base">
                                        <p:cTn id="8" dur="500" fill="hold"/>
                                        <p:tgtEl>
                                          <p:spTgt spid="2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2" presetClass="entr" presetSubtype="4"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wipe(down)">
                                      <p:cBhvr>
                                        <p:cTn id="13" dur="500"/>
                                        <p:tgtEl>
                                          <p:spTgt spid="6"/>
                                        </p:tgtEl>
                                      </p:cBhvr>
                                    </p:animEffect>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nodeType="clickEffect">
                                  <p:stCondLst>
                                    <p:cond delay="0"/>
                                  </p:stCondLst>
                                  <p:childTnLst>
                                    <p:set>
                                      <p:cBhvr>
                                        <p:cTn id="17" dur="1" fill="hold">
                                          <p:stCondLst>
                                            <p:cond delay="0"/>
                                          </p:stCondLst>
                                        </p:cTn>
                                        <p:tgtEl>
                                          <p:spTgt spid="5"/>
                                        </p:tgtEl>
                                        <p:attrNameLst>
                                          <p:attrName>style.visibility</p:attrName>
                                        </p:attrNameLst>
                                      </p:cBhvr>
                                      <p:to>
                                        <p:strVal val="visible"/>
                                      </p:to>
                                    </p:set>
                                    <p:anim calcmode="lin" valueType="num">
                                      <p:cBhvr additive="base">
                                        <p:cTn id="18" dur="500" fill="hold"/>
                                        <p:tgtEl>
                                          <p:spTgt spid="5"/>
                                        </p:tgtEl>
                                        <p:attrNameLst>
                                          <p:attrName>ppt_x</p:attrName>
                                        </p:attrNameLst>
                                      </p:cBhvr>
                                      <p:tavLst>
                                        <p:tav tm="0">
                                          <p:val>
                                            <p:strVal val="#ppt_x"/>
                                          </p:val>
                                        </p:tav>
                                        <p:tav tm="100000">
                                          <p:val>
                                            <p:strVal val="#ppt_x"/>
                                          </p:val>
                                        </p:tav>
                                      </p:tavLst>
                                    </p:anim>
                                    <p:anim calcmode="lin" valueType="num">
                                      <p:cBhvr additive="base">
                                        <p:cTn id="19"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4" grpId="0">
        <p:bldAsOne/>
      </p:bldGraphic>
      <p:bldGraphic spid="6" grpId="0">
        <p:bldAsOne/>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Hands holding a tablet with a yellow screen&#10;&#10;AI-generated content may be incorrect.">
            <a:extLst>
              <a:ext uri="{FF2B5EF4-FFF2-40B4-BE49-F238E27FC236}">
                <a16:creationId xmlns:a16="http://schemas.microsoft.com/office/drawing/2014/main" id="{549C31FF-2730-1393-34C8-F98D884600F7}"/>
              </a:ext>
            </a:extLst>
          </p:cNvPr>
          <p:cNvPicPr>
            <a:picLocks noChangeAspect="1"/>
          </p:cNvPicPr>
          <p:nvPr/>
        </p:nvPicPr>
        <p:blipFill>
          <a:blip r:embed="rId2">
            <a:extLst>
              <a:ext uri="{BEBA8EAE-BF5A-486C-A8C5-ECC9F3942E4B}">
                <a14:imgProps xmlns:a14="http://schemas.microsoft.com/office/drawing/2010/main">
                  <a14:imgLayer r:embed="rId3">
                    <a14:imgEffect>
                      <a14:brightnessContrast bright="-2000" contrast="4000"/>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557042" y="696116"/>
            <a:ext cx="3877941" cy="1938971"/>
          </a:xfrm>
          <a:prstGeom prst="rect">
            <a:avLst/>
          </a:prstGeom>
          <a:ln>
            <a:noFill/>
          </a:ln>
          <a:effectLst>
            <a:glow rad="673100">
              <a:schemeClr val="accent1">
                <a:alpha val="40000"/>
              </a:schemeClr>
            </a:glow>
            <a:outerShdw blurRad="292100" dist="139700" dir="2700000" algn="tl" rotWithShape="0">
              <a:srgbClr val="333333">
                <a:alpha val="65000"/>
              </a:srgbClr>
            </a:outerShdw>
            <a:softEdge rad="88900"/>
          </a:effectLst>
        </p:spPr>
      </p:pic>
      <p:sp>
        <p:nvSpPr>
          <p:cNvPr id="3" name="TextBox 2">
            <a:extLst>
              <a:ext uri="{FF2B5EF4-FFF2-40B4-BE49-F238E27FC236}">
                <a16:creationId xmlns:a16="http://schemas.microsoft.com/office/drawing/2014/main" id="{4E81981A-BC87-CDBA-CF15-97E3A275250F}"/>
              </a:ext>
            </a:extLst>
          </p:cNvPr>
          <p:cNvSpPr txBox="1"/>
          <p:nvPr/>
        </p:nvSpPr>
        <p:spPr>
          <a:xfrm>
            <a:off x="3344885" y="3780177"/>
            <a:ext cx="7543465" cy="2031325"/>
          </a:xfrm>
          <a:prstGeom prst="rect">
            <a:avLst/>
          </a:prstGeom>
          <a:noFill/>
        </p:spPr>
        <p:txBody>
          <a:bodyPr wrap="square">
            <a:spAutoFit/>
          </a:bodyPr>
          <a:lstStyle/>
          <a:p>
            <a:r>
              <a:rPr lang="en-GB" i="1" dirty="0"/>
              <a:t>Elite Wellness Spa is working hard to publish valuable content while constantly monitoring analytics and traffic.</a:t>
            </a:r>
          </a:p>
          <a:p>
            <a:r>
              <a:rPr lang="en-GB" i="1" dirty="0"/>
              <a:t>Analytics allows us to observe online engagement, audience details, reach percentages, including location details. Regularly updating content is also taken seriously in improving online presence.</a:t>
            </a:r>
          </a:p>
          <a:p>
            <a:endParaRPr lang="en-GB" i="1" dirty="0"/>
          </a:p>
          <a:p>
            <a:endParaRPr lang="en-GB" i="1" dirty="0"/>
          </a:p>
        </p:txBody>
      </p:sp>
      <p:pic>
        <p:nvPicPr>
          <p:cNvPr id="9" name="Picture 8" descr="A colorful text with a crown">
            <a:extLst>
              <a:ext uri="{FF2B5EF4-FFF2-40B4-BE49-F238E27FC236}">
                <a16:creationId xmlns:a16="http://schemas.microsoft.com/office/drawing/2014/main" id="{6E7B8B28-2130-E10E-EB8C-F5A440B2F75C}"/>
              </a:ext>
            </a:extLst>
          </p:cNvPr>
          <p:cNvPicPr>
            <a:picLocks noChangeAspect="1"/>
          </p:cNvPicPr>
          <p:nvPr/>
        </p:nvPicPr>
        <p:blipFill>
          <a:blip r:embed="rId5">
            <a:extLst>
              <a:ext uri="{BEBA8EAE-BF5A-486C-A8C5-ECC9F3942E4B}">
                <a14:imgProps xmlns:a14="http://schemas.microsoft.com/office/drawing/2010/main">
                  <a14:imgLayer r:embed="rId6">
                    <a14:imgEffect>
                      <a14:sharpenSoften amount="-25000"/>
                    </a14:imgEffect>
                    <a14:imgEffect>
                      <a14:saturation sat="200000"/>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1815074" y="696116"/>
            <a:ext cx="3531786" cy="1999124"/>
          </a:xfrm>
          <a:prstGeom prst="rect">
            <a:avLst/>
          </a:prstGeom>
          <a:effectLst>
            <a:glow rad="889000">
              <a:schemeClr val="accent1">
                <a:lumMod val="60000"/>
                <a:lumOff val="40000"/>
                <a:alpha val="40000"/>
              </a:schemeClr>
            </a:glow>
            <a:softEdge rad="177800"/>
          </a:effectLst>
        </p:spPr>
      </p:pic>
      <p:sp>
        <p:nvSpPr>
          <p:cNvPr id="4" name="TextBox 3">
            <a:extLst>
              <a:ext uri="{FF2B5EF4-FFF2-40B4-BE49-F238E27FC236}">
                <a16:creationId xmlns:a16="http://schemas.microsoft.com/office/drawing/2014/main" id="{0D8A18A3-880D-1C59-3519-8E007EFB2656}"/>
              </a:ext>
            </a:extLst>
          </p:cNvPr>
          <p:cNvSpPr txBox="1"/>
          <p:nvPr/>
        </p:nvSpPr>
        <p:spPr>
          <a:xfrm>
            <a:off x="2666885" y="2004597"/>
            <a:ext cx="6570133" cy="584775"/>
          </a:xfrm>
          <a:prstGeom prst="rect">
            <a:avLst/>
          </a:prstGeom>
          <a:noFill/>
          <a:effectLst>
            <a:glow rad="63500">
              <a:schemeClr val="accent1">
                <a:satMod val="175000"/>
                <a:alpha val="40000"/>
              </a:schemeClr>
            </a:glow>
          </a:effectLst>
        </p:spPr>
        <p:txBody>
          <a:bodyPr wrap="square" rtlCol="0">
            <a:spAutoFit/>
          </a:bodyPr>
          <a:lstStyle/>
          <a:p>
            <a:r>
              <a:rPr lang="en-GB" sz="3200" b="1" i="1" dirty="0">
                <a:solidFill>
                  <a:schemeClr val="accent2"/>
                </a:solidFill>
              </a:rPr>
              <a:t>Creation</a:t>
            </a:r>
          </a:p>
        </p:txBody>
      </p:sp>
      <p:pic>
        <p:nvPicPr>
          <p:cNvPr id="12" name="Picture 11" descr="A logo of a google chrome&#10;&#10;AI-generated content may be incorrect.">
            <a:extLst>
              <a:ext uri="{FF2B5EF4-FFF2-40B4-BE49-F238E27FC236}">
                <a16:creationId xmlns:a16="http://schemas.microsoft.com/office/drawing/2014/main" id="{B2E2BD05-DB03-1504-F3D1-F5D62F8270FD}"/>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1422762" y="3846573"/>
            <a:ext cx="1504286" cy="1512644"/>
          </a:xfrm>
          <a:prstGeom prst="rect">
            <a:avLst/>
          </a:prstGeom>
          <a:ln>
            <a:noFill/>
          </a:ln>
          <a:effectLst>
            <a:softEdge rad="112500"/>
          </a:effectLst>
        </p:spPr>
      </p:pic>
    </p:spTree>
    <p:extLst>
      <p:ext uri="{BB962C8B-B14F-4D97-AF65-F5344CB8AC3E}">
        <p14:creationId xmlns:p14="http://schemas.microsoft.com/office/powerpoint/2010/main" val="420413738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Row of relaxation loungers">
            <a:extLst>
              <a:ext uri="{FF2B5EF4-FFF2-40B4-BE49-F238E27FC236}">
                <a16:creationId xmlns:a16="http://schemas.microsoft.com/office/drawing/2014/main" id="{59B451A6-BB1D-B2DB-84E1-B5FAB144685E}"/>
              </a:ext>
            </a:extLst>
          </p:cNvPr>
          <p:cNvPicPr>
            <a:picLocks noChangeAspect="1"/>
          </p:cNvPicPr>
          <p:nvPr/>
        </p:nvPicPr>
        <p:blipFill>
          <a:blip r:embed="rId2">
            <a:extLst>
              <a:ext uri="{28A0092B-C50C-407E-A947-70E740481C1C}">
                <a14:useLocalDpi xmlns:a14="http://schemas.microsoft.com/office/drawing/2010/main" val="0"/>
              </a:ext>
            </a:extLst>
          </a:blip>
          <a:srcRect t="34888" r="1" b="7860"/>
          <a:stretch>
            <a:fillRect/>
          </a:stretch>
        </p:blipFill>
        <p:spPr>
          <a:xfrm>
            <a:off x="4166504" y="10"/>
            <a:ext cx="8025495" cy="3067040"/>
          </a:xfrm>
          <a:prstGeom prst="rect">
            <a:avLst/>
          </a:prstGeom>
        </p:spPr>
      </p:pic>
      <p:pic>
        <p:nvPicPr>
          <p:cNvPr id="7" name="Picture 6" descr="Towel rolls and a candle on a table">
            <a:extLst>
              <a:ext uri="{FF2B5EF4-FFF2-40B4-BE49-F238E27FC236}">
                <a16:creationId xmlns:a16="http://schemas.microsoft.com/office/drawing/2014/main" id="{EA1614F4-A548-B638-E00B-201E8908A15E}"/>
              </a:ext>
            </a:extLst>
          </p:cNvPr>
          <p:cNvPicPr>
            <a:picLocks noChangeAspect="1"/>
          </p:cNvPicPr>
          <p:nvPr/>
        </p:nvPicPr>
        <p:blipFill>
          <a:blip r:embed="rId3">
            <a:extLst>
              <a:ext uri="{28A0092B-C50C-407E-A947-70E740481C1C}">
                <a14:useLocalDpi xmlns:a14="http://schemas.microsoft.com/office/drawing/2010/main" val="0"/>
              </a:ext>
            </a:extLst>
          </a:blip>
          <a:srcRect t="42543" r="-2" b="2135"/>
          <a:stretch>
            <a:fillRect/>
          </a:stretch>
        </p:blipFill>
        <p:spPr>
          <a:xfrm>
            <a:off x="20" y="3790950"/>
            <a:ext cx="8305780" cy="3067051"/>
          </a:xfrm>
          <a:prstGeom prst="rect">
            <a:avLst/>
          </a:prstGeom>
        </p:spPr>
      </p:pic>
      <p:pic>
        <p:nvPicPr>
          <p:cNvPr id="11" name="Picture 10" descr="A close-up of a logo&#10;&#10;Description automatically generated">
            <a:extLst>
              <a:ext uri="{FF2B5EF4-FFF2-40B4-BE49-F238E27FC236}">
                <a16:creationId xmlns:a16="http://schemas.microsoft.com/office/drawing/2014/main" id="{F4A794AB-80FF-8BFF-61B8-30C4A437C569}"/>
              </a:ext>
            </a:extLst>
          </p:cNvPr>
          <p:cNvPicPr>
            <a:picLocks noChangeAspect="1"/>
          </p:cNvPicPr>
          <p:nvPr/>
        </p:nvPicPr>
        <p:blipFill>
          <a:blip r:embed="rId4">
            <a:extLst>
              <a:ext uri="{28A0092B-C50C-407E-A947-70E740481C1C}">
                <a14:useLocalDpi xmlns:a14="http://schemas.microsoft.com/office/drawing/2010/main" val="0"/>
              </a:ext>
            </a:extLst>
          </a:blip>
          <a:srcRect t="5949" r="2" b="2"/>
          <a:stretch>
            <a:fillRect/>
          </a:stretch>
        </p:blipFill>
        <p:spPr>
          <a:xfrm>
            <a:off x="1" y="1"/>
            <a:ext cx="5017099" cy="4718647"/>
          </a:xfrm>
          <a:custGeom>
            <a:avLst/>
            <a:gdLst/>
            <a:ahLst/>
            <a:cxnLst/>
            <a:rect l="l" t="t" r="r" b="b"/>
            <a:pathLst>
              <a:path w="5017099" h="4718647">
                <a:moveTo>
                  <a:pt x="0" y="0"/>
                </a:moveTo>
                <a:lnTo>
                  <a:pt x="4599738" y="0"/>
                </a:lnTo>
                <a:lnTo>
                  <a:pt x="4636346" y="60259"/>
                </a:lnTo>
                <a:cubicBezTo>
                  <a:pt x="4879170" y="507256"/>
                  <a:pt x="5017099" y="1019504"/>
                  <a:pt x="5017099" y="1563967"/>
                </a:cubicBezTo>
                <a:cubicBezTo>
                  <a:pt x="5017099" y="3306249"/>
                  <a:pt x="3604701" y="4718647"/>
                  <a:pt x="1862419" y="4718647"/>
                </a:cubicBezTo>
                <a:cubicBezTo>
                  <a:pt x="1209063" y="4718647"/>
                  <a:pt x="602098" y="4520029"/>
                  <a:pt x="98607" y="4179877"/>
                </a:cubicBezTo>
                <a:lnTo>
                  <a:pt x="0" y="4106140"/>
                </a:lnTo>
                <a:close/>
              </a:path>
            </a:pathLst>
          </a:custGeom>
        </p:spPr>
      </p:pic>
      <p:pic>
        <p:nvPicPr>
          <p:cNvPr id="9" name="Picture 8" descr="Person bathing with candle">
            <a:extLst>
              <a:ext uri="{FF2B5EF4-FFF2-40B4-BE49-F238E27FC236}">
                <a16:creationId xmlns:a16="http://schemas.microsoft.com/office/drawing/2014/main" id="{E534BC1F-9B6B-0D41-7EC7-9A99BAEFD85A}"/>
              </a:ext>
            </a:extLst>
          </p:cNvPr>
          <p:cNvPicPr>
            <a:picLocks noChangeAspect="1"/>
          </p:cNvPicPr>
          <p:nvPr/>
        </p:nvPicPr>
        <p:blipFill>
          <a:blip r:embed="rId5">
            <a:extLst>
              <a:ext uri="{28A0092B-C50C-407E-A947-70E740481C1C}">
                <a14:useLocalDpi xmlns:a14="http://schemas.microsoft.com/office/drawing/2010/main" val="0"/>
              </a:ext>
            </a:extLst>
          </a:blip>
          <a:srcRect l="9084" r="14467" b="-2"/>
          <a:stretch>
            <a:fillRect/>
          </a:stretch>
        </p:blipFill>
        <p:spPr>
          <a:xfrm>
            <a:off x="6283728" y="1699214"/>
            <a:ext cx="5908273" cy="5158786"/>
          </a:xfrm>
          <a:custGeom>
            <a:avLst/>
            <a:gdLst/>
            <a:ahLst/>
            <a:cxnLst/>
            <a:rect l="l" t="t" r="r" b="b"/>
            <a:pathLst>
              <a:path w="5908273" h="5158786">
                <a:moveTo>
                  <a:pt x="3465576" y="0"/>
                </a:moveTo>
                <a:cubicBezTo>
                  <a:pt x="4302945" y="0"/>
                  <a:pt x="5070948" y="296984"/>
                  <a:pt x="5670004" y="791369"/>
                </a:cubicBezTo>
                <a:lnTo>
                  <a:pt x="5908273" y="1007923"/>
                </a:lnTo>
                <a:lnTo>
                  <a:pt x="5908273" y="5158786"/>
                </a:lnTo>
                <a:lnTo>
                  <a:pt x="443374" y="5158786"/>
                </a:lnTo>
                <a:lnTo>
                  <a:pt x="418277" y="5117476"/>
                </a:lnTo>
                <a:cubicBezTo>
                  <a:pt x="151523" y="4626427"/>
                  <a:pt x="0" y="4063697"/>
                  <a:pt x="0" y="3465576"/>
                </a:cubicBezTo>
                <a:cubicBezTo>
                  <a:pt x="0" y="1551591"/>
                  <a:pt x="1551591" y="0"/>
                  <a:pt x="3465576" y="0"/>
                </a:cubicBezTo>
                <a:close/>
              </a:path>
            </a:pathLst>
          </a:custGeom>
        </p:spPr>
      </p:pic>
      <p:pic>
        <p:nvPicPr>
          <p:cNvPr id="5" name="Picture 4" descr="Aromatherapy bottles">
            <a:extLst>
              <a:ext uri="{FF2B5EF4-FFF2-40B4-BE49-F238E27FC236}">
                <a16:creationId xmlns:a16="http://schemas.microsoft.com/office/drawing/2014/main" id="{AB87C6CD-A131-0E83-6317-D958B27A8270}"/>
              </a:ext>
            </a:extLst>
          </p:cNvPr>
          <p:cNvPicPr>
            <a:picLocks noChangeAspect="1"/>
          </p:cNvPicPr>
          <p:nvPr/>
        </p:nvPicPr>
        <p:blipFill>
          <a:blip r:embed="rId6">
            <a:extLst>
              <a:ext uri="{28A0092B-C50C-407E-A947-70E740481C1C}">
                <a14:useLocalDpi xmlns:a14="http://schemas.microsoft.com/office/drawing/2010/main" val="0"/>
              </a:ext>
            </a:extLst>
          </a:blip>
          <a:srcRect l="8114" r="25135" b="-1"/>
          <a:stretch>
            <a:fillRect/>
          </a:stretch>
        </p:blipFill>
        <p:spPr>
          <a:xfrm>
            <a:off x="3287694" y="1853887"/>
            <a:ext cx="4297680" cy="4297680"/>
          </a:xfrm>
          <a:custGeom>
            <a:avLst/>
            <a:gdLst/>
            <a:ahLst/>
            <a:cxnLst/>
            <a:rect l="l" t="t" r="r" b="b"/>
            <a:pathLst>
              <a:path w="4297680" h="4297680">
                <a:moveTo>
                  <a:pt x="2148840" y="0"/>
                </a:moveTo>
                <a:cubicBezTo>
                  <a:pt x="3335612" y="0"/>
                  <a:pt x="4297680" y="962068"/>
                  <a:pt x="4297680" y="2148840"/>
                </a:cubicBezTo>
                <a:cubicBezTo>
                  <a:pt x="4297680" y="3335612"/>
                  <a:pt x="3335612" y="4297680"/>
                  <a:pt x="2148840" y="4297680"/>
                </a:cubicBezTo>
                <a:cubicBezTo>
                  <a:pt x="962068" y="4297680"/>
                  <a:pt x="0" y="3335612"/>
                  <a:pt x="0" y="2148840"/>
                </a:cubicBezTo>
                <a:cubicBezTo>
                  <a:pt x="0" y="962068"/>
                  <a:pt x="962068" y="0"/>
                  <a:pt x="2148840" y="0"/>
                </a:cubicBezTo>
                <a:close/>
              </a:path>
            </a:pathLst>
          </a:custGeom>
        </p:spPr>
      </p:pic>
    </p:spTree>
    <p:extLst>
      <p:ext uri="{BB962C8B-B14F-4D97-AF65-F5344CB8AC3E}">
        <p14:creationId xmlns:p14="http://schemas.microsoft.com/office/powerpoint/2010/main" val="21013991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anim calcmode="lin" valueType="num">
                                      <p:cBhvr additive="base">
                                        <p:cTn id="7" dur="1000" fill="hold"/>
                                        <p:tgtEl>
                                          <p:spTgt spid="11"/>
                                        </p:tgtEl>
                                        <p:attrNameLst>
                                          <p:attrName>ppt_x</p:attrName>
                                        </p:attrNameLst>
                                      </p:cBhvr>
                                      <p:tavLst>
                                        <p:tav tm="0">
                                          <p:val>
                                            <p:strVal val="#ppt_x"/>
                                          </p:val>
                                        </p:tav>
                                        <p:tav tm="100000">
                                          <p:val>
                                            <p:strVal val="#ppt_x"/>
                                          </p:val>
                                        </p:tav>
                                      </p:tavLst>
                                    </p:anim>
                                    <p:anim calcmode="lin" valueType="num">
                                      <p:cBhvr additive="base">
                                        <p:cTn id="8" dur="1000" fill="hold"/>
                                        <p:tgtEl>
                                          <p:spTgt spid="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E35B02-2A00-5825-4DD6-5B4634E81476}"/>
              </a:ext>
            </a:extLst>
          </p:cNvPr>
          <p:cNvSpPr>
            <a:spLocks noGrp="1"/>
          </p:cNvSpPr>
          <p:nvPr>
            <p:ph type="title"/>
          </p:nvPr>
        </p:nvSpPr>
        <p:spPr>
          <a:xfrm>
            <a:off x="-2302129" y="4874946"/>
            <a:ext cx="10386603" cy="898149"/>
          </a:xfrm>
        </p:spPr>
        <p:txBody>
          <a:bodyPr vert="horz" lIns="91440" tIns="45720" rIns="91440" bIns="45720" rtlCol="0" anchor="b">
            <a:normAutofit/>
          </a:bodyPr>
          <a:lstStyle/>
          <a:p>
            <a:r>
              <a:rPr lang="en-US" sz="4800" dirty="0"/>
              <a:t>Marketing Strategy</a:t>
            </a:r>
          </a:p>
        </p:txBody>
      </p:sp>
      <p:pic>
        <p:nvPicPr>
          <p:cNvPr id="4" name="Video 3" descr="Different Hand Drawn Graphs">
            <a:extLst>
              <a:ext uri="{FF2B5EF4-FFF2-40B4-BE49-F238E27FC236}">
                <a16:creationId xmlns:a16="http://schemas.microsoft.com/office/drawing/2014/main" id="{B5A4A419-4477-B545-237C-9B06E8D712E1}"/>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t="284" r="-1" b="-1"/>
          <a:stretch>
            <a:fillRect/>
          </a:stretch>
        </p:blipFill>
        <p:spPr>
          <a:xfrm>
            <a:off x="1574289" y="694368"/>
            <a:ext cx="8713382" cy="3798961"/>
          </a:xfrm>
          <a:prstGeom prst="rect">
            <a:avLst/>
          </a:prstGeom>
        </p:spPr>
      </p:pic>
    </p:spTree>
    <p:extLst>
      <p:ext uri="{BB962C8B-B14F-4D97-AF65-F5344CB8AC3E}">
        <p14:creationId xmlns:p14="http://schemas.microsoft.com/office/powerpoint/2010/main" val="3184337889"/>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960"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5" presetClass="emph" presetSubtype="0" grpId="0" nodeType="clickEffect">
                                  <p:stCondLst>
                                    <p:cond delay="0"/>
                                  </p:stCondLst>
                                  <p:iterate type="lt">
                                    <p:tmAbs val="25"/>
                                  </p:iterate>
                                  <p:childTnLst>
                                    <p:set>
                                      <p:cBhvr override="childStyle">
                                        <p:cTn id="10" dur="indefinite"/>
                                        <p:tgtEl>
                                          <p:spTgt spid="2"/>
                                        </p:tgtEl>
                                        <p:attrNameLst>
                                          <p:attrName>style.fontWeight</p:attrName>
                                        </p:attrNameLst>
                                      </p:cBhvr>
                                      <p:to>
                                        <p:strVal val="bold"/>
                                      </p:to>
                                    </p:set>
                                  </p:childTnLst>
                                </p:cTn>
                              </p:par>
                            </p:childTnLst>
                          </p:cTn>
                        </p:par>
                      </p:childTnLst>
                    </p:cTn>
                  </p:par>
                </p:childTnLst>
              </p:cTn>
              <p:prevCondLst>
                <p:cond evt="onPrev" delay="0">
                  <p:tgtEl>
                    <p:sldTgt/>
                  </p:tgtEl>
                </p:cond>
              </p:prevCondLst>
              <p:nextCondLst>
                <p:cond evt="onNext" delay="0">
                  <p:tgtEl>
                    <p:sldTgt/>
                  </p:tgtEl>
                </p:cond>
              </p:nextCondLst>
            </p:seq>
            <p:seq concurrent="1" nextAc="seek">
              <p:cTn id="11" restart="whenNotActive" fill="hold" evtFilter="cancelBubble" nodeType="interactiveSeq">
                <p:stCondLst>
                  <p:cond evt="onClick" delay="0">
                    <p:tgtEl>
                      <p:spTgt spid="4"/>
                    </p:tgtEl>
                  </p:cond>
                </p:stCondLst>
                <p:endSync evt="end" delay="0">
                  <p:rtn val="all"/>
                </p:endSync>
                <p:childTnLst>
                  <p:par>
                    <p:cTn id="12" fill="hold">
                      <p:stCondLst>
                        <p:cond delay="0"/>
                      </p:stCondLst>
                      <p:childTnLst>
                        <p:par>
                          <p:cTn id="13" fill="hold">
                            <p:stCondLst>
                              <p:cond delay="0"/>
                            </p:stCondLst>
                            <p:childTnLst>
                              <p:par>
                                <p:cTn id="14" presetID="2" presetClass="mediacall" presetSubtype="0" fill="hold" nodeType="clickEffect">
                                  <p:stCondLst>
                                    <p:cond delay="0"/>
                                  </p:stCondLst>
                                  <p:childTnLst>
                                    <p:cmd type="call" cmd="togglePause">
                                      <p:cBhvr>
                                        <p:cTn id="15" dur="1" fill="hold"/>
                                        <p:tgtEl>
                                          <p:spTgt spid="4"/>
                                        </p:tgtEl>
                                      </p:cBhvr>
                                    </p:cmd>
                                  </p:childTnLst>
                                </p:cTn>
                              </p:par>
                            </p:childTnLst>
                          </p:cTn>
                        </p:par>
                      </p:childTnLst>
                    </p:cTn>
                  </p:par>
                </p:childTnLst>
              </p:cTn>
              <p:nextCondLst>
                <p:cond evt="onClick" delay="0">
                  <p:tgtEl>
                    <p:spTgt spid="4"/>
                  </p:tgtEl>
                </p:cond>
              </p:nextCondLst>
            </p:seq>
            <p:video>
              <p:cMediaNode mute="1">
                <p:cTn id="16" repeatCount="indefinite" fill="hold" display="0">
                  <p:stCondLst>
                    <p:cond delay="indefinite"/>
                  </p:stCondLst>
                </p:cTn>
                <p:tgtEl>
                  <p:spTgt spid="4"/>
                </p:tgtEl>
              </p:cMediaNode>
            </p:video>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B14CF8-6F2C-1634-ED66-8C72ABD5ECA0}"/>
              </a:ext>
            </a:extLst>
          </p:cNvPr>
          <p:cNvSpPr>
            <a:spLocks noGrp="1"/>
          </p:cNvSpPr>
          <p:nvPr>
            <p:ph type="title"/>
          </p:nvPr>
        </p:nvSpPr>
        <p:spPr>
          <a:xfrm>
            <a:off x="4789865" y="303591"/>
            <a:ext cx="5967276" cy="1320800"/>
          </a:xfrm>
        </p:spPr>
        <p:txBody>
          <a:bodyPr>
            <a:normAutofit fontScale="90000"/>
          </a:bodyPr>
          <a:lstStyle/>
          <a:p>
            <a:pPr algn="ctr"/>
            <a:r>
              <a:rPr lang="en-GB" b="1" i="1" dirty="0"/>
              <a:t>Brand Identity and LOGO</a:t>
            </a:r>
            <a:br>
              <a:rPr lang="en-GB" dirty="0"/>
            </a:br>
            <a:br>
              <a:rPr lang="en-GB" dirty="0"/>
            </a:br>
            <a:br>
              <a:rPr lang="en-GB" dirty="0"/>
            </a:br>
            <a:r>
              <a:rPr lang="en-GB" sz="4000" dirty="0">
                <a:latin typeface="Aldhabi" panose="01000000000000000000" pitchFamily="2" charset="-78"/>
                <a:cs typeface="Aldhabi" panose="01000000000000000000" pitchFamily="2" charset="-78"/>
              </a:rPr>
              <a:t>The logo I created, combines soft gold and green pastel tones to reflect elegance, vitality, and trust.</a:t>
            </a:r>
            <a:br>
              <a:rPr lang="en-GB" sz="4000" dirty="0">
                <a:latin typeface="Aldhabi" panose="01000000000000000000" pitchFamily="2" charset="-78"/>
                <a:cs typeface="Aldhabi" panose="01000000000000000000" pitchFamily="2" charset="-78"/>
              </a:rPr>
            </a:br>
            <a:r>
              <a:rPr lang="en-GB" sz="4000" dirty="0">
                <a:latin typeface="Aldhabi" panose="01000000000000000000" pitchFamily="2" charset="-78"/>
                <a:cs typeface="Aldhabi" panose="01000000000000000000" pitchFamily="2" charset="-78"/>
              </a:rPr>
              <a:t>The brand story focuses on offering personal care and creating a calm, welcoming space where customers can relax and recharge</a:t>
            </a:r>
            <a:r>
              <a:rPr lang="en-GB" sz="3100" dirty="0"/>
              <a:t>.</a:t>
            </a:r>
            <a:br>
              <a:rPr lang="en-GB" dirty="0"/>
            </a:br>
            <a:br>
              <a:rPr lang="en-GB" dirty="0"/>
            </a:br>
            <a:endParaRPr lang="en-GB" dirty="0"/>
          </a:p>
        </p:txBody>
      </p:sp>
      <p:pic>
        <p:nvPicPr>
          <p:cNvPr id="4" name="Picture 3" descr="A close-up of a logo&#10;&#10;AI-generated content may be incorrect.">
            <a:extLst>
              <a:ext uri="{FF2B5EF4-FFF2-40B4-BE49-F238E27FC236}">
                <a16:creationId xmlns:a16="http://schemas.microsoft.com/office/drawing/2014/main" id="{18E669AD-4FF6-7B27-F280-1E417730864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709202" y="1983104"/>
            <a:ext cx="2530547" cy="2530547"/>
          </a:xfrm>
          <a:prstGeom prst="rect">
            <a:avLst/>
          </a:prstGeom>
          <a:effectLst>
            <a:glow rad="787400">
              <a:schemeClr val="accent2">
                <a:satMod val="175000"/>
                <a:alpha val="40000"/>
              </a:schemeClr>
            </a:glow>
            <a:reflection stA="50000" endA="300" endPos="55500" dist="50800" dir="5400000" sy="-100000" algn="bl" rotWithShape="0"/>
          </a:effectLst>
        </p:spPr>
      </p:pic>
    </p:spTree>
    <p:extLst>
      <p:ext uri="{BB962C8B-B14F-4D97-AF65-F5344CB8AC3E}">
        <p14:creationId xmlns:p14="http://schemas.microsoft.com/office/powerpoint/2010/main" val="1064231920"/>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50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ppt_x"/>
                                          </p:val>
                                        </p:tav>
                                        <p:tav tm="100000">
                                          <p:val>
                                            <p:strVal val="#ppt_x"/>
                                          </p:val>
                                        </p:tav>
                                      </p:tavLst>
                                    </p:anim>
                                    <p:anim calcmode="lin" valueType="num">
                                      <p:cBhvr additive="base">
                                        <p:cTn id="8" dur="10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19D1F1-303C-6B1E-6FEE-ECFA1268B981}"/>
              </a:ext>
            </a:extLst>
          </p:cNvPr>
          <p:cNvSpPr>
            <a:spLocks noGrp="1"/>
          </p:cNvSpPr>
          <p:nvPr>
            <p:ph type="title"/>
          </p:nvPr>
        </p:nvSpPr>
        <p:spPr>
          <a:xfrm>
            <a:off x="1119791" y="3267237"/>
            <a:ext cx="5007906" cy="2875534"/>
          </a:xfrm>
        </p:spPr>
        <p:txBody>
          <a:bodyPr vert="horz" lIns="91440" tIns="45720" rIns="91440" bIns="45720" rtlCol="0" anchor="b">
            <a:normAutofit fontScale="90000"/>
          </a:bodyPr>
          <a:lstStyle/>
          <a:p>
            <a:pPr algn="ctr">
              <a:lnSpc>
                <a:spcPct val="90000"/>
              </a:lnSpc>
            </a:pPr>
            <a:br>
              <a:rPr lang="en-US" sz="3100" b="1" kern="1200" dirty="0">
                <a:solidFill>
                  <a:schemeClr val="accent1"/>
                </a:solidFill>
                <a:latin typeface="+mj-lt"/>
                <a:ea typeface="+mj-ea"/>
                <a:cs typeface="+mj-cs"/>
              </a:rPr>
            </a:br>
            <a:r>
              <a:rPr lang="en-US" sz="3100" b="1" kern="1200" dirty="0">
                <a:solidFill>
                  <a:schemeClr val="accent1"/>
                </a:solidFill>
                <a:latin typeface="+mj-lt"/>
                <a:ea typeface="+mj-ea"/>
                <a:cs typeface="+mj-cs"/>
              </a:rPr>
              <a:t>Elite Spa Marketing Strategy</a:t>
            </a:r>
            <a:br>
              <a:rPr lang="en-US" sz="2200" b="1" kern="1200" dirty="0">
                <a:solidFill>
                  <a:schemeClr val="accent1"/>
                </a:solidFill>
                <a:latin typeface="+mj-lt"/>
                <a:ea typeface="+mj-ea"/>
                <a:cs typeface="+mj-cs"/>
              </a:rPr>
            </a:br>
            <a:br>
              <a:rPr lang="en-US" sz="2200" b="1" kern="1200" dirty="0">
                <a:solidFill>
                  <a:schemeClr val="accent1"/>
                </a:solidFill>
                <a:latin typeface="+mj-lt"/>
                <a:ea typeface="+mj-ea"/>
                <a:cs typeface="+mj-cs"/>
              </a:rPr>
            </a:br>
            <a:r>
              <a:rPr lang="en-US" sz="2200" i="1" kern="1200" dirty="0">
                <a:solidFill>
                  <a:schemeClr val="accent1"/>
                </a:solidFill>
                <a:latin typeface="+mj-lt"/>
                <a:ea typeface="+mj-ea"/>
                <a:cs typeface="+mj-cs"/>
              </a:rPr>
              <a:t>Establishing a strong digital presence that reflects the </a:t>
            </a:r>
            <a:r>
              <a:rPr lang="en-US" sz="2200" i="1" kern="1200" dirty="0" err="1">
                <a:solidFill>
                  <a:schemeClr val="accent1"/>
                </a:solidFill>
                <a:latin typeface="+mj-lt"/>
                <a:ea typeface="+mj-ea"/>
                <a:cs typeface="+mj-cs"/>
              </a:rPr>
              <a:t>organisation’s</a:t>
            </a:r>
            <a:r>
              <a:rPr lang="en-US" sz="2200" i="1" kern="1200" dirty="0">
                <a:solidFill>
                  <a:schemeClr val="accent1"/>
                </a:solidFill>
                <a:latin typeface="+mj-lt"/>
                <a:ea typeface="+mj-ea"/>
                <a:cs typeface="+mj-cs"/>
              </a:rPr>
              <a:t> leader positioning. </a:t>
            </a:r>
            <a:br>
              <a:rPr lang="en-US" sz="2200" i="1" kern="1200" dirty="0">
                <a:solidFill>
                  <a:schemeClr val="accent1"/>
                </a:solidFill>
                <a:latin typeface="+mj-lt"/>
                <a:ea typeface="+mj-ea"/>
                <a:cs typeface="+mj-cs"/>
              </a:rPr>
            </a:br>
            <a:br>
              <a:rPr lang="en-US" sz="2200" i="1" kern="1200" dirty="0">
                <a:solidFill>
                  <a:schemeClr val="accent1"/>
                </a:solidFill>
                <a:latin typeface="+mj-lt"/>
                <a:ea typeface="+mj-ea"/>
                <a:cs typeface="+mj-cs"/>
              </a:rPr>
            </a:br>
            <a:r>
              <a:rPr lang="en-US" sz="2200" i="1" kern="1200" dirty="0">
                <a:solidFill>
                  <a:schemeClr val="accent1"/>
                </a:solidFill>
                <a:latin typeface="+mj-lt"/>
                <a:ea typeface="+mj-ea"/>
                <a:cs typeface="+mj-cs"/>
              </a:rPr>
              <a:t>Social media channels—particularly Instagram, TikTok, and Facebook —will be used to deliver visually engaging content that highlights the spa’s services and environment. </a:t>
            </a:r>
            <a:br>
              <a:rPr lang="en-US" sz="2200" i="1" kern="1200" dirty="0">
                <a:solidFill>
                  <a:schemeClr val="accent1"/>
                </a:solidFill>
                <a:latin typeface="+mj-lt"/>
                <a:ea typeface="+mj-ea"/>
                <a:cs typeface="+mj-cs"/>
              </a:rPr>
            </a:br>
            <a:br>
              <a:rPr lang="en-US" sz="2200" i="1" kern="1200" dirty="0">
                <a:solidFill>
                  <a:schemeClr val="accent1"/>
                </a:solidFill>
                <a:latin typeface="+mj-lt"/>
                <a:ea typeface="+mj-ea"/>
                <a:cs typeface="+mj-cs"/>
              </a:rPr>
            </a:br>
            <a:r>
              <a:rPr lang="en-US" sz="2200" i="1" kern="1200" dirty="0">
                <a:solidFill>
                  <a:schemeClr val="accent1"/>
                </a:solidFill>
                <a:latin typeface="+mj-lt"/>
                <a:ea typeface="+mj-ea"/>
                <a:cs typeface="+mj-cs"/>
              </a:rPr>
              <a:t>Search engine optimisation (SEO) and regular blog publications will improve online visibility and help establish credibility in the wellness industry</a:t>
            </a:r>
            <a:r>
              <a:rPr lang="en-US" sz="1400" i="1" kern="1200" dirty="0">
                <a:solidFill>
                  <a:schemeClr val="accent1"/>
                </a:solidFill>
                <a:latin typeface="+mj-lt"/>
                <a:ea typeface="+mj-ea"/>
                <a:cs typeface="+mj-cs"/>
              </a:rPr>
              <a:t>. </a:t>
            </a:r>
            <a:br>
              <a:rPr lang="en-US" sz="1400" kern="1200" dirty="0">
                <a:solidFill>
                  <a:schemeClr val="accent1"/>
                </a:solidFill>
                <a:latin typeface="+mj-lt"/>
                <a:ea typeface="+mj-ea"/>
                <a:cs typeface="+mj-cs"/>
              </a:rPr>
            </a:br>
            <a:endParaRPr lang="en-US" sz="1400" kern="1200" dirty="0">
              <a:solidFill>
                <a:schemeClr val="accent1"/>
              </a:solidFill>
              <a:latin typeface="+mj-lt"/>
              <a:ea typeface="+mj-ea"/>
              <a:cs typeface="+mj-cs"/>
            </a:endParaRPr>
          </a:p>
        </p:txBody>
      </p:sp>
      <p:pic>
        <p:nvPicPr>
          <p:cNvPr id="4" name="Picture 3" descr="A diagram of marketing strategy&#10;&#10;AI-generated content may be incorrect.">
            <a:extLst>
              <a:ext uri="{FF2B5EF4-FFF2-40B4-BE49-F238E27FC236}">
                <a16:creationId xmlns:a16="http://schemas.microsoft.com/office/drawing/2014/main" id="{721EB7EE-77CD-DCE5-0225-F49CE685FE18}"/>
              </a:ext>
            </a:extLst>
          </p:cNvPr>
          <p:cNvPicPr>
            <a:picLocks noChangeAspect="1"/>
          </p:cNvPicPr>
          <p:nvPr/>
        </p:nvPicPr>
        <p:blipFill>
          <a:blip r:embed="rId2">
            <a:duotone>
              <a:prstClr val="black"/>
              <a:schemeClr val="accent5">
                <a:tint val="45000"/>
                <a:satMod val="400000"/>
              </a:schemeClr>
            </a:duotone>
            <a:extLst>
              <a:ext uri="{BEBA8EAE-BF5A-486C-A8C5-ECC9F3942E4B}">
                <a14:imgProps xmlns:a14="http://schemas.microsoft.com/office/drawing/2010/main">
                  <a14:imgLayer r:embed="rId3">
                    <a14:imgEffect>
                      <a14:sharpenSoften amount="6000"/>
                    </a14:imgEffect>
                    <a14:imgEffect>
                      <a14:colorTemperature colorTemp="11200"/>
                    </a14:imgEffect>
                    <a14:imgEffect>
                      <a14:saturation sat="66000"/>
                    </a14:imgEffect>
                    <a14:imgEffect>
                      <a14:brightnessContrast bright="8000" contrast="4000"/>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4"/>
              </a:ext>
            </a:extLst>
          </a:blip>
          <a:srcRect l="8048" t="-2" r="6284" b="3"/>
          <a:stretch>
            <a:fillRect/>
          </a:stretch>
        </p:blipFill>
        <p:spPr>
          <a:xfrm>
            <a:off x="6480814" y="1463685"/>
            <a:ext cx="4301007" cy="3846157"/>
          </a:xfrm>
          <a:prstGeom prst="roundRect">
            <a:avLst>
              <a:gd name="adj" fmla="val 4167"/>
            </a:avLst>
          </a:prstGeom>
          <a:gradFill>
            <a:gsLst>
              <a:gs pos="0">
                <a:schemeClr val="accent1">
                  <a:lumMod val="75000"/>
                </a:schemeClr>
              </a:gs>
              <a:gs pos="74000">
                <a:schemeClr val="accent1">
                  <a:lumMod val="60000"/>
                  <a:lumOff val="40000"/>
                </a:schemeClr>
              </a:gs>
              <a:gs pos="83000">
                <a:schemeClr val="accent2">
                  <a:lumMod val="50000"/>
                </a:schemeClr>
              </a:gs>
              <a:gs pos="100000">
                <a:schemeClr val="accent1">
                  <a:lumMod val="30000"/>
                  <a:lumOff val="70000"/>
                </a:schemeClr>
              </a:gs>
            </a:gsLst>
            <a:lin ang="5400000" scaled="1"/>
          </a:gradFill>
          <a:ln w="76200" cap="sq">
            <a:solidFill>
              <a:srgbClr val="292929"/>
            </a:solidFill>
            <a:miter lim="800000"/>
          </a:ln>
          <a:effectLst>
            <a:glow rad="482600">
              <a:schemeClr val="tx1">
                <a:alpha val="40000"/>
              </a:schemeClr>
            </a:glow>
            <a:reflection blurRad="12700" stA="28000" endPos="28000" dist="5000" dir="5400000" sy="-100000" algn="bl" rotWithShape="0"/>
          </a:effectLst>
          <a:scene3d>
            <a:camera prst="orthographicFront">
              <a:rot lat="1800000" lon="21594000" rev="0"/>
            </a:camera>
            <a:lightRig rig="threePt" dir="t">
              <a:rot lat="0" lon="0" rev="2700000"/>
            </a:lightRig>
          </a:scene3d>
          <a:sp3d>
            <a:bevelT h="38100"/>
            <a:contourClr>
              <a:srgbClr val="C0C0C0"/>
            </a:contourClr>
          </a:sp3d>
        </p:spPr>
      </p:pic>
    </p:spTree>
    <p:extLst>
      <p:ext uri="{BB962C8B-B14F-4D97-AF65-F5344CB8AC3E}">
        <p14:creationId xmlns:p14="http://schemas.microsoft.com/office/powerpoint/2010/main" val="1518217248"/>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1000"/>
                                        <p:tgtEl>
                                          <p:spTgt spid="4"/>
                                        </p:tgtEl>
                                      </p:cBhvr>
                                    </p:animEffect>
                                    <p:anim calcmode="lin" valueType="num">
                                      <p:cBhvr>
                                        <p:cTn id="13" dur="1000" fill="hold"/>
                                        <p:tgtEl>
                                          <p:spTgt spid="4"/>
                                        </p:tgtEl>
                                        <p:attrNameLst>
                                          <p:attrName>ppt_x</p:attrName>
                                        </p:attrNameLst>
                                      </p:cBhvr>
                                      <p:tavLst>
                                        <p:tav tm="0">
                                          <p:val>
                                            <p:strVal val="#ppt_x"/>
                                          </p:val>
                                        </p:tav>
                                        <p:tav tm="100000">
                                          <p:val>
                                            <p:strVal val="#ppt_x"/>
                                          </p:val>
                                        </p:tav>
                                      </p:tavLst>
                                    </p:anim>
                                    <p:anim calcmode="lin" valueType="num">
                                      <p:cBhvr>
                                        <p:cTn id="14"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03A8D4-AAEA-C0A8-4384-F585CC7409A3}"/>
              </a:ext>
            </a:extLst>
          </p:cNvPr>
          <p:cNvSpPr>
            <a:spLocks noGrp="1"/>
          </p:cNvSpPr>
          <p:nvPr>
            <p:ph type="title"/>
          </p:nvPr>
        </p:nvSpPr>
        <p:spPr>
          <a:xfrm>
            <a:off x="1699519" y="4569504"/>
            <a:ext cx="8288035" cy="1096650"/>
          </a:xfrm>
        </p:spPr>
        <p:txBody>
          <a:bodyPr vert="horz" lIns="91440" tIns="45720" rIns="91440" bIns="45720" rtlCol="0" anchor="b">
            <a:normAutofit/>
          </a:bodyPr>
          <a:lstStyle/>
          <a:p>
            <a:r>
              <a:rPr lang="en-US" sz="4800" i="1" dirty="0"/>
              <a:t>Online presence strategy</a:t>
            </a:r>
          </a:p>
        </p:txBody>
      </p:sp>
      <p:pic>
        <p:nvPicPr>
          <p:cNvPr id="6" name="Picture 5" descr="Lights hashtag">
            <a:extLst>
              <a:ext uri="{FF2B5EF4-FFF2-40B4-BE49-F238E27FC236}">
                <a16:creationId xmlns:a16="http://schemas.microsoft.com/office/drawing/2014/main" id="{0EAACC03-EFEB-28A0-4D82-405DD347A723}"/>
              </a:ext>
            </a:extLst>
          </p:cNvPr>
          <p:cNvPicPr>
            <a:picLocks noChangeAspect="1"/>
          </p:cNvPicPr>
          <p:nvPr/>
        </p:nvPicPr>
        <p:blipFill>
          <a:blip r:embed="rId2">
            <a:extLst>
              <a:ext uri="{28A0092B-C50C-407E-A947-70E740481C1C}">
                <a14:useLocalDpi xmlns:a14="http://schemas.microsoft.com/office/drawing/2010/main" val="0"/>
              </a:ext>
            </a:extLst>
          </a:blip>
          <a:srcRect l="32752" r="34701" b="2"/>
          <a:stretch>
            <a:fillRect/>
          </a:stretch>
        </p:blipFill>
        <p:spPr>
          <a:xfrm>
            <a:off x="7173818" y="959114"/>
            <a:ext cx="2813736" cy="3702509"/>
          </a:xfrm>
          <a:custGeom>
            <a:avLst/>
            <a:gdLst/>
            <a:ahLst/>
            <a:cxnLst/>
            <a:rect l="l" t="t" r="r" b="b"/>
            <a:pathLst>
              <a:path w="1892807" h="3635025">
                <a:moveTo>
                  <a:pt x="219894" y="0"/>
                </a:moveTo>
                <a:lnTo>
                  <a:pt x="1892807" y="0"/>
                </a:lnTo>
                <a:lnTo>
                  <a:pt x="1892807" y="3635025"/>
                </a:lnTo>
                <a:lnTo>
                  <a:pt x="0" y="3635025"/>
                </a:lnTo>
                <a:lnTo>
                  <a:pt x="0" y="1510751"/>
                </a:lnTo>
                <a:close/>
              </a:path>
            </a:pathLst>
          </a:custGeom>
          <a:scene3d>
            <a:camera prst="orthographicFront"/>
            <a:lightRig rig="threePt" dir="t"/>
          </a:scene3d>
          <a:sp3d>
            <a:bevelT w="101600" prst="riblet"/>
          </a:sp3d>
        </p:spPr>
      </p:pic>
      <p:pic>
        <p:nvPicPr>
          <p:cNvPr id="3" name="Picture 2">
            <a:extLst>
              <a:ext uri="{FF2B5EF4-FFF2-40B4-BE49-F238E27FC236}">
                <a16:creationId xmlns:a16="http://schemas.microsoft.com/office/drawing/2014/main" id="{3A5202E7-3B67-9339-F164-181B4A582D21}"/>
              </a:ext>
            </a:extLst>
          </p:cNvPr>
          <p:cNvPicPr>
            <a:picLocks noChangeAspect="1"/>
          </p:cNvPicPr>
          <p:nvPr/>
        </p:nvPicPr>
        <p:blipFill>
          <a:blip r:embed="rId3"/>
          <a:stretch>
            <a:fillRect/>
          </a:stretch>
        </p:blipFill>
        <p:spPr>
          <a:xfrm>
            <a:off x="2041205" y="850682"/>
            <a:ext cx="4028724" cy="3718822"/>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748650079"/>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1000"/>
                                        <p:tgtEl>
                                          <p:spTgt spid="3"/>
                                        </p:tgtEl>
                                      </p:cBhvr>
                                    </p:animEffect>
                                    <p:anim calcmode="lin" valueType="num">
                                      <p:cBhvr>
                                        <p:cTn id="13" dur="1000" fill="hold"/>
                                        <p:tgtEl>
                                          <p:spTgt spid="3"/>
                                        </p:tgtEl>
                                        <p:attrNameLst>
                                          <p:attrName>ppt_x</p:attrName>
                                        </p:attrNameLst>
                                      </p:cBhvr>
                                      <p:tavLst>
                                        <p:tav tm="0">
                                          <p:val>
                                            <p:strVal val="#ppt_x"/>
                                          </p:val>
                                        </p:tav>
                                        <p:tav tm="100000">
                                          <p:val>
                                            <p:strVal val="#ppt_x"/>
                                          </p:val>
                                        </p:tav>
                                      </p:tavLst>
                                    </p:anim>
                                    <p:anim calcmode="lin" valueType="num">
                                      <p:cBhvr>
                                        <p:cTn id="14"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6" presetClass="entr" presetSubtype="16" fill="hold" nodeType="clickEffect">
                                  <p:stCondLst>
                                    <p:cond delay="0"/>
                                  </p:stCondLst>
                                  <p:childTnLst>
                                    <p:set>
                                      <p:cBhvr>
                                        <p:cTn id="18" dur="1" fill="hold">
                                          <p:stCondLst>
                                            <p:cond delay="0"/>
                                          </p:stCondLst>
                                        </p:cTn>
                                        <p:tgtEl>
                                          <p:spTgt spid="6"/>
                                        </p:tgtEl>
                                        <p:attrNameLst>
                                          <p:attrName>style.visibility</p:attrName>
                                        </p:attrNameLst>
                                      </p:cBhvr>
                                      <p:to>
                                        <p:strVal val="visible"/>
                                      </p:to>
                                    </p:set>
                                    <p:animEffect transition="in" filter="circle(in)">
                                      <p:cBhvr>
                                        <p:cTn id="19"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997AF07-A7E9-515F-2EF8-2A510F136A9C}"/>
              </a:ext>
            </a:extLst>
          </p:cNvPr>
          <p:cNvSpPr>
            <a:spLocks noChangeArrowheads="1"/>
          </p:cNvSpPr>
          <p:nvPr/>
        </p:nvSpPr>
        <p:spPr bwMode="auto">
          <a:xfrm>
            <a:off x="1209524" y="277858"/>
            <a:ext cx="9971314" cy="5940088"/>
          </a:xfrm>
          <a:prstGeom prst="rect">
            <a:avLst/>
          </a:prstGeom>
          <a:gradFill>
            <a:gsLst>
              <a:gs pos="6000">
                <a:schemeClr val="accent3"/>
              </a:gs>
              <a:gs pos="93000">
                <a:schemeClr val="bg1"/>
              </a:gs>
              <a:gs pos="53000">
                <a:schemeClr val="accent1">
                  <a:lumMod val="45000"/>
                  <a:lumOff val="55000"/>
                </a:schemeClr>
              </a:gs>
              <a:gs pos="50000">
                <a:schemeClr val="accent1">
                  <a:lumMod val="45000"/>
                  <a:lumOff val="55000"/>
                </a:schemeClr>
              </a:gs>
            </a:gsLst>
            <a:lin ang="5400000" scaled="1"/>
          </a:gradFill>
          <a:ln>
            <a:noFill/>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lang="en-US" altLang="en-US"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lang="en-US" altLang="en-US"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lang="en-US" altLang="en-US"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lang="en-US" altLang="en-US"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lang="en-US" altLang="en-US"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1" i="0" u="none" strike="noStrike" cap="none" normalizeH="0" baseline="0" dirty="0">
              <a:ln>
                <a:noFill/>
              </a:ln>
              <a:solidFill>
                <a:schemeClr val="accent2"/>
              </a:solidFill>
              <a:effectLst/>
              <a:latin typeface="Arial" panose="020B0604020202020204" pitchFamily="34" charset="0"/>
            </a:endParaRPr>
          </a:p>
          <a:p>
            <a:pPr marL="0" marR="0" lvl="0" indent="0" algn="ctr" defTabSz="914400" rtl="0" eaLnBrk="0" fontAlgn="base" latinLnBrk="0" hangingPunct="0">
              <a:lnSpc>
                <a:spcPct val="100000"/>
              </a:lnSpc>
              <a:spcBef>
                <a:spcPct val="0"/>
              </a:spcBef>
              <a:spcAft>
                <a:spcPct val="0"/>
              </a:spcAft>
              <a:buClrTx/>
              <a:buSzTx/>
              <a:tabLst/>
            </a:pPr>
            <a:r>
              <a:rPr lang="en-US" altLang="en-US" b="1" dirty="0">
                <a:solidFill>
                  <a:schemeClr val="accent2"/>
                </a:solidFill>
                <a:latin typeface="Arial" panose="020B0604020202020204" pitchFamily="34" charset="0"/>
              </a:rPr>
              <a:t>Website Design </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ctr" defTabSz="914400" rtl="0" eaLnBrk="0" fontAlgn="base" latinLnBrk="0" hangingPunct="0">
              <a:lnSpc>
                <a:spcPct val="100000"/>
              </a:lnSpc>
              <a:spcBef>
                <a:spcPct val="0"/>
              </a:spcBef>
              <a:spcAft>
                <a:spcPct val="0"/>
              </a:spcAft>
              <a:buClrTx/>
              <a:buSzTx/>
              <a:tabLst/>
            </a:pPr>
            <a:r>
              <a:rPr kumimoji="0" lang="en-US" altLang="en-US" sz="1800" b="1" i="0" u="none" strike="noStrike" cap="none" normalizeH="0" baseline="0" dirty="0">
                <a:ln>
                  <a:noFill/>
                </a:ln>
                <a:solidFill>
                  <a:schemeClr val="accent1"/>
                </a:solidFill>
                <a:effectLst/>
                <a:latin typeface="Arial" panose="020B0604020202020204" pitchFamily="34" charset="0"/>
              </a:rPr>
              <a:t> </a:t>
            </a:r>
            <a:r>
              <a:rPr lang="en-US" altLang="en-US" sz="1600" b="1" dirty="0">
                <a:solidFill>
                  <a:schemeClr val="accent1"/>
                </a:solidFill>
                <a:latin typeface="Arial" panose="020B0604020202020204" pitchFamily="34" charset="0"/>
              </a:rPr>
              <a:t>Modern Responsive </a:t>
            </a:r>
            <a:r>
              <a:rPr kumimoji="0" lang="en-US" altLang="en-US" sz="1600" b="1" i="0" u="none" strike="noStrike" cap="none" normalizeH="0" baseline="0" dirty="0">
                <a:ln>
                  <a:noFill/>
                </a:ln>
                <a:solidFill>
                  <a:schemeClr val="accent1"/>
                </a:solidFill>
                <a:effectLst/>
                <a:latin typeface="Arial" panose="020B0604020202020204" pitchFamily="34" charset="0"/>
              </a:rPr>
              <a:t>Web Design With The Visual Brand Identity.</a:t>
            </a:r>
          </a:p>
          <a:p>
            <a:pPr marL="0" marR="0" lvl="0" indent="0" algn="ctr" defTabSz="914400" rtl="0" eaLnBrk="0" fontAlgn="base" latinLnBrk="0" hangingPunct="0">
              <a:lnSpc>
                <a:spcPct val="100000"/>
              </a:lnSpc>
              <a:spcBef>
                <a:spcPct val="0"/>
              </a:spcBef>
              <a:spcAft>
                <a:spcPct val="0"/>
              </a:spcAft>
              <a:buClrTx/>
              <a:buSzTx/>
              <a:tabLst/>
            </a:pPr>
            <a:endParaRPr kumimoji="0" lang="en-US" altLang="en-US" sz="1600" b="1" i="0" u="none" strike="noStrike" cap="none" normalizeH="0" baseline="0" dirty="0">
              <a:ln>
                <a:noFill/>
              </a:ln>
              <a:solidFill>
                <a:schemeClr val="accent1"/>
              </a:solidFill>
              <a:effectLst/>
              <a:latin typeface="Arial" panose="020B0604020202020204" pitchFamily="34" charset="0"/>
            </a:endParaRPr>
          </a:p>
          <a:p>
            <a:pPr marL="0" marR="0" lvl="0" indent="0" algn="ctr" defTabSz="914400" rtl="0" eaLnBrk="0" fontAlgn="base" latinLnBrk="0" hangingPunct="0">
              <a:lnSpc>
                <a:spcPct val="100000"/>
              </a:lnSpc>
              <a:spcBef>
                <a:spcPct val="0"/>
              </a:spcBef>
              <a:spcAft>
                <a:spcPct val="0"/>
              </a:spcAft>
              <a:buClrTx/>
              <a:buSzTx/>
              <a:tabLst/>
            </a:pPr>
            <a:r>
              <a:rPr kumimoji="0" lang="en-US" altLang="en-US" sz="1600" b="1" i="0" u="none" strike="noStrike" cap="none" normalizeH="0" baseline="0" dirty="0">
                <a:ln>
                  <a:noFill/>
                </a:ln>
                <a:solidFill>
                  <a:schemeClr val="accent1"/>
                </a:solidFill>
                <a:effectLst/>
                <a:latin typeface="Arial" panose="020B0604020202020204" pitchFamily="34" charset="0"/>
              </a:rPr>
              <a:t>Online Booking System</a:t>
            </a:r>
          </a:p>
          <a:p>
            <a:pPr marL="0" marR="0" lvl="0" indent="0" algn="ctr" defTabSz="914400" rtl="0" eaLnBrk="0" fontAlgn="base" latinLnBrk="0" hangingPunct="0">
              <a:lnSpc>
                <a:spcPct val="100000"/>
              </a:lnSpc>
              <a:spcBef>
                <a:spcPct val="0"/>
              </a:spcBef>
              <a:spcAft>
                <a:spcPct val="0"/>
              </a:spcAft>
              <a:buClrTx/>
              <a:buSzTx/>
              <a:tabLst/>
            </a:pPr>
            <a:endParaRPr kumimoji="0" lang="en-US" altLang="en-US" sz="1600" b="1" i="0" u="none" strike="noStrike" cap="none" normalizeH="0" baseline="0" dirty="0">
              <a:ln>
                <a:noFill/>
              </a:ln>
              <a:solidFill>
                <a:schemeClr val="accent1"/>
              </a:solidFill>
              <a:effectLst/>
              <a:latin typeface="Arial" panose="020B0604020202020204" pitchFamily="34" charset="0"/>
            </a:endParaRPr>
          </a:p>
          <a:p>
            <a:pPr marL="0" marR="0" lvl="0" indent="0" algn="ctr" defTabSz="914400" rtl="0" eaLnBrk="0" fontAlgn="base" latinLnBrk="0" hangingPunct="0">
              <a:lnSpc>
                <a:spcPct val="100000"/>
              </a:lnSpc>
              <a:spcBef>
                <a:spcPct val="0"/>
              </a:spcBef>
              <a:spcAft>
                <a:spcPct val="0"/>
              </a:spcAft>
              <a:buClrTx/>
              <a:buSzTx/>
              <a:tabLst/>
            </a:pPr>
            <a:r>
              <a:rPr kumimoji="0" lang="en-US" altLang="en-US" sz="1600" b="1" i="0" u="none" strike="noStrike" cap="none" normalizeH="0" baseline="0" dirty="0">
                <a:ln>
                  <a:noFill/>
                </a:ln>
                <a:solidFill>
                  <a:schemeClr val="accent1"/>
                </a:solidFill>
                <a:effectLst/>
                <a:latin typeface="Arial" panose="020B0604020202020204" pitchFamily="34" charset="0"/>
              </a:rPr>
              <a:t>Service Catalogue With Images And Detailed Descriptions</a:t>
            </a:r>
          </a:p>
          <a:p>
            <a:pPr marL="0" marR="0" lvl="0" indent="0" algn="ctr" defTabSz="914400" rtl="0" eaLnBrk="0" fontAlgn="base" latinLnBrk="0" hangingPunct="0">
              <a:lnSpc>
                <a:spcPct val="100000"/>
              </a:lnSpc>
              <a:spcBef>
                <a:spcPct val="0"/>
              </a:spcBef>
              <a:spcAft>
                <a:spcPct val="0"/>
              </a:spcAft>
              <a:buClrTx/>
              <a:buSzTx/>
              <a:tabLst/>
            </a:pPr>
            <a:endParaRPr kumimoji="0" lang="en-US" altLang="en-US" sz="1600" b="1" i="0" u="none" strike="noStrike" cap="none" normalizeH="0" baseline="0" dirty="0">
              <a:ln>
                <a:noFill/>
              </a:ln>
              <a:solidFill>
                <a:schemeClr val="accent1"/>
              </a:solidFill>
              <a:effectLst/>
              <a:latin typeface="Arial" panose="020B0604020202020204" pitchFamily="34" charset="0"/>
            </a:endParaRPr>
          </a:p>
          <a:p>
            <a:pPr marL="0" marR="0" lvl="0" indent="0" algn="ctr" defTabSz="914400" rtl="0" eaLnBrk="0" fontAlgn="base" latinLnBrk="0" hangingPunct="0">
              <a:lnSpc>
                <a:spcPct val="100000"/>
              </a:lnSpc>
              <a:spcBef>
                <a:spcPct val="0"/>
              </a:spcBef>
              <a:spcAft>
                <a:spcPct val="0"/>
              </a:spcAft>
              <a:buClrTx/>
              <a:buSzTx/>
              <a:tabLst/>
            </a:pPr>
            <a:r>
              <a:rPr kumimoji="0" lang="en-US" altLang="en-US" sz="1600" b="1" i="0" u="none" strike="noStrike" cap="none" normalizeH="0" baseline="0" dirty="0">
                <a:ln>
                  <a:noFill/>
                </a:ln>
                <a:solidFill>
                  <a:schemeClr val="accent1"/>
                </a:solidFill>
                <a:effectLst/>
                <a:latin typeface="Arial" panose="020B0604020202020204" pitchFamily="34" charset="0"/>
              </a:rPr>
              <a:t>Customer Testimonials Section</a:t>
            </a:r>
          </a:p>
          <a:p>
            <a:pPr marL="0" marR="0" lvl="0" indent="0" algn="ctr" defTabSz="914400" rtl="0" eaLnBrk="0" fontAlgn="base" latinLnBrk="0" hangingPunct="0">
              <a:lnSpc>
                <a:spcPct val="100000"/>
              </a:lnSpc>
              <a:spcBef>
                <a:spcPct val="0"/>
              </a:spcBef>
              <a:spcAft>
                <a:spcPct val="0"/>
              </a:spcAft>
              <a:buClrTx/>
              <a:buSzTx/>
              <a:tabLst/>
            </a:pPr>
            <a:endParaRPr kumimoji="0" lang="en-US" altLang="en-US" sz="1600" b="1" i="0" u="none" strike="noStrike" cap="none" normalizeH="0" baseline="0" dirty="0">
              <a:ln>
                <a:noFill/>
              </a:ln>
              <a:solidFill>
                <a:schemeClr val="accent1"/>
              </a:solidFill>
              <a:effectLst/>
              <a:latin typeface="Arial" panose="020B0604020202020204" pitchFamily="34" charset="0"/>
            </a:endParaRPr>
          </a:p>
          <a:p>
            <a:pPr marL="0" marR="0" lvl="0" indent="0" algn="ctr" defTabSz="914400" rtl="0" eaLnBrk="0" fontAlgn="base" latinLnBrk="0" hangingPunct="0">
              <a:lnSpc>
                <a:spcPct val="100000"/>
              </a:lnSpc>
              <a:spcBef>
                <a:spcPct val="0"/>
              </a:spcBef>
              <a:spcAft>
                <a:spcPct val="0"/>
              </a:spcAft>
              <a:buClrTx/>
              <a:buSzTx/>
              <a:tabLst/>
            </a:pPr>
            <a:r>
              <a:rPr kumimoji="0" lang="en-US" altLang="en-US" sz="1600" b="1" i="0" u="none" strike="noStrike" cap="none" normalizeH="0" baseline="0" dirty="0">
                <a:ln>
                  <a:noFill/>
                </a:ln>
                <a:solidFill>
                  <a:schemeClr val="accent1"/>
                </a:solidFill>
                <a:effectLst/>
                <a:latin typeface="Arial" panose="020B0604020202020204" pitchFamily="34" charset="0"/>
              </a:rPr>
              <a:t>Blog For Wellness, Skincare, And Relaxation Tips</a:t>
            </a:r>
          </a:p>
        </p:txBody>
      </p:sp>
      <p:sp>
        <p:nvSpPr>
          <p:cNvPr id="11" name="Oval 10">
            <a:extLst>
              <a:ext uri="{FF2B5EF4-FFF2-40B4-BE49-F238E27FC236}">
                <a16:creationId xmlns:a16="http://schemas.microsoft.com/office/drawing/2014/main" id="{2446FCD1-40BC-DEF4-3D57-0B7E23D615A4}"/>
              </a:ext>
            </a:extLst>
          </p:cNvPr>
          <p:cNvSpPr/>
          <p:nvPr/>
        </p:nvSpPr>
        <p:spPr>
          <a:xfrm>
            <a:off x="7145866" y="410408"/>
            <a:ext cx="2680305" cy="2327954"/>
          </a:xfrm>
          <a:prstGeom prst="ellipse">
            <a:avLst/>
          </a:prstGeom>
          <a:effectLst>
            <a:outerShdw blurRad="228600" dist="38100" dir="5400000" algn="ctr" rotWithShape="0">
              <a:srgbClr val="000000">
                <a:alpha val="43137"/>
              </a:srgbClr>
            </a:outerShdw>
            <a:reflection blurRad="6350" stA="50000" endA="300" endPos="38500" dist="50800" dir="5400000" sy="-100000" algn="bl" rotWithShape="0"/>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3" name="Picture 2">
            <a:extLst>
              <a:ext uri="{FF2B5EF4-FFF2-40B4-BE49-F238E27FC236}">
                <a16:creationId xmlns:a16="http://schemas.microsoft.com/office/drawing/2014/main" id="{87643E3B-EB72-FB0E-DF0E-6321C163A05B}"/>
              </a:ext>
            </a:extLst>
          </p:cNvPr>
          <p:cNvPicPr>
            <a:picLocks noChangeAspect="1"/>
          </p:cNvPicPr>
          <p:nvPr/>
        </p:nvPicPr>
        <p:blipFill>
          <a:blip r:embed="rId2">
            <a:alphaModFix amt="70000"/>
          </a:blip>
          <a:srcRect t="1948" b="1"/>
          <a:stretch/>
        </p:blipFill>
        <p:spPr>
          <a:xfrm>
            <a:off x="1400734" y="410408"/>
            <a:ext cx="5597468" cy="2558974"/>
          </a:xfrm>
          <a:prstGeom prst="rect">
            <a:avLst/>
          </a:prstGeom>
          <a:gradFill>
            <a:gsLst>
              <a:gs pos="85000">
                <a:srgbClr val="FFC000"/>
              </a:gs>
              <a:gs pos="8000">
                <a:srgbClr val="1C9064">
                  <a:lumMod val="91000"/>
                </a:srgbClr>
              </a:gs>
            </a:gsLst>
            <a:lin ang="5400000" scaled="1"/>
          </a:gradFill>
          <a:effectLst>
            <a:glow rad="457200">
              <a:srgbClr val="54A021">
                <a:satMod val="175000"/>
                <a:alpha val="40000"/>
              </a:srgbClr>
            </a:glow>
            <a:innerShdw blurRad="63500" dist="203200" dir="8100000">
              <a:srgbClr val="00B050">
                <a:alpha val="50000"/>
              </a:srgbClr>
            </a:innerShdw>
          </a:effectLst>
        </p:spPr>
      </p:pic>
      <p:pic>
        <p:nvPicPr>
          <p:cNvPr id="8" name="Picture 7" descr="A close-up of a logo&#10;&#10;Description automatically generated">
            <a:extLst>
              <a:ext uri="{FF2B5EF4-FFF2-40B4-BE49-F238E27FC236}">
                <a16:creationId xmlns:a16="http://schemas.microsoft.com/office/drawing/2014/main" id="{AB01D49D-4F0E-2CC4-4E8E-0E088FA444FD}"/>
              </a:ext>
            </a:extLst>
          </p:cNvPr>
          <p:cNvPicPr>
            <a:picLocks noChangeAspect="1"/>
          </p:cNvPicPr>
          <p:nvPr/>
        </p:nvPicPr>
        <p:blipFill>
          <a:blip r:embed="rId3">
            <a:alphaModFix amt="51000"/>
            <a:duotone>
              <a:prstClr val="black"/>
              <a:schemeClr val="accent1">
                <a:tint val="45000"/>
                <a:satMod val="400000"/>
              </a:schemeClr>
            </a:duotone>
            <a:extLst>
              <a:ext uri="{BEBA8EAE-BF5A-486C-A8C5-ECC9F3942E4B}">
                <a14:imgProps xmlns:a14="http://schemas.microsoft.com/office/drawing/2010/main">
                  <a14:imgLayer r:embed="rId4">
                    <a14:imgEffect>
                      <a14:sharpenSoften amount="-51000"/>
                    </a14:imgEffect>
                    <a14:imgEffect>
                      <a14:colorTemperature colorTemp="8771"/>
                    </a14:imgEffect>
                    <a14:imgEffect>
                      <a14:saturation sat="400000"/>
                    </a14:imgEffect>
                  </a14:imgLayer>
                </a14:imgProps>
              </a:ext>
              <a:ext uri="{28A0092B-C50C-407E-A947-70E740481C1C}">
                <a14:useLocalDpi xmlns:a14="http://schemas.microsoft.com/office/drawing/2010/main" val="0"/>
              </a:ext>
            </a:extLst>
          </a:blip>
          <a:stretch>
            <a:fillRect/>
          </a:stretch>
        </p:blipFill>
        <p:spPr>
          <a:xfrm>
            <a:off x="7649427" y="991641"/>
            <a:ext cx="1673181" cy="1673181"/>
          </a:xfrm>
          <a:prstGeom prst="ellipse">
            <a:avLst/>
          </a:prstGeom>
          <a:ln w="63500" cap="rnd">
            <a:solidFill>
              <a:srgbClr val="333333"/>
            </a:solidFill>
          </a:ln>
          <a:effectLst>
            <a:outerShdw blurRad="381000" dist="292100" dir="5400000" sx="-80000" sy="-18000" rotWithShape="0">
              <a:srgbClr val="000000">
                <a:alpha val="22000"/>
              </a:srgbClr>
            </a:outerShdw>
            <a:reflection stA="97000" endPos="65000" dist="50800" dir="5400000" sy="-100000" algn="bl" rotWithShape="0"/>
            <a:softEdge rad="254000"/>
          </a:effectLst>
          <a:scene3d>
            <a:camera prst="orthographicFront"/>
            <a:lightRig rig="contrasting" dir="t">
              <a:rot lat="0" lon="0" rev="3000000"/>
            </a:lightRig>
          </a:scene3d>
          <a:sp3d contourW="7620">
            <a:bevelT w="95250" h="31750"/>
            <a:contourClr>
              <a:srgbClr val="333333"/>
            </a:contourClr>
          </a:sp3d>
        </p:spPr>
      </p:pic>
    </p:spTree>
    <p:extLst>
      <p:ext uri="{BB962C8B-B14F-4D97-AF65-F5344CB8AC3E}">
        <p14:creationId xmlns:p14="http://schemas.microsoft.com/office/powerpoint/2010/main" val="257591137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98DCDFF-FCE3-C0F6-0E93-3F03810AA4CD}"/>
              </a:ext>
            </a:extLst>
          </p:cNvPr>
          <p:cNvSpPr txBox="1"/>
          <p:nvPr/>
        </p:nvSpPr>
        <p:spPr>
          <a:xfrm>
            <a:off x="1239001" y="361757"/>
            <a:ext cx="4602168" cy="5784127"/>
          </a:xfrm>
          <a:prstGeom prst="rect">
            <a:avLst/>
          </a:prstGeom>
        </p:spPr>
        <p:txBody>
          <a:bodyPr vert="horz" lIns="91440" tIns="45720" rIns="91440" bIns="45720" rtlCol="0" anchor="ctr">
            <a:noAutofit/>
          </a:bodyPr>
          <a:lstStyle/>
          <a:p>
            <a:pPr>
              <a:lnSpc>
                <a:spcPct val="90000"/>
              </a:lnSpc>
              <a:spcBef>
                <a:spcPct val="20000"/>
              </a:spcBef>
              <a:spcAft>
                <a:spcPts val="600"/>
              </a:spcAft>
              <a:buClr>
                <a:schemeClr val="accent1">
                  <a:lumMod val="75000"/>
                </a:schemeClr>
              </a:buClr>
              <a:buSzPct val="145000"/>
            </a:pPr>
            <a:r>
              <a:rPr lang="en-US" sz="3200" i="1" dirty="0">
                <a:solidFill>
                  <a:schemeClr val="accent2"/>
                </a:solidFill>
                <a:latin typeface="Aldhabi" panose="01000000000000000000" pitchFamily="2" charset="-78"/>
                <a:cs typeface="Aldhabi" panose="01000000000000000000" pitchFamily="2" charset="-78"/>
              </a:rPr>
              <a:t>The website contains a simple</a:t>
            </a:r>
            <a:r>
              <a:rPr lang="en-GB" sz="3200" i="1" dirty="0">
                <a:solidFill>
                  <a:schemeClr val="accent2"/>
                </a:solidFill>
                <a:latin typeface="Aldhabi" panose="01000000000000000000" pitchFamily="2" charset="-78"/>
                <a:cs typeface="Aldhabi" panose="01000000000000000000" pitchFamily="2" charset="-78"/>
              </a:rPr>
              <a:t>, clear, and transparent description of the services </a:t>
            </a:r>
            <a:r>
              <a:rPr lang="en-US" sz="3200" i="1" dirty="0">
                <a:solidFill>
                  <a:schemeClr val="accent2"/>
                </a:solidFill>
                <a:latin typeface="Aldhabi" panose="01000000000000000000" pitchFamily="2" charset="-78"/>
                <a:cs typeface="Aldhabi" panose="01000000000000000000" pitchFamily="2" charset="-78"/>
              </a:rPr>
              <a:t>and the available treatments. </a:t>
            </a:r>
          </a:p>
          <a:p>
            <a:pPr>
              <a:lnSpc>
                <a:spcPct val="90000"/>
              </a:lnSpc>
              <a:spcBef>
                <a:spcPct val="20000"/>
              </a:spcBef>
              <a:spcAft>
                <a:spcPts val="600"/>
              </a:spcAft>
              <a:buClr>
                <a:schemeClr val="accent1">
                  <a:lumMod val="75000"/>
                </a:schemeClr>
              </a:buClr>
              <a:buSzPct val="145000"/>
            </a:pPr>
            <a:r>
              <a:rPr lang="en-US" sz="3200" i="1" dirty="0">
                <a:solidFill>
                  <a:schemeClr val="accent2"/>
                </a:solidFill>
                <a:latin typeface="Aldhabi" panose="01000000000000000000" pitchFamily="2" charset="-78"/>
                <a:cs typeface="Aldhabi" panose="01000000000000000000" pitchFamily="2" charset="-78"/>
              </a:rPr>
              <a:t>We need to </a:t>
            </a:r>
            <a:r>
              <a:rPr lang="en-GB" sz="3200" i="1" dirty="0">
                <a:solidFill>
                  <a:schemeClr val="accent2"/>
                </a:solidFill>
                <a:latin typeface="Aldhabi" panose="01000000000000000000" pitchFamily="2" charset="-78"/>
                <a:cs typeface="Aldhabi" panose="01000000000000000000" pitchFamily="2" charset="-78"/>
              </a:rPr>
              <a:t>ensure that people with specific disabilities can use the website; therefore, it must</a:t>
            </a:r>
            <a:r>
              <a:rPr lang="en-US" sz="3200" i="1" dirty="0">
                <a:solidFill>
                  <a:schemeClr val="accent2"/>
                </a:solidFill>
                <a:latin typeface="Aldhabi" panose="01000000000000000000" pitchFamily="2" charset="-78"/>
                <a:cs typeface="Aldhabi" panose="01000000000000000000" pitchFamily="2" charset="-78"/>
              </a:rPr>
              <a:t> be easily accessible.</a:t>
            </a:r>
          </a:p>
          <a:p>
            <a:pPr>
              <a:lnSpc>
                <a:spcPct val="90000"/>
              </a:lnSpc>
              <a:spcBef>
                <a:spcPct val="20000"/>
              </a:spcBef>
              <a:spcAft>
                <a:spcPts val="600"/>
              </a:spcAft>
              <a:buClr>
                <a:schemeClr val="accent1">
                  <a:lumMod val="75000"/>
                </a:schemeClr>
              </a:buClr>
              <a:buSzPct val="145000"/>
            </a:pPr>
            <a:r>
              <a:rPr lang="en-US" sz="3200" i="1" dirty="0">
                <a:solidFill>
                  <a:schemeClr val="accent2"/>
                </a:solidFill>
                <a:latin typeface="Aldhabi" panose="01000000000000000000" pitchFamily="2" charset="-78"/>
                <a:cs typeface="Aldhabi" panose="01000000000000000000" pitchFamily="2" charset="-78"/>
              </a:rPr>
              <a:t>Therefore, I applied the WCAG 2.1 guidelines.</a:t>
            </a:r>
          </a:p>
        </p:txBody>
      </p:sp>
      <p:pic>
        <p:nvPicPr>
          <p:cNvPr id="2" name="Picture 1">
            <a:extLst>
              <a:ext uri="{FF2B5EF4-FFF2-40B4-BE49-F238E27FC236}">
                <a16:creationId xmlns:a16="http://schemas.microsoft.com/office/drawing/2014/main" id="{AB476B59-75CA-E037-BB9C-D38D52918605}"/>
              </a:ext>
            </a:extLst>
          </p:cNvPr>
          <p:cNvPicPr>
            <a:picLocks noChangeAspect="1"/>
          </p:cNvPicPr>
          <p:nvPr/>
        </p:nvPicPr>
        <p:blipFill>
          <a:blip r:embed="rId2"/>
          <a:stretch>
            <a:fillRect/>
          </a:stretch>
        </p:blipFill>
        <p:spPr>
          <a:xfrm>
            <a:off x="5663738" y="1888327"/>
            <a:ext cx="4856999" cy="2963744"/>
          </a:xfrm>
          <a:prstGeom prst="rect">
            <a:avLst/>
          </a:prstGeom>
          <a:solidFill>
            <a:srgbClr val="FFFFFF">
              <a:shade val="85000"/>
            </a:srgbClr>
          </a:solidFill>
          <a:ln w="190500" cap="rnd">
            <a:solidFill>
              <a:srgbClr val="FFFFFF"/>
            </a:solidFill>
          </a:ln>
          <a:effectLst>
            <a:outerShdw blurRad="36195" dist="12700" dir="11400000" algn="tl" rotWithShape="0">
              <a:srgbClr val="000000">
                <a:alpha val="33000"/>
              </a:srgbClr>
            </a:outerShdw>
          </a:effectLst>
          <a:scene3d>
            <a:camera prst="perspectiveContrastingLeftFacing">
              <a:rot lat="540000" lon="2100000" rev="0"/>
            </a:camera>
            <a:lightRig rig="soft" dir="t"/>
          </a:scene3d>
          <a:sp3d contourW="12700" prstMaterial="matte">
            <a:bevelT w="63500" h="50800"/>
            <a:contourClr>
              <a:srgbClr val="C0C0C0"/>
            </a:contourClr>
          </a:sp3d>
        </p:spPr>
      </p:pic>
      <p:sp>
        <p:nvSpPr>
          <p:cNvPr id="4" name="TextBox 3">
            <a:extLst>
              <a:ext uri="{FF2B5EF4-FFF2-40B4-BE49-F238E27FC236}">
                <a16:creationId xmlns:a16="http://schemas.microsoft.com/office/drawing/2014/main" id="{98AADF6B-174A-D72E-79ED-84918E49198C}"/>
              </a:ext>
            </a:extLst>
          </p:cNvPr>
          <p:cNvSpPr txBox="1"/>
          <p:nvPr/>
        </p:nvSpPr>
        <p:spPr>
          <a:xfrm>
            <a:off x="3135309" y="218740"/>
            <a:ext cx="6914623" cy="584775"/>
          </a:xfrm>
          <a:prstGeom prst="rect">
            <a:avLst/>
          </a:prstGeom>
          <a:noFill/>
        </p:spPr>
        <p:txBody>
          <a:bodyPr wrap="square" rtlCol="0">
            <a:spAutoFit/>
          </a:bodyPr>
          <a:lstStyle/>
          <a:p>
            <a:pPr algn="ctr"/>
            <a:r>
              <a:rPr lang="en-GB" sz="3200" dirty="0">
                <a:latin typeface="ADLaM Display" panose="02010000000000000000" pitchFamily="2" charset="0"/>
                <a:ea typeface="ADLaM Display" panose="02010000000000000000" pitchFamily="2" charset="0"/>
                <a:cs typeface="ADLaM Display" panose="02010000000000000000" pitchFamily="2" charset="0"/>
              </a:rPr>
              <a:t>Business Profile</a:t>
            </a:r>
          </a:p>
        </p:txBody>
      </p:sp>
    </p:spTree>
    <p:extLst>
      <p:ext uri="{BB962C8B-B14F-4D97-AF65-F5344CB8AC3E}">
        <p14:creationId xmlns:p14="http://schemas.microsoft.com/office/powerpoint/2010/main" val="22578258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B1395C1E-2648-4FFC-AC7C-2C170835181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6" name="Picture 15">
            <a:extLst>
              <a:ext uri="{FF2B5EF4-FFF2-40B4-BE49-F238E27FC236}">
                <a16:creationId xmlns:a16="http://schemas.microsoft.com/office/drawing/2014/main" id="{1C7379FE-10D6-4FEA-BEA3-5E2034A44C8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8" name="Rectangle 17">
            <a:extLst>
              <a:ext uri="{FF2B5EF4-FFF2-40B4-BE49-F238E27FC236}">
                <a16:creationId xmlns:a16="http://schemas.microsoft.com/office/drawing/2014/main" id="{90FB7BFA-EBDD-467C-B253-EFA7005041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0" name="Rectangle 19">
            <a:extLst>
              <a:ext uri="{FF2B5EF4-FFF2-40B4-BE49-F238E27FC236}">
                <a16:creationId xmlns:a16="http://schemas.microsoft.com/office/drawing/2014/main" id="{23A9D773-2FA9-4E93-A01A-AEECF93EB4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2" name="Rectangle 21">
            <a:extLst>
              <a:ext uri="{FF2B5EF4-FFF2-40B4-BE49-F238E27FC236}">
                <a16:creationId xmlns:a16="http://schemas.microsoft.com/office/drawing/2014/main" id="{D0A08A6F-C28D-4C68-9627-9B83F062FD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4" name="Rectangle 23">
            <a:extLst>
              <a:ext uri="{FF2B5EF4-FFF2-40B4-BE49-F238E27FC236}">
                <a16:creationId xmlns:a16="http://schemas.microsoft.com/office/drawing/2014/main" id="{D6DAD309-1212-498F-ABAD-388FFD322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6" name="TextBox 25">
            <a:extLst>
              <a:ext uri="{FF2B5EF4-FFF2-40B4-BE49-F238E27FC236}">
                <a16:creationId xmlns:a16="http://schemas.microsoft.com/office/drawing/2014/main" id="{8F297EF4-1A36-4B32-9046-62BAFD8D81AA}"/>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94943" y="641225"/>
            <a:ext cx="415636" cy="369332"/>
          </a:xfrm>
          <a:prstGeom prst="rect">
            <a:avLst/>
          </a:prstGeom>
          <a:noFill/>
        </p:spPr>
        <p:txBody>
          <a:bodyPr wrap="square" rtlCol="0">
            <a:spAutoFit/>
          </a:bodyPr>
          <a:lstStyle/>
          <a:p>
            <a:pPr algn="r">
              <a:spcAft>
                <a:spcPts val="600"/>
              </a:spcAft>
            </a:pP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useBgFill="1">
        <p:nvSpPr>
          <p:cNvPr id="28" name="Rectangle 27">
            <a:extLst>
              <a:ext uri="{FF2B5EF4-FFF2-40B4-BE49-F238E27FC236}">
                <a16:creationId xmlns:a16="http://schemas.microsoft.com/office/drawing/2014/main" id="{5C20B5AE-2DF3-4293-AD4D-C11AD233A6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 name="Picture 29">
            <a:extLst>
              <a:ext uri="{FF2B5EF4-FFF2-40B4-BE49-F238E27FC236}">
                <a16:creationId xmlns:a16="http://schemas.microsoft.com/office/drawing/2014/main" id="{300F2A8D-0033-418D-871B-CD795773E1D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32" name="Picture 31">
            <a:extLst>
              <a:ext uri="{FF2B5EF4-FFF2-40B4-BE49-F238E27FC236}">
                <a16:creationId xmlns:a16="http://schemas.microsoft.com/office/drawing/2014/main" id="{C6EEF6DB-B22A-4752-AB3B-7D18C7B0C9B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34" name="Rectangle 33">
            <a:extLst>
              <a:ext uri="{FF2B5EF4-FFF2-40B4-BE49-F238E27FC236}">
                <a16:creationId xmlns:a16="http://schemas.microsoft.com/office/drawing/2014/main" id="{95F478F0-A936-4A06-87B1-1673DAA3C2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1A17DFA8-DCB0-4F81-8ACD-2EF401B7B7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4C92049A-F832-48F5-B41A-162E03B40A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103780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D6355BED-E5A6-9EE1-6E30-9655FE05A4F7}"/>
              </a:ext>
            </a:extLst>
          </p:cNvPr>
          <p:cNvSpPr txBox="1"/>
          <p:nvPr/>
        </p:nvSpPr>
        <p:spPr>
          <a:xfrm>
            <a:off x="1009893" y="5372"/>
            <a:ext cx="6162644" cy="1077229"/>
          </a:xfrm>
          <a:prstGeom prst="rect">
            <a:avLst/>
          </a:prstGeom>
        </p:spPr>
        <p:txBody>
          <a:bodyPr vert="horz" lIns="91440" tIns="45720" rIns="91440" bIns="45720" rtlCol="0" anchor="t">
            <a:normAutofit/>
          </a:bodyPr>
          <a:lstStyle/>
          <a:p>
            <a:pPr defTabSz="914400">
              <a:lnSpc>
                <a:spcPct val="90000"/>
              </a:lnSpc>
              <a:spcBef>
                <a:spcPct val="0"/>
              </a:spcBef>
              <a:spcAft>
                <a:spcPts val="600"/>
              </a:spcAft>
            </a:pPr>
            <a:r>
              <a:rPr lang="en-US" sz="2800" dirty="0">
                <a:latin typeface="+mj-lt"/>
                <a:ea typeface="+mj-ea"/>
                <a:cs typeface="+mj-cs"/>
              </a:rPr>
              <a:t>Accessibility and WCAG 2.1</a:t>
            </a:r>
          </a:p>
        </p:txBody>
      </p:sp>
      <p:sp>
        <p:nvSpPr>
          <p:cNvPr id="3" name="TextBox 2">
            <a:extLst>
              <a:ext uri="{FF2B5EF4-FFF2-40B4-BE49-F238E27FC236}">
                <a16:creationId xmlns:a16="http://schemas.microsoft.com/office/drawing/2014/main" id="{A3B5B330-B521-44BA-FFA1-5D6A18DB2D4D}"/>
              </a:ext>
            </a:extLst>
          </p:cNvPr>
          <p:cNvSpPr txBox="1"/>
          <p:nvPr/>
        </p:nvSpPr>
        <p:spPr>
          <a:xfrm>
            <a:off x="1036352" y="1559897"/>
            <a:ext cx="3503709" cy="3997828"/>
          </a:xfrm>
          <a:prstGeom prst="rect">
            <a:avLst/>
          </a:prstGeom>
        </p:spPr>
        <p:txBody>
          <a:bodyPr vert="horz" lIns="91440" tIns="45720" rIns="91440" bIns="45720" rtlCol="0" anchor="ctr">
            <a:noAutofit/>
          </a:bodyPr>
          <a:lstStyle/>
          <a:p>
            <a:pPr marL="0" marR="0" lvl="0" indent="0" defTabSz="914400" fontAlgn="auto">
              <a:lnSpc>
                <a:spcPct val="110000"/>
              </a:lnSpc>
              <a:spcBef>
                <a:spcPct val="20000"/>
              </a:spcBef>
              <a:spcAft>
                <a:spcPts val="600"/>
              </a:spcAft>
              <a:buClr>
                <a:schemeClr val="accent6"/>
              </a:buClr>
              <a:buSzPct val="90000"/>
              <a:tabLst/>
              <a:defRPr/>
            </a:pPr>
            <a:r>
              <a:rPr kumimoji="0" lang="en-US" b="0" i="0" u="none" strike="noStrike" cap="none" spc="0" normalizeH="0" baseline="0" noProof="0" dirty="0">
                <a:ln>
                  <a:noFill/>
                </a:ln>
                <a:uLnTx/>
                <a:uFillTx/>
                <a:latin typeface="Aldhabi" panose="01000000000000000000" pitchFamily="2" charset="-78"/>
                <a:cs typeface="Aldhabi" panose="01000000000000000000" pitchFamily="2" charset="-78"/>
              </a:rPr>
              <a:t>“WCAG 2.1 stands for Web Content Accessibility Guidelines 2.1. It is a set of guidelines developed by the Web Accessibility Initiative (WAI) of the World Wide Web Consortium (W3C). These guidelines are designed to make web content more accessible to a wide range of people with disabilities, including those with visual, auditory, cognitive, and motor impairments.</a:t>
            </a:r>
          </a:p>
          <a:p>
            <a:pPr marL="0" marR="0" lvl="0" indent="0" defTabSz="914400" fontAlgn="auto">
              <a:lnSpc>
                <a:spcPct val="110000"/>
              </a:lnSpc>
              <a:spcBef>
                <a:spcPct val="20000"/>
              </a:spcBef>
              <a:spcAft>
                <a:spcPts val="600"/>
              </a:spcAft>
              <a:buClr>
                <a:schemeClr val="accent6"/>
              </a:buClr>
              <a:buSzPct val="90000"/>
              <a:tabLst/>
              <a:defRPr/>
            </a:pPr>
            <a:r>
              <a:rPr kumimoji="0" lang="en-US" b="0" i="0" u="none" strike="noStrike" cap="none" spc="0" normalizeH="0" baseline="0" noProof="0" dirty="0">
                <a:ln>
                  <a:noFill/>
                </a:ln>
                <a:uLnTx/>
                <a:uFillTx/>
                <a:latin typeface="Aldhabi" panose="01000000000000000000" pitchFamily="2" charset="-78"/>
                <a:cs typeface="Aldhabi" panose="01000000000000000000" pitchFamily="2" charset="-78"/>
              </a:rPr>
              <a:t>WCAG 2.1 builds upon the earlier version, WCAG 2.0, and introduces additional success criteria to address emerging digital accessibility challenges. The goal of WCAG 2.1 is to ensure that websites, web applications, and other digital content are perceivable, operable, understandable, and robust for all users, regardless of their abilities or disabilities.” [1]</a:t>
            </a:r>
          </a:p>
          <a:p>
            <a:pPr lvl="0" defTabSz="914400">
              <a:lnSpc>
                <a:spcPct val="110000"/>
              </a:lnSpc>
              <a:spcBef>
                <a:spcPct val="20000"/>
              </a:spcBef>
              <a:spcAft>
                <a:spcPts val="600"/>
              </a:spcAft>
              <a:buClr>
                <a:schemeClr val="accent6"/>
              </a:buClr>
              <a:buSzPct val="90000"/>
              <a:defRPr/>
            </a:pPr>
            <a:r>
              <a:rPr kumimoji="0" lang="en-US" b="0" i="0" u="none" strike="noStrike" cap="none" spc="0" normalizeH="0" baseline="0" noProof="0" dirty="0">
                <a:ln>
                  <a:noFill/>
                </a:ln>
                <a:uLnTx/>
                <a:uFillTx/>
                <a:latin typeface="Aldhabi" panose="01000000000000000000" pitchFamily="2" charset="-78"/>
                <a:cs typeface="Aldhabi" panose="01000000000000000000" pitchFamily="2" charset="-78"/>
              </a:rPr>
              <a:t>It is understandable through the senses, operable. We must </a:t>
            </a:r>
            <a:r>
              <a:rPr lang="en-US" dirty="0">
                <a:latin typeface="Aldhabi" panose="01000000000000000000" pitchFamily="2" charset="-78"/>
                <a:cs typeface="Aldhabi" panose="01000000000000000000" pitchFamily="2" charset="-78"/>
              </a:rPr>
              <a:t>think of people with autism, epilepsy, seizures, </a:t>
            </a:r>
            <a:r>
              <a:rPr kumimoji="0" lang="en-US" b="0" i="0" u="none" strike="noStrike" cap="none" spc="0" normalizeH="0" baseline="0" noProof="0" dirty="0">
                <a:ln>
                  <a:noFill/>
                </a:ln>
                <a:uLnTx/>
                <a:uFillTx/>
                <a:latin typeface="Aldhabi" panose="01000000000000000000" pitchFamily="2" charset="-78"/>
                <a:cs typeface="Aldhabi" panose="01000000000000000000" pitchFamily="2" charset="-78"/>
              </a:rPr>
              <a:t>or physical disability. </a:t>
            </a:r>
            <a:r>
              <a:rPr kumimoji="0" lang="en-US" b="0" i="0" u="none" strike="noStrike" cap="none" spc="0" normalizeH="0" baseline="0" noProof="0" dirty="0" err="1">
                <a:ln>
                  <a:noFill/>
                </a:ln>
                <a:uLnTx/>
                <a:uFillTx/>
                <a:latin typeface="Aldhabi" panose="01000000000000000000" pitchFamily="2" charset="-78"/>
                <a:cs typeface="Aldhabi" panose="01000000000000000000" pitchFamily="2" charset="-78"/>
              </a:rPr>
              <a:t>E.g</a:t>
            </a:r>
            <a:r>
              <a:rPr kumimoji="0" lang="en-US" b="0" i="0" u="none" strike="noStrike" cap="none" spc="0" normalizeH="0" baseline="0" noProof="0" dirty="0">
                <a:ln>
                  <a:noFill/>
                </a:ln>
                <a:uLnTx/>
                <a:uFillTx/>
                <a:latin typeface="Aldhabi" panose="01000000000000000000" pitchFamily="2" charset="-78"/>
                <a:cs typeface="Aldhabi" panose="01000000000000000000" pitchFamily="2" charset="-78"/>
              </a:rPr>
              <a:t> </a:t>
            </a:r>
            <a:r>
              <a:rPr lang="en-US" dirty="0">
                <a:latin typeface="Aldhabi" panose="01000000000000000000" pitchFamily="2" charset="-78"/>
                <a:cs typeface="Aldhabi" panose="01000000000000000000" pitchFamily="2" charset="-78"/>
              </a:rPr>
              <a:t>too many flashing features can cause sensory overload or epilepsy.</a:t>
            </a:r>
            <a:endParaRPr kumimoji="0" lang="en-US" b="0" i="0" u="none" strike="noStrike" cap="none" spc="0" normalizeH="0" baseline="0" noProof="0" dirty="0">
              <a:ln>
                <a:noFill/>
              </a:ln>
              <a:uLnTx/>
              <a:uFillTx/>
              <a:latin typeface="Aldhabi" panose="01000000000000000000" pitchFamily="2" charset="-78"/>
              <a:cs typeface="Aldhabi" panose="01000000000000000000" pitchFamily="2" charset="-78"/>
            </a:endParaRPr>
          </a:p>
        </p:txBody>
      </p:sp>
      <p:pic>
        <p:nvPicPr>
          <p:cNvPr id="9" name="Picture 8" descr="A screenshot of a computer program&#10;&#10;AI-generated content may be incorrect.">
            <a:extLst>
              <a:ext uri="{FF2B5EF4-FFF2-40B4-BE49-F238E27FC236}">
                <a16:creationId xmlns:a16="http://schemas.microsoft.com/office/drawing/2014/main" id="{EB4E4FA3-C594-ACED-2B04-4FF8A53343EB}"/>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t="7291" b="3522"/>
          <a:stretch>
            <a:fillRect/>
          </a:stretch>
        </p:blipFill>
        <p:spPr>
          <a:xfrm>
            <a:off x="4928752" y="933753"/>
            <a:ext cx="5948167" cy="3730076"/>
          </a:xfrm>
          <a:prstGeom prst="rect">
            <a:avLst/>
          </a:prstGeom>
          <a:ln w="12700">
            <a:solidFill>
              <a:schemeClr val="tx1"/>
            </a:solidFill>
          </a:ln>
          <a:effectLst>
            <a:glow rad="127000">
              <a:schemeClr val="accent1">
                <a:lumMod val="60000"/>
                <a:lumOff val="40000"/>
              </a:schemeClr>
            </a:glow>
          </a:effectLst>
        </p:spPr>
      </p:pic>
      <p:pic>
        <p:nvPicPr>
          <p:cNvPr id="6" name="Picture 5" descr="A blue and white background with white text&#10;&#10;AI-generated content may be incorrect.">
            <a:extLst>
              <a:ext uri="{FF2B5EF4-FFF2-40B4-BE49-F238E27FC236}">
                <a16:creationId xmlns:a16="http://schemas.microsoft.com/office/drawing/2014/main" id="{90D7F1A6-9F88-3031-86DC-C0865CDB73DD}"/>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rcRect t="11136" r="-3" b="11917"/>
          <a:stretch>
            <a:fillRect/>
          </a:stretch>
        </p:blipFill>
        <p:spPr>
          <a:xfrm>
            <a:off x="6902638" y="5101038"/>
            <a:ext cx="2544654" cy="1468479"/>
          </a:xfrm>
          <a:prstGeom prst="ellipse">
            <a:avLst/>
          </a:prstGeom>
          <a:ln w="12700">
            <a:solidFill>
              <a:schemeClr val="tx1"/>
            </a:solidFill>
          </a:ln>
          <a:effectLst>
            <a:glow rad="317500">
              <a:schemeClr val="accent1">
                <a:alpha val="40000"/>
              </a:schemeClr>
            </a:glow>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
        <p:nvSpPr>
          <p:cNvPr id="40" name="Rectangle 39">
            <a:extLst>
              <a:ext uri="{FF2B5EF4-FFF2-40B4-BE49-F238E27FC236}">
                <a16:creationId xmlns:a16="http://schemas.microsoft.com/office/drawing/2014/main" id="{80D2A828-1594-434F-8D9B-E1475EF72C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0789448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25356272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02B71FC-446D-1FB6-C07B-A6C84CDAB158}"/>
              </a:ext>
            </a:extLst>
          </p:cNvPr>
          <p:cNvSpPr txBox="1"/>
          <p:nvPr/>
        </p:nvSpPr>
        <p:spPr>
          <a:xfrm>
            <a:off x="676578" y="397367"/>
            <a:ext cx="11052680" cy="1279041"/>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sz="4400" dirty="0">
                <a:ln w="3175" cmpd="sng">
                  <a:noFill/>
                </a:ln>
                <a:latin typeface="Aldhabi" panose="01000000000000000000" pitchFamily="2" charset="-78"/>
                <a:ea typeface="+mj-ea"/>
                <a:cs typeface="Aldhabi" panose="01000000000000000000" pitchFamily="2" charset="-78"/>
              </a:rPr>
              <a:t>Business connection with the leading platforms spreading worldwide</a:t>
            </a:r>
          </a:p>
        </p:txBody>
      </p:sp>
      <p:sp>
        <p:nvSpPr>
          <p:cNvPr id="3" name="TextBox 2">
            <a:extLst>
              <a:ext uri="{FF2B5EF4-FFF2-40B4-BE49-F238E27FC236}">
                <a16:creationId xmlns:a16="http://schemas.microsoft.com/office/drawing/2014/main" id="{4B22A81B-A46B-9EE2-1C83-4EA836C8FA8D}"/>
              </a:ext>
            </a:extLst>
          </p:cNvPr>
          <p:cNvSpPr txBox="1"/>
          <p:nvPr/>
        </p:nvSpPr>
        <p:spPr>
          <a:xfrm>
            <a:off x="1019696" y="1567129"/>
            <a:ext cx="6005218" cy="4267614"/>
          </a:xfrm>
          <a:prstGeom prst="rect">
            <a:avLst/>
          </a:prstGeom>
        </p:spPr>
        <p:txBody>
          <a:bodyPr vert="horz" lIns="91440" tIns="45720" rIns="91440" bIns="45720" rtlCol="0" anchor="ctr">
            <a:normAutofit fontScale="92500" lnSpcReduction="20000"/>
          </a:bodyPr>
          <a:lstStyle/>
          <a:p>
            <a:pPr>
              <a:lnSpc>
                <a:spcPct val="120000"/>
              </a:lnSpc>
              <a:spcBef>
                <a:spcPct val="20000"/>
              </a:spcBef>
              <a:spcAft>
                <a:spcPts val="600"/>
              </a:spcAft>
              <a:buClr>
                <a:schemeClr val="accent1">
                  <a:lumMod val="75000"/>
                </a:schemeClr>
              </a:buClr>
              <a:buSzPct val="145000"/>
            </a:pPr>
            <a:r>
              <a:rPr lang="en-US" sz="2800" i="1" dirty="0">
                <a:solidFill>
                  <a:schemeClr val="accent2"/>
                </a:solidFill>
                <a:latin typeface="Aldhabi" panose="01000000000000000000" pitchFamily="2" charset="-78"/>
                <a:cs typeface="Aldhabi" panose="01000000000000000000" pitchFamily="2" charset="-78"/>
              </a:rPr>
              <a:t>Once the website is running and </a:t>
            </a:r>
            <a:r>
              <a:rPr lang="en-US" sz="2800" i="1" dirty="0" err="1">
                <a:solidFill>
                  <a:schemeClr val="accent2"/>
                </a:solidFill>
                <a:latin typeface="Aldhabi" panose="01000000000000000000" pitchFamily="2" charset="-78"/>
                <a:cs typeface="Aldhabi" panose="01000000000000000000" pitchFamily="2" charset="-78"/>
              </a:rPr>
              <a:t>optimised</a:t>
            </a:r>
            <a:r>
              <a:rPr lang="en-US" sz="2800" i="1" dirty="0">
                <a:solidFill>
                  <a:schemeClr val="accent2"/>
                </a:solidFill>
                <a:latin typeface="Aldhabi" panose="01000000000000000000" pitchFamily="2" charset="-78"/>
                <a:cs typeface="Aldhabi" panose="01000000000000000000" pitchFamily="2" charset="-78"/>
              </a:rPr>
              <a:t>, we connect the business with social media platforms.</a:t>
            </a:r>
          </a:p>
          <a:p>
            <a:pPr marL="457200" indent="-457200">
              <a:lnSpc>
                <a:spcPct val="120000"/>
              </a:lnSpc>
              <a:spcBef>
                <a:spcPct val="20000"/>
              </a:spcBef>
              <a:spcAft>
                <a:spcPts val="600"/>
              </a:spcAft>
              <a:buClr>
                <a:schemeClr val="accent1">
                  <a:lumMod val="75000"/>
                </a:schemeClr>
              </a:buClr>
              <a:buSzPct val="145000"/>
              <a:buFont typeface="Wingdings" panose="05000000000000000000" pitchFamily="2" charset="2"/>
              <a:buChar char="q"/>
            </a:pPr>
            <a:r>
              <a:rPr lang="en-GB" sz="2800" i="1" dirty="0">
                <a:solidFill>
                  <a:schemeClr val="accent2"/>
                </a:solidFill>
                <a:latin typeface="Aldhabi" panose="01000000000000000000" pitchFamily="2" charset="-78"/>
                <a:cs typeface="Aldhabi" panose="01000000000000000000" pitchFamily="2" charset="-78"/>
              </a:rPr>
              <a:t>Facebook Business Page</a:t>
            </a:r>
          </a:p>
          <a:p>
            <a:pPr marL="457200" indent="-457200">
              <a:lnSpc>
                <a:spcPct val="120000"/>
              </a:lnSpc>
              <a:spcBef>
                <a:spcPct val="20000"/>
              </a:spcBef>
              <a:spcAft>
                <a:spcPts val="600"/>
              </a:spcAft>
              <a:buClr>
                <a:schemeClr val="accent1">
                  <a:lumMod val="75000"/>
                </a:schemeClr>
              </a:buClr>
              <a:buSzPct val="145000"/>
              <a:buFont typeface="Wingdings" panose="05000000000000000000" pitchFamily="2" charset="2"/>
              <a:buChar char="q"/>
            </a:pPr>
            <a:r>
              <a:rPr lang="en-GB" sz="2800" i="1" dirty="0">
                <a:solidFill>
                  <a:schemeClr val="accent2"/>
                </a:solidFill>
                <a:latin typeface="Aldhabi" panose="01000000000000000000" pitchFamily="2" charset="-78"/>
                <a:cs typeface="Aldhabi" panose="01000000000000000000" pitchFamily="2" charset="-78"/>
              </a:rPr>
              <a:t>WhatsApp Business  </a:t>
            </a:r>
          </a:p>
          <a:p>
            <a:pPr marL="457200" indent="-457200">
              <a:lnSpc>
                <a:spcPct val="120000"/>
              </a:lnSpc>
              <a:spcBef>
                <a:spcPct val="20000"/>
              </a:spcBef>
              <a:spcAft>
                <a:spcPts val="600"/>
              </a:spcAft>
              <a:buClr>
                <a:schemeClr val="accent1">
                  <a:lumMod val="75000"/>
                </a:schemeClr>
              </a:buClr>
              <a:buSzPct val="145000"/>
              <a:buFont typeface="Wingdings" panose="05000000000000000000" pitchFamily="2" charset="2"/>
              <a:buChar char="q"/>
            </a:pPr>
            <a:r>
              <a:rPr lang="en-GB" sz="2800" i="1" dirty="0">
                <a:solidFill>
                  <a:schemeClr val="accent2"/>
                </a:solidFill>
                <a:latin typeface="Aldhabi" panose="01000000000000000000" pitchFamily="2" charset="-78"/>
                <a:cs typeface="Aldhabi" panose="01000000000000000000" pitchFamily="2" charset="-78"/>
              </a:rPr>
              <a:t>Google </a:t>
            </a:r>
            <a:endParaRPr lang="en-US" sz="2800" i="1" dirty="0">
              <a:solidFill>
                <a:schemeClr val="accent2"/>
              </a:solidFill>
              <a:latin typeface="Aldhabi" panose="01000000000000000000" pitchFamily="2" charset="-78"/>
              <a:cs typeface="Aldhabi" panose="01000000000000000000" pitchFamily="2" charset="-78"/>
            </a:endParaRPr>
          </a:p>
          <a:p>
            <a:pPr marL="457200" indent="-457200">
              <a:lnSpc>
                <a:spcPct val="120000"/>
              </a:lnSpc>
              <a:spcBef>
                <a:spcPct val="20000"/>
              </a:spcBef>
              <a:spcAft>
                <a:spcPts val="600"/>
              </a:spcAft>
              <a:buClr>
                <a:schemeClr val="accent1">
                  <a:lumMod val="75000"/>
                </a:schemeClr>
              </a:buClr>
              <a:buSzPct val="145000"/>
              <a:buFont typeface="Wingdings" panose="05000000000000000000" pitchFamily="2" charset="2"/>
              <a:buChar char="q"/>
            </a:pPr>
            <a:r>
              <a:rPr lang="en-US" sz="2800" i="1" dirty="0">
                <a:solidFill>
                  <a:schemeClr val="accent2"/>
                </a:solidFill>
                <a:latin typeface="Aldhabi" panose="01000000000000000000" pitchFamily="2" charset="-78"/>
                <a:cs typeface="Aldhabi" panose="01000000000000000000" pitchFamily="2" charset="-78"/>
              </a:rPr>
              <a:t>Instagram </a:t>
            </a:r>
          </a:p>
          <a:p>
            <a:pPr marL="457200" indent="-457200">
              <a:lnSpc>
                <a:spcPct val="120000"/>
              </a:lnSpc>
              <a:spcBef>
                <a:spcPct val="20000"/>
              </a:spcBef>
              <a:spcAft>
                <a:spcPts val="600"/>
              </a:spcAft>
              <a:buClr>
                <a:schemeClr val="accent1">
                  <a:lumMod val="75000"/>
                </a:schemeClr>
              </a:buClr>
              <a:buSzPct val="145000"/>
              <a:buFont typeface="Wingdings" panose="05000000000000000000" pitchFamily="2" charset="2"/>
              <a:buChar char="q"/>
            </a:pPr>
            <a:r>
              <a:rPr lang="en-US" sz="2800" i="1" dirty="0">
                <a:solidFill>
                  <a:schemeClr val="accent2"/>
                </a:solidFill>
                <a:latin typeface="Aldhabi" panose="01000000000000000000" pitchFamily="2" charset="-78"/>
                <a:cs typeface="Aldhabi" panose="01000000000000000000" pitchFamily="2" charset="-78"/>
              </a:rPr>
              <a:t>YouTube</a:t>
            </a:r>
          </a:p>
          <a:p>
            <a:pPr marL="457200" indent="-457200">
              <a:lnSpc>
                <a:spcPct val="120000"/>
              </a:lnSpc>
              <a:spcBef>
                <a:spcPct val="20000"/>
              </a:spcBef>
              <a:spcAft>
                <a:spcPts val="600"/>
              </a:spcAft>
              <a:buClr>
                <a:schemeClr val="accent1">
                  <a:lumMod val="75000"/>
                </a:schemeClr>
              </a:buClr>
              <a:buSzPct val="145000"/>
              <a:buFont typeface="Wingdings" panose="05000000000000000000" pitchFamily="2" charset="2"/>
              <a:buChar char="q"/>
            </a:pPr>
            <a:r>
              <a:rPr lang="en-US" sz="2800" i="1" dirty="0">
                <a:solidFill>
                  <a:schemeClr val="accent2"/>
                </a:solidFill>
                <a:latin typeface="Aldhabi" panose="01000000000000000000" pitchFamily="2" charset="-78"/>
                <a:cs typeface="Aldhabi" panose="01000000000000000000" pitchFamily="2" charset="-78"/>
              </a:rPr>
              <a:t>Additionally, TikTok short videos</a:t>
            </a:r>
          </a:p>
        </p:txBody>
      </p:sp>
      <p:pic>
        <p:nvPicPr>
          <p:cNvPr id="2" name="Picture 1">
            <a:extLst>
              <a:ext uri="{FF2B5EF4-FFF2-40B4-BE49-F238E27FC236}">
                <a16:creationId xmlns:a16="http://schemas.microsoft.com/office/drawing/2014/main" id="{11C24BF9-0DB6-DAE3-CFA9-AE65B4F995B9}"/>
              </a:ext>
            </a:extLst>
          </p:cNvPr>
          <p:cNvPicPr>
            <a:picLocks noChangeAspect="1"/>
          </p:cNvPicPr>
          <p:nvPr/>
        </p:nvPicPr>
        <p:blipFill>
          <a:blip r:embed="rId2"/>
          <a:stretch>
            <a:fillRect/>
          </a:stretch>
        </p:blipFill>
        <p:spPr>
          <a:xfrm>
            <a:off x="6683433" y="1706832"/>
            <a:ext cx="4582966" cy="3444335"/>
          </a:xfrm>
          <a:prstGeom prst="rect">
            <a:avLst/>
          </a:prstGeom>
        </p:spPr>
      </p:pic>
      <p:pic>
        <p:nvPicPr>
          <p:cNvPr id="5" name="Picture 4">
            <a:extLst>
              <a:ext uri="{FF2B5EF4-FFF2-40B4-BE49-F238E27FC236}">
                <a16:creationId xmlns:a16="http://schemas.microsoft.com/office/drawing/2014/main" id="{F32525A5-B98E-0B58-B700-E72AE28C1013}"/>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imgEffect>
                  </a14:imgLayer>
                </a14:imgProps>
              </a:ext>
            </a:extLst>
          </a:blip>
          <a:stretch>
            <a:fillRect/>
          </a:stretch>
        </p:blipFill>
        <p:spPr>
          <a:xfrm>
            <a:off x="2716917" y="1752292"/>
            <a:ext cx="2845967" cy="2627046"/>
          </a:xfrm>
          <a:prstGeom prst="rect">
            <a:avLst/>
          </a:prstGeom>
        </p:spPr>
      </p:pic>
      <p:pic>
        <p:nvPicPr>
          <p:cNvPr id="6" name="Picture 5">
            <a:extLst>
              <a:ext uri="{FF2B5EF4-FFF2-40B4-BE49-F238E27FC236}">
                <a16:creationId xmlns:a16="http://schemas.microsoft.com/office/drawing/2014/main" id="{AF8E6BA0-486E-78EB-0CE0-D773BB56ACC9}"/>
              </a:ext>
            </a:extLst>
          </p:cNvPr>
          <p:cNvPicPr>
            <a:picLocks noChangeAspect="1"/>
          </p:cNvPicPr>
          <p:nvPr/>
        </p:nvPicPr>
        <p:blipFill>
          <a:blip r:embed="rId5">
            <a:extLst>
              <a:ext uri="{BEBA8EAE-BF5A-486C-A8C5-ECC9F3942E4B}">
                <a14:imgProps xmlns:a14="http://schemas.microsoft.com/office/drawing/2010/main">
                  <a14:imgLayer r:embed="rId6">
                    <a14:imgEffect>
                      <a14:backgroundRemoval t="10000" b="90000" l="10000" r="90000"/>
                    </a14:imgEffect>
                  </a14:imgLayer>
                </a14:imgProps>
              </a:ext>
            </a:extLst>
          </a:blip>
          <a:stretch>
            <a:fillRect/>
          </a:stretch>
        </p:blipFill>
        <p:spPr>
          <a:xfrm>
            <a:off x="4800034" y="4087478"/>
            <a:ext cx="1020829" cy="1017994"/>
          </a:xfrm>
          <a:prstGeom prst="rect">
            <a:avLst/>
          </a:prstGeom>
        </p:spPr>
      </p:pic>
      <p:pic>
        <p:nvPicPr>
          <p:cNvPr id="14" name="Picture 13">
            <a:extLst>
              <a:ext uri="{FF2B5EF4-FFF2-40B4-BE49-F238E27FC236}">
                <a16:creationId xmlns:a16="http://schemas.microsoft.com/office/drawing/2014/main" id="{B4F71B29-3505-87F2-661F-208F62DCE663}"/>
              </a:ext>
            </a:extLst>
          </p:cNvPr>
          <p:cNvPicPr>
            <a:picLocks noChangeAspect="1"/>
          </p:cNvPicPr>
          <p:nvPr/>
        </p:nvPicPr>
        <p:blipFill>
          <a:blip r:embed="rId7">
            <a:extLst>
              <a:ext uri="{BEBA8EAE-BF5A-486C-A8C5-ECC9F3942E4B}">
                <a14:imgProps xmlns:a14="http://schemas.microsoft.com/office/drawing/2010/main">
                  <a14:imgLayer r:embed="rId8">
                    <a14:imgEffect>
                      <a14:backgroundRemoval t="10000" b="90000" l="10000" r="90000"/>
                    </a14:imgEffect>
                  </a14:imgLayer>
                </a14:imgProps>
              </a:ext>
            </a:extLst>
          </a:blip>
          <a:stretch>
            <a:fillRect/>
          </a:stretch>
        </p:blipFill>
        <p:spPr>
          <a:xfrm>
            <a:off x="6879418" y="4107115"/>
            <a:ext cx="977228" cy="977228"/>
          </a:xfrm>
          <a:prstGeom prst="rect">
            <a:avLst/>
          </a:prstGeom>
        </p:spPr>
      </p:pic>
      <p:pic>
        <p:nvPicPr>
          <p:cNvPr id="7" name="Picture 6">
            <a:extLst>
              <a:ext uri="{FF2B5EF4-FFF2-40B4-BE49-F238E27FC236}">
                <a16:creationId xmlns:a16="http://schemas.microsoft.com/office/drawing/2014/main" id="{03E77E33-FCDC-055A-9AB7-9C04E0C839BB}"/>
              </a:ext>
            </a:extLst>
          </p:cNvPr>
          <p:cNvPicPr>
            <a:picLocks noChangeAspect="1"/>
          </p:cNvPicPr>
          <p:nvPr/>
        </p:nvPicPr>
        <p:blipFill>
          <a:blip r:embed="rId9">
            <a:extLst>
              <a:ext uri="{BEBA8EAE-BF5A-486C-A8C5-ECC9F3942E4B}">
                <a14:imgProps xmlns:a14="http://schemas.microsoft.com/office/drawing/2010/main">
                  <a14:imgLayer r:embed="rId10">
                    <a14:imgEffect>
                      <a14:backgroundRemoval t="10000" b="90000" l="10000" r="90000"/>
                    </a14:imgEffect>
                  </a14:imgLayer>
                </a14:imgProps>
              </a:ext>
            </a:extLst>
          </a:blip>
          <a:stretch>
            <a:fillRect/>
          </a:stretch>
        </p:blipFill>
        <p:spPr>
          <a:xfrm>
            <a:off x="4201326" y="3327696"/>
            <a:ext cx="942843" cy="942843"/>
          </a:xfrm>
          <a:prstGeom prst="rect">
            <a:avLst/>
          </a:prstGeom>
        </p:spPr>
      </p:pic>
      <p:pic>
        <p:nvPicPr>
          <p:cNvPr id="9" name="Picture 8" descr="A white and blue logo&#10;&#10;AI-generated content may be incorrect.">
            <a:extLst>
              <a:ext uri="{FF2B5EF4-FFF2-40B4-BE49-F238E27FC236}">
                <a16:creationId xmlns:a16="http://schemas.microsoft.com/office/drawing/2014/main" id="{B0C24100-551C-8CAF-E479-1F772EF0D4D3}"/>
              </a:ext>
            </a:extLst>
          </p:cNvPr>
          <p:cNvPicPr>
            <a:picLocks noChangeAspect="1"/>
          </p:cNvPicPr>
          <p:nvPr/>
        </p:nvPicPr>
        <p:blipFill>
          <a:blip r:embed="rId11">
            <a:extLst>
              <a:ext uri="{28A0092B-C50C-407E-A947-70E740481C1C}">
                <a14:useLocalDpi xmlns:a14="http://schemas.microsoft.com/office/drawing/2010/main" val="0"/>
              </a:ext>
              <a:ext uri="{837473B0-CC2E-450A-ABE3-18F120FF3D39}">
                <a1611:picAttrSrcUrl xmlns:a1611="http://schemas.microsoft.com/office/drawing/2016/11/main" r:id="rId12"/>
              </a:ext>
            </a:extLst>
          </a:blip>
          <a:stretch>
            <a:fillRect/>
          </a:stretch>
        </p:blipFill>
        <p:spPr>
          <a:xfrm>
            <a:off x="5584077" y="5105472"/>
            <a:ext cx="669816" cy="669816"/>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12" name="Picture 11" descr="A close up of a phone&#10;&#10;AI-generated content may be incorrect.">
            <a:extLst>
              <a:ext uri="{FF2B5EF4-FFF2-40B4-BE49-F238E27FC236}">
                <a16:creationId xmlns:a16="http://schemas.microsoft.com/office/drawing/2014/main" id="{FCA15143-9D5D-1215-746B-C8129CDBB274}"/>
              </a:ext>
            </a:extLst>
          </p:cNvPr>
          <p:cNvPicPr>
            <a:picLocks noChangeAspect="1"/>
          </p:cNvPicPr>
          <p:nvPr/>
        </p:nvPicPr>
        <p:blipFill>
          <a:blip r:embed="rId13">
            <a:extLst>
              <a:ext uri="{28A0092B-C50C-407E-A947-70E740481C1C}">
                <a14:useLocalDpi xmlns:a14="http://schemas.microsoft.com/office/drawing/2010/main" val="0"/>
              </a:ext>
              <a:ext uri="{837473B0-CC2E-450A-ABE3-18F120FF3D39}">
                <a1611:picAttrSrcUrl xmlns:a1611="http://schemas.microsoft.com/office/drawing/2016/11/main" r:id="rId14"/>
              </a:ext>
            </a:extLst>
          </a:blip>
          <a:stretch>
            <a:fillRect/>
          </a:stretch>
        </p:blipFill>
        <p:spPr>
          <a:xfrm>
            <a:off x="6681605" y="5585974"/>
            <a:ext cx="1052177" cy="732579"/>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extLst>
      <p:ext uri="{BB962C8B-B14F-4D97-AF65-F5344CB8AC3E}">
        <p14:creationId xmlns:p14="http://schemas.microsoft.com/office/powerpoint/2010/main" val="34135871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26AA7C31-76FD-4B44-A1FF-D13D2515AE5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2" name="Picture 11">
            <a:extLst>
              <a:ext uri="{FF2B5EF4-FFF2-40B4-BE49-F238E27FC236}">
                <a16:creationId xmlns:a16="http://schemas.microsoft.com/office/drawing/2014/main" id="{F5CE85F9-F4EE-4E5D-8235-528527A401D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4" name="Rectangle 13">
            <a:extLst>
              <a:ext uri="{FF2B5EF4-FFF2-40B4-BE49-F238E27FC236}">
                <a16:creationId xmlns:a16="http://schemas.microsoft.com/office/drawing/2014/main" id="{17338BB4-74FF-4836-86B7-F1B0C2B62D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1ABFA8A3-A231-4BC1-B8A5-C5BE7315CD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8" name="Rectangle 17">
            <a:extLst>
              <a:ext uri="{FF2B5EF4-FFF2-40B4-BE49-F238E27FC236}">
                <a16:creationId xmlns:a16="http://schemas.microsoft.com/office/drawing/2014/main" id="{4D747E59-EDB0-47FA-899B-0621ED112E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0" name="Rectangle 19">
            <a:extLst>
              <a:ext uri="{FF2B5EF4-FFF2-40B4-BE49-F238E27FC236}">
                <a16:creationId xmlns:a16="http://schemas.microsoft.com/office/drawing/2014/main" id="{C2629343-044F-4737-89E9-3E17903419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2" name="TextBox 21">
            <a:extLst>
              <a:ext uri="{FF2B5EF4-FFF2-40B4-BE49-F238E27FC236}">
                <a16:creationId xmlns:a16="http://schemas.microsoft.com/office/drawing/2014/main" id="{C9B9C8E0-18D9-430D-B171-939E0EEEBAB2}"/>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94943" y="641225"/>
            <a:ext cx="415636" cy="369332"/>
          </a:xfrm>
          <a:prstGeom prst="rect">
            <a:avLst/>
          </a:prstGeom>
          <a:noFill/>
        </p:spPr>
        <p:txBody>
          <a:bodyPr wrap="square" rtlCol="0">
            <a:spAutoFit/>
          </a:bodyPr>
          <a:lstStyle/>
          <a:p>
            <a:pPr algn="r">
              <a:spcAft>
                <a:spcPts val="600"/>
              </a:spcAft>
            </a:pP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useBgFill="1">
        <p:nvSpPr>
          <p:cNvPr id="24" name="Rectangle 23">
            <a:extLst>
              <a:ext uri="{FF2B5EF4-FFF2-40B4-BE49-F238E27FC236}">
                <a16:creationId xmlns:a16="http://schemas.microsoft.com/office/drawing/2014/main" id="{B9EEB229-3EBA-4333-B94C-ED62EC101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6" name="Picture 25">
            <a:extLst>
              <a:ext uri="{FF2B5EF4-FFF2-40B4-BE49-F238E27FC236}">
                <a16:creationId xmlns:a16="http://schemas.microsoft.com/office/drawing/2014/main" id="{B4666C73-1C44-4BD3-9529-A7E02C6A8AD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28" name="Picture 27">
            <a:extLst>
              <a:ext uri="{FF2B5EF4-FFF2-40B4-BE49-F238E27FC236}">
                <a16:creationId xmlns:a16="http://schemas.microsoft.com/office/drawing/2014/main" id="{723E4E2F-EA2E-477B-A595-C5A5F62E93A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30" name="Rectangle 29">
            <a:extLst>
              <a:ext uri="{FF2B5EF4-FFF2-40B4-BE49-F238E27FC236}">
                <a16:creationId xmlns:a16="http://schemas.microsoft.com/office/drawing/2014/main" id="{B6500FA0-D185-45FF-9F47-EF5FB71580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7273825F-243F-467C-8349-B97E81C3E6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255659AF-6F61-42EF-B761-0862A79DBE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103780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A139BF61-EB1A-36E9-A8C3-AD745CE58D77}"/>
              </a:ext>
            </a:extLst>
          </p:cNvPr>
          <p:cNvSpPr txBox="1"/>
          <p:nvPr/>
        </p:nvSpPr>
        <p:spPr>
          <a:xfrm>
            <a:off x="2019909" y="850930"/>
            <a:ext cx="8202897" cy="3997828"/>
          </a:xfrm>
          <a:prstGeom prst="rect">
            <a:avLst/>
          </a:prstGeom>
        </p:spPr>
        <p:txBody>
          <a:bodyPr vert="horz" lIns="91440" tIns="45720" rIns="91440" bIns="45720" rtlCol="0" anchor="ctr">
            <a:normAutofit/>
          </a:bodyPr>
          <a:lstStyle/>
          <a:p>
            <a:pPr algn="ctr" defTabSz="914400">
              <a:lnSpc>
                <a:spcPct val="120000"/>
              </a:lnSpc>
              <a:spcBef>
                <a:spcPct val="20000"/>
              </a:spcBef>
              <a:spcAft>
                <a:spcPts val="600"/>
              </a:spcAft>
              <a:buClr>
                <a:schemeClr val="accent6"/>
              </a:buClr>
              <a:buSzPct val="90000"/>
            </a:pPr>
            <a:r>
              <a:rPr lang="en-US" dirty="0"/>
              <a:t>A Facebook business page will be created to advertise services, sharing YouTube promotional videos, including a link to the website, and media links to other platforms. In this way, customers can get a better overview, and the business can attract more customers.</a:t>
            </a:r>
          </a:p>
          <a:p>
            <a:pPr algn="ctr" defTabSz="914400">
              <a:lnSpc>
                <a:spcPct val="120000"/>
              </a:lnSpc>
              <a:spcBef>
                <a:spcPct val="20000"/>
              </a:spcBef>
              <a:spcAft>
                <a:spcPts val="600"/>
              </a:spcAft>
              <a:buClr>
                <a:schemeClr val="accent6"/>
              </a:buClr>
              <a:buSzPct val="90000"/>
            </a:pPr>
            <a:endParaRPr lang="en-US" dirty="0"/>
          </a:p>
        </p:txBody>
      </p:sp>
      <p:pic>
        <p:nvPicPr>
          <p:cNvPr id="2" name="Picture 1">
            <a:extLst>
              <a:ext uri="{FF2B5EF4-FFF2-40B4-BE49-F238E27FC236}">
                <a16:creationId xmlns:a16="http://schemas.microsoft.com/office/drawing/2014/main" id="{DC513915-3A12-76C2-6B8E-9CE2DB6DE556}"/>
              </a:ext>
            </a:extLst>
          </p:cNvPr>
          <p:cNvPicPr>
            <a:picLocks noChangeAspect="1"/>
          </p:cNvPicPr>
          <p:nvPr/>
        </p:nvPicPr>
        <p:blipFill>
          <a:blip r:embed="rId5">
            <a:extLst>
              <a:ext uri="{BEBA8EAE-BF5A-486C-A8C5-ECC9F3942E4B}">
                <a14:imgProps xmlns:a14="http://schemas.microsoft.com/office/drawing/2010/main">
                  <a14:imgLayer r:embed="rId6">
                    <a14:imgEffect>
                      <a14:backgroundRemoval t="1667" b="93889" l="5556" r="98889">
                        <a14:foregroundMark x1="26111" y1="23889" x2="13333" y2="58333"/>
                        <a14:foregroundMark x1="13333" y1="58333" x2="50000" y2="62222"/>
                        <a14:foregroundMark x1="50000" y1="62222" x2="47778" y2="30000"/>
                        <a14:foregroundMark x1="47778" y1="30000" x2="85000" y2="5000"/>
                        <a14:foregroundMark x1="85000" y1="5000" x2="19444" y2="28333"/>
                        <a14:foregroundMark x1="19444" y1="28333" x2="52778" y2="7222"/>
                        <a14:foregroundMark x1="52778" y1="7222" x2="27222" y2="64444"/>
                        <a14:foregroundMark x1="27222" y1="64444" x2="54444" y2="45000"/>
                        <a14:foregroundMark x1="38889" y1="50556" x2="78889" y2="49444"/>
                        <a14:foregroundMark x1="23333" y1="48889" x2="85556" y2="33333"/>
                        <a14:foregroundMark x1="85000" y1="25000" x2="55000" y2="50556"/>
                        <a14:foregroundMark x1="55000" y1="50556" x2="61111" y2="26111"/>
                        <a14:foregroundMark x1="48333" y1="44444" x2="77222" y2="25000"/>
                        <a14:foregroundMark x1="73333" y1="22222" x2="38333" y2="62778"/>
                        <a14:foregroundMark x1="38333" y1="62778" x2="50000" y2="36111"/>
                        <a14:foregroundMark x1="31111" y1="29444" x2="30000" y2="65000"/>
                        <a14:foregroundMark x1="30000" y1="65000" x2="62778" y2="47222"/>
                        <a14:foregroundMark x1="62778" y1="47222" x2="22778" y2="51667"/>
                        <a14:foregroundMark x1="22778" y1="51667" x2="60000" y2="42222"/>
                        <a14:foregroundMark x1="60000" y1="42222" x2="48889" y2="69444"/>
                        <a14:foregroundMark x1="48889" y1="69444" x2="56667" y2="57778"/>
                        <a14:foregroundMark x1="71667" y1="53333" x2="38889" y2="43333"/>
                        <a14:foregroundMark x1="38889" y1="43333" x2="71667" y2="68333"/>
                        <a14:foregroundMark x1="71667" y1="68333" x2="72778" y2="66111"/>
                        <a14:foregroundMark x1="66111" y1="68333" x2="8889" y2="71111"/>
                        <a14:foregroundMark x1="8889" y1="71111" x2="48333" y2="72778"/>
                        <a14:foregroundMark x1="48333" y1="72778" x2="17778" y2="75556"/>
                        <a14:foregroundMark x1="17778" y1="75556" x2="42778" y2="65000"/>
                        <a14:foregroundMark x1="66667" y1="67778" x2="21111" y2="82778"/>
                        <a14:foregroundMark x1="21111" y1="82778" x2="65000" y2="64444"/>
                        <a14:foregroundMark x1="65000" y1="64444" x2="85000" y2="45556"/>
                        <a14:foregroundMark x1="90000" y1="33889" x2="86111" y2="65556"/>
                        <a14:foregroundMark x1="86111" y1="65556" x2="87778" y2="36667"/>
                        <a14:foregroundMark x1="87778" y1="33333" x2="80000" y2="65000"/>
                        <a14:foregroundMark x1="80000" y1="65000" x2="47222" y2="80556"/>
                        <a14:foregroundMark x1="47222" y1="80556" x2="83889" y2="47778"/>
                        <a14:foregroundMark x1="83889" y1="47778" x2="65000" y2="77778"/>
                        <a14:foregroundMark x1="65000" y1="77778" x2="22222" y2="25556"/>
                        <a14:foregroundMark x1="25000" y1="16667" x2="46667" y2="2222"/>
                        <a14:foregroundMark x1="15000" y1="20556" x2="5556" y2="56111"/>
                        <a14:foregroundMark x1="5556" y1="56111" x2="19444" y2="26111"/>
                        <a14:foregroundMark x1="19444" y1="26111" x2="23889" y2="60000"/>
                        <a14:foregroundMark x1="23889" y1="60000" x2="11111" y2="26111"/>
                        <a14:foregroundMark x1="11111" y1="26111" x2="10556" y2="25000"/>
                        <a14:foregroundMark x1="10556" y1="28889" x2="10556" y2="65556"/>
                        <a14:foregroundMark x1="10556" y1="65556" x2="28889" y2="90000"/>
                        <a14:foregroundMark x1="28889" y1="90000" x2="29444" y2="94444"/>
                        <a14:foregroundMark x1="33333" y1="87778" x2="68889" y2="67778"/>
                        <a14:foregroundMark x1="68889" y1="67778" x2="91667" y2="76667"/>
                        <a14:foregroundMark x1="83889" y1="76667" x2="45000" y2="91111"/>
                        <a14:foregroundMark x1="45000" y1="91111" x2="77222" y2="86111"/>
                        <a14:foregroundMark x1="77222" y1="86111" x2="87778" y2="68333"/>
                        <a14:foregroundMark x1="85556" y1="80556" x2="91667" y2="71111"/>
                        <a14:foregroundMark x1="93333" y1="76667" x2="98889" y2="78889"/>
                        <a14:foregroundMark x1="82778" y1="82222" x2="93889" y2="86111"/>
                        <a14:foregroundMark x1="77222" y1="88333" x2="46111" y2="90556"/>
                        <a14:foregroundMark x1="46111" y1="90556" x2="83889" y2="88333"/>
                        <a14:foregroundMark x1="83889" y1="88333" x2="97222" y2="79444"/>
                        <a14:foregroundMark x1="64444" y1="84444" x2="19444" y2="85556"/>
                        <a14:foregroundMark x1="19444" y1="85556" x2="27222" y2="85000"/>
                        <a14:foregroundMark x1="93333" y1="58889" x2="92222" y2="87222"/>
                        <a14:foregroundMark x1="92778" y1="75556" x2="95000" y2="44444"/>
                      </a14:backgroundRemoval>
                    </a14:imgEffect>
                    <a14:imgEffect>
                      <a14:artisticPencilSketch/>
                    </a14:imgEffect>
                    <a14:imgEffect>
                      <a14:colorTemperature colorTemp="6600"/>
                    </a14:imgEffect>
                    <a14:imgEffect>
                      <a14:saturation sat="400000"/>
                    </a14:imgEffect>
                  </a14:imgLayer>
                </a14:imgProps>
              </a:ext>
            </a:extLst>
          </a:blip>
          <a:stretch>
            <a:fillRect/>
          </a:stretch>
        </p:blipFill>
        <p:spPr>
          <a:xfrm>
            <a:off x="2402761" y="3707508"/>
            <a:ext cx="1999923" cy="1999923"/>
          </a:xfrm>
          <a:prstGeom prst="rect">
            <a:avLst/>
          </a:prstGeom>
          <a:noFill/>
          <a:ln>
            <a:gradFill flip="none" rotWithShape="1">
              <a:gsLst>
                <a:gs pos="86000">
                  <a:schemeClr val="accent6">
                    <a:lumMod val="67000"/>
                  </a:schemeClr>
                </a:gs>
                <a:gs pos="20000">
                  <a:schemeClr val="accent6">
                    <a:lumMod val="97000"/>
                    <a:lumOff val="3000"/>
                  </a:schemeClr>
                </a:gs>
                <a:gs pos="100000">
                  <a:schemeClr val="accent6">
                    <a:lumMod val="60000"/>
                    <a:lumOff val="40000"/>
                  </a:schemeClr>
                </a:gs>
              </a:gsLst>
              <a:lin ang="16200000" scaled="1"/>
              <a:tileRect/>
            </a:gradFill>
          </a:ln>
          <a:effectLst>
            <a:innerShdw blurRad="127000">
              <a:prstClr val="black">
                <a:alpha val="90000"/>
              </a:prstClr>
            </a:innerShdw>
          </a:effectLst>
        </p:spPr>
      </p:pic>
      <p:pic>
        <p:nvPicPr>
          <p:cNvPr id="5" name="Picture 4">
            <a:extLst>
              <a:ext uri="{FF2B5EF4-FFF2-40B4-BE49-F238E27FC236}">
                <a16:creationId xmlns:a16="http://schemas.microsoft.com/office/drawing/2014/main" id="{9F209B5C-92C6-B8DE-0663-888E8360B583}"/>
              </a:ext>
            </a:extLst>
          </p:cNvPr>
          <p:cNvPicPr>
            <a:picLocks noChangeAspect="1"/>
          </p:cNvPicPr>
          <p:nvPr/>
        </p:nvPicPr>
        <p:blipFill>
          <a:blip r:embed="rId7">
            <a:extLst>
              <a:ext uri="{BEBA8EAE-BF5A-486C-A8C5-ECC9F3942E4B}">
                <a14:imgProps xmlns:a14="http://schemas.microsoft.com/office/drawing/2010/main">
                  <a14:imgLayer r:embed="rId8">
                    <a14:imgEffect>
                      <a14:sharpenSoften amount="50000"/>
                    </a14:imgEffect>
                    <a14:imgEffect>
                      <a14:colorTemperature colorTemp="8800"/>
                    </a14:imgEffect>
                    <a14:imgEffect>
                      <a14:saturation sat="191000"/>
                    </a14:imgEffect>
                    <a14:imgEffect>
                      <a14:brightnessContrast bright="-4000"/>
                    </a14:imgEffect>
                  </a14:imgLayer>
                </a14:imgProps>
              </a:ext>
            </a:extLst>
          </a:blip>
          <a:srcRect t="22641" r="20661" b="10424"/>
          <a:stretch>
            <a:fillRect/>
          </a:stretch>
        </p:blipFill>
        <p:spPr>
          <a:xfrm>
            <a:off x="6050244" y="3702908"/>
            <a:ext cx="3994617" cy="1996780"/>
          </a:xfrm>
          <a:prstGeom prst="rect">
            <a:avLst/>
          </a:prstGeom>
          <a:ln>
            <a:gradFill flip="none" rotWithShape="1">
              <a:gsLst>
                <a:gs pos="86000">
                  <a:schemeClr val="accent6">
                    <a:lumMod val="67000"/>
                  </a:schemeClr>
                </a:gs>
                <a:gs pos="20000">
                  <a:schemeClr val="accent6">
                    <a:lumMod val="97000"/>
                    <a:lumOff val="3000"/>
                  </a:schemeClr>
                </a:gs>
                <a:gs pos="100000">
                  <a:schemeClr val="accent6">
                    <a:lumMod val="60000"/>
                    <a:lumOff val="40000"/>
                  </a:schemeClr>
                </a:gs>
              </a:gsLst>
              <a:lin ang="16200000" scaled="1"/>
              <a:tileRect/>
            </a:gradFill>
          </a:ln>
          <a:effectLst>
            <a:innerShdw blurRad="127000">
              <a:prstClr val="black">
                <a:alpha val="90000"/>
              </a:prstClr>
            </a:innerShdw>
          </a:effectLst>
          <a:scene3d>
            <a:camera prst="orthographicFront"/>
            <a:lightRig rig="threePt" dir="t"/>
          </a:scene3d>
          <a:sp3d>
            <a:bevelT w="101600" prst="riblet"/>
          </a:sp3d>
        </p:spPr>
      </p:pic>
      <p:sp>
        <p:nvSpPr>
          <p:cNvPr id="36" name="Rectangle 35">
            <a:extLst>
              <a:ext uri="{FF2B5EF4-FFF2-40B4-BE49-F238E27FC236}">
                <a16:creationId xmlns:a16="http://schemas.microsoft.com/office/drawing/2014/main" id="{00650157-038B-4377-BAFA-B12FF57E01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971258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6CE4F4A7-5E7F-BEEC-6BD1-154D55C14C43}"/>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10000" b="90000" l="10000" r="90000"/>
                    </a14:imgEffect>
                  </a14:imgLayer>
                </a14:imgProps>
              </a:ext>
            </a:extLst>
          </a:blip>
          <a:stretch>
            <a:fillRect/>
          </a:stretch>
        </p:blipFill>
        <p:spPr>
          <a:xfrm>
            <a:off x="8547723" y="116378"/>
            <a:ext cx="2297531" cy="2291149"/>
          </a:xfrm>
          <a:prstGeom prst="rect">
            <a:avLst/>
          </a:prstGeom>
          <a:effectLst>
            <a:glow rad="431800">
              <a:schemeClr val="bg1">
                <a:alpha val="62000"/>
              </a:schemeClr>
            </a:glow>
            <a:outerShdw blurRad="38100" dist="1079500" dir="9840000" sx="87000" sy="87000" algn="ctr" rotWithShape="0">
              <a:srgbClr val="000000">
                <a:alpha val="43137"/>
              </a:srgbClr>
            </a:outerShdw>
            <a:reflection blurRad="6350" stA="53000" endPos="40000" dist="101600" dir="5400000" sy="-100000" algn="bl" rotWithShape="0"/>
          </a:effectLst>
        </p:spPr>
      </p:pic>
      <p:graphicFrame>
        <p:nvGraphicFramePr>
          <p:cNvPr id="7" name="TextBox 3">
            <a:extLst>
              <a:ext uri="{FF2B5EF4-FFF2-40B4-BE49-F238E27FC236}">
                <a16:creationId xmlns:a16="http://schemas.microsoft.com/office/drawing/2014/main" id="{884CD46D-1299-B0FA-F54C-DDF54F0E917F}"/>
              </a:ext>
            </a:extLst>
          </p:cNvPr>
          <p:cNvGraphicFramePr/>
          <p:nvPr>
            <p:extLst>
              <p:ext uri="{D42A27DB-BD31-4B8C-83A1-F6EECF244321}">
                <p14:modId xmlns:p14="http://schemas.microsoft.com/office/powerpoint/2010/main" val="840583112"/>
              </p:ext>
            </p:extLst>
          </p:nvPr>
        </p:nvGraphicFramePr>
        <p:xfrm>
          <a:off x="656705" y="303415"/>
          <a:ext cx="10637519" cy="663186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7442137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down)">
                                      <p:cBhvr>
                                        <p:cTn id="7" dur="580">
                                          <p:stCondLst>
                                            <p:cond delay="0"/>
                                          </p:stCondLst>
                                        </p:cTn>
                                        <p:tgtEl>
                                          <p:spTgt spid="5"/>
                                        </p:tgtEl>
                                      </p:cBhvr>
                                    </p:animEffect>
                                    <p:anim calcmode="lin" valueType="num">
                                      <p:cBhvr>
                                        <p:cTn id="8" dur="1822" tmFilter="0,0; 0.14,0.36; 0.43,0.73; 0.71,0.91; 1.0,1.0">
                                          <p:stCondLst>
                                            <p:cond delay="0"/>
                                          </p:stCondLst>
                                        </p:cTn>
                                        <p:tgtEl>
                                          <p:spTgt spid="5"/>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5"/>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5"/>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5"/>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5"/>
                                        </p:tgtEl>
                                        <p:attrNameLst>
                                          <p:attrName>ppt_y</p:attrName>
                                        </p:attrNameLst>
                                      </p:cBhvr>
                                      <p:tavLst>
                                        <p:tav tm="0" fmla="#ppt_y-sin(pi*$)/81">
                                          <p:val>
                                            <p:fltVal val="0"/>
                                          </p:val>
                                        </p:tav>
                                        <p:tav tm="100000">
                                          <p:val>
                                            <p:fltVal val="1"/>
                                          </p:val>
                                        </p:tav>
                                      </p:tavLst>
                                    </p:anim>
                                    <p:animScale>
                                      <p:cBhvr>
                                        <p:cTn id="13" dur="26">
                                          <p:stCondLst>
                                            <p:cond delay="650"/>
                                          </p:stCondLst>
                                        </p:cTn>
                                        <p:tgtEl>
                                          <p:spTgt spid="5"/>
                                        </p:tgtEl>
                                      </p:cBhvr>
                                      <p:to x="100000" y="60000"/>
                                    </p:animScale>
                                    <p:animScale>
                                      <p:cBhvr>
                                        <p:cTn id="14" dur="166" decel="50000">
                                          <p:stCondLst>
                                            <p:cond delay="676"/>
                                          </p:stCondLst>
                                        </p:cTn>
                                        <p:tgtEl>
                                          <p:spTgt spid="5"/>
                                        </p:tgtEl>
                                      </p:cBhvr>
                                      <p:to x="100000" y="100000"/>
                                    </p:animScale>
                                    <p:animScale>
                                      <p:cBhvr>
                                        <p:cTn id="15" dur="26">
                                          <p:stCondLst>
                                            <p:cond delay="1312"/>
                                          </p:stCondLst>
                                        </p:cTn>
                                        <p:tgtEl>
                                          <p:spTgt spid="5"/>
                                        </p:tgtEl>
                                      </p:cBhvr>
                                      <p:to x="100000" y="80000"/>
                                    </p:animScale>
                                    <p:animScale>
                                      <p:cBhvr>
                                        <p:cTn id="16" dur="166" decel="50000">
                                          <p:stCondLst>
                                            <p:cond delay="1338"/>
                                          </p:stCondLst>
                                        </p:cTn>
                                        <p:tgtEl>
                                          <p:spTgt spid="5"/>
                                        </p:tgtEl>
                                      </p:cBhvr>
                                      <p:to x="100000" y="100000"/>
                                    </p:animScale>
                                    <p:animScale>
                                      <p:cBhvr>
                                        <p:cTn id="17" dur="26">
                                          <p:stCondLst>
                                            <p:cond delay="1642"/>
                                          </p:stCondLst>
                                        </p:cTn>
                                        <p:tgtEl>
                                          <p:spTgt spid="5"/>
                                        </p:tgtEl>
                                      </p:cBhvr>
                                      <p:to x="100000" y="90000"/>
                                    </p:animScale>
                                    <p:animScale>
                                      <p:cBhvr>
                                        <p:cTn id="18" dur="166" decel="50000">
                                          <p:stCondLst>
                                            <p:cond delay="1668"/>
                                          </p:stCondLst>
                                        </p:cTn>
                                        <p:tgtEl>
                                          <p:spTgt spid="5"/>
                                        </p:tgtEl>
                                      </p:cBhvr>
                                      <p:to x="100000" y="100000"/>
                                    </p:animScale>
                                    <p:animScale>
                                      <p:cBhvr>
                                        <p:cTn id="19" dur="26">
                                          <p:stCondLst>
                                            <p:cond delay="1808"/>
                                          </p:stCondLst>
                                        </p:cTn>
                                        <p:tgtEl>
                                          <p:spTgt spid="5"/>
                                        </p:tgtEl>
                                      </p:cBhvr>
                                      <p:to x="100000" y="95000"/>
                                    </p:animScale>
                                    <p:animScale>
                                      <p:cBhvr>
                                        <p:cTn id="20" dur="166" decel="50000">
                                          <p:stCondLst>
                                            <p:cond delay="1834"/>
                                          </p:stCondLst>
                                        </p:cTn>
                                        <p:tgtEl>
                                          <p:spTgt spid="5"/>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7"/>
                                        </p:tgtEl>
                                        <p:attrNameLst>
                                          <p:attrName>style.visibility</p:attrName>
                                        </p:attrNameLst>
                                      </p:cBhvr>
                                      <p:to>
                                        <p:strVal val="visible"/>
                                      </p:to>
                                    </p:set>
                                    <p:anim calcmode="lin" valueType="num">
                                      <p:cBhvr additive="base">
                                        <p:cTn id="25" dur="500" fill="hold"/>
                                        <p:tgtEl>
                                          <p:spTgt spid="7"/>
                                        </p:tgtEl>
                                        <p:attrNameLst>
                                          <p:attrName>ppt_x</p:attrName>
                                        </p:attrNameLst>
                                      </p:cBhvr>
                                      <p:tavLst>
                                        <p:tav tm="0">
                                          <p:val>
                                            <p:strVal val="#ppt_x"/>
                                          </p:val>
                                        </p:tav>
                                        <p:tav tm="100000">
                                          <p:val>
                                            <p:strVal val="#ppt_x"/>
                                          </p:val>
                                        </p:tav>
                                      </p:tavLst>
                                    </p:anim>
                                    <p:anim calcmode="lin" valueType="num">
                                      <p:cBhvr additive="base">
                                        <p:cTn id="26"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AsOne/>
      </p:bldGraphic>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EAE86E-2630-6FEF-E2B5-79BDFBF295F6}"/>
              </a:ext>
            </a:extLst>
          </p:cNvPr>
          <p:cNvSpPr>
            <a:spLocks noGrp="1"/>
          </p:cNvSpPr>
          <p:nvPr>
            <p:ph type="title"/>
          </p:nvPr>
        </p:nvSpPr>
        <p:spPr>
          <a:xfrm>
            <a:off x="1242753" y="1438084"/>
            <a:ext cx="8596668" cy="1320800"/>
          </a:xfrm>
          <a:scene3d>
            <a:camera prst="orthographicFront">
              <a:rot lat="3000000" lon="1200000" rev="0"/>
            </a:camera>
            <a:lightRig rig="threePt" dir="t"/>
          </a:scene3d>
        </p:spPr>
        <p:txBody>
          <a:bodyPr/>
          <a:lstStyle/>
          <a:p>
            <a:r>
              <a:rPr lang="en-GB" dirty="0">
                <a:solidFill>
                  <a:schemeClr val="tx1">
                    <a:lumMod val="95000"/>
                    <a:lumOff val="5000"/>
                  </a:schemeClr>
                </a:solidFill>
              </a:rPr>
              <a:t>Marketing communication channels</a:t>
            </a:r>
          </a:p>
        </p:txBody>
      </p:sp>
      <p:sp>
        <p:nvSpPr>
          <p:cNvPr id="4" name="TextBox 3">
            <a:extLst>
              <a:ext uri="{FF2B5EF4-FFF2-40B4-BE49-F238E27FC236}">
                <a16:creationId xmlns:a16="http://schemas.microsoft.com/office/drawing/2014/main" id="{A02CD393-F0C0-9D63-64F0-FF8C9F1A5B92}"/>
              </a:ext>
            </a:extLst>
          </p:cNvPr>
          <p:cNvSpPr txBox="1"/>
          <p:nvPr/>
        </p:nvSpPr>
        <p:spPr>
          <a:xfrm>
            <a:off x="1242753" y="2770338"/>
            <a:ext cx="10052445" cy="2123658"/>
          </a:xfrm>
          <a:prstGeom prst="rect">
            <a:avLst/>
          </a:prstGeom>
          <a:solidFill>
            <a:schemeClr val="accent1">
              <a:lumMod val="50000"/>
            </a:schemeClr>
          </a:solidFill>
          <a:effectLst>
            <a:reflection blurRad="6350" stA="50000" endA="300" endPos="38500" dist="50800" dir="5400000" sy="-100000" algn="bl" rotWithShape="0"/>
          </a:effectLst>
          <a:scene3d>
            <a:camera prst="orthographicFront">
              <a:rot lat="1800000" lon="1800000" rev="0"/>
            </a:camera>
            <a:lightRig rig="threePt" dir="t"/>
          </a:scene3d>
        </p:spPr>
        <p:txBody>
          <a:bodyPr wrap="square">
            <a:spAutoFit/>
          </a:bodyPr>
          <a:lstStyle/>
          <a:p>
            <a:r>
              <a:rPr kumimoji="0" lang="en-GB" sz="2200" b="0" i="0" u="none" strike="noStrike" kern="1200" cap="none" spc="0" normalizeH="0" baseline="0" noProof="0" dirty="0">
                <a:ln>
                  <a:noFill/>
                </a:ln>
                <a:solidFill>
                  <a:schemeClr val="tx1">
                    <a:lumMod val="95000"/>
                    <a:lumOff val="5000"/>
                  </a:schemeClr>
                </a:solidFill>
                <a:effectLst/>
                <a:uLnTx/>
                <a:uFillTx/>
                <a:latin typeface="Trebuchet MS" panose="020B0603020202020204"/>
                <a:ea typeface="+mj-ea"/>
                <a:cs typeface="+mj-cs"/>
              </a:rPr>
              <a:t>Email marketing communication will sustain customer engagement through tailored promotions and wellness guidance. </a:t>
            </a:r>
          </a:p>
          <a:p>
            <a:br>
              <a:rPr kumimoji="0" lang="en-GB" sz="2200" b="0" i="0" u="none" strike="noStrike" kern="1200" cap="none" spc="0" normalizeH="0" baseline="0" noProof="0" dirty="0">
                <a:ln>
                  <a:noFill/>
                </a:ln>
                <a:solidFill>
                  <a:schemeClr val="tx1">
                    <a:lumMod val="95000"/>
                    <a:lumOff val="5000"/>
                  </a:schemeClr>
                </a:solidFill>
                <a:effectLst/>
                <a:uLnTx/>
                <a:uFillTx/>
                <a:latin typeface="Trebuchet MS" panose="020B0603020202020204"/>
                <a:ea typeface="+mj-ea"/>
                <a:cs typeface="+mj-cs"/>
              </a:rPr>
            </a:br>
            <a:r>
              <a:rPr kumimoji="0" lang="en-GB" sz="2200" b="0" i="0" u="none" strike="noStrike" kern="1200" cap="none" spc="0" normalizeH="0" baseline="0" noProof="0" dirty="0">
                <a:ln>
                  <a:noFill/>
                </a:ln>
                <a:solidFill>
                  <a:schemeClr val="tx1">
                    <a:lumMod val="95000"/>
                    <a:lumOff val="5000"/>
                  </a:schemeClr>
                </a:solidFill>
                <a:effectLst/>
                <a:uLnTx/>
                <a:uFillTx/>
                <a:latin typeface="Trebuchet MS" panose="020B0603020202020204"/>
                <a:ea typeface="+mj-ea"/>
                <a:cs typeface="+mj-cs"/>
              </a:rPr>
              <a:t>Additionally, targeted paid advertising, e.g., Google Ads and Facebook Ads, will focus on attracting new guests in the local area. This integrated approach enhances brand recognition and </a:t>
            </a:r>
            <a:r>
              <a:rPr lang="en-GB" sz="2200" dirty="0">
                <a:solidFill>
                  <a:schemeClr val="tx1">
                    <a:lumMod val="95000"/>
                    <a:lumOff val="5000"/>
                  </a:schemeClr>
                </a:solidFill>
                <a:latin typeface="Trebuchet MS" panose="020B0603020202020204"/>
                <a:ea typeface="+mj-ea"/>
                <a:cs typeface="+mj-cs"/>
              </a:rPr>
              <a:t>amplifies</a:t>
            </a:r>
            <a:r>
              <a:rPr kumimoji="0" lang="en-GB" sz="2200" b="0" i="0" u="none" strike="noStrike" kern="1200" cap="none" spc="0" normalizeH="0" baseline="0" noProof="0" dirty="0">
                <a:ln>
                  <a:noFill/>
                </a:ln>
                <a:solidFill>
                  <a:schemeClr val="tx1">
                    <a:lumMod val="95000"/>
                    <a:lumOff val="5000"/>
                  </a:schemeClr>
                </a:solidFill>
                <a:effectLst/>
                <a:uLnTx/>
                <a:uFillTx/>
                <a:latin typeface="Trebuchet MS" panose="020B0603020202020204"/>
                <a:ea typeface="+mj-ea"/>
                <a:cs typeface="+mj-cs"/>
              </a:rPr>
              <a:t> long and short-term business goals.</a:t>
            </a:r>
            <a:endParaRPr lang="en-GB" dirty="0">
              <a:solidFill>
                <a:schemeClr val="tx1">
                  <a:lumMod val="95000"/>
                  <a:lumOff val="5000"/>
                </a:schemeClr>
              </a:solidFill>
            </a:endParaRPr>
          </a:p>
        </p:txBody>
      </p:sp>
      <p:pic>
        <p:nvPicPr>
          <p:cNvPr id="6" name="Picture 5" descr="A computer and phone with envelopes flying out of them&#10;&#10;AI-generated content may be incorrect.">
            <a:extLst>
              <a:ext uri="{FF2B5EF4-FFF2-40B4-BE49-F238E27FC236}">
                <a16:creationId xmlns:a16="http://schemas.microsoft.com/office/drawing/2014/main" id="{0A9662A8-021B-9948-F518-BA2C3055884E}"/>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3180" t="16294" r="49784" b="13798"/>
          <a:stretch>
            <a:fillRect/>
          </a:stretch>
        </p:blipFill>
        <p:spPr>
          <a:xfrm>
            <a:off x="7545926" y="364801"/>
            <a:ext cx="3297180" cy="2146567"/>
          </a:xfrm>
          <a:prstGeom prst="rect">
            <a:avLst/>
          </a:prstGeom>
          <a:scene3d>
            <a:camera prst="orthographicFront">
              <a:rot lat="1800000" lon="1800000" rev="0"/>
            </a:camera>
            <a:lightRig rig="threePt" dir="t"/>
          </a:scene3d>
        </p:spPr>
      </p:pic>
    </p:spTree>
    <p:extLst>
      <p:ext uri="{BB962C8B-B14F-4D97-AF65-F5344CB8AC3E}">
        <p14:creationId xmlns:p14="http://schemas.microsoft.com/office/powerpoint/2010/main" val="682809511"/>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27792309-2D28-41BC-84CF-A610592772C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6" name="Picture 15">
            <a:extLst>
              <a:ext uri="{FF2B5EF4-FFF2-40B4-BE49-F238E27FC236}">
                <a16:creationId xmlns:a16="http://schemas.microsoft.com/office/drawing/2014/main" id="{A4A77C25-5F33-4CC5-AAF6-E8103126E98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8" name="Rectangle 17">
            <a:extLst>
              <a:ext uri="{FF2B5EF4-FFF2-40B4-BE49-F238E27FC236}">
                <a16:creationId xmlns:a16="http://schemas.microsoft.com/office/drawing/2014/main" id="{D3777338-BF67-4A6E-A733-9D0E81C8AC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0" name="Rectangle 19">
            <a:extLst>
              <a:ext uri="{FF2B5EF4-FFF2-40B4-BE49-F238E27FC236}">
                <a16:creationId xmlns:a16="http://schemas.microsoft.com/office/drawing/2014/main" id="{AC70F0F3-B393-4F7C-9317-B73BFE59F6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2" name="Rectangle 21">
            <a:extLst>
              <a:ext uri="{FF2B5EF4-FFF2-40B4-BE49-F238E27FC236}">
                <a16:creationId xmlns:a16="http://schemas.microsoft.com/office/drawing/2014/main" id="{06B9E37E-2605-48C1-A18D-B57D87301D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4" name="Rectangle 23">
            <a:extLst>
              <a:ext uri="{FF2B5EF4-FFF2-40B4-BE49-F238E27FC236}">
                <a16:creationId xmlns:a16="http://schemas.microsoft.com/office/drawing/2014/main" id="{8DE633AC-CE93-42B2-817C-417CF38A5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6" name="TextBox 25">
            <a:extLst>
              <a:ext uri="{FF2B5EF4-FFF2-40B4-BE49-F238E27FC236}">
                <a16:creationId xmlns:a16="http://schemas.microsoft.com/office/drawing/2014/main" id="{EE201BE5-DA89-47D9-983C-C69E24D1D957}"/>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94943" y="641225"/>
            <a:ext cx="415636" cy="369332"/>
          </a:xfrm>
          <a:prstGeom prst="rect">
            <a:avLst/>
          </a:prstGeom>
          <a:noFill/>
        </p:spPr>
        <p:txBody>
          <a:bodyPr wrap="square" rtlCol="0">
            <a:spAutoFit/>
          </a:bodyPr>
          <a:lstStyle/>
          <a:p>
            <a:pPr algn="r">
              <a:spcAft>
                <a:spcPts val="600"/>
              </a:spcAft>
            </a:pP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useBgFill="1">
        <p:nvSpPr>
          <p:cNvPr id="28" name="Rectangle 27">
            <a:extLst>
              <a:ext uri="{FF2B5EF4-FFF2-40B4-BE49-F238E27FC236}">
                <a16:creationId xmlns:a16="http://schemas.microsoft.com/office/drawing/2014/main" id="{B63D41D4-EB8C-403C-8EC6-FEB536F61A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 name="Picture 29">
            <a:extLst>
              <a:ext uri="{FF2B5EF4-FFF2-40B4-BE49-F238E27FC236}">
                <a16:creationId xmlns:a16="http://schemas.microsoft.com/office/drawing/2014/main" id="{E37D8E56-A019-4644-A688-CF6C4DDB111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32" name="Picture 31">
            <a:extLst>
              <a:ext uri="{FF2B5EF4-FFF2-40B4-BE49-F238E27FC236}">
                <a16:creationId xmlns:a16="http://schemas.microsoft.com/office/drawing/2014/main" id="{491CBAA0-D4F5-44C8-ABE3-EBBE42A1989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34" name="Rectangle 33">
            <a:extLst>
              <a:ext uri="{FF2B5EF4-FFF2-40B4-BE49-F238E27FC236}">
                <a16:creationId xmlns:a16="http://schemas.microsoft.com/office/drawing/2014/main" id="{CF23987E-2F4E-45FD-BA47-566EE4D5A8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8CA1640F-9FB1-4D60-899F-0C99559AF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3C6CB19C-0D5E-45BC-80D2-405291A6B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103780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8587A764-359C-422D-BE19-A09A67BC5C52}"/>
              </a:ext>
            </a:extLst>
          </p:cNvPr>
          <p:cNvSpPr txBox="1"/>
          <p:nvPr/>
        </p:nvSpPr>
        <p:spPr>
          <a:xfrm>
            <a:off x="7254807" y="808056"/>
            <a:ext cx="3358090" cy="1077229"/>
          </a:xfrm>
          <a:prstGeom prst="rect">
            <a:avLst/>
          </a:prstGeom>
        </p:spPr>
        <p:txBody>
          <a:bodyPr vert="horz" lIns="91440" tIns="45720" rIns="91440" bIns="45720" rtlCol="0" anchor="t">
            <a:normAutofit/>
          </a:bodyPr>
          <a:lstStyle/>
          <a:p>
            <a:pPr defTabSz="914400">
              <a:lnSpc>
                <a:spcPct val="90000"/>
              </a:lnSpc>
              <a:spcBef>
                <a:spcPct val="0"/>
              </a:spcBef>
              <a:spcAft>
                <a:spcPts val="600"/>
              </a:spcAft>
            </a:pPr>
            <a:r>
              <a:rPr lang="en-US" sz="3400">
                <a:latin typeface="+mj-lt"/>
                <a:ea typeface="+mj-ea"/>
                <a:cs typeface="+mj-cs"/>
              </a:rPr>
              <a:t>WhatsApp platform</a:t>
            </a:r>
          </a:p>
        </p:txBody>
      </p:sp>
      <p:pic>
        <p:nvPicPr>
          <p:cNvPr id="2" name="Picture 1">
            <a:extLst>
              <a:ext uri="{FF2B5EF4-FFF2-40B4-BE49-F238E27FC236}">
                <a16:creationId xmlns:a16="http://schemas.microsoft.com/office/drawing/2014/main" id="{8E3AFAC4-19E1-5C41-A910-E04B741C35DB}"/>
              </a:ext>
            </a:extLst>
          </p:cNvPr>
          <p:cNvPicPr>
            <a:picLocks noChangeAspect="1"/>
          </p:cNvPicPr>
          <p:nvPr/>
        </p:nvPicPr>
        <p:blipFill>
          <a:blip r:embed="rId4">
            <a:extLst>
              <a:ext uri="{BEBA8EAE-BF5A-486C-A8C5-ECC9F3942E4B}">
                <a14:imgProps xmlns:a14="http://schemas.microsoft.com/office/drawing/2010/main">
                  <a14:imgLayer r:embed="rId5">
                    <a14:imgEffect>
                      <a14:artisticPaintBrush/>
                    </a14:imgEffect>
                    <a14:imgEffect>
                      <a14:saturation sat="66000"/>
                    </a14:imgEffect>
                    <a14:imgEffect>
                      <a14:brightnessContrast bright="20000" contrast="-40000"/>
                    </a14:imgEffect>
                  </a14:imgLayer>
                </a14:imgProps>
              </a:ext>
            </a:extLst>
          </a:blip>
          <a:srcRect l="12089" r="13588"/>
          <a:stretch>
            <a:fillRect/>
          </a:stretch>
        </p:blipFill>
        <p:spPr>
          <a:xfrm>
            <a:off x="1659297" y="648309"/>
            <a:ext cx="2217523" cy="2122746"/>
          </a:xfrm>
          <a:prstGeom prst="rect">
            <a:avLst/>
          </a:prstGeom>
          <a:ln>
            <a:gradFill flip="none" rotWithShape="1">
              <a:gsLst>
                <a:gs pos="86000">
                  <a:schemeClr val="accent6">
                    <a:lumMod val="67000"/>
                  </a:schemeClr>
                </a:gs>
                <a:gs pos="20000">
                  <a:schemeClr val="accent6">
                    <a:lumMod val="97000"/>
                    <a:lumOff val="3000"/>
                  </a:schemeClr>
                </a:gs>
                <a:gs pos="100000">
                  <a:schemeClr val="accent6">
                    <a:lumMod val="60000"/>
                    <a:lumOff val="40000"/>
                  </a:schemeClr>
                </a:gs>
              </a:gsLst>
              <a:lin ang="16200000" scaled="1"/>
              <a:tileRect/>
            </a:gradFill>
          </a:ln>
          <a:effectLst>
            <a:innerShdw blurRad="127000">
              <a:prstClr val="black">
                <a:alpha val="90000"/>
              </a:prstClr>
            </a:innerShdw>
          </a:effectLst>
        </p:spPr>
      </p:pic>
      <p:pic>
        <p:nvPicPr>
          <p:cNvPr id="9" name="Picture 8" descr="A green and white logo on a world map&#10;&#10;AI-generated content may be incorrect.">
            <a:extLst>
              <a:ext uri="{FF2B5EF4-FFF2-40B4-BE49-F238E27FC236}">
                <a16:creationId xmlns:a16="http://schemas.microsoft.com/office/drawing/2014/main" id="{4528292B-3DE5-6D04-F27B-AEAD8E0CC4CC}"/>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rcRect l="19789" r="22470" b="-3"/>
          <a:stretch>
            <a:fillRect/>
          </a:stretch>
        </p:blipFill>
        <p:spPr>
          <a:xfrm>
            <a:off x="3917125" y="648309"/>
            <a:ext cx="2488645" cy="2122746"/>
          </a:xfrm>
          <a:prstGeom prst="rect">
            <a:avLst/>
          </a:prstGeom>
          <a:ln>
            <a:gradFill flip="none" rotWithShape="1">
              <a:gsLst>
                <a:gs pos="86000">
                  <a:schemeClr val="accent6">
                    <a:lumMod val="67000"/>
                  </a:schemeClr>
                </a:gs>
                <a:gs pos="20000">
                  <a:schemeClr val="accent6">
                    <a:lumMod val="97000"/>
                    <a:lumOff val="3000"/>
                  </a:schemeClr>
                </a:gs>
                <a:gs pos="100000">
                  <a:schemeClr val="accent6">
                    <a:lumMod val="60000"/>
                    <a:lumOff val="40000"/>
                  </a:schemeClr>
                </a:gs>
              </a:gsLst>
              <a:lin ang="16200000" scaled="1"/>
              <a:tileRect/>
            </a:gradFill>
          </a:ln>
          <a:effectLst>
            <a:innerShdw blurRad="127000">
              <a:prstClr val="black">
                <a:alpha val="90000"/>
              </a:prstClr>
            </a:innerShdw>
          </a:effectLst>
        </p:spPr>
      </p:pic>
      <p:pic>
        <p:nvPicPr>
          <p:cNvPr id="6" name="Picture 5" descr="A screenshot of a smartphone&#10;&#10;AI-generated content may be incorrect.">
            <a:extLst>
              <a:ext uri="{FF2B5EF4-FFF2-40B4-BE49-F238E27FC236}">
                <a16:creationId xmlns:a16="http://schemas.microsoft.com/office/drawing/2014/main" id="{8E337E8E-A8D8-FB1E-42F6-B764BA077FF3}"/>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rcRect t="16353" r="-2" b="17390"/>
          <a:stretch>
            <a:fillRect/>
          </a:stretch>
        </p:blipFill>
        <p:spPr>
          <a:xfrm>
            <a:off x="1659296" y="2929985"/>
            <a:ext cx="4600978" cy="3281488"/>
          </a:xfrm>
          <a:prstGeom prst="rect">
            <a:avLst/>
          </a:prstGeom>
          <a:ln>
            <a:gradFill flip="none" rotWithShape="1">
              <a:gsLst>
                <a:gs pos="86000">
                  <a:schemeClr val="accent6">
                    <a:lumMod val="67000"/>
                  </a:schemeClr>
                </a:gs>
                <a:gs pos="20000">
                  <a:schemeClr val="accent6">
                    <a:lumMod val="97000"/>
                    <a:lumOff val="3000"/>
                  </a:schemeClr>
                </a:gs>
                <a:gs pos="100000">
                  <a:schemeClr val="accent6">
                    <a:lumMod val="60000"/>
                    <a:lumOff val="40000"/>
                  </a:schemeClr>
                </a:gs>
              </a:gsLst>
              <a:lin ang="16200000" scaled="1"/>
              <a:tileRect/>
            </a:gradFill>
          </a:ln>
          <a:effectLst>
            <a:innerShdw blurRad="127000">
              <a:prstClr val="black">
                <a:alpha val="90000"/>
              </a:prstClr>
            </a:innerShdw>
          </a:effectLst>
        </p:spPr>
      </p:pic>
      <p:sp>
        <p:nvSpPr>
          <p:cNvPr id="3" name="TextBox 2">
            <a:extLst>
              <a:ext uri="{FF2B5EF4-FFF2-40B4-BE49-F238E27FC236}">
                <a16:creationId xmlns:a16="http://schemas.microsoft.com/office/drawing/2014/main" id="{684D8973-13CD-3597-5D09-87F799921DF4}"/>
              </a:ext>
            </a:extLst>
          </p:cNvPr>
          <p:cNvSpPr txBox="1"/>
          <p:nvPr/>
        </p:nvSpPr>
        <p:spPr>
          <a:xfrm>
            <a:off x="6534977" y="2052116"/>
            <a:ext cx="4649489" cy="3997828"/>
          </a:xfrm>
          <a:prstGeom prst="rect">
            <a:avLst/>
          </a:prstGeom>
        </p:spPr>
        <p:txBody>
          <a:bodyPr vert="horz" lIns="91440" tIns="45720" rIns="91440" bIns="45720" rtlCol="0" anchor="ctr">
            <a:normAutofit/>
          </a:bodyPr>
          <a:lstStyle/>
          <a:p>
            <a:pPr defTabSz="914400">
              <a:lnSpc>
                <a:spcPct val="110000"/>
              </a:lnSpc>
              <a:spcBef>
                <a:spcPct val="20000"/>
              </a:spcBef>
              <a:spcAft>
                <a:spcPts val="600"/>
              </a:spcAft>
              <a:buClr>
                <a:schemeClr val="accent6"/>
              </a:buClr>
              <a:buSzPct val="90000"/>
              <a:buFont typeface="Wingdings" panose="05000000000000000000" pitchFamily="2" charset="2"/>
              <a:buChar char="§"/>
            </a:pPr>
            <a:r>
              <a:rPr lang="en-US" sz="1500" dirty="0"/>
              <a:t> Tried-and-proven habit for a WhatsApp business chat. </a:t>
            </a:r>
          </a:p>
          <a:p>
            <a:pPr defTabSz="914400">
              <a:lnSpc>
                <a:spcPct val="110000"/>
              </a:lnSpc>
              <a:spcBef>
                <a:spcPct val="20000"/>
              </a:spcBef>
              <a:spcAft>
                <a:spcPts val="600"/>
              </a:spcAft>
              <a:buClr>
                <a:schemeClr val="accent6"/>
              </a:buClr>
              <a:buSzPct val="90000"/>
            </a:pPr>
            <a:r>
              <a:rPr lang="en-US" sz="1500" dirty="0"/>
              <a:t>Customers can:</a:t>
            </a:r>
          </a:p>
          <a:p>
            <a:pPr defTabSz="914400">
              <a:lnSpc>
                <a:spcPct val="110000"/>
              </a:lnSpc>
              <a:spcBef>
                <a:spcPct val="20000"/>
              </a:spcBef>
              <a:spcAft>
                <a:spcPts val="600"/>
              </a:spcAft>
              <a:buClr>
                <a:schemeClr val="accent6"/>
              </a:buClr>
              <a:buSzPct val="90000"/>
              <a:buFont typeface="Wingdings" panose="05000000000000000000" pitchFamily="2" charset="2"/>
              <a:buChar char="§"/>
            </a:pPr>
            <a:r>
              <a:rPr lang="en-US" sz="1500" dirty="0"/>
              <a:t>Arranging an appointment</a:t>
            </a:r>
          </a:p>
          <a:p>
            <a:pPr defTabSz="914400">
              <a:lnSpc>
                <a:spcPct val="110000"/>
              </a:lnSpc>
              <a:spcBef>
                <a:spcPct val="20000"/>
              </a:spcBef>
              <a:spcAft>
                <a:spcPts val="600"/>
              </a:spcAft>
              <a:buClr>
                <a:schemeClr val="accent6"/>
              </a:buClr>
              <a:buSzPct val="90000"/>
              <a:buFont typeface="Wingdings" panose="05000000000000000000" pitchFamily="2" charset="2"/>
              <a:buChar char="§"/>
            </a:pPr>
            <a:r>
              <a:rPr lang="en-US" sz="1500" dirty="0"/>
              <a:t>Chat to staff if they have any questions</a:t>
            </a:r>
          </a:p>
          <a:p>
            <a:pPr defTabSz="914400">
              <a:lnSpc>
                <a:spcPct val="110000"/>
              </a:lnSpc>
              <a:spcBef>
                <a:spcPct val="20000"/>
              </a:spcBef>
              <a:spcAft>
                <a:spcPts val="600"/>
              </a:spcAft>
              <a:buClr>
                <a:schemeClr val="accent6"/>
              </a:buClr>
              <a:buSzPct val="90000"/>
              <a:buFont typeface="Wingdings" panose="05000000000000000000" pitchFamily="2" charset="2"/>
              <a:buChar char="§"/>
            </a:pPr>
            <a:r>
              <a:rPr lang="en-US" sz="1500" dirty="0"/>
              <a:t>Getting more information about any treatment or services.</a:t>
            </a:r>
          </a:p>
          <a:p>
            <a:pPr defTabSz="914400">
              <a:lnSpc>
                <a:spcPct val="110000"/>
              </a:lnSpc>
              <a:spcBef>
                <a:spcPct val="20000"/>
              </a:spcBef>
              <a:spcAft>
                <a:spcPts val="600"/>
              </a:spcAft>
              <a:buClr>
                <a:schemeClr val="accent6"/>
              </a:buClr>
              <a:buSzPct val="90000"/>
              <a:buFont typeface="Wingdings" panose="05000000000000000000" pitchFamily="2" charset="2"/>
              <a:buChar char="§"/>
            </a:pPr>
            <a:r>
              <a:rPr lang="en-US" sz="1500" dirty="0"/>
              <a:t>Website and social links can be shared on the profile with promotions or price lists.</a:t>
            </a:r>
          </a:p>
          <a:p>
            <a:pPr defTabSz="914400">
              <a:lnSpc>
                <a:spcPct val="110000"/>
              </a:lnSpc>
              <a:spcBef>
                <a:spcPct val="20000"/>
              </a:spcBef>
              <a:spcAft>
                <a:spcPts val="600"/>
              </a:spcAft>
              <a:buClr>
                <a:schemeClr val="accent6"/>
              </a:buClr>
              <a:buSzPct val="90000"/>
              <a:buFont typeface="Wingdings" panose="05000000000000000000" pitchFamily="2" charset="2"/>
              <a:buChar char="§"/>
            </a:pPr>
            <a:r>
              <a:rPr lang="en-US" sz="1500" dirty="0"/>
              <a:t>New promotions can be shared</a:t>
            </a:r>
          </a:p>
        </p:txBody>
      </p:sp>
      <p:sp>
        <p:nvSpPr>
          <p:cNvPr id="40" name="Rectangle 39">
            <a:extLst>
              <a:ext uri="{FF2B5EF4-FFF2-40B4-BE49-F238E27FC236}">
                <a16:creationId xmlns:a16="http://schemas.microsoft.com/office/drawing/2014/main" id="{EB586E8B-33B8-4E79-A1BA-5741518F6F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285014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45" presetClass="entr" presetSubtype="0" fill="hold" grpId="0" nodeType="clickEffect">
                                  <p:stCondLst>
                                    <p:cond delay="0"/>
                                  </p:stCondLst>
                                  <p:childTnLst>
                                    <p:set>
                                      <p:cBhvr>
                                        <p:cTn id="14" dur="1" fill="hold">
                                          <p:stCondLst>
                                            <p:cond delay="0"/>
                                          </p:stCondLst>
                                        </p:cTn>
                                        <p:tgtEl>
                                          <p:spTgt spid="3"/>
                                        </p:tgtEl>
                                        <p:attrNameLst>
                                          <p:attrName>style.visibility</p:attrName>
                                        </p:attrNameLst>
                                      </p:cBhvr>
                                      <p:to>
                                        <p:strVal val="visible"/>
                                      </p:to>
                                    </p:set>
                                    <p:animEffect transition="in" filter="fade">
                                      <p:cBhvr>
                                        <p:cTn id="15" dur="2000"/>
                                        <p:tgtEl>
                                          <p:spTgt spid="3"/>
                                        </p:tgtEl>
                                      </p:cBhvr>
                                    </p:animEffect>
                                    <p:anim calcmode="lin" valueType="num">
                                      <p:cBhvr>
                                        <p:cTn id="16" dur="2000" fill="hold"/>
                                        <p:tgtEl>
                                          <p:spTgt spid="3"/>
                                        </p:tgtEl>
                                        <p:attrNameLst>
                                          <p:attrName>ppt_w</p:attrName>
                                        </p:attrNameLst>
                                      </p:cBhvr>
                                      <p:tavLst>
                                        <p:tav tm="0" fmla="#ppt_w*sin(2.5*pi*$)">
                                          <p:val>
                                            <p:fltVal val="0"/>
                                          </p:val>
                                        </p:tav>
                                        <p:tav tm="100000">
                                          <p:val>
                                            <p:fltVal val="1"/>
                                          </p:val>
                                        </p:tav>
                                      </p:tavLst>
                                    </p:anim>
                                    <p:anim calcmode="lin" valueType="num">
                                      <p:cBhvr>
                                        <p:cTn id="17" dur="2000" fill="hold"/>
                                        <p:tgtEl>
                                          <p:spTgt spid="3"/>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A graph showing the impact of data accuracy&#10;&#10;AI-generated content may be incorrect.">
            <a:extLst>
              <a:ext uri="{FF2B5EF4-FFF2-40B4-BE49-F238E27FC236}">
                <a16:creationId xmlns:a16="http://schemas.microsoft.com/office/drawing/2014/main" id="{BCD6E5B0-0F94-ADF2-EE16-669BF8F63C6B}"/>
              </a:ext>
            </a:extLst>
          </p:cNvPr>
          <p:cNvPicPr>
            <a:picLocks noChangeAspect="1"/>
          </p:cNvPicPr>
          <p:nvPr/>
        </p:nvPicPr>
        <p:blipFill>
          <a:blip r:embed="rId2"/>
          <a:srcRect l="7587" r="-1" b="-1"/>
          <a:stretch>
            <a:fillRect/>
          </a:stretch>
        </p:blipFill>
        <p:spPr>
          <a:xfrm>
            <a:off x="3329723" y="97242"/>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10" name="TextBox 9">
            <a:extLst>
              <a:ext uri="{FF2B5EF4-FFF2-40B4-BE49-F238E27FC236}">
                <a16:creationId xmlns:a16="http://schemas.microsoft.com/office/drawing/2014/main" id="{A7067851-8A4F-FF99-B65B-19CA1E12837D}"/>
              </a:ext>
            </a:extLst>
          </p:cNvPr>
          <p:cNvSpPr txBox="1"/>
          <p:nvPr/>
        </p:nvSpPr>
        <p:spPr>
          <a:xfrm>
            <a:off x="678544" y="2496866"/>
            <a:ext cx="4088190" cy="2369093"/>
          </a:xfrm>
          <a:prstGeom prst="rect">
            <a:avLst/>
          </a:prstGeom>
          <a:gradFill>
            <a:gsLst>
              <a:gs pos="39000">
                <a:schemeClr val="tx2">
                  <a:lumMod val="60000"/>
                  <a:lumOff val="40000"/>
                </a:schemeClr>
              </a:gs>
              <a:gs pos="0">
                <a:schemeClr val="accent3">
                  <a:lumMod val="0"/>
                  <a:lumOff val="100000"/>
                </a:schemeClr>
              </a:gs>
            </a:gsLst>
            <a:path path="circle">
              <a:fillToRect l="50000" t="-80000" r="50000" b="180000"/>
            </a:path>
          </a:gradFill>
          <a:effectLst>
            <a:softEdge rad="88900"/>
          </a:effectLst>
        </p:spPr>
        <p:txBody>
          <a:bodyPr vert="horz" lIns="91440" tIns="45720" rIns="91440" bIns="45720" rtlCol="0" anchor="b">
            <a:normAutofit/>
          </a:bodyPr>
          <a:lstStyle/>
          <a:p>
            <a:pPr algn="r">
              <a:spcBef>
                <a:spcPct val="0"/>
              </a:spcBef>
              <a:spcAft>
                <a:spcPts val="600"/>
              </a:spcAft>
            </a:pPr>
            <a:r>
              <a:rPr lang="en-US" sz="4400" b="1" i="1" dirty="0">
                <a:solidFill>
                  <a:schemeClr val="accent1"/>
                </a:solidFill>
                <a:effectLst>
                  <a:outerShdw blurRad="38100" dist="38100" dir="2700000" algn="tl">
                    <a:srgbClr val="000000">
                      <a:alpha val="43137"/>
                    </a:srgbClr>
                  </a:outerShdw>
                </a:effectLst>
                <a:latin typeface="+mj-lt"/>
                <a:ea typeface="+mj-ea"/>
                <a:cs typeface="+mj-cs"/>
              </a:rPr>
              <a:t>Search Engine </a:t>
            </a:r>
            <a:r>
              <a:rPr lang="en-US" sz="4400" b="1" i="1" dirty="0" err="1">
                <a:solidFill>
                  <a:schemeClr val="accent1"/>
                </a:solidFill>
                <a:effectLst>
                  <a:outerShdw blurRad="38100" dist="38100" dir="2700000" algn="tl">
                    <a:srgbClr val="000000">
                      <a:alpha val="43137"/>
                    </a:srgbClr>
                  </a:outerShdw>
                </a:effectLst>
                <a:latin typeface="+mj-lt"/>
                <a:ea typeface="+mj-ea"/>
                <a:cs typeface="+mj-cs"/>
              </a:rPr>
              <a:t>Optimisation</a:t>
            </a:r>
            <a:endParaRPr lang="en-US" sz="4400" b="1" i="1" dirty="0">
              <a:solidFill>
                <a:schemeClr val="accent1"/>
              </a:solidFill>
              <a:effectLst>
                <a:outerShdw blurRad="38100" dist="38100" dir="2700000" algn="tl">
                  <a:srgbClr val="000000">
                    <a:alpha val="43137"/>
                  </a:srgbClr>
                </a:outerShdw>
              </a:effectLst>
              <a:latin typeface="+mj-lt"/>
              <a:ea typeface="+mj-ea"/>
              <a:cs typeface="+mj-cs"/>
            </a:endParaRPr>
          </a:p>
          <a:p>
            <a:pPr algn="ctr">
              <a:spcBef>
                <a:spcPct val="0"/>
              </a:spcBef>
              <a:spcAft>
                <a:spcPts val="600"/>
              </a:spcAft>
            </a:pPr>
            <a:r>
              <a:rPr lang="en-US" sz="4400" b="1" i="1" dirty="0">
                <a:solidFill>
                  <a:schemeClr val="accent1"/>
                </a:solidFill>
                <a:effectLst>
                  <a:outerShdw blurRad="38100" dist="38100" dir="2700000" algn="tl">
                    <a:srgbClr val="000000">
                      <a:alpha val="43137"/>
                    </a:srgbClr>
                  </a:outerShdw>
                </a:effectLst>
                <a:latin typeface="+mj-lt"/>
                <a:ea typeface="+mj-ea"/>
                <a:cs typeface="+mj-cs"/>
              </a:rPr>
              <a:t> ( SEO )</a:t>
            </a:r>
          </a:p>
        </p:txBody>
      </p:sp>
    </p:spTree>
    <p:extLst>
      <p:ext uri="{BB962C8B-B14F-4D97-AF65-F5344CB8AC3E}">
        <p14:creationId xmlns:p14="http://schemas.microsoft.com/office/powerpoint/2010/main" val="32438998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wipe(down)">
                                      <p:cBhvr>
                                        <p:cTn id="7" dur="580">
                                          <p:stCondLst>
                                            <p:cond delay="0"/>
                                          </p:stCondLst>
                                        </p:cTn>
                                        <p:tgtEl>
                                          <p:spTgt spid="10"/>
                                        </p:tgtEl>
                                      </p:cBhvr>
                                    </p:animEffect>
                                    <p:anim calcmode="lin" valueType="num">
                                      <p:cBhvr>
                                        <p:cTn id="8" dur="1822" tmFilter="0,0; 0.14,0.36; 0.43,0.73; 0.71,0.91; 1.0,1.0">
                                          <p:stCondLst>
                                            <p:cond delay="0"/>
                                          </p:stCondLst>
                                        </p:cTn>
                                        <p:tgtEl>
                                          <p:spTgt spid="10"/>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10"/>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10"/>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10"/>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10"/>
                                        </p:tgtEl>
                                        <p:attrNameLst>
                                          <p:attrName>ppt_y</p:attrName>
                                        </p:attrNameLst>
                                      </p:cBhvr>
                                      <p:tavLst>
                                        <p:tav tm="0" fmla="#ppt_y-sin(pi*$)/81">
                                          <p:val>
                                            <p:fltVal val="0"/>
                                          </p:val>
                                        </p:tav>
                                        <p:tav tm="100000">
                                          <p:val>
                                            <p:fltVal val="1"/>
                                          </p:val>
                                        </p:tav>
                                      </p:tavLst>
                                    </p:anim>
                                    <p:animScale>
                                      <p:cBhvr>
                                        <p:cTn id="13" dur="26">
                                          <p:stCondLst>
                                            <p:cond delay="650"/>
                                          </p:stCondLst>
                                        </p:cTn>
                                        <p:tgtEl>
                                          <p:spTgt spid="10"/>
                                        </p:tgtEl>
                                      </p:cBhvr>
                                      <p:to x="100000" y="60000"/>
                                    </p:animScale>
                                    <p:animScale>
                                      <p:cBhvr>
                                        <p:cTn id="14" dur="166" decel="50000">
                                          <p:stCondLst>
                                            <p:cond delay="676"/>
                                          </p:stCondLst>
                                        </p:cTn>
                                        <p:tgtEl>
                                          <p:spTgt spid="10"/>
                                        </p:tgtEl>
                                      </p:cBhvr>
                                      <p:to x="100000" y="100000"/>
                                    </p:animScale>
                                    <p:animScale>
                                      <p:cBhvr>
                                        <p:cTn id="15" dur="26">
                                          <p:stCondLst>
                                            <p:cond delay="1312"/>
                                          </p:stCondLst>
                                        </p:cTn>
                                        <p:tgtEl>
                                          <p:spTgt spid="10"/>
                                        </p:tgtEl>
                                      </p:cBhvr>
                                      <p:to x="100000" y="80000"/>
                                    </p:animScale>
                                    <p:animScale>
                                      <p:cBhvr>
                                        <p:cTn id="16" dur="166" decel="50000">
                                          <p:stCondLst>
                                            <p:cond delay="1338"/>
                                          </p:stCondLst>
                                        </p:cTn>
                                        <p:tgtEl>
                                          <p:spTgt spid="10"/>
                                        </p:tgtEl>
                                      </p:cBhvr>
                                      <p:to x="100000" y="100000"/>
                                    </p:animScale>
                                    <p:animScale>
                                      <p:cBhvr>
                                        <p:cTn id="17" dur="26">
                                          <p:stCondLst>
                                            <p:cond delay="1642"/>
                                          </p:stCondLst>
                                        </p:cTn>
                                        <p:tgtEl>
                                          <p:spTgt spid="10"/>
                                        </p:tgtEl>
                                      </p:cBhvr>
                                      <p:to x="100000" y="90000"/>
                                    </p:animScale>
                                    <p:animScale>
                                      <p:cBhvr>
                                        <p:cTn id="18" dur="166" decel="50000">
                                          <p:stCondLst>
                                            <p:cond delay="1668"/>
                                          </p:stCondLst>
                                        </p:cTn>
                                        <p:tgtEl>
                                          <p:spTgt spid="10"/>
                                        </p:tgtEl>
                                      </p:cBhvr>
                                      <p:to x="100000" y="100000"/>
                                    </p:animScale>
                                    <p:animScale>
                                      <p:cBhvr>
                                        <p:cTn id="19" dur="26">
                                          <p:stCondLst>
                                            <p:cond delay="1808"/>
                                          </p:stCondLst>
                                        </p:cTn>
                                        <p:tgtEl>
                                          <p:spTgt spid="10"/>
                                        </p:tgtEl>
                                      </p:cBhvr>
                                      <p:to x="100000" y="95000"/>
                                    </p:animScale>
                                    <p:animScale>
                                      <p:cBhvr>
                                        <p:cTn id="20" dur="166" decel="50000">
                                          <p:stCondLst>
                                            <p:cond delay="1834"/>
                                          </p:stCondLst>
                                        </p:cTn>
                                        <p:tgtEl>
                                          <p:spTgt spid="10"/>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D4540A9-C15F-335B-88B3-C7FA94F46C08}"/>
              </a:ext>
            </a:extLst>
          </p:cNvPr>
          <p:cNvSpPr txBox="1"/>
          <p:nvPr/>
        </p:nvSpPr>
        <p:spPr>
          <a:xfrm>
            <a:off x="1810469" y="2980015"/>
            <a:ext cx="8144933" cy="5047536"/>
          </a:xfrm>
          <a:prstGeom prst="rect">
            <a:avLst/>
          </a:prstGeom>
          <a:noFill/>
        </p:spPr>
        <p:txBody>
          <a:bodyPr wrap="square" rtlCol="0">
            <a:spAutoFit/>
          </a:bodyPr>
          <a:lstStyle/>
          <a:p>
            <a:r>
              <a:rPr lang="en-GB" sz="1600" dirty="0"/>
              <a:t>We want our website to be in a high rank in search results, so customers can find us quickly. To achieve that, Search Engine Optimisation is crucial.</a:t>
            </a:r>
          </a:p>
          <a:p>
            <a:r>
              <a:rPr lang="en-GB" sz="1600" dirty="0"/>
              <a:t>It is imperative that when potential customers reach our website, they can easily and quickly navigate to and find the information they need, avoiding difficult search paths and long waiting times.</a:t>
            </a:r>
          </a:p>
          <a:p>
            <a:r>
              <a:rPr lang="en-GB" sz="1600" dirty="0"/>
              <a:t>In the Google Search Engine Optimisation Starter Guide, we can find all the required steps.</a:t>
            </a:r>
          </a:p>
          <a:p>
            <a:endParaRPr lang="en-GB" sz="1600" dirty="0"/>
          </a:p>
          <a:p>
            <a:r>
              <a:rPr lang="en-GB" sz="1600" dirty="0"/>
              <a:t>“The Search Essentials outline the most important elements of what makes your website eligible to appear on Google Search. While there's no guarantee that any particular site will be added to Google's index, sites that follow the Search Essentials are more likely to show up in Google's search results. SEO is about taking the next step and working on improving your site's presence in Search” [2]</a:t>
            </a:r>
          </a:p>
          <a:p>
            <a:endParaRPr lang="en-GB" b="1" dirty="0"/>
          </a:p>
          <a:p>
            <a:endParaRPr lang="en-GB" b="1" dirty="0"/>
          </a:p>
          <a:p>
            <a:endParaRPr lang="en-GB" b="1" dirty="0"/>
          </a:p>
          <a:p>
            <a:endParaRPr lang="en-GB" b="1" dirty="0"/>
          </a:p>
          <a:p>
            <a:endParaRPr lang="en-GB" b="1" dirty="0"/>
          </a:p>
          <a:p>
            <a:endParaRPr lang="en-GB" sz="2400" i="1" dirty="0">
              <a:solidFill>
                <a:schemeClr val="accent2"/>
              </a:solidFill>
            </a:endParaRPr>
          </a:p>
        </p:txBody>
      </p:sp>
      <p:sp>
        <p:nvSpPr>
          <p:cNvPr id="4" name="TextBox 3">
            <a:extLst>
              <a:ext uri="{FF2B5EF4-FFF2-40B4-BE49-F238E27FC236}">
                <a16:creationId xmlns:a16="http://schemas.microsoft.com/office/drawing/2014/main" id="{3B7CE3D9-C629-D389-E642-49ADD473B42D}"/>
              </a:ext>
            </a:extLst>
          </p:cNvPr>
          <p:cNvSpPr txBox="1"/>
          <p:nvPr/>
        </p:nvSpPr>
        <p:spPr>
          <a:xfrm>
            <a:off x="2747803" y="571255"/>
            <a:ext cx="6942667" cy="523220"/>
          </a:xfrm>
          <a:prstGeom prst="rect">
            <a:avLst/>
          </a:prstGeom>
          <a:noFill/>
        </p:spPr>
        <p:txBody>
          <a:bodyPr wrap="square" rtlCol="0">
            <a:spAutoFit/>
          </a:bodyPr>
          <a:lstStyle/>
          <a:p>
            <a:pPr algn="ctr"/>
            <a:r>
              <a:rPr lang="en-GB" sz="2800" b="1" dirty="0">
                <a:solidFill>
                  <a:schemeClr val="accent2"/>
                </a:solidFill>
              </a:rPr>
              <a:t>Necessary steps for  SEO</a:t>
            </a:r>
          </a:p>
        </p:txBody>
      </p:sp>
      <p:pic>
        <p:nvPicPr>
          <p:cNvPr id="7" name="Graphic 6">
            <a:extLst>
              <a:ext uri="{FF2B5EF4-FFF2-40B4-BE49-F238E27FC236}">
                <a16:creationId xmlns:a16="http://schemas.microsoft.com/office/drawing/2014/main" id="{DBB43449-A672-155E-07E1-E45745EEE67D}"/>
              </a:ext>
            </a:extLst>
          </p:cNvPr>
          <p:cNvPicPr>
            <a:picLocks noChangeAspect="1"/>
          </p:cNvPicPr>
          <p:nvPr/>
        </p:nvPicPr>
        <p:blipFill>
          <a:blip r:embed="rId2">
            <a:extLst>
              <a:ext uri="{96DAC541-7B7A-43D3-8B79-37D633B846F1}">
                <asvg:svgBlip xmlns:asvg="http://schemas.microsoft.com/office/drawing/2016/SVG/main" r:embed="rId3"/>
              </a:ext>
              <a:ext uri="{837473B0-CC2E-450A-ABE3-18F120FF3D39}">
                <a1611:picAttrSrcUrl xmlns:a1611="http://schemas.microsoft.com/office/drawing/2016/11/main" r:id="rId4"/>
              </a:ext>
            </a:extLst>
          </a:blip>
          <a:stretch>
            <a:fillRect/>
          </a:stretch>
        </p:blipFill>
        <p:spPr>
          <a:xfrm>
            <a:off x="1040322" y="681128"/>
            <a:ext cx="2333644" cy="1797739"/>
          </a:xfrm>
          <a:prstGeom prst="rect">
            <a:avLst/>
          </a:prstGeom>
        </p:spPr>
      </p:pic>
    </p:spTree>
    <p:extLst>
      <p:ext uri="{BB962C8B-B14F-4D97-AF65-F5344CB8AC3E}">
        <p14:creationId xmlns:p14="http://schemas.microsoft.com/office/powerpoint/2010/main" val="316385371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airplan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2FA3880A-8D8F-466C-A4A1-F07BCDD3719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4" name="Picture 13">
            <a:extLst>
              <a:ext uri="{FF2B5EF4-FFF2-40B4-BE49-F238E27FC236}">
                <a16:creationId xmlns:a16="http://schemas.microsoft.com/office/drawing/2014/main" id="{3C0A64CB-20A1-4508-B568-284EB04F78E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6" name="Rectangle 15">
            <a:extLst>
              <a:ext uri="{FF2B5EF4-FFF2-40B4-BE49-F238E27FC236}">
                <a16:creationId xmlns:a16="http://schemas.microsoft.com/office/drawing/2014/main" id="{8DA14841-53A4-4935-BE65-C8373B8A6D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8" name="Rectangle 17">
            <a:extLst>
              <a:ext uri="{FF2B5EF4-FFF2-40B4-BE49-F238E27FC236}">
                <a16:creationId xmlns:a16="http://schemas.microsoft.com/office/drawing/2014/main" id="{9877C2CF-B2DD-41C8-8B5E-152673376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0" name="Rectangle 19">
            <a:extLst>
              <a:ext uri="{FF2B5EF4-FFF2-40B4-BE49-F238E27FC236}">
                <a16:creationId xmlns:a16="http://schemas.microsoft.com/office/drawing/2014/main" id="{24923D72-7E69-464B-94C5-B2530008D0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9" name="Rectangle 8">
            <a:extLst>
              <a:ext uri="{FF2B5EF4-FFF2-40B4-BE49-F238E27FC236}">
                <a16:creationId xmlns:a16="http://schemas.microsoft.com/office/drawing/2014/main" id="{A00CCC86-7A88-4DFF-A0D0-6604606A2A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1" name="TextBox 10">
            <a:extLst>
              <a:ext uri="{FF2B5EF4-FFF2-40B4-BE49-F238E27FC236}">
                <a16:creationId xmlns:a16="http://schemas.microsoft.com/office/drawing/2014/main" id="{E1F8ABFD-155B-4386-AE33-6E13057CFCF3}"/>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94943" y="641225"/>
            <a:ext cx="415636" cy="369332"/>
          </a:xfrm>
          <a:prstGeom prst="rect">
            <a:avLst/>
          </a:prstGeom>
          <a:noFill/>
        </p:spPr>
        <p:txBody>
          <a:bodyPr wrap="square" rtlCol="0">
            <a:spAutoFit/>
          </a:bodyPr>
          <a:lstStyle/>
          <a:p>
            <a:pPr algn="r">
              <a:spcAft>
                <a:spcPts val="600"/>
              </a:spcAft>
            </a:pP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useBgFill="1">
        <p:nvSpPr>
          <p:cNvPr id="13" name="Rectangle 12">
            <a:extLst>
              <a:ext uri="{FF2B5EF4-FFF2-40B4-BE49-F238E27FC236}">
                <a16:creationId xmlns:a16="http://schemas.microsoft.com/office/drawing/2014/main" id="{A97B08B2-0DA5-4B7F-A47D-5C15ECFB0B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magnifying glass over a map&#10;&#10;AI-generated content may be incorrect.">
            <a:extLst>
              <a:ext uri="{FF2B5EF4-FFF2-40B4-BE49-F238E27FC236}">
                <a16:creationId xmlns:a16="http://schemas.microsoft.com/office/drawing/2014/main" id="{5E55B1A8-003D-E410-B2E4-B356993EC093}"/>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t="3015" r="-1" b="-1"/>
          <a:stretch>
            <a:fillRect/>
          </a:stretch>
        </p:blipFill>
        <p:spPr>
          <a:xfrm>
            <a:off x="2319117" y="1010557"/>
            <a:ext cx="10016198" cy="4564779"/>
          </a:xfrm>
          <a:prstGeom prst="rect">
            <a:avLst/>
          </a:prstGeom>
          <a:scene3d>
            <a:camera prst="perspectiveContrastingLeftFacing">
              <a:rot lat="300000" lon="19800000" rev="0"/>
            </a:camera>
            <a:lightRig rig="threePt" dir="t">
              <a:rot lat="0" lon="0" rev="2700000"/>
            </a:lightRig>
          </a:scene3d>
          <a:sp3d>
            <a:bevelT w="63500" h="50800"/>
          </a:sp3d>
        </p:spPr>
      </p:pic>
      <p:pic>
        <p:nvPicPr>
          <p:cNvPr id="15" name="Picture 14">
            <a:extLst>
              <a:ext uri="{FF2B5EF4-FFF2-40B4-BE49-F238E27FC236}">
                <a16:creationId xmlns:a16="http://schemas.microsoft.com/office/drawing/2014/main" id="{19C770FC-6D2D-4B73-8219-CFEB0B146F7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7" name="Picture 16">
            <a:extLst>
              <a:ext uri="{FF2B5EF4-FFF2-40B4-BE49-F238E27FC236}">
                <a16:creationId xmlns:a16="http://schemas.microsoft.com/office/drawing/2014/main" id="{2DD31FDA-BCB5-4B8D-8FB8-8CCF019C9F1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9" name="Rectangle 18">
            <a:extLst>
              <a:ext uri="{FF2B5EF4-FFF2-40B4-BE49-F238E27FC236}">
                <a16:creationId xmlns:a16="http://schemas.microsoft.com/office/drawing/2014/main" id="{590A298A-601D-412F-9A93-09DCA9DBE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7474A3CD-596C-4FAC-8913-C98848CD23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06A99299-7151-43AF-94CF-2ADA8412BD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5" y="0"/>
            <a:ext cx="4431479"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C75E103A-5A96-DE86-66E5-DFA379294A6D}"/>
              </a:ext>
            </a:extLst>
          </p:cNvPr>
          <p:cNvSpPr txBox="1"/>
          <p:nvPr/>
        </p:nvSpPr>
        <p:spPr>
          <a:xfrm>
            <a:off x="1351473" y="686180"/>
            <a:ext cx="3806936" cy="5346872"/>
          </a:xfrm>
          <a:prstGeom prst="rect">
            <a:avLst/>
          </a:prstGeom>
        </p:spPr>
        <p:txBody>
          <a:bodyPr vert="horz" lIns="91440" tIns="45720" rIns="91440" bIns="45720" rtlCol="0" anchor="ctr">
            <a:normAutofit fontScale="85000" lnSpcReduction="20000"/>
          </a:bodyPr>
          <a:lstStyle/>
          <a:p>
            <a:pPr defTabSz="914400">
              <a:lnSpc>
                <a:spcPct val="110000"/>
              </a:lnSpc>
              <a:spcBef>
                <a:spcPts val="1000"/>
              </a:spcBef>
              <a:spcAft>
                <a:spcPts val="600"/>
              </a:spcAft>
              <a:buClr>
                <a:schemeClr val="accent6"/>
              </a:buClr>
              <a:buSzPct val="90000"/>
              <a:buFont typeface="Wingdings" panose="05000000000000000000" pitchFamily="2" charset="2"/>
              <a:buChar char="§"/>
            </a:pPr>
            <a:r>
              <a:rPr lang="en-US" i="1" dirty="0"/>
              <a:t>There are specific technical requirements.</a:t>
            </a:r>
          </a:p>
          <a:p>
            <a:pPr defTabSz="914400">
              <a:lnSpc>
                <a:spcPct val="110000"/>
              </a:lnSpc>
              <a:spcBef>
                <a:spcPts val="1000"/>
              </a:spcBef>
              <a:spcAft>
                <a:spcPts val="600"/>
              </a:spcAft>
              <a:buClr>
                <a:schemeClr val="accent6"/>
              </a:buClr>
              <a:buSzPct val="90000"/>
              <a:buFont typeface="Wingdings" panose="05000000000000000000" pitchFamily="2" charset="2"/>
              <a:buChar char="§"/>
            </a:pPr>
            <a:endParaRPr lang="en-US" i="1" dirty="0"/>
          </a:p>
          <a:p>
            <a:pPr defTabSz="914400">
              <a:lnSpc>
                <a:spcPct val="110000"/>
              </a:lnSpc>
              <a:spcBef>
                <a:spcPts val="1000"/>
              </a:spcBef>
              <a:spcAft>
                <a:spcPts val="600"/>
              </a:spcAft>
              <a:buClr>
                <a:schemeClr val="accent6"/>
              </a:buClr>
              <a:buSzPct val="90000"/>
              <a:buFont typeface="Wingdings" panose="05000000000000000000" pitchFamily="2" charset="2"/>
              <a:buChar char="§"/>
            </a:pPr>
            <a:r>
              <a:rPr lang="en-US" i="1" dirty="0"/>
              <a:t>The website must be tested before publishing. It must be fully working.</a:t>
            </a:r>
          </a:p>
          <a:p>
            <a:pPr defTabSz="914400">
              <a:lnSpc>
                <a:spcPct val="110000"/>
              </a:lnSpc>
              <a:spcBef>
                <a:spcPts val="1000"/>
              </a:spcBef>
              <a:spcAft>
                <a:spcPts val="600"/>
              </a:spcAft>
              <a:buClr>
                <a:schemeClr val="accent6"/>
              </a:buClr>
              <a:buSzPct val="90000"/>
              <a:buFont typeface="Wingdings" panose="05000000000000000000" pitchFamily="2" charset="2"/>
              <a:buChar char="§"/>
            </a:pPr>
            <a:r>
              <a:rPr lang="en-US" i="1" dirty="0"/>
              <a:t>The website needs indexable content so search engines can crawl, understand, and rank it effectively.</a:t>
            </a:r>
          </a:p>
          <a:p>
            <a:pPr defTabSz="914400">
              <a:lnSpc>
                <a:spcPct val="110000"/>
              </a:lnSpc>
              <a:spcBef>
                <a:spcPts val="1000"/>
              </a:spcBef>
              <a:spcAft>
                <a:spcPts val="600"/>
              </a:spcAft>
              <a:buClr>
                <a:schemeClr val="accent6"/>
              </a:buClr>
              <a:buSzPct val="90000"/>
              <a:buFont typeface="Wingdings" panose="05000000000000000000" pitchFamily="2" charset="2"/>
              <a:buChar char="§"/>
            </a:pPr>
            <a:r>
              <a:rPr lang="en-US" i="1" dirty="0"/>
              <a:t>GoogleBot Enabled</a:t>
            </a:r>
          </a:p>
          <a:p>
            <a:pPr defTabSz="914400">
              <a:lnSpc>
                <a:spcPct val="110000"/>
              </a:lnSpc>
              <a:spcBef>
                <a:spcPts val="1000"/>
              </a:spcBef>
              <a:spcAft>
                <a:spcPts val="600"/>
              </a:spcAft>
              <a:buClr>
                <a:schemeClr val="accent6"/>
              </a:buClr>
              <a:buSzPct val="90000"/>
              <a:buFont typeface="Wingdings" panose="05000000000000000000" pitchFamily="2" charset="2"/>
              <a:buChar char="§"/>
            </a:pPr>
            <a:r>
              <a:rPr lang="en-US" i="1" dirty="0"/>
              <a:t>(This feature lets Googlebot collect site content that Google can index.)</a:t>
            </a:r>
          </a:p>
          <a:p>
            <a:pPr defTabSz="914400">
              <a:lnSpc>
                <a:spcPct val="110000"/>
              </a:lnSpc>
              <a:spcBef>
                <a:spcPts val="1000"/>
              </a:spcBef>
              <a:spcAft>
                <a:spcPts val="600"/>
              </a:spcAft>
              <a:buClr>
                <a:schemeClr val="accent6"/>
              </a:buClr>
              <a:buSzPct val="90000"/>
              <a:buFont typeface="Wingdings" panose="05000000000000000000" pitchFamily="2" charset="2"/>
              <a:buChar char="§"/>
            </a:pPr>
            <a:r>
              <a:rPr lang="en-US" i="1" dirty="0"/>
              <a:t>“Googlebot is the generic name for two types of web crawlers used by Google Search:</a:t>
            </a:r>
          </a:p>
          <a:p>
            <a:pPr defTabSz="914400">
              <a:lnSpc>
                <a:spcPct val="110000"/>
              </a:lnSpc>
              <a:spcBef>
                <a:spcPts val="1000"/>
              </a:spcBef>
              <a:spcAft>
                <a:spcPts val="600"/>
              </a:spcAft>
              <a:buClr>
                <a:schemeClr val="accent6"/>
              </a:buClr>
              <a:buSzPct val="90000"/>
              <a:buFont typeface="Wingdings" panose="05000000000000000000" pitchFamily="2" charset="2"/>
              <a:buChar char="§"/>
            </a:pPr>
            <a:r>
              <a:rPr lang="en-US" i="1" dirty="0"/>
              <a:t>Googlebot Smartphone: a mobile crawler that simulates a user on a mobile device.</a:t>
            </a:r>
          </a:p>
          <a:p>
            <a:pPr defTabSz="914400">
              <a:lnSpc>
                <a:spcPct val="110000"/>
              </a:lnSpc>
              <a:spcBef>
                <a:spcPts val="1000"/>
              </a:spcBef>
              <a:spcAft>
                <a:spcPts val="600"/>
              </a:spcAft>
              <a:buClr>
                <a:schemeClr val="accent6"/>
              </a:buClr>
              <a:buSzPct val="90000"/>
              <a:buFont typeface="Wingdings" panose="05000000000000000000" pitchFamily="2" charset="2"/>
              <a:buChar char="§"/>
            </a:pPr>
            <a:r>
              <a:rPr lang="en-US" i="1" dirty="0"/>
              <a:t>Googlebot Desktop: a desktop crawler that simulates a user on a desktop.” [3]</a:t>
            </a:r>
          </a:p>
          <a:p>
            <a:pPr defTabSz="914400">
              <a:lnSpc>
                <a:spcPct val="110000"/>
              </a:lnSpc>
              <a:spcBef>
                <a:spcPts val="1000"/>
              </a:spcBef>
              <a:spcAft>
                <a:spcPts val="600"/>
              </a:spcAft>
              <a:buClr>
                <a:schemeClr val="accent6"/>
              </a:buClr>
              <a:buSzPct val="90000"/>
              <a:buFont typeface="Wingdings" panose="05000000000000000000" pitchFamily="2" charset="2"/>
              <a:buChar char="§"/>
            </a:pPr>
            <a:endParaRPr lang="en-US" sz="800" i="1" dirty="0"/>
          </a:p>
        </p:txBody>
      </p:sp>
      <p:sp>
        <p:nvSpPr>
          <p:cNvPr id="25" name="Rectangle 24">
            <a:extLst>
              <a:ext uri="{FF2B5EF4-FFF2-40B4-BE49-F238E27FC236}">
                <a16:creationId xmlns:a16="http://schemas.microsoft.com/office/drawing/2014/main" id="{09BB4655-F250-4A6F-9526-13AFF61186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3755"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4174320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48FD004-C4E3-94DC-D95D-A727F6B2EE09}"/>
              </a:ext>
            </a:extLst>
          </p:cNvPr>
          <p:cNvSpPr txBox="1"/>
          <p:nvPr/>
        </p:nvSpPr>
        <p:spPr>
          <a:xfrm>
            <a:off x="4652011" y="409694"/>
            <a:ext cx="6095306" cy="369332"/>
          </a:xfrm>
          <a:prstGeom prst="rect">
            <a:avLst/>
          </a:prstGeom>
          <a:noFill/>
        </p:spPr>
        <p:txBody>
          <a:bodyPr wrap="square">
            <a:spAutoFit/>
          </a:bodyPr>
          <a:lstStyle/>
          <a:p>
            <a:r>
              <a:rPr lang="en-GB" dirty="0"/>
              <a:t>Search Engine Policies</a:t>
            </a:r>
          </a:p>
        </p:txBody>
      </p:sp>
      <p:sp>
        <p:nvSpPr>
          <p:cNvPr id="5" name="TextBox 4">
            <a:extLst>
              <a:ext uri="{FF2B5EF4-FFF2-40B4-BE49-F238E27FC236}">
                <a16:creationId xmlns:a16="http://schemas.microsoft.com/office/drawing/2014/main" id="{E6DFBB88-5323-BA07-8960-1F05BE07B43D}"/>
              </a:ext>
            </a:extLst>
          </p:cNvPr>
          <p:cNvSpPr txBox="1"/>
          <p:nvPr/>
        </p:nvSpPr>
        <p:spPr>
          <a:xfrm>
            <a:off x="3716828" y="1157840"/>
            <a:ext cx="6095306" cy="3970318"/>
          </a:xfrm>
          <a:prstGeom prst="rect">
            <a:avLst/>
          </a:prstGeom>
          <a:noFill/>
        </p:spPr>
        <p:txBody>
          <a:bodyPr wrap="square">
            <a:spAutoFit/>
          </a:bodyPr>
          <a:lstStyle/>
          <a:p>
            <a:r>
              <a:rPr lang="en-GB" dirty="0"/>
              <a:t>Google Webmaster Guidelines about Spam</a:t>
            </a:r>
          </a:p>
          <a:p>
            <a:endParaRPr lang="en-GB" dirty="0"/>
          </a:p>
          <a:p>
            <a:endParaRPr lang="en-GB" dirty="0"/>
          </a:p>
          <a:p>
            <a:r>
              <a:rPr lang="en-GB" dirty="0"/>
              <a:t>“In the context of Google Search, spam refers to techniques used to deceive users or manipulate our Search systems into ranking content highly. Our spam policies help protect users and improve the quality of Search results. To be eligible to appear in Google web search results (web pages, images, videos, news content or other material that Google finds from across the web), content shouldn't violate </a:t>
            </a:r>
            <a:r>
              <a:rPr lang="en-GB" dirty="0">
                <a:hlinkClick r:id="rId2"/>
              </a:rPr>
              <a:t>Google Search's overall policies</a:t>
            </a:r>
            <a:r>
              <a:rPr lang="en-GB" dirty="0"/>
              <a:t> or the spam policies listed on this page. These policies apply to all web search results, including those from Google's own properties.” [4]</a:t>
            </a:r>
          </a:p>
        </p:txBody>
      </p:sp>
    </p:spTree>
    <p:extLst>
      <p:ext uri="{BB962C8B-B14F-4D97-AF65-F5344CB8AC3E}">
        <p14:creationId xmlns:p14="http://schemas.microsoft.com/office/powerpoint/2010/main" val="129258090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1C01E63-9ECB-13FB-B0AA-612E4EA0F4E7}"/>
              </a:ext>
            </a:extLst>
          </p:cNvPr>
          <p:cNvSpPr txBox="1"/>
          <p:nvPr/>
        </p:nvSpPr>
        <p:spPr>
          <a:xfrm>
            <a:off x="1098740" y="705748"/>
            <a:ext cx="4651619" cy="5049393"/>
          </a:xfrm>
          <a:prstGeom prst="rect">
            <a:avLst/>
          </a:prstGeom>
        </p:spPr>
        <p:txBody>
          <a:bodyPr vert="horz" lIns="91440" tIns="45720" rIns="91440" bIns="45720" rtlCol="0" anchor="ctr">
            <a:noAutofit/>
          </a:bodyPr>
          <a:lstStyle/>
          <a:p>
            <a:pPr algn="ctr" defTabSz="914400">
              <a:lnSpc>
                <a:spcPct val="110000"/>
              </a:lnSpc>
              <a:spcAft>
                <a:spcPts val="600"/>
              </a:spcAft>
              <a:buClr>
                <a:schemeClr val="accent6"/>
              </a:buClr>
              <a:buSzPct val="90000"/>
            </a:pPr>
            <a:r>
              <a:rPr lang="en-US" sz="1200" dirty="0"/>
              <a:t>Keywords in Action</a:t>
            </a:r>
          </a:p>
          <a:p>
            <a:pPr algn="ctr" defTabSz="914400">
              <a:lnSpc>
                <a:spcPct val="110000"/>
              </a:lnSpc>
              <a:spcAft>
                <a:spcPts val="600"/>
              </a:spcAft>
              <a:buClr>
                <a:schemeClr val="accent6"/>
              </a:buClr>
              <a:buSzPct val="90000"/>
            </a:pPr>
            <a:r>
              <a:rPr lang="en-GB" sz="1200" dirty="0"/>
              <a:t>Applying the right keywords helps search engines connect our website with what people search for online.</a:t>
            </a:r>
          </a:p>
          <a:p>
            <a:pPr algn="ctr" defTabSz="914400">
              <a:lnSpc>
                <a:spcPct val="110000"/>
              </a:lnSpc>
              <a:spcAft>
                <a:spcPts val="600"/>
              </a:spcAft>
              <a:buClr>
                <a:schemeClr val="accent6"/>
              </a:buClr>
              <a:buSzPct val="90000"/>
            </a:pPr>
            <a:r>
              <a:rPr lang="en-GB" sz="1200" dirty="0"/>
              <a:t>E.g. : </a:t>
            </a:r>
            <a:endParaRPr lang="en-US" sz="1200" dirty="0"/>
          </a:p>
          <a:p>
            <a:pPr algn="ctr" defTabSz="914400">
              <a:lnSpc>
                <a:spcPct val="110000"/>
              </a:lnSpc>
              <a:spcAft>
                <a:spcPts val="600"/>
              </a:spcAft>
              <a:buClr>
                <a:schemeClr val="accent6"/>
              </a:buClr>
              <a:buSzPct val="90000"/>
            </a:pPr>
            <a:r>
              <a:rPr lang="en-US" sz="1200" dirty="0"/>
              <a:t>#</a:t>
            </a:r>
          </a:p>
          <a:p>
            <a:pPr algn="ctr" defTabSz="914400">
              <a:lnSpc>
                <a:spcPct val="110000"/>
              </a:lnSpc>
              <a:spcAft>
                <a:spcPts val="600"/>
              </a:spcAft>
              <a:buClr>
                <a:schemeClr val="accent6"/>
              </a:buClr>
              <a:buSzPct val="90000"/>
            </a:pPr>
            <a:endParaRPr lang="en-US" sz="1200" dirty="0"/>
          </a:p>
          <a:p>
            <a:pPr algn="ctr" defTabSz="914400">
              <a:lnSpc>
                <a:spcPct val="110000"/>
              </a:lnSpc>
              <a:spcAft>
                <a:spcPts val="600"/>
              </a:spcAft>
              <a:buClr>
                <a:schemeClr val="accent6"/>
              </a:buClr>
              <a:buSzPct val="90000"/>
            </a:pPr>
            <a:endParaRPr lang="en-US" sz="1200" dirty="0"/>
          </a:p>
          <a:p>
            <a:pPr algn="ctr" defTabSz="914400">
              <a:lnSpc>
                <a:spcPct val="110000"/>
              </a:lnSpc>
              <a:spcAft>
                <a:spcPts val="600"/>
              </a:spcAft>
              <a:buClr>
                <a:schemeClr val="accent6"/>
              </a:buClr>
              <a:buSzPct val="90000"/>
            </a:pPr>
            <a:endParaRPr lang="en-US" sz="1200" dirty="0"/>
          </a:p>
          <a:p>
            <a:pPr algn="ctr" defTabSz="914400">
              <a:lnSpc>
                <a:spcPct val="110000"/>
              </a:lnSpc>
              <a:spcAft>
                <a:spcPts val="600"/>
              </a:spcAft>
              <a:buClr>
                <a:schemeClr val="accent6"/>
              </a:buClr>
              <a:buSzPct val="90000"/>
            </a:pPr>
            <a:r>
              <a:rPr lang="en-US" sz="1200" dirty="0"/>
              <a:t>These keywords apply to our online presence.</a:t>
            </a:r>
          </a:p>
          <a:p>
            <a:pPr algn="ctr" defTabSz="914400">
              <a:lnSpc>
                <a:spcPct val="110000"/>
              </a:lnSpc>
              <a:spcAft>
                <a:spcPts val="600"/>
              </a:spcAft>
              <a:buClr>
                <a:schemeClr val="accent6"/>
              </a:buClr>
              <a:buSzPct val="90000"/>
            </a:pPr>
            <a:r>
              <a:rPr lang="en-US" sz="1200" dirty="0"/>
              <a:t>GoogleBot crawls (</a:t>
            </a:r>
            <a:r>
              <a:rPr lang="en-GB" sz="1200" dirty="0"/>
              <a:t>collects and analyses data) the website, identifies the words, indexes the content, analyses it, makes sense of it, and then Google matches the words. The Elite Spa website appears in the results</a:t>
            </a:r>
            <a:r>
              <a:rPr lang="en-US" sz="1200" dirty="0"/>
              <a:t>.</a:t>
            </a:r>
          </a:p>
          <a:p>
            <a:pPr algn="ctr" defTabSz="914400">
              <a:lnSpc>
                <a:spcPct val="110000"/>
              </a:lnSpc>
              <a:spcAft>
                <a:spcPts val="600"/>
              </a:spcAft>
              <a:buClr>
                <a:schemeClr val="accent6"/>
              </a:buClr>
              <a:buSzPct val="90000"/>
            </a:pPr>
            <a:endParaRPr lang="en-US" sz="1200" dirty="0"/>
          </a:p>
          <a:p>
            <a:pPr algn="ctr" defTabSz="914400">
              <a:lnSpc>
                <a:spcPct val="110000"/>
              </a:lnSpc>
              <a:spcAft>
                <a:spcPts val="600"/>
              </a:spcAft>
              <a:buClr>
                <a:schemeClr val="accent6"/>
              </a:buClr>
              <a:buSzPct val="90000"/>
            </a:pPr>
            <a:r>
              <a:rPr lang="en-US" sz="1200" dirty="0"/>
              <a:t>“SEO keywords are the words and phrases people type into search engines to find information, products, or services; understanding them is the first step to getting your content discovered. Keywords come in different shapes and sizes — some are highly popular and competitive, while others are more specific and easier to rank for — and knowing how to choose and use the right mix will help you attract the right audience and improve your search visibility”. [5]</a:t>
            </a:r>
          </a:p>
          <a:p>
            <a:pPr algn="ctr" defTabSz="914400">
              <a:lnSpc>
                <a:spcPct val="110000"/>
              </a:lnSpc>
              <a:spcAft>
                <a:spcPts val="600"/>
              </a:spcAft>
              <a:buClr>
                <a:schemeClr val="accent6"/>
              </a:buClr>
              <a:buSzPct val="90000"/>
            </a:pPr>
            <a:endParaRPr lang="en-US" sz="1200" dirty="0"/>
          </a:p>
          <a:p>
            <a:pPr algn="ctr" defTabSz="914400">
              <a:lnSpc>
                <a:spcPct val="110000"/>
              </a:lnSpc>
              <a:spcAft>
                <a:spcPts val="600"/>
              </a:spcAft>
              <a:buClr>
                <a:schemeClr val="accent6"/>
              </a:buClr>
              <a:buSzPct val="90000"/>
            </a:pPr>
            <a:r>
              <a:rPr lang="en-US" sz="1200" dirty="0"/>
              <a:t>When a new blog post is created, it is advisable to update it with current information and keywords.</a:t>
            </a:r>
          </a:p>
        </p:txBody>
      </p:sp>
      <p:pic>
        <p:nvPicPr>
          <p:cNvPr id="7" name="Graphic 6" descr="Magnifying glass">
            <a:extLst>
              <a:ext uri="{FF2B5EF4-FFF2-40B4-BE49-F238E27FC236}">
                <a16:creationId xmlns:a16="http://schemas.microsoft.com/office/drawing/2014/main" id="{4D65C8B9-49C7-DDB6-5DB3-3A6302E5F1F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424839" y="463353"/>
            <a:ext cx="1706448" cy="1706448"/>
          </a:xfrm>
          <a:prstGeom prst="rect">
            <a:avLst/>
          </a:prstGeom>
          <a:ln>
            <a:gradFill flip="none" rotWithShape="1">
              <a:gsLst>
                <a:gs pos="86000">
                  <a:schemeClr val="accent6">
                    <a:lumMod val="67000"/>
                  </a:schemeClr>
                </a:gs>
                <a:gs pos="20000">
                  <a:schemeClr val="accent6">
                    <a:lumMod val="97000"/>
                    <a:lumOff val="3000"/>
                  </a:schemeClr>
                </a:gs>
                <a:gs pos="100000">
                  <a:schemeClr val="accent6">
                    <a:lumMod val="60000"/>
                    <a:lumOff val="40000"/>
                  </a:schemeClr>
                </a:gs>
              </a:gsLst>
              <a:lin ang="16200000" scaled="1"/>
              <a:tileRect/>
            </a:gradFill>
          </a:ln>
        </p:spPr>
      </p:pic>
      <p:pic>
        <p:nvPicPr>
          <p:cNvPr id="5" name="Picture 4" descr="A person receiving a massage&#10;&#10;AI-generated content may be incorrect.">
            <a:extLst>
              <a:ext uri="{FF2B5EF4-FFF2-40B4-BE49-F238E27FC236}">
                <a16:creationId xmlns:a16="http://schemas.microsoft.com/office/drawing/2014/main" id="{BBFAD9D6-ECAF-8DDC-CE34-6E6DC3F200F8}"/>
              </a:ext>
            </a:extLst>
          </p:cNvPr>
          <p:cNvPicPr>
            <a:picLocks noChangeAspect="1"/>
          </p:cNvPicPr>
          <p:nvPr/>
        </p:nvPicPr>
        <p:blipFill>
          <a:blip r:embed="rId4"/>
          <a:srcRect t="63220"/>
          <a:stretch>
            <a:fillRect/>
          </a:stretch>
        </p:blipFill>
        <p:spPr>
          <a:xfrm>
            <a:off x="2303264" y="1606650"/>
            <a:ext cx="2346081" cy="670217"/>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pic>
        <p:nvPicPr>
          <p:cNvPr id="6" name="Picture 5">
            <a:extLst>
              <a:ext uri="{FF2B5EF4-FFF2-40B4-BE49-F238E27FC236}">
                <a16:creationId xmlns:a16="http://schemas.microsoft.com/office/drawing/2014/main" id="{E55000A7-C894-2771-3216-8AF65D0651D7}"/>
              </a:ext>
            </a:extLst>
          </p:cNvPr>
          <p:cNvPicPr>
            <a:picLocks noChangeAspect="1"/>
          </p:cNvPicPr>
          <p:nvPr/>
        </p:nvPicPr>
        <p:blipFill>
          <a:blip r:embed="rId5"/>
          <a:stretch>
            <a:fillRect/>
          </a:stretch>
        </p:blipFill>
        <p:spPr>
          <a:xfrm>
            <a:off x="7222819" y="2696818"/>
            <a:ext cx="3686963" cy="4883544"/>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p:spPr>
      </p:pic>
    </p:spTree>
    <p:extLst>
      <p:ext uri="{BB962C8B-B14F-4D97-AF65-F5344CB8AC3E}">
        <p14:creationId xmlns:p14="http://schemas.microsoft.com/office/powerpoint/2010/main" val="262136643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0" name="TextBox 4">
            <a:extLst>
              <a:ext uri="{FF2B5EF4-FFF2-40B4-BE49-F238E27FC236}">
                <a16:creationId xmlns:a16="http://schemas.microsoft.com/office/drawing/2014/main" id="{71C99420-1136-7931-E8D9-B296126D47D5}"/>
              </a:ext>
            </a:extLst>
          </p:cNvPr>
          <p:cNvGraphicFramePr/>
          <p:nvPr>
            <p:extLst>
              <p:ext uri="{D42A27DB-BD31-4B8C-83A1-F6EECF244321}">
                <p14:modId xmlns:p14="http://schemas.microsoft.com/office/powerpoint/2010/main" val="753451098"/>
              </p:ext>
            </p:extLst>
          </p:nvPr>
        </p:nvGraphicFramePr>
        <p:xfrm>
          <a:off x="1371601" y="2111249"/>
          <a:ext cx="9618133" cy="40934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C8C45356-8E84-6056-F611-E369C401161C}"/>
              </a:ext>
            </a:extLst>
          </p:cNvPr>
          <p:cNvSpPr txBox="1"/>
          <p:nvPr/>
        </p:nvSpPr>
        <p:spPr>
          <a:xfrm>
            <a:off x="3352003" y="331139"/>
            <a:ext cx="10197494" cy="1226256"/>
          </a:xfrm>
          <a:prstGeom prst="rect">
            <a:avLst/>
          </a:prstGeom>
          <a:noFill/>
        </p:spPr>
        <p:txBody>
          <a:bodyPr vert="horz" lIns="91440" tIns="45720" rIns="91440" bIns="45720" rtlCol="0" anchor="t">
            <a:normAutofit/>
          </a:bodyPr>
          <a:lstStyle/>
          <a:p>
            <a:pPr>
              <a:spcBef>
                <a:spcPct val="0"/>
              </a:spcBef>
              <a:spcAft>
                <a:spcPts val="600"/>
              </a:spcAft>
            </a:pPr>
            <a:r>
              <a:rPr lang="en-US" sz="3600" b="1" i="1" dirty="0">
                <a:solidFill>
                  <a:schemeClr val="accent2">
                    <a:lumMod val="75000"/>
                  </a:schemeClr>
                </a:solidFill>
                <a:latin typeface="+mj-lt"/>
                <a:ea typeface="+mj-ea"/>
                <a:cs typeface="+mj-cs"/>
              </a:rPr>
              <a:t>Google Business Profile</a:t>
            </a:r>
          </a:p>
        </p:txBody>
      </p:sp>
      <p:pic>
        <p:nvPicPr>
          <p:cNvPr id="27" name="Picture 26" descr="A cell phone with a map and a pin">
            <a:extLst>
              <a:ext uri="{FF2B5EF4-FFF2-40B4-BE49-F238E27FC236}">
                <a16:creationId xmlns:a16="http://schemas.microsoft.com/office/drawing/2014/main" id="{DBC8A216-4EEC-E3FE-9DEC-96DD69A1F233}"/>
              </a:ext>
            </a:extLst>
          </p:cNvPr>
          <p:cNvPicPr>
            <a:picLocks noChangeAspect="1"/>
          </p:cNvPicPr>
          <p:nvPr/>
        </p:nvPicPr>
        <p:blipFill>
          <a:blip r:embed="rId7">
            <a:alphaModFix amt="91000"/>
            <a:extLst>
              <a:ext uri="{BEBA8EAE-BF5A-486C-A8C5-ECC9F3942E4B}">
                <a14:imgProps xmlns:a14="http://schemas.microsoft.com/office/drawing/2010/main">
                  <a14:imgLayer r:embed="rId8">
                    <a14:imgEffect>
                      <a14:sharpenSoften amount="-4000"/>
                    </a14:imgEffect>
                    <a14:imgEffect>
                      <a14:saturation sat="66000"/>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3866781" y="1164811"/>
            <a:ext cx="4733465" cy="2840080"/>
          </a:xfrm>
          <a:prstGeom prst="rect">
            <a:avLst/>
          </a:prstGeom>
          <a:solidFill>
            <a:schemeClr val="accent1">
              <a:lumMod val="60000"/>
              <a:lumOff val="40000"/>
            </a:schemeClr>
          </a:solidFill>
          <a:effectLst>
            <a:outerShdw blurRad="50800" dist="139700" dir="5400000" sx="111000" sy="111000" algn="t" rotWithShape="0">
              <a:schemeClr val="accent1">
                <a:lumMod val="75000"/>
                <a:alpha val="40000"/>
              </a:schemeClr>
            </a:outerShdw>
          </a:effectLst>
        </p:spPr>
      </p:pic>
    </p:spTree>
    <p:extLst>
      <p:ext uri="{BB962C8B-B14F-4D97-AF65-F5344CB8AC3E}">
        <p14:creationId xmlns:p14="http://schemas.microsoft.com/office/powerpoint/2010/main" val="210365755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B09ABF3-374E-F738-1F45-555F91E27DA6}"/>
              </a:ext>
            </a:extLst>
          </p:cNvPr>
          <p:cNvSpPr txBox="1"/>
          <p:nvPr/>
        </p:nvSpPr>
        <p:spPr>
          <a:xfrm>
            <a:off x="1141789" y="2112079"/>
            <a:ext cx="10339011" cy="4524315"/>
          </a:xfrm>
          <a:prstGeom prst="rect">
            <a:avLst/>
          </a:prstGeom>
          <a:noFill/>
        </p:spPr>
        <p:txBody>
          <a:bodyPr wrap="square">
            <a:spAutoFit/>
          </a:bodyPr>
          <a:lstStyle/>
          <a:p>
            <a:r>
              <a:rPr lang="en-GB" sz="3600" i="1" dirty="0">
                <a:latin typeface="Aldhabi" panose="01000000000000000000" pitchFamily="2" charset="-78"/>
                <a:cs typeface="Aldhabi" panose="01000000000000000000" pitchFamily="2" charset="-78"/>
              </a:rPr>
              <a:t>Google Business Profile (formerly Google My Business) is a free-to-use feature of Google that helps businesses and organisations build an online presence across Google Search and Maps.</a:t>
            </a:r>
          </a:p>
          <a:p>
            <a:r>
              <a:rPr lang="en-GB" sz="3600" i="1" dirty="0">
                <a:latin typeface="Aldhabi" panose="01000000000000000000" pitchFamily="2" charset="-78"/>
                <a:cs typeface="Aldhabi" panose="01000000000000000000" pitchFamily="2" charset="-78"/>
              </a:rPr>
              <a:t>So customers can physically locate our business, and it can appear in local search results if they include a “near me”  expression with the requested service. For example: “ Massage therapy near me”.</a:t>
            </a:r>
          </a:p>
          <a:p>
            <a:r>
              <a:rPr lang="en-GB" sz="3600" i="1" dirty="0">
                <a:latin typeface="Aldhabi" panose="01000000000000000000" pitchFamily="2" charset="-78"/>
                <a:cs typeface="Aldhabi" panose="01000000000000000000" pitchFamily="2" charset="-78"/>
              </a:rPr>
              <a:t>Furthermore, they can see company info, opening times, services, and contact methods.</a:t>
            </a:r>
          </a:p>
        </p:txBody>
      </p:sp>
      <p:pic>
        <p:nvPicPr>
          <p:cNvPr id="5" name="Picture 4" descr="A logo of a store&#10;&#10;AI-generated content may be incorrect.">
            <a:extLst>
              <a:ext uri="{FF2B5EF4-FFF2-40B4-BE49-F238E27FC236}">
                <a16:creationId xmlns:a16="http://schemas.microsoft.com/office/drawing/2014/main" id="{AE73F591-CC40-81BA-EDC6-F138B4270ED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761961" y="221606"/>
            <a:ext cx="3693544" cy="1940554"/>
          </a:xfrm>
          <a:prstGeom prst="rect">
            <a:avLst/>
          </a:prstGeom>
          <a:solidFill>
            <a:srgbClr val="FFFFFF">
              <a:shade val="85000"/>
            </a:srgbClr>
          </a:solidFill>
          <a:ln w="101600" cap="sq">
            <a:solidFill>
              <a:srgbClr val="FDFDFD"/>
            </a:solidFill>
            <a:miter lim="800000"/>
          </a:ln>
          <a:effectLst>
            <a:glow rad="698500">
              <a:schemeClr val="accent1">
                <a:alpha val="40000"/>
              </a:schemeClr>
            </a:glow>
            <a:outerShdw blurRad="57150" dist="37500" dir="7560000" sy="98000" kx="110000" ky="200000" algn="tl" rotWithShape="0">
              <a:srgbClr val="000000">
                <a:alpha val="20000"/>
              </a:srgbClr>
            </a:outerShdw>
          </a:effectLst>
          <a:scene3d>
            <a:camera prst="perspectiveRelaxed">
              <a:rot lat="18960000" lon="0" rev="0"/>
            </a:camera>
            <a:lightRig rig="twoPt" dir="t">
              <a:rot lat="0" lon="0" rev="7200000"/>
            </a:lightRig>
          </a:scene3d>
          <a:sp3d prstMaterial="matte">
            <a:bevelT w="22860" h="12700"/>
            <a:contourClr>
              <a:srgbClr val="FFFFFF"/>
            </a:contourClr>
          </a:sp3d>
        </p:spPr>
      </p:pic>
    </p:spTree>
    <p:extLst>
      <p:ext uri="{BB962C8B-B14F-4D97-AF65-F5344CB8AC3E}">
        <p14:creationId xmlns:p14="http://schemas.microsoft.com/office/powerpoint/2010/main" val="237859751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pic>
        <p:nvPicPr>
          <p:cNvPr id="44" name="Picture 43">
            <a:extLst>
              <a:ext uri="{FF2B5EF4-FFF2-40B4-BE49-F238E27FC236}">
                <a16:creationId xmlns:a16="http://schemas.microsoft.com/office/drawing/2014/main" id="{2FA3880A-8D8F-466C-A4A1-F07BCDD3719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46" name="Picture 45">
            <a:extLst>
              <a:ext uri="{FF2B5EF4-FFF2-40B4-BE49-F238E27FC236}">
                <a16:creationId xmlns:a16="http://schemas.microsoft.com/office/drawing/2014/main" id="{3C0A64CB-20A1-4508-B568-284EB04F78E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48" name="Rectangle 47">
            <a:extLst>
              <a:ext uri="{FF2B5EF4-FFF2-40B4-BE49-F238E27FC236}">
                <a16:creationId xmlns:a16="http://schemas.microsoft.com/office/drawing/2014/main" id="{8DA14841-53A4-4935-BE65-C8373B8A6D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50" name="Rectangle 49">
            <a:extLst>
              <a:ext uri="{FF2B5EF4-FFF2-40B4-BE49-F238E27FC236}">
                <a16:creationId xmlns:a16="http://schemas.microsoft.com/office/drawing/2014/main" id="{9877C2CF-B2DD-41C8-8B5E-152673376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52" name="Rectangle 51">
            <a:extLst>
              <a:ext uri="{FF2B5EF4-FFF2-40B4-BE49-F238E27FC236}">
                <a16:creationId xmlns:a16="http://schemas.microsoft.com/office/drawing/2014/main" id="{24923D72-7E69-464B-94C5-B2530008D0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54" name="Rectangle 53">
            <a:extLst>
              <a:ext uri="{FF2B5EF4-FFF2-40B4-BE49-F238E27FC236}">
                <a16:creationId xmlns:a16="http://schemas.microsoft.com/office/drawing/2014/main" id="{A00CCC86-7A88-4DFF-A0D0-6604606A2A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56" name="TextBox 55">
            <a:extLst>
              <a:ext uri="{FF2B5EF4-FFF2-40B4-BE49-F238E27FC236}">
                <a16:creationId xmlns:a16="http://schemas.microsoft.com/office/drawing/2014/main" id="{E1F8ABFD-155B-4386-AE33-6E13057CFCF3}"/>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94943" y="641225"/>
            <a:ext cx="415636" cy="369332"/>
          </a:xfrm>
          <a:prstGeom prst="rect">
            <a:avLst/>
          </a:prstGeom>
          <a:noFill/>
        </p:spPr>
        <p:txBody>
          <a:bodyPr wrap="square" rtlCol="0">
            <a:spAutoFit/>
          </a:bodyPr>
          <a:lstStyle/>
          <a:p>
            <a:pPr algn="r">
              <a:spcAft>
                <a:spcPts val="600"/>
              </a:spcAft>
            </a:pP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useBgFill="1">
        <p:nvSpPr>
          <p:cNvPr id="58" name="Rectangle 57">
            <a:extLst>
              <a:ext uri="{FF2B5EF4-FFF2-40B4-BE49-F238E27FC236}">
                <a16:creationId xmlns:a16="http://schemas.microsoft.com/office/drawing/2014/main" id="{A97B08B2-0DA5-4B7F-A47D-5C15ECFB0B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806E7E4F-A133-4635-1368-1AA0628D97C2}"/>
              </a:ext>
            </a:extLst>
          </p:cNvPr>
          <p:cNvPicPr>
            <a:picLocks noChangeAspect="1"/>
          </p:cNvPicPr>
          <p:nvPr/>
        </p:nvPicPr>
        <p:blipFill>
          <a:blip r:embed="rId5"/>
          <a:srcRect t="-1" r="14930" b="-1"/>
          <a:stretch>
            <a:fillRect/>
          </a:stretch>
        </p:blipFill>
        <p:spPr>
          <a:xfrm>
            <a:off x="4229016" y="1081653"/>
            <a:ext cx="7916489" cy="5076024"/>
          </a:xfrm>
          <a:prstGeom prst="rect">
            <a:avLst/>
          </a:prstGeom>
        </p:spPr>
      </p:pic>
      <p:pic>
        <p:nvPicPr>
          <p:cNvPr id="60" name="Picture 59">
            <a:extLst>
              <a:ext uri="{FF2B5EF4-FFF2-40B4-BE49-F238E27FC236}">
                <a16:creationId xmlns:a16="http://schemas.microsoft.com/office/drawing/2014/main" id="{19C770FC-6D2D-4B73-8219-CFEB0B146F7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62" name="Picture 61">
            <a:extLst>
              <a:ext uri="{FF2B5EF4-FFF2-40B4-BE49-F238E27FC236}">
                <a16:creationId xmlns:a16="http://schemas.microsoft.com/office/drawing/2014/main" id="{2DD31FDA-BCB5-4B8D-8FB8-8CCF019C9F1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64" name="Rectangle 63">
            <a:extLst>
              <a:ext uri="{FF2B5EF4-FFF2-40B4-BE49-F238E27FC236}">
                <a16:creationId xmlns:a16="http://schemas.microsoft.com/office/drawing/2014/main" id="{590A298A-601D-412F-9A93-09DCA9DBE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Rectangle 65">
            <a:extLst>
              <a:ext uri="{FF2B5EF4-FFF2-40B4-BE49-F238E27FC236}">
                <a16:creationId xmlns:a16="http://schemas.microsoft.com/office/drawing/2014/main" id="{7474A3CD-596C-4FAC-8913-C98848CD23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Rectangle 67">
            <a:extLst>
              <a:ext uri="{FF2B5EF4-FFF2-40B4-BE49-F238E27FC236}">
                <a16:creationId xmlns:a16="http://schemas.microsoft.com/office/drawing/2014/main" id="{06A99299-7151-43AF-94CF-2ADA8412BD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5" y="0"/>
            <a:ext cx="4431479"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0E418C5F-4AAE-40A5-33F5-8FD259069D75}"/>
              </a:ext>
            </a:extLst>
          </p:cNvPr>
          <p:cNvSpPr txBox="1"/>
          <p:nvPr/>
        </p:nvSpPr>
        <p:spPr>
          <a:xfrm>
            <a:off x="1104797" y="1081653"/>
            <a:ext cx="4285371" cy="3878243"/>
          </a:xfrm>
          <a:prstGeom prst="rect">
            <a:avLst/>
          </a:prstGeom>
        </p:spPr>
        <p:txBody>
          <a:bodyPr vert="horz" lIns="91440" tIns="45720" rIns="91440" bIns="45720" rtlCol="0" anchor="ctr">
            <a:noAutofit/>
          </a:bodyPr>
          <a:lstStyle/>
          <a:p>
            <a:pPr defTabSz="914400">
              <a:lnSpc>
                <a:spcPct val="110000"/>
              </a:lnSpc>
              <a:spcAft>
                <a:spcPts val="600"/>
              </a:spcAft>
              <a:buClr>
                <a:schemeClr val="accent6"/>
              </a:buClr>
              <a:buSzPct val="90000"/>
            </a:pPr>
            <a:r>
              <a:rPr lang="en-US" sz="1400" dirty="0"/>
              <a:t>Furthermore, they can see company info, opening times, services, and contact methods.</a:t>
            </a:r>
          </a:p>
          <a:p>
            <a:pPr defTabSz="914400">
              <a:lnSpc>
                <a:spcPct val="110000"/>
              </a:lnSpc>
              <a:spcAft>
                <a:spcPts val="600"/>
              </a:spcAft>
              <a:buClr>
                <a:schemeClr val="accent6"/>
              </a:buClr>
              <a:buSzPct val="90000"/>
            </a:pPr>
            <a:endParaRPr lang="en-US" sz="1400" dirty="0"/>
          </a:p>
          <a:p>
            <a:pPr defTabSz="914400">
              <a:lnSpc>
                <a:spcPct val="110000"/>
              </a:lnSpc>
              <a:spcAft>
                <a:spcPts val="600"/>
              </a:spcAft>
              <a:buClr>
                <a:schemeClr val="accent6"/>
              </a:buClr>
              <a:buSzPct val="90000"/>
            </a:pPr>
            <a:r>
              <a:rPr lang="en-US" sz="1400" dirty="0"/>
              <a:t>This method gives credibility, free advertising opportunities, and through the local community and reviews ( Google reviews) builds trust towards the Wellness Spa.</a:t>
            </a:r>
          </a:p>
          <a:p>
            <a:pPr defTabSz="914400">
              <a:lnSpc>
                <a:spcPct val="110000"/>
              </a:lnSpc>
              <a:spcAft>
                <a:spcPts val="600"/>
              </a:spcAft>
              <a:buClr>
                <a:schemeClr val="accent6"/>
              </a:buClr>
              <a:buSzPct val="90000"/>
            </a:pPr>
            <a:endParaRPr lang="en-US" sz="1400" dirty="0"/>
          </a:p>
          <a:p>
            <a:pPr defTabSz="914400">
              <a:lnSpc>
                <a:spcPct val="110000"/>
              </a:lnSpc>
              <a:spcAft>
                <a:spcPts val="600"/>
              </a:spcAft>
              <a:buClr>
                <a:schemeClr val="accent6"/>
              </a:buClr>
              <a:buSzPct val="90000"/>
            </a:pPr>
            <a:r>
              <a:rPr lang="en-US" sz="1400" dirty="0"/>
              <a:t>Customers also can interact with the business and the member of staff.</a:t>
            </a:r>
          </a:p>
          <a:p>
            <a:pPr defTabSz="914400">
              <a:lnSpc>
                <a:spcPct val="110000"/>
              </a:lnSpc>
              <a:spcAft>
                <a:spcPts val="600"/>
              </a:spcAft>
              <a:buClr>
                <a:schemeClr val="accent6"/>
              </a:buClr>
              <a:buSzPct val="90000"/>
            </a:pPr>
            <a:endParaRPr lang="en-US" sz="1400" dirty="0"/>
          </a:p>
          <a:p>
            <a:pPr defTabSz="914400">
              <a:lnSpc>
                <a:spcPct val="110000"/>
              </a:lnSpc>
              <a:spcAft>
                <a:spcPts val="600"/>
              </a:spcAft>
              <a:buClr>
                <a:schemeClr val="accent6"/>
              </a:buClr>
              <a:buSzPct val="90000"/>
            </a:pPr>
            <a:r>
              <a:rPr lang="en-US" sz="1400" dirty="0"/>
              <a:t>“Business listing services have revolutionized the way businesses interact with customers by enhancing online visibility, improving search engine rankings, and enabling customer engagement….,  The study highlights that businesses leveraging AI-driven insights and interactive tools on platforms like Google My Business, Justdial, and India MART can maximize customer engagement and growth.” [6]</a:t>
            </a:r>
          </a:p>
        </p:txBody>
      </p:sp>
      <p:sp>
        <p:nvSpPr>
          <p:cNvPr id="70" name="Rectangle 69">
            <a:extLst>
              <a:ext uri="{FF2B5EF4-FFF2-40B4-BE49-F238E27FC236}">
                <a16:creationId xmlns:a16="http://schemas.microsoft.com/office/drawing/2014/main" id="{09BB4655-F250-4A6F-9526-13AFF61186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3755"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4515062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2FA3880A-8D8F-466C-A4A1-F07BCDD3719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5" name="Picture 14">
            <a:extLst>
              <a:ext uri="{FF2B5EF4-FFF2-40B4-BE49-F238E27FC236}">
                <a16:creationId xmlns:a16="http://schemas.microsoft.com/office/drawing/2014/main" id="{3C0A64CB-20A1-4508-B568-284EB04F78E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7" name="Rectangle 16">
            <a:extLst>
              <a:ext uri="{FF2B5EF4-FFF2-40B4-BE49-F238E27FC236}">
                <a16:creationId xmlns:a16="http://schemas.microsoft.com/office/drawing/2014/main" id="{8DA14841-53A4-4935-BE65-C8373B8A6D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9" name="Rectangle 18">
            <a:extLst>
              <a:ext uri="{FF2B5EF4-FFF2-40B4-BE49-F238E27FC236}">
                <a16:creationId xmlns:a16="http://schemas.microsoft.com/office/drawing/2014/main" id="{9877C2CF-B2DD-41C8-8B5E-152673376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1" name="Rectangle 20">
            <a:extLst>
              <a:ext uri="{FF2B5EF4-FFF2-40B4-BE49-F238E27FC236}">
                <a16:creationId xmlns:a16="http://schemas.microsoft.com/office/drawing/2014/main" id="{24923D72-7E69-464B-94C5-B2530008D0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3" name="Rectangle 22">
            <a:extLst>
              <a:ext uri="{FF2B5EF4-FFF2-40B4-BE49-F238E27FC236}">
                <a16:creationId xmlns:a16="http://schemas.microsoft.com/office/drawing/2014/main" id="{A00CCC86-7A88-4DFF-A0D0-6604606A2A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5" name="TextBox 24">
            <a:extLst>
              <a:ext uri="{FF2B5EF4-FFF2-40B4-BE49-F238E27FC236}">
                <a16:creationId xmlns:a16="http://schemas.microsoft.com/office/drawing/2014/main" id="{E1F8ABFD-155B-4386-AE33-6E13057CFCF3}"/>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94943" y="641225"/>
            <a:ext cx="415636" cy="369332"/>
          </a:xfrm>
          <a:prstGeom prst="rect">
            <a:avLst/>
          </a:prstGeom>
          <a:noFill/>
        </p:spPr>
        <p:txBody>
          <a:bodyPr wrap="square" rtlCol="0">
            <a:spAutoFit/>
          </a:bodyPr>
          <a:lstStyle/>
          <a:p>
            <a:pPr algn="r">
              <a:spcAft>
                <a:spcPts val="600"/>
              </a:spcAft>
            </a:pP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useBgFill="1">
        <p:nvSpPr>
          <p:cNvPr id="27" name="Rectangle 26">
            <a:extLst>
              <a:ext uri="{FF2B5EF4-FFF2-40B4-BE49-F238E27FC236}">
                <a16:creationId xmlns:a16="http://schemas.microsoft.com/office/drawing/2014/main" id="{A97B08B2-0DA5-4B7F-A47D-5C15ECFB0B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blue light shining through clouds&#10;&#10;AI-generated content may be incorrect.">
            <a:extLst>
              <a:ext uri="{FF2B5EF4-FFF2-40B4-BE49-F238E27FC236}">
                <a16:creationId xmlns:a16="http://schemas.microsoft.com/office/drawing/2014/main" id="{094F1929-E52B-EA36-DEE5-BB88EDB5A61A}"/>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l="26863" r="4689" b="3743"/>
          <a:stretch>
            <a:fillRect/>
          </a:stretch>
        </p:blipFill>
        <p:spPr>
          <a:xfrm>
            <a:off x="176977" y="-2718"/>
            <a:ext cx="12191675" cy="6858000"/>
          </a:xfrm>
          <a:prstGeom prst="rect">
            <a:avLst/>
          </a:prstGeom>
        </p:spPr>
      </p:pic>
      <p:pic>
        <p:nvPicPr>
          <p:cNvPr id="29" name="Picture 28">
            <a:extLst>
              <a:ext uri="{FF2B5EF4-FFF2-40B4-BE49-F238E27FC236}">
                <a16:creationId xmlns:a16="http://schemas.microsoft.com/office/drawing/2014/main" id="{19C770FC-6D2D-4B73-8219-CFEB0B146F7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31" name="Picture 30">
            <a:extLst>
              <a:ext uri="{FF2B5EF4-FFF2-40B4-BE49-F238E27FC236}">
                <a16:creationId xmlns:a16="http://schemas.microsoft.com/office/drawing/2014/main" id="{2DD31FDA-BCB5-4B8D-8FB8-8CCF019C9F1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33" name="Rectangle 32">
            <a:extLst>
              <a:ext uri="{FF2B5EF4-FFF2-40B4-BE49-F238E27FC236}">
                <a16:creationId xmlns:a16="http://schemas.microsoft.com/office/drawing/2014/main" id="{590A298A-601D-412F-9A93-09DCA9DBE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7474A3CD-596C-4FAC-8913-C98848CD23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06A99299-7151-43AF-94CF-2ADA8412BD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5" y="0"/>
            <a:ext cx="4431479"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1FD49DB4-4F3B-3A37-D357-4188D31134B0}"/>
              </a:ext>
            </a:extLst>
          </p:cNvPr>
          <p:cNvSpPr txBox="1"/>
          <p:nvPr/>
        </p:nvSpPr>
        <p:spPr>
          <a:xfrm>
            <a:off x="-1163212" y="336989"/>
            <a:ext cx="11946487" cy="1225532"/>
          </a:xfrm>
          <a:prstGeom prst="rect">
            <a:avLst/>
          </a:prstGeom>
        </p:spPr>
        <p:txBody>
          <a:bodyPr vert="horz" lIns="91440" tIns="45720" rIns="91440" bIns="45720" rtlCol="0" anchor="t">
            <a:normAutofit/>
          </a:bodyPr>
          <a:lstStyle/>
          <a:p>
            <a:pPr algn="ctr" defTabSz="914400">
              <a:lnSpc>
                <a:spcPct val="90000"/>
              </a:lnSpc>
              <a:spcBef>
                <a:spcPct val="0"/>
              </a:spcBef>
              <a:spcAft>
                <a:spcPts val="600"/>
              </a:spcAft>
            </a:pPr>
            <a:r>
              <a:rPr lang="en-US" sz="2000" dirty="0">
                <a:latin typeface="Star Jedi Outline" panose="040B0000000000000000" pitchFamily="82" charset="0"/>
                <a:ea typeface="+mj-ea"/>
                <a:cs typeface="+mj-cs"/>
              </a:rPr>
              <a:t>Cloud Computing Advantages and cryptography </a:t>
            </a:r>
          </a:p>
        </p:txBody>
      </p:sp>
      <p:sp>
        <p:nvSpPr>
          <p:cNvPr id="3" name="TextBox 2">
            <a:extLst>
              <a:ext uri="{FF2B5EF4-FFF2-40B4-BE49-F238E27FC236}">
                <a16:creationId xmlns:a16="http://schemas.microsoft.com/office/drawing/2014/main" id="{496F3FAB-9A0C-4604-FA2D-C616A93FE1B1}"/>
              </a:ext>
            </a:extLst>
          </p:cNvPr>
          <p:cNvSpPr txBox="1"/>
          <p:nvPr/>
        </p:nvSpPr>
        <p:spPr>
          <a:xfrm>
            <a:off x="1075602" y="949755"/>
            <a:ext cx="10801922" cy="5620136"/>
          </a:xfrm>
          <a:prstGeom prst="rect">
            <a:avLst/>
          </a:prstGeom>
        </p:spPr>
        <p:txBody>
          <a:bodyPr vert="horz" lIns="91440" tIns="45720" rIns="91440" bIns="45720" rtlCol="0" anchor="ctr">
            <a:normAutofit/>
          </a:bodyPr>
          <a:lstStyle/>
          <a:p>
            <a:pPr defTabSz="914400">
              <a:lnSpc>
                <a:spcPct val="110000"/>
              </a:lnSpc>
              <a:spcAft>
                <a:spcPts val="600"/>
              </a:spcAft>
              <a:buClr>
                <a:schemeClr val="accent6"/>
              </a:buClr>
              <a:buSzPct val="90000"/>
            </a:pPr>
            <a:r>
              <a:rPr lang="en-US" sz="1400" dirty="0">
                <a:latin typeface="Star Jedi Outline" panose="040B0000000000000000" pitchFamily="82" charset="0"/>
              </a:rPr>
              <a:t>We are using cloud computing to ensure scalability, reliability, and seamless service delivery. In the cloud , customer profiles, payment information, and operational information will be stored securely in accordance with the relevant policies.</a:t>
            </a:r>
          </a:p>
          <a:p>
            <a:pPr defTabSz="914400">
              <a:lnSpc>
                <a:spcPct val="110000"/>
              </a:lnSpc>
              <a:spcAft>
                <a:spcPts val="600"/>
              </a:spcAft>
              <a:buClr>
                <a:schemeClr val="accent6"/>
              </a:buClr>
              <a:buSzPct val="90000"/>
            </a:pPr>
            <a:r>
              <a:rPr lang="en-US" sz="1400" dirty="0">
                <a:latin typeface="Star Jedi Outline" panose="040B0000000000000000" pitchFamily="82" charset="0"/>
              </a:rPr>
              <a:t>Data is most vulnerable when in transit. We are using </a:t>
            </a:r>
            <a:r>
              <a:rPr lang="en-US" sz="1400" dirty="0" err="1">
                <a:latin typeface="Star Jedi Outline" panose="040B0000000000000000" pitchFamily="82" charset="0"/>
              </a:rPr>
              <a:t>fibre</a:t>
            </a:r>
            <a:r>
              <a:rPr lang="en-US" sz="1400" dirty="0">
                <a:latin typeface="Star Jedi Outline" panose="040B0000000000000000" pitchFamily="82" charset="0"/>
              </a:rPr>
              <a:t>-optic cable to transfer qubits via photons.</a:t>
            </a:r>
          </a:p>
          <a:p>
            <a:pPr defTabSz="914400">
              <a:lnSpc>
                <a:spcPct val="110000"/>
              </a:lnSpc>
              <a:spcAft>
                <a:spcPts val="600"/>
              </a:spcAft>
              <a:buClr>
                <a:schemeClr val="accent6"/>
              </a:buClr>
              <a:buSzPct val="90000"/>
            </a:pPr>
            <a:r>
              <a:rPr lang="en-GB" sz="1400" dirty="0">
                <a:latin typeface="Star Jedi Outline" panose="040B0000000000000000" pitchFamily="82" charset="0"/>
              </a:rPr>
              <a:t>We protect data using </a:t>
            </a:r>
            <a:r>
              <a:rPr lang="en-GB" sz="1400" dirty="0" err="1">
                <a:latin typeface="Star Jedi Outline" panose="040B0000000000000000" pitchFamily="82" charset="0"/>
              </a:rPr>
              <a:t>princip;les</a:t>
            </a:r>
            <a:r>
              <a:rPr lang="en-GB" sz="1400" dirty="0">
                <a:latin typeface="Star Jedi Outline" panose="040B0000000000000000" pitchFamily="82" charset="0"/>
              </a:rPr>
              <a:t> from quantum physics, mainly to stop hackers and spy attackers of stealing or observing data illegally. while it is being </a:t>
            </a:r>
            <a:r>
              <a:rPr lang="en-GB" sz="1400" dirty="0" err="1">
                <a:latin typeface="Star Jedi Outline" panose="040B0000000000000000" pitchFamily="82" charset="0"/>
              </a:rPr>
              <a:t>sent.The</a:t>
            </a:r>
            <a:r>
              <a:rPr lang="en-GB" sz="1400" dirty="0">
                <a:latin typeface="Star Jedi Outline" panose="040B0000000000000000" pitchFamily="82" charset="0"/>
              </a:rPr>
              <a:t> data itself stays normal, but the encryption keys are shared using light particles (photons) through fibre-optic cables. in quantum physics, if someone tries to secretly observe at these photon particles, it will be obvious for us instantly. Their activity changes the signal, intruders will be detected and data will be defended. </a:t>
            </a:r>
          </a:p>
          <a:p>
            <a:pPr defTabSz="914400">
              <a:lnSpc>
                <a:spcPct val="110000"/>
              </a:lnSpc>
              <a:spcAft>
                <a:spcPts val="600"/>
              </a:spcAft>
              <a:buClr>
                <a:schemeClr val="accent6"/>
              </a:buClr>
              <a:buSzPct val="90000"/>
            </a:pPr>
            <a:r>
              <a:rPr lang="en-GB" sz="1400" dirty="0">
                <a:latin typeface="Star Jedi Outline" panose="040B0000000000000000" pitchFamily="82" charset="0"/>
              </a:rPr>
              <a:t>“In quantum key distribution, any attempt to eavesdrop on quantum states during transmission inevitably introduces detectable disturbances, allowing the communicating parties to identify the presence of an interceptor.” </a:t>
            </a:r>
            <a:r>
              <a:rPr lang="en-GB" sz="1400" b="1" dirty="0">
                <a:latin typeface="+mj-lt"/>
              </a:rPr>
              <a:t>[7]</a:t>
            </a:r>
            <a:endParaRPr lang="en-US" sz="1400" b="1" dirty="0">
              <a:latin typeface="Star Jedi Outline" panose="040B0000000000000000" pitchFamily="82" charset="0"/>
            </a:endParaRPr>
          </a:p>
          <a:p>
            <a:pPr defTabSz="914400">
              <a:lnSpc>
                <a:spcPct val="110000"/>
              </a:lnSpc>
              <a:spcAft>
                <a:spcPts val="600"/>
              </a:spcAft>
              <a:buClr>
                <a:schemeClr val="accent6"/>
              </a:buClr>
              <a:buSzPct val="90000"/>
            </a:pPr>
            <a:endParaRPr lang="en-US" sz="1400" dirty="0">
              <a:latin typeface="Star Jedi Outline" panose="040B0000000000000000" pitchFamily="82" charset="0"/>
            </a:endParaRPr>
          </a:p>
        </p:txBody>
      </p:sp>
      <p:sp>
        <p:nvSpPr>
          <p:cNvPr id="39" name="Rectangle 38">
            <a:extLst>
              <a:ext uri="{FF2B5EF4-FFF2-40B4-BE49-F238E27FC236}">
                <a16:creationId xmlns:a16="http://schemas.microsoft.com/office/drawing/2014/main" id="{09BB4655-F250-4A6F-9526-13AFF61186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3755"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141076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8" presetClass="entr" presetSubtype="0"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31000" fill="hold"/>
                                        <p:tgtEl>
                                          <p:spTgt spid="3"/>
                                        </p:tgtEl>
                                        <p:attrNameLst>
                                          <p:attrName>ppt_x</p:attrName>
                                        </p:attrNameLst>
                                      </p:cBhvr>
                                      <p:tavLst>
                                        <p:tav tm="0">
                                          <p:val>
                                            <p:strVal val="#ppt_x"/>
                                          </p:val>
                                        </p:tav>
                                        <p:tav tm="100000">
                                          <p:val>
                                            <p:strVal val="#ppt_x"/>
                                          </p:val>
                                        </p:tav>
                                      </p:tavLst>
                                    </p:anim>
                                    <p:anim calcmode="lin" valueType="num">
                                      <p:cBhvr>
                                        <p:cTn id="8" dur="31000" fill="hold"/>
                                        <p:tgtEl>
                                          <p:spTgt spid="3"/>
                                        </p:tgtEl>
                                        <p:attrNameLst>
                                          <p:attrName>ppt_y</p:attrName>
                                        </p:attrNameLst>
                                      </p:cBhvr>
                                      <p:tavLst>
                                        <p:tav tm="0">
                                          <p:val>
                                            <p:strVal val="#ppt_y+1"/>
                                          </p:val>
                                        </p:tav>
                                        <p:tav tm="100000">
                                          <p:val>
                                            <p:strVal val="#ppt_y-1"/>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2FA3880A-8D8F-466C-A4A1-F07BCDD3719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1" name="Picture 10">
            <a:extLst>
              <a:ext uri="{FF2B5EF4-FFF2-40B4-BE49-F238E27FC236}">
                <a16:creationId xmlns:a16="http://schemas.microsoft.com/office/drawing/2014/main" id="{3C0A64CB-20A1-4508-B568-284EB04F78E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3" name="Rectangle 12">
            <a:extLst>
              <a:ext uri="{FF2B5EF4-FFF2-40B4-BE49-F238E27FC236}">
                <a16:creationId xmlns:a16="http://schemas.microsoft.com/office/drawing/2014/main" id="{8DA14841-53A4-4935-BE65-C8373B8A6D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9877C2CF-B2DD-41C8-8B5E-152673376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7" name="Rectangle 16">
            <a:extLst>
              <a:ext uri="{FF2B5EF4-FFF2-40B4-BE49-F238E27FC236}">
                <a16:creationId xmlns:a16="http://schemas.microsoft.com/office/drawing/2014/main" id="{24923D72-7E69-464B-94C5-B2530008D0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9" name="Rectangle 18">
            <a:extLst>
              <a:ext uri="{FF2B5EF4-FFF2-40B4-BE49-F238E27FC236}">
                <a16:creationId xmlns:a16="http://schemas.microsoft.com/office/drawing/2014/main" id="{A00CCC86-7A88-4DFF-A0D0-6604606A2A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1" name="TextBox 20">
            <a:extLst>
              <a:ext uri="{FF2B5EF4-FFF2-40B4-BE49-F238E27FC236}">
                <a16:creationId xmlns:a16="http://schemas.microsoft.com/office/drawing/2014/main" id="{E1F8ABFD-155B-4386-AE33-6E13057CFCF3}"/>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94943" y="641225"/>
            <a:ext cx="415636" cy="369332"/>
          </a:xfrm>
          <a:prstGeom prst="rect">
            <a:avLst/>
          </a:prstGeom>
          <a:noFill/>
        </p:spPr>
        <p:txBody>
          <a:bodyPr wrap="square" rtlCol="0">
            <a:spAutoFit/>
          </a:bodyPr>
          <a:lstStyle/>
          <a:p>
            <a:pPr algn="r">
              <a:spcAft>
                <a:spcPts val="600"/>
              </a:spcAft>
            </a:pP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useBgFill="1">
        <p:nvSpPr>
          <p:cNvPr id="23" name="Rectangle 22">
            <a:extLst>
              <a:ext uri="{FF2B5EF4-FFF2-40B4-BE49-F238E27FC236}">
                <a16:creationId xmlns:a16="http://schemas.microsoft.com/office/drawing/2014/main" id="{3FAD17B9-9E6C-4DD1-9728-97B5E5FCCA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5" name="Rectangle 24">
            <a:extLst>
              <a:ext uri="{FF2B5EF4-FFF2-40B4-BE49-F238E27FC236}">
                <a16:creationId xmlns:a16="http://schemas.microsoft.com/office/drawing/2014/main" id="{D7AC3F90-A588-42FF-B41D-062A8D91B9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90FC741C-5C2D-4349-DF91-A9B1E7C2C25A}"/>
              </a:ext>
            </a:extLst>
          </p:cNvPr>
          <p:cNvPicPr>
            <a:picLocks noChangeAspect="1"/>
          </p:cNvPicPr>
          <p:nvPr/>
        </p:nvPicPr>
        <p:blipFill>
          <a:blip r:embed="rId5">
            <a:duotone>
              <a:schemeClr val="bg2">
                <a:shade val="45000"/>
                <a:satMod val="135000"/>
              </a:schemeClr>
              <a:prstClr val="white"/>
            </a:duotone>
            <a:alphaModFix amt="25000"/>
          </a:blip>
          <a:srcRect l="2"/>
          <a:stretch>
            <a:fillRect/>
          </a:stretch>
        </p:blipFill>
        <p:spPr>
          <a:xfrm>
            <a:off x="-64451" y="-49685"/>
            <a:ext cx="12191695" cy="6857990"/>
          </a:xfrm>
          <a:prstGeom prst="rect">
            <a:avLst/>
          </a:prstGeom>
        </p:spPr>
      </p:pic>
      <p:pic>
        <p:nvPicPr>
          <p:cNvPr id="27" name="Picture 26">
            <a:extLst>
              <a:ext uri="{FF2B5EF4-FFF2-40B4-BE49-F238E27FC236}">
                <a16:creationId xmlns:a16="http://schemas.microsoft.com/office/drawing/2014/main" id="{015AB904-4FB7-4A0D-B43E-03ACF05E14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tretch>
            <a:fillRect/>
          </a:stretch>
        </p:blipFill>
        <p:spPr>
          <a:xfrm>
            <a:off x="1067" y="0"/>
            <a:ext cx="12189867" cy="6858000"/>
          </a:xfrm>
          <a:prstGeom prst="rect">
            <a:avLst/>
          </a:prstGeom>
        </p:spPr>
      </p:pic>
      <p:sp>
        <p:nvSpPr>
          <p:cNvPr id="29" name="Rectangle 28">
            <a:extLst>
              <a:ext uri="{FF2B5EF4-FFF2-40B4-BE49-F238E27FC236}">
                <a16:creationId xmlns:a16="http://schemas.microsoft.com/office/drawing/2014/main" id="{E1AADF25-43E9-4DE0-AD82-4F60523191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CBC2D515-EF3C-4E4E-8BC1-192B21E927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BA4510FA-0629-244F-D710-C4E62139F68D}"/>
              </a:ext>
            </a:extLst>
          </p:cNvPr>
          <p:cNvSpPr txBox="1"/>
          <p:nvPr/>
        </p:nvSpPr>
        <p:spPr>
          <a:xfrm>
            <a:off x="2565853" y="1187412"/>
            <a:ext cx="7959560" cy="3997828"/>
          </a:xfrm>
          <a:prstGeom prst="rect">
            <a:avLst/>
          </a:prstGeom>
        </p:spPr>
        <p:txBody>
          <a:bodyPr vert="horz" lIns="91440" tIns="45720" rIns="91440" bIns="45720" rtlCol="0" anchor="ctr">
            <a:noAutofit/>
          </a:bodyPr>
          <a:lstStyle/>
          <a:p>
            <a:pPr defTabSz="914400">
              <a:lnSpc>
                <a:spcPct val="120000"/>
              </a:lnSpc>
              <a:spcAft>
                <a:spcPts val="600"/>
              </a:spcAft>
              <a:buClr>
                <a:schemeClr val="accent6"/>
              </a:buClr>
              <a:buSzPct val="90000"/>
            </a:pPr>
            <a:r>
              <a:rPr lang="en-US" sz="3600" i="1" dirty="0">
                <a:latin typeface="Aldhabi" panose="01000000000000000000" pitchFamily="2" charset="-78"/>
                <a:cs typeface="Aldhabi" panose="01000000000000000000" pitchFamily="2" charset="-78"/>
              </a:rPr>
              <a:t>Furthermore, this approach reduces the need for space and energy-consuming on-site hardware (environmental benefit), enabling real-time access for management from any device or location.</a:t>
            </a:r>
          </a:p>
          <a:p>
            <a:pPr defTabSz="914400">
              <a:lnSpc>
                <a:spcPct val="120000"/>
              </a:lnSpc>
              <a:spcAft>
                <a:spcPts val="600"/>
              </a:spcAft>
              <a:buClr>
                <a:schemeClr val="accent6"/>
              </a:buClr>
              <a:buSzPct val="90000"/>
            </a:pPr>
            <a:endParaRPr lang="en-US" sz="3600" i="1" dirty="0">
              <a:latin typeface="Aldhabi" panose="01000000000000000000" pitchFamily="2" charset="-78"/>
              <a:cs typeface="Aldhabi" panose="01000000000000000000" pitchFamily="2" charset="-78"/>
            </a:endParaRPr>
          </a:p>
          <a:p>
            <a:pPr defTabSz="914400">
              <a:lnSpc>
                <a:spcPct val="120000"/>
              </a:lnSpc>
              <a:spcAft>
                <a:spcPts val="600"/>
              </a:spcAft>
              <a:buClr>
                <a:schemeClr val="accent6"/>
              </a:buClr>
              <a:buSzPct val="90000"/>
            </a:pPr>
            <a:r>
              <a:rPr lang="en-US" sz="3600" i="1" dirty="0">
                <a:latin typeface="Aldhabi" panose="01000000000000000000" pitchFamily="2" charset="-78"/>
                <a:cs typeface="Aldhabi" panose="01000000000000000000" pitchFamily="2" charset="-78"/>
              </a:rPr>
              <a:t>It provides high availability, auto-save backups, and recovery in case of physical hazards or dangers.</a:t>
            </a:r>
          </a:p>
          <a:p>
            <a:pPr defTabSz="914400">
              <a:lnSpc>
                <a:spcPct val="120000"/>
              </a:lnSpc>
              <a:spcAft>
                <a:spcPts val="600"/>
              </a:spcAft>
              <a:buClr>
                <a:schemeClr val="accent6"/>
              </a:buClr>
              <a:buSzPct val="90000"/>
            </a:pPr>
            <a:r>
              <a:rPr lang="en-US" sz="3600" i="1" dirty="0">
                <a:latin typeface="Aldhabi" panose="01000000000000000000" pitchFamily="2" charset="-78"/>
                <a:cs typeface="Aldhabi" panose="01000000000000000000" pitchFamily="2" charset="-78"/>
              </a:rPr>
              <a:t>This method will improve efficiency, lower costs, and provide uninterrupted business operations.</a:t>
            </a:r>
          </a:p>
        </p:txBody>
      </p:sp>
    </p:spTree>
    <p:extLst>
      <p:ext uri="{BB962C8B-B14F-4D97-AF65-F5344CB8AC3E}">
        <p14:creationId xmlns:p14="http://schemas.microsoft.com/office/powerpoint/2010/main" val="15714294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150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9.xml><?xml version="1.0" encoding="utf-8"?>
<p:sld xmlns:a="http://schemas.openxmlformats.org/drawingml/2006/main" xmlns:r="http://schemas.openxmlformats.org/officeDocument/2006/relationships" xmlns:p="http://schemas.openxmlformats.org/presentationml/2006/main">
  <p:cSld>
    <p:bg>
      <p:bgPr>
        <a:blipFill rotWithShape="1">
          <a:blip r:embed="rId3"/>
          <a:stretch/>
        </a:blip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2FA3880A-8D8F-466C-A4A1-F07BCDD3719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2" name="Picture 11">
            <a:extLst>
              <a:ext uri="{FF2B5EF4-FFF2-40B4-BE49-F238E27FC236}">
                <a16:creationId xmlns:a16="http://schemas.microsoft.com/office/drawing/2014/main" id="{3C0A64CB-20A1-4508-B568-284EB04F78E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4" name="Rectangle 13">
            <a:extLst>
              <a:ext uri="{FF2B5EF4-FFF2-40B4-BE49-F238E27FC236}">
                <a16:creationId xmlns:a16="http://schemas.microsoft.com/office/drawing/2014/main" id="{8DA14841-53A4-4935-BE65-C8373B8A6D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9877C2CF-B2DD-41C8-8B5E-152673376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8" name="Rectangle 17">
            <a:extLst>
              <a:ext uri="{FF2B5EF4-FFF2-40B4-BE49-F238E27FC236}">
                <a16:creationId xmlns:a16="http://schemas.microsoft.com/office/drawing/2014/main" id="{24923D72-7E69-464B-94C5-B2530008D0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0" name="Rectangle 19">
            <a:extLst>
              <a:ext uri="{FF2B5EF4-FFF2-40B4-BE49-F238E27FC236}">
                <a16:creationId xmlns:a16="http://schemas.microsoft.com/office/drawing/2014/main" id="{A00CCC86-7A88-4DFF-A0D0-6604606A2A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2" name="TextBox 21">
            <a:extLst>
              <a:ext uri="{FF2B5EF4-FFF2-40B4-BE49-F238E27FC236}">
                <a16:creationId xmlns:a16="http://schemas.microsoft.com/office/drawing/2014/main" id="{E1F8ABFD-155B-4386-AE33-6E13057CFCF3}"/>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94943" y="641225"/>
            <a:ext cx="415636" cy="369332"/>
          </a:xfrm>
          <a:prstGeom prst="rect">
            <a:avLst/>
          </a:prstGeom>
          <a:noFill/>
        </p:spPr>
        <p:txBody>
          <a:bodyPr wrap="square" rtlCol="0">
            <a:spAutoFit/>
          </a:bodyPr>
          <a:lstStyle/>
          <a:p>
            <a:pPr algn="r">
              <a:spcAft>
                <a:spcPts val="600"/>
              </a:spcAft>
            </a:pP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useBgFill="1">
        <p:nvSpPr>
          <p:cNvPr id="24" name="Rectangle 23">
            <a:extLst>
              <a:ext uri="{FF2B5EF4-FFF2-40B4-BE49-F238E27FC236}">
                <a16:creationId xmlns:a16="http://schemas.microsoft.com/office/drawing/2014/main" id="{A53581F1-58F0-4AB7-A8A0-2090667277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blue and white cloud with text&#10;&#10;AI-generated content may be incorrect.">
            <a:extLst>
              <a:ext uri="{FF2B5EF4-FFF2-40B4-BE49-F238E27FC236}">
                <a16:creationId xmlns:a16="http://schemas.microsoft.com/office/drawing/2014/main" id="{76A33A3F-E013-5624-5E61-5E88A748E456}"/>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rcRect l="110" t="-2" r="2310"/>
          <a:stretch>
            <a:fillRect/>
          </a:stretch>
        </p:blipFill>
        <p:spPr>
          <a:xfrm>
            <a:off x="-1001735" y="98605"/>
            <a:ext cx="13251452" cy="6858000"/>
          </a:xfrm>
          <a:prstGeom prst="rect">
            <a:avLst/>
          </a:prstGeom>
          <a:scene3d>
            <a:camera prst="orthographicFront"/>
            <a:lightRig rig="contrasting" dir="t">
              <a:rot lat="0" lon="0" rev="3000000"/>
            </a:lightRig>
          </a:scene3d>
          <a:sp3d contourW="7620">
            <a:bevelT w="95250" h="31750"/>
            <a:contourClr>
              <a:srgbClr val="333333"/>
            </a:contourClr>
          </a:sp3d>
        </p:spPr>
      </p:pic>
      <p:pic>
        <p:nvPicPr>
          <p:cNvPr id="26" name="Picture 25">
            <a:extLst>
              <a:ext uri="{FF2B5EF4-FFF2-40B4-BE49-F238E27FC236}">
                <a16:creationId xmlns:a16="http://schemas.microsoft.com/office/drawing/2014/main" id="{7F805E00-AB38-4A7C-BECE-0DED0DECE73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28" name="Picture 27">
            <a:extLst>
              <a:ext uri="{FF2B5EF4-FFF2-40B4-BE49-F238E27FC236}">
                <a16:creationId xmlns:a16="http://schemas.microsoft.com/office/drawing/2014/main" id="{86805C35-00DC-4889-A7FD-065BDE84CEA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30" name="Rectangle 29">
            <a:extLst>
              <a:ext uri="{FF2B5EF4-FFF2-40B4-BE49-F238E27FC236}">
                <a16:creationId xmlns:a16="http://schemas.microsoft.com/office/drawing/2014/main" id="{F4E6F7CC-42A8-4DCA-B793-34EE7A20CB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349DF81A-9E35-48CB-A13A-0F3044872E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DBF782AB-FEB4-4E4B-B045-C02BC6558C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4" y="0"/>
            <a:ext cx="7925404"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A0E7EA79-7B47-C53A-B173-3E19E641903F}"/>
              </a:ext>
            </a:extLst>
          </p:cNvPr>
          <p:cNvSpPr txBox="1"/>
          <p:nvPr/>
        </p:nvSpPr>
        <p:spPr>
          <a:xfrm>
            <a:off x="2750940" y="1010557"/>
            <a:ext cx="5872142" cy="5748838"/>
          </a:xfrm>
          <a:prstGeom prst="rect">
            <a:avLst/>
          </a:prstGeom>
        </p:spPr>
        <p:txBody>
          <a:bodyPr vert="horz" lIns="91440" tIns="45720" rIns="91440" bIns="45720" rtlCol="0" anchor="ctr">
            <a:normAutofit/>
          </a:bodyPr>
          <a:lstStyle/>
          <a:p>
            <a:pPr defTabSz="914400">
              <a:lnSpc>
                <a:spcPct val="110000"/>
              </a:lnSpc>
              <a:spcAft>
                <a:spcPts val="600"/>
              </a:spcAft>
              <a:buClr>
                <a:schemeClr val="accent6"/>
              </a:buClr>
              <a:buSzPct val="90000"/>
            </a:pPr>
            <a:r>
              <a:rPr lang="en-US" sz="2400" i="1" dirty="0">
                <a:latin typeface="Aldhabi" panose="01000000000000000000" pitchFamily="2" charset="-78"/>
                <a:cs typeface="Aldhabi" panose="01000000000000000000" pitchFamily="2" charset="-78"/>
              </a:rPr>
              <a:t>“The decreasing costs and increasing performance, flexibility and scalability of cloud computing systems offers cloud providers, industry, developers and users both a comprehensive set of advantages and a significant set of challenges: </a:t>
            </a:r>
          </a:p>
          <a:p>
            <a:pPr defTabSz="914400">
              <a:lnSpc>
                <a:spcPct val="110000"/>
              </a:lnSpc>
              <a:spcAft>
                <a:spcPts val="600"/>
              </a:spcAft>
              <a:buClr>
                <a:schemeClr val="accent6"/>
              </a:buClr>
              <a:buSzPct val="90000"/>
            </a:pPr>
            <a:endParaRPr lang="en-US" sz="2400" i="1" dirty="0">
              <a:latin typeface="Aldhabi" panose="01000000000000000000" pitchFamily="2" charset="-78"/>
              <a:cs typeface="Aldhabi" panose="01000000000000000000" pitchFamily="2" charset="-78"/>
            </a:endParaRPr>
          </a:p>
          <a:p>
            <a:pPr defTabSz="914400">
              <a:lnSpc>
                <a:spcPct val="110000"/>
              </a:lnSpc>
              <a:spcAft>
                <a:spcPts val="600"/>
              </a:spcAft>
              <a:buClr>
                <a:schemeClr val="accent6"/>
              </a:buClr>
              <a:buSzPct val="90000"/>
            </a:pPr>
            <a:r>
              <a:rPr lang="en-US" sz="2400" i="1" dirty="0">
                <a:latin typeface="Aldhabi" panose="01000000000000000000" pitchFamily="2" charset="-78"/>
                <a:cs typeface="Aldhabi" panose="01000000000000000000" pitchFamily="2" charset="-78"/>
              </a:rPr>
              <a:t>For cloud providers: to continue delivering a cloud service requires significant investment in meeting the increasing demand for resources. The initial investment and total cost of ownership of cloud infrastructure represents a significant and increasing cost. In order to reduce these overheads and elicit future development new methods are required to improve resource </a:t>
            </a:r>
            <a:r>
              <a:rPr lang="en-US" sz="2400" i="1" dirty="0" err="1">
                <a:latin typeface="Aldhabi" panose="01000000000000000000" pitchFamily="2" charset="-78"/>
                <a:cs typeface="Aldhabi" panose="01000000000000000000" pitchFamily="2" charset="-78"/>
              </a:rPr>
              <a:t>utilisation</a:t>
            </a:r>
            <a:r>
              <a:rPr lang="en-US" sz="2400" i="1" dirty="0">
                <a:latin typeface="Aldhabi" panose="01000000000000000000" pitchFamily="2" charset="-78"/>
                <a:cs typeface="Aldhabi" panose="01000000000000000000" pitchFamily="2" charset="-78"/>
              </a:rPr>
              <a:t>, detect and reduce wastage and to reduce management complexity. </a:t>
            </a:r>
          </a:p>
          <a:p>
            <a:pPr defTabSz="914400">
              <a:lnSpc>
                <a:spcPct val="110000"/>
              </a:lnSpc>
              <a:spcAft>
                <a:spcPts val="600"/>
              </a:spcAft>
              <a:buClr>
                <a:schemeClr val="accent6"/>
              </a:buClr>
              <a:buSzPct val="90000"/>
              <a:buFont typeface="Wingdings" panose="05000000000000000000" pitchFamily="2" charset="2"/>
              <a:buChar char="§"/>
            </a:pPr>
            <a:endParaRPr lang="en-US" sz="1500" dirty="0"/>
          </a:p>
        </p:txBody>
      </p:sp>
      <p:sp>
        <p:nvSpPr>
          <p:cNvPr id="36" name="Rectangle 35">
            <a:extLst>
              <a:ext uri="{FF2B5EF4-FFF2-40B4-BE49-F238E27FC236}">
                <a16:creationId xmlns:a16="http://schemas.microsoft.com/office/drawing/2014/main" id="{F4E9FDCC-E070-4D2E-9AE6-67D4AE6C0A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937"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30C1F157-D3CC-2716-E47F-50401631008F}"/>
              </a:ext>
            </a:extLst>
          </p:cNvPr>
          <p:cNvPicPr>
            <a:picLocks noChangeAspect="1"/>
          </p:cNvPicPr>
          <p:nvPr/>
        </p:nvPicPr>
        <p:blipFill>
          <a:blip r:embed="rId8"/>
          <a:stretch>
            <a:fillRect/>
          </a:stretch>
        </p:blipFill>
        <p:spPr>
          <a:xfrm>
            <a:off x="1194619" y="687399"/>
            <a:ext cx="1415960" cy="1112371"/>
          </a:xfrm>
          <a:prstGeom prst="rect">
            <a:avLst/>
          </a:prstGeom>
        </p:spPr>
      </p:pic>
    </p:spTree>
    <p:extLst>
      <p:ext uri="{BB962C8B-B14F-4D97-AF65-F5344CB8AC3E}">
        <p14:creationId xmlns:p14="http://schemas.microsoft.com/office/powerpoint/2010/main" val="187327972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blipFill rotWithShape="1">
          <a:blip r:embed="rId3"/>
          <a:stretch/>
        </a:blipFill>
        <a:effectLst/>
      </p:bgPr>
    </p:bg>
    <p:spTree>
      <p:nvGrpSpPr>
        <p:cNvPr id="1" name=""/>
        <p:cNvGrpSpPr/>
        <p:nvPr/>
      </p:nvGrpSpPr>
      <p:grpSpPr>
        <a:xfrm>
          <a:off x="0" y="0"/>
          <a:ext cx="0" cy="0"/>
          <a:chOff x="0" y="0"/>
          <a:chExt cx="0" cy="0"/>
        </a:xfrm>
      </p:grpSpPr>
      <p:pic>
        <p:nvPicPr>
          <p:cNvPr id="36" name="Picture 35">
            <a:extLst>
              <a:ext uri="{FF2B5EF4-FFF2-40B4-BE49-F238E27FC236}">
                <a16:creationId xmlns:a16="http://schemas.microsoft.com/office/drawing/2014/main" id="{2FA3880A-8D8F-466C-A4A1-F07BCDD3719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38" name="Picture 37">
            <a:extLst>
              <a:ext uri="{FF2B5EF4-FFF2-40B4-BE49-F238E27FC236}">
                <a16:creationId xmlns:a16="http://schemas.microsoft.com/office/drawing/2014/main" id="{3C0A64CB-20A1-4508-B568-284EB04F78E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40" name="Rectangle 39">
            <a:extLst>
              <a:ext uri="{FF2B5EF4-FFF2-40B4-BE49-F238E27FC236}">
                <a16:creationId xmlns:a16="http://schemas.microsoft.com/office/drawing/2014/main" id="{8DA14841-53A4-4935-BE65-C8373B8A6D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42" name="Rectangle 41">
            <a:extLst>
              <a:ext uri="{FF2B5EF4-FFF2-40B4-BE49-F238E27FC236}">
                <a16:creationId xmlns:a16="http://schemas.microsoft.com/office/drawing/2014/main" id="{9877C2CF-B2DD-41C8-8B5E-152673376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44" name="Rectangle 43">
            <a:extLst>
              <a:ext uri="{FF2B5EF4-FFF2-40B4-BE49-F238E27FC236}">
                <a16:creationId xmlns:a16="http://schemas.microsoft.com/office/drawing/2014/main" id="{24923D72-7E69-464B-94C5-B2530008D0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46" name="Rectangle 45">
            <a:extLst>
              <a:ext uri="{FF2B5EF4-FFF2-40B4-BE49-F238E27FC236}">
                <a16:creationId xmlns:a16="http://schemas.microsoft.com/office/drawing/2014/main" id="{A00CCC86-7A88-4DFF-A0D0-6604606A2A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48" name="TextBox 47">
            <a:extLst>
              <a:ext uri="{FF2B5EF4-FFF2-40B4-BE49-F238E27FC236}">
                <a16:creationId xmlns:a16="http://schemas.microsoft.com/office/drawing/2014/main" id="{E1F8ABFD-155B-4386-AE33-6E13057CFCF3}"/>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94943" y="641225"/>
            <a:ext cx="415636" cy="369332"/>
          </a:xfrm>
          <a:prstGeom prst="rect">
            <a:avLst/>
          </a:prstGeom>
          <a:noFill/>
        </p:spPr>
        <p:txBody>
          <a:bodyPr wrap="square" rtlCol="0">
            <a:spAutoFit/>
          </a:bodyPr>
          <a:lstStyle/>
          <a:p>
            <a:pPr algn="r">
              <a:spcAft>
                <a:spcPts val="600"/>
              </a:spcAft>
            </a:pP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useBgFill="1">
        <p:nvSpPr>
          <p:cNvPr id="50" name="Rectangle 49">
            <a:extLst>
              <a:ext uri="{FF2B5EF4-FFF2-40B4-BE49-F238E27FC236}">
                <a16:creationId xmlns:a16="http://schemas.microsoft.com/office/drawing/2014/main" id="{A53581F1-58F0-4AB7-A8A0-2090667277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0DD02C3F-0B69-FA19-FCF2-84E9DACF3CDF}"/>
              </a:ext>
            </a:extLst>
          </p:cNvPr>
          <p:cNvPicPr>
            <a:picLocks noChangeAspect="1"/>
          </p:cNvPicPr>
          <p:nvPr/>
        </p:nvPicPr>
        <p:blipFill>
          <a:blip r:embed="rId6"/>
          <a:srcRect t="10893" r="-1" b="17448"/>
          <a:stretch>
            <a:fillRect/>
          </a:stretch>
        </p:blipFill>
        <p:spPr>
          <a:xfrm>
            <a:off x="154434" y="-54666"/>
            <a:ext cx="12191675" cy="7399683"/>
          </a:xfrm>
          <a:prstGeom prst="rect">
            <a:avLst/>
          </a:prstGeom>
          <a:solidFill>
            <a:srgbClr val="FFFFFF">
              <a:shade val="85000"/>
            </a:srgbClr>
          </a:solidFill>
        </p:spPr>
      </p:pic>
      <p:pic>
        <p:nvPicPr>
          <p:cNvPr id="52" name="Picture 51">
            <a:extLst>
              <a:ext uri="{FF2B5EF4-FFF2-40B4-BE49-F238E27FC236}">
                <a16:creationId xmlns:a16="http://schemas.microsoft.com/office/drawing/2014/main" id="{7F805E00-AB38-4A7C-BECE-0DED0DECE73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54" name="Picture 53">
            <a:extLst>
              <a:ext uri="{FF2B5EF4-FFF2-40B4-BE49-F238E27FC236}">
                <a16:creationId xmlns:a16="http://schemas.microsoft.com/office/drawing/2014/main" id="{86805C35-00DC-4889-A7FD-065BDE84CEA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56" name="Rectangle 55">
            <a:extLst>
              <a:ext uri="{FF2B5EF4-FFF2-40B4-BE49-F238E27FC236}">
                <a16:creationId xmlns:a16="http://schemas.microsoft.com/office/drawing/2014/main" id="{F4E6F7CC-42A8-4DCA-B793-34EE7A20CB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Rectangle 57">
            <a:extLst>
              <a:ext uri="{FF2B5EF4-FFF2-40B4-BE49-F238E27FC236}">
                <a16:creationId xmlns:a16="http://schemas.microsoft.com/office/drawing/2014/main" id="{349DF81A-9E35-48CB-A13A-0F3044872E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Rectangle 59">
            <a:extLst>
              <a:ext uri="{FF2B5EF4-FFF2-40B4-BE49-F238E27FC236}">
                <a16:creationId xmlns:a16="http://schemas.microsoft.com/office/drawing/2014/main" id="{DBF782AB-FEB4-4E4B-B045-C02BC6558C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4" y="0"/>
            <a:ext cx="7925404"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B06EAE76-B303-D2AD-A455-8B896B4E064E}"/>
              </a:ext>
            </a:extLst>
          </p:cNvPr>
          <p:cNvSpPr txBox="1"/>
          <p:nvPr/>
        </p:nvSpPr>
        <p:spPr>
          <a:xfrm>
            <a:off x="1048066" y="1116845"/>
            <a:ext cx="8060635" cy="3997828"/>
          </a:xfrm>
          <a:prstGeom prst="rect">
            <a:avLst/>
          </a:prstGeom>
        </p:spPr>
        <p:txBody>
          <a:bodyPr vert="horz" lIns="91440" tIns="45720" rIns="91440" bIns="45720" rtlCol="0" anchor="ctr">
            <a:noAutofit/>
          </a:bodyPr>
          <a:lstStyle/>
          <a:p>
            <a:pPr defTabSz="914400">
              <a:lnSpc>
                <a:spcPct val="110000"/>
              </a:lnSpc>
              <a:spcAft>
                <a:spcPts val="600"/>
              </a:spcAft>
              <a:buClr>
                <a:schemeClr val="accent6"/>
              </a:buClr>
              <a:buSzPct val="90000"/>
            </a:pPr>
            <a:r>
              <a:rPr lang="en-US" sz="2400" b="1" dirty="0">
                <a:latin typeface="Aldhabi" panose="01000000000000000000" pitchFamily="2" charset="-78"/>
                <a:cs typeface="Aldhabi" panose="01000000000000000000" pitchFamily="2" charset="-78"/>
              </a:rPr>
              <a:t>For Industry: the lack of government and industry certification for cloud systems is a substantial barrier to industry cloud adoption. Outsourcing mission critical operations to a cloud provider is an uncomfortable paradigm for many corporations. The development of robust certification and compliance testing for cloud providers will alleviate some of these concerns however, further development is required to reduce the costs and complexity of managing large scale cloud systems. </a:t>
            </a:r>
          </a:p>
          <a:p>
            <a:pPr defTabSz="914400">
              <a:lnSpc>
                <a:spcPct val="110000"/>
              </a:lnSpc>
              <a:spcAft>
                <a:spcPts val="600"/>
              </a:spcAft>
              <a:buClr>
                <a:schemeClr val="accent6"/>
              </a:buClr>
              <a:buSzPct val="90000"/>
            </a:pPr>
            <a:endParaRPr lang="en-US" sz="2400" b="1" dirty="0">
              <a:latin typeface="Aldhabi" panose="01000000000000000000" pitchFamily="2" charset="-78"/>
              <a:cs typeface="Aldhabi" panose="01000000000000000000" pitchFamily="2" charset="-78"/>
            </a:endParaRPr>
          </a:p>
          <a:p>
            <a:pPr defTabSz="914400">
              <a:lnSpc>
                <a:spcPct val="110000"/>
              </a:lnSpc>
              <a:spcAft>
                <a:spcPts val="600"/>
              </a:spcAft>
              <a:buClr>
                <a:schemeClr val="accent6"/>
              </a:buClr>
              <a:buSzPct val="90000"/>
            </a:pPr>
            <a:r>
              <a:rPr lang="en-US" sz="2400" b="1" dirty="0">
                <a:latin typeface="Aldhabi" panose="01000000000000000000" pitchFamily="2" charset="-78"/>
                <a:cs typeface="Aldhabi" panose="01000000000000000000" pitchFamily="2" charset="-78"/>
              </a:rPr>
              <a:t>For developers: cloud computing will allow the deployment of applications at significant scale. While at present it is possible to leverage cloud computing to deploy scalable applications, this is generally achieved by adapting conventional software to operate in a cloud context. Continued cloud development will require the abandonment of many existing programming paradigms in </a:t>
            </a:r>
            <a:r>
              <a:rPr lang="en-US" sz="2400" b="1" dirty="0" err="1">
                <a:latin typeface="Aldhabi" panose="01000000000000000000" pitchFamily="2" charset="-78"/>
                <a:cs typeface="Aldhabi" panose="01000000000000000000" pitchFamily="2" charset="-78"/>
              </a:rPr>
              <a:t>favour</a:t>
            </a:r>
            <a:r>
              <a:rPr lang="en-US" sz="2400" b="1" dirty="0">
                <a:latin typeface="Aldhabi" panose="01000000000000000000" pitchFamily="2" charset="-78"/>
                <a:cs typeface="Aldhabi" panose="01000000000000000000" pitchFamily="2" charset="-78"/>
              </a:rPr>
              <a:t> of developing applications specifically designed to operate at scale in the cloud. This will also require the reevaluation of software engineering practice to provide a formally quantifiable approach to the design, implementation and maintenance of cloud applications…..” [8]</a:t>
            </a:r>
          </a:p>
        </p:txBody>
      </p:sp>
      <p:sp>
        <p:nvSpPr>
          <p:cNvPr id="62" name="Rectangle 61">
            <a:extLst>
              <a:ext uri="{FF2B5EF4-FFF2-40B4-BE49-F238E27FC236}">
                <a16:creationId xmlns:a16="http://schemas.microsoft.com/office/drawing/2014/main" id="{F4E9FDCC-E070-4D2E-9AE6-67D4AE6C0A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937"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5570930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2C79ACB-B363-43C7-918F-BD0C3C6FA290}"/>
              </a:ext>
            </a:extLst>
          </p:cNvPr>
          <p:cNvSpPr txBox="1"/>
          <p:nvPr/>
        </p:nvSpPr>
        <p:spPr>
          <a:xfrm>
            <a:off x="1798011" y="550882"/>
            <a:ext cx="8886701"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b="1" dirty="0"/>
              <a:t>Payment  Gateway</a:t>
            </a:r>
          </a:p>
          <a:p>
            <a:pPr algn="ctr"/>
            <a:endParaRPr lang="en-US" b="1" dirty="0"/>
          </a:p>
          <a:p>
            <a:r>
              <a:rPr lang="en-GB" dirty="0"/>
              <a:t>The Secure Sockets Layer (SSL) protocol must be installed</a:t>
            </a:r>
            <a:r>
              <a:rPr lang="en-US" dirty="0"/>
              <a:t>. If someone approaches my files, they will be invisible.</a:t>
            </a:r>
          </a:p>
          <a:p>
            <a:r>
              <a:rPr lang="en-US" dirty="0"/>
              <a:t>“ Secure Socket Layer (SSL)/Transport Layer security (TLS) are protocols that operate between the Transport and Application layers of TCP/IP and secure communications between the client and the server .</a:t>
            </a:r>
          </a:p>
          <a:p>
            <a:r>
              <a:rPr lang="en-US" dirty="0"/>
              <a:t>SSL/TLS helps secure e-commerce communications and payments through  a variety of techniques, such as message encryption and digital signatures…” [9]</a:t>
            </a:r>
          </a:p>
          <a:p>
            <a:endParaRPr lang="en-US" dirty="0"/>
          </a:p>
          <a:p>
            <a:endParaRPr lang="en-US" dirty="0"/>
          </a:p>
          <a:p>
            <a:endParaRPr lang="en-US" dirty="0"/>
          </a:p>
        </p:txBody>
      </p:sp>
    </p:spTree>
    <p:extLst>
      <p:ext uri="{BB962C8B-B14F-4D97-AF65-F5344CB8AC3E}">
        <p14:creationId xmlns:p14="http://schemas.microsoft.com/office/powerpoint/2010/main" val="162427261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blue sky with clouds&#10;&#10;AI-generated content may be incorrect.">
            <a:extLst>
              <a:ext uri="{FF2B5EF4-FFF2-40B4-BE49-F238E27FC236}">
                <a16:creationId xmlns:a16="http://schemas.microsoft.com/office/drawing/2014/main" id="{D8687097-CF90-38EC-9BA4-E6FDF6BB412B}"/>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70014" y="0"/>
            <a:ext cx="11630439" cy="7753626"/>
          </a:xfrm>
          <a:prstGeom prst="rect">
            <a:avLst/>
          </a:prstGeom>
        </p:spPr>
      </p:pic>
      <p:sp>
        <p:nvSpPr>
          <p:cNvPr id="2" name="TextBox 1">
            <a:extLst>
              <a:ext uri="{FF2B5EF4-FFF2-40B4-BE49-F238E27FC236}">
                <a16:creationId xmlns:a16="http://schemas.microsoft.com/office/drawing/2014/main" id="{C78094CA-7773-A07E-93EC-0F0F7076E9A7}"/>
              </a:ext>
            </a:extLst>
          </p:cNvPr>
          <p:cNvSpPr txBox="1"/>
          <p:nvPr/>
        </p:nvSpPr>
        <p:spPr>
          <a:xfrm>
            <a:off x="2133150" y="553469"/>
            <a:ext cx="7600647" cy="338554"/>
          </a:xfrm>
          <a:prstGeom prst="rect">
            <a:avLst/>
          </a:prstGeom>
          <a:noFill/>
        </p:spPr>
        <p:txBody>
          <a:bodyPr wrap="square" rtlCol="0">
            <a:spAutoFit/>
          </a:bodyPr>
          <a:lstStyle/>
          <a:p>
            <a:pPr algn="ctr"/>
            <a:r>
              <a:rPr lang="en-GB" sz="1600" dirty="0"/>
              <a:t>References</a:t>
            </a:r>
          </a:p>
        </p:txBody>
      </p:sp>
      <p:sp>
        <p:nvSpPr>
          <p:cNvPr id="4" name="TextBox 3">
            <a:extLst>
              <a:ext uri="{FF2B5EF4-FFF2-40B4-BE49-F238E27FC236}">
                <a16:creationId xmlns:a16="http://schemas.microsoft.com/office/drawing/2014/main" id="{7F5EDAA9-108D-CA8F-080B-AD0163A015FA}"/>
              </a:ext>
            </a:extLst>
          </p:cNvPr>
          <p:cNvSpPr txBox="1"/>
          <p:nvPr/>
        </p:nvSpPr>
        <p:spPr>
          <a:xfrm>
            <a:off x="1470781" y="892023"/>
            <a:ext cx="9584267" cy="6186309"/>
          </a:xfrm>
          <a:prstGeom prst="rect">
            <a:avLst/>
          </a:prstGeom>
          <a:noFill/>
        </p:spPr>
        <p:txBody>
          <a:bodyPr wrap="square">
            <a:spAutoFit/>
          </a:bodyPr>
          <a:lstStyle/>
          <a:p>
            <a:endParaRPr lang="en-GB" sz="1200" b="1" dirty="0">
              <a:solidFill>
                <a:schemeClr val="bg1"/>
              </a:solidFill>
            </a:endParaRPr>
          </a:p>
          <a:p>
            <a:r>
              <a:rPr lang="en-GB" sz="1200" b="1" dirty="0">
                <a:solidFill>
                  <a:schemeClr val="bg1"/>
                </a:solidFill>
              </a:rPr>
              <a:t>[1] Effect-Driven Design, "WCAG 2.1 - an accessibility guide," pp.1, 2025, Available at: </a:t>
            </a:r>
            <a:r>
              <a:rPr lang="en-GB" sz="1200" b="1" dirty="0">
                <a:solidFill>
                  <a:srgbClr val="6D9D9B"/>
                </a:solidFill>
                <a:hlinkClick r:id="rId4">
                  <a:extLst>
                    <a:ext uri="{A12FA001-AC4F-418D-AE19-62706E023703}">
                      <ahyp:hlinkClr xmlns:ahyp="http://schemas.microsoft.com/office/drawing/2018/hyperlinkcolor" val="tx"/>
                    </a:ext>
                  </a:extLst>
                </a:hlinkClick>
              </a:rPr>
              <a:t>https://wcaglab.com/en/more-articles/</a:t>
            </a:r>
            <a:r>
              <a:rPr lang="en-GB" sz="1200" b="1" dirty="0">
                <a:solidFill>
                  <a:schemeClr val="bg1"/>
                </a:solidFill>
                <a:hlinkClick r:id="rId4">
                  <a:extLst>
                    <a:ext uri="{A12FA001-AC4F-418D-AE19-62706E023703}">
                      <ahyp:hlinkClr xmlns:ahyp="http://schemas.microsoft.com/office/drawing/2018/hyperlinkcolor" val="tx"/>
                    </a:ext>
                  </a:extLst>
                </a:hlinkClick>
              </a:rPr>
              <a:t>wcag-2-1-en</a:t>
            </a:r>
            <a:endParaRPr lang="en-GB" sz="1200" b="1" dirty="0">
              <a:solidFill>
                <a:schemeClr val="bg1"/>
              </a:solidFill>
            </a:endParaRPr>
          </a:p>
          <a:p>
            <a:endParaRPr lang="en-GB" sz="1200" b="1" dirty="0">
              <a:solidFill>
                <a:schemeClr val="bg1"/>
              </a:solidFill>
            </a:endParaRPr>
          </a:p>
          <a:p>
            <a:endParaRPr lang="en-GB" sz="1200" b="1" dirty="0">
              <a:solidFill>
                <a:schemeClr val="bg1"/>
              </a:solidFill>
            </a:endParaRPr>
          </a:p>
          <a:p>
            <a:r>
              <a:rPr lang="en-GB" sz="1200" b="1" dirty="0">
                <a:solidFill>
                  <a:schemeClr val="bg1"/>
                </a:solidFill>
              </a:rPr>
              <a:t>[2] Google for Developers, "Search Engine Optimization (SEO) Starter Guide," vol. 1, no. 1, pp.1, 2023, Available at: </a:t>
            </a:r>
            <a:r>
              <a:rPr lang="en-GB" sz="1200" b="1" dirty="0">
                <a:solidFill>
                  <a:srgbClr val="6D9D9B"/>
                </a:solidFill>
                <a:hlinkClick r:id="rId5">
                  <a:extLst>
                    <a:ext uri="{A12FA001-AC4F-418D-AE19-62706E023703}">
                      <ahyp:hlinkClr xmlns:ahyp="http://schemas.microsoft.com/office/drawing/2018/hyperlinkcolor" val="tx"/>
                    </a:ext>
                  </a:extLst>
                </a:hlinkClick>
              </a:rPr>
              <a:t>https://developers.google.com/search/docs/fundamentals/</a:t>
            </a:r>
            <a:r>
              <a:rPr lang="en-GB" sz="1200" b="1" dirty="0">
                <a:solidFill>
                  <a:schemeClr val="bg1"/>
                </a:solidFill>
                <a:hlinkClick r:id="rId5">
                  <a:extLst>
                    <a:ext uri="{A12FA001-AC4F-418D-AE19-62706E023703}">
                      <ahyp:hlinkClr xmlns:ahyp="http://schemas.microsoft.com/office/drawing/2018/hyperlinkcolor" val="tx"/>
                    </a:ext>
                  </a:extLst>
                </a:hlinkClick>
              </a:rPr>
              <a:t>seo-starter-guide</a:t>
            </a:r>
            <a:endParaRPr lang="en-GB" sz="1200" b="1" dirty="0">
              <a:solidFill>
                <a:schemeClr val="bg1"/>
              </a:solidFill>
            </a:endParaRPr>
          </a:p>
          <a:p>
            <a:endParaRPr lang="en-GB" sz="1200" b="1" dirty="0">
              <a:solidFill>
                <a:schemeClr val="bg1"/>
              </a:solidFill>
            </a:endParaRPr>
          </a:p>
          <a:p>
            <a:endParaRPr lang="en-GB" sz="1200" b="1" dirty="0">
              <a:solidFill>
                <a:schemeClr val="bg1"/>
              </a:solidFill>
            </a:endParaRPr>
          </a:p>
          <a:p>
            <a:r>
              <a:rPr lang="en-GB" sz="1200" b="1" dirty="0">
                <a:solidFill>
                  <a:schemeClr val="bg1"/>
                </a:solidFill>
              </a:rPr>
              <a:t>[3] Google. "</a:t>
            </a:r>
            <a:r>
              <a:rPr lang="en-GB" sz="1200" b="1" dirty="0" err="1">
                <a:solidFill>
                  <a:schemeClr val="bg1"/>
                </a:solidFill>
              </a:rPr>
              <a:t>GoogleBot</a:t>
            </a:r>
            <a:r>
              <a:rPr lang="en-GB" sz="1200" b="1" dirty="0">
                <a:solidFill>
                  <a:schemeClr val="bg1"/>
                </a:solidFill>
              </a:rPr>
              <a:t>." developers.google.com. 2025. [Online]. Available: </a:t>
            </a:r>
            <a:r>
              <a:rPr lang="en-GB" sz="1200" b="1" dirty="0">
                <a:solidFill>
                  <a:srgbClr val="6D9D9B"/>
                </a:solidFill>
                <a:hlinkClick r:id="rId6">
                  <a:extLst>
                    <a:ext uri="{A12FA001-AC4F-418D-AE19-62706E023703}">
                      <ahyp:hlinkClr xmlns:ahyp="http://schemas.microsoft.com/office/drawing/2018/hyperlinkcolor" val="tx"/>
                    </a:ext>
                  </a:extLst>
                </a:hlinkClick>
              </a:rPr>
              <a:t>https://developers.google.com/search/docs/crawling-indexing/</a:t>
            </a:r>
            <a:r>
              <a:rPr lang="en-GB" sz="1200" b="1" dirty="0">
                <a:solidFill>
                  <a:schemeClr val="bg1"/>
                </a:solidFill>
                <a:hlinkClick r:id="rId6">
                  <a:extLst>
                    <a:ext uri="{A12FA001-AC4F-418D-AE19-62706E023703}">
                      <ahyp:hlinkClr xmlns:ahyp="http://schemas.microsoft.com/office/drawing/2018/hyperlinkcolor" val="tx"/>
                    </a:ext>
                  </a:extLst>
                </a:hlinkClick>
              </a:rPr>
              <a:t>googlebot</a:t>
            </a:r>
            <a:endParaRPr lang="en-GB" sz="1200" b="1" dirty="0">
              <a:solidFill>
                <a:schemeClr val="bg1"/>
              </a:solidFill>
            </a:endParaRPr>
          </a:p>
          <a:p>
            <a:endParaRPr lang="en-GB" sz="1200" b="1" dirty="0">
              <a:solidFill>
                <a:schemeClr val="bg1"/>
              </a:solidFill>
            </a:endParaRPr>
          </a:p>
          <a:p>
            <a:r>
              <a:rPr lang="en-GB" sz="1200" b="1" dirty="0">
                <a:solidFill>
                  <a:schemeClr val="bg1"/>
                </a:solidFill>
              </a:rPr>
              <a:t>[4] Google Inc. "Spam policies for Google web search." developers.google.com. 2025. [Online]. Available: </a:t>
            </a:r>
            <a:r>
              <a:rPr lang="en-GB" sz="1200" b="1" dirty="0">
                <a:solidFill>
                  <a:srgbClr val="6D9D9B"/>
                </a:solidFill>
                <a:hlinkClick r:id="rId7">
                  <a:extLst>
                    <a:ext uri="{A12FA001-AC4F-418D-AE19-62706E023703}">
                      <ahyp:hlinkClr xmlns:ahyp="http://schemas.microsoft.com/office/drawing/2018/hyperlinkcolor" val="tx"/>
                    </a:ext>
                  </a:extLst>
                </a:hlinkClick>
              </a:rPr>
              <a:t>https://developers.google.com/search/docs/essentials/</a:t>
            </a:r>
            <a:r>
              <a:rPr lang="en-GB" sz="1200" b="1" dirty="0">
                <a:solidFill>
                  <a:schemeClr val="bg1"/>
                </a:solidFill>
                <a:hlinkClick r:id="rId7">
                  <a:extLst>
                    <a:ext uri="{A12FA001-AC4F-418D-AE19-62706E023703}">
                      <ahyp:hlinkClr xmlns:ahyp="http://schemas.microsoft.com/office/drawing/2018/hyperlinkcolor" val="tx"/>
                    </a:ext>
                  </a:extLst>
                </a:hlinkClick>
              </a:rPr>
              <a:t>spam-policies</a:t>
            </a:r>
            <a:endParaRPr lang="en-GB" sz="1200" b="1" dirty="0">
              <a:solidFill>
                <a:schemeClr val="bg1"/>
              </a:solidFill>
            </a:endParaRPr>
          </a:p>
          <a:p>
            <a:endParaRPr lang="en-GB" sz="1200" b="1" dirty="0">
              <a:solidFill>
                <a:schemeClr val="bg1"/>
              </a:solidFill>
            </a:endParaRPr>
          </a:p>
          <a:p>
            <a:r>
              <a:rPr lang="en-GB" sz="1200" b="1" dirty="0">
                <a:solidFill>
                  <a:schemeClr val="bg1"/>
                </a:solidFill>
              </a:rPr>
              <a:t>[5] Boutique </a:t>
            </a:r>
            <a:r>
              <a:rPr lang="en-GB" sz="1200" b="1" dirty="0" err="1">
                <a:solidFill>
                  <a:schemeClr val="bg1"/>
                </a:solidFill>
              </a:rPr>
              <a:t>pSEO</a:t>
            </a:r>
            <a:r>
              <a:rPr lang="en-GB" sz="1200" b="1" dirty="0">
                <a:solidFill>
                  <a:schemeClr val="bg1"/>
                </a:solidFill>
              </a:rPr>
              <a:t> Agency. "What Are SEO Keywords? A Beginner’s Guide." www.seosavages.com. 2025. [Online]. Available: </a:t>
            </a:r>
            <a:r>
              <a:rPr lang="en-GB" sz="1200" b="1" dirty="0">
                <a:solidFill>
                  <a:srgbClr val="6D9D9B"/>
                </a:solidFill>
                <a:hlinkClick r:id="rId8">
                  <a:extLst>
                    <a:ext uri="{A12FA001-AC4F-418D-AE19-62706E023703}">
                      <ahyp:hlinkClr xmlns:ahyp="http://schemas.microsoft.com/office/drawing/2018/hyperlinkcolor" val="tx"/>
                    </a:ext>
                  </a:extLst>
                </a:hlinkClick>
              </a:rPr>
              <a:t>https://www.seosavages.com/glossary/seo-keywords</a:t>
            </a:r>
            <a:r>
              <a:rPr lang="en-GB" sz="1200" b="1" dirty="0">
                <a:solidFill>
                  <a:schemeClr val="bg1"/>
                </a:solidFill>
                <a:hlinkClick r:id="rId8">
                  <a:extLst>
                    <a:ext uri="{A12FA001-AC4F-418D-AE19-62706E023703}">
                      <ahyp:hlinkClr xmlns:ahyp="http://schemas.microsoft.com/office/drawing/2018/hyperlinkcolor" val="tx"/>
                    </a:ext>
                  </a:extLst>
                </a:hlinkClick>
              </a:rPr>
              <a:t>/</a:t>
            </a:r>
            <a:endParaRPr lang="en-GB" sz="1200" b="1" dirty="0">
              <a:solidFill>
                <a:schemeClr val="bg1"/>
              </a:solidFill>
            </a:endParaRPr>
          </a:p>
          <a:p>
            <a:endParaRPr lang="en-GB" sz="1200" b="1" dirty="0">
              <a:solidFill>
                <a:schemeClr val="bg1"/>
              </a:solidFill>
            </a:endParaRPr>
          </a:p>
          <a:p>
            <a:r>
              <a:rPr lang="en-GB" sz="1200" b="1" dirty="0">
                <a:solidFill>
                  <a:schemeClr val="bg1"/>
                </a:solidFill>
              </a:rPr>
              <a:t>[6] M. Shah, H. M. Bhandari and V. M. Patel, "The Effect of Business Listing Services: Exploring Pre and Post-Listing Experiences of Business Owners," in Navigating Marketing in the Era of Industry 5.0, GLS University, ResearchGate.net, 2025, pp. 5–19</a:t>
            </a:r>
          </a:p>
          <a:p>
            <a:endParaRPr lang="en-GB" sz="1200" b="1" dirty="0">
              <a:solidFill>
                <a:schemeClr val="bg1"/>
              </a:solidFill>
            </a:endParaRPr>
          </a:p>
          <a:p>
            <a:r>
              <a:rPr lang="en-GB" sz="1200" b="1" dirty="0">
                <a:solidFill>
                  <a:schemeClr val="bg1"/>
                </a:solidFill>
              </a:rPr>
              <a:t>[7] J. S. Ward and A. Barker, "A Cloud Computing Survey: Developments and Future Trends in Infrastructure as a Service Computing," vol. 1, pp.1, 6 June 2013, </a:t>
            </a:r>
            <a:r>
              <a:rPr lang="en-GB" sz="1200" b="1" dirty="0" err="1">
                <a:solidFill>
                  <a:schemeClr val="bg1"/>
                </a:solidFill>
              </a:rPr>
              <a:t>doi</a:t>
            </a:r>
            <a:r>
              <a:rPr lang="en-GB" sz="1200" b="1" dirty="0">
                <a:solidFill>
                  <a:schemeClr val="bg1"/>
                </a:solidFill>
              </a:rPr>
              <a:t>: arXiv:1306.1394. Available at: </a:t>
            </a:r>
            <a:r>
              <a:rPr lang="en-GB" sz="1200" b="1" dirty="0">
                <a:solidFill>
                  <a:srgbClr val="6D9D9B"/>
                </a:solidFill>
                <a:hlinkClick r:id="rId9">
                  <a:extLst>
                    <a:ext uri="{A12FA001-AC4F-418D-AE19-62706E023703}">
                      <ahyp:hlinkClr xmlns:ahyp="http://schemas.microsoft.com/office/drawing/2018/hyperlinkcolor" val="tx"/>
                    </a:ext>
                  </a:extLst>
                </a:hlinkClick>
              </a:rPr>
              <a:t>https://arxiv.org/abs/</a:t>
            </a:r>
            <a:r>
              <a:rPr lang="en-GB" sz="1200" b="1" dirty="0">
                <a:solidFill>
                  <a:schemeClr val="bg1"/>
                </a:solidFill>
                <a:hlinkClick r:id="rId9">
                  <a:extLst>
                    <a:ext uri="{A12FA001-AC4F-418D-AE19-62706E023703}">
                      <ahyp:hlinkClr xmlns:ahyp="http://schemas.microsoft.com/office/drawing/2018/hyperlinkcolor" val="tx"/>
                    </a:ext>
                  </a:extLst>
                </a:hlinkClick>
              </a:rPr>
              <a:t>1306.1394</a:t>
            </a:r>
            <a:endParaRPr lang="en-GB" sz="1200" b="1" dirty="0">
              <a:solidFill>
                <a:schemeClr val="bg1"/>
              </a:solidFill>
            </a:endParaRPr>
          </a:p>
          <a:p>
            <a:endParaRPr lang="en-GB" sz="1200" b="1" dirty="0">
              <a:solidFill>
                <a:schemeClr val="bg1"/>
              </a:solidFill>
            </a:endParaRPr>
          </a:p>
          <a:p>
            <a:r>
              <a:rPr lang="en-GB" sz="1200" b="1" dirty="0">
                <a:solidFill>
                  <a:schemeClr val="bg1"/>
                </a:solidFill>
              </a:rPr>
              <a:t>[8] Quantum cryptography: Public key distribution and coin </a:t>
            </a:r>
            <a:r>
              <a:rPr lang="en-GB" sz="1200" b="1" dirty="0" err="1">
                <a:solidFill>
                  <a:schemeClr val="bg1"/>
                </a:solidFill>
              </a:rPr>
              <a:t>tossing.Proceedings</a:t>
            </a:r>
            <a:r>
              <a:rPr lang="en-GB" sz="1200" b="1" dirty="0">
                <a:solidFill>
                  <a:schemeClr val="bg1"/>
                </a:solidFill>
              </a:rPr>
              <a:t> of IEEE International Conference on Computers, Systems &amp; Signal Processing, Bangalore, India, pp. 175–179.</a:t>
            </a:r>
          </a:p>
          <a:p>
            <a:endParaRPr lang="en-GB" sz="1200" b="1" dirty="0">
              <a:solidFill>
                <a:schemeClr val="bg1"/>
              </a:solidFill>
            </a:endParaRPr>
          </a:p>
          <a:p>
            <a:pPr lvl="0" defTabSz="914400" eaLnBrk="0" fontAlgn="base" hangingPunct="0">
              <a:spcBef>
                <a:spcPct val="0"/>
              </a:spcBef>
              <a:spcAft>
                <a:spcPct val="0"/>
              </a:spcAft>
            </a:pPr>
            <a:r>
              <a:rPr lang="en-GB" sz="1200" b="1" dirty="0">
                <a:solidFill>
                  <a:schemeClr val="bg1"/>
                </a:solidFill>
              </a:rPr>
              <a:t>[9] </a:t>
            </a:r>
            <a:r>
              <a:rPr lang="en-US" altLang="en-US" sz="1200" b="1" dirty="0">
                <a:solidFill>
                  <a:schemeClr val="bg1"/>
                </a:solidFill>
                <a:latin typeface="+mj-lt"/>
              </a:rPr>
              <a:t>E-commerce 2013 Authors Laudon, C., Kenneth; Traver, </a:t>
            </a:r>
            <a:r>
              <a:rPr lang="en-US" altLang="en-US" sz="1200" b="1" dirty="0" err="1">
                <a:solidFill>
                  <a:schemeClr val="bg1"/>
                </a:solidFill>
                <a:latin typeface="+mj-lt"/>
              </a:rPr>
              <a:t>Guarcio</a:t>
            </a:r>
            <a:r>
              <a:rPr lang="en-US" altLang="en-US" sz="1200" b="1" dirty="0">
                <a:solidFill>
                  <a:schemeClr val="bg1"/>
                </a:solidFill>
                <a:latin typeface="+mj-lt"/>
              </a:rPr>
              <a:t> Carol Tags  e-commerce Date Published 2013</a:t>
            </a:r>
          </a:p>
          <a:p>
            <a:pPr lvl="0" defTabSz="914400" eaLnBrk="0" fontAlgn="base" hangingPunct="0">
              <a:spcBef>
                <a:spcPct val="0"/>
              </a:spcBef>
              <a:spcAft>
                <a:spcPct val="0"/>
              </a:spcAft>
            </a:pPr>
            <a:r>
              <a:rPr lang="en-US" altLang="en-US" sz="1200" b="1" dirty="0">
                <a:solidFill>
                  <a:schemeClr val="bg1"/>
                </a:solidFill>
                <a:latin typeface="+mj-lt"/>
              </a:rPr>
              <a:t>Edition 9th, Pages: 118, Publisher: Pearson, ISBN 978-0-13-273035-8.</a:t>
            </a:r>
          </a:p>
          <a:p>
            <a:endParaRPr lang="en-GB" sz="1200" dirty="0"/>
          </a:p>
          <a:p>
            <a:endParaRPr lang="en-GB" sz="1200" dirty="0"/>
          </a:p>
          <a:p>
            <a:endParaRPr lang="en-GB" dirty="0"/>
          </a:p>
        </p:txBody>
      </p:sp>
      <p:sp>
        <p:nvSpPr>
          <p:cNvPr id="3" name="Rectangle 1">
            <a:extLst>
              <a:ext uri="{FF2B5EF4-FFF2-40B4-BE49-F238E27FC236}">
                <a16:creationId xmlns:a16="http://schemas.microsoft.com/office/drawing/2014/main" id="{4087D1A9-A222-3812-E488-F760FD426847}"/>
              </a:ext>
            </a:extLst>
          </p:cNvPr>
          <p:cNvSpPr>
            <a:spLocks noChangeArrowheads="1"/>
          </p:cNvSpPr>
          <p:nvPr/>
        </p:nvSpPr>
        <p:spPr bwMode="auto">
          <a:xfrm>
            <a:off x="0" y="-207163"/>
            <a:ext cx="184731" cy="871526"/>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101568" rIns="91440" bIns="487209"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56513522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adison">
  <a:themeElements>
    <a:clrScheme name="Madison">
      <a:dk1>
        <a:sysClr val="windowText" lastClr="000000"/>
      </a:dk1>
      <a:lt1>
        <a:sysClr val="window" lastClr="FFFFFF"/>
      </a:lt1>
      <a:dk2>
        <a:srgbClr val="1F2D29"/>
      </a:dk2>
      <a:lt2>
        <a:srgbClr val="C5FAEB"/>
      </a:lt2>
      <a:accent1>
        <a:srgbClr val="A1D68B"/>
      </a:accent1>
      <a:accent2>
        <a:srgbClr val="5EC795"/>
      </a:accent2>
      <a:accent3>
        <a:srgbClr val="4DADCF"/>
      </a:accent3>
      <a:accent4>
        <a:srgbClr val="CDB756"/>
      </a:accent4>
      <a:accent5>
        <a:srgbClr val="E29C36"/>
      </a:accent5>
      <a:accent6>
        <a:srgbClr val="8EC0C1"/>
      </a:accent6>
      <a:hlink>
        <a:srgbClr val="6D9D9B"/>
      </a:hlink>
      <a:folHlink>
        <a:srgbClr val="6D8583"/>
      </a:folHlink>
    </a:clrScheme>
    <a:fontScheme name="Madison">
      <a:majorFont>
        <a:latin typeface="Arial" panose="020B0604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panose="020B06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dison">
      <a:fillStyleLst>
        <a:solidFill>
          <a:schemeClr val="phClr"/>
        </a:solidFill>
        <a:gradFill rotWithShape="1">
          <a:gsLst>
            <a:gs pos="0">
              <a:schemeClr val="phClr">
                <a:tint val="48000"/>
                <a:alpha val="88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solidFill>
          <a:schemeClr val="phClr"/>
        </a:solidFill>
        <a:blipFill rotWithShape="1">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Madison" id="{025CB5FB-2DD3-45EE-B6F0-CC461540EB19}" vid="{6AC10936-2DFC-4054-9ADF-B5E2C5F8619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TM16401375[[fn=Madison]]</Template>
  <TotalTime>0</TotalTime>
  <Words>2646</Words>
  <Application>Microsoft Office PowerPoint</Application>
  <PresentationFormat>Widescreen</PresentationFormat>
  <Paragraphs>181</Paragraphs>
  <Slides>32</Slides>
  <Notes>4</Notes>
  <HiddenSlides>0</HiddenSlides>
  <MMClips>1</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32</vt:i4>
      </vt:variant>
    </vt:vector>
  </HeadingPairs>
  <TitlesOfParts>
    <vt:vector size="43" baseType="lpstr">
      <vt:lpstr>ADLaM Display</vt:lpstr>
      <vt:lpstr>Aldhabi</vt:lpstr>
      <vt:lpstr>Aptos</vt:lpstr>
      <vt:lpstr>Arial</vt:lpstr>
      <vt:lpstr>Britannic Bold</vt:lpstr>
      <vt:lpstr>MS Shell Dlg 2</vt:lpstr>
      <vt:lpstr>Star Jedi Outline</vt:lpstr>
      <vt:lpstr>Trebuchet MS</vt:lpstr>
      <vt:lpstr>Wingdings</vt:lpstr>
      <vt:lpstr>Wingdings 3</vt:lpstr>
      <vt:lpstr>Madison</vt:lpstr>
      <vt:lpstr>PowerPoint Presentation</vt:lpstr>
      <vt:lpstr>   Introduction   Online presence and business strategy for  Elite Wellness Spa.     </vt:lpstr>
      <vt:lpstr>Business Overview</vt:lpstr>
      <vt:lpstr>PowerPoint Presentation</vt:lpstr>
      <vt:lpstr>PowerPoint Presentation</vt:lpstr>
      <vt:lpstr>Marketing Strategy</vt:lpstr>
      <vt:lpstr>Brand Identity and LOGO   The logo I created, combines soft gold and green pastel tones to reflect elegance, vitality, and trust. The brand story focuses on offering personal care and creating a calm, welcoming space where customers can relax and recharge.  </vt:lpstr>
      <vt:lpstr> Elite Spa Marketing Strategy  Establishing a strong digital presence that reflects the organisation’s leader positioning.   Social media channels—particularly Instagram, TikTok, and Facebook —will be used to deliver visually engaging content that highlights the spa’s services and environment.   Search engine optimisation (SEO) and regular blog publications will improve online visibility and help establish credibility in the wellness industry.  </vt:lpstr>
      <vt:lpstr>Online presence strategy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Marketing communication channels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Morgan Dora (2327894)</dc:creator>
  <cp:lastModifiedBy>Morgan Dora (2327894)</cp:lastModifiedBy>
  <cp:revision>41</cp:revision>
  <dcterms:created xsi:type="dcterms:W3CDTF">2025-11-08T22:15:55Z</dcterms:created>
  <dcterms:modified xsi:type="dcterms:W3CDTF">2025-12-19T13:02:02Z</dcterms:modified>
</cp:coreProperties>
</file>