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6"/>
  </p:notesMasterIdLst>
  <p:sldIdLst>
    <p:sldId id="257" r:id="rId5"/>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82" userDrawn="1">
          <p15:clr>
            <a:srgbClr val="A4A3A4"/>
          </p15:clr>
        </p15:guide>
        <p15:guide id="2" pos="95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089AFE-88C9-4008-9F35-F543F0DE5444}" v="99" dt="2022-04-07T13:45:41.7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9" autoAdjust="0"/>
    <p:restoredTop sz="96369" autoAdjust="0"/>
  </p:normalViewPr>
  <p:slideViewPr>
    <p:cSldViewPr snapToGrid="0" showGuides="1">
      <p:cViewPr varScale="1">
        <p:scale>
          <a:sx n="17" d="100"/>
          <a:sy n="17" d="100"/>
        </p:scale>
        <p:origin x="3120" y="296"/>
      </p:cViewPr>
      <p:guideLst>
        <p:guide orient="horz" pos="13482"/>
        <p:guide pos="952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F7089AFE-88C9-4008-9F35-F543F0DE5444}"/>
    <pc:docChg chg="undo redo custSel addSld delSld modSld">
      <pc:chgData name="Caroline Jawad" userId="ebec8957-a986-4a6f-937a-47250bfdae89" providerId="ADAL" clId="{F7089AFE-88C9-4008-9F35-F543F0DE5444}" dt="2022-04-11T12:42:09.911" v="1667"/>
      <pc:docMkLst>
        <pc:docMk/>
      </pc:docMkLst>
      <pc:sldChg chg="addSp delSp modSp add del mod">
        <pc:chgData name="Caroline Jawad" userId="ebec8957-a986-4a6f-937a-47250bfdae89" providerId="ADAL" clId="{F7089AFE-88C9-4008-9F35-F543F0DE5444}" dt="2022-04-11T12:42:09.911" v="1667"/>
        <pc:sldMkLst>
          <pc:docMk/>
          <pc:sldMk cId="3934094551" sldId="256"/>
        </pc:sldMkLst>
        <pc:spChg chg="mod">
          <ac:chgData name="Caroline Jawad" userId="ebec8957-a986-4a6f-937a-47250bfdae89" providerId="ADAL" clId="{F7089AFE-88C9-4008-9F35-F543F0DE5444}" dt="2022-03-31T10:19:06.404" v="514" actId="14100"/>
          <ac:spMkLst>
            <pc:docMk/>
            <pc:sldMk cId="3934094551" sldId="256"/>
            <ac:spMk id="4" creationId="{D64D10FD-531D-482E-9CA4-581E3C247A71}"/>
          </ac:spMkLst>
        </pc:spChg>
        <pc:spChg chg="mod">
          <ac:chgData name="Caroline Jawad" userId="ebec8957-a986-4a6f-937a-47250bfdae89" providerId="ADAL" clId="{F7089AFE-88C9-4008-9F35-F543F0DE5444}" dt="2022-03-31T10:35:31.673" v="571" actId="20577"/>
          <ac:spMkLst>
            <pc:docMk/>
            <pc:sldMk cId="3934094551" sldId="256"/>
            <ac:spMk id="6" creationId="{3C363A0A-0180-4ED7-8D4E-8A26A11A96C1}"/>
          </ac:spMkLst>
        </pc:spChg>
        <pc:spChg chg="add del mod">
          <ac:chgData name="Caroline Jawad" userId="ebec8957-a986-4a6f-937a-47250bfdae89" providerId="ADAL" clId="{F7089AFE-88C9-4008-9F35-F543F0DE5444}" dt="2022-03-30T13:30:19.856" v="100"/>
          <ac:spMkLst>
            <pc:docMk/>
            <pc:sldMk cId="3934094551" sldId="256"/>
            <ac:spMk id="7" creationId="{C9FBC332-720F-41B0-BC7C-051459BC6FE0}"/>
          </ac:spMkLst>
        </pc:spChg>
        <pc:spChg chg="add del mod">
          <ac:chgData name="Caroline Jawad" userId="ebec8957-a986-4a6f-937a-47250bfdae89" providerId="ADAL" clId="{F7089AFE-88C9-4008-9F35-F543F0DE5444}" dt="2022-03-30T13:47:54.939" v="130" actId="767"/>
          <ac:spMkLst>
            <pc:docMk/>
            <pc:sldMk cId="3934094551" sldId="256"/>
            <ac:spMk id="9" creationId="{9479C69E-D206-4A90-8171-D1B2D8ED593E}"/>
          </ac:spMkLst>
        </pc:spChg>
        <pc:spChg chg="mod">
          <ac:chgData name="Caroline Jawad" userId="ebec8957-a986-4a6f-937a-47250bfdae89" providerId="ADAL" clId="{F7089AFE-88C9-4008-9F35-F543F0DE5444}" dt="2022-03-31T11:25:59.359" v="630" actId="20577"/>
          <ac:spMkLst>
            <pc:docMk/>
            <pc:sldMk cId="3934094551" sldId="256"/>
            <ac:spMk id="13" creationId="{FD6ED415-F3A8-4EA9-9807-9D868CE4DAF2}"/>
          </ac:spMkLst>
        </pc:spChg>
        <pc:spChg chg="add del mod">
          <ac:chgData name="Caroline Jawad" userId="ebec8957-a986-4a6f-937a-47250bfdae89" providerId="ADAL" clId="{F7089AFE-88C9-4008-9F35-F543F0DE5444}" dt="2022-03-30T18:34:51.862" v="253"/>
          <ac:spMkLst>
            <pc:docMk/>
            <pc:sldMk cId="3934094551" sldId="256"/>
            <ac:spMk id="14" creationId="{029B5186-2838-4784-9F8B-C2B09DC8177C}"/>
          </ac:spMkLst>
        </pc:spChg>
        <pc:spChg chg="mod">
          <ac:chgData name="Caroline Jawad" userId="ebec8957-a986-4a6f-937a-47250bfdae89" providerId="ADAL" clId="{F7089AFE-88C9-4008-9F35-F543F0DE5444}" dt="2022-04-07T10:00:50.458" v="1411" actId="14100"/>
          <ac:spMkLst>
            <pc:docMk/>
            <pc:sldMk cId="3934094551" sldId="256"/>
            <ac:spMk id="16" creationId="{4E42865C-80C8-4661-BF0E-9DF41FC8F086}"/>
          </ac:spMkLst>
        </pc:spChg>
        <pc:spChg chg="add mod">
          <ac:chgData name="Caroline Jawad" userId="ebec8957-a986-4a6f-937a-47250bfdae89" providerId="ADAL" clId="{F7089AFE-88C9-4008-9F35-F543F0DE5444}" dt="2022-04-07T13:42:21.821" v="1613" actId="20577"/>
          <ac:spMkLst>
            <pc:docMk/>
            <pc:sldMk cId="3934094551" sldId="256"/>
            <ac:spMk id="17" creationId="{BBB14BEF-50A9-4D50-AFA4-F56187BD5E24}"/>
          </ac:spMkLst>
        </pc:spChg>
        <pc:spChg chg="add del mod">
          <ac:chgData name="Caroline Jawad" userId="ebec8957-a986-4a6f-937a-47250bfdae89" providerId="ADAL" clId="{F7089AFE-88C9-4008-9F35-F543F0DE5444}" dt="2022-03-30T13:16:09.364" v="74"/>
          <ac:spMkLst>
            <pc:docMk/>
            <pc:sldMk cId="3934094551" sldId="256"/>
            <ac:spMk id="23" creationId="{78294AAC-972D-4A6D-9B34-534C785B15C9}"/>
          </ac:spMkLst>
        </pc:spChg>
        <pc:spChg chg="add mod">
          <ac:chgData name="Caroline Jawad" userId="ebec8957-a986-4a6f-937a-47250bfdae89" providerId="ADAL" clId="{F7089AFE-88C9-4008-9F35-F543F0DE5444}" dt="2022-03-31T10:17:08.174" v="496" actId="1076"/>
          <ac:spMkLst>
            <pc:docMk/>
            <pc:sldMk cId="3934094551" sldId="256"/>
            <ac:spMk id="23" creationId="{D46D3B7A-C70D-4940-9D4D-167BEC5DD847}"/>
          </ac:spMkLst>
        </pc:spChg>
        <pc:spChg chg="add mod">
          <ac:chgData name="Caroline Jawad" userId="ebec8957-a986-4a6f-937a-47250bfdae89" providerId="ADAL" clId="{F7089AFE-88C9-4008-9F35-F543F0DE5444}" dt="2022-04-07T10:00:43.630" v="1410" actId="14100"/>
          <ac:spMkLst>
            <pc:docMk/>
            <pc:sldMk cId="3934094551" sldId="256"/>
            <ac:spMk id="28" creationId="{11965ED9-9795-40DF-BBD7-8CFBC05B5936}"/>
          </ac:spMkLst>
        </pc:spChg>
        <pc:spChg chg="add mod">
          <ac:chgData name="Caroline Jawad" userId="ebec8957-a986-4a6f-937a-47250bfdae89" providerId="ADAL" clId="{F7089AFE-88C9-4008-9F35-F543F0DE5444}" dt="2022-04-03T11:03:38.034" v="1238" actId="20577"/>
          <ac:spMkLst>
            <pc:docMk/>
            <pc:sldMk cId="3934094551" sldId="256"/>
            <ac:spMk id="29" creationId="{AB8B5AB4-6150-4569-8DF8-4A8BDDCC56FA}"/>
          </ac:spMkLst>
        </pc:spChg>
        <pc:spChg chg="add mod">
          <ac:chgData name="Caroline Jawad" userId="ebec8957-a986-4a6f-937a-47250bfdae89" providerId="ADAL" clId="{F7089AFE-88C9-4008-9F35-F543F0DE5444}" dt="2022-04-07T10:01:47.084" v="1428" actId="1076"/>
          <ac:spMkLst>
            <pc:docMk/>
            <pc:sldMk cId="3934094551" sldId="256"/>
            <ac:spMk id="30" creationId="{31055C2F-36CE-4F22-9A00-8E099ECDA006}"/>
          </ac:spMkLst>
        </pc:spChg>
        <pc:spChg chg="add del mod">
          <ac:chgData name="Caroline Jawad" userId="ebec8957-a986-4a6f-937a-47250bfdae89" providerId="ADAL" clId="{F7089AFE-88C9-4008-9F35-F543F0DE5444}" dt="2022-03-31T11:50:34.978" v="1067"/>
          <ac:spMkLst>
            <pc:docMk/>
            <pc:sldMk cId="3934094551" sldId="256"/>
            <ac:spMk id="31" creationId="{2DAC01E1-8716-4423-83CA-5E5CE1AD3D4F}"/>
          </ac:spMkLst>
        </pc:spChg>
        <pc:spChg chg="add mod">
          <ac:chgData name="Caroline Jawad" userId="ebec8957-a986-4a6f-937a-47250bfdae89" providerId="ADAL" clId="{F7089AFE-88C9-4008-9F35-F543F0DE5444}" dt="2022-04-11T12:37:31.873" v="1665"/>
          <ac:spMkLst>
            <pc:docMk/>
            <pc:sldMk cId="3934094551" sldId="256"/>
            <ac:spMk id="32" creationId="{D55073A0-361D-442D-99FB-B0AA8339AF4B}"/>
          </ac:spMkLst>
        </pc:spChg>
        <pc:spChg chg="add mod">
          <ac:chgData name="Caroline Jawad" userId="ebec8957-a986-4a6f-937a-47250bfdae89" providerId="ADAL" clId="{F7089AFE-88C9-4008-9F35-F543F0DE5444}" dt="2022-04-07T13:41:44.889" v="1608" actId="14100"/>
          <ac:spMkLst>
            <pc:docMk/>
            <pc:sldMk cId="3934094551" sldId="256"/>
            <ac:spMk id="33" creationId="{3FEA6230-2622-4067-95F8-1B9AC777E22D}"/>
          </ac:spMkLst>
        </pc:spChg>
        <pc:spChg chg="add mod">
          <ac:chgData name="Caroline Jawad" userId="ebec8957-a986-4a6f-937a-47250bfdae89" providerId="ADAL" clId="{F7089AFE-88C9-4008-9F35-F543F0DE5444}" dt="2022-04-11T12:42:09.911" v="1667"/>
          <ac:spMkLst>
            <pc:docMk/>
            <pc:sldMk cId="3934094551" sldId="256"/>
            <ac:spMk id="34" creationId="{9197BE7E-65F3-4A29-BD3E-4653C8DFDD21}"/>
          </ac:spMkLst>
        </pc:spChg>
        <pc:graphicFrameChg chg="add mod modGraphic">
          <ac:chgData name="Caroline Jawad" userId="ebec8957-a986-4a6f-937a-47250bfdae89" providerId="ADAL" clId="{F7089AFE-88C9-4008-9F35-F543F0DE5444}" dt="2022-04-07T13:41:15.629" v="1606" actId="1582"/>
          <ac:graphicFrameMkLst>
            <pc:docMk/>
            <pc:sldMk cId="3934094551" sldId="256"/>
            <ac:graphicFrameMk id="35" creationId="{18094CCD-B94A-4AAF-8824-23D33B04735F}"/>
          </ac:graphicFrameMkLst>
        </pc:graphicFrameChg>
        <pc:picChg chg="mod">
          <ac:chgData name="Caroline Jawad" userId="ebec8957-a986-4a6f-937a-47250bfdae89" providerId="ADAL" clId="{F7089AFE-88C9-4008-9F35-F543F0DE5444}" dt="2022-03-31T11:26:05.294" v="631" actId="14100"/>
          <ac:picMkLst>
            <pc:docMk/>
            <pc:sldMk cId="3934094551" sldId="256"/>
            <ac:picMk id="2" creationId="{14F4D538-1030-4FF3-9D56-62C06093B2F7}"/>
          </ac:picMkLst>
        </pc:picChg>
        <pc:picChg chg="mod">
          <ac:chgData name="Caroline Jawad" userId="ebec8957-a986-4a6f-937a-47250bfdae89" providerId="ADAL" clId="{F7089AFE-88C9-4008-9F35-F543F0DE5444}" dt="2022-03-30T13:43:31.736" v="112" actId="14100"/>
          <ac:picMkLst>
            <pc:docMk/>
            <pc:sldMk cId="3934094551" sldId="256"/>
            <ac:picMk id="3" creationId="{93AE04AB-4546-470A-8A4F-EE1FCACBC39D}"/>
          </ac:picMkLst>
        </pc:picChg>
        <pc:picChg chg="del mod">
          <ac:chgData name="Caroline Jawad" userId="ebec8957-a986-4a6f-937a-47250bfdae89" providerId="ADAL" clId="{F7089AFE-88C9-4008-9F35-F543F0DE5444}" dt="2022-03-31T10:17:59.907" v="502" actId="478"/>
          <ac:picMkLst>
            <pc:docMk/>
            <pc:sldMk cId="3934094551" sldId="256"/>
            <ac:picMk id="5" creationId="{2364D3CE-3058-4691-9D35-24B96D0DC3A1}"/>
          </ac:picMkLst>
        </pc:picChg>
        <pc:picChg chg="add del mod">
          <ac:chgData name="Caroline Jawad" userId="ebec8957-a986-4a6f-937a-47250bfdae89" providerId="ADAL" clId="{F7089AFE-88C9-4008-9F35-F543F0DE5444}" dt="2022-04-07T11:24:11.906" v="1443" actId="931"/>
          <ac:picMkLst>
            <pc:docMk/>
            <pc:sldMk cId="3934094551" sldId="256"/>
            <ac:picMk id="7" creationId="{902E672A-9878-4FFD-8948-80561B5B9730}"/>
          </ac:picMkLst>
        </pc:picChg>
        <pc:picChg chg="mod">
          <ac:chgData name="Caroline Jawad" userId="ebec8957-a986-4a6f-937a-47250bfdae89" providerId="ADAL" clId="{F7089AFE-88C9-4008-9F35-F543F0DE5444}" dt="2022-03-31T10:35:01.198" v="566" actId="1440"/>
          <ac:picMkLst>
            <pc:docMk/>
            <pc:sldMk cId="3934094551" sldId="256"/>
            <ac:picMk id="8" creationId="{790DF4E3-7896-42C7-80F0-A3368E344CBE}"/>
          </ac:picMkLst>
        </pc:picChg>
        <pc:picChg chg="del mod">
          <ac:chgData name="Caroline Jawad" userId="ebec8957-a986-4a6f-937a-47250bfdae89" providerId="ADAL" clId="{F7089AFE-88C9-4008-9F35-F543F0DE5444}" dt="2022-03-31T10:18:54.768" v="512" actId="478"/>
          <ac:picMkLst>
            <pc:docMk/>
            <pc:sldMk cId="3934094551" sldId="256"/>
            <ac:picMk id="10" creationId="{4B58230C-11E6-4DF2-B25C-F145EA605B8C}"/>
          </ac:picMkLst>
        </pc:picChg>
        <pc:picChg chg="add del mod">
          <ac:chgData name="Caroline Jawad" userId="ebec8957-a986-4a6f-937a-47250bfdae89" providerId="ADAL" clId="{F7089AFE-88C9-4008-9F35-F543F0DE5444}" dt="2022-04-07T11:25:13.634" v="1449" actId="931"/>
          <ac:picMkLst>
            <pc:docMk/>
            <pc:sldMk cId="3934094551" sldId="256"/>
            <ac:picMk id="10" creationId="{C1226ABB-B0B4-4B16-A3C8-0E0FC83B076E}"/>
          </ac:picMkLst>
        </pc:picChg>
        <pc:picChg chg="del mod">
          <ac:chgData name="Caroline Jawad" userId="ebec8957-a986-4a6f-937a-47250bfdae89" providerId="ADAL" clId="{F7089AFE-88C9-4008-9F35-F543F0DE5444}" dt="2022-03-31T10:18:25.010" v="506" actId="478"/>
          <ac:picMkLst>
            <pc:docMk/>
            <pc:sldMk cId="3934094551" sldId="256"/>
            <ac:picMk id="11" creationId="{E8DA9A40-884E-45F3-AA7A-C95EF6D9ABA1}"/>
          </ac:picMkLst>
        </pc:picChg>
        <pc:picChg chg="add del mod">
          <ac:chgData name="Caroline Jawad" userId="ebec8957-a986-4a6f-937a-47250bfdae89" providerId="ADAL" clId="{F7089AFE-88C9-4008-9F35-F543F0DE5444}" dt="2022-04-07T11:25:13.634" v="1449" actId="931"/>
          <ac:picMkLst>
            <pc:docMk/>
            <pc:sldMk cId="3934094551" sldId="256"/>
            <ac:picMk id="12" creationId="{317E2103-94BE-4677-BAA0-EBEB83AEC14B}"/>
          </ac:picMkLst>
        </pc:picChg>
        <pc:picChg chg="del mod">
          <ac:chgData name="Caroline Jawad" userId="ebec8957-a986-4a6f-937a-47250bfdae89" providerId="ADAL" clId="{F7089AFE-88C9-4008-9F35-F543F0DE5444}" dt="2022-03-31T10:18:03.184" v="503" actId="478"/>
          <ac:picMkLst>
            <pc:docMk/>
            <pc:sldMk cId="3934094551" sldId="256"/>
            <ac:picMk id="12" creationId="{6EC9B5BC-D28B-478E-8566-55D41A573F63}"/>
          </ac:picMkLst>
        </pc:picChg>
        <pc:picChg chg="mod">
          <ac:chgData name="Caroline Jawad" userId="ebec8957-a986-4a6f-937a-47250bfdae89" providerId="ADAL" clId="{F7089AFE-88C9-4008-9F35-F543F0DE5444}" dt="2022-03-31T10:24:42.753" v="531" actId="1076"/>
          <ac:picMkLst>
            <pc:docMk/>
            <pc:sldMk cId="3934094551" sldId="256"/>
            <ac:picMk id="15" creationId="{478CF2D8-CB0B-4822-ACD1-9DBC7457A93C}"/>
          </ac:picMkLst>
        </pc:picChg>
        <pc:picChg chg="mod">
          <ac:chgData name="Caroline Jawad" userId="ebec8957-a986-4a6f-937a-47250bfdae89" providerId="ADAL" clId="{F7089AFE-88C9-4008-9F35-F543F0DE5444}" dt="2022-03-30T13:45:31.586" v="113" actId="14100"/>
          <ac:picMkLst>
            <pc:docMk/>
            <pc:sldMk cId="3934094551" sldId="256"/>
            <ac:picMk id="18" creationId="{FD61111A-01B8-452A-960A-5234A7C932F6}"/>
          </ac:picMkLst>
        </pc:picChg>
        <pc:picChg chg="mod">
          <ac:chgData name="Caroline Jawad" userId="ebec8957-a986-4a6f-937a-47250bfdae89" providerId="ADAL" clId="{F7089AFE-88C9-4008-9F35-F543F0DE5444}" dt="2022-04-07T13:42:19.278" v="1612" actId="14100"/>
          <ac:picMkLst>
            <pc:docMk/>
            <pc:sldMk cId="3934094551" sldId="256"/>
            <ac:picMk id="19" creationId="{17C24513-8D5B-4E13-BB83-6AF83D362625}"/>
          </ac:picMkLst>
        </pc:picChg>
        <pc:picChg chg="add mod">
          <ac:chgData name="Caroline Jawad" userId="ebec8957-a986-4a6f-937a-47250bfdae89" providerId="ADAL" clId="{F7089AFE-88C9-4008-9F35-F543F0DE5444}" dt="2022-04-07T13:38:21.944" v="1591" actId="1076"/>
          <ac:picMkLst>
            <pc:docMk/>
            <pc:sldMk cId="3934094551" sldId="256"/>
            <ac:picMk id="20" creationId="{D113DEA4-8019-4C10-9E96-2C87316DF495}"/>
          </ac:picMkLst>
        </pc:picChg>
        <pc:picChg chg="add mod modCrop">
          <ac:chgData name="Caroline Jawad" userId="ebec8957-a986-4a6f-937a-47250bfdae89" providerId="ADAL" clId="{F7089AFE-88C9-4008-9F35-F543F0DE5444}" dt="2022-03-31T10:35:47.354" v="575" actId="1076"/>
          <ac:picMkLst>
            <pc:docMk/>
            <pc:sldMk cId="3934094551" sldId="256"/>
            <ac:picMk id="21" creationId="{71994848-CD40-471E-8243-0621528FACAC}"/>
          </ac:picMkLst>
        </pc:picChg>
        <pc:picChg chg="mod">
          <ac:chgData name="Caroline Jawad" userId="ebec8957-a986-4a6f-937a-47250bfdae89" providerId="ADAL" clId="{F7089AFE-88C9-4008-9F35-F543F0DE5444}" dt="2022-03-31T10:24:38.903" v="530" actId="1076"/>
          <ac:picMkLst>
            <pc:docMk/>
            <pc:sldMk cId="3934094551" sldId="256"/>
            <ac:picMk id="22" creationId="{E91437AE-2400-4284-BB6A-999BCC7850B8}"/>
          </ac:picMkLst>
        </pc:picChg>
        <pc:picChg chg="add mod">
          <ac:chgData name="Caroline Jawad" userId="ebec8957-a986-4a6f-937a-47250bfdae89" providerId="ADAL" clId="{F7089AFE-88C9-4008-9F35-F543F0DE5444}" dt="2022-03-31T10:34:51.587" v="565" actId="1440"/>
          <ac:picMkLst>
            <pc:docMk/>
            <pc:sldMk cId="3934094551" sldId="256"/>
            <ac:picMk id="24" creationId="{C2D7118A-8787-4E56-9F29-FA1E75C94BD6}"/>
          </ac:picMkLst>
        </pc:picChg>
        <pc:picChg chg="add mod">
          <ac:chgData name="Caroline Jawad" userId="ebec8957-a986-4a6f-937a-47250bfdae89" providerId="ADAL" clId="{F7089AFE-88C9-4008-9F35-F543F0DE5444}" dt="2022-03-31T10:35:07.740" v="567" actId="1440"/>
          <ac:picMkLst>
            <pc:docMk/>
            <pc:sldMk cId="3934094551" sldId="256"/>
            <ac:picMk id="25" creationId="{EBCA7CD4-FE1A-4AAD-A084-AB57E253CC68}"/>
          </ac:picMkLst>
        </pc:picChg>
        <pc:picChg chg="add mod">
          <ac:chgData name="Caroline Jawad" userId="ebec8957-a986-4a6f-937a-47250bfdae89" providerId="ADAL" clId="{F7089AFE-88C9-4008-9F35-F543F0DE5444}" dt="2022-03-31T10:18:21.201" v="505" actId="1076"/>
          <ac:picMkLst>
            <pc:docMk/>
            <pc:sldMk cId="3934094551" sldId="256"/>
            <ac:picMk id="26" creationId="{96DEEB04-50D1-4023-B6FD-92353E0D3676}"/>
          </ac:picMkLst>
        </pc:picChg>
        <pc:picChg chg="add mod">
          <ac:chgData name="Caroline Jawad" userId="ebec8957-a986-4a6f-937a-47250bfdae89" providerId="ADAL" clId="{F7089AFE-88C9-4008-9F35-F543F0DE5444}" dt="2022-03-31T10:35:16.340" v="568" actId="1440"/>
          <ac:picMkLst>
            <pc:docMk/>
            <pc:sldMk cId="3934094551" sldId="256"/>
            <ac:picMk id="27" creationId="{A9D6A9FB-1F10-46A8-B3F2-3EE96A14E8E4}"/>
          </ac:picMkLst>
        </pc:picChg>
        <pc:picChg chg="add mod">
          <ac:chgData name="Caroline Jawad" userId="ebec8957-a986-4a6f-937a-47250bfdae89" providerId="ADAL" clId="{F7089AFE-88C9-4008-9F35-F543F0DE5444}" dt="2022-04-07T13:45:33.529" v="1649" actId="1076"/>
          <ac:picMkLst>
            <pc:docMk/>
            <pc:sldMk cId="3934094551" sldId="256"/>
            <ac:picMk id="31" creationId="{68933FD6-C884-448B-B59A-C3C429DC98B6}"/>
          </ac:picMkLst>
        </pc:picChg>
        <pc:picChg chg="add mod">
          <ac:chgData name="Caroline Jawad" userId="ebec8957-a986-4a6f-937a-47250bfdae89" providerId="ADAL" clId="{F7089AFE-88C9-4008-9F35-F543F0DE5444}" dt="2022-04-07T13:45:26.256" v="1648" actId="1076"/>
          <ac:picMkLst>
            <pc:docMk/>
            <pc:sldMk cId="3934094551" sldId="256"/>
            <ac:picMk id="36" creationId="{E148AB8C-8162-4976-8911-A75FC90C732A}"/>
          </ac:picMkLst>
        </pc:picChg>
        <pc:picChg chg="add mod">
          <ac:chgData name="Caroline Jawad" userId="ebec8957-a986-4a6f-937a-47250bfdae89" providerId="ADAL" clId="{F7089AFE-88C9-4008-9F35-F543F0DE5444}" dt="2022-04-07T13:46:06.019" v="1653" actId="1076"/>
          <ac:picMkLst>
            <pc:docMk/>
            <pc:sldMk cId="3934094551" sldId="256"/>
            <ac:picMk id="37" creationId="{B8F46971-827E-4FCD-8133-0C334AAECE87}"/>
          </ac:picMkLst>
        </pc:picChg>
      </pc:sldChg>
      <pc:sldChg chg="new del">
        <pc:chgData name="Caroline Jawad" userId="ebec8957-a986-4a6f-937a-47250bfdae89" providerId="ADAL" clId="{F7089AFE-88C9-4008-9F35-F543F0DE5444}" dt="2022-03-31T10:24:19.741" v="528" actId="47"/>
        <pc:sldMkLst>
          <pc:docMk/>
          <pc:sldMk cId="1435537542" sldId="25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9F7D48-EA67-184B-A0C3-CF8034519EAE}" type="doc">
      <dgm:prSet loTypeId="urn:microsoft.com/office/officeart/2005/8/layout/vProcess5" loCatId="" qsTypeId="urn:microsoft.com/office/officeart/2005/8/quickstyle/simple1" qsCatId="simple" csTypeId="urn:microsoft.com/office/officeart/2005/8/colors/accent4_5" csCatId="accent4" phldr="1"/>
      <dgm:spPr/>
      <dgm:t>
        <a:bodyPr/>
        <a:lstStyle/>
        <a:p>
          <a:endParaRPr lang="zh-CN" altLang="en-US"/>
        </a:p>
      </dgm:t>
    </dgm:pt>
    <dgm:pt modelId="{358D29F5-394E-5040-8EAC-2A39EA27A4DA}">
      <dgm:prSet phldrT="[文本]"/>
      <dgm:spPr/>
      <dgm:t>
        <a:bodyPr/>
        <a:lstStyle/>
        <a:p>
          <a:r>
            <a:rPr lang="en-US" altLang="zh-CN" dirty="0"/>
            <a:t>Semi-structure interview for pilot study</a:t>
          </a:r>
        </a:p>
      </dgm:t>
    </dgm:pt>
    <dgm:pt modelId="{E2596CC6-68EB-2941-848F-9EA1FCB3E059}" type="parTrans" cxnId="{DC62E5BF-D4B1-B94D-9BE9-38B57E062132}">
      <dgm:prSet/>
      <dgm:spPr/>
      <dgm:t>
        <a:bodyPr/>
        <a:lstStyle/>
        <a:p>
          <a:endParaRPr lang="zh-CN" altLang="en-US"/>
        </a:p>
      </dgm:t>
    </dgm:pt>
    <dgm:pt modelId="{A039B821-E2E8-8746-AEBC-42776AC655F6}" type="sibTrans" cxnId="{DC62E5BF-D4B1-B94D-9BE9-38B57E062132}">
      <dgm:prSet/>
      <dgm:spPr/>
      <dgm:t>
        <a:bodyPr/>
        <a:lstStyle/>
        <a:p>
          <a:endParaRPr lang="zh-CN" altLang="en-US"/>
        </a:p>
      </dgm:t>
    </dgm:pt>
    <dgm:pt modelId="{26E611D1-09D5-6A4E-BF90-302227AFE7F2}">
      <dgm:prSet phldrT="[文本]"/>
      <dgm:spPr/>
      <dgm:t>
        <a:bodyPr/>
        <a:lstStyle/>
        <a:p>
          <a:r>
            <a:rPr lang="en-US" altLang="zh-CN" dirty="0"/>
            <a:t>Questionnaire</a:t>
          </a:r>
          <a:endParaRPr lang="zh-CN" altLang="en-US" dirty="0"/>
        </a:p>
      </dgm:t>
    </dgm:pt>
    <dgm:pt modelId="{D948BF2D-DCEB-3C41-B7AD-8133CA64D9DE}" type="parTrans" cxnId="{B219AC64-D537-F143-A3DC-7F10D6394B7F}">
      <dgm:prSet/>
      <dgm:spPr/>
      <dgm:t>
        <a:bodyPr/>
        <a:lstStyle/>
        <a:p>
          <a:endParaRPr lang="zh-CN" altLang="en-US"/>
        </a:p>
      </dgm:t>
    </dgm:pt>
    <dgm:pt modelId="{921425EE-CE43-AC42-A927-5F0CE236C2B9}" type="sibTrans" cxnId="{B219AC64-D537-F143-A3DC-7F10D6394B7F}">
      <dgm:prSet/>
      <dgm:spPr/>
      <dgm:t>
        <a:bodyPr/>
        <a:lstStyle/>
        <a:p>
          <a:endParaRPr lang="zh-CN" altLang="en-US"/>
        </a:p>
      </dgm:t>
    </dgm:pt>
    <dgm:pt modelId="{2220D3CD-4FB9-0543-A2A0-591FC9AE8596}">
      <dgm:prSet phldrT="[文本]"/>
      <dgm:spPr/>
      <dgm:t>
        <a:bodyPr/>
        <a:lstStyle/>
        <a:p>
          <a:r>
            <a:rPr lang="en-US" altLang="zh-CN" dirty="0"/>
            <a:t>Structural equation modelling</a:t>
          </a:r>
          <a:endParaRPr lang="zh-CN" altLang="en-US" dirty="0"/>
        </a:p>
      </dgm:t>
    </dgm:pt>
    <dgm:pt modelId="{93719CAB-5729-D043-BA47-ABD46DCF4E13}" type="parTrans" cxnId="{669E3D45-8450-A247-829D-2CA7D2EF2B6C}">
      <dgm:prSet/>
      <dgm:spPr/>
      <dgm:t>
        <a:bodyPr/>
        <a:lstStyle/>
        <a:p>
          <a:endParaRPr lang="zh-CN" altLang="en-US"/>
        </a:p>
      </dgm:t>
    </dgm:pt>
    <dgm:pt modelId="{7061A22E-AE54-D54F-BCBA-624AEEE39BB9}" type="sibTrans" cxnId="{669E3D45-8450-A247-829D-2CA7D2EF2B6C}">
      <dgm:prSet/>
      <dgm:spPr/>
      <dgm:t>
        <a:bodyPr/>
        <a:lstStyle/>
        <a:p>
          <a:endParaRPr lang="zh-CN" altLang="en-US"/>
        </a:p>
      </dgm:t>
    </dgm:pt>
    <dgm:pt modelId="{ECC8C322-3605-B04F-B20E-37AB2BBB1C72}">
      <dgm:prSet/>
      <dgm:spPr/>
      <dgm:t>
        <a:bodyPr/>
        <a:lstStyle/>
        <a:p>
          <a:r>
            <a:rPr lang="en-US" altLang="zh-CN" dirty="0"/>
            <a:t>Simulation model</a:t>
          </a:r>
          <a:endParaRPr lang="zh-CN" altLang="en-US" dirty="0"/>
        </a:p>
      </dgm:t>
    </dgm:pt>
    <dgm:pt modelId="{C7213DF5-668C-7740-8F93-3A23181C4B44}" type="parTrans" cxnId="{EED5A46E-245A-CA46-B9CB-9A514EDFE3EE}">
      <dgm:prSet/>
      <dgm:spPr/>
      <dgm:t>
        <a:bodyPr/>
        <a:lstStyle/>
        <a:p>
          <a:endParaRPr lang="zh-CN" altLang="en-US"/>
        </a:p>
      </dgm:t>
    </dgm:pt>
    <dgm:pt modelId="{B5EF4673-A91A-E148-AB64-FB4BE0637A1C}" type="sibTrans" cxnId="{EED5A46E-245A-CA46-B9CB-9A514EDFE3EE}">
      <dgm:prSet/>
      <dgm:spPr/>
      <dgm:t>
        <a:bodyPr/>
        <a:lstStyle/>
        <a:p>
          <a:endParaRPr lang="zh-CN" altLang="en-US"/>
        </a:p>
      </dgm:t>
    </dgm:pt>
    <dgm:pt modelId="{41DE2296-EC8B-A642-9B22-35041360ABB5}" type="pres">
      <dgm:prSet presAssocID="{E69F7D48-EA67-184B-A0C3-CF8034519EAE}" presName="outerComposite" presStyleCnt="0">
        <dgm:presLayoutVars>
          <dgm:chMax val="5"/>
          <dgm:dir/>
          <dgm:resizeHandles val="exact"/>
        </dgm:presLayoutVars>
      </dgm:prSet>
      <dgm:spPr/>
    </dgm:pt>
    <dgm:pt modelId="{6FC217B4-F2B0-D641-852B-CB909A23310B}" type="pres">
      <dgm:prSet presAssocID="{E69F7D48-EA67-184B-A0C3-CF8034519EAE}" presName="dummyMaxCanvas" presStyleCnt="0">
        <dgm:presLayoutVars/>
      </dgm:prSet>
      <dgm:spPr/>
    </dgm:pt>
    <dgm:pt modelId="{CCC3814C-9637-3244-B356-C96CB4A70A6E}" type="pres">
      <dgm:prSet presAssocID="{E69F7D48-EA67-184B-A0C3-CF8034519EAE}" presName="FourNodes_1" presStyleLbl="node1" presStyleIdx="0" presStyleCnt="4">
        <dgm:presLayoutVars>
          <dgm:bulletEnabled val="1"/>
        </dgm:presLayoutVars>
      </dgm:prSet>
      <dgm:spPr/>
    </dgm:pt>
    <dgm:pt modelId="{B65D621E-6226-B343-A8D3-E747780972B9}" type="pres">
      <dgm:prSet presAssocID="{E69F7D48-EA67-184B-A0C3-CF8034519EAE}" presName="FourNodes_2" presStyleLbl="node1" presStyleIdx="1" presStyleCnt="4">
        <dgm:presLayoutVars>
          <dgm:bulletEnabled val="1"/>
        </dgm:presLayoutVars>
      </dgm:prSet>
      <dgm:spPr/>
    </dgm:pt>
    <dgm:pt modelId="{9485D685-0AF1-D649-A8CE-90260F6091E2}" type="pres">
      <dgm:prSet presAssocID="{E69F7D48-EA67-184B-A0C3-CF8034519EAE}" presName="FourNodes_3" presStyleLbl="node1" presStyleIdx="2" presStyleCnt="4">
        <dgm:presLayoutVars>
          <dgm:bulletEnabled val="1"/>
        </dgm:presLayoutVars>
      </dgm:prSet>
      <dgm:spPr/>
    </dgm:pt>
    <dgm:pt modelId="{B7F10644-4113-F748-B2AE-2348CD79573F}" type="pres">
      <dgm:prSet presAssocID="{E69F7D48-EA67-184B-A0C3-CF8034519EAE}" presName="FourNodes_4" presStyleLbl="node1" presStyleIdx="3" presStyleCnt="4">
        <dgm:presLayoutVars>
          <dgm:bulletEnabled val="1"/>
        </dgm:presLayoutVars>
      </dgm:prSet>
      <dgm:spPr/>
    </dgm:pt>
    <dgm:pt modelId="{6576E09F-FE32-EF4A-9288-71DF3006E632}" type="pres">
      <dgm:prSet presAssocID="{E69F7D48-EA67-184B-A0C3-CF8034519EAE}" presName="FourConn_1-2" presStyleLbl="fgAccFollowNode1" presStyleIdx="0" presStyleCnt="3">
        <dgm:presLayoutVars>
          <dgm:bulletEnabled val="1"/>
        </dgm:presLayoutVars>
      </dgm:prSet>
      <dgm:spPr/>
    </dgm:pt>
    <dgm:pt modelId="{639FEF28-5CCE-2C45-B52D-D570697DD5F8}" type="pres">
      <dgm:prSet presAssocID="{E69F7D48-EA67-184B-A0C3-CF8034519EAE}" presName="FourConn_2-3" presStyleLbl="fgAccFollowNode1" presStyleIdx="1" presStyleCnt="3">
        <dgm:presLayoutVars>
          <dgm:bulletEnabled val="1"/>
        </dgm:presLayoutVars>
      </dgm:prSet>
      <dgm:spPr/>
    </dgm:pt>
    <dgm:pt modelId="{E2F0058A-D30F-D546-A7FD-13FC0732657C}" type="pres">
      <dgm:prSet presAssocID="{E69F7D48-EA67-184B-A0C3-CF8034519EAE}" presName="FourConn_3-4" presStyleLbl="fgAccFollowNode1" presStyleIdx="2" presStyleCnt="3">
        <dgm:presLayoutVars>
          <dgm:bulletEnabled val="1"/>
        </dgm:presLayoutVars>
      </dgm:prSet>
      <dgm:spPr/>
    </dgm:pt>
    <dgm:pt modelId="{6E1709C5-9564-2441-A5D9-7CB70AFFEDBA}" type="pres">
      <dgm:prSet presAssocID="{E69F7D48-EA67-184B-A0C3-CF8034519EAE}" presName="FourNodes_1_text" presStyleLbl="node1" presStyleIdx="3" presStyleCnt="4">
        <dgm:presLayoutVars>
          <dgm:bulletEnabled val="1"/>
        </dgm:presLayoutVars>
      </dgm:prSet>
      <dgm:spPr/>
    </dgm:pt>
    <dgm:pt modelId="{C9DB5F4E-5284-9940-8012-12A7E90EAD5C}" type="pres">
      <dgm:prSet presAssocID="{E69F7D48-EA67-184B-A0C3-CF8034519EAE}" presName="FourNodes_2_text" presStyleLbl="node1" presStyleIdx="3" presStyleCnt="4">
        <dgm:presLayoutVars>
          <dgm:bulletEnabled val="1"/>
        </dgm:presLayoutVars>
      </dgm:prSet>
      <dgm:spPr/>
    </dgm:pt>
    <dgm:pt modelId="{9F7230AE-2C60-E74D-81F5-643E45E3A9C7}" type="pres">
      <dgm:prSet presAssocID="{E69F7D48-EA67-184B-A0C3-CF8034519EAE}" presName="FourNodes_3_text" presStyleLbl="node1" presStyleIdx="3" presStyleCnt="4">
        <dgm:presLayoutVars>
          <dgm:bulletEnabled val="1"/>
        </dgm:presLayoutVars>
      </dgm:prSet>
      <dgm:spPr/>
    </dgm:pt>
    <dgm:pt modelId="{A991443F-F49B-054A-BE4E-56A84AA600C3}" type="pres">
      <dgm:prSet presAssocID="{E69F7D48-EA67-184B-A0C3-CF8034519EAE}" presName="FourNodes_4_text" presStyleLbl="node1" presStyleIdx="3" presStyleCnt="4">
        <dgm:presLayoutVars>
          <dgm:bulletEnabled val="1"/>
        </dgm:presLayoutVars>
      </dgm:prSet>
      <dgm:spPr/>
    </dgm:pt>
  </dgm:ptLst>
  <dgm:cxnLst>
    <dgm:cxn modelId="{55A69F00-244A-2D44-8874-0E51E6D3241D}" type="presOf" srcId="{A039B821-E2E8-8746-AEBC-42776AC655F6}" destId="{6576E09F-FE32-EF4A-9288-71DF3006E632}" srcOrd="0" destOrd="0" presId="urn:microsoft.com/office/officeart/2005/8/layout/vProcess5"/>
    <dgm:cxn modelId="{B5B9F92A-7330-4747-9B18-E49AB7409FB4}" type="presOf" srcId="{7061A22E-AE54-D54F-BCBA-624AEEE39BB9}" destId="{E2F0058A-D30F-D546-A7FD-13FC0732657C}" srcOrd="0" destOrd="0" presId="urn:microsoft.com/office/officeart/2005/8/layout/vProcess5"/>
    <dgm:cxn modelId="{8925743E-073D-1D41-9833-4804231F79C8}" type="presOf" srcId="{2220D3CD-4FB9-0543-A2A0-591FC9AE8596}" destId="{9485D685-0AF1-D649-A8CE-90260F6091E2}" srcOrd="0" destOrd="0" presId="urn:microsoft.com/office/officeart/2005/8/layout/vProcess5"/>
    <dgm:cxn modelId="{BB148642-E036-714E-BC48-75EAABC1A1D0}" type="presOf" srcId="{26E611D1-09D5-6A4E-BF90-302227AFE7F2}" destId="{B65D621E-6226-B343-A8D3-E747780972B9}" srcOrd="0" destOrd="0" presId="urn:microsoft.com/office/officeart/2005/8/layout/vProcess5"/>
    <dgm:cxn modelId="{669E3D45-8450-A247-829D-2CA7D2EF2B6C}" srcId="{E69F7D48-EA67-184B-A0C3-CF8034519EAE}" destId="{2220D3CD-4FB9-0543-A2A0-591FC9AE8596}" srcOrd="2" destOrd="0" parTransId="{93719CAB-5729-D043-BA47-ABD46DCF4E13}" sibTransId="{7061A22E-AE54-D54F-BCBA-624AEEE39BB9}"/>
    <dgm:cxn modelId="{9DB7FD5B-A9A0-4448-8B97-7EB26529E6D7}" type="presOf" srcId="{921425EE-CE43-AC42-A927-5F0CE236C2B9}" destId="{639FEF28-5CCE-2C45-B52D-D570697DD5F8}" srcOrd="0" destOrd="0" presId="urn:microsoft.com/office/officeart/2005/8/layout/vProcess5"/>
    <dgm:cxn modelId="{B219AC64-D537-F143-A3DC-7F10D6394B7F}" srcId="{E69F7D48-EA67-184B-A0C3-CF8034519EAE}" destId="{26E611D1-09D5-6A4E-BF90-302227AFE7F2}" srcOrd="1" destOrd="0" parTransId="{D948BF2D-DCEB-3C41-B7AD-8133CA64D9DE}" sibTransId="{921425EE-CE43-AC42-A927-5F0CE236C2B9}"/>
    <dgm:cxn modelId="{EED5A46E-245A-CA46-B9CB-9A514EDFE3EE}" srcId="{E69F7D48-EA67-184B-A0C3-CF8034519EAE}" destId="{ECC8C322-3605-B04F-B20E-37AB2BBB1C72}" srcOrd="3" destOrd="0" parTransId="{C7213DF5-668C-7740-8F93-3A23181C4B44}" sibTransId="{B5EF4673-A91A-E148-AB64-FB4BE0637A1C}"/>
    <dgm:cxn modelId="{21E73476-2E54-F84F-8DBF-2425F9BE9ECE}" type="presOf" srcId="{E69F7D48-EA67-184B-A0C3-CF8034519EAE}" destId="{41DE2296-EC8B-A642-9B22-35041360ABB5}" srcOrd="0" destOrd="0" presId="urn:microsoft.com/office/officeart/2005/8/layout/vProcess5"/>
    <dgm:cxn modelId="{FE14348D-353F-8B47-AF6D-8B3B87F95A67}" type="presOf" srcId="{358D29F5-394E-5040-8EAC-2A39EA27A4DA}" destId="{CCC3814C-9637-3244-B356-C96CB4A70A6E}" srcOrd="0" destOrd="0" presId="urn:microsoft.com/office/officeart/2005/8/layout/vProcess5"/>
    <dgm:cxn modelId="{DC62E5BF-D4B1-B94D-9BE9-38B57E062132}" srcId="{E69F7D48-EA67-184B-A0C3-CF8034519EAE}" destId="{358D29F5-394E-5040-8EAC-2A39EA27A4DA}" srcOrd="0" destOrd="0" parTransId="{E2596CC6-68EB-2941-848F-9EA1FCB3E059}" sibTransId="{A039B821-E2E8-8746-AEBC-42776AC655F6}"/>
    <dgm:cxn modelId="{944D06C8-6BDF-A948-B504-CF2B7DD24824}" type="presOf" srcId="{2220D3CD-4FB9-0543-A2A0-591FC9AE8596}" destId="{9F7230AE-2C60-E74D-81F5-643E45E3A9C7}" srcOrd="1" destOrd="0" presId="urn:microsoft.com/office/officeart/2005/8/layout/vProcess5"/>
    <dgm:cxn modelId="{DD1EEED1-C244-9945-980D-31E2ACBAE258}" type="presOf" srcId="{ECC8C322-3605-B04F-B20E-37AB2BBB1C72}" destId="{A991443F-F49B-054A-BE4E-56A84AA600C3}" srcOrd="1" destOrd="0" presId="urn:microsoft.com/office/officeart/2005/8/layout/vProcess5"/>
    <dgm:cxn modelId="{185C2FDA-37FF-C34D-A3D3-88EF86A46DC1}" type="presOf" srcId="{358D29F5-394E-5040-8EAC-2A39EA27A4DA}" destId="{6E1709C5-9564-2441-A5D9-7CB70AFFEDBA}" srcOrd="1" destOrd="0" presId="urn:microsoft.com/office/officeart/2005/8/layout/vProcess5"/>
    <dgm:cxn modelId="{F0C164DA-1F68-1740-9C30-E2248FF099D6}" type="presOf" srcId="{26E611D1-09D5-6A4E-BF90-302227AFE7F2}" destId="{C9DB5F4E-5284-9940-8012-12A7E90EAD5C}" srcOrd="1" destOrd="0" presId="urn:microsoft.com/office/officeart/2005/8/layout/vProcess5"/>
    <dgm:cxn modelId="{B848B9DC-99FB-764D-86EA-69831BF5936B}" type="presOf" srcId="{ECC8C322-3605-B04F-B20E-37AB2BBB1C72}" destId="{B7F10644-4113-F748-B2AE-2348CD79573F}" srcOrd="0" destOrd="0" presId="urn:microsoft.com/office/officeart/2005/8/layout/vProcess5"/>
    <dgm:cxn modelId="{1B8AD03B-7065-A141-803D-A85EF18707DD}" type="presParOf" srcId="{41DE2296-EC8B-A642-9B22-35041360ABB5}" destId="{6FC217B4-F2B0-D641-852B-CB909A23310B}" srcOrd="0" destOrd="0" presId="urn:microsoft.com/office/officeart/2005/8/layout/vProcess5"/>
    <dgm:cxn modelId="{619AA073-3469-584C-8853-BA470C344728}" type="presParOf" srcId="{41DE2296-EC8B-A642-9B22-35041360ABB5}" destId="{CCC3814C-9637-3244-B356-C96CB4A70A6E}" srcOrd="1" destOrd="0" presId="urn:microsoft.com/office/officeart/2005/8/layout/vProcess5"/>
    <dgm:cxn modelId="{234D4C2D-8336-E14E-91F6-AD9863A0D36E}" type="presParOf" srcId="{41DE2296-EC8B-A642-9B22-35041360ABB5}" destId="{B65D621E-6226-B343-A8D3-E747780972B9}" srcOrd="2" destOrd="0" presId="urn:microsoft.com/office/officeart/2005/8/layout/vProcess5"/>
    <dgm:cxn modelId="{8BF45A33-AB0C-3440-BCC1-431A3FBD6F59}" type="presParOf" srcId="{41DE2296-EC8B-A642-9B22-35041360ABB5}" destId="{9485D685-0AF1-D649-A8CE-90260F6091E2}" srcOrd="3" destOrd="0" presId="urn:microsoft.com/office/officeart/2005/8/layout/vProcess5"/>
    <dgm:cxn modelId="{7B2764A2-87AD-5A4A-9B64-FB0015F88F60}" type="presParOf" srcId="{41DE2296-EC8B-A642-9B22-35041360ABB5}" destId="{B7F10644-4113-F748-B2AE-2348CD79573F}" srcOrd="4" destOrd="0" presId="urn:microsoft.com/office/officeart/2005/8/layout/vProcess5"/>
    <dgm:cxn modelId="{1E6EDACF-E228-5D47-8D91-E1485DD37630}" type="presParOf" srcId="{41DE2296-EC8B-A642-9B22-35041360ABB5}" destId="{6576E09F-FE32-EF4A-9288-71DF3006E632}" srcOrd="5" destOrd="0" presId="urn:microsoft.com/office/officeart/2005/8/layout/vProcess5"/>
    <dgm:cxn modelId="{D126B28B-5710-2B45-9BE8-BFDBF2631EC6}" type="presParOf" srcId="{41DE2296-EC8B-A642-9B22-35041360ABB5}" destId="{639FEF28-5CCE-2C45-B52D-D570697DD5F8}" srcOrd="6" destOrd="0" presId="urn:microsoft.com/office/officeart/2005/8/layout/vProcess5"/>
    <dgm:cxn modelId="{6896128C-D05C-4242-B8C5-839666CE39FE}" type="presParOf" srcId="{41DE2296-EC8B-A642-9B22-35041360ABB5}" destId="{E2F0058A-D30F-D546-A7FD-13FC0732657C}" srcOrd="7" destOrd="0" presId="urn:microsoft.com/office/officeart/2005/8/layout/vProcess5"/>
    <dgm:cxn modelId="{FFB68A26-8AA4-ED49-A8AC-4C5DD0F2E320}" type="presParOf" srcId="{41DE2296-EC8B-A642-9B22-35041360ABB5}" destId="{6E1709C5-9564-2441-A5D9-7CB70AFFEDBA}" srcOrd="8" destOrd="0" presId="urn:microsoft.com/office/officeart/2005/8/layout/vProcess5"/>
    <dgm:cxn modelId="{B98354B3-2E0F-D945-8807-240DCBFAF9C5}" type="presParOf" srcId="{41DE2296-EC8B-A642-9B22-35041360ABB5}" destId="{C9DB5F4E-5284-9940-8012-12A7E90EAD5C}" srcOrd="9" destOrd="0" presId="urn:microsoft.com/office/officeart/2005/8/layout/vProcess5"/>
    <dgm:cxn modelId="{FFC36067-167E-EC48-BA41-B2C70C5520F7}" type="presParOf" srcId="{41DE2296-EC8B-A642-9B22-35041360ABB5}" destId="{9F7230AE-2C60-E74D-81F5-643E45E3A9C7}" srcOrd="10" destOrd="0" presId="urn:microsoft.com/office/officeart/2005/8/layout/vProcess5"/>
    <dgm:cxn modelId="{5C4F199E-2792-2540-B84B-06D25A8D15B7}" type="presParOf" srcId="{41DE2296-EC8B-A642-9B22-35041360ABB5}" destId="{A991443F-F49B-054A-BE4E-56A84AA600C3}" srcOrd="11" destOrd="0" presId="urn:microsoft.com/office/officeart/2005/8/layout/vProcess5"/>
  </dgm:cxnLst>
  <dgm:bg>
    <a:noFill/>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C3814C-9637-3244-B356-C96CB4A70A6E}">
      <dsp:nvSpPr>
        <dsp:cNvPr id="0" name=""/>
        <dsp:cNvSpPr/>
      </dsp:nvSpPr>
      <dsp:spPr>
        <a:xfrm>
          <a:off x="0" y="0"/>
          <a:ext cx="11588062" cy="1048452"/>
        </a:xfrm>
        <a:prstGeom prst="roundRect">
          <a:avLst>
            <a:gd name="adj" fmla="val 10000"/>
          </a:avLst>
        </a:prstGeom>
        <a:solidFill>
          <a:schemeClr val="accent4">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altLang="zh-CN" sz="4500" kern="1200" dirty="0"/>
            <a:t>Semi-structure interview for pilot study</a:t>
          </a:r>
        </a:p>
      </dsp:txBody>
      <dsp:txXfrm>
        <a:off x="30708" y="30708"/>
        <a:ext cx="10368106" cy="987036"/>
      </dsp:txXfrm>
    </dsp:sp>
    <dsp:sp modelId="{B65D621E-6226-B343-A8D3-E747780972B9}">
      <dsp:nvSpPr>
        <dsp:cNvPr id="0" name=""/>
        <dsp:cNvSpPr/>
      </dsp:nvSpPr>
      <dsp:spPr>
        <a:xfrm>
          <a:off x="970500" y="1239079"/>
          <a:ext cx="11588062" cy="1048452"/>
        </a:xfrm>
        <a:prstGeom prst="roundRect">
          <a:avLst>
            <a:gd name="adj" fmla="val 10000"/>
          </a:avLst>
        </a:prstGeom>
        <a:solidFill>
          <a:schemeClr val="accent4">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altLang="zh-CN" sz="4500" kern="1200" dirty="0"/>
            <a:t>Questionnaire</a:t>
          </a:r>
          <a:endParaRPr lang="zh-CN" altLang="en-US" sz="4500" kern="1200" dirty="0"/>
        </a:p>
      </dsp:txBody>
      <dsp:txXfrm>
        <a:off x="1001208" y="1269787"/>
        <a:ext cx="9874652" cy="987036"/>
      </dsp:txXfrm>
    </dsp:sp>
    <dsp:sp modelId="{9485D685-0AF1-D649-A8CE-90260F6091E2}">
      <dsp:nvSpPr>
        <dsp:cNvPr id="0" name=""/>
        <dsp:cNvSpPr/>
      </dsp:nvSpPr>
      <dsp:spPr>
        <a:xfrm>
          <a:off x="1926515" y="2478159"/>
          <a:ext cx="11588062" cy="1048452"/>
        </a:xfrm>
        <a:prstGeom prst="roundRect">
          <a:avLst>
            <a:gd name="adj" fmla="val 10000"/>
          </a:avLst>
        </a:prstGeom>
        <a:solidFill>
          <a:schemeClr val="accent4">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altLang="zh-CN" sz="4500" kern="1200" dirty="0"/>
            <a:t>Structural equation modelling</a:t>
          </a:r>
          <a:endParaRPr lang="zh-CN" altLang="en-US" sz="4500" kern="1200" dirty="0"/>
        </a:p>
      </dsp:txBody>
      <dsp:txXfrm>
        <a:off x="1957223" y="2508867"/>
        <a:ext cx="9889137" cy="987036"/>
      </dsp:txXfrm>
    </dsp:sp>
    <dsp:sp modelId="{B7F10644-4113-F748-B2AE-2348CD79573F}">
      <dsp:nvSpPr>
        <dsp:cNvPr id="0" name=""/>
        <dsp:cNvSpPr/>
      </dsp:nvSpPr>
      <dsp:spPr>
        <a:xfrm>
          <a:off x="2897015" y="3717238"/>
          <a:ext cx="11588062" cy="1048452"/>
        </a:xfrm>
        <a:prstGeom prst="roundRect">
          <a:avLst>
            <a:gd name="adj" fmla="val 10000"/>
          </a:avLst>
        </a:prstGeom>
        <a:solidFill>
          <a:schemeClr val="accent4">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altLang="zh-CN" sz="4500" kern="1200" dirty="0"/>
            <a:t>Simulation model</a:t>
          </a:r>
          <a:endParaRPr lang="zh-CN" altLang="en-US" sz="4500" kern="1200" dirty="0"/>
        </a:p>
      </dsp:txBody>
      <dsp:txXfrm>
        <a:off x="2927723" y="3747946"/>
        <a:ext cx="9874652" cy="987036"/>
      </dsp:txXfrm>
    </dsp:sp>
    <dsp:sp modelId="{6576E09F-FE32-EF4A-9288-71DF3006E632}">
      <dsp:nvSpPr>
        <dsp:cNvPr id="0" name=""/>
        <dsp:cNvSpPr/>
      </dsp:nvSpPr>
      <dsp:spPr>
        <a:xfrm>
          <a:off x="10906568" y="803018"/>
          <a:ext cx="681493" cy="681493"/>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zh-CN" altLang="en-US" sz="3100" kern="1200"/>
        </a:p>
      </dsp:txBody>
      <dsp:txXfrm>
        <a:off x="11059904" y="803018"/>
        <a:ext cx="374821" cy="512823"/>
      </dsp:txXfrm>
    </dsp:sp>
    <dsp:sp modelId="{639FEF28-5CCE-2C45-B52D-D570697DD5F8}">
      <dsp:nvSpPr>
        <dsp:cNvPr id="0" name=""/>
        <dsp:cNvSpPr/>
      </dsp:nvSpPr>
      <dsp:spPr>
        <a:xfrm>
          <a:off x="11877068" y="2042098"/>
          <a:ext cx="681493" cy="681493"/>
        </a:xfrm>
        <a:prstGeom prst="downArrow">
          <a:avLst>
            <a:gd name="adj1" fmla="val 55000"/>
            <a:gd name="adj2" fmla="val 45000"/>
          </a:avLst>
        </a:prstGeom>
        <a:solidFill>
          <a:schemeClr val="accent4">
            <a:alpha val="90000"/>
            <a:tint val="40000"/>
            <a:hueOff val="0"/>
            <a:satOff val="0"/>
            <a:lumOff val="0"/>
            <a:alphaOff val="-2000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zh-CN" altLang="en-US" sz="3100" kern="1200"/>
        </a:p>
      </dsp:txBody>
      <dsp:txXfrm>
        <a:off x="12030404" y="2042098"/>
        <a:ext cx="374821" cy="512823"/>
      </dsp:txXfrm>
    </dsp:sp>
    <dsp:sp modelId="{E2F0058A-D30F-D546-A7FD-13FC0732657C}">
      <dsp:nvSpPr>
        <dsp:cNvPr id="0" name=""/>
        <dsp:cNvSpPr/>
      </dsp:nvSpPr>
      <dsp:spPr>
        <a:xfrm>
          <a:off x="12833083" y="3281178"/>
          <a:ext cx="681493" cy="681493"/>
        </a:xfrm>
        <a:prstGeom prst="downArrow">
          <a:avLst>
            <a:gd name="adj1" fmla="val 55000"/>
            <a:gd name="adj2" fmla="val 45000"/>
          </a:avLst>
        </a:prstGeom>
        <a:solidFill>
          <a:schemeClr val="accent4">
            <a:alpha val="90000"/>
            <a:tint val="40000"/>
            <a:hueOff val="0"/>
            <a:satOff val="0"/>
            <a:lumOff val="0"/>
            <a:alphaOff val="-4000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zh-CN" altLang="en-US" sz="3100" kern="1200"/>
        </a:p>
      </dsp:txBody>
      <dsp:txXfrm>
        <a:off x="12986419" y="3281178"/>
        <a:ext cx="374821" cy="51282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4C37EA-A827-4035-9E00-DC83C0EFBD95}" type="datetimeFigureOut">
              <a:rPr lang="en-GB" smtClean="0"/>
              <a:t>14/04/2022</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C8B7C2-9FEA-49CF-8319-D5A16F4D38AA}" type="slidenum">
              <a:rPr lang="en-GB" smtClean="0"/>
              <a:t>‹#›</a:t>
            </a:fld>
            <a:endParaRPr lang="en-GB"/>
          </a:p>
        </p:txBody>
      </p:sp>
    </p:spTree>
    <p:extLst>
      <p:ext uri="{BB962C8B-B14F-4D97-AF65-F5344CB8AC3E}">
        <p14:creationId xmlns:p14="http://schemas.microsoft.com/office/powerpoint/2010/main" val="337352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4281953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3218330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4065675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4FCCD8-1D46-4E4F-8D47-B8B3EFC17C2B}" type="datetimeFigureOut">
              <a:rPr lang="en-GB" smtClean="0"/>
              <a:t>14/04/2022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2186841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4FCCD8-1D46-4E4F-8D47-B8B3EFC17C2B}" type="datetimeFigureOut">
              <a:rPr lang="en-GB" smtClean="0"/>
              <a:t>14/04/2022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1348276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4FCCD8-1D46-4E4F-8D47-B8B3EFC17C2B}" type="datetimeFigureOut">
              <a:rPr lang="en-GB" smtClean="0"/>
              <a:t>14/04/2022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3647828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4FCCD8-1D46-4E4F-8D47-B8B3EFC17C2B}" type="datetimeFigureOut">
              <a:rPr lang="en-GB" smtClean="0"/>
              <a:t>14/04/2022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1707512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9F4FCCD8-1D46-4E4F-8D47-B8B3EFC17C2B}" type="datetimeFigureOut">
              <a:rPr lang="en-GB" smtClean="0"/>
              <a:t>14/04/2022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2764008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9F4FCCD8-1D46-4E4F-8D47-B8B3EFC17C2B}" type="datetimeFigureOut">
              <a:rPr lang="en-GB" smtClean="0"/>
              <a:t>14/04/2022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2041752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1858038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3211335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9F4FCCD8-1D46-4E4F-8D47-B8B3EFC17C2B}" type="datetimeFigureOut">
              <a:rPr lang="en-GB" smtClean="0"/>
              <a:t>14/04/2022</a:t>
            </a:fld>
            <a:endParaRPr lang="en-GB"/>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5550F366-B1F8-4ED8-89F7-4ED96E33F27D}" type="slidenum">
              <a:rPr lang="en-GB" smtClean="0"/>
              <a:t>‹#›</a:t>
            </a:fld>
            <a:endParaRPr lang="en-GB"/>
          </a:p>
        </p:txBody>
      </p:sp>
    </p:spTree>
    <p:extLst>
      <p:ext uri="{BB962C8B-B14F-4D97-AF65-F5344CB8AC3E}">
        <p14:creationId xmlns:p14="http://schemas.microsoft.com/office/powerpoint/2010/main" val="30486400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descr="卡通画&#10;&#10;低可信度描述已自动生成">
            <a:extLst>
              <a:ext uri="{FF2B5EF4-FFF2-40B4-BE49-F238E27FC236}">
                <a16:creationId xmlns:a16="http://schemas.microsoft.com/office/drawing/2014/main" id="{E5192D68-5B84-AE4E-9F83-AA1A443223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17176">
            <a:off x="14921349" y="803072"/>
            <a:ext cx="12771423" cy="2508673"/>
          </a:xfrm>
          <a:prstGeom prst="rect">
            <a:avLst/>
          </a:prstGeom>
        </p:spPr>
      </p:pic>
      <p:sp>
        <p:nvSpPr>
          <p:cNvPr id="5" name="矩形 4">
            <a:extLst>
              <a:ext uri="{FF2B5EF4-FFF2-40B4-BE49-F238E27FC236}">
                <a16:creationId xmlns:a16="http://schemas.microsoft.com/office/drawing/2014/main" id="{972DCA7F-35AA-B544-A6BC-BFB5439D8589}"/>
              </a:ext>
            </a:extLst>
          </p:cNvPr>
          <p:cNvSpPr/>
          <p:nvPr/>
        </p:nvSpPr>
        <p:spPr>
          <a:xfrm>
            <a:off x="399255" y="3577771"/>
            <a:ext cx="29476703" cy="4062651"/>
          </a:xfrm>
          <a:prstGeom prst="rect">
            <a:avLst/>
          </a:prstGeom>
        </p:spPr>
        <p:style>
          <a:lnRef idx="2">
            <a:schemeClr val="accent4"/>
          </a:lnRef>
          <a:fillRef idx="1">
            <a:schemeClr val="lt1"/>
          </a:fillRef>
          <a:effectRef idx="0">
            <a:schemeClr val="accent4"/>
          </a:effectRef>
          <a:fontRef idx="minor">
            <a:schemeClr val="dk1"/>
          </a:fontRef>
        </p:style>
        <p:txBody>
          <a:bodyPr wrap="square" lIns="91440" tIns="45720" rIns="91440" bIns="45720">
            <a:spAutoFit/>
          </a:bodyPr>
          <a:lstStyle/>
          <a:p>
            <a:pPr algn="ctr"/>
            <a:r>
              <a:rPr lang="en-US" altLang="zh-CN" sz="9600" dirty="0">
                <a:ln w="0"/>
                <a:solidFill>
                  <a:schemeClr val="tx1"/>
                </a:solidFill>
                <a:effectLst>
                  <a:outerShdw blurRad="38100" dist="19050" dir="2700000" algn="tl" rotWithShape="0">
                    <a:schemeClr val="dk1">
                      <a:alpha val="40000"/>
                    </a:schemeClr>
                  </a:outerShdw>
                </a:effectLst>
              </a:rPr>
              <a:t>ACADEMIC RESEARCH POSTER</a:t>
            </a:r>
            <a:endParaRPr lang="en-US" altLang="zh-CN" sz="5400" dirty="0">
              <a:ln w="0"/>
              <a:effectLst>
                <a:outerShdw blurRad="38100" dist="19050" dir="2700000" algn="tl" rotWithShape="0">
                  <a:schemeClr val="dk1">
                    <a:alpha val="40000"/>
                  </a:schemeClr>
                </a:outerShdw>
              </a:effectLst>
            </a:endParaRPr>
          </a:p>
          <a:p>
            <a:pPr algn="ctr"/>
            <a:r>
              <a:rPr lang="en" altLang="zh-CN" sz="5400" dirty="0">
                <a:ln w="0"/>
                <a:effectLst>
                  <a:outerShdw blurRad="38100" dist="19050" dir="2700000" algn="tl" rotWithShape="0">
                    <a:schemeClr val="dk1">
                      <a:alpha val="40000"/>
                    </a:schemeClr>
                  </a:outerShdw>
                </a:effectLst>
              </a:rPr>
              <a:t>A STUDY OF TRANSMISSION MECHANISMS AND GOVERNANCES</a:t>
            </a:r>
          </a:p>
          <a:p>
            <a:pPr algn="ctr"/>
            <a:r>
              <a:rPr lang="en" altLang="zh-CN" sz="5400" dirty="0">
                <a:ln w="0"/>
                <a:effectLst>
                  <a:outerShdw blurRad="38100" dist="19050" dir="2700000" algn="tl" rotWithShape="0">
                    <a:schemeClr val="dk1">
                      <a:alpha val="40000"/>
                    </a:schemeClr>
                  </a:outerShdw>
                </a:effectLst>
              </a:rPr>
              <a:t>OF HEALTH RELATED-MISINFORMATION ON SOCIAL MEDIA</a:t>
            </a:r>
            <a:endParaRPr lang="en-US" altLang="zh-CN" sz="5400" dirty="0">
              <a:ln w="0"/>
              <a:solidFill>
                <a:schemeClr val="tx1"/>
              </a:solidFill>
              <a:effectLst>
                <a:outerShdw blurRad="38100" dist="19050" dir="2700000" algn="tl" rotWithShape="0">
                  <a:schemeClr val="dk1">
                    <a:alpha val="40000"/>
                  </a:schemeClr>
                </a:outerShdw>
              </a:effectLst>
            </a:endParaRPr>
          </a:p>
          <a:p>
            <a:pPr algn="ctr"/>
            <a:r>
              <a:rPr lang="en-US" altLang="zh-CN" sz="5400" i="1" dirty="0" err="1">
                <a:ln w="0"/>
                <a:effectLst>
                  <a:outerShdw blurRad="38100" dist="19050" dir="2700000" algn="tl" rotWithShape="0">
                    <a:schemeClr val="dk1">
                      <a:alpha val="40000"/>
                    </a:schemeClr>
                  </a:outerShdw>
                </a:effectLst>
              </a:rPr>
              <a:t>Yitong</a:t>
            </a:r>
            <a:r>
              <a:rPr lang="en-US" altLang="zh-CN" sz="5400" i="1" dirty="0">
                <a:ln w="0"/>
                <a:effectLst>
                  <a:outerShdw blurRad="38100" dist="19050" dir="2700000" algn="tl" rotWithShape="0">
                    <a:schemeClr val="dk1">
                      <a:alpha val="40000"/>
                    </a:schemeClr>
                  </a:outerShdw>
                </a:effectLst>
              </a:rPr>
              <a:t> Liu – Doctor of Business Administration</a:t>
            </a:r>
            <a:endParaRPr lang="zh-CN" altLang="en-US" sz="5400" b="0" i="1" cap="none" spc="0" dirty="0">
              <a:ln w="0"/>
              <a:solidFill>
                <a:schemeClr val="tx1"/>
              </a:solidFill>
              <a:effectLst>
                <a:outerShdw blurRad="38100" dist="19050" dir="2700000" algn="tl" rotWithShape="0">
                  <a:schemeClr val="dk1">
                    <a:alpha val="40000"/>
                  </a:schemeClr>
                </a:outerShdw>
              </a:effectLst>
            </a:endParaRPr>
          </a:p>
        </p:txBody>
      </p:sp>
      <p:pic>
        <p:nvPicPr>
          <p:cNvPr id="7" name="图片 6" descr="文本&#10;&#10;中度可信度描述已自动生成">
            <a:extLst>
              <a:ext uri="{FF2B5EF4-FFF2-40B4-BE49-F238E27FC236}">
                <a16:creationId xmlns:a16="http://schemas.microsoft.com/office/drawing/2014/main" id="{5FC8D4CC-51D5-644E-B1E6-34A31D0CF0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9255" y="402431"/>
            <a:ext cx="8892373" cy="2978156"/>
          </a:xfrm>
          <a:prstGeom prst="rect">
            <a:avLst/>
          </a:prstGeom>
        </p:spPr>
      </p:pic>
      <p:sp>
        <p:nvSpPr>
          <p:cNvPr id="10" name="矩形 9">
            <a:extLst>
              <a:ext uri="{FF2B5EF4-FFF2-40B4-BE49-F238E27FC236}">
                <a16:creationId xmlns:a16="http://schemas.microsoft.com/office/drawing/2014/main" id="{A2F1D611-914B-0043-A92F-8F01E0E0F919}"/>
              </a:ext>
            </a:extLst>
          </p:cNvPr>
          <p:cNvSpPr/>
          <p:nvPr/>
        </p:nvSpPr>
        <p:spPr>
          <a:xfrm>
            <a:off x="399255" y="7884184"/>
            <a:ext cx="13011945" cy="9510296"/>
          </a:xfrm>
          <a:prstGeom prst="rect">
            <a:avLst/>
          </a:prstGeom>
        </p:spPr>
        <p:style>
          <a:lnRef idx="2">
            <a:schemeClr val="accent4"/>
          </a:lnRef>
          <a:fillRef idx="1">
            <a:schemeClr val="lt1"/>
          </a:fillRef>
          <a:effectRef idx="0">
            <a:schemeClr val="accent4"/>
          </a:effectRef>
          <a:fontRef idx="minor">
            <a:schemeClr val="dk1"/>
          </a:fontRef>
        </p:style>
        <p:txBody>
          <a:bodyPr wrap="square" lIns="91440" tIns="45720" rIns="91440" bIns="45720">
            <a:spAutoFit/>
          </a:bodyPr>
          <a:lstStyle/>
          <a:p>
            <a:r>
              <a:rPr lang="en-GB" altLang="zh-CN" sz="7200" dirty="0">
                <a:ln w="0"/>
                <a:effectLst>
                  <a:outerShdw blurRad="38100" dist="19050" dir="2700000" algn="tl" rotWithShape="0">
                    <a:schemeClr val="dk1">
                      <a:alpha val="40000"/>
                    </a:schemeClr>
                  </a:outerShdw>
                </a:effectLst>
              </a:rPr>
              <a:t>Preamble</a:t>
            </a:r>
          </a:p>
          <a:p>
            <a:r>
              <a:rPr lang="en-GB" altLang="zh-CN" sz="5400" dirty="0">
                <a:ln w="0"/>
                <a:effectLst>
                  <a:outerShdw blurRad="38100" dist="19050" dir="2700000" algn="tl" rotWithShape="0">
                    <a:schemeClr val="dk1">
                      <a:alpha val="40000"/>
                    </a:schemeClr>
                  </a:outerShdw>
                </a:effectLst>
              </a:rPr>
              <a:t>Some people say that injections of </a:t>
            </a:r>
            <a:r>
              <a:rPr lang="en-US" altLang="zh-CN" sz="5400" dirty="0">
                <a:ln w="0"/>
                <a:effectLst>
                  <a:outerShdw blurRad="38100" dist="19050" dir="2700000" algn="tl" rotWithShape="0">
                    <a:schemeClr val="dk1">
                      <a:alpha val="40000"/>
                    </a:schemeClr>
                  </a:outerShdw>
                </a:effectLst>
              </a:rPr>
              <a:t>disinfectants</a:t>
            </a:r>
            <a:r>
              <a:rPr lang="en-GB" altLang="zh-CN" sz="5400" dirty="0">
                <a:ln w="0"/>
                <a:effectLst>
                  <a:outerShdw blurRad="38100" dist="19050" dir="2700000" algn="tl" rotWithShape="0">
                    <a:schemeClr val="dk1">
                      <a:alpha val="40000"/>
                    </a:schemeClr>
                  </a:outerShdw>
                </a:effectLst>
              </a:rPr>
              <a:t> can combat a pandemic, so many people have tried and lost their lives. This is not alarmist talk, it is a real thing that happened.</a:t>
            </a:r>
          </a:p>
          <a:p>
            <a:r>
              <a:rPr lang="en-GB" altLang="zh-CN" sz="5400" dirty="0">
                <a:ln w="0"/>
                <a:effectLst>
                  <a:outerShdw blurRad="38100" dist="19050" dir="2700000" algn="tl" rotWithShape="0">
                    <a:schemeClr val="dk1">
                      <a:alpha val="40000"/>
                    </a:schemeClr>
                  </a:outerShdw>
                </a:effectLst>
              </a:rPr>
              <a:t>Since COVID-19, the world has been fighting against health misinformation, as WHO Director-General Tedros Adhanom said that “we are not simply battling with a pandemic, we are fighting an ‘</a:t>
            </a:r>
            <a:r>
              <a:rPr lang="en-GB" altLang="zh-CN" sz="5400" dirty="0" err="1">
                <a:ln w="0"/>
                <a:effectLst>
                  <a:outerShdw blurRad="38100" dist="19050" dir="2700000" algn="tl" rotWithShape="0">
                    <a:schemeClr val="dk1">
                      <a:alpha val="40000"/>
                    </a:schemeClr>
                  </a:outerShdw>
                </a:effectLst>
              </a:rPr>
              <a:t>infodemic</a:t>
            </a:r>
            <a:r>
              <a:rPr lang="en-GB" altLang="zh-CN" sz="5400" dirty="0">
                <a:ln w="0"/>
                <a:effectLst>
                  <a:outerShdw blurRad="38100" dist="19050" dir="2700000" algn="tl" rotWithShape="0">
                    <a:schemeClr val="dk1">
                      <a:alpha val="40000"/>
                    </a:schemeClr>
                  </a:outerShdw>
                </a:effectLst>
              </a:rPr>
              <a:t>’.”</a:t>
            </a:r>
            <a:endParaRPr lang="en-GB" altLang="zh-CN" sz="5400" b="0" cap="none" spc="0" dirty="0">
              <a:ln w="0"/>
              <a:solidFill>
                <a:schemeClr val="tx1"/>
              </a:solidFill>
              <a:effectLst>
                <a:outerShdw blurRad="38100" dist="19050" dir="2700000" algn="tl" rotWithShape="0">
                  <a:schemeClr val="dk1">
                    <a:alpha val="40000"/>
                  </a:schemeClr>
                </a:outerShdw>
              </a:effectLst>
            </a:endParaRPr>
          </a:p>
        </p:txBody>
      </p:sp>
      <p:pic>
        <p:nvPicPr>
          <p:cNvPr id="12" name="图片 11" descr="电视萤幕画面&#10;&#10;中度可信度描述已自动生成">
            <a:extLst>
              <a:ext uri="{FF2B5EF4-FFF2-40B4-BE49-F238E27FC236}">
                <a16:creationId xmlns:a16="http://schemas.microsoft.com/office/drawing/2014/main" id="{18582C85-400C-564A-A9DD-0F6959735D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460" y="17942584"/>
            <a:ext cx="12637533" cy="7898458"/>
          </a:xfrm>
          <a:prstGeom prst="rect">
            <a:avLst/>
          </a:prstGeom>
          <a:ln w="228600" cap="sq" cmpd="thickThin">
            <a:solidFill>
              <a:srgbClr val="000000"/>
            </a:solidFill>
            <a:prstDash val="solid"/>
            <a:miter lim="800000"/>
          </a:ln>
          <a:effectLst>
            <a:innerShdw blurRad="76200">
              <a:srgbClr val="000000"/>
            </a:innerShdw>
          </a:effectLst>
        </p:spPr>
      </p:pic>
      <p:sp>
        <p:nvSpPr>
          <p:cNvPr id="13" name="矩形 12">
            <a:extLst>
              <a:ext uri="{FF2B5EF4-FFF2-40B4-BE49-F238E27FC236}">
                <a16:creationId xmlns:a16="http://schemas.microsoft.com/office/drawing/2014/main" id="{600566F0-8908-F64F-9F64-F77CB872A259}"/>
              </a:ext>
            </a:extLst>
          </p:cNvPr>
          <p:cNvSpPr/>
          <p:nvPr/>
        </p:nvSpPr>
        <p:spPr>
          <a:xfrm>
            <a:off x="348455" y="26375384"/>
            <a:ext cx="13215145" cy="8679299"/>
          </a:xfrm>
          <a:prstGeom prst="rect">
            <a:avLst/>
          </a:prstGeom>
        </p:spPr>
        <p:style>
          <a:lnRef idx="2">
            <a:schemeClr val="accent4"/>
          </a:lnRef>
          <a:fillRef idx="1">
            <a:schemeClr val="lt1"/>
          </a:fillRef>
          <a:effectRef idx="0">
            <a:schemeClr val="accent4"/>
          </a:effectRef>
          <a:fontRef idx="minor">
            <a:schemeClr val="dk1"/>
          </a:fontRef>
        </p:style>
        <p:txBody>
          <a:bodyPr wrap="square" lIns="91440" tIns="45720" rIns="91440" bIns="45720">
            <a:spAutoFit/>
          </a:bodyPr>
          <a:lstStyle/>
          <a:p>
            <a:r>
              <a:rPr lang="en-GB" altLang="zh-CN" sz="7200" dirty="0">
                <a:ln w="0"/>
                <a:effectLst>
                  <a:outerShdw blurRad="38100" dist="19050" dir="2700000" algn="tl" rotWithShape="0">
                    <a:schemeClr val="dk1">
                      <a:alpha val="40000"/>
                    </a:schemeClr>
                  </a:outerShdw>
                </a:effectLst>
              </a:rPr>
              <a:t>Introduction</a:t>
            </a:r>
          </a:p>
          <a:p>
            <a:r>
              <a:rPr lang="en-GB" altLang="zh-CN" sz="5400" dirty="0">
                <a:ln w="0"/>
                <a:effectLst>
                  <a:outerShdw blurRad="38100" dist="19050" dir="2700000" algn="tl" rotWithShape="0">
                    <a:schemeClr val="dk1">
                      <a:alpha val="40000"/>
                    </a:schemeClr>
                  </a:outerShdw>
                </a:effectLst>
              </a:rPr>
              <a:t>People are overwhelmed with both true and false information and the information that is neither true nor false spreads through social media much faster than a virus. It is difficult to find credible sources and reliable guidance when people need it, showing how important it is to tackle rumours and misinformation about health and provide the general public with trustworthy information.</a:t>
            </a:r>
            <a:endParaRPr lang="en-GB" altLang="zh-CN" sz="5400" b="0" cap="none" spc="0" dirty="0">
              <a:ln w="0"/>
              <a:solidFill>
                <a:schemeClr val="tx1"/>
              </a:solidFill>
              <a:effectLst>
                <a:outerShdw blurRad="38100" dist="19050" dir="2700000" algn="tl" rotWithShape="0">
                  <a:schemeClr val="dk1">
                    <a:alpha val="40000"/>
                  </a:schemeClr>
                </a:outerShdw>
              </a:effectLst>
            </a:endParaRPr>
          </a:p>
        </p:txBody>
      </p:sp>
      <p:sp>
        <p:nvSpPr>
          <p:cNvPr id="14" name="矩形 13">
            <a:extLst>
              <a:ext uri="{FF2B5EF4-FFF2-40B4-BE49-F238E27FC236}">
                <a16:creationId xmlns:a16="http://schemas.microsoft.com/office/drawing/2014/main" id="{566F4CC5-9E79-E74B-BC1B-F381AAE8B4A6}"/>
              </a:ext>
            </a:extLst>
          </p:cNvPr>
          <p:cNvSpPr/>
          <p:nvPr/>
        </p:nvSpPr>
        <p:spPr>
          <a:xfrm>
            <a:off x="348455" y="35450387"/>
            <a:ext cx="13215145" cy="7017306"/>
          </a:xfrm>
          <a:prstGeom prst="rect">
            <a:avLst/>
          </a:prstGeom>
        </p:spPr>
        <p:style>
          <a:lnRef idx="2">
            <a:schemeClr val="accent4"/>
          </a:lnRef>
          <a:fillRef idx="1">
            <a:schemeClr val="lt1"/>
          </a:fillRef>
          <a:effectRef idx="0">
            <a:schemeClr val="accent4"/>
          </a:effectRef>
          <a:fontRef idx="minor">
            <a:schemeClr val="dk1"/>
          </a:fontRef>
        </p:style>
        <p:txBody>
          <a:bodyPr wrap="square" lIns="91440" tIns="45720" rIns="91440" bIns="45720">
            <a:spAutoFit/>
          </a:bodyPr>
          <a:lstStyle/>
          <a:p>
            <a:r>
              <a:rPr lang="en-GB" altLang="zh-CN" sz="7200" dirty="0">
                <a:ln w="0"/>
                <a:effectLst>
                  <a:outerShdw blurRad="38100" dist="19050" dir="2700000" algn="tl" rotWithShape="0">
                    <a:schemeClr val="dk1">
                      <a:alpha val="40000"/>
                    </a:schemeClr>
                  </a:outerShdw>
                </a:effectLst>
              </a:rPr>
              <a:t>Research</a:t>
            </a:r>
            <a:r>
              <a:rPr lang="zh-CN" altLang="en-US" sz="7200" dirty="0">
                <a:ln w="0"/>
                <a:effectLst>
                  <a:outerShdw blurRad="38100" dist="19050" dir="2700000" algn="tl" rotWithShape="0">
                    <a:schemeClr val="dk1">
                      <a:alpha val="40000"/>
                    </a:schemeClr>
                  </a:outerShdw>
                </a:effectLst>
              </a:rPr>
              <a:t> </a:t>
            </a:r>
            <a:r>
              <a:rPr lang="en-US" altLang="zh-CN" sz="7200" dirty="0">
                <a:ln w="0"/>
                <a:effectLst>
                  <a:outerShdw blurRad="38100" dist="19050" dir="2700000" algn="tl" rotWithShape="0">
                    <a:schemeClr val="dk1">
                      <a:alpha val="40000"/>
                    </a:schemeClr>
                  </a:outerShdw>
                </a:effectLst>
              </a:rPr>
              <a:t>aim</a:t>
            </a:r>
            <a:r>
              <a:rPr lang="zh-CN" altLang="en-US" sz="7200" dirty="0">
                <a:ln w="0"/>
                <a:effectLst>
                  <a:outerShdw blurRad="38100" dist="19050" dir="2700000" algn="tl" rotWithShape="0">
                    <a:schemeClr val="dk1">
                      <a:alpha val="40000"/>
                    </a:schemeClr>
                  </a:outerShdw>
                </a:effectLst>
              </a:rPr>
              <a:t> </a:t>
            </a:r>
            <a:r>
              <a:rPr lang="en-US" altLang="zh-CN" sz="7200" dirty="0">
                <a:ln w="0"/>
                <a:effectLst>
                  <a:outerShdw blurRad="38100" dist="19050" dir="2700000" algn="tl" rotWithShape="0">
                    <a:schemeClr val="dk1">
                      <a:alpha val="40000"/>
                    </a:schemeClr>
                  </a:outerShdw>
                </a:effectLst>
              </a:rPr>
              <a:t>and</a:t>
            </a:r>
            <a:r>
              <a:rPr lang="zh-CN" altLang="en-US" sz="7200" dirty="0">
                <a:ln w="0"/>
                <a:effectLst>
                  <a:outerShdw blurRad="38100" dist="19050" dir="2700000" algn="tl" rotWithShape="0">
                    <a:schemeClr val="dk1">
                      <a:alpha val="40000"/>
                    </a:schemeClr>
                  </a:outerShdw>
                </a:effectLst>
              </a:rPr>
              <a:t> </a:t>
            </a:r>
            <a:r>
              <a:rPr lang="en-US" altLang="zh-CN" sz="7200" dirty="0">
                <a:ln w="0"/>
                <a:effectLst>
                  <a:outerShdw blurRad="38100" dist="19050" dir="2700000" algn="tl" rotWithShape="0">
                    <a:schemeClr val="dk1">
                      <a:alpha val="40000"/>
                    </a:schemeClr>
                  </a:outerShdw>
                </a:effectLst>
              </a:rPr>
              <a:t>objectives</a:t>
            </a:r>
            <a:endParaRPr lang="en-GB" altLang="zh-CN" sz="7200" dirty="0">
              <a:ln w="0"/>
              <a:effectLst>
                <a:outerShdw blurRad="38100" dist="19050" dir="2700000" algn="tl" rotWithShape="0">
                  <a:schemeClr val="dk1">
                    <a:alpha val="40000"/>
                  </a:schemeClr>
                </a:outerShdw>
              </a:effectLst>
            </a:endParaRPr>
          </a:p>
          <a:p>
            <a:r>
              <a:rPr lang="en-GB" altLang="zh-CN" sz="5400" dirty="0">
                <a:ln w="0"/>
                <a:effectLst>
                  <a:outerShdw blurRad="38100" dist="19050" dir="2700000" algn="tl" rotWithShape="0">
                    <a:schemeClr val="dk1">
                      <a:alpha val="40000"/>
                    </a:schemeClr>
                  </a:outerShdw>
                </a:effectLst>
              </a:rPr>
              <a:t>1. </a:t>
            </a:r>
            <a:r>
              <a:rPr lang="en-GB" altLang="zh-CN" sz="5400" b="1" dirty="0">
                <a:ln w="0"/>
                <a:effectLst>
                  <a:outerShdw blurRad="38100" dist="19050" dir="2700000" algn="tl" rotWithShape="0">
                    <a:schemeClr val="dk1">
                      <a:alpha val="40000"/>
                    </a:schemeClr>
                  </a:outerShdw>
                </a:effectLst>
              </a:rPr>
              <a:t>Investigate</a:t>
            </a:r>
            <a:r>
              <a:rPr lang="en-GB" altLang="zh-CN" sz="5400" dirty="0">
                <a:ln w="0"/>
                <a:effectLst>
                  <a:outerShdw blurRad="38100" dist="19050" dir="2700000" algn="tl" rotWithShape="0">
                    <a:schemeClr val="dk1">
                      <a:alpha val="40000"/>
                    </a:schemeClr>
                  </a:outerShdw>
                </a:effectLst>
              </a:rPr>
              <a:t> the transmission mechanisms of health misinformation on social media.</a:t>
            </a:r>
          </a:p>
          <a:p>
            <a:r>
              <a:rPr lang="en-GB" altLang="zh-CN" sz="5400" dirty="0">
                <a:ln w="0"/>
                <a:effectLst>
                  <a:outerShdw blurRad="38100" dist="19050" dir="2700000" algn="tl" rotWithShape="0">
                    <a:schemeClr val="dk1">
                      <a:alpha val="40000"/>
                    </a:schemeClr>
                  </a:outerShdw>
                </a:effectLst>
              </a:rPr>
              <a:t>2. </a:t>
            </a:r>
            <a:r>
              <a:rPr lang="en-GB" altLang="zh-CN" sz="5400" b="1" dirty="0">
                <a:ln w="0"/>
                <a:effectLst>
                  <a:outerShdw blurRad="38100" dist="19050" dir="2700000" algn="tl" rotWithShape="0">
                    <a:schemeClr val="dk1">
                      <a:alpha val="40000"/>
                    </a:schemeClr>
                  </a:outerShdw>
                </a:effectLst>
              </a:rPr>
              <a:t>Construct</a:t>
            </a:r>
            <a:r>
              <a:rPr lang="en-GB" altLang="zh-CN" sz="5400" dirty="0">
                <a:ln w="0"/>
                <a:effectLst>
                  <a:outerShdw blurRad="38100" dist="19050" dir="2700000" algn="tl" rotWithShape="0">
                    <a:schemeClr val="dk1">
                      <a:alpha val="40000"/>
                    </a:schemeClr>
                  </a:outerShdw>
                </a:effectLst>
              </a:rPr>
              <a:t> and </a:t>
            </a:r>
            <a:r>
              <a:rPr lang="en-GB" altLang="zh-CN" sz="5400" b="1" dirty="0">
                <a:ln w="0"/>
                <a:effectLst>
                  <a:outerShdw blurRad="38100" dist="19050" dir="2700000" algn="tl" rotWithShape="0">
                    <a:schemeClr val="dk1">
                      <a:alpha val="40000"/>
                    </a:schemeClr>
                  </a:outerShdw>
                </a:effectLst>
              </a:rPr>
              <a:t>examine</a:t>
            </a:r>
            <a:r>
              <a:rPr lang="en-GB" altLang="zh-CN" sz="5400" dirty="0">
                <a:ln w="0"/>
                <a:effectLst>
                  <a:outerShdw blurRad="38100" dist="19050" dir="2700000" algn="tl" rotWithShape="0">
                    <a:schemeClr val="dk1">
                      <a:alpha val="40000"/>
                    </a:schemeClr>
                  </a:outerShdw>
                </a:effectLst>
              </a:rPr>
              <a:t> a transmission model of social media.</a:t>
            </a:r>
          </a:p>
          <a:p>
            <a:r>
              <a:rPr lang="en-GB" altLang="zh-CN" sz="5400" dirty="0">
                <a:ln w="0"/>
                <a:effectLst>
                  <a:outerShdw blurRad="38100" dist="19050" dir="2700000" algn="tl" rotWithShape="0">
                    <a:schemeClr val="dk1">
                      <a:alpha val="40000"/>
                    </a:schemeClr>
                  </a:outerShdw>
                </a:effectLst>
              </a:rPr>
              <a:t>3. </a:t>
            </a:r>
            <a:r>
              <a:rPr lang="en-GB" altLang="zh-CN" sz="5400" b="1" dirty="0">
                <a:ln w="0"/>
                <a:effectLst>
                  <a:outerShdw blurRad="38100" dist="19050" dir="2700000" algn="tl" rotWithShape="0">
                    <a:schemeClr val="dk1">
                      <a:alpha val="40000"/>
                    </a:schemeClr>
                  </a:outerShdw>
                </a:effectLst>
              </a:rPr>
              <a:t>Propose</a:t>
            </a:r>
            <a:r>
              <a:rPr lang="en-GB" altLang="zh-CN" sz="5400" dirty="0">
                <a:ln w="0"/>
                <a:effectLst>
                  <a:outerShdw blurRad="38100" dist="19050" dir="2700000" algn="tl" rotWithShape="0">
                    <a:schemeClr val="dk1">
                      <a:alpha val="40000"/>
                    </a:schemeClr>
                  </a:outerShdw>
                </a:effectLst>
              </a:rPr>
              <a:t> strategies and governance recommendations for the management of health misinformation on social media.</a:t>
            </a:r>
            <a:endParaRPr lang="en-GB" altLang="zh-CN" sz="5400" b="0" cap="none" spc="0" dirty="0">
              <a:ln w="0"/>
              <a:solidFill>
                <a:schemeClr val="tx1"/>
              </a:solidFill>
              <a:effectLst>
                <a:outerShdw blurRad="38100" dist="19050" dir="2700000" algn="tl" rotWithShape="0">
                  <a:schemeClr val="dk1">
                    <a:alpha val="40000"/>
                  </a:schemeClr>
                </a:outerShdw>
              </a:effectLst>
            </a:endParaRPr>
          </a:p>
        </p:txBody>
      </p:sp>
      <p:sp>
        <p:nvSpPr>
          <p:cNvPr id="15" name="矩形 14">
            <a:extLst>
              <a:ext uri="{FF2B5EF4-FFF2-40B4-BE49-F238E27FC236}">
                <a16:creationId xmlns:a16="http://schemas.microsoft.com/office/drawing/2014/main" id="{B591C906-028D-2C40-B17A-FCA4AAA21352}"/>
              </a:ext>
            </a:extLst>
          </p:cNvPr>
          <p:cNvSpPr/>
          <p:nvPr/>
        </p:nvSpPr>
        <p:spPr>
          <a:xfrm>
            <a:off x="13919201" y="7934984"/>
            <a:ext cx="15937946" cy="20313253"/>
          </a:xfrm>
          <a:prstGeom prst="rect">
            <a:avLst/>
          </a:prstGeom>
        </p:spPr>
        <p:style>
          <a:lnRef idx="2">
            <a:schemeClr val="accent4"/>
          </a:lnRef>
          <a:fillRef idx="1">
            <a:schemeClr val="lt1"/>
          </a:fillRef>
          <a:effectRef idx="0">
            <a:schemeClr val="accent4"/>
          </a:effectRef>
          <a:fontRef idx="minor">
            <a:schemeClr val="dk1"/>
          </a:fontRef>
        </p:style>
        <p:txBody>
          <a:bodyPr wrap="square" lIns="91440" tIns="45720" rIns="91440" bIns="45720">
            <a:spAutoFit/>
          </a:bodyPr>
          <a:lstStyle/>
          <a:p>
            <a:r>
              <a:rPr lang="en-GB" altLang="zh-CN" sz="7200" dirty="0">
                <a:ln w="0"/>
                <a:effectLst>
                  <a:outerShdw blurRad="38100" dist="19050" dir="2700000" algn="tl" rotWithShape="0">
                    <a:schemeClr val="dk1">
                      <a:alpha val="40000"/>
                    </a:schemeClr>
                  </a:outerShdw>
                </a:effectLst>
              </a:rPr>
              <a:t>Literature</a:t>
            </a:r>
            <a:r>
              <a:rPr lang="zh-CN" altLang="en-US" sz="7200" dirty="0">
                <a:ln w="0"/>
                <a:effectLst>
                  <a:outerShdw blurRad="38100" dist="19050" dir="2700000" algn="tl" rotWithShape="0">
                    <a:schemeClr val="dk1">
                      <a:alpha val="40000"/>
                    </a:schemeClr>
                  </a:outerShdw>
                </a:effectLst>
              </a:rPr>
              <a:t> </a:t>
            </a:r>
            <a:r>
              <a:rPr lang="en-US" altLang="zh-CN" sz="7200" dirty="0">
                <a:ln w="0"/>
                <a:effectLst>
                  <a:outerShdw blurRad="38100" dist="19050" dir="2700000" algn="tl" rotWithShape="0">
                    <a:schemeClr val="dk1">
                      <a:alpha val="40000"/>
                    </a:schemeClr>
                  </a:outerShdw>
                </a:effectLst>
              </a:rPr>
              <a:t>review</a:t>
            </a:r>
          </a:p>
          <a:p>
            <a:r>
              <a:rPr lang="en-GB" altLang="zh-CN" sz="5400" dirty="0">
                <a:ln w="0"/>
                <a:solidFill>
                  <a:schemeClr val="tx1"/>
                </a:solidFill>
                <a:effectLst>
                  <a:outerShdw blurRad="38100" dist="19050" dir="2700000" algn="tl" rotWithShape="0">
                    <a:schemeClr val="dk1">
                      <a:alpha val="40000"/>
                    </a:schemeClr>
                  </a:outerShdw>
                </a:effectLst>
              </a:rPr>
              <a:t>The literature on health-related misinformation and social media covers different disciplines, including communication, epidemiology, medical internet, psychology and computational science.</a:t>
            </a:r>
          </a:p>
          <a:p>
            <a:r>
              <a:rPr lang="en-GB" altLang="zh-CN" sz="5400" dirty="0">
                <a:ln w="0"/>
                <a:solidFill>
                  <a:schemeClr val="tx1"/>
                </a:solidFill>
                <a:effectLst>
                  <a:outerShdw blurRad="38100" dist="19050" dir="2700000" algn="tl" rotWithShape="0">
                    <a:schemeClr val="dk1">
                      <a:alpha val="40000"/>
                    </a:schemeClr>
                  </a:outerShdw>
                </a:effectLst>
              </a:rPr>
              <a:t>1. Classification of fake health information: The main categories are infectious diseases, chronic diseases, medicine, healthcare, food safety, diet and weight loss.</a:t>
            </a:r>
          </a:p>
          <a:p>
            <a:r>
              <a:rPr lang="en-GB" altLang="zh-CN" sz="5400" dirty="0">
                <a:ln w="0"/>
                <a:solidFill>
                  <a:schemeClr val="tx1"/>
                </a:solidFill>
                <a:effectLst>
                  <a:outerShdw blurRad="38100" dist="19050" dir="2700000" algn="tl" rotWithShape="0">
                    <a:schemeClr val="dk1">
                      <a:alpha val="40000"/>
                    </a:schemeClr>
                  </a:outerShdw>
                </a:effectLst>
              </a:rPr>
              <a:t>2. Dissemination of fake health information in social media: Research and policy formulation on information disorder can be based on three aspects - the information itself, the information distributor and the information receiver.</a:t>
            </a:r>
          </a:p>
          <a:p>
            <a:r>
              <a:rPr lang="en-GB" altLang="zh-CN" sz="5400" dirty="0">
                <a:ln w="0"/>
                <a:solidFill>
                  <a:schemeClr val="tx1"/>
                </a:solidFill>
                <a:effectLst>
                  <a:outerShdw blurRad="38100" dist="19050" dir="2700000" algn="tl" rotWithShape="0">
                    <a:schemeClr val="dk1">
                      <a:alpha val="40000"/>
                    </a:schemeClr>
                  </a:outerShdw>
                </a:effectLst>
              </a:rPr>
              <a:t>3. Current status of research on the governance of fake health information: The first approach (beforehand) is to allow the public to receive true information before being exposed to the false information, or to be warned about the potentially misleading nature of the false information when they are about to be exposed to it. The second approach (halfway) is to apply technologies such as artificial intelligence to identify and stop the spread of disinformation wherever possible. The third way (afterwards) is to explain and correct it.</a:t>
            </a:r>
          </a:p>
          <a:p>
            <a:endParaRPr lang="en-GB" altLang="zh-CN" sz="5400" dirty="0">
              <a:ln w="0"/>
              <a:solidFill>
                <a:schemeClr val="tx1"/>
              </a:solidFill>
              <a:effectLst>
                <a:outerShdw blurRad="38100" dist="19050" dir="2700000" algn="tl" rotWithShape="0">
                  <a:schemeClr val="dk1">
                    <a:alpha val="40000"/>
                  </a:schemeClr>
                </a:outerShdw>
              </a:effectLst>
            </a:endParaRPr>
          </a:p>
        </p:txBody>
      </p:sp>
      <p:sp>
        <p:nvSpPr>
          <p:cNvPr id="16" name="矩形 15">
            <a:extLst>
              <a:ext uri="{FF2B5EF4-FFF2-40B4-BE49-F238E27FC236}">
                <a16:creationId xmlns:a16="http://schemas.microsoft.com/office/drawing/2014/main" id="{87AE3E18-EBEB-7A44-9E60-CE7E393566B6}"/>
              </a:ext>
            </a:extLst>
          </p:cNvPr>
          <p:cNvSpPr/>
          <p:nvPr/>
        </p:nvSpPr>
        <p:spPr>
          <a:xfrm>
            <a:off x="13912055" y="28559784"/>
            <a:ext cx="15937946" cy="13942278"/>
          </a:xfrm>
          <a:prstGeom prst="rect">
            <a:avLst/>
          </a:prstGeom>
        </p:spPr>
        <p:style>
          <a:lnRef idx="2">
            <a:schemeClr val="accent4"/>
          </a:lnRef>
          <a:fillRef idx="1">
            <a:schemeClr val="lt1"/>
          </a:fillRef>
          <a:effectRef idx="0">
            <a:schemeClr val="accent4"/>
          </a:effectRef>
          <a:fontRef idx="minor">
            <a:schemeClr val="dk1"/>
          </a:fontRef>
        </p:style>
        <p:txBody>
          <a:bodyPr wrap="square" lIns="91440" tIns="45720" rIns="91440" bIns="45720">
            <a:spAutoFit/>
          </a:bodyPr>
          <a:lstStyle/>
          <a:p>
            <a:r>
              <a:rPr lang="en-GB" altLang="zh-CN" sz="7200" dirty="0">
                <a:ln w="0"/>
                <a:effectLst>
                  <a:outerShdw blurRad="38100" dist="19050" dir="2700000" algn="tl" rotWithShape="0">
                    <a:schemeClr val="dk1">
                      <a:alpha val="40000"/>
                    </a:schemeClr>
                  </a:outerShdw>
                </a:effectLst>
              </a:rPr>
              <a:t>Methodology</a:t>
            </a:r>
          </a:p>
          <a:p>
            <a:endParaRPr lang="en-GB" altLang="zh-CN" sz="7200" dirty="0">
              <a:ln w="0"/>
              <a:effectLst>
                <a:outerShdw blurRad="38100" dist="19050" dir="2700000" algn="tl" rotWithShape="0">
                  <a:schemeClr val="dk1">
                    <a:alpha val="40000"/>
                  </a:schemeClr>
                </a:outerShdw>
              </a:effectLst>
            </a:endParaRPr>
          </a:p>
          <a:p>
            <a:endParaRPr lang="en-US" altLang="zh-CN" sz="5400" b="0" cap="none" spc="0" dirty="0">
              <a:ln w="0"/>
              <a:solidFill>
                <a:schemeClr val="tx1"/>
              </a:solidFill>
              <a:effectLst>
                <a:outerShdw blurRad="38100" dist="19050" dir="2700000" algn="tl" rotWithShape="0">
                  <a:schemeClr val="dk1">
                    <a:alpha val="40000"/>
                  </a:schemeClr>
                </a:outerShdw>
              </a:effectLst>
            </a:endParaRPr>
          </a:p>
          <a:p>
            <a:endParaRPr lang="en-US" altLang="zh-CN" sz="5400" dirty="0">
              <a:ln w="0"/>
              <a:solidFill>
                <a:schemeClr val="tx1"/>
              </a:solidFill>
              <a:effectLst>
                <a:outerShdw blurRad="38100" dist="19050" dir="2700000" algn="tl" rotWithShape="0">
                  <a:schemeClr val="dk1">
                    <a:alpha val="40000"/>
                  </a:schemeClr>
                </a:outerShdw>
              </a:effectLst>
            </a:endParaRPr>
          </a:p>
          <a:p>
            <a:endParaRPr lang="en-US" altLang="zh-CN" sz="5400" b="0" cap="none" spc="0" dirty="0">
              <a:ln w="0"/>
              <a:solidFill>
                <a:schemeClr val="tx1"/>
              </a:solidFill>
              <a:effectLst>
                <a:outerShdw blurRad="38100" dist="19050" dir="2700000" algn="tl" rotWithShape="0">
                  <a:schemeClr val="dk1">
                    <a:alpha val="40000"/>
                  </a:schemeClr>
                </a:outerShdw>
              </a:effectLst>
            </a:endParaRPr>
          </a:p>
          <a:p>
            <a:endParaRPr lang="en-US" altLang="zh-CN" sz="5400" dirty="0">
              <a:ln w="0"/>
              <a:solidFill>
                <a:schemeClr val="tx1"/>
              </a:solidFill>
              <a:effectLst>
                <a:outerShdw blurRad="38100" dist="19050" dir="2700000" algn="tl" rotWithShape="0">
                  <a:schemeClr val="dk1">
                    <a:alpha val="40000"/>
                  </a:schemeClr>
                </a:outerShdw>
              </a:effectLst>
            </a:endParaRPr>
          </a:p>
          <a:p>
            <a:endParaRPr lang="en-US" altLang="zh-CN" sz="5400" b="0" cap="none" spc="0" dirty="0">
              <a:ln w="0"/>
              <a:solidFill>
                <a:schemeClr val="tx1"/>
              </a:solidFill>
              <a:effectLst>
                <a:outerShdw blurRad="38100" dist="19050" dir="2700000" algn="tl" rotWithShape="0">
                  <a:schemeClr val="dk1">
                    <a:alpha val="40000"/>
                  </a:schemeClr>
                </a:outerShdw>
              </a:effectLst>
            </a:endParaRPr>
          </a:p>
          <a:p>
            <a:r>
              <a:rPr lang="en-US" altLang="zh-CN" sz="5400" b="0" cap="none" spc="0" dirty="0">
                <a:ln w="0"/>
                <a:solidFill>
                  <a:schemeClr val="tx1"/>
                </a:solidFill>
                <a:effectLst>
                  <a:outerShdw blurRad="38100" dist="19050" dir="2700000" algn="tl" rotWithShape="0">
                    <a:schemeClr val="dk1">
                      <a:alpha val="40000"/>
                    </a:schemeClr>
                  </a:outerShdw>
                </a:effectLst>
              </a:rPr>
              <a:t>1.</a:t>
            </a:r>
            <a:r>
              <a:rPr lang="zh-CN" altLang="en-US" sz="5400" b="0" cap="none" spc="0" dirty="0">
                <a:ln w="0"/>
                <a:solidFill>
                  <a:schemeClr val="tx1"/>
                </a:solidFill>
                <a:effectLst>
                  <a:outerShdw blurRad="38100" dist="19050" dir="2700000" algn="tl" rotWithShape="0">
                    <a:schemeClr val="dk1">
                      <a:alpha val="40000"/>
                    </a:schemeClr>
                  </a:outerShdw>
                </a:effectLst>
              </a:rPr>
              <a:t> </a:t>
            </a:r>
            <a:r>
              <a:rPr lang="en" altLang="zh-CN" sz="5400" dirty="0">
                <a:ln w="0"/>
                <a:solidFill>
                  <a:schemeClr val="tx1"/>
                </a:solidFill>
                <a:effectLst>
                  <a:outerShdw blurRad="38100" dist="19050" dir="2700000" algn="tl" rotWithShape="0">
                    <a:schemeClr val="dk1">
                      <a:alpha val="40000"/>
                    </a:schemeClr>
                  </a:outerShdw>
                </a:effectLst>
              </a:rPr>
              <a:t>Preliminary data collection was done using both quantitative and qualitative approaches, allowing the researcher to avoid the limitations of each method while exploiting the benefits of both at the same time. This study will be driven by the pragmatism paradigm and will apply mixed methods.</a:t>
            </a:r>
            <a:endParaRPr lang="en-US" altLang="zh-CN" sz="5400" b="0" cap="none" spc="0" dirty="0">
              <a:ln w="0"/>
              <a:solidFill>
                <a:schemeClr val="tx1"/>
              </a:solidFill>
              <a:effectLst>
                <a:outerShdw blurRad="38100" dist="19050" dir="2700000" algn="tl" rotWithShape="0">
                  <a:schemeClr val="dk1">
                    <a:alpha val="40000"/>
                  </a:schemeClr>
                </a:outerShdw>
              </a:effectLst>
            </a:endParaRPr>
          </a:p>
          <a:p>
            <a:r>
              <a:rPr lang="en-US" altLang="zh-CN" sz="5400" dirty="0">
                <a:ln w="0"/>
                <a:solidFill>
                  <a:schemeClr val="tx1"/>
                </a:solidFill>
                <a:effectLst>
                  <a:outerShdw blurRad="38100" dist="19050" dir="2700000" algn="tl" rotWithShape="0">
                    <a:schemeClr val="dk1">
                      <a:alpha val="40000"/>
                    </a:schemeClr>
                  </a:outerShdw>
                </a:effectLst>
              </a:rPr>
              <a:t>2.</a:t>
            </a:r>
            <a:r>
              <a:rPr lang="zh-CN" altLang="en-US" sz="5400" dirty="0">
                <a:ln w="0"/>
                <a:solidFill>
                  <a:schemeClr val="tx1"/>
                </a:solidFill>
                <a:effectLst>
                  <a:outerShdw blurRad="38100" dist="19050" dir="2700000" algn="tl" rotWithShape="0">
                    <a:schemeClr val="dk1">
                      <a:alpha val="40000"/>
                    </a:schemeClr>
                  </a:outerShdw>
                </a:effectLst>
              </a:rPr>
              <a:t> </a:t>
            </a:r>
            <a:r>
              <a:rPr lang="en" altLang="zh-CN" sz="5400" dirty="0">
                <a:ln w="0"/>
                <a:solidFill>
                  <a:schemeClr val="tx1"/>
                </a:solidFill>
                <a:effectLst>
                  <a:outerShdw blurRad="38100" dist="19050" dir="2700000" algn="tl" rotWithShape="0">
                    <a:schemeClr val="dk1">
                      <a:alpha val="40000"/>
                    </a:schemeClr>
                  </a:outerShdw>
                </a:effectLst>
              </a:rPr>
              <a:t>The pilot study was designed to establish the existence of the phenomenon and to test and complement subsequent research ideas and studies.</a:t>
            </a:r>
            <a:endParaRPr lang="en-GB" altLang="zh-CN" sz="5400" b="0" cap="none" spc="0" dirty="0">
              <a:ln w="0"/>
              <a:solidFill>
                <a:schemeClr val="tx1"/>
              </a:solidFill>
              <a:effectLst>
                <a:outerShdw blurRad="38100" dist="19050" dir="2700000" algn="tl" rotWithShape="0">
                  <a:schemeClr val="dk1">
                    <a:alpha val="40000"/>
                  </a:schemeClr>
                </a:outerShdw>
              </a:effectLst>
            </a:endParaRPr>
          </a:p>
        </p:txBody>
      </p:sp>
      <p:graphicFrame>
        <p:nvGraphicFramePr>
          <p:cNvPr id="17" name="图示 16">
            <a:extLst>
              <a:ext uri="{FF2B5EF4-FFF2-40B4-BE49-F238E27FC236}">
                <a16:creationId xmlns:a16="http://schemas.microsoft.com/office/drawing/2014/main" id="{72744CBD-6963-1B47-BADC-5E5BE8412CC0}"/>
              </a:ext>
            </a:extLst>
          </p:cNvPr>
          <p:cNvGraphicFramePr/>
          <p:nvPr>
            <p:extLst>
              <p:ext uri="{D42A27DB-BD31-4B8C-83A1-F6EECF244321}">
                <p14:modId xmlns:p14="http://schemas.microsoft.com/office/powerpoint/2010/main" val="1906426350"/>
              </p:ext>
            </p:extLst>
          </p:nvPr>
        </p:nvGraphicFramePr>
        <p:xfrm>
          <a:off x="14064522" y="30032309"/>
          <a:ext cx="14485078" cy="47656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953149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14" ma:contentTypeDescription="Create a new document." ma:contentTypeScope="" ma:versionID="536a1edd437b241483a8da9b3e965871">
  <xsd:schema xmlns:xsd="http://www.w3.org/2001/XMLSchema" xmlns:xs="http://www.w3.org/2001/XMLSchema" xmlns:p="http://schemas.microsoft.com/office/2006/metadata/properties" xmlns:ns2="07e8af73-2cea-42b9-949a-5a4007d303b0" xmlns:ns3="b622e6b6-be37-4c19-996c-e7128692fbab" targetNamespace="http://schemas.microsoft.com/office/2006/metadata/properties" ma:root="true" ma:fieldsID="9326e065656fb09624c0ced8b714118e" ns2:_="" ns3:_="">
    <xsd:import namespace="07e8af73-2cea-42b9-949a-5a4007d303b0"/>
    <xsd:import namespace="b622e6b6-be37-4c19-996c-e7128692fbab"/>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3:lcf76f155ced4ddcb4097134ff3c332f"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e8af73-2cea-42b9-949a-5a4007d303b0"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01834bb6-bd9a-4cc6-a285-7689b3e389dc}" ma:internalName="TaxCatchAll" ma:showField="CatchAllData" ma:web="07e8af73-2cea-42b9-949a-5a4007d303b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07e8af73-2cea-42b9-949a-5a4007d303b0" xsi:nil="true"/>
    <lcf76f155ced4ddcb4097134ff3c332f xmlns="b622e6b6-be37-4c19-996c-e7128692fbab">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97344F6-14A5-4FE4-9F54-B3616C7FC51C}">
  <ds:schemaRefs>
    <ds:schemaRef ds:uri="http://schemas.microsoft.com/sharepoint/v3/contenttype/forms"/>
  </ds:schemaRefs>
</ds:datastoreItem>
</file>

<file path=customXml/itemProps2.xml><?xml version="1.0" encoding="utf-8"?>
<ds:datastoreItem xmlns:ds="http://schemas.openxmlformats.org/officeDocument/2006/customXml" ds:itemID="{AB52D542-9F8D-4D6C-A62F-95AED485EF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e8af73-2cea-42b9-949a-5a4007d303b0"/>
    <ds:schemaRef ds:uri="b622e6b6-be37-4c19-996c-e7128692fb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8070B00-64ED-4C49-86A4-81702644FA22}">
  <ds:schemaRefs>
    <ds:schemaRef ds:uri="http://schemas.microsoft.com/office/2006/metadata/properties"/>
    <ds:schemaRef ds:uri="http://schemas.microsoft.com/office/infopath/2007/PartnerControls"/>
    <ds:schemaRef ds:uri="07e8af73-2cea-42b9-949a-5a4007d303b0"/>
    <ds:schemaRef ds:uri="b622e6b6-be37-4c19-996c-e7128692fbab"/>
  </ds:schemaRefs>
</ds:datastoreItem>
</file>

<file path=docProps/app.xml><?xml version="1.0" encoding="utf-8"?>
<Properties xmlns="http://schemas.openxmlformats.org/officeDocument/2006/extended-properties" xmlns:vt="http://schemas.openxmlformats.org/officeDocument/2006/docPropsVTypes">
  <Template>Office Theme</Template>
  <TotalTime>117</TotalTime>
  <Words>486</Words>
  <Application>Microsoft Macintosh PowerPoint</Application>
  <PresentationFormat>自定义</PresentationFormat>
  <Paragraphs>31</Paragraphs>
  <Slides>1</Slides>
  <Notes>0</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vt:i4>
      </vt:variant>
    </vt:vector>
  </HeadingPairs>
  <TitlesOfParts>
    <vt:vector size="5" baseType="lpstr">
      <vt:lpstr>Arial</vt:lpstr>
      <vt:lpstr>Calibri</vt:lpstr>
      <vt:lpstr>Calibri Light</vt:lpstr>
      <vt:lpstr>Office Theme</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A8678</cp:lastModifiedBy>
  <cp:revision>11</cp:revision>
  <dcterms:created xsi:type="dcterms:W3CDTF">2022-03-02T15:14:57Z</dcterms:created>
  <dcterms:modified xsi:type="dcterms:W3CDTF">2022-04-14T11:32:15Z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ies>
</file>