
<file path=[Content_Types].xml><?xml version="1.0" encoding="utf-8"?>
<Types xmlns="http://schemas.openxmlformats.org/package/2006/content-types">
  <Default Extension="2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9" r:id="rId4"/>
    <p:sldId id="260" r:id="rId5"/>
    <p:sldId id="270" r:id="rId6"/>
    <p:sldId id="261" r:id="rId7"/>
    <p:sldId id="271" r:id="rId8"/>
    <p:sldId id="262" r:id="rId9"/>
    <p:sldId id="272" r:id="rId10"/>
    <p:sldId id="263" r:id="rId11"/>
    <p:sldId id="268" r:id="rId12"/>
    <p:sldId id="264" r:id="rId13"/>
    <p:sldId id="269" r:id="rId14"/>
    <p:sldId id="265" r:id="rId15"/>
    <p:sldId id="266" r:id="rId16"/>
    <p:sldId id="26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5C0E6B-88CC-477D-97F7-E10622F69E0E}" v="511" dt="2026-04-12T11:04:04.7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EA RUSU" userId="7ab2da5b626f0f24" providerId="LiveId" clId="{9D8631B5-B441-42AF-B927-BDC4985DE725}"/>
    <pc:docChg chg="undo redo custSel addSld delSld modSld">
      <pc:chgData name="ANDREEA RUSU" userId="7ab2da5b626f0f24" providerId="LiveId" clId="{9D8631B5-B441-42AF-B927-BDC4985DE725}" dt="2026-04-13T07:43:39.552" v="5546" actId="20577"/>
      <pc:docMkLst>
        <pc:docMk/>
      </pc:docMkLst>
      <pc:sldChg chg="addSp delSp modSp new mod modTransition setBg modAnim">
        <pc:chgData name="ANDREEA RUSU" userId="7ab2da5b626f0f24" providerId="LiveId" clId="{9D8631B5-B441-42AF-B927-BDC4985DE725}" dt="2026-04-09T12:21:07.818" v="4677"/>
        <pc:sldMkLst>
          <pc:docMk/>
          <pc:sldMk cId="2471677902" sldId="256"/>
        </pc:sldMkLst>
        <pc:spChg chg="mod ord">
          <ac:chgData name="ANDREEA RUSU" userId="7ab2da5b626f0f24" providerId="LiveId" clId="{9D8631B5-B441-42AF-B927-BDC4985DE725}" dt="2026-04-08T12:57:22.548" v="609" actId="2711"/>
          <ac:spMkLst>
            <pc:docMk/>
            <pc:sldMk cId="2471677902" sldId="256"/>
            <ac:spMk id="2" creationId="{9A7DC87E-15E6-9129-A9B2-FBCCA7E41600}"/>
          </ac:spMkLst>
        </pc:spChg>
        <pc:spChg chg="mod">
          <ac:chgData name="ANDREEA RUSU" userId="7ab2da5b626f0f24" providerId="LiveId" clId="{9D8631B5-B441-42AF-B927-BDC4985DE725}" dt="2026-04-08T12:47:01.834" v="572" actId="27636"/>
          <ac:spMkLst>
            <pc:docMk/>
            <pc:sldMk cId="2471677902" sldId="256"/>
            <ac:spMk id="3" creationId="{4CDC5F3D-A5A6-B07E-C338-66084C150387}"/>
          </ac:spMkLst>
        </pc:spChg>
        <pc:spChg chg="add">
          <ac:chgData name="ANDREEA RUSU" userId="7ab2da5b626f0f24" providerId="LiveId" clId="{9D8631B5-B441-42AF-B927-BDC4985DE725}" dt="2026-04-08T12:19:10.082" v="223" actId="26606"/>
          <ac:spMkLst>
            <pc:docMk/>
            <pc:sldMk cId="2471677902" sldId="256"/>
            <ac:spMk id="30" creationId="{04812C46-200A-4DEB-A05E-3ED6C68C2387}"/>
          </ac:spMkLst>
        </pc:spChg>
        <pc:spChg chg="add">
          <ac:chgData name="ANDREEA RUSU" userId="7ab2da5b626f0f24" providerId="LiveId" clId="{9D8631B5-B441-42AF-B927-BDC4985DE725}" dt="2026-04-08T12:19:10.082" v="223" actId="26606"/>
          <ac:spMkLst>
            <pc:docMk/>
            <pc:sldMk cId="2471677902" sldId="256"/>
            <ac:spMk id="31" creationId="{D1EA859B-E555-4109-94F3-6700E046E008}"/>
          </ac:spMkLst>
        </pc:spChg>
        <pc:picChg chg="add mod ord">
          <ac:chgData name="ANDREEA RUSU" userId="7ab2da5b626f0f24" providerId="LiveId" clId="{9D8631B5-B441-42AF-B927-BDC4985DE725}" dt="2026-04-08T12:19:10.082" v="223" actId="26606"/>
          <ac:picMkLst>
            <pc:docMk/>
            <pc:sldMk cId="2471677902" sldId="256"/>
            <ac:picMk id="5" creationId="{01F59E4F-4774-B164-F1A4-14478D0FE674}"/>
          </ac:picMkLst>
        </pc:picChg>
      </pc:sldChg>
      <pc:sldChg chg="addSp delSp modSp new mod modTransition setBg modAnim setClrOvrMap">
        <pc:chgData name="ANDREEA RUSU" userId="7ab2da5b626f0f24" providerId="LiveId" clId="{9D8631B5-B441-42AF-B927-BDC4985DE725}" dt="2026-04-09T12:19:10.792" v="4666"/>
        <pc:sldMkLst>
          <pc:docMk/>
          <pc:sldMk cId="3401318601" sldId="257"/>
        </pc:sldMkLst>
        <pc:spChg chg="mod ord">
          <ac:chgData name="ANDREEA RUSU" userId="7ab2da5b626f0f24" providerId="LiveId" clId="{9D8631B5-B441-42AF-B927-BDC4985DE725}" dt="2026-04-08T13:04:34.994" v="667" actId="26606"/>
          <ac:spMkLst>
            <pc:docMk/>
            <pc:sldMk cId="3401318601" sldId="257"/>
            <ac:spMk id="2" creationId="{7E7AD827-DFFC-1DE0-27E2-0C6DDAC02E31}"/>
          </ac:spMkLst>
        </pc:spChg>
        <pc:spChg chg="add del">
          <ac:chgData name="ANDREEA RUSU" userId="7ab2da5b626f0f24" providerId="LiveId" clId="{9D8631B5-B441-42AF-B927-BDC4985DE725}" dt="2026-04-08T13:04:34.994" v="667" actId="26606"/>
          <ac:spMkLst>
            <pc:docMk/>
            <pc:sldMk cId="3401318601" sldId="257"/>
            <ac:spMk id="82" creationId="{B50AB553-2A96-4A92-96F2-93548E096954}"/>
          </ac:spMkLst>
        </pc:spChg>
        <pc:graphicFrameChg chg="add mod ord modGraphic">
          <ac:chgData name="ANDREEA RUSU" userId="7ab2da5b626f0f24" providerId="LiveId" clId="{9D8631B5-B441-42AF-B927-BDC4985DE725}" dt="2026-04-08T13:04:34.994" v="667" actId="26606"/>
          <ac:graphicFrameMkLst>
            <pc:docMk/>
            <pc:sldMk cId="3401318601" sldId="257"/>
            <ac:graphicFrameMk id="11" creationId="{7A7F0428-280B-3127-0A06-07FF9E079313}"/>
          </ac:graphicFrameMkLst>
        </pc:graphicFrameChg>
        <pc:picChg chg="add mod">
          <ac:chgData name="ANDREEA RUSU" userId="7ab2da5b626f0f24" providerId="LiveId" clId="{9D8631B5-B441-42AF-B927-BDC4985DE725}" dt="2026-04-08T13:04:34.994" v="667" actId="26606"/>
          <ac:picMkLst>
            <pc:docMk/>
            <pc:sldMk cId="3401318601" sldId="257"/>
            <ac:picMk id="14" creationId="{23B7B360-F17C-344F-9B32-F0D2A78DD127}"/>
          </ac:picMkLst>
        </pc:picChg>
      </pc:sldChg>
      <pc:sldChg chg="addSp delSp modSp new mod modTransition setBg modAnim setClrOvrMap">
        <pc:chgData name="ANDREEA RUSU" userId="7ab2da5b626f0f24" providerId="LiveId" clId="{9D8631B5-B441-42AF-B927-BDC4985DE725}" dt="2026-04-12T10:59:49.133" v="5514" actId="1076"/>
        <pc:sldMkLst>
          <pc:docMk/>
          <pc:sldMk cId="500601663" sldId="259"/>
        </pc:sldMkLst>
        <pc:spChg chg="mod ord">
          <ac:chgData name="ANDREEA RUSU" userId="7ab2da5b626f0f24" providerId="LiveId" clId="{9D8631B5-B441-42AF-B927-BDC4985DE725}" dt="2026-04-11T09:35:49.564" v="4723" actId="26606"/>
          <ac:spMkLst>
            <pc:docMk/>
            <pc:sldMk cId="500601663" sldId="259"/>
            <ac:spMk id="2" creationId="{1DB43946-CDD9-EA3F-09F3-45A18EF3D436}"/>
          </ac:spMkLst>
        </pc:spChg>
        <pc:spChg chg="add mod">
          <ac:chgData name="ANDREEA RUSU" userId="7ab2da5b626f0f24" providerId="LiveId" clId="{9D8631B5-B441-42AF-B927-BDC4985DE725}" dt="2026-04-12T10:59:49.133" v="5514" actId="1076"/>
          <ac:spMkLst>
            <pc:docMk/>
            <pc:sldMk cId="500601663" sldId="259"/>
            <ac:spMk id="3" creationId="{130659C1-8B06-E486-DBD2-60965DA6B3EF}"/>
          </ac:spMkLst>
        </pc:spChg>
        <pc:spChg chg="add mod">
          <ac:chgData name="ANDREEA RUSU" userId="7ab2da5b626f0f24" providerId="LiveId" clId="{9D8631B5-B441-42AF-B927-BDC4985DE725}" dt="2026-04-12T10:57:26.766" v="5509" actId="14100"/>
          <ac:spMkLst>
            <pc:docMk/>
            <pc:sldMk cId="500601663" sldId="259"/>
            <ac:spMk id="17" creationId="{B62448C8-E250-D693-2823-0DD01949AF12}"/>
          </ac:spMkLst>
        </pc:spChg>
        <pc:graphicFrameChg chg="add mod ord modGraphic">
          <ac:chgData name="ANDREEA RUSU" userId="7ab2da5b626f0f24" providerId="LiveId" clId="{9D8631B5-B441-42AF-B927-BDC4985DE725}" dt="2026-04-11T09:35:49.564" v="4723" actId="26606"/>
          <ac:graphicFrameMkLst>
            <pc:docMk/>
            <pc:sldMk cId="500601663" sldId="259"/>
            <ac:graphicFrameMk id="5" creationId="{47B7423A-4DAE-4C06-A024-FAB19F80F10D}"/>
          </ac:graphicFrameMkLst>
        </pc:graphicFrameChg>
        <pc:picChg chg="add mod">
          <ac:chgData name="ANDREEA RUSU" userId="7ab2da5b626f0f24" providerId="LiveId" clId="{9D8631B5-B441-42AF-B927-BDC4985DE725}" dt="2026-04-11T09:35:49.564" v="4723" actId="26606"/>
          <ac:picMkLst>
            <pc:docMk/>
            <pc:sldMk cId="500601663" sldId="259"/>
            <ac:picMk id="16" creationId="{D435E03A-B113-0EB4-0C7F-89510794357B}"/>
          </ac:picMkLst>
        </pc:picChg>
      </pc:sldChg>
      <pc:sldChg chg="addSp delSp modSp new mod modTransition setBg">
        <pc:chgData name="ANDREEA RUSU" userId="7ab2da5b626f0f24" providerId="LiveId" clId="{9D8631B5-B441-42AF-B927-BDC4985DE725}" dt="2026-04-11T10:52:18.604" v="5207" actId="26606"/>
        <pc:sldMkLst>
          <pc:docMk/>
          <pc:sldMk cId="1078247432" sldId="260"/>
        </pc:sldMkLst>
        <pc:spChg chg="mod">
          <ac:chgData name="ANDREEA RUSU" userId="7ab2da5b626f0f24" providerId="LiveId" clId="{9D8631B5-B441-42AF-B927-BDC4985DE725}" dt="2026-04-11T10:52:18.604" v="5207" actId="26606"/>
          <ac:spMkLst>
            <pc:docMk/>
            <pc:sldMk cId="1078247432" sldId="260"/>
            <ac:spMk id="2" creationId="{BFE163EF-201C-59B6-258C-4F725E16B4C9}"/>
          </ac:spMkLst>
        </pc:spChg>
        <pc:spChg chg="mod">
          <ac:chgData name="ANDREEA RUSU" userId="7ab2da5b626f0f24" providerId="LiveId" clId="{9D8631B5-B441-42AF-B927-BDC4985DE725}" dt="2026-04-11T10:52:18.604" v="5207" actId="26606"/>
          <ac:spMkLst>
            <pc:docMk/>
            <pc:sldMk cId="1078247432" sldId="260"/>
            <ac:spMk id="3" creationId="{3BC3DFEF-10AF-BEC7-05DF-4C1C8233600B}"/>
          </ac:spMkLst>
        </pc:spChg>
        <pc:spChg chg="add del">
          <ac:chgData name="ANDREEA RUSU" userId="7ab2da5b626f0f24" providerId="LiveId" clId="{9D8631B5-B441-42AF-B927-BDC4985DE725}" dt="2026-04-11T10:52:18.604" v="5207" actId="26606"/>
          <ac:spMkLst>
            <pc:docMk/>
            <pc:sldMk cId="1078247432" sldId="260"/>
            <ac:spMk id="22" creationId="{058A14AF-9FB5-4CC7-BA35-E8E85D3EDF0E}"/>
          </ac:spMkLst>
        </pc:spChg>
        <pc:spChg chg="add del">
          <ac:chgData name="ANDREEA RUSU" userId="7ab2da5b626f0f24" providerId="LiveId" clId="{9D8631B5-B441-42AF-B927-BDC4985DE725}" dt="2026-04-11T10:52:18.604" v="5207" actId="26606"/>
          <ac:spMkLst>
            <pc:docMk/>
            <pc:sldMk cId="1078247432" sldId="260"/>
            <ac:spMk id="24" creationId="{3A9A4357-BD1D-4622-A4FE-766E6AB8DE84}"/>
          </ac:spMkLst>
        </pc:spChg>
        <pc:spChg chg="add del">
          <ac:chgData name="ANDREEA RUSU" userId="7ab2da5b626f0f24" providerId="LiveId" clId="{9D8631B5-B441-42AF-B927-BDC4985DE725}" dt="2026-04-11T10:52:18.604" v="5207" actId="26606"/>
          <ac:spMkLst>
            <pc:docMk/>
            <pc:sldMk cId="1078247432" sldId="260"/>
            <ac:spMk id="26" creationId="{E659831F-0D9A-4C63-9EBB-8435B85A440F}"/>
          </ac:spMkLst>
        </pc:spChg>
        <pc:spChg chg="add del">
          <ac:chgData name="ANDREEA RUSU" userId="7ab2da5b626f0f24" providerId="LiveId" clId="{9D8631B5-B441-42AF-B927-BDC4985DE725}" dt="2026-04-11T10:52:18.604" v="5207" actId="26606"/>
          <ac:spMkLst>
            <pc:docMk/>
            <pc:sldMk cId="1078247432" sldId="260"/>
            <ac:spMk id="28" creationId="{E6995CE5-F890-4ABA-82A2-26507CE8D2A3}"/>
          </ac:spMkLst>
        </pc:spChg>
        <pc:picChg chg="add mod">
          <ac:chgData name="ANDREEA RUSU" userId="7ab2da5b626f0f24" providerId="LiveId" clId="{9D8631B5-B441-42AF-B927-BDC4985DE725}" dt="2026-04-11T10:41:50.773" v="5140" actId="14100"/>
          <ac:picMkLst>
            <pc:docMk/>
            <pc:sldMk cId="1078247432" sldId="260"/>
            <ac:picMk id="17" creationId="{3CFB90F1-F5CA-BF33-A843-60360F788C7E}"/>
          </ac:picMkLst>
        </pc:picChg>
      </pc:sldChg>
      <pc:sldChg chg="addSp delSp modSp new mod modTransition setBg">
        <pc:chgData name="ANDREEA RUSU" userId="7ab2da5b626f0f24" providerId="LiveId" clId="{9D8631B5-B441-42AF-B927-BDC4985DE725}" dt="2026-04-12T10:50:57.433" v="5481"/>
        <pc:sldMkLst>
          <pc:docMk/>
          <pc:sldMk cId="86438333" sldId="261"/>
        </pc:sldMkLst>
        <pc:spChg chg="mod">
          <ac:chgData name="ANDREEA RUSU" userId="7ab2da5b626f0f24" providerId="LiveId" clId="{9D8631B5-B441-42AF-B927-BDC4985DE725}" dt="2026-04-11T10:57:53.835" v="5278" actId="26606"/>
          <ac:spMkLst>
            <pc:docMk/>
            <pc:sldMk cId="86438333" sldId="261"/>
            <ac:spMk id="2" creationId="{1466FF24-5084-F6DD-8A4F-143D918EF944}"/>
          </ac:spMkLst>
        </pc:spChg>
        <pc:graphicFrameChg chg="add mod modGraphic">
          <ac:chgData name="ANDREEA RUSU" userId="7ab2da5b626f0f24" providerId="LiveId" clId="{9D8631B5-B441-42AF-B927-BDC4985DE725}" dt="2026-04-12T10:50:57.433" v="5481"/>
          <ac:graphicFrameMkLst>
            <pc:docMk/>
            <pc:sldMk cId="86438333" sldId="261"/>
            <ac:graphicFrameMk id="4" creationId="{14A423FA-B474-5511-99F0-655131A3DC88}"/>
          </ac:graphicFrameMkLst>
        </pc:graphicFrameChg>
      </pc:sldChg>
      <pc:sldChg chg="addSp delSp modSp new mod modTransition setBg">
        <pc:chgData name="ANDREEA RUSU" userId="7ab2da5b626f0f24" providerId="LiveId" clId="{9D8631B5-B441-42AF-B927-BDC4985DE725}" dt="2026-04-12T11:04:04.781" v="5545"/>
        <pc:sldMkLst>
          <pc:docMk/>
          <pc:sldMk cId="3867188246" sldId="262"/>
        </pc:sldMkLst>
        <pc:spChg chg="mod">
          <ac:chgData name="ANDREEA RUSU" userId="7ab2da5b626f0f24" providerId="LiveId" clId="{9D8631B5-B441-42AF-B927-BDC4985DE725}" dt="2026-04-12T11:02:06.039" v="5526" actId="26606"/>
          <ac:spMkLst>
            <pc:docMk/>
            <pc:sldMk cId="3867188246" sldId="262"/>
            <ac:spMk id="2" creationId="{28E2AF50-6F37-F3DA-9F16-E15A937A8CFE}"/>
          </ac:spMkLst>
        </pc:spChg>
        <pc:spChg chg="del mod">
          <ac:chgData name="ANDREEA RUSU" userId="7ab2da5b626f0f24" providerId="LiveId" clId="{9D8631B5-B441-42AF-B927-BDC4985DE725}" dt="2026-04-12T11:02:06.039" v="5526" actId="26606"/>
          <ac:spMkLst>
            <pc:docMk/>
            <pc:sldMk cId="3867188246" sldId="262"/>
            <ac:spMk id="3" creationId="{7DDAB325-6EE6-439A-AB9D-89E3507397FA}"/>
          </ac:spMkLst>
        </pc:spChg>
        <pc:spChg chg="add">
          <ac:chgData name="ANDREEA RUSU" userId="7ab2da5b626f0f24" providerId="LiveId" clId="{9D8631B5-B441-42AF-B927-BDC4985DE725}" dt="2026-04-12T11:02:06.039" v="5526" actId="26606"/>
          <ac:spMkLst>
            <pc:docMk/>
            <pc:sldMk cId="3867188246" sldId="262"/>
            <ac:spMk id="9" creationId="{BACC6370-2D7E-4714-9D71-7542949D7D5D}"/>
          </ac:spMkLst>
        </pc:spChg>
        <pc:spChg chg="add">
          <ac:chgData name="ANDREEA RUSU" userId="7ab2da5b626f0f24" providerId="LiveId" clId="{9D8631B5-B441-42AF-B927-BDC4985DE725}" dt="2026-04-12T11:02:06.039" v="5526" actId="26606"/>
          <ac:spMkLst>
            <pc:docMk/>
            <pc:sldMk cId="3867188246" sldId="262"/>
            <ac:spMk id="11" creationId="{F68B3F68-107C-434F-AA38-110D5EA91B85}"/>
          </ac:spMkLst>
        </pc:spChg>
        <pc:spChg chg="add">
          <ac:chgData name="ANDREEA RUSU" userId="7ab2da5b626f0f24" providerId="LiveId" clId="{9D8631B5-B441-42AF-B927-BDC4985DE725}" dt="2026-04-12T11:02:06.039" v="5526" actId="26606"/>
          <ac:spMkLst>
            <pc:docMk/>
            <pc:sldMk cId="3867188246" sldId="262"/>
            <ac:spMk id="13" creationId="{AAD0DBB9-1A4B-4391-81D4-CB19F9AB918A}"/>
          </ac:spMkLst>
        </pc:spChg>
        <pc:spChg chg="add">
          <ac:chgData name="ANDREEA RUSU" userId="7ab2da5b626f0f24" providerId="LiveId" clId="{9D8631B5-B441-42AF-B927-BDC4985DE725}" dt="2026-04-12T11:02:06.039" v="5526" actId="26606"/>
          <ac:spMkLst>
            <pc:docMk/>
            <pc:sldMk cId="3867188246" sldId="262"/>
            <ac:spMk id="15" creationId="{063BBA22-50EA-4C4D-BE05-F1CE4E63AA56}"/>
          </ac:spMkLst>
        </pc:spChg>
        <pc:graphicFrameChg chg="add mod modGraphic">
          <ac:chgData name="ANDREEA RUSU" userId="7ab2da5b626f0f24" providerId="LiveId" clId="{9D8631B5-B441-42AF-B927-BDC4985DE725}" dt="2026-04-12T11:04:04.781" v="5545"/>
          <ac:graphicFrameMkLst>
            <pc:docMk/>
            <pc:sldMk cId="3867188246" sldId="262"/>
            <ac:graphicFrameMk id="5" creationId="{098CF6FE-CA6F-A7BE-EAD8-29FF450EC7ED}"/>
          </ac:graphicFrameMkLst>
        </pc:graphicFrameChg>
      </pc:sldChg>
      <pc:sldChg chg="addSp delSp modSp new mod modTransition setBg modAnim">
        <pc:chgData name="ANDREEA RUSU" userId="7ab2da5b626f0f24" providerId="LiveId" clId="{9D8631B5-B441-42AF-B927-BDC4985DE725}" dt="2026-04-11T09:35:00.001" v="4721" actId="20577"/>
        <pc:sldMkLst>
          <pc:docMk/>
          <pc:sldMk cId="2853741709" sldId="263"/>
        </pc:sldMkLst>
        <pc:spChg chg="mod">
          <ac:chgData name="ANDREEA RUSU" userId="7ab2da5b626f0f24" providerId="LiveId" clId="{9D8631B5-B441-42AF-B927-BDC4985DE725}" dt="2026-04-09T08:40:05.400" v="2599" actId="26606"/>
          <ac:spMkLst>
            <pc:docMk/>
            <pc:sldMk cId="2853741709" sldId="263"/>
            <ac:spMk id="2" creationId="{E77028B0-3CE9-6B5A-4462-25DB17337015}"/>
          </ac:spMkLst>
        </pc:spChg>
        <pc:spChg chg="add">
          <ac:chgData name="ANDREEA RUSU" userId="7ab2da5b626f0f24" providerId="LiveId" clId="{9D8631B5-B441-42AF-B927-BDC4985DE725}" dt="2026-04-09T08:40:05.409" v="2600" actId="26606"/>
          <ac:spMkLst>
            <pc:docMk/>
            <pc:sldMk cId="2853741709" sldId="263"/>
            <ac:spMk id="13" creationId="{83C98ABE-055B-441F-B07E-44F97F083C39}"/>
          </ac:spMkLst>
        </pc:spChg>
        <pc:spChg chg="add">
          <ac:chgData name="ANDREEA RUSU" userId="7ab2da5b626f0f24" providerId="LiveId" clId="{9D8631B5-B441-42AF-B927-BDC4985DE725}" dt="2026-04-09T08:40:05.409" v="2600" actId="26606"/>
          <ac:spMkLst>
            <pc:docMk/>
            <pc:sldMk cId="2853741709" sldId="263"/>
            <ac:spMk id="14" creationId="{F3060C83-F051-4F0E-ABAD-AA0DFC48B218}"/>
          </ac:spMkLst>
        </pc:spChg>
        <pc:spChg chg="add">
          <ac:chgData name="ANDREEA RUSU" userId="7ab2da5b626f0f24" providerId="LiveId" clId="{9D8631B5-B441-42AF-B927-BDC4985DE725}" dt="2026-04-09T08:40:05.409" v="2600" actId="26606"/>
          <ac:spMkLst>
            <pc:docMk/>
            <pc:sldMk cId="2853741709" sldId="263"/>
            <ac:spMk id="15" creationId="{29FDB030-9B49-4CED-8CCD-4D99382388AC}"/>
          </ac:spMkLst>
        </pc:spChg>
        <pc:spChg chg="add">
          <ac:chgData name="ANDREEA RUSU" userId="7ab2da5b626f0f24" providerId="LiveId" clId="{9D8631B5-B441-42AF-B927-BDC4985DE725}" dt="2026-04-09T08:40:05.409" v="2600" actId="26606"/>
          <ac:spMkLst>
            <pc:docMk/>
            <pc:sldMk cId="2853741709" sldId="263"/>
            <ac:spMk id="17" creationId="{3783CA14-24A1-485C-8B30-D6A5D87987AD}"/>
          </ac:spMkLst>
        </pc:spChg>
        <pc:spChg chg="add">
          <ac:chgData name="ANDREEA RUSU" userId="7ab2da5b626f0f24" providerId="LiveId" clId="{9D8631B5-B441-42AF-B927-BDC4985DE725}" dt="2026-04-09T08:40:05.409" v="2600" actId="26606"/>
          <ac:spMkLst>
            <pc:docMk/>
            <pc:sldMk cId="2853741709" sldId="263"/>
            <ac:spMk id="19" creationId="{9A97C86A-04D6-40F7-AE84-31AB43E6A846}"/>
          </ac:spMkLst>
        </pc:spChg>
        <pc:spChg chg="add">
          <ac:chgData name="ANDREEA RUSU" userId="7ab2da5b626f0f24" providerId="LiveId" clId="{9D8631B5-B441-42AF-B927-BDC4985DE725}" dt="2026-04-09T08:40:05.409" v="2600" actId="26606"/>
          <ac:spMkLst>
            <pc:docMk/>
            <pc:sldMk cId="2853741709" sldId="263"/>
            <ac:spMk id="21" creationId="{FF9F2414-84E8-453E-B1F3-389FDE8192D9}"/>
          </ac:spMkLst>
        </pc:spChg>
        <pc:spChg chg="add">
          <ac:chgData name="ANDREEA RUSU" userId="7ab2da5b626f0f24" providerId="LiveId" clId="{9D8631B5-B441-42AF-B927-BDC4985DE725}" dt="2026-04-09T08:40:05.409" v="2600" actId="26606"/>
          <ac:spMkLst>
            <pc:docMk/>
            <pc:sldMk cId="2853741709" sldId="263"/>
            <ac:spMk id="23" creationId="{3ECA69A1-7536-43AC-85EF-C7106179F5ED}"/>
          </ac:spMkLst>
        </pc:spChg>
        <pc:graphicFrameChg chg="add mod modGraphic">
          <ac:chgData name="ANDREEA RUSU" userId="7ab2da5b626f0f24" providerId="LiveId" clId="{9D8631B5-B441-42AF-B927-BDC4985DE725}" dt="2026-04-11T09:35:00.001" v="4721" actId="20577"/>
          <ac:graphicFrameMkLst>
            <pc:docMk/>
            <pc:sldMk cId="2853741709" sldId="263"/>
            <ac:graphicFrameMk id="6" creationId="{EAC4C0A3-B0C2-A6AF-C489-49511A8438C1}"/>
          </ac:graphicFrameMkLst>
        </pc:graphicFrameChg>
      </pc:sldChg>
      <pc:sldChg chg="addSp delSp modSp new mod modTransition setBg modAnim">
        <pc:chgData name="ANDREEA RUSU" userId="7ab2da5b626f0f24" providerId="LiveId" clId="{9D8631B5-B441-42AF-B927-BDC4985DE725}" dt="2026-04-11T08:45:58.953" v="4688" actId="20577"/>
        <pc:sldMkLst>
          <pc:docMk/>
          <pc:sldMk cId="2815770607" sldId="264"/>
        </pc:sldMkLst>
        <pc:spChg chg="mod">
          <ac:chgData name="ANDREEA RUSU" userId="7ab2da5b626f0f24" providerId="LiveId" clId="{9D8631B5-B441-42AF-B927-BDC4985DE725}" dt="2026-04-09T10:16:36.271" v="2899" actId="20577"/>
          <ac:spMkLst>
            <pc:docMk/>
            <pc:sldMk cId="2815770607" sldId="264"/>
            <ac:spMk id="2" creationId="{91E48015-50EB-82BA-4C6C-1F29FFB98ED3}"/>
          </ac:spMkLst>
        </pc:spChg>
        <pc:spChg chg="add mod">
          <ac:chgData name="ANDREEA RUSU" userId="7ab2da5b626f0f24" providerId="LiveId" clId="{9D8631B5-B441-42AF-B927-BDC4985DE725}" dt="2026-04-11T08:45:58.953" v="4688" actId="20577"/>
          <ac:spMkLst>
            <pc:docMk/>
            <pc:sldMk cId="2815770607" sldId="264"/>
            <ac:spMk id="3" creationId="{AFB8B552-0FE2-5D88-F830-43C58BEBBF17}"/>
          </ac:spMkLst>
        </pc:spChg>
        <pc:spChg chg="add">
          <ac:chgData name="ANDREEA RUSU" userId="7ab2da5b626f0f24" providerId="LiveId" clId="{9D8631B5-B441-42AF-B927-BDC4985DE725}" dt="2026-04-09T10:13:29.626" v="2866" actId="26606"/>
          <ac:spMkLst>
            <pc:docMk/>
            <pc:sldMk cId="2815770607" sldId="264"/>
            <ac:spMk id="10" creationId="{2659FDB4-FCBE-4A89-B46D-43D4FA54464D}"/>
          </ac:spMkLst>
        </pc:spChg>
        <pc:graphicFrameChg chg="add mod modGraphic">
          <ac:chgData name="ANDREEA RUSU" userId="7ab2da5b626f0f24" providerId="LiveId" clId="{9D8631B5-B441-42AF-B927-BDC4985DE725}" dt="2026-04-09T11:48:54.456" v="4221"/>
          <ac:graphicFrameMkLst>
            <pc:docMk/>
            <pc:sldMk cId="2815770607" sldId="264"/>
            <ac:graphicFrameMk id="5" creationId="{D231BC09-FBC6-9AC8-AF03-DFF546C84FBD}"/>
          </ac:graphicFrameMkLst>
        </pc:graphicFrameChg>
        <pc:cxnChg chg="add">
          <ac:chgData name="ANDREEA RUSU" userId="7ab2da5b626f0f24" providerId="LiveId" clId="{9D8631B5-B441-42AF-B927-BDC4985DE725}" dt="2026-04-09T10:13:29.626" v="2866" actId="26606"/>
          <ac:cxnSpMkLst>
            <pc:docMk/>
            <pc:sldMk cId="2815770607" sldId="264"/>
            <ac:cxnSpMk id="12" creationId="{C8F51B3F-8331-4E4A-AE96-D47B1006EEAD}"/>
          </ac:cxnSpMkLst>
        </pc:cxnChg>
      </pc:sldChg>
      <pc:sldChg chg="addSp delSp modSp new mod modTransition setBg">
        <pc:chgData name="ANDREEA RUSU" userId="7ab2da5b626f0f24" providerId="LiveId" clId="{9D8631B5-B441-42AF-B927-BDC4985DE725}" dt="2026-04-13T07:43:39.552" v="5546" actId="20577"/>
        <pc:sldMkLst>
          <pc:docMk/>
          <pc:sldMk cId="811924300" sldId="265"/>
        </pc:sldMkLst>
        <pc:spChg chg="mod ord">
          <ac:chgData name="ANDREEA RUSU" userId="7ab2da5b626f0f24" providerId="LiveId" clId="{9D8631B5-B441-42AF-B927-BDC4985DE725}" dt="2026-04-11T09:50:34.505" v="5046" actId="26606"/>
          <ac:spMkLst>
            <pc:docMk/>
            <pc:sldMk cId="811924300" sldId="265"/>
            <ac:spMk id="2" creationId="{42DE0036-F930-0E16-716D-147167EF51C4}"/>
          </ac:spMkLst>
        </pc:spChg>
        <pc:spChg chg="mod">
          <ac:chgData name="ANDREEA RUSU" userId="7ab2da5b626f0f24" providerId="LiveId" clId="{9D8631B5-B441-42AF-B927-BDC4985DE725}" dt="2026-04-13T07:43:39.552" v="5546" actId="20577"/>
          <ac:spMkLst>
            <pc:docMk/>
            <pc:sldMk cId="811924300" sldId="265"/>
            <ac:spMk id="3" creationId="{09EE7B3A-A2CA-08BC-091A-8A4050BFE03F}"/>
          </ac:spMkLst>
        </pc:spChg>
        <pc:spChg chg="add">
          <ac:chgData name="ANDREEA RUSU" userId="7ab2da5b626f0f24" providerId="LiveId" clId="{9D8631B5-B441-42AF-B927-BDC4985DE725}" dt="2026-04-11T09:50:34.505" v="5046" actId="26606"/>
          <ac:spMkLst>
            <pc:docMk/>
            <pc:sldMk cId="811924300" sldId="265"/>
            <ac:spMk id="41" creationId="{04812C46-200A-4DEB-A05E-3ED6C68C2387}"/>
          </ac:spMkLst>
        </pc:spChg>
        <pc:spChg chg="add">
          <ac:chgData name="ANDREEA RUSU" userId="7ab2da5b626f0f24" providerId="LiveId" clId="{9D8631B5-B441-42AF-B927-BDC4985DE725}" dt="2026-04-11T09:50:34.505" v="5046" actId="26606"/>
          <ac:spMkLst>
            <pc:docMk/>
            <pc:sldMk cId="811924300" sldId="265"/>
            <ac:spMk id="42" creationId="{D1EA859B-E555-4109-94F3-6700E046E008}"/>
          </ac:spMkLst>
        </pc:spChg>
        <pc:picChg chg="add mod">
          <ac:chgData name="ANDREEA RUSU" userId="7ab2da5b626f0f24" providerId="LiveId" clId="{9D8631B5-B441-42AF-B927-BDC4985DE725}" dt="2026-04-11T09:50:41.762" v="5047" actId="1076"/>
          <ac:picMkLst>
            <pc:docMk/>
            <pc:sldMk cId="811924300" sldId="265"/>
            <ac:picMk id="29" creationId="{B5C20E7D-359E-921E-E3C5-65CEC51A2AE7}"/>
          </ac:picMkLst>
        </pc:picChg>
      </pc:sldChg>
      <pc:sldChg chg="addSp modSp new mod modTransition setBg">
        <pc:chgData name="ANDREEA RUSU" userId="7ab2da5b626f0f24" providerId="LiveId" clId="{9D8631B5-B441-42AF-B927-BDC4985DE725}" dt="2026-04-12T11:00:32.374" v="5525" actId="20577"/>
        <pc:sldMkLst>
          <pc:docMk/>
          <pc:sldMk cId="2189792769" sldId="266"/>
        </pc:sldMkLst>
        <pc:spChg chg="mod">
          <ac:chgData name="ANDREEA RUSU" userId="7ab2da5b626f0f24" providerId="LiveId" clId="{9D8631B5-B441-42AF-B927-BDC4985DE725}" dt="2026-04-09T12:01:52.711" v="4529" actId="1076"/>
          <ac:spMkLst>
            <pc:docMk/>
            <pc:sldMk cId="2189792769" sldId="266"/>
            <ac:spMk id="2" creationId="{0C7AFC39-B4B5-F549-0A63-2B9D13C3B238}"/>
          </ac:spMkLst>
        </pc:spChg>
        <pc:spChg chg="mod">
          <ac:chgData name="ANDREEA RUSU" userId="7ab2da5b626f0f24" providerId="LiveId" clId="{9D8631B5-B441-42AF-B927-BDC4985DE725}" dt="2026-04-12T11:00:32.374" v="5525" actId="20577"/>
          <ac:spMkLst>
            <pc:docMk/>
            <pc:sldMk cId="2189792769" sldId="266"/>
            <ac:spMk id="3" creationId="{95682171-20BE-73FF-CC1A-FEFF86648DD0}"/>
          </ac:spMkLst>
        </pc:spChg>
        <pc:spChg chg="add">
          <ac:chgData name="ANDREEA RUSU" userId="7ab2da5b626f0f24" providerId="LiveId" clId="{9D8631B5-B441-42AF-B927-BDC4985DE725}" dt="2026-04-09T11:58:00.946" v="4524" actId="26606"/>
          <ac:spMkLst>
            <pc:docMk/>
            <pc:sldMk cId="2189792769" sldId="266"/>
            <ac:spMk id="8" creationId="{081EA652-8C6A-4E69-BEB9-170809474553}"/>
          </ac:spMkLst>
        </pc:spChg>
        <pc:spChg chg="add">
          <ac:chgData name="ANDREEA RUSU" userId="7ab2da5b626f0f24" providerId="LiveId" clId="{9D8631B5-B441-42AF-B927-BDC4985DE725}" dt="2026-04-09T11:58:00.946" v="4524" actId="26606"/>
          <ac:spMkLst>
            <pc:docMk/>
            <pc:sldMk cId="2189792769" sldId="266"/>
            <ac:spMk id="10" creationId="{5298780A-33B9-4EA2-8F67-DE68AD62841B}"/>
          </ac:spMkLst>
        </pc:spChg>
        <pc:spChg chg="add">
          <ac:chgData name="ANDREEA RUSU" userId="7ab2da5b626f0f24" providerId="LiveId" clId="{9D8631B5-B441-42AF-B927-BDC4985DE725}" dt="2026-04-09T11:58:00.946" v="4524" actId="26606"/>
          <ac:spMkLst>
            <pc:docMk/>
            <pc:sldMk cId="2189792769" sldId="266"/>
            <ac:spMk id="12" creationId="{7F488E8B-4E1E-4402-8935-D4E6C02615C7}"/>
          </ac:spMkLst>
        </pc:spChg>
      </pc:sldChg>
      <pc:sldChg chg="addSp delSp modSp new mod modTransition setBg addAnim">
        <pc:chgData name="ANDREEA RUSU" userId="7ab2da5b626f0f24" providerId="LiveId" clId="{9D8631B5-B441-42AF-B927-BDC4985DE725}" dt="2026-04-09T12:11:43.125" v="4612"/>
        <pc:sldMkLst>
          <pc:docMk/>
          <pc:sldMk cId="1814430252" sldId="267"/>
        </pc:sldMkLst>
        <pc:spChg chg="mod">
          <ac:chgData name="ANDREEA RUSU" userId="7ab2da5b626f0f24" providerId="LiveId" clId="{9D8631B5-B441-42AF-B927-BDC4985DE725}" dt="2026-04-08T13:10:48.194" v="798" actId="26606"/>
          <ac:spMkLst>
            <pc:docMk/>
            <pc:sldMk cId="1814430252" sldId="267"/>
            <ac:spMk id="2" creationId="{DB7A957B-0F3B-80C9-2B72-DE23762D0D01}"/>
          </ac:spMkLst>
        </pc:spChg>
        <pc:spChg chg="add">
          <ac:chgData name="ANDREEA RUSU" userId="7ab2da5b626f0f24" providerId="LiveId" clId="{9D8631B5-B441-42AF-B927-BDC4985DE725}" dt="2026-04-08T13:10:48.194" v="798" actId="26606"/>
          <ac:spMkLst>
            <pc:docMk/>
            <pc:sldMk cId="1814430252" sldId="267"/>
            <ac:spMk id="75" creationId="{8F9CBE3F-79A8-4F8F-88D9-DAD03D0D281F}"/>
          </ac:spMkLst>
        </pc:spChg>
        <pc:spChg chg="add">
          <ac:chgData name="ANDREEA RUSU" userId="7ab2da5b626f0f24" providerId="LiveId" clId="{9D8631B5-B441-42AF-B927-BDC4985DE725}" dt="2026-04-08T13:10:48.194" v="798" actId="26606"/>
          <ac:spMkLst>
            <pc:docMk/>
            <pc:sldMk cId="1814430252" sldId="267"/>
            <ac:spMk id="77" creationId="{508BEF50-7B1E-49A4-BC19-5F4F1D755E64}"/>
          </ac:spMkLst>
        </pc:spChg>
        <pc:spChg chg="add">
          <ac:chgData name="ANDREEA RUSU" userId="7ab2da5b626f0f24" providerId="LiveId" clId="{9D8631B5-B441-42AF-B927-BDC4985DE725}" dt="2026-04-08T13:10:48.194" v="798" actId="26606"/>
          <ac:spMkLst>
            <pc:docMk/>
            <pc:sldMk cId="1814430252" sldId="267"/>
            <ac:spMk id="79" creationId="{C5CB530E-515E-412C-9DF1-5F8FFBD6F383}"/>
          </ac:spMkLst>
        </pc:spChg>
        <pc:spChg chg="add">
          <ac:chgData name="ANDREEA RUSU" userId="7ab2da5b626f0f24" providerId="LiveId" clId="{9D8631B5-B441-42AF-B927-BDC4985DE725}" dt="2026-04-08T13:10:48.194" v="798" actId="26606"/>
          <ac:spMkLst>
            <pc:docMk/>
            <pc:sldMk cId="1814430252" sldId="267"/>
            <ac:spMk id="81" creationId="{AEA7509D-F04F-40CB-A0B3-EEF16499CC9F}"/>
          </ac:spMkLst>
        </pc:spChg>
        <pc:spChg chg="add">
          <ac:chgData name="ANDREEA RUSU" userId="7ab2da5b626f0f24" providerId="LiveId" clId="{9D8631B5-B441-42AF-B927-BDC4985DE725}" dt="2026-04-08T13:10:48.194" v="798" actId="26606"/>
          <ac:spMkLst>
            <pc:docMk/>
            <pc:sldMk cId="1814430252" sldId="267"/>
            <ac:spMk id="83" creationId="{C39ADB8F-D187-49D7-BDCF-C1B6DC727068}"/>
          </ac:spMkLst>
        </pc:spChg>
        <pc:spChg chg="add">
          <ac:chgData name="ANDREEA RUSU" userId="7ab2da5b626f0f24" providerId="LiveId" clId="{9D8631B5-B441-42AF-B927-BDC4985DE725}" dt="2026-04-08T13:10:48.194" v="798" actId="26606"/>
          <ac:spMkLst>
            <pc:docMk/>
            <pc:sldMk cId="1814430252" sldId="267"/>
            <ac:spMk id="85" creationId="{712D4376-A578-4FF1-94FC-245E7A6A489F}"/>
          </ac:spMkLst>
        </pc:spChg>
        <pc:spChg chg="add">
          <ac:chgData name="ANDREEA RUSU" userId="7ab2da5b626f0f24" providerId="LiveId" clId="{9D8631B5-B441-42AF-B927-BDC4985DE725}" dt="2026-04-08T13:10:48.194" v="798" actId="26606"/>
          <ac:spMkLst>
            <pc:docMk/>
            <pc:sldMk cId="1814430252" sldId="267"/>
            <ac:spMk id="87" creationId="{3FBAD350-5664-4811-A208-657FB882D350}"/>
          </ac:spMkLst>
        </pc:spChg>
      </pc:sldChg>
      <pc:sldChg chg="addSp delSp modSp new mod modTransition setBg modAnim">
        <pc:chgData name="ANDREEA RUSU" userId="7ab2da5b626f0f24" providerId="LiveId" clId="{9D8631B5-B441-42AF-B927-BDC4985DE725}" dt="2026-04-11T09:37:17.284" v="4782" actId="20577"/>
        <pc:sldMkLst>
          <pc:docMk/>
          <pc:sldMk cId="2679222081" sldId="268"/>
        </pc:sldMkLst>
        <pc:spChg chg="mod ord">
          <ac:chgData name="ANDREEA RUSU" userId="7ab2da5b626f0f24" providerId="LiveId" clId="{9D8631B5-B441-42AF-B927-BDC4985DE725}" dt="2026-04-09T08:38:17.777" v="2596" actId="1076"/>
          <ac:spMkLst>
            <pc:docMk/>
            <pc:sldMk cId="2679222081" sldId="268"/>
            <ac:spMk id="2" creationId="{0871EA4A-5397-91E1-FE77-B3C704889AD0}"/>
          </ac:spMkLst>
        </pc:spChg>
        <pc:spChg chg="add">
          <ac:chgData name="ANDREEA RUSU" userId="7ab2da5b626f0f24" providerId="LiveId" clId="{9D8631B5-B441-42AF-B927-BDC4985DE725}" dt="2026-04-09T08:29:09.575" v="2564" actId="26606"/>
          <ac:spMkLst>
            <pc:docMk/>
            <pc:sldMk cId="2679222081" sldId="268"/>
            <ac:spMk id="50" creationId="{13EFA6C3-82DC-4131-9929-2523E6FD0B81}"/>
          </ac:spMkLst>
        </pc:spChg>
        <pc:spChg chg="add">
          <ac:chgData name="ANDREEA RUSU" userId="7ab2da5b626f0f24" providerId="LiveId" clId="{9D8631B5-B441-42AF-B927-BDC4985DE725}" dt="2026-04-09T08:29:09.575" v="2564" actId="26606"/>
          <ac:spMkLst>
            <pc:docMk/>
            <pc:sldMk cId="2679222081" sldId="268"/>
            <ac:spMk id="52" creationId="{AEC9469E-14CA-4358-BABC-CBF836A6142D}"/>
          </ac:spMkLst>
        </pc:spChg>
        <pc:spChg chg="add">
          <ac:chgData name="ANDREEA RUSU" userId="7ab2da5b626f0f24" providerId="LiveId" clId="{9D8631B5-B441-42AF-B927-BDC4985DE725}" dt="2026-04-09T08:29:09.575" v="2564" actId="26606"/>
          <ac:spMkLst>
            <pc:docMk/>
            <pc:sldMk cId="2679222081" sldId="268"/>
            <ac:spMk id="54" creationId="{048EB4C9-ACAF-4CCA-BA6E-9314431923B2}"/>
          </ac:spMkLst>
        </pc:spChg>
        <pc:graphicFrameChg chg="add mod modGraphic">
          <ac:chgData name="ANDREEA RUSU" userId="7ab2da5b626f0f24" providerId="LiveId" clId="{9D8631B5-B441-42AF-B927-BDC4985DE725}" dt="2026-04-11T09:37:17.284" v="4782" actId="20577"/>
          <ac:graphicFrameMkLst>
            <pc:docMk/>
            <pc:sldMk cId="2679222081" sldId="268"/>
            <ac:graphicFrameMk id="7" creationId="{6BC1618D-9F3B-0DCC-B51F-73A1DB3B12C3}"/>
          </ac:graphicFrameMkLst>
        </pc:graphicFrameChg>
        <pc:picChg chg="add mod ord">
          <ac:chgData name="ANDREEA RUSU" userId="7ab2da5b626f0f24" providerId="LiveId" clId="{9D8631B5-B441-42AF-B927-BDC4985DE725}" dt="2026-04-09T08:29:09.575" v="2564" actId="26606"/>
          <ac:picMkLst>
            <pc:docMk/>
            <pc:sldMk cId="2679222081" sldId="268"/>
            <ac:picMk id="6" creationId="{6F9126DB-080C-7E95-6A2F-F96F7A504AC0}"/>
          </ac:picMkLst>
        </pc:picChg>
      </pc:sldChg>
      <pc:sldChg chg="addSp delSp modSp new mod modTransition setBg modAnim">
        <pc:chgData name="ANDREEA RUSU" userId="7ab2da5b626f0f24" providerId="LiveId" clId="{9D8631B5-B441-42AF-B927-BDC4985DE725}" dt="2026-04-11T10:20:18.926" v="5065" actId="207"/>
        <pc:sldMkLst>
          <pc:docMk/>
          <pc:sldMk cId="4073626672" sldId="269"/>
        </pc:sldMkLst>
        <pc:spChg chg="mod">
          <ac:chgData name="ANDREEA RUSU" userId="7ab2da5b626f0f24" providerId="LiveId" clId="{9D8631B5-B441-42AF-B927-BDC4985DE725}" dt="2026-04-11T10:17:45.474" v="5050" actId="26606"/>
          <ac:spMkLst>
            <pc:docMk/>
            <pc:sldMk cId="4073626672" sldId="269"/>
            <ac:spMk id="2" creationId="{54F44341-0E0F-F6A2-0942-0FA6D727B045}"/>
          </ac:spMkLst>
        </pc:spChg>
        <pc:spChg chg="add mod">
          <ac:chgData name="ANDREEA RUSU" userId="7ab2da5b626f0f24" providerId="LiveId" clId="{9D8631B5-B441-42AF-B927-BDC4985DE725}" dt="2026-04-11T10:20:18.926" v="5065" actId="207"/>
          <ac:spMkLst>
            <pc:docMk/>
            <pc:sldMk cId="4073626672" sldId="269"/>
            <ac:spMk id="3" creationId="{2E3DA64B-0D05-406A-49CD-330DABD272D8}"/>
          </ac:spMkLst>
        </pc:spChg>
        <pc:spChg chg="add">
          <ac:chgData name="ANDREEA RUSU" userId="7ab2da5b626f0f24" providerId="LiveId" clId="{9D8631B5-B441-42AF-B927-BDC4985DE725}" dt="2026-04-11T10:17:45.474" v="5050" actId="26606"/>
          <ac:spMkLst>
            <pc:docMk/>
            <pc:sldMk cId="4073626672" sldId="269"/>
            <ac:spMk id="29" creationId="{45D37F4E-DDB4-456B-97E0-9937730A039F}"/>
          </ac:spMkLst>
        </pc:spChg>
        <pc:spChg chg="add">
          <ac:chgData name="ANDREEA RUSU" userId="7ab2da5b626f0f24" providerId="LiveId" clId="{9D8631B5-B441-42AF-B927-BDC4985DE725}" dt="2026-04-11T10:17:45.474" v="5050" actId="26606"/>
          <ac:spMkLst>
            <pc:docMk/>
            <pc:sldMk cId="4073626672" sldId="269"/>
            <ac:spMk id="31" creationId="{B2DD41CD-8F47-4F56-AD12-4E2FF7696987}"/>
          </ac:spMkLst>
        </pc:spChg>
        <pc:graphicFrameChg chg="add mod modGraphic">
          <ac:chgData name="ANDREEA RUSU" userId="7ab2da5b626f0f24" providerId="LiveId" clId="{9D8631B5-B441-42AF-B927-BDC4985DE725}" dt="2026-04-11T10:18:58.849" v="5058"/>
          <ac:graphicFrameMkLst>
            <pc:docMk/>
            <pc:sldMk cId="4073626672" sldId="269"/>
            <ac:graphicFrameMk id="4" creationId="{F54CD0A8-27EB-420E-207C-7FDE83FFEC5C}"/>
          </ac:graphicFrameMkLst>
        </pc:graphicFrameChg>
        <pc:picChg chg="add mod ord">
          <ac:chgData name="ANDREEA RUSU" userId="7ab2da5b626f0f24" providerId="LiveId" clId="{9D8631B5-B441-42AF-B927-BDC4985DE725}" dt="2026-04-11T10:17:45.474" v="5050" actId="26606"/>
          <ac:picMkLst>
            <pc:docMk/>
            <pc:sldMk cId="4073626672" sldId="269"/>
            <ac:picMk id="6" creationId="{BA05A7E7-0FAA-7FC2-6002-21B5BAACC228}"/>
          </ac:picMkLst>
        </pc:picChg>
      </pc:sldChg>
      <pc:sldChg chg="addSp delSp modSp new mod setBg">
        <pc:chgData name="ANDREEA RUSU" userId="7ab2da5b626f0f24" providerId="LiveId" clId="{9D8631B5-B441-42AF-B927-BDC4985DE725}" dt="2026-04-11T10:49:21.575" v="5205" actId="403"/>
        <pc:sldMkLst>
          <pc:docMk/>
          <pc:sldMk cId="3289320982" sldId="270"/>
        </pc:sldMkLst>
        <pc:spChg chg="mod">
          <ac:chgData name="ANDREEA RUSU" userId="7ab2da5b626f0f24" providerId="LiveId" clId="{9D8631B5-B441-42AF-B927-BDC4985DE725}" dt="2026-04-11T10:48:56.310" v="5200" actId="26606"/>
          <ac:spMkLst>
            <pc:docMk/>
            <pc:sldMk cId="3289320982" sldId="270"/>
            <ac:spMk id="2" creationId="{988692E0-25B7-799D-D07E-A4113E2AF892}"/>
          </ac:spMkLst>
        </pc:spChg>
        <pc:spChg chg="add">
          <ac:chgData name="ANDREEA RUSU" userId="7ab2da5b626f0f24" providerId="LiveId" clId="{9D8631B5-B441-42AF-B927-BDC4985DE725}" dt="2026-04-11T10:48:56.310" v="5200" actId="26606"/>
          <ac:spMkLst>
            <pc:docMk/>
            <pc:sldMk cId="3289320982" sldId="270"/>
            <ac:spMk id="16" creationId="{D5B0017B-2ECA-49AF-B397-DC140825DF8D}"/>
          </ac:spMkLst>
        </pc:spChg>
        <pc:spChg chg="add">
          <ac:chgData name="ANDREEA RUSU" userId="7ab2da5b626f0f24" providerId="LiveId" clId="{9D8631B5-B441-42AF-B927-BDC4985DE725}" dt="2026-04-11T10:48:56.310" v="5200" actId="26606"/>
          <ac:spMkLst>
            <pc:docMk/>
            <pc:sldMk cId="3289320982" sldId="270"/>
            <ac:spMk id="17" creationId="{56E9B3E6-E277-4D68-BA48-9CB43FFBD6E2}"/>
          </ac:spMkLst>
        </pc:spChg>
        <pc:grpChg chg="add">
          <ac:chgData name="ANDREEA RUSU" userId="7ab2da5b626f0f24" providerId="LiveId" clId="{9D8631B5-B441-42AF-B927-BDC4985DE725}" dt="2026-04-11T10:48:56.310" v="5200" actId="26606"/>
          <ac:grpSpMkLst>
            <pc:docMk/>
            <pc:sldMk cId="3289320982" sldId="270"/>
            <ac:grpSpMk id="19" creationId="{AE1C45F0-260A-458C-96ED-C1F6D2151219}"/>
          </ac:grpSpMkLst>
        </pc:grpChg>
        <pc:graphicFrameChg chg="add modGraphic">
          <ac:chgData name="ANDREEA RUSU" userId="7ab2da5b626f0f24" providerId="LiveId" clId="{9D8631B5-B441-42AF-B927-BDC4985DE725}" dt="2026-04-11T10:49:21.575" v="5205" actId="403"/>
          <ac:graphicFrameMkLst>
            <pc:docMk/>
            <pc:sldMk cId="3289320982" sldId="270"/>
            <ac:graphicFrameMk id="21" creationId="{59D6927F-C8E7-81F5-3722-B5E45CE20E4C}"/>
          </ac:graphicFrameMkLst>
        </pc:graphicFrameChg>
        <pc:cxnChg chg="add">
          <ac:chgData name="ANDREEA RUSU" userId="7ab2da5b626f0f24" providerId="LiveId" clId="{9D8631B5-B441-42AF-B927-BDC4985DE725}" dt="2026-04-11T10:48:56.310" v="5200" actId="26606"/>
          <ac:cxnSpMkLst>
            <pc:docMk/>
            <pc:sldMk cId="3289320982" sldId="270"/>
            <ac:cxnSpMk id="18" creationId="{6CF1BAF6-AD41-4082-B212-8A1F9A2E8779}"/>
          </ac:cxnSpMkLst>
        </pc:cxnChg>
      </pc:sldChg>
      <pc:sldChg chg="addSp delSp modSp new mod setBg">
        <pc:chgData name="ANDREEA RUSU" userId="7ab2da5b626f0f24" providerId="LiveId" clId="{9D8631B5-B441-42AF-B927-BDC4985DE725}" dt="2026-04-11T11:15:18.222" v="5398" actId="26606"/>
        <pc:sldMkLst>
          <pc:docMk/>
          <pc:sldMk cId="2590987182" sldId="271"/>
        </pc:sldMkLst>
        <pc:spChg chg="mod">
          <ac:chgData name="ANDREEA RUSU" userId="7ab2da5b626f0f24" providerId="LiveId" clId="{9D8631B5-B441-42AF-B927-BDC4985DE725}" dt="2026-04-11T11:15:17.276" v="5396" actId="404"/>
          <ac:spMkLst>
            <pc:docMk/>
            <pc:sldMk cId="2590987182" sldId="271"/>
            <ac:spMk id="2" creationId="{A69C630B-57AD-0DD1-9C94-7D6A9639C736}"/>
          </ac:spMkLst>
        </pc:spChg>
        <pc:spChg chg="add del">
          <ac:chgData name="ANDREEA RUSU" userId="7ab2da5b626f0f24" providerId="LiveId" clId="{9D8631B5-B441-42AF-B927-BDC4985DE725}" dt="2026-04-11T11:15:10.501" v="5392" actId="26606"/>
          <ac:spMkLst>
            <pc:docMk/>
            <pc:sldMk cId="2590987182" sldId="271"/>
            <ac:spMk id="18" creationId="{2659FDB4-FCBE-4A89-B46D-43D4FA54464D}"/>
          </ac:spMkLst>
        </pc:spChg>
        <pc:graphicFrameChg chg="add del mod modGraphic">
          <ac:chgData name="ANDREEA RUSU" userId="7ab2da5b626f0f24" providerId="LiveId" clId="{9D8631B5-B441-42AF-B927-BDC4985DE725}" dt="2026-04-11T11:15:18.222" v="5398" actId="26606"/>
          <ac:graphicFrameMkLst>
            <pc:docMk/>
            <pc:sldMk cId="2590987182" sldId="271"/>
            <ac:graphicFrameMk id="13" creationId="{B791F52D-4F3E-21FD-56C7-D48BB2998E72}"/>
          </ac:graphicFrameMkLst>
        </pc:graphicFrameChg>
        <pc:cxnChg chg="add del">
          <ac:chgData name="ANDREEA RUSU" userId="7ab2da5b626f0f24" providerId="LiveId" clId="{9D8631B5-B441-42AF-B927-BDC4985DE725}" dt="2026-04-11T11:15:10.501" v="5392" actId="26606"/>
          <ac:cxnSpMkLst>
            <pc:docMk/>
            <pc:sldMk cId="2590987182" sldId="271"/>
            <ac:cxnSpMk id="20" creationId="{C8F51B3F-8331-4E4A-AE96-D47B1006EEAD}"/>
          </ac:cxnSpMkLst>
        </pc:cxnChg>
      </pc:sldChg>
      <pc:sldChg chg="addSp delSp modSp new mod setBg">
        <pc:chgData name="ANDREEA RUSU" userId="7ab2da5b626f0f24" providerId="LiveId" clId="{9D8631B5-B441-42AF-B927-BDC4985DE725}" dt="2026-04-12T10:46:09.011" v="5479" actId="26606"/>
        <pc:sldMkLst>
          <pc:docMk/>
          <pc:sldMk cId="1266158659" sldId="272"/>
        </pc:sldMkLst>
        <pc:spChg chg="mod">
          <ac:chgData name="ANDREEA RUSU" userId="7ab2da5b626f0f24" providerId="LiveId" clId="{9D8631B5-B441-42AF-B927-BDC4985DE725}" dt="2026-04-12T10:42:16.078" v="5463" actId="1076"/>
          <ac:spMkLst>
            <pc:docMk/>
            <pc:sldMk cId="1266158659" sldId="272"/>
            <ac:spMk id="2" creationId="{061CBDE7-6B57-A4C9-EF15-BC1F13716C49}"/>
          </ac:spMkLst>
        </pc:spChg>
        <pc:spChg chg="add del mod">
          <ac:chgData name="ANDREEA RUSU" userId="7ab2da5b626f0f24" providerId="LiveId" clId="{9D8631B5-B441-42AF-B927-BDC4985DE725}" dt="2026-04-12T10:46:09.011" v="5479" actId="26606"/>
          <ac:spMkLst>
            <pc:docMk/>
            <pc:sldMk cId="1266158659" sldId="272"/>
            <ac:spMk id="3" creationId="{D5499890-7A7D-C102-D5CF-6B9919DB051B}"/>
          </ac:spMkLst>
        </pc:spChg>
        <pc:spChg chg="add del">
          <ac:chgData name="ANDREEA RUSU" userId="7ab2da5b626f0f24" providerId="LiveId" clId="{9D8631B5-B441-42AF-B927-BDC4985DE725}" dt="2026-04-12T10:41:46.721" v="5454" actId="26606"/>
          <ac:spMkLst>
            <pc:docMk/>
            <pc:sldMk cId="1266158659" sldId="272"/>
            <ac:spMk id="9" creationId="{9F7D5CDA-D291-4307-BF55-1381FED29634}"/>
          </ac:spMkLst>
        </pc:spChg>
        <pc:spChg chg="add del">
          <ac:chgData name="ANDREEA RUSU" userId="7ab2da5b626f0f24" providerId="LiveId" clId="{9D8631B5-B441-42AF-B927-BDC4985DE725}" dt="2026-04-12T10:41:23.555" v="5449" actId="26606"/>
          <ac:spMkLst>
            <pc:docMk/>
            <pc:sldMk cId="1266158659" sldId="272"/>
            <ac:spMk id="14" creationId="{6EFC920F-B85A-4068-BD93-41064EDE93D3}"/>
          </ac:spMkLst>
        </pc:spChg>
        <pc:spChg chg="add del">
          <ac:chgData name="ANDREEA RUSU" userId="7ab2da5b626f0f24" providerId="LiveId" clId="{9D8631B5-B441-42AF-B927-BDC4985DE725}" dt="2026-04-12T10:41:23.555" v="5449" actId="26606"/>
          <ac:spMkLst>
            <pc:docMk/>
            <pc:sldMk cId="1266158659" sldId="272"/>
            <ac:spMk id="20" creationId="{CBC4F608-B4B8-48C3-9572-C0F061B1CD99}"/>
          </ac:spMkLst>
        </pc:spChg>
        <pc:spChg chg="add">
          <ac:chgData name="ANDREEA RUSU" userId="7ab2da5b626f0f24" providerId="LiveId" clId="{9D8631B5-B441-42AF-B927-BDC4985DE725}" dt="2026-04-12T10:41:46.721" v="5454" actId="26606"/>
          <ac:spMkLst>
            <pc:docMk/>
            <pc:sldMk cId="1266158659" sldId="272"/>
            <ac:spMk id="21" creationId="{D5B0017B-2ECA-49AF-B397-DC140825DF8D}"/>
          </ac:spMkLst>
        </pc:spChg>
        <pc:spChg chg="add del">
          <ac:chgData name="ANDREEA RUSU" userId="7ab2da5b626f0f24" providerId="LiveId" clId="{9D8631B5-B441-42AF-B927-BDC4985DE725}" dt="2026-04-12T10:41:23.555" v="5449" actId="26606"/>
          <ac:spMkLst>
            <pc:docMk/>
            <pc:sldMk cId="1266158659" sldId="272"/>
            <ac:spMk id="22" creationId="{1382A32C-5B0C-4B1C-A074-76C6DBCC9F87}"/>
          </ac:spMkLst>
        </pc:spChg>
        <pc:spChg chg="add del">
          <ac:chgData name="ANDREEA RUSU" userId="7ab2da5b626f0f24" providerId="LiveId" clId="{9D8631B5-B441-42AF-B927-BDC4985DE725}" dt="2026-04-12T10:41:25.141" v="5451" actId="26606"/>
          <ac:spMkLst>
            <pc:docMk/>
            <pc:sldMk cId="1266158659" sldId="272"/>
            <ac:spMk id="24" creationId="{560AFAAC-EA6C-45A9-9E03-C9C9F0193B4F}"/>
          </ac:spMkLst>
        </pc:spChg>
        <pc:spChg chg="add del">
          <ac:chgData name="ANDREEA RUSU" userId="7ab2da5b626f0f24" providerId="LiveId" clId="{9D8631B5-B441-42AF-B927-BDC4985DE725}" dt="2026-04-12T10:41:25.141" v="5451" actId="26606"/>
          <ac:spMkLst>
            <pc:docMk/>
            <pc:sldMk cId="1266158659" sldId="272"/>
            <ac:spMk id="25" creationId="{83549E37-C86B-4401-90BD-D8BF83859F14}"/>
          </ac:spMkLst>
        </pc:spChg>
        <pc:spChg chg="add del">
          <ac:chgData name="ANDREEA RUSU" userId="7ab2da5b626f0f24" providerId="LiveId" clId="{9D8631B5-B441-42AF-B927-BDC4985DE725}" dt="2026-04-12T10:41:25.141" v="5451" actId="26606"/>
          <ac:spMkLst>
            <pc:docMk/>
            <pc:sldMk cId="1266158659" sldId="272"/>
            <ac:spMk id="26" creationId="{8A17784E-76D8-4521-A77D-0D2EBB923004}"/>
          </ac:spMkLst>
        </pc:spChg>
        <pc:spChg chg="add del">
          <ac:chgData name="ANDREEA RUSU" userId="7ab2da5b626f0f24" providerId="LiveId" clId="{9D8631B5-B441-42AF-B927-BDC4985DE725}" dt="2026-04-12T10:41:25.141" v="5451" actId="26606"/>
          <ac:spMkLst>
            <pc:docMk/>
            <pc:sldMk cId="1266158659" sldId="272"/>
            <ac:spMk id="27" creationId="{C0036C6B-F09C-4EAB-AE02-8D056EE74856}"/>
          </ac:spMkLst>
        </pc:spChg>
        <pc:spChg chg="add del">
          <ac:chgData name="ANDREEA RUSU" userId="7ab2da5b626f0f24" providerId="LiveId" clId="{9D8631B5-B441-42AF-B927-BDC4985DE725}" dt="2026-04-12T10:41:25.141" v="5451" actId="26606"/>
          <ac:spMkLst>
            <pc:docMk/>
            <pc:sldMk cId="1266158659" sldId="272"/>
            <ac:spMk id="28" creationId="{FC8D5885-2804-4D3C-BE31-902E4D3279B0}"/>
          </ac:spMkLst>
        </pc:spChg>
        <pc:spChg chg="add del">
          <ac:chgData name="ANDREEA RUSU" userId="7ab2da5b626f0f24" providerId="LiveId" clId="{9D8631B5-B441-42AF-B927-BDC4985DE725}" dt="2026-04-12T10:41:46.704" v="5453" actId="26606"/>
          <ac:spMkLst>
            <pc:docMk/>
            <pc:sldMk cId="1266158659" sldId="272"/>
            <ac:spMk id="30" creationId="{6EFC920F-B85A-4068-BD93-41064EDE93D3}"/>
          </ac:spMkLst>
        </pc:spChg>
        <pc:spChg chg="add del">
          <ac:chgData name="ANDREEA RUSU" userId="7ab2da5b626f0f24" providerId="LiveId" clId="{9D8631B5-B441-42AF-B927-BDC4985DE725}" dt="2026-04-12T10:41:46.704" v="5453" actId="26606"/>
          <ac:spMkLst>
            <pc:docMk/>
            <pc:sldMk cId="1266158659" sldId="272"/>
            <ac:spMk id="32" creationId="{CBC4F608-B4B8-48C3-9572-C0F061B1CD99}"/>
          </ac:spMkLst>
        </pc:spChg>
        <pc:spChg chg="add del">
          <ac:chgData name="ANDREEA RUSU" userId="7ab2da5b626f0f24" providerId="LiveId" clId="{9D8631B5-B441-42AF-B927-BDC4985DE725}" dt="2026-04-12T10:41:46.704" v="5453" actId="26606"/>
          <ac:spMkLst>
            <pc:docMk/>
            <pc:sldMk cId="1266158659" sldId="272"/>
            <ac:spMk id="33" creationId="{1382A32C-5B0C-4B1C-A074-76C6DBCC9F87}"/>
          </ac:spMkLst>
        </pc:spChg>
        <pc:spChg chg="add">
          <ac:chgData name="ANDREEA RUSU" userId="7ab2da5b626f0f24" providerId="LiveId" clId="{9D8631B5-B441-42AF-B927-BDC4985DE725}" dt="2026-04-12T10:41:46.721" v="5454" actId="26606"/>
          <ac:spMkLst>
            <pc:docMk/>
            <pc:sldMk cId="1266158659" sldId="272"/>
            <ac:spMk id="35" creationId="{B0B8DCBA-FEED-46EF-A140-35B904015B49}"/>
          </ac:spMkLst>
        </pc:spChg>
        <pc:grpChg chg="add del">
          <ac:chgData name="ANDREEA RUSU" userId="7ab2da5b626f0f24" providerId="LiveId" clId="{9D8631B5-B441-42AF-B927-BDC4985DE725}" dt="2026-04-12T10:41:23.555" v="5449" actId="26606"/>
          <ac:grpSpMkLst>
            <pc:docMk/>
            <pc:sldMk cId="1266158659" sldId="272"/>
            <ac:grpSpMk id="16" creationId="{1C559108-BBAE-426C-8564-051D2BA6DDC8}"/>
          </ac:grpSpMkLst>
        </pc:grpChg>
        <pc:grpChg chg="add del">
          <ac:chgData name="ANDREEA RUSU" userId="7ab2da5b626f0f24" providerId="LiveId" clId="{9D8631B5-B441-42AF-B927-BDC4985DE725}" dt="2026-04-12T10:41:46.704" v="5453" actId="26606"/>
          <ac:grpSpMkLst>
            <pc:docMk/>
            <pc:sldMk cId="1266158659" sldId="272"/>
            <ac:grpSpMk id="31" creationId="{1C559108-BBAE-426C-8564-051D2BA6DDC8}"/>
          </ac:grpSpMkLst>
        </pc:grpChg>
        <pc:grpChg chg="add">
          <ac:chgData name="ANDREEA RUSU" userId="7ab2da5b626f0f24" providerId="LiveId" clId="{9D8631B5-B441-42AF-B927-BDC4985DE725}" dt="2026-04-12T10:41:46.721" v="5454" actId="26606"/>
          <ac:grpSpMkLst>
            <pc:docMk/>
            <pc:sldMk cId="1266158659" sldId="272"/>
            <ac:grpSpMk id="36" creationId="{AE1C45F0-260A-458C-96ED-C1F6D2151219}"/>
          </ac:grpSpMkLst>
        </pc:grpChg>
        <pc:graphicFrameChg chg="add mod modGraphic">
          <ac:chgData name="ANDREEA RUSU" userId="7ab2da5b626f0f24" providerId="LiveId" clId="{9D8631B5-B441-42AF-B927-BDC4985DE725}" dt="2026-04-12T10:45:47.032" v="5477" actId="12084"/>
          <ac:graphicFrameMkLst>
            <pc:docMk/>
            <pc:sldMk cId="1266158659" sldId="272"/>
            <ac:graphicFrameMk id="4" creationId="{C5A98366-E986-8967-9E29-5E929009425B}"/>
          </ac:graphicFrameMkLst>
        </pc:graphicFrameChg>
        <pc:graphicFrameChg chg="add del">
          <ac:chgData name="ANDREEA RUSU" userId="7ab2da5b626f0f24" providerId="LiveId" clId="{9D8631B5-B441-42AF-B927-BDC4985DE725}" dt="2026-04-12T10:46:09.011" v="5479" actId="26606"/>
          <ac:graphicFrameMkLst>
            <pc:docMk/>
            <pc:sldMk cId="1266158659" sldId="272"/>
            <ac:graphicFrameMk id="40" creationId="{CF6D4DA9-13FA-3867-C7AF-28659905547A}"/>
          </ac:graphicFrameMkLst>
        </pc:graphicFrameChg>
        <pc:picChg chg="add mod ord">
          <ac:chgData name="ANDREEA RUSU" userId="7ab2da5b626f0f24" providerId="LiveId" clId="{9D8631B5-B441-42AF-B927-BDC4985DE725}" dt="2026-04-12T10:41:46.721" v="5454" actId="26606"/>
          <ac:picMkLst>
            <pc:docMk/>
            <pc:sldMk cId="1266158659" sldId="272"/>
            <ac:picMk id="5" creationId="{80CB4B0A-D086-4AD5-BAAA-A30F02E92C28}"/>
          </ac:picMkLst>
        </pc:picChg>
        <pc:cxnChg chg="add">
          <ac:chgData name="ANDREEA RUSU" userId="7ab2da5b626f0f24" providerId="LiveId" clId="{9D8631B5-B441-42AF-B927-BDC4985DE725}" dt="2026-04-12T10:41:46.721" v="5454" actId="26606"/>
          <ac:cxnSpMkLst>
            <pc:docMk/>
            <pc:sldMk cId="1266158659" sldId="272"/>
            <ac:cxnSpMk id="23" creationId="{6CF1BAF6-AD41-4082-B212-8A1F9A2E8779}"/>
          </ac:cxnSpMkLst>
        </pc:cxn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image" Target="../media/image10.png"/><Relationship Id="rId4" Type="http://schemas.openxmlformats.org/officeDocument/2006/relationships/image" Target="../media/image13.jp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Relationship Id="rId5" Type="http://schemas.openxmlformats.org/officeDocument/2006/relationships/image" Target="../media/image22.svg"/><Relationship Id="rId4" Type="http://schemas.openxmlformats.org/officeDocument/2006/relationships/image" Target="../media/image21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png"/><Relationship Id="rId1" Type="http://schemas.openxmlformats.org/officeDocument/2006/relationships/image" Target="../media/image25.2"/><Relationship Id="rId4" Type="http://schemas.openxmlformats.org/officeDocument/2006/relationships/image" Target="../media/image28.jp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svg"/><Relationship Id="rId1" Type="http://schemas.openxmlformats.org/officeDocument/2006/relationships/image" Target="../media/image29.jpg"/><Relationship Id="rId4" Type="http://schemas.openxmlformats.org/officeDocument/2006/relationships/image" Target="../media/image32.jp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svg"/><Relationship Id="rId1" Type="http://schemas.openxmlformats.org/officeDocument/2006/relationships/image" Target="../media/image34.svg"/><Relationship Id="rId5" Type="http://schemas.openxmlformats.org/officeDocument/2006/relationships/image" Target="../media/image38.svg"/><Relationship Id="rId4" Type="http://schemas.openxmlformats.org/officeDocument/2006/relationships/image" Target="../media/image3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image" Target="../media/image10.png"/><Relationship Id="rId4" Type="http://schemas.openxmlformats.org/officeDocument/2006/relationships/image" Target="../media/image13.jp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Relationship Id="rId5" Type="http://schemas.openxmlformats.org/officeDocument/2006/relationships/image" Target="../media/image22.svg"/><Relationship Id="rId4" Type="http://schemas.openxmlformats.org/officeDocument/2006/relationships/image" Target="../media/image21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png"/><Relationship Id="rId1" Type="http://schemas.openxmlformats.org/officeDocument/2006/relationships/image" Target="../media/image25.2"/><Relationship Id="rId4" Type="http://schemas.openxmlformats.org/officeDocument/2006/relationships/image" Target="../media/image28.jp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svg"/><Relationship Id="rId1" Type="http://schemas.openxmlformats.org/officeDocument/2006/relationships/image" Target="../media/image29.jpg"/><Relationship Id="rId4" Type="http://schemas.openxmlformats.org/officeDocument/2006/relationships/image" Target="../media/image32.jp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svg"/><Relationship Id="rId1" Type="http://schemas.openxmlformats.org/officeDocument/2006/relationships/image" Target="../media/image34.svg"/><Relationship Id="rId5" Type="http://schemas.openxmlformats.org/officeDocument/2006/relationships/image" Target="../media/image38.svg"/><Relationship Id="rId4" Type="http://schemas.openxmlformats.org/officeDocument/2006/relationships/image" Target="../media/image3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1">
        <a:alpha val="0"/>
      </a:schemeClr>
    </dgm:fillClrLst>
    <dgm:linClrLst meth="repeat">
      <a:schemeClr val="accent1">
        <a:alpha val="0"/>
      </a:schemeClr>
    </dgm:linClrLst>
    <dgm:effectClrLst/>
    <dgm:txLinClrLst/>
    <dgm:txFillClrLst meth="repeat">
      <a:schemeClr val="accent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FA9377-DB54-4785-BA00-27369655F5F3}" type="doc">
      <dgm:prSet loTypeId="urn:microsoft.com/office/officeart/2008/layout/LinedList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4015801-596E-4610-A6E9-107B517C9C0D}">
      <dgm:prSet/>
      <dgm:spPr/>
      <dgm:t>
        <a:bodyPr/>
        <a:lstStyle/>
        <a:p>
          <a:r>
            <a:rPr lang="en-GB" dirty="0"/>
            <a:t>1. Introduction</a:t>
          </a:r>
          <a:endParaRPr lang="en-US" dirty="0"/>
        </a:p>
      </dgm:t>
    </dgm:pt>
    <dgm:pt modelId="{CE9CA0DB-235E-424A-9CAF-B40240D127D6}" type="parTrans" cxnId="{F0AD51C9-5575-417C-8442-1901723E8B45}">
      <dgm:prSet/>
      <dgm:spPr/>
      <dgm:t>
        <a:bodyPr/>
        <a:lstStyle/>
        <a:p>
          <a:endParaRPr lang="en-US" sz="2400"/>
        </a:p>
      </dgm:t>
    </dgm:pt>
    <dgm:pt modelId="{EA73F13C-8EDB-4496-8388-0B828BA23796}" type="sibTrans" cxnId="{F0AD51C9-5575-417C-8442-1901723E8B45}">
      <dgm:prSet/>
      <dgm:spPr/>
      <dgm:t>
        <a:bodyPr/>
        <a:lstStyle/>
        <a:p>
          <a:endParaRPr lang="en-US"/>
        </a:p>
      </dgm:t>
    </dgm:pt>
    <dgm:pt modelId="{DC23D204-4FAA-4894-B70B-E3FC61ECECAE}">
      <dgm:prSet/>
      <dgm:spPr/>
      <dgm:t>
        <a:bodyPr/>
        <a:lstStyle/>
        <a:p>
          <a:r>
            <a:rPr lang="en-GB" dirty="0"/>
            <a:t>2. Environmental noise -&gt; </a:t>
          </a:r>
          <a:r>
            <a:rPr lang="en-GB" b="1" dirty="0"/>
            <a:t>Paula </a:t>
          </a:r>
          <a:endParaRPr lang="en-US" dirty="0"/>
        </a:p>
      </dgm:t>
    </dgm:pt>
    <dgm:pt modelId="{FF4464C1-35E4-4F86-9C6A-CA7741053ECE}" type="parTrans" cxnId="{42CE21D6-DA00-4BE5-9AAC-BADD4334EC09}">
      <dgm:prSet/>
      <dgm:spPr/>
      <dgm:t>
        <a:bodyPr/>
        <a:lstStyle/>
        <a:p>
          <a:endParaRPr lang="en-US" sz="2400"/>
        </a:p>
      </dgm:t>
    </dgm:pt>
    <dgm:pt modelId="{73ED4058-D210-4EA0-9A95-FDC519D1DE90}" type="sibTrans" cxnId="{42CE21D6-DA00-4BE5-9AAC-BADD4334EC09}">
      <dgm:prSet/>
      <dgm:spPr/>
      <dgm:t>
        <a:bodyPr/>
        <a:lstStyle/>
        <a:p>
          <a:endParaRPr lang="en-US"/>
        </a:p>
      </dgm:t>
    </dgm:pt>
    <dgm:pt modelId="{CE845189-91F1-4A51-9539-54DEA980C916}">
      <dgm:prSet/>
      <dgm:spPr/>
      <dgm:t>
        <a:bodyPr/>
        <a:lstStyle/>
        <a:p>
          <a:r>
            <a:rPr lang="en-GB" dirty="0"/>
            <a:t>3. Language/Communication/ Body Language -&gt; </a:t>
          </a:r>
          <a:r>
            <a:rPr lang="en-GB" b="1" dirty="0"/>
            <a:t>Iulian</a:t>
          </a:r>
          <a:r>
            <a:rPr lang="en-GB" dirty="0"/>
            <a:t> </a:t>
          </a:r>
          <a:endParaRPr lang="en-US" dirty="0"/>
        </a:p>
      </dgm:t>
    </dgm:pt>
    <dgm:pt modelId="{758ADFA7-E413-48F0-B9AD-9D9EA1D52F3D}" type="parTrans" cxnId="{11D01490-1AFE-4F7E-94F5-3765E9294024}">
      <dgm:prSet/>
      <dgm:spPr/>
      <dgm:t>
        <a:bodyPr/>
        <a:lstStyle/>
        <a:p>
          <a:endParaRPr lang="en-US" sz="2400"/>
        </a:p>
      </dgm:t>
    </dgm:pt>
    <dgm:pt modelId="{071ECD59-6BC4-4D27-B442-D43FF64B010B}" type="sibTrans" cxnId="{11D01490-1AFE-4F7E-94F5-3765E9294024}">
      <dgm:prSet/>
      <dgm:spPr/>
      <dgm:t>
        <a:bodyPr/>
        <a:lstStyle/>
        <a:p>
          <a:endParaRPr lang="en-US"/>
        </a:p>
      </dgm:t>
    </dgm:pt>
    <dgm:pt modelId="{5B4AA1D2-FBA7-4B27-9523-374FFB4D5884}">
      <dgm:prSet/>
      <dgm:spPr/>
      <dgm:t>
        <a:bodyPr/>
        <a:lstStyle/>
        <a:p>
          <a:r>
            <a:rPr lang="en-GB" dirty="0"/>
            <a:t>4. Age/Generational -&gt; </a:t>
          </a:r>
          <a:r>
            <a:rPr lang="en-GB" b="1" dirty="0"/>
            <a:t>Izabela</a:t>
          </a:r>
          <a:endParaRPr lang="en-US" dirty="0"/>
        </a:p>
      </dgm:t>
    </dgm:pt>
    <dgm:pt modelId="{204CB75D-2E20-4090-A320-98DD1DAA1C5C}" type="parTrans" cxnId="{D7148CD3-9AF7-4127-A032-A4E32B7CBBD3}">
      <dgm:prSet/>
      <dgm:spPr/>
      <dgm:t>
        <a:bodyPr/>
        <a:lstStyle/>
        <a:p>
          <a:endParaRPr lang="en-US" sz="2400"/>
        </a:p>
      </dgm:t>
    </dgm:pt>
    <dgm:pt modelId="{14621E8A-BE2F-40C3-A591-EF604EDFD82A}" type="sibTrans" cxnId="{D7148CD3-9AF7-4127-A032-A4E32B7CBBD3}">
      <dgm:prSet/>
      <dgm:spPr/>
      <dgm:t>
        <a:bodyPr/>
        <a:lstStyle/>
        <a:p>
          <a:endParaRPr lang="en-US"/>
        </a:p>
      </dgm:t>
    </dgm:pt>
    <dgm:pt modelId="{0DC0D736-860C-4124-9627-40521A3CE3D0}">
      <dgm:prSet/>
      <dgm:spPr/>
      <dgm:t>
        <a:bodyPr/>
        <a:lstStyle/>
        <a:p>
          <a:r>
            <a:rPr lang="en-GB" dirty="0"/>
            <a:t>5. Cultural (standards and practices) -&gt; </a:t>
          </a:r>
          <a:r>
            <a:rPr lang="en-GB" b="1" dirty="0"/>
            <a:t>Yuliana</a:t>
          </a:r>
          <a:endParaRPr lang="en-US" dirty="0"/>
        </a:p>
      </dgm:t>
    </dgm:pt>
    <dgm:pt modelId="{E9B20AF0-916E-41F9-9BA6-F92BBDC49DA7}" type="parTrans" cxnId="{584A0918-4595-4746-9DDE-955BC37C0638}">
      <dgm:prSet/>
      <dgm:spPr/>
      <dgm:t>
        <a:bodyPr/>
        <a:lstStyle/>
        <a:p>
          <a:endParaRPr lang="en-US" sz="2400"/>
        </a:p>
      </dgm:t>
    </dgm:pt>
    <dgm:pt modelId="{26B3A09A-7FC2-4947-9952-ED77F413C0AF}" type="sibTrans" cxnId="{584A0918-4595-4746-9DDE-955BC37C0638}">
      <dgm:prSet/>
      <dgm:spPr/>
      <dgm:t>
        <a:bodyPr/>
        <a:lstStyle/>
        <a:p>
          <a:endParaRPr lang="en-US"/>
        </a:p>
      </dgm:t>
    </dgm:pt>
    <dgm:pt modelId="{DDA74F6B-63CD-47C5-A0EC-8101C728F351}">
      <dgm:prSet/>
      <dgm:spPr/>
      <dgm:t>
        <a:bodyPr/>
        <a:lstStyle/>
        <a:p>
          <a:r>
            <a:rPr lang="en-GB"/>
            <a:t>6. Emotional -&gt; </a:t>
          </a:r>
          <a:r>
            <a:rPr lang="en-GB" b="1"/>
            <a:t>Andreea</a:t>
          </a:r>
          <a:r>
            <a:rPr lang="en-GB"/>
            <a:t>  </a:t>
          </a:r>
          <a:endParaRPr lang="en-US"/>
        </a:p>
      </dgm:t>
    </dgm:pt>
    <dgm:pt modelId="{E48418BA-1E9A-4195-8490-AA8CA6072322}" type="parTrans" cxnId="{5F152748-B83C-4D1E-99CF-4F2641178E1D}">
      <dgm:prSet/>
      <dgm:spPr/>
      <dgm:t>
        <a:bodyPr/>
        <a:lstStyle/>
        <a:p>
          <a:endParaRPr lang="en-US" sz="2400"/>
        </a:p>
      </dgm:t>
    </dgm:pt>
    <dgm:pt modelId="{73B497F9-50D8-42E5-BA64-4276B73C746D}" type="sibTrans" cxnId="{5F152748-B83C-4D1E-99CF-4F2641178E1D}">
      <dgm:prSet/>
      <dgm:spPr/>
      <dgm:t>
        <a:bodyPr/>
        <a:lstStyle/>
        <a:p>
          <a:endParaRPr lang="en-US"/>
        </a:p>
      </dgm:t>
    </dgm:pt>
    <dgm:pt modelId="{F4D1E56E-7859-452B-8532-1D7DA1D35D65}">
      <dgm:prSet/>
      <dgm:spPr/>
      <dgm:t>
        <a:bodyPr/>
        <a:lstStyle/>
        <a:p>
          <a:r>
            <a:rPr lang="en-GB"/>
            <a:t>7. Conclusion </a:t>
          </a:r>
          <a:endParaRPr lang="en-US"/>
        </a:p>
      </dgm:t>
    </dgm:pt>
    <dgm:pt modelId="{6BE5C077-8D76-4716-BF81-5A5172A11491}" type="parTrans" cxnId="{0F7B873F-4F83-42E3-BE51-B623FC2F3A5F}">
      <dgm:prSet/>
      <dgm:spPr/>
      <dgm:t>
        <a:bodyPr/>
        <a:lstStyle/>
        <a:p>
          <a:endParaRPr lang="en-US" sz="2400"/>
        </a:p>
      </dgm:t>
    </dgm:pt>
    <dgm:pt modelId="{75625B95-EDD5-48A0-B347-57C5239417DB}" type="sibTrans" cxnId="{0F7B873F-4F83-42E3-BE51-B623FC2F3A5F}">
      <dgm:prSet/>
      <dgm:spPr/>
      <dgm:t>
        <a:bodyPr/>
        <a:lstStyle/>
        <a:p>
          <a:endParaRPr lang="en-US"/>
        </a:p>
      </dgm:t>
    </dgm:pt>
    <dgm:pt modelId="{7C6110E7-A948-443B-984F-DBF617CD1E38}">
      <dgm:prSet/>
      <dgm:spPr/>
      <dgm:t>
        <a:bodyPr/>
        <a:lstStyle/>
        <a:p>
          <a:r>
            <a:rPr lang="en-GB"/>
            <a:t>8. References </a:t>
          </a:r>
          <a:endParaRPr lang="en-US"/>
        </a:p>
      </dgm:t>
    </dgm:pt>
    <dgm:pt modelId="{206066E2-9688-4D7F-A2AA-D35D20FDC489}" type="parTrans" cxnId="{C0108675-47BB-4E8D-B87D-1BEDDBB08A06}">
      <dgm:prSet/>
      <dgm:spPr/>
      <dgm:t>
        <a:bodyPr/>
        <a:lstStyle/>
        <a:p>
          <a:endParaRPr lang="en-US" sz="2400"/>
        </a:p>
      </dgm:t>
    </dgm:pt>
    <dgm:pt modelId="{9B36563A-C1F0-47A2-ADD0-53F8A4A7635E}" type="sibTrans" cxnId="{C0108675-47BB-4E8D-B87D-1BEDDBB08A06}">
      <dgm:prSet/>
      <dgm:spPr/>
      <dgm:t>
        <a:bodyPr/>
        <a:lstStyle/>
        <a:p>
          <a:endParaRPr lang="en-US"/>
        </a:p>
      </dgm:t>
    </dgm:pt>
    <dgm:pt modelId="{E9E16BE6-AE87-443C-A0F4-BB3162142802}" type="pres">
      <dgm:prSet presAssocID="{2AFA9377-DB54-4785-BA00-27369655F5F3}" presName="vert0" presStyleCnt="0">
        <dgm:presLayoutVars>
          <dgm:dir/>
          <dgm:animOne val="branch"/>
          <dgm:animLvl val="lvl"/>
        </dgm:presLayoutVars>
      </dgm:prSet>
      <dgm:spPr/>
    </dgm:pt>
    <dgm:pt modelId="{496A6CA5-B27E-4E93-BBA5-39B7F75B8CDC}" type="pres">
      <dgm:prSet presAssocID="{54015801-596E-4610-A6E9-107B517C9C0D}" presName="thickLine" presStyleLbl="alignNode1" presStyleIdx="0" presStyleCnt="8"/>
      <dgm:spPr/>
    </dgm:pt>
    <dgm:pt modelId="{0583282D-D940-4779-8C88-B51E1AE3F17A}" type="pres">
      <dgm:prSet presAssocID="{54015801-596E-4610-A6E9-107B517C9C0D}" presName="horz1" presStyleCnt="0"/>
      <dgm:spPr/>
    </dgm:pt>
    <dgm:pt modelId="{97688277-F784-4FAB-94C7-693034AF64CC}" type="pres">
      <dgm:prSet presAssocID="{54015801-596E-4610-A6E9-107B517C9C0D}" presName="tx1" presStyleLbl="revTx" presStyleIdx="0" presStyleCnt="8"/>
      <dgm:spPr/>
    </dgm:pt>
    <dgm:pt modelId="{9A83A6D5-8CDE-4F5D-8888-88A10CB4FF0F}" type="pres">
      <dgm:prSet presAssocID="{54015801-596E-4610-A6E9-107B517C9C0D}" presName="vert1" presStyleCnt="0"/>
      <dgm:spPr/>
    </dgm:pt>
    <dgm:pt modelId="{57016170-F6E9-446F-BC09-2A03EE871BC5}" type="pres">
      <dgm:prSet presAssocID="{DC23D204-4FAA-4894-B70B-E3FC61ECECAE}" presName="thickLine" presStyleLbl="alignNode1" presStyleIdx="1" presStyleCnt="8"/>
      <dgm:spPr/>
    </dgm:pt>
    <dgm:pt modelId="{30FFDAF3-A746-4190-8CA4-2CD97AA3420A}" type="pres">
      <dgm:prSet presAssocID="{DC23D204-4FAA-4894-B70B-E3FC61ECECAE}" presName="horz1" presStyleCnt="0"/>
      <dgm:spPr/>
    </dgm:pt>
    <dgm:pt modelId="{B8E1F51C-0EDF-4027-9E27-B8FBB8BB055E}" type="pres">
      <dgm:prSet presAssocID="{DC23D204-4FAA-4894-B70B-E3FC61ECECAE}" presName="tx1" presStyleLbl="revTx" presStyleIdx="1" presStyleCnt="8"/>
      <dgm:spPr/>
    </dgm:pt>
    <dgm:pt modelId="{E7121B42-AFDF-4E56-BD76-05CFC515D1C3}" type="pres">
      <dgm:prSet presAssocID="{DC23D204-4FAA-4894-B70B-E3FC61ECECAE}" presName="vert1" presStyleCnt="0"/>
      <dgm:spPr/>
    </dgm:pt>
    <dgm:pt modelId="{42A772CC-04BA-49D4-88B7-71002AD797C5}" type="pres">
      <dgm:prSet presAssocID="{CE845189-91F1-4A51-9539-54DEA980C916}" presName="thickLine" presStyleLbl="alignNode1" presStyleIdx="2" presStyleCnt="8"/>
      <dgm:spPr/>
    </dgm:pt>
    <dgm:pt modelId="{3428AF1A-8492-4E06-95E5-22AED409D44D}" type="pres">
      <dgm:prSet presAssocID="{CE845189-91F1-4A51-9539-54DEA980C916}" presName="horz1" presStyleCnt="0"/>
      <dgm:spPr/>
    </dgm:pt>
    <dgm:pt modelId="{75A14FD6-EE41-42C7-944B-057AEF6F258F}" type="pres">
      <dgm:prSet presAssocID="{CE845189-91F1-4A51-9539-54DEA980C916}" presName="tx1" presStyleLbl="revTx" presStyleIdx="2" presStyleCnt="8"/>
      <dgm:spPr/>
    </dgm:pt>
    <dgm:pt modelId="{B8D0967D-409B-4BEF-AFB0-48D99261ED94}" type="pres">
      <dgm:prSet presAssocID="{CE845189-91F1-4A51-9539-54DEA980C916}" presName="vert1" presStyleCnt="0"/>
      <dgm:spPr/>
    </dgm:pt>
    <dgm:pt modelId="{1F069E2B-90CE-4CD6-A38D-667513E52C66}" type="pres">
      <dgm:prSet presAssocID="{5B4AA1D2-FBA7-4B27-9523-374FFB4D5884}" presName="thickLine" presStyleLbl="alignNode1" presStyleIdx="3" presStyleCnt="8"/>
      <dgm:spPr/>
    </dgm:pt>
    <dgm:pt modelId="{AB0AB8AA-73B5-4E10-A327-7323B658D534}" type="pres">
      <dgm:prSet presAssocID="{5B4AA1D2-FBA7-4B27-9523-374FFB4D5884}" presName="horz1" presStyleCnt="0"/>
      <dgm:spPr/>
    </dgm:pt>
    <dgm:pt modelId="{3C266A2E-4AD9-49B8-9373-F20582819F36}" type="pres">
      <dgm:prSet presAssocID="{5B4AA1D2-FBA7-4B27-9523-374FFB4D5884}" presName="tx1" presStyleLbl="revTx" presStyleIdx="3" presStyleCnt="8"/>
      <dgm:spPr/>
    </dgm:pt>
    <dgm:pt modelId="{935E30ED-FDB3-437E-AC2B-37B64A4FF5B3}" type="pres">
      <dgm:prSet presAssocID="{5B4AA1D2-FBA7-4B27-9523-374FFB4D5884}" presName="vert1" presStyleCnt="0"/>
      <dgm:spPr/>
    </dgm:pt>
    <dgm:pt modelId="{98399EAA-DEA8-4435-B8B2-E53EE50498BA}" type="pres">
      <dgm:prSet presAssocID="{0DC0D736-860C-4124-9627-40521A3CE3D0}" presName="thickLine" presStyleLbl="alignNode1" presStyleIdx="4" presStyleCnt="8"/>
      <dgm:spPr/>
    </dgm:pt>
    <dgm:pt modelId="{6D7CF305-B007-481A-8CA5-9E383AC80D9F}" type="pres">
      <dgm:prSet presAssocID="{0DC0D736-860C-4124-9627-40521A3CE3D0}" presName="horz1" presStyleCnt="0"/>
      <dgm:spPr/>
    </dgm:pt>
    <dgm:pt modelId="{26684B2D-43AD-4AFB-B346-5B0A1C569A6D}" type="pres">
      <dgm:prSet presAssocID="{0DC0D736-860C-4124-9627-40521A3CE3D0}" presName="tx1" presStyleLbl="revTx" presStyleIdx="4" presStyleCnt="8"/>
      <dgm:spPr/>
    </dgm:pt>
    <dgm:pt modelId="{9AE22440-8B1E-415C-BB02-F20CCCDAC2B0}" type="pres">
      <dgm:prSet presAssocID="{0DC0D736-860C-4124-9627-40521A3CE3D0}" presName="vert1" presStyleCnt="0"/>
      <dgm:spPr/>
    </dgm:pt>
    <dgm:pt modelId="{AFF04C5B-10FB-428D-96F1-35D146207E23}" type="pres">
      <dgm:prSet presAssocID="{DDA74F6B-63CD-47C5-A0EC-8101C728F351}" presName="thickLine" presStyleLbl="alignNode1" presStyleIdx="5" presStyleCnt="8"/>
      <dgm:spPr/>
    </dgm:pt>
    <dgm:pt modelId="{7C0ED34F-4815-4F72-AD12-58EB2D479425}" type="pres">
      <dgm:prSet presAssocID="{DDA74F6B-63CD-47C5-A0EC-8101C728F351}" presName="horz1" presStyleCnt="0"/>
      <dgm:spPr/>
    </dgm:pt>
    <dgm:pt modelId="{7E800E4F-CEE2-4DAC-9869-19D4A5D0C15F}" type="pres">
      <dgm:prSet presAssocID="{DDA74F6B-63CD-47C5-A0EC-8101C728F351}" presName="tx1" presStyleLbl="revTx" presStyleIdx="5" presStyleCnt="8"/>
      <dgm:spPr/>
    </dgm:pt>
    <dgm:pt modelId="{8468AEE6-F8F2-4024-8A5A-1C6CFD408A36}" type="pres">
      <dgm:prSet presAssocID="{DDA74F6B-63CD-47C5-A0EC-8101C728F351}" presName="vert1" presStyleCnt="0"/>
      <dgm:spPr/>
    </dgm:pt>
    <dgm:pt modelId="{5C7DAB53-AD5B-43FF-833E-F3440D7D48D0}" type="pres">
      <dgm:prSet presAssocID="{F4D1E56E-7859-452B-8532-1D7DA1D35D65}" presName="thickLine" presStyleLbl="alignNode1" presStyleIdx="6" presStyleCnt="8"/>
      <dgm:spPr/>
    </dgm:pt>
    <dgm:pt modelId="{05A3A229-0F4A-48AD-A57D-7C97F18230B4}" type="pres">
      <dgm:prSet presAssocID="{F4D1E56E-7859-452B-8532-1D7DA1D35D65}" presName="horz1" presStyleCnt="0"/>
      <dgm:spPr/>
    </dgm:pt>
    <dgm:pt modelId="{63661A66-8890-4B8F-93D3-CEE23C8E55FC}" type="pres">
      <dgm:prSet presAssocID="{F4D1E56E-7859-452B-8532-1D7DA1D35D65}" presName="tx1" presStyleLbl="revTx" presStyleIdx="6" presStyleCnt="8"/>
      <dgm:spPr/>
    </dgm:pt>
    <dgm:pt modelId="{020A1938-8182-406D-9C30-B424E72F1C33}" type="pres">
      <dgm:prSet presAssocID="{F4D1E56E-7859-452B-8532-1D7DA1D35D65}" presName="vert1" presStyleCnt="0"/>
      <dgm:spPr/>
    </dgm:pt>
    <dgm:pt modelId="{800C5A17-6E35-4FF1-B58D-BE313BD3DA69}" type="pres">
      <dgm:prSet presAssocID="{7C6110E7-A948-443B-984F-DBF617CD1E38}" presName="thickLine" presStyleLbl="alignNode1" presStyleIdx="7" presStyleCnt="8"/>
      <dgm:spPr/>
    </dgm:pt>
    <dgm:pt modelId="{019176A0-F8D4-47C8-AFE3-5B3CCB8986E0}" type="pres">
      <dgm:prSet presAssocID="{7C6110E7-A948-443B-984F-DBF617CD1E38}" presName="horz1" presStyleCnt="0"/>
      <dgm:spPr/>
    </dgm:pt>
    <dgm:pt modelId="{DB059CC5-BEFC-4B8A-A12F-237377E51AA2}" type="pres">
      <dgm:prSet presAssocID="{7C6110E7-A948-443B-984F-DBF617CD1E38}" presName="tx1" presStyleLbl="revTx" presStyleIdx="7" presStyleCnt="8"/>
      <dgm:spPr/>
    </dgm:pt>
    <dgm:pt modelId="{C1ABE352-90B2-43A9-9074-2D940559C9CB}" type="pres">
      <dgm:prSet presAssocID="{7C6110E7-A948-443B-984F-DBF617CD1E38}" presName="vert1" presStyleCnt="0"/>
      <dgm:spPr/>
    </dgm:pt>
  </dgm:ptLst>
  <dgm:cxnLst>
    <dgm:cxn modelId="{2777CE0E-2830-4404-8912-AA1775F57742}" type="presOf" srcId="{2AFA9377-DB54-4785-BA00-27369655F5F3}" destId="{E9E16BE6-AE87-443C-A0F4-BB3162142802}" srcOrd="0" destOrd="0" presId="urn:microsoft.com/office/officeart/2008/layout/LinedList"/>
    <dgm:cxn modelId="{584A0918-4595-4746-9DDE-955BC37C0638}" srcId="{2AFA9377-DB54-4785-BA00-27369655F5F3}" destId="{0DC0D736-860C-4124-9627-40521A3CE3D0}" srcOrd="4" destOrd="0" parTransId="{E9B20AF0-916E-41F9-9BA6-F92BBDC49DA7}" sibTransId="{26B3A09A-7FC2-4947-9952-ED77F413C0AF}"/>
    <dgm:cxn modelId="{FD377434-D2F3-4F77-B780-F53A49F4A800}" type="presOf" srcId="{F4D1E56E-7859-452B-8532-1D7DA1D35D65}" destId="{63661A66-8890-4B8F-93D3-CEE23C8E55FC}" srcOrd="0" destOrd="0" presId="urn:microsoft.com/office/officeart/2008/layout/LinedList"/>
    <dgm:cxn modelId="{0F7B873F-4F83-42E3-BE51-B623FC2F3A5F}" srcId="{2AFA9377-DB54-4785-BA00-27369655F5F3}" destId="{F4D1E56E-7859-452B-8532-1D7DA1D35D65}" srcOrd="6" destOrd="0" parTransId="{6BE5C077-8D76-4716-BF81-5A5172A11491}" sibTransId="{75625B95-EDD5-48A0-B347-57C5239417DB}"/>
    <dgm:cxn modelId="{5F152748-B83C-4D1E-99CF-4F2641178E1D}" srcId="{2AFA9377-DB54-4785-BA00-27369655F5F3}" destId="{DDA74F6B-63CD-47C5-A0EC-8101C728F351}" srcOrd="5" destOrd="0" parTransId="{E48418BA-1E9A-4195-8490-AA8CA6072322}" sibTransId="{73B497F9-50D8-42E5-BA64-4276B73C746D}"/>
    <dgm:cxn modelId="{C0108675-47BB-4E8D-B87D-1BEDDBB08A06}" srcId="{2AFA9377-DB54-4785-BA00-27369655F5F3}" destId="{7C6110E7-A948-443B-984F-DBF617CD1E38}" srcOrd="7" destOrd="0" parTransId="{206066E2-9688-4D7F-A2AA-D35D20FDC489}" sibTransId="{9B36563A-C1F0-47A2-ADD0-53F8A4A7635E}"/>
    <dgm:cxn modelId="{7B05F985-1B14-4666-9C0C-F190F3F029A8}" type="presOf" srcId="{54015801-596E-4610-A6E9-107B517C9C0D}" destId="{97688277-F784-4FAB-94C7-693034AF64CC}" srcOrd="0" destOrd="0" presId="urn:microsoft.com/office/officeart/2008/layout/LinedList"/>
    <dgm:cxn modelId="{11D01490-1AFE-4F7E-94F5-3765E9294024}" srcId="{2AFA9377-DB54-4785-BA00-27369655F5F3}" destId="{CE845189-91F1-4A51-9539-54DEA980C916}" srcOrd="2" destOrd="0" parTransId="{758ADFA7-E413-48F0-B9AD-9D9EA1D52F3D}" sibTransId="{071ECD59-6BC4-4D27-B442-D43FF64B010B}"/>
    <dgm:cxn modelId="{AEE17B90-A930-4CF4-95B5-DE21E6FDF267}" type="presOf" srcId="{DC23D204-4FAA-4894-B70B-E3FC61ECECAE}" destId="{B8E1F51C-0EDF-4027-9E27-B8FBB8BB055E}" srcOrd="0" destOrd="0" presId="urn:microsoft.com/office/officeart/2008/layout/LinedList"/>
    <dgm:cxn modelId="{3B398495-F8C9-4028-923B-657FECFAAAF6}" type="presOf" srcId="{0DC0D736-860C-4124-9627-40521A3CE3D0}" destId="{26684B2D-43AD-4AFB-B346-5B0A1C569A6D}" srcOrd="0" destOrd="0" presId="urn:microsoft.com/office/officeart/2008/layout/LinedList"/>
    <dgm:cxn modelId="{5C50B4A2-25C4-4697-AC35-E9698125584B}" type="presOf" srcId="{DDA74F6B-63CD-47C5-A0EC-8101C728F351}" destId="{7E800E4F-CEE2-4DAC-9869-19D4A5D0C15F}" srcOrd="0" destOrd="0" presId="urn:microsoft.com/office/officeart/2008/layout/LinedList"/>
    <dgm:cxn modelId="{3540B4B1-ED35-4EF3-B3D9-89B6CCA3A356}" type="presOf" srcId="{5B4AA1D2-FBA7-4B27-9523-374FFB4D5884}" destId="{3C266A2E-4AD9-49B8-9373-F20582819F36}" srcOrd="0" destOrd="0" presId="urn:microsoft.com/office/officeart/2008/layout/LinedList"/>
    <dgm:cxn modelId="{F0AD51C9-5575-417C-8442-1901723E8B45}" srcId="{2AFA9377-DB54-4785-BA00-27369655F5F3}" destId="{54015801-596E-4610-A6E9-107B517C9C0D}" srcOrd="0" destOrd="0" parTransId="{CE9CA0DB-235E-424A-9CAF-B40240D127D6}" sibTransId="{EA73F13C-8EDB-4496-8388-0B828BA23796}"/>
    <dgm:cxn modelId="{D7D5AAD2-5BCF-4371-AFF5-9617F9B98753}" type="presOf" srcId="{7C6110E7-A948-443B-984F-DBF617CD1E38}" destId="{DB059CC5-BEFC-4B8A-A12F-237377E51AA2}" srcOrd="0" destOrd="0" presId="urn:microsoft.com/office/officeart/2008/layout/LinedList"/>
    <dgm:cxn modelId="{D7148CD3-9AF7-4127-A032-A4E32B7CBBD3}" srcId="{2AFA9377-DB54-4785-BA00-27369655F5F3}" destId="{5B4AA1D2-FBA7-4B27-9523-374FFB4D5884}" srcOrd="3" destOrd="0" parTransId="{204CB75D-2E20-4090-A320-98DD1DAA1C5C}" sibTransId="{14621E8A-BE2F-40C3-A591-EF604EDFD82A}"/>
    <dgm:cxn modelId="{42CE21D6-DA00-4BE5-9AAC-BADD4334EC09}" srcId="{2AFA9377-DB54-4785-BA00-27369655F5F3}" destId="{DC23D204-4FAA-4894-B70B-E3FC61ECECAE}" srcOrd="1" destOrd="0" parTransId="{FF4464C1-35E4-4F86-9C6A-CA7741053ECE}" sibTransId="{73ED4058-D210-4EA0-9A95-FDC519D1DE90}"/>
    <dgm:cxn modelId="{64AD3FFB-E64A-42FF-B60B-A23B09B2F387}" type="presOf" srcId="{CE845189-91F1-4A51-9539-54DEA980C916}" destId="{75A14FD6-EE41-42C7-944B-057AEF6F258F}" srcOrd="0" destOrd="0" presId="urn:microsoft.com/office/officeart/2008/layout/LinedList"/>
    <dgm:cxn modelId="{9A6F59C5-4A1E-4CFC-9F14-14FD67167539}" type="presParOf" srcId="{E9E16BE6-AE87-443C-A0F4-BB3162142802}" destId="{496A6CA5-B27E-4E93-BBA5-39B7F75B8CDC}" srcOrd="0" destOrd="0" presId="urn:microsoft.com/office/officeart/2008/layout/LinedList"/>
    <dgm:cxn modelId="{8CAF0CE7-F97B-4886-8114-643587B849AD}" type="presParOf" srcId="{E9E16BE6-AE87-443C-A0F4-BB3162142802}" destId="{0583282D-D940-4779-8C88-B51E1AE3F17A}" srcOrd="1" destOrd="0" presId="urn:microsoft.com/office/officeart/2008/layout/LinedList"/>
    <dgm:cxn modelId="{ECAEC7F5-6935-4EBB-A365-F10F355A90E8}" type="presParOf" srcId="{0583282D-D940-4779-8C88-B51E1AE3F17A}" destId="{97688277-F784-4FAB-94C7-693034AF64CC}" srcOrd="0" destOrd="0" presId="urn:microsoft.com/office/officeart/2008/layout/LinedList"/>
    <dgm:cxn modelId="{E2FDF9B0-3BA1-47AA-BACC-CDA0EDF902A5}" type="presParOf" srcId="{0583282D-D940-4779-8C88-B51E1AE3F17A}" destId="{9A83A6D5-8CDE-4F5D-8888-88A10CB4FF0F}" srcOrd="1" destOrd="0" presId="urn:microsoft.com/office/officeart/2008/layout/LinedList"/>
    <dgm:cxn modelId="{BA4D611B-E0FA-4052-A728-F6A684341A11}" type="presParOf" srcId="{E9E16BE6-AE87-443C-A0F4-BB3162142802}" destId="{57016170-F6E9-446F-BC09-2A03EE871BC5}" srcOrd="2" destOrd="0" presId="urn:microsoft.com/office/officeart/2008/layout/LinedList"/>
    <dgm:cxn modelId="{EF7D00FE-3ABF-46F3-842B-5FE851E5A6A7}" type="presParOf" srcId="{E9E16BE6-AE87-443C-A0F4-BB3162142802}" destId="{30FFDAF3-A746-4190-8CA4-2CD97AA3420A}" srcOrd="3" destOrd="0" presId="urn:microsoft.com/office/officeart/2008/layout/LinedList"/>
    <dgm:cxn modelId="{7B15284F-8D8A-4C50-BEF3-6598C1716227}" type="presParOf" srcId="{30FFDAF3-A746-4190-8CA4-2CD97AA3420A}" destId="{B8E1F51C-0EDF-4027-9E27-B8FBB8BB055E}" srcOrd="0" destOrd="0" presId="urn:microsoft.com/office/officeart/2008/layout/LinedList"/>
    <dgm:cxn modelId="{88B047CB-FE20-4566-B82C-3F24B6F47C06}" type="presParOf" srcId="{30FFDAF3-A746-4190-8CA4-2CD97AA3420A}" destId="{E7121B42-AFDF-4E56-BD76-05CFC515D1C3}" srcOrd="1" destOrd="0" presId="urn:microsoft.com/office/officeart/2008/layout/LinedList"/>
    <dgm:cxn modelId="{A1847386-073D-4D1A-A5B4-63FDBB1A813F}" type="presParOf" srcId="{E9E16BE6-AE87-443C-A0F4-BB3162142802}" destId="{42A772CC-04BA-49D4-88B7-71002AD797C5}" srcOrd="4" destOrd="0" presId="urn:microsoft.com/office/officeart/2008/layout/LinedList"/>
    <dgm:cxn modelId="{1E04408C-10B2-4F68-88B6-36B16AEB9E0F}" type="presParOf" srcId="{E9E16BE6-AE87-443C-A0F4-BB3162142802}" destId="{3428AF1A-8492-4E06-95E5-22AED409D44D}" srcOrd="5" destOrd="0" presId="urn:microsoft.com/office/officeart/2008/layout/LinedList"/>
    <dgm:cxn modelId="{EAFF63FF-29AE-4D87-84E8-4AB3C557C349}" type="presParOf" srcId="{3428AF1A-8492-4E06-95E5-22AED409D44D}" destId="{75A14FD6-EE41-42C7-944B-057AEF6F258F}" srcOrd="0" destOrd="0" presId="urn:microsoft.com/office/officeart/2008/layout/LinedList"/>
    <dgm:cxn modelId="{F935E3A9-EC4B-47F7-B1E9-D7C05AAE196A}" type="presParOf" srcId="{3428AF1A-8492-4E06-95E5-22AED409D44D}" destId="{B8D0967D-409B-4BEF-AFB0-48D99261ED94}" srcOrd="1" destOrd="0" presId="urn:microsoft.com/office/officeart/2008/layout/LinedList"/>
    <dgm:cxn modelId="{348315B3-4B13-4731-B59D-5FFE608E1AEB}" type="presParOf" srcId="{E9E16BE6-AE87-443C-A0F4-BB3162142802}" destId="{1F069E2B-90CE-4CD6-A38D-667513E52C66}" srcOrd="6" destOrd="0" presId="urn:microsoft.com/office/officeart/2008/layout/LinedList"/>
    <dgm:cxn modelId="{E8B436F0-F49A-4CB1-BD7F-45E71A94F0D0}" type="presParOf" srcId="{E9E16BE6-AE87-443C-A0F4-BB3162142802}" destId="{AB0AB8AA-73B5-4E10-A327-7323B658D534}" srcOrd="7" destOrd="0" presId="urn:microsoft.com/office/officeart/2008/layout/LinedList"/>
    <dgm:cxn modelId="{E95EA19A-112B-42C2-A8C3-9A7224A925F7}" type="presParOf" srcId="{AB0AB8AA-73B5-4E10-A327-7323B658D534}" destId="{3C266A2E-4AD9-49B8-9373-F20582819F36}" srcOrd="0" destOrd="0" presId="urn:microsoft.com/office/officeart/2008/layout/LinedList"/>
    <dgm:cxn modelId="{9ED0C3DC-90B6-4A2C-AAED-B50DF531C6D9}" type="presParOf" srcId="{AB0AB8AA-73B5-4E10-A327-7323B658D534}" destId="{935E30ED-FDB3-437E-AC2B-37B64A4FF5B3}" srcOrd="1" destOrd="0" presId="urn:microsoft.com/office/officeart/2008/layout/LinedList"/>
    <dgm:cxn modelId="{F82483B2-3983-4326-916E-A043B3F29567}" type="presParOf" srcId="{E9E16BE6-AE87-443C-A0F4-BB3162142802}" destId="{98399EAA-DEA8-4435-B8B2-E53EE50498BA}" srcOrd="8" destOrd="0" presId="urn:microsoft.com/office/officeart/2008/layout/LinedList"/>
    <dgm:cxn modelId="{04636D5F-501B-4606-BC6A-E18E52EF0F26}" type="presParOf" srcId="{E9E16BE6-AE87-443C-A0F4-BB3162142802}" destId="{6D7CF305-B007-481A-8CA5-9E383AC80D9F}" srcOrd="9" destOrd="0" presId="urn:microsoft.com/office/officeart/2008/layout/LinedList"/>
    <dgm:cxn modelId="{FA5C4305-BD4B-4797-9CFC-0C7B4ED17DD8}" type="presParOf" srcId="{6D7CF305-B007-481A-8CA5-9E383AC80D9F}" destId="{26684B2D-43AD-4AFB-B346-5B0A1C569A6D}" srcOrd="0" destOrd="0" presId="urn:microsoft.com/office/officeart/2008/layout/LinedList"/>
    <dgm:cxn modelId="{9C48940B-BF72-4858-95B7-DFAFB54A6D6E}" type="presParOf" srcId="{6D7CF305-B007-481A-8CA5-9E383AC80D9F}" destId="{9AE22440-8B1E-415C-BB02-F20CCCDAC2B0}" srcOrd="1" destOrd="0" presId="urn:microsoft.com/office/officeart/2008/layout/LinedList"/>
    <dgm:cxn modelId="{A7191220-273D-47C9-A341-E0BC50E14CF9}" type="presParOf" srcId="{E9E16BE6-AE87-443C-A0F4-BB3162142802}" destId="{AFF04C5B-10FB-428D-96F1-35D146207E23}" srcOrd="10" destOrd="0" presId="urn:microsoft.com/office/officeart/2008/layout/LinedList"/>
    <dgm:cxn modelId="{B2E5F6CC-632D-4A19-8837-9D2652CE4AA6}" type="presParOf" srcId="{E9E16BE6-AE87-443C-A0F4-BB3162142802}" destId="{7C0ED34F-4815-4F72-AD12-58EB2D479425}" srcOrd="11" destOrd="0" presId="urn:microsoft.com/office/officeart/2008/layout/LinedList"/>
    <dgm:cxn modelId="{30438DF4-2B8C-47C3-85D3-BB89ADF11CAF}" type="presParOf" srcId="{7C0ED34F-4815-4F72-AD12-58EB2D479425}" destId="{7E800E4F-CEE2-4DAC-9869-19D4A5D0C15F}" srcOrd="0" destOrd="0" presId="urn:microsoft.com/office/officeart/2008/layout/LinedList"/>
    <dgm:cxn modelId="{A6C1F088-0933-48CD-92E1-C1144B02EA17}" type="presParOf" srcId="{7C0ED34F-4815-4F72-AD12-58EB2D479425}" destId="{8468AEE6-F8F2-4024-8A5A-1C6CFD408A36}" srcOrd="1" destOrd="0" presId="urn:microsoft.com/office/officeart/2008/layout/LinedList"/>
    <dgm:cxn modelId="{8F8CBC27-864B-40D4-AE2A-D138CDC3D12C}" type="presParOf" srcId="{E9E16BE6-AE87-443C-A0F4-BB3162142802}" destId="{5C7DAB53-AD5B-43FF-833E-F3440D7D48D0}" srcOrd="12" destOrd="0" presId="urn:microsoft.com/office/officeart/2008/layout/LinedList"/>
    <dgm:cxn modelId="{C8F97B59-0149-4882-AFDF-1F1CA2978697}" type="presParOf" srcId="{E9E16BE6-AE87-443C-A0F4-BB3162142802}" destId="{05A3A229-0F4A-48AD-A57D-7C97F18230B4}" srcOrd="13" destOrd="0" presId="urn:microsoft.com/office/officeart/2008/layout/LinedList"/>
    <dgm:cxn modelId="{730229B5-D961-406D-A9B1-451DFEB99FA4}" type="presParOf" srcId="{05A3A229-0F4A-48AD-A57D-7C97F18230B4}" destId="{63661A66-8890-4B8F-93D3-CEE23C8E55FC}" srcOrd="0" destOrd="0" presId="urn:microsoft.com/office/officeart/2008/layout/LinedList"/>
    <dgm:cxn modelId="{66E14FA4-9662-4AAC-9FBF-960924800B41}" type="presParOf" srcId="{05A3A229-0F4A-48AD-A57D-7C97F18230B4}" destId="{020A1938-8182-406D-9C30-B424E72F1C33}" srcOrd="1" destOrd="0" presId="urn:microsoft.com/office/officeart/2008/layout/LinedList"/>
    <dgm:cxn modelId="{0D47856D-7B66-40B7-8938-CA216DD8705F}" type="presParOf" srcId="{E9E16BE6-AE87-443C-A0F4-BB3162142802}" destId="{800C5A17-6E35-4FF1-B58D-BE313BD3DA69}" srcOrd="14" destOrd="0" presId="urn:microsoft.com/office/officeart/2008/layout/LinedList"/>
    <dgm:cxn modelId="{B821DB33-B825-4223-BC00-0A380A05AA3D}" type="presParOf" srcId="{E9E16BE6-AE87-443C-A0F4-BB3162142802}" destId="{019176A0-F8D4-47C8-AFE3-5B3CCB8986E0}" srcOrd="15" destOrd="0" presId="urn:microsoft.com/office/officeart/2008/layout/LinedList"/>
    <dgm:cxn modelId="{71D17429-4B6F-4DE1-9598-9202CE747663}" type="presParOf" srcId="{019176A0-F8D4-47C8-AFE3-5B3CCB8986E0}" destId="{DB059CC5-BEFC-4B8A-A12F-237377E51AA2}" srcOrd="0" destOrd="0" presId="urn:microsoft.com/office/officeart/2008/layout/LinedList"/>
    <dgm:cxn modelId="{430556DF-19B0-4B6F-887A-D78E9EF6A052}" type="presParOf" srcId="{019176A0-F8D4-47C8-AFE3-5B3CCB8986E0}" destId="{C1ABE352-90B2-43A9-9074-2D940559C9C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224569-9F26-43FE-8B18-2B67BC414181}" type="doc">
      <dgm:prSet loTypeId="urn:microsoft.com/office/officeart/2005/8/layout/vList2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0B876E6-822B-4D09-A003-A36017DE863A}">
      <dgm:prSet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pPr>
            <a:defRPr b="1"/>
          </a:pPr>
          <a:r>
            <a:rPr lang="en-GB">
              <a:solidFill>
                <a:schemeClr val="bg1"/>
              </a:solidFill>
            </a:rPr>
            <a:t>Flight Foods Ltd – manufacture and sale of ready meals to Airlines</a:t>
          </a:r>
          <a:endParaRPr lang="en-US" dirty="0">
            <a:solidFill>
              <a:schemeClr val="bg1"/>
            </a:solidFill>
          </a:endParaRPr>
        </a:p>
      </dgm:t>
    </dgm:pt>
    <dgm:pt modelId="{FA32AE44-849E-43E0-8484-3F9D97A9A762}" type="parTrans" cxnId="{0FCB6CF5-507C-4B55-9213-C3722D857206}">
      <dgm:prSet/>
      <dgm:spPr/>
      <dgm:t>
        <a:bodyPr/>
        <a:lstStyle/>
        <a:p>
          <a:endParaRPr lang="en-US"/>
        </a:p>
      </dgm:t>
    </dgm:pt>
    <dgm:pt modelId="{84FF4780-6864-4B1B-9E41-9A616013C0B8}" type="sibTrans" cxnId="{0FCB6CF5-507C-4B55-9213-C3722D857206}">
      <dgm:prSet/>
      <dgm:spPr/>
      <dgm:t>
        <a:bodyPr/>
        <a:lstStyle/>
        <a:p>
          <a:endParaRPr lang="en-US"/>
        </a:p>
      </dgm:t>
    </dgm:pt>
    <dgm:pt modelId="{111DF01E-5A8F-4868-B006-31FBE78A4087}">
      <dgm:prSet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pPr>
            <a:defRPr b="1"/>
          </a:pPr>
          <a:r>
            <a:rPr lang="en-GB">
              <a:solidFill>
                <a:schemeClr val="bg1"/>
              </a:solidFill>
            </a:rPr>
            <a:t>Communication barriers </a:t>
          </a:r>
          <a:endParaRPr lang="en-US" dirty="0">
            <a:solidFill>
              <a:schemeClr val="bg1"/>
            </a:solidFill>
          </a:endParaRPr>
        </a:p>
      </dgm:t>
    </dgm:pt>
    <dgm:pt modelId="{9A5774FD-C749-4FC8-A063-FFD8B912B0EB}" type="parTrans" cxnId="{352650C0-EDC4-4E24-A550-258114351F69}">
      <dgm:prSet/>
      <dgm:spPr/>
      <dgm:t>
        <a:bodyPr/>
        <a:lstStyle/>
        <a:p>
          <a:endParaRPr lang="en-US"/>
        </a:p>
      </dgm:t>
    </dgm:pt>
    <dgm:pt modelId="{35655494-BF63-4E42-83D4-B182E96AE841}" type="sibTrans" cxnId="{352650C0-EDC4-4E24-A550-258114351F69}">
      <dgm:prSet/>
      <dgm:spPr/>
      <dgm:t>
        <a:bodyPr/>
        <a:lstStyle/>
        <a:p>
          <a:endParaRPr lang="en-US"/>
        </a:p>
      </dgm:t>
    </dgm:pt>
    <dgm:pt modelId="{86E73BA1-67C2-4749-A358-47E18DF448CD}">
      <dgm:prSet/>
      <dgm:spPr/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GB" dirty="0"/>
            <a:t>Old noisy machines </a:t>
          </a:r>
          <a:endParaRPr lang="en-US" dirty="0"/>
        </a:p>
      </dgm:t>
    </dgm:pt>
    <dgm:pt modelId="{19BC2000-5641-4D50-B1BA-DC681C727ADC}" type="parTrans" cxnId="{18392F51-5CF4-4B54-BF8D-848FDABC0E86}">
      <dgm:prSet/>
      <dgm:spPr/>
      <dgm:t>
        <a:bodyPr/>
        <a:lstStyle/>
        <a:p>
          <a:endParaRPr lang="en-US"/>
        </a:p>
      </dgm:t>
    </dgm:pt>
    <dgm:pt modelId="{FA97689C-76F8-4405-A8AD-2126F36FB129}" type="sibTrans" cxnId="{18392F51-5CF4-4B54-BF8D-848FDABC0E86}">
      <dgm:prSet/>
      <dgm:spPr/>
      <dgm:t>
        <a:bodyPr/>
        <a:lstStyle/>
        <a:p>
          <a:endParaRPr lang="en-US"/>
        </a:p>
      </dgm:t>
    </dgm:pt>
    <dgm:pt modelId="{18B43A7A-7BEE-497B-977F-5E6A87E544E4}">
      <dgm:prSet/>
      <dgm:spPr/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GB" dirty="0"/>
            <a:t>Manager Gary- Englishman from London’s East End</a:t>
          </a:r>
          <a:endParaRPr lang="en-US" dirty="0"/>
        </a:p>
      </dgm:t>
    </dgm:pt>
    <dgm:pt modelId="{805CA559-93C5-4DE0-9283-9E8CBBDA5EDD}" type="parTrans" cxnId="{667BF6AD-894A-4ACA-B35B-5F3A746E941E}">
      <dgm:prSet/>
      <dgm:spPr/>
      <dgm:t>
        <a:bodyPr/>
        <a:lstStyle/>
        <a:p>
          <a:endParaRPr lang="en-US"/>
        </a:p>
      </dgm:t>
    </dgm:pt>
    <dgm:pt modelId="{7925F34C-A76E-42A9-9E93-89126F564514}" type="sibTrans" cxnId="{667BF6AD-894A-4ACA-B35B-5F3A746E941E}">
      <dgm:prSet/>
      <dgm:spPr/>
      <dgm:t>
        <a:bodyPr/>
        <a:lstStyle/>
        <a:p>
          <a:endParaRPr lang="en-US"/>
        </a:p>
      </dgm:t>
    </dgm:pt>
    <dgm:pt modelId="{4FE4D901-DD6A-43FA-891E-3052249D5C5A}">
      <dgm:prSet/>
      <dgm:spPr/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GB" dirty="0"/>
            <a:t>Staff age ranging between 16 to 60 years old </a:t>
          </a:r>
          <a:endParaRPr lang="en-US" dirty="0"/>
        </a:p>
      </dgm:t>
    </dgm:pt>
    <dgm:pt modelId="{8077F74A-AB58-44A5-87AA-F57395B25CF8}" type="parTrans" cxnId="{D53207FB-24F8-4C87-B431-837080FB3947}">
      <dgm:prSet/>
      <dgm:spPr/>
      <dgm:t>
        <a:bodyPr/>
        <a:lstStyle/>
        <a:p>
          <a:endParaRPr lang="en-US"/>
        </a:p>
      </dgm:t>
    </dgm:pt>
    <dgm:pt modelId="{C7EEDD92-D506-4F35-A204-18B164E2B2F8}" type="sibTrans" cxnId="{D53207FB-24F8-4C87-B431-837080FB3947}">
      <dgm:prSet/>
      <dgm:spPr/>
      <dgm:t>
        <a:bodyPr/>
        <a:lstStyle/>
        <a:p>
          <a:endParaRPr lang="en-US"/>
        </a:p>
      </dgm:t>
    </dgm:pt>
    <dgm:pt modelId="{0B50366B-AAC5-47FA-9462-8FAE45931232}">
      <dgm:prSet/>
      <dgm:spPr/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GB" dirty="0"/>
            <a:t>Multiple cultural groups </a:t>
          </a:r>
          <a:endParaRPr lang="en-US" dirty="0"/>
        </a:p>
      </dgm:t>
    </dgm:pt>
    <dgm:pt modelId="{B3555881-8ED0-423E-BEE1-BF0180C79677}" type="parTrans" cxnId="{F67B6290-73C4-4691-997E-269BCC622028}">
      <dgm:prSet/>
      <dgm:spPr/>
      <dgm:t>
        <a:bodyPr/>
        <a:lstStyle/>
        <a:p>
          <a:endParaRPr lang="en-US"/>
        </a:p>
      </dgm:t>
    </dgm:pt>
    <dgm:pt modelId="{137636CA-A713-4681-B12D-971CD7AA775E}" type="sibTrans" cxnId="{F67B6290-73C4-4691-997E-269BCC622028}">
      <dgm:prSet/>
      <dgm:spPr/>
      <dgm:t>
        <a:bodyPr/>
        <a:lstStyle/>
        <a:p>
          <a:endParaRPr lang="en-US"/>
        </a:p>
      </dgm:t>
    </dgm:pt>
    <dgm:pt modelId="{6ADB65BE-DF9B-4670-8D37-957F20B1EDDA}">
      <dgm:prSet/>
      <dgm:spPr/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GB" dirty="0"/>
            <a:t>Communication with staff impacted by stress </a:t>
          </a:r>
          <a:endParaRPr lang="en-US" dirty="0"/>
        </a:p>
      </dgm:t>
    </dgm:pt>
    <dgm:pt modelId="{3C0E3A1E-BDBE-4C6B-90DA-344E6707C623}" type="parTrans" cxnId="{67A24AC1-0B04-4B38-8F3F-F0281B0ABAA7}">
      <dgm:prSet/>
      <dgm:spPr/>
      <dgm:t>
        <a:bodyPr/>
        <a:lstStyle/>
        <a:p>
          <a:endParaRPr lang="en-US"/>
        </a:p>
      </dgm:t>
    </dgm:pt>
    <dgm:pt modelId="{19B2BC06-BE37-4A29-8B06-72F39579BF2D}" type="sibTrans" cxnId="{67A24AC1-0B04-4B38-8F3F-F0281B0ABAA7}">
      <dgm:prSet/>
      <dgm:spPr/>
      <dgm:t>
        <a:bodyPr/>
        <a:lstStyle/>
        <a:p>
          <a:endParaRPr lang="en-US"/>
        </a:p>
      </dgm:t>
    </dgm:pt>
    <dgm:pt modelId="{984ED0C3-EF19-419F-936C-C2D9132FE4F3}">
      <dgm:prSet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pPr>
            <a:defRPr b="1"/>
          </a:pPr>
          <a:r>
            <a:rPr lang="en-GB">
              <a:solidFill>
                <a:schemeClr val="bg1"/>
              </a:solidFill>
            </a:rPr>
            <a:t>Suggestions to  reduce communication barriers  </a:t>
          </a:r>
          <a:endParaRPr lang="en-US" dirty="0">
            <a:solidFill>
              <a:schemeClr val="bg1"/>
            </a:solidFill>
          </a:endParaRPr>
        </a:p>
      </dgm:t>
    </dgm:pt>
    <dgm:pt modelId="{1997C864-B98D-4DA7-82DE-282722D1E55F}" type="parTrans" cxnId="{C7F455FE-EE84-4EBC-B8D5-D4EE2CFE2BFD}">
      <dgm:prSet/>
      <dgm:spPr/>
      <dgm:t>
        <a:bodyPr/>
        <a:lstStyle/>
        <a:p>
          <a:endParaRPr lang="en-US"/>
        </a:p>
      </dgm:t>
    </dgm:pt>
    <dgm:pt modelId="{C4E05DBC-2F54-4828-BC9E-15332FACF33D}" type="sibTrans" cxnId="{C7F455FE-EE84-4EBC-B8D5-D4EE2CFE2BFD}">
      <dgm:prSet/>
      <dgm:spPr/>
      <dgm:t>
        <a:bodyPr/>
        <a:lstStyle/>
        <a:p>
          <a:endParaRPr lang="en-US"/>
        </a:p>
      </dgm:t>
    </dgm:pt>
    <dgm:pt modelId="{EE247666-2B0B-411C-9CB6-78F0FD4AE734}">
      <dgm:prSet/>
      <dgm:spPr/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GB" dirty="0"/>
            <a:t>Declining business impacted by poor food standards -&gt; undercooked food, poor packaging and meat found in vegetarian meals </a:t>
          </a:r>
        </a:p>
      </dgm:t>
    </dgm:pt>
    <dgm:pt modelId="{2E507D73-76F2-43A5-AFE5-BD88D1D2D6AA}" type="parTrans" cxnId="{90470EC9-40FB-4CE5-8189-FE5C868908DC}">
      <dgm:prSet/>
      <dgm:spPr/>
      <dgm:t>
        <a:bodyPr/>
        <a:lstStyle/>
        <a:p>
          <a:endParaRPr lang="en-GB"/>
        </a:p>
      </dgm:t>
    </dgm:pt>
    <dgm:pt modelId="{E837EDFF-D5D7-4463-B810-98908CAAAE39}" type="sibTrans" cxnId="{90470EC9-40FB-4CE5-8189-FE5C868908DC}">
      <dgm:prSet/>
      <dgm:spPr/>
      <dgm:t>
        <a:bodyPr/>
        <a:lstStyle/>
        <a:p>
          <a:endParaRPr lang="en-GB"/>
        </a:p>
      </dgm:t>
    </dgm:pt>
    <dgm:pt modelId="{FF45DD65-5561-4337-A67C-CE237CFA51DE}" type="pres">
      <dgm:prSet presAssocID="{8C224569-9F26-43FE-8B18-2B67BC414181}" presName="linear" presStyleCnt="0">
        <dgm:presLayoutVars>
          <dgm:animLvl val="lvl"/>
          <dgm:resizeHandles val="exact"/>
        </dgm:presLayoutVars>
      </dgm:prSet>
      <dgm:spPr/>
    </dgm:pt>
    <dgm:pt modelId="{D597ABA6-CE7E-4C45-A4D0-0932F875EAFE}" type="pres">
      <dgm:prSet presAssocID="{E0B876E6-822B-4D09-A003-A36017DE863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1E50079-4614-4916-BC8C-A26643BBAE03}" type="pres">
      <dgm:prSet presAssocID="{E0B876E6-822B-4D09-A003-A36017DE863A}" presName="childText" presStyleLbl="revTx" presStyleIdx="0" presStyleCnt="2">
        <dgm:presLayoutVars>
          <dgm:bulletEnabled val="1"/>
        </dgm:presLayoutVars>
      </dgm:prSet>
      <dgm:spPr/>
    </dgm:pt>
    <dgm:pt modelId="{B9B60F5C-1EB0-433E-832E-945833C60044}" type="pres">
      <dgm:prSet presAssocID="{111DF01E-5A8F-4868-B006-31FBE78A408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293889E-BB59-409E-A630-D7A5F43F75F8}" type="pres">
      <dgm:prSet presAssocID="{111DF01E-5A8F-4868-B006-31FBE78A4087}" presName="childText" presStyleLbl="revTx" presStyleIdx="1" presStyleCnt="2">
        <dgm:presLayoutVars>
          <dgm:bulletEnabled val="1"/>
        </dgm:presLayoutVars>
      </dgm:prSet>
      <dgm:spPr/>
    </dgm:pt>
    <dgm:pt modelId="{F7E40C21-562F-4C1F-B25B-EAC46749741A}" type="pres">
      <dgm:prSet presAssocID="{984ED0C3-EF19-419F-936C-C2D9132FE4F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B5F0F00-E03E-486B-B85E-1AF65B1D127D}" type="presOf" srcId="{0B50366B-AAC5-47FA-9462-8FAE45931232}" destId="{D293889E-BB59-409E-A630-D7A5F43F75F8}" srcOrd="0" destOrd="3" presId="urn:microsoft.com/office/officeart/2005/8/layout/vList2"/>
    <dgm:cxn modelId="{D3D29727-8F92-48DA-8D8A-87B58473B3A4}" type="presOf" srcId="{EE247666-2B0B-411C-9CB6-78F0FD4AE734}" destId="{31E50079-4614-4916-BC8C-A26643BBAE03}" srcOrd="0" destOrd="0" presId="urn:microsoft.com/office/officeart/2005/8/layout/vList2"/>
    <dgm:cxn modelId="{66EE122E-AC78-45C1-9726-CC1E70B9C7D1}" type="presOf" srcId="{111DF01E-5A8F-4868-B006-31FBE78A4087}" destId="{B9B60F5C-1EB0-433E-832E-945833C60044}" srcOrd="0" destOrd="0" presId="urn:microsoft.com/office/officeart/2005/8/layout/vList2"/>
    <dgm:cxn modelId="{1E48D562-7D62-4730-BCE5-6CF10A74C2DD}" type="presOf" srcId="{984ED0C3-EF19-419F-936C-C2D9132FE4F3}" destId="{F7E40C21-562F-4C1F-B25B-EAC46749741A}" srcOrd="0" destOrd="0" presId="urn:microsoft.com/office/officeart/2005/8/layout/vList2"/>
    <dgm:cxn modelId="{FCC7BC45-476F-4C02-A5C1-BBB01EF1A67C}" type="presOf" srcId="{4FE4D901-DD6A-43FA-891E-3052249D5C5A}" destId="{D293889E-BB59-409E-A630-D7A5F43F75F8}" srcOrd="0" destOrd="2" presId="urn:microsoft.com/office/officeart/2005/8/layout/vList2"/>
    <dgm:cxn modelId="{E7F9E44C-47BD-4515-A5C4-4A7786D98447}" type="presOf" srcId="{86E73BA1-67C2-4749-A358-47E18DF448CD}" destId="{D293889E-BB59-409E-A630-D7A5F43F75F8}" srcOrd="0" destOrd="0" presId="urn:microsoft.com/office/officeart/2005/8/layout/vList2"/>
    <dgm:cxn modelId="{18392F51-5CF4-4B54-BF8D-848FDABC0E86}" srcId="{111DF01E-5A8F-4868-B006-31FBE78A4087}" destId="{86E73BA1-67C2-4749-A358-47E18DF448CD}" srcOrd="0" destOrd="0" parTransId="{19BC2000-5641-4D50-B1BA-DC681C727ADC}" sibTransId="{FA97689C-76F8-4405-A8AD-2126F36FB129}"/>
    <dgm:cxn modelId="{C53EFF7B-0EC6-47D8-BF7F-F5CC8F6387A7}" type="presOf" srcId="{6ADB65BE-DF9B-4670-8D37-957F20B1EDDA}" destId="{D293889E-BB59-409E-A630-D7A5F43F75F8}" srcOrd="0" destOrd="4" presId="urn:microsoft.com/office/officeart/2005/8/layout/vList2"/>
    <dgm:cxn modelId="{93CB098A-2B9C-4D12-8084-2EFEB84BC0FD}" type="presOf" srcId="{18B43A7A-7BEE-497B-977F-5E6A87E544E4}" destId="{D293889E-BB59-409E-A630-D7A5F43F75F8}" srcOrd="0" destOrd="1" presId="urn:microsoft.com/office/officeart/2005/8/layout/vList2"/>
    <dgm:cxn modelId="{F67B6290-73C4-4691-997E-269BCC622028}" srcId="{111DF01E-5A8F-4868-B006-31FBE78A4087}" destId="{0B50366B-AAC5-47FA-9462-8FAE45931232}" srcOrd="3" destOrd="0" parTransId="{B3555881-8ED0-423E-BEE1-BF0180C79677}" sibTransId="{137636CA-A713-4681-B12D-971CD7AA775E}"/>
    <dgm:cxn modelId="{667BF6AD-894A-4ACA-B35B-5F3A746E941E}" srcId="{111DF01E-5A8F-4868-B006-31FBE78A4087}" destId="{18B43A7A-7BEE-497B-977F-5E6A87E544E4}" srcOrd="1" destOrd="0" parTransId="{805CA559-93C5-4DE0-9283-9E8CBBDA5EDD}" sibTransId="{7925F34C-A76E-42A9-9E93-89126F564514}"/>
    <dgm:cxn modelId="{91A176B0-558F-4AFA-9700-46AB63F1CE42}" type="presOf" srcId="{E0B876E6-822B-4D09-A003-A36017DE863A}" destId="{D597ABA6-CE7E-4C45-A4D0-0932F875EAFE}" srcOrd="0" destOrd="0" presId="urn:microsoft.com/office/officeart/2005/8/layout/vList2"/>
    <dgm:cxn modelId="{352650C0-EDC4-4E24-A550-258114351F69}" srcId="{8C224569-9F26-43FE-8B18-2B67BC414181}" destId="{111DF01E-5A8F-4868-B006-31FBE78A4087}" srcOrd="1" destOrd="0" parTransId="{9A5774FD-C749-4FC8-A063-FFD8B912B0EB}" sibTransId="{35655494-BF63-4E42-83D4-B182E96AE841}"/>
    <dgm:cxn modelId="{67A24AC1-0B04-4B38-8F3F-F0281B0ABAA7}" srcId="{111DF01E-5A8F-4868-B006-31FBE78A4087}" destId="{6ADB65BE-DF9B-4670-8D37-957F20B1EDDA}" srcOrd="4" destOrd="0" parTransId="{3C0E3A1E-BDBE-4C6B-90DA-344E6707C623}" sibTransId="{19B2BC06-BE37-4A29-8B06-72F39579BF2D}"/>
    <dgm:cxn modelId="{90470EC9-40FB-4CE5-8189-FE5C868908DC}" srcId="{E0B876E6-822B-4D09-A003-A36017DE863A}" destId="{EE247666-2B0B-411C-9CB6-78F0FD4AE734}" srcOrd="0" destOrd="0" parTransId="{2E507D73-76F2-43A5-AFE5-BD88D1D2D6AA}" sibTransId="{E837EDFF-D5D7-4463-B810-98908CAAAE39}"/>
    <dgm:cxn modelId="{0FCB6CF5-507C-4B55-9213-C3722D857206}" srcId="{8C224569-9F26-43FE-8B18-2B67BC414181}" destId="{E0B876E6-822B-4D09-A003-A36017DE863A}" srcOrd="0" destOrd="0" parTransId="{FA32AE44-849E-43E0-8484-3F9D97A9A762}" sibTransId="{84FF4780-6864-4B1B-9E41-9A616013C0B8}"/>
    <dgm:cxn modelId="{D53207FB-24F8-4C87-B431-837080FB3947}" srcId="{111DF01E-5A8F-4868-B006-31FBE78A4087}" destId="{4FE4D901-DD6A-43FA-891E-3052249D5C5A}" srcOrd="2" destOrd="0" parTransId="{8077F74A-AB58-44A5-87AA-F57395B25CF8}" sibTransId="{C7EEDD92-D506-4F35-A204-18B164E2B2F8}"/>
    <dgm:cxn modelId="{C7F455FE-EE84-4EBC-B8D5-D4EE2CFE2BFD}" srcId="{8C224569-9F26-43FE-8B18-2B67BC414181}" destId="{984ED0C3-EF19-419F-936C-C2D9132FE4F3}" srcOrd="2" destOrd="0" parTransId="{1997C864-B98D-4DA7-82DE-282722D1E55F}" sibTransId="{C4E05DBC-2F54-4828-BC9E-15332FACF33D}"/>
    <dgm:cxn modelId="{CF7437FF-F459-453E-9D2D-D8019FD581C4}" type="presOf" srcId="{8C224569-9F26-43FE-8B18-2B67BC414181}" destId="{FF45DD65-5561-4337-A67C-CE237CFA51DE}" srcOrd="0" destOrd="0" presId="urn:microsoft.com/office/officeart/2005/8/layout/vList2"/>
    <dgm:cxn modelId="{DD44DA83-AA6D-4964-AADE-F7E96E647C28}" type="presParOf" srcId="{FF45DD65-5561-4337-A67C-CE237CFA51DE}" destId="{D597ABA6-CE7E-4C45-A4D0-0932F875EAFE}" srcOrd="0" destOrd="0" presId="urn:microsoft.com/office/officeart/2005/8/layout/vList2"/>
    <dgm:cxn modelId="{50C2D29F-DE80-496F-9608-0021CB6B3AFB}" type="presParOf" srcId="{FF45DD65-5561-4337-A67C-CE237CFA51DE}" destId="{31E50079-4614-4916-BC8C-A26643BBAE03}" srcOrd="1" destOrd="0" presId="urn:microsoft.com/office/officeart/2005/8/layout/vList2"/>
    <dgm:cxn modelId="{0E1C847E-6C08-48B9-9AFF-07629BE7C528}" type="presParOf" srcId="{FF45DD65-5561-4337-A67C-CE237CFA51DE}" destId="{B9B60F5C-1EB0-433E-832E-945833C60044}" srcOrd="2" destOrd="0" presId="urn:microsoft.com/office/officeart/2005/8/layout/vList2"/>
    <dgm:cxn modelId="{6F738E64-4AD4-408D-A54B-E3216E5FC47A}" type="presParOf" srcId="{FF45DD65-5561-4337-A67C-CE237CFA51DE}" destId="{D293889E-BB59-409E-A630-D7A5F43F75F8}" srcOrd="3" destOrd="0" presId="urn:microsoft.com/office/officeart/2005/8/layout/vList2"/>
    <dgm:cxn modelId="{13A83853-A29C-4AE7-8D9A-380F30C61CEA}" type="presParOf" srcId="{FF45DD65-5561-4337-A67C-CE237CFA51DE}" destId="{F7E40C21-562F-4C1F-B25B-EAC46749741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C7BCC14-99A9-4B33-9FB3-8B54C882CA4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2868EB06-DFAA-4026-97F6-DDF144536E36}">
      <dgm:prSet custT="1"/>
      <dgm:spPr/>
      <dgm:t>
        <a:bodyPr/>
        <a:lstStyle/>
        <a:p>
          <a:r>
            <a:rPr lang="en-US" sz="1800" dirty="0"/>
            <a:t>Use multilingual visual instructions (pictures, signs).</a:t>
          </a:r>
        </a:p>
      </dgm:t>
    </dgm:pt>
    <dgm:pt modelId="{FEE93415-5340-4D40-9594-DD9EBAA3B080}" type="parTrans" cxnId="{640A29C0-29DD-4CE4-836D-022CE6D8CA85}">
      <dgm:prSet/>
      <dgm:spPr/>
      <dgm:t>
        <a:bodyPr/>
        <a:lstStyle/>
        <a:p>
          <a:endParaRPr lang="en-US"/>
        </a:p>
      </dgm:t>
    </dgm:pt>
    <dgm:pt modelId="{9C60024D-7694-4ADB-B383-BD08F8772C9D}" type="sibTrans" cxnId="{640A29C0-29DD-4CE4-836D-022CE6D8CA85}">
      <dgm:prSet/>
      <dgm:spPr/>
      <dgm:t>
        <a:bodyPr/>
        <a:lstStyle/>
        <a:p>
          <a:endParaRPr lang="en-US"/>
        </a:p>
      </dgm:t>
    </dgm:pt>
    <dgm:pt modelId="{73742F22-87F0-406E-A644-D030E81B0D82}">
      <dgm:prSet custT="1"/>
      <dgm:spPr/>
      <dgm:t>
        <a:bodyPr/>
        <a:lstStyle/>
        <a:p>
          <a:r>
            <a:rPr lang="en-US" sz="1800" dirty="0"/>
            <a:t>Reduce noise where possible.</a:t>
          </a:r>
        </a:p>
      </dgm:t>
    </dgm:pt>
    <dgm:pt modelId="{B0509574-A97B-4834-BFDA-00B85BEBD07F}" type="parTrans" cxnId="{A15A0703-1A95-400E-97C5-6FB7A233BA32}">
      <dgm:prSet/>
      <dgm:spPr/>
      <dgm:t>
        <a:bodyPr/>
        <a:lstStyle/>
        <a:p>
          <a:endParaRPr lang="en-US"/>
        </a:p>
      </dgm:t>
    </dgm:pt>
    <dgm:pt modelId="{13841E8D-9E23-408C-949A-AC5EEDE97B6F}" type="sibTrans" cxnId="{A15A0703-1A95-400E-97C5-6FB7A233BA32}">
      <dgm:prSet/>
      <dgm:spPr/>
      <dgm:t>
        <a:bodyPr/>
        <a:lstStyle/>
        <a:p>
          <a:endParaRPr lang="en-US"/>
        </a:p>
      </dgm:t>
    </dgm:pt>
    <dgm:pt modelId="{62E53AEF-FBF0-45C0-925F-D8FB9F5FBCA4}">
      <dgm:prSet custT="1"/>
      <dgm:spPr/>
      <dgm:t>
        <a:bodyPr/>
        <a:lstStyle/>
        <a:p>
          <a:r>
            <a:rPr lang="en-US" sz="1800" dirty="0"/>
            <a:t>Use demonstrations instead of talking.</a:t>
          </a:r>
        </a:p>
      </dgm:t>
    </dgm:pt>
    <dgm:pt modelId="{E74EFB73-556A-4849-B0C5-BA45CC85BCC6}" type="parTrans" cxnId="{316D4362-6D9E-4846-9ECE-95332C4965F4}">
      <dgm:prSet/>
      <dgm:spPr/>
      <dgm:t>
        <a:bodyPr/>
        <a:lstStyle/>
        <a:p>
          <a:endParaRPr lang="en-US"/>
        </a:p>
      </dgm:t>
    </dgm:pt>
    <dgm:pt modelId="{0267A611-3ACD-4631-A401-69E37048C2E0}" type="sibTrans" cxnId="{316D4362-6D9E-4846-9ECE-95332C4965F4}">
      <dgm:prSet/>
      <dgm:spPr/>
      <dgm:t>
        <a:bodyPr/>
        <a:lstStyle/>
        <a:p>
          <a:endParaRPr lang="en-US"/>
        </a:p>
      </dgm:t>
    </dgm:pt>
    <dgm:pt modelId="{DFE1CEBE-DFB5-4E1B-A566-808B112D2A63}">
      <dgm:prSet custT="1"/>
      <dgm:spPr/>
      <dgm:t>
        <a:bodyPr/>
        <a:lstStyle/>
        <a:p>
          <a:r>
            <a:rPr lang="en-US" sz="1800" dirty="0"/>
            <a:t>Communicate with staff in a quieter environment (office)</a:t>
          </a:r>
        </a:p>
      </dgm:t>
    </dgm:pt>
    <dgm:pt modelId="{7CAB639E-050D-4763-BE9D-9570B40DA43C}" type="parTrans" cxnId="{8C85BA14-D6AF-4B5E-A2CD-29AAFAD5293F}">
      <dgm:prSet/>
      <dgm:spPr/>
      <dgm:t>
        <a:bodyPr/>
        <a:lstStyle/>
        <a:p>
          <a:endParaRPr lang="en-US"/>
        </a:p>
      </dgm:t>
    </dgm:pt>
    <dgm:pt modelId="{17C426B8-9C80-4AEB-A92F-BF66BB2957B5}" type="sibTrans" cxnId="{8C85BA14-D6AF-4B5E-A2CD-29AAFAD5293F}">
      <dgm:prSet/>
      <dgm:spPr/>
      <dgm:t>
        <a:bodyPr/>
        <a:lstStyle/>
        <a:p>
          <a:endParaRPr lang="en-US"/>
        </a:p>
      </dgm:t>
    </dgm:pt>
    <dgm:pt modelId="{CB1E0F5D-D40A-4D20-80A7-F2FF7819A817}">
      <dgm:prSet/>
      <dgm:spPr/>
      <dgm:t>
        <a:bodyPr/>
        <a:lstStyle/>
        <a:p>
          <a:r>
            <a:rPr lang="en-US" dirty="0"/>
            <a:t>Request feedback to ensure successful communication</a:t>
          </a:r>
        </a:p>
      </dgm:t>
    </dgm:pt>
    <dgm:pt modelId="{A8EB8BAA-43F4-4DFE-83A8-9ED7C2328B1E}" type="parTrans" cxnId="{3A587F1A-987F-42CE-B683-3C31D6885B96}">
      <dgm:prSet/>
      <dgm:spPr/>
      <dgm:t>
        <a:bodyPr/>
        <a:lstStyle/>
        <a:p>
          <a:endParaRPr lang="en-US"/>
        </a:p>
      </dgm:t>
    </dgm:pt>
    <dgm:pt modelId="{E2DD6E51-306F-4CB4-B134-AABACEF5D077}" type="sibTrans" cxnId="{3A587F1A-987F-42CE-B683-3C31D6885B96}">
      <dgm:prSet/>
      <dgm:spPr/>
      <dgm:t>
        <a:bodyPr/>
        <a:lstStyle/>
        <a:p>
          <a:endParaRPr lang="en-US"/>
        </a:p>
      </dgm:t>
    </dgm:pt>
    <dgm:pt modelId="{2E2ABAC7-194B-4DC9-9722-AC7652E2E312}" type="pres">
      <dgm:prSet presAssocID="{BC7BCC14-99A9-4B33-9FB3-8B54C882CA42}" presName="root" presStyleCnt="0">
        <dgm:presLayoutVars>
          <dgm:dir/>
          <dgm:resizeHandles val="exact"/>
        </dgm:presLayoutVars>
      </dgm:prSet>
      <dgm:spPr/>
    </dgm:pt>
    <dgm:pt modelId="{BC2AE2E2-C00A-4B9D-B2AA-9F6858035D70}" type="pres">
      <dgm:prSet presAssocID="{2868EB06-DFAA-4026-97F6-DDF144536E36}" presName="compNode" presStyleCnt="0"/>
      <dgm:spPr/>
    </dgm:pt>
    <dgm:pt modelId="{E575F1FA-DCCB-4986-AB71-18F1D6D695D7}" type="pres">
      <dgm:prSet presAssocID="{2868EB06-DFAA-4026-97F6-DDF144536E36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A7CC7FBE-7BF4-4E29-BA2F-D2F35F4419A3}" type="pres">
      <dgm:prSet presAssocID="{2868EB06-DFAA-4026-97F6-DDF144536E36}" presName="spaceRect" presStyleCnt="0"/>
      <dgm:spPr/>
    </dgm:pt>
    <dgm:pt modelId="{26586D04-2D35-4C0E-A008-7FBD30BA239A}" type="pres">
      <dgm:prSet presAssocID="{2868EB06-DFAA-4026-97F6-DDF144536E36}" presName="textRect" presStyleLbl="revTx" presStyleIdx="0" presStyleCnt="5">
        <dgm:presLayoutVars>
          <dgm:chMax val="1"/>
          <dgm:chPref val="1"/>
        </dgm:presLayoutVars>
      </dgm:prSet>
      <dgm:spPr/>
    </dgm:pt>
    <dgm:pt modelId="{0ED0A417-0C3C-4651-9839-53900E05F8C1}" type="pres">
      <dgm:prSet presAssocID="{9C60024D-7694-4ADB-B383-BD08F8772C9D}" presName="sibTrans" presStyleCnt="0"/>
      <dgm:spPr/>
    </dgm:pt>
    <dgm:pt modelId="{2A3F5D05-438F-4B3E-8CBF-53FFCC6C2BAD}" type="pres">
      <dgm:prSet presAssocID="{73742F22-87F0-406E-A644-D030E81B0D82}" presName="compNode" presStyleCnt="0"/>
      <dgm:spPr/>
    </dgm:pt>
    <dgm:pt modelId="{126730FB-CCE5-4F42-A140-156263DCA0EB}" type="pres">
      <dgm:prSet presAssocID="{73742F22-87F0-406E-A644-D030E81B0D82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te Speaker"/>
        </a:ext>
      </dgm:extLst>
    </dgm:pt>
    <dgm:pt modelId="{F7208F3B-B181-4EA0-86EB-722D3508E55E}" type="pres">
      <dgm:prSet presAssocID="{73742F22-87F0-406E-A644-D030E81B0D82}" presName="spaceRect" presStyleCnt="0"/>
      <dgm:spPr/>
    </dgm:pt>
    <dgm:pt modelId="{158A1EF9-2E7B-4DEB-89D1-32389A3602B9}" type="pres">
      <dgm:prSet presAssocID="{73742F22-87F0-406E-A644-D030E81B0D82}" presName="textRect" presStyleLbl="revTx" presStyleIdx="1" presStyleCnt="5">
        <dgm:presLayoutVars>
          <dgm:chMax val="1"/>
          <dgm:chPref val="1"/>
        </dgm:presLayoutVars>
      </dgm:prSet>
      <dgm:spPr/>
    </dgm:pt>
    <dgm:pt modelId="{4FF7585B-FC25-4481-8E6D-FD05B7BF3C34}" type="pres">
      <dgm:prSet presAssocID="{13841E8D-9E23-408C-949A-AC5EEDE97B6F}" presName="sibTrans" presStyleCnt="0"/>
      <dgm:spPr/>
    </dgm:pt>
    <dgm:pt modelId="{C09C1C06-560F-43D0-B56A-E4586BF8505B}" type="pres">
      <dgm:prSet presAssocID="{62E53AEF-FBF0-45C0-925F-D8FB9F5FBCA4}" presName="compNode" presStyleCnt="0"/>
      <dgm:spPr/>
    </dgm:pt>
    <dgm:pt modelId="{C9F0B92C-8C0E-4CFE-9DF7-1A1C2BACB03B}" type="pres">
      <dgm:prSet presAssocID="{62E53AEF-FBF0-45C0-925F-D8FB9F5FBCA4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D6ABC8D-7B86-4B6A-96B5-6C7BD97CAA7A}" type="pres">
      <dgm:prSet presAssocID="{62E53AEF-FBF0-45C0-925F-D8FB9F5FBCA4}" presName="spaceRect" presStyleCnt="0"/>
      <dgm:spPr/>
    </dgm:pt>
    <dgm:pt modelId="{9BAF560A-76EA-4F41-973B-AE0AE677E878}" type="pres">
      <dgm:prSet presAssocID="{62E53AEF-FBF0-45C0-925F-D8FB9F5FBCA4}" presName="textRect" presStyleLbl="revTx" presStyleIdx="2" presStyleCnt="5">
        <dgm:presLayoutVars>
          <dgm:chMax val="1"/>
          <dgm:chPref val="1"/>
        </dgm:presLayoutVars>
      </dgm:prSet>
      <dgm:spPr/>
    </dgm:pt>
    <dgm:pt modelId="{1815887E-2808-44A7-ABCC-94468BD22F60}" type="pres">
      <dgm:prSet presAssocID="{0267A611-3ACD-4631-A401-69E37048C2E0}" presName="sibTrans" presStyleCnt="0"/>
      <dgm:spPr/>
    </dgm:pt>
    <dgm:pt modelId="{DE4C7CE6-138B-42AD-9135-E44BCEC5D35C}" type="pres">
      <dgm:prSet presAssocID="{DFE1CEBE-DFB5-4E1B-A566-808B112D2A63}" presName="compNode" presStyleCnt="0"/>
      <dgm:spPr/>
    </dgm:pt>
    <dgm:pt modelId="{D975165D-5B04-4EDD-BBF9-D10DC930798F}" type="pres">
      <dgm:prSet presAssocID="{DFE1CEBE-DFB5-4E1B-A566-808B112D2A63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B25ADAD7-6A67-457E-A34A-FFA7D19F93FA}" type="pres">
      <dgm:prSet presAssocID="{DFE1CEBE-DFB5-4E1B-A566-808B112D2A63}" presName="spaceRect" presStyleCnt="0"/>
      <dgm:spPr/>
    </dgm:pt>
    <dgm:pt modelId="{11D89785-1D5D-48E8-A7C6-4DD50F7C73C4}" type="pres">
      <dgm:prSet presAssocID="{DFE1CEBE-DFB5-4E1B-A566-808B112D2A63}" presName="textRect" presStyleLbl="revTx" presStyleIdx="3" presStyleCnt="5">
        <dgm:presLayoutVars>
          <dgm:chMax val="1"/>
          <dgm:chPref val="1"/>
        </dgm:presLayoutVars>
      </dgm:prSet>
      <dgm:spPr/>
    </dgm:pt>
    <dgm:pt modelId="{110E809A-6212-48B1-9586-B9D8D26170E8}" type="pres">
      <dgm:prSet presAssocID="{17C426B8-9C80-4AEB-A92F-BF66BB2957B5}" presName="sibTrans" presStyleCnt="0"/>
      <dgm:spPr/>
    </dgm:pt>
    <dgm:pt modelId="{6A186DF7-F659-4717-A67F-BE4B577725A0}" type="pres">
      <dgm:prSet presAssocID="{CB1E0F5D-D40A-4D20-80A7-F2FF7819A817}" presName="compNode" presStyleCnt="0"/>
      <dgm:spPr/>
    </dgm:pt>
    <dgm:pt modelId="{0E7FFD57-20FC-4F98-905F-19AA8BF7B5BE}" type="pres">
      <dgm:prSet presAssocID="{CB1E0F5D-D40A-4D20-80A7-F2FF7819A817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ACAEC1F-98FE-4E63-9498-8C824A59873D}" type="pres">
      <dgm:prSet presAssocID="{CB1E0F5D-D40A-4D20-80A7-F2FF7819A817}" presName="spaceRect" presStyleCnt="0"/>
      <dgm:spPr/>
    </dgm:pt>
    <dgm:pt modelId="{A0227C2A-9D30-4F0A-8D59-829BCCF01526}" type="pres">
      <dgm:prSet presAssocID="{CB1E0F5D-D40A-4D20-80A7-F2FF7819A817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15A0703-1A95-400E-97C5-6FB7A233BA32}" srcId="{BC7BCC14-99A9-4B33-9FB3-8B54C882CA42}" destId="{73742F22-87F0-406E-A644-D030E81B0D82}" srcOrd="1" destOrd="0" parTransId="{B0509574-A97B-4834-BFDA-00B85BEBD07F}" sibTransId="{13841E8D-9E23-408C-949A-AC5EEDE97B6F}"/>
    <dgm:cxn modelId="{8C85BA14-D6AF-4B5E-A2CD-29AAFAD5293F}" srcId="{BC7BCC14-99A9-4B33-9FB3-8B54C882CA42}" destId="{DFE1CEBE-DFB5-4E1B-A566-808B112D2A63}" srcOrd="3" destOrd="0" parTransId="{7CAB639E-050D-4763-BE9D-9570B40DA43C}" sibTransId="{17C426B8-9C80-4AEB-A92F-BF66BB2957B5}"/>
    <dgm:cxn modelId="{37B8CC18-358B-4631-B377-6BFAA6CD0417}" type="presOf" srcId="{2868EB06-DFAA-4026-97F6-DDF144536E36}" destId="{26586D04-2D35-4C0E-A008-7FBD30BA239A}" srcOrd="0" destOrd="0" presId="urn:microsoft.com/office/officeart/2018/2/layout/IconLabelList"/>
    <dgm:cxn modelId="{3A587F1A-987F-42CE-B683-3C31D6885B96}" srcId="{BC7BCC14-99A9-4B33-9FB3-8B54C882CA42}" destId="{CB1E0F5D-D40A-4D20-80A7-F2FF7819A817}" srcOrd="4" destOrd="0" parTransId="{A8EB8BAA-43F4-4DFE-83A8-9ED7C2328B1E}" sibTransId="{E2DD6E51-306F-4CB4-B134-AABACEF5D077}"/>
    <dgm:cxn modelId="{D4344D5D-4AE0-430C-8C92-F3D613DD1A9B}" type="presOf" srcId="{62E53AEF-FBF0-45C0-925F-D8FB9F5FBCA4}" destId="{9BAF560A-76EA-4F41-973B-AE0AE677E878}" srcOrd="0" destOrd="0" presId="urn:microsoft.com/office/officeart/2018/2/layout/IconLabelList"/>
    <dgm:cxn modelId="{316D4362-6D9E-4846-9ECE-95332C4965F4}" srcId="{BC7BCC14-99A9-4B33-9FB3-8B54C882CA42}" destId="{62E53AEF-FBF0-45C0-925F-D8FB9F5FBCA4}" srcOrd="2" destOrd="0" parTransId="{E74EFB73-556A-4849-B0C5-BA45CC85BCC6}" sibTransId="{0267A611-3ACD-4631-A401-69E37048C2E0}"/>
    <dgm:cxn modelId="{640A29C0-29DD-4CE4-836D-022CE6D8CA85}" srcId="{BC7BCC14-99A9-4B33-9FB3-8B54C882CA42}" destId="{2868EB06-DFAA-4026-97F6-DDF144536E36}" srcOrd="0" destOrd="0" parTransId="{FEE93415-5340-4D40-9594-DD9EBAA3B080}" sibTransId="{9C60024D-7694-4ADB-B383-BD08F8772C9D}"/>
    <dgm:cxn modelId="{FC16A4C7-3F35-4F19-B9F5-E2EAE96EDA2D}" type="presOf" srcId="{CB1E0F5D-D40A-4D20-80A7-F2FF7819A817}" destId="{A0227C2A-9D30-4F0A-8D59-829BCCF01526}" srcOrd="0" destOrd="0" presId="urn:microsoft.com/office/officeart/2018/2/layout/IconLabelList"/>
    <dgm:cxn modelId="{6B86B3D8-A5F0-4740-8259-06BF51091CA0}" type="presOf" srcId="{DFE1CEBE-DFB5-4E1B-A566-808B112D2A63}" destId="{11D89785-1D5D-48E8-A7C6-4DD50F7C73C4}" srcOrd="0" destOrd="0" presId="urn:microsoft.com/office/officeart/2018/2/layout/IconLabelList"/>
    <dgm:cxn modelId="{AC5543E5-8006-446D-A16B-D97E57D36C9E}" type="presOf" srcId="{BC7BCC14-99A9-4B33-9FB3-8B54C882CA42}" destId="{2E2ABAC7-194B-4DC9-9722-AC7652E2E312}" srcOrd="0" destOrd="0" presId="urn:microsoft.com/office/officeart/2018/2/layout/IconLabelList"/>
    <dgm:cxn modelId="{DF6B76E9-635F-4B90-A8C6-931A9E888F47}" type="presOf" srcId="{73742F22-87F0-406E-A644-D030E81B0D82}" destId="{158A1EF9-2E7B-4DEB-89D1-32389A3602B9}" srcOrd="0" destOrd="0" presId="urn:microsoft.com/office/officeart/2018/2/layout/IconLabelList"/>
    <dgm:cxn modelId="{059C0FCD-7962-46F0-AA0D-9112C84A2EB4}" type="presParOf" srcId="{2E2ABAC7-194B-4DC9-9722-AC7652E2E312}" destId="{BC2AE2E2-C00A-4B9D-B2AA-9F6858035D70}" srcOrd="0" destOrd="0" presId="urn:microsoft.com/office/officeart/2018/2/layout/IconLabelList"/>
    <dgm:cxn modelId="{FBA15A60-F824-4D15-B0EC-C3049D2EE4C3}" type="presParOf" srcId="{BC2AE2E2-C00A-4B9D-B2AA-9F6858035D70}" destId="{E575F1FA-DCCB-4986-AB71-18F1D6D695D7}" srcOrd="0" destOrd="0" presId="urn:microsoft.com/office/officeart/2018/2/layout/IconLabelList"/>
    <dgm:cxn modelId="{5292575E-04B7-49A5-ACAB-218F6C25B2EA}" type="presParOf" srcId="{BC2AE2E2-C00A-4B9D-B2AA-9F6858035D70}" destId="{A7CC7FBE-7BF4-4E29-BA2F-D2F35F4419A3}" srcOrd="1" destOrd="0" presId="urn:microsoft.com/office/officeart/2018/2/layout/IconLabelList"/>
    <dgm:cxn modelId="{8E847B7D-05E3-4851-8856-72083108D2AF}" type="presParOf" srcId="{BC2AE2E2-C00A-4B9D-B2AA-9F6858035D70}" destId="{26586D04-2D35-4C0E-A008-7FBD30BA239A}" srcOrd="2" destOrd="0" presId="urn:microsoft.com/office/officeart/2018/2/layout/IconLabelList"/>
    <dgm:cxn modelId="{8414E7AC-9C60-4693-B3BC-8C73D4F0DF2D}" type="presParOf" srcId="{2E2ABAC7-194B-4DC9-9722-AC7652E2E312}" destId="{0ED0A417-0C3C-4651-9839-53900E05F8C1}" srcOrd="1" destOrd="0" presId="urn:microsoft.com/office/officeart/2018/2/layout/IconLabelList"/>
    <dgm:cxn modelId="{EFA181C7-3EAC-45B4-A2D9-483904A5B71B}" type="presParOf" srcId="{2E2ABAC7-194B-4DC9-9722-AC7652E2E312}" destId="{2A3F5D05-438F-4B3E-8CBF-53FFCC6C2BAD}" srcOrd="2" destOrd="0" presId="urn:microsoft.com/office/officeart/2018/2/layout/IconLabelList"/>
    <dgm:cxn modelId="{9DEAAA0B-B585-4796-BA2D-1256DB8ED714}" type="presParOf" srcId="{2A3F5D05-438F-4B3E-8CBF-53FFCC6C2BAD}" destId="{126730FB-CCE5-4F42-A140-156263DCA0EB}" srcOrd="0" destOrd="0" presId="urn:microsoft.com/office/officeart/2018/2/layout/IconLabelList"/>
    <dgm:cxn modelId="{87E37D01-6B7E-473C-A734-4EE488E2E076}" type="presParOf" srcId="{2A3F5D05-438F-4B3E-8CBF-53FFCC6C2BAD}" destId="{F7208F3B-B181-4EA0-86EB-722D3508E55E}" srcOrd="1" destOrd="0" presId="urn:microsoft.com/office/officeart/2018/2/layout/IconLabelList"/>
    <dgm:cxn modelId="{A19EA0AE-AD93-4C83-9505-44FEE2FD8CF0}" type="presParOf" srcId="{2A3F5D05-438F-4B3E-8CBF-53FFCC6C2BAD}" destId="{158A1EF9-2E7B-4DEB-89D1-32389A3602B9}" srcOrd="2" destOrd="0" presId="urn:microsoft.com/office/officeart/2018/2/layout/IconLabelList"/>
    <dgm:cxn modelId="{B06497D4-F4A0-4D92-BD11-EB1C4E994E6B}" type="presParOf" srcId="{2E2ABAC7-194B-4DC9-9722-AC7652E2E312}" destId="{4FF7585B-FC25-4481-8E6D-FD05B7BF3C34}" srcOrd="3" destOrd="0" presId="urn:microsoft.com/office/officeart/2018/2/layout/IconLabelList"/>
    <dgm:cxn modelId="{D54823C9-0BCF-4D4C-B90E-BCD0A080DDE9}" type="presParOf" srcId="{2E2ABAC7-194B-4DC9-9722-AC7652E2E312}" destId="{C09C1C06-560F-43D0-B56A-E4586BF8505B}" srcOrd="4" destOrd="0" presId="urn:microsoft.com/office/officeart/2018/2/layout/IconLabelList"/>
    <dgm:cxn modelId="{95C35C83-5C3B-4D7A-A3E7-FC545BC3CA2F}" type="presParOf" srcId="{C09C1C06-560F-43D0-B56A-E4586BF8505B}" destId="{C9F0B92C-8C0E-4CFE-9DF7-1A1C2BACB03B}" srcOrd="0" destOrd="0" presId="urn:microsoft.com/office/officeart/2018/2/layout/IconLabelList"/>
    <dgm:cxn modelId="{33307048-54F4-41D7-A295-FA8E8E88770C}" type="presParOf" srcId="{C09C1C06-560F-43D0-B56A-E4586BF8505B}" destId="{FD6ABC8D-7B86-4B6A-96B5-6C7BD97CAA7A}" srcOrd="1" destOrd="0" presId="urn:microsoft.com/office/officeart/2018/2/layout/IconLabelList"/>
    <dgm:cxn modelId="{05E883E8-9624-4A30-98E0-A175D6A11949}" type="presParOf" srcId="{C09C1C06-560F-43D0-B56A-E4586BF8505B}" destId="{9BAF560A-76EA-4F41-973B-AE0AE677E878}" srcOrd="2" destOrd="0" presId="urn:microsoft.com/office/officeart/2018/2/layout/IconLabelList"/>
    <dgm:cxn modelId="{ACEBDCA5-8EB8-4D70-9B82-337DE99F88E3}" type="presParOf" srcId="{2E2ABAC7-194B-4DC9-9722-AC7652E2E312}" destId="{1815887E-2808-44A7-ABCC-94468BD22F60}" srcOrd="5" destOrd="0" presId="urn:microsoft.com/office/officeart/2018/2/layout/IconLabelList"/>
    <dgm:cxn modelId="{5A3680B6-3961-41D8-95C5-4A59A142ACC4}" type="presParOf" srcId="{2E2ABAC7-194B-4DC9-9722-AC7652E2E312}" destId="{DE4C7CE6-138B-42AD-9135-E44BCEC5D35C}" srcOrd="6" destOrd="0" presId="urn:microsoft.com/office/officeart/2018/2/layout/IconLabelList"/>
    <dgm:cxn modelId="{376BBBB6-7806-4D5E-B512-859C6BC59D0D}" type="presParOf" srcId="{DE4C7CE6-138B-42AD-9135-E44BCEC5D35C}" destId="{D975165D-5B04-4EDD-BBF9-D10DC930798F}" srcOrd="0" destOrd="0" presId="urn:microsoft.com/office/officeart/2018/2/layout/IconLabelList"/>
    <dgm:cxn modelId="{544FB10A-A2EF-4664-ABE9-5D99B24D6357}" type="presParOf" srcId="{DE4C7CE6-138B-42AD-9135-E44BCEC5D35C}" destId="{B25ADAD7-6A67-457E-A34A-FFA7D19F93FA}" srcOrd="1" destOrd="0" presId="urn:microsoft.com/office/officeart/2018/2/layout/IconLabelList"/>
    <dgm:cxn modelId="{9912DEFA-160A-4668-9E73-A845AE61004B}" type="presParOf" srcId="{DE4C7CE6-138B-42AD-9135-E44BCEC5D35C}" destId="{11D89785-1D5D-48E8-A7C6-4DD50F7C73C4}" srcOrd="2" destOrd="0" presId="urn:microsoft.com/office/officeart/2018/2/layout/IconLabelList"/>
    <dgm:cxn modelId="{417BB0D9-8CD8-47C2-9610-10FA1485D163}" type="presParOf" srcId="{2E2ABAC7-194B-4DC9-9722-AC7652E2E312}" destId="{110E809A-6212-48B1-9586-B9D8D26170E8}" srcOrd="7" destOrd="0" presId="urn:microsoft.com/office/officeart/2018/2/layout/IconLabelList"/>
    <dgm:cxn modelId="{4C4E6C67-87A1-44E7-9FF4-2B8F60DD91AE}" type="presParOf" srcId="{2E2ABAC7-194B-4DC9-9722-AC7652E2E312}" destId="{6A186DF7-F659-4717-A67F-BE4B577725A0}" srcOrd="8" destOrd="0" presId="urn:microsoft.com/office/officeart/2018/2/layout/IconLabelList"/>
    <dgm:cxn modelId="{6377DBDF-D22F-4AC9-9195-5CBDAF44B108}" type="presParOf" srcId="{6A186DF7-F659-4717-A67F-BE4B577725A0}" destId="{0E7FFD57-20FC-4F98-905F-19AA8BF7B5BE}" srcOrd="0" destOrd="0" presId="urn:microsoft.com/office/officeart/2018/2/layout/IconLabelList"/>
    <dgm:cxn modelId="{B6672679-364F-44A2-9EFD-8F676A72053F}" type="presParOf" srcId="{6A186DF7-F659-4717-A67F-BE4B577725A0}" destId="{1ACAEC1F-98FE-4E63-9498-8C824A59873D}" srcOrd="1" destOrd="0" presId="urn:microsoft.com/office/officeart/2018/2/layout/IconLabelList"/>
    <dgm:cxn modelId="{76684B34-25DA-4C08-B9A6-8A51872CD702}" type="presParOf" srcId="{6A186DF7-F659-4717-A67F-BE4B577725A0}" destId="{A0227C2A-9D30-4F0A-8D59-829BCCF0152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27FD910-2E09-433D-A01B-3B45328BA867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2E4CF98-E523-4048-9C8B-403B7470B0FF}">
      <dgm:prSet custT="1"/>
      <dgm:spPr/>
      <dgm:t>
        <a:bodyPr/>
        <a:lstStyle/>
        <a:p>
          <a:r>
            <a:rPr lang="en-GB" sz="1800" dirty="0"/>
            <a:t>Many workers mainly speak their own languages with limited English; Gary uses mostly English and wall signs.  </a:t>
          </a:r>
        </a:p>
      </dgm:t>
    </dgm:pt>
    <dgm:pt modelId="{C062F00D-DC43-424E-9088-258B891ACB11}" type="parTrans" cxnId="{81D43862-F493-4473-8701-B555260AD5B9}">
      <dgm:prSet/>
      <dgm:spPr/>
      <dgm:t>
        <a:bodyPr/>
        <a:lstStyle/>
        <a:p>
          <a:endParaRPr lang="en-GB"/>
        </a:p>
      </dgm:t>
    </dgm:pt>
    <dgm:pt modelId="{BC7787EF-3D76-4FC7-AA64-84A557D3C7D3}" type="sibTrans" cxnId="{81D43862-F493-4473-8701-B555260AD5B9}">
      <dgm:prSet/>
      <dgm:spPr/>
      <dgm:t>
        <a:bodyPr/>
        <a:lstStyle/>
        <a:p>
          <a:endParaRPr lang="en-GB"/>
        </a:p>
      </dgm:t>
    </dgm:pt>
    <dgm:pt modelId="{1BE85D9A-6E15-4631-AED3-9B6D4B57722A}">
      <dgm:prSet custT="1"/>
      <dgm:spPr/>
      <dgm:t>
        <a:bodyPr/>
        <a:lstStyle/>
        <a:p>
          <a:r>
            <a:rPr lang="en-GB" sz="1800" dirty="0"/>
            <a:t>Messages are not understood or followed leading to hygiene and safety lapses (undercooked food, wrong packaging, meat in vegetarian meals).  </a:t>
          </a:r>
        </a:p>
      </dgm:t>
    </dgm:pt>
    <dgm:pt modelId="{641F9BB0-6C97-4EB2-A69F-EBE6C5D7068A}" type="parTrans" cxnId="{CA3CF5A8-55CB-48F0-9075-8E2DD9A9A268}">
      <dgm:prSet/>
      <dgm:spPr/>
      <dgm:t>
        <a:bodyPr/>
        <a:lstStyle/>
        <a:p>
          <a:endParaRPr lang="en-GB"/>
        </a:p>
      </dgm:t>
    </dgm:pt>
    <dgm:pt modelId="{3B935689-A517-446B-BEDB-E6EDFEC4EEC8}" type="sibTrans" cxnId="{CA3CF5A8-55CB-48F0-9075-8E2DD9A9A268}">
      <dgm:prSet/>
      <dgm:spPr/>
      <dgm:t>
        <a:bodyPr/>
        <a:lstStyle/>
        <a:p>
          <a:endParaRPr lang="en-GB"/>
        </a:p>
      </dgm:t>
    </dgm:pt>
    <dgm:pt modelId="{81C0FFFB-CB79-41D4-85A5-BCA2412D851C}">
      <dgm:prSet custT="1"/>
      <dgm:spPr/>
      <dgm:t>
        <a:bodyPr/>
        <a:lstStyle/>
        <a:p>
          <a:r>
            <a:rPr lang="en-GB" sz="1800" dirty="0"/>
            <a:t>High ambient noise and Gary’s rushed/emotional behaviour reduce clarity; nonverbal cues may be misread across cultures and ages.  </a:t>
          </a:r>
        </a:p>
      </dgm:t>
    </dgm:pt>
    <dgm:pt modelId="{EA3E322D-C441-40BD-9156-9A5F49E7EA81}" type="parTrans" cxnId="{6A59010D-E266-472D-9416-9571175D5BA0}">
      <dgm:prSet/>
      <dgm:spPr/>
      <dgm:t>
        <a:bodyPr/>
        <a:lstStyle/>
        <a:p>
          <a:endParaRPr lang="en-GB"/>
        </a:p>
      </dgm:t>
    </dgm:pt>
    <dgm:pt modelId="{76494F97-29F0-4148-BA7E-523D71E26F16}" type="sibTrans" cxnId="{6A59010D-E266-472D-9416-9571175D5BA0}">
      <dgm:prSet/>
      <dgm:spPr/>
      <dgm:t>
        <a:bodyPr/>
        <a:lstStyle/>
        <a:p>
          <a:endParaRPr lang="en-GB"/>
        </a:p>
      </dgm:t>
    </dgm:pt>
    <dgm:pt modelId="{FC7BF3C0-B01B-4098-B9D6-D5CAAC2FF104}">
      <dgm:prSet custT="1"/>
      <dgm:spPr/>
      <dgm:t>
        <a:bodyPr/>
        <a:lstStyle/>
        <a:p>
          <a:r>
            <a:rPr lang="en-GB" sz="1800" dirty="0"/>
            <a:t>Berlo’s model,1960: Sender -&gt; Message (instructions) -&gt; Channel (noisy factory, signs) -&gt; Receiver (multilingual staff). Weaknesses in sender encoding, unsuitable channels, and receiver decoding.  </a:t>
          </a:r>
        </a:p>
      </dgm:t>
    </dgm:pt>
    <dgm:pt modelId="{B499914A-08B4-4819-8082-8544E3FC39A4}" type="parTrans" cxnId="{7D26EC1C-A4DE-400D-B6AD-D8CBAB8619EA}">
      <dgm:prSet/>
      <dgm:spPr/>
      <dgm:t>
        <a:bodyPr/>
        <a:lstStyle/>
        <a:p>
          <a:endParaRPr lang="en-GB"/>
        </a:p>
      </dgm:t>
    </dgm:pt>
    <dgm:pt modelId="{E95E6C5D-0595-499F-88A5-6EFA2E186013}" type="sibTrans" cxnId="{7D26EC1C-A4DE-400D-B6AD-D8CBAB8619EA}">
      <dgm:prSet/>
      <dgm:spPr/>
      <dgm:t>
        <a:bodyPr/>
        <a:lstStyle/>
        <a:p>
          <a:endParaRPr lang="en-GB"/>
        </a:p>
      </dgm:t>
    </dgm:pt>
    <dgm:pt modelId="{AA4FDFAA-BF64-4F04-94D4-701D9D64FFB9}" type="pres">
      <dgm:prSet presAssocID="{627FD910-2E09-433D-A01B-3B45328BA867}" presName="linearFlow" presStyleCnt="0">
        <dgm:presLayoutVars>
          <dgm:dir/>
          <dgm:resizeHandles val="exact"/>
        </dgm:presLayoutVars>
      </dgm:prSet>
      <dgm:spPr/>
    </dgm:pt>
    <dgm:pt modelId="{477D2BEC-E43D-40C9-84FC-7B46288612DE}" type="pres">
      <dgm:prSet presAssocID="{82E4CF98-E523-4048-9C8B-403B7470B0FF}" presName="composite" presStyleCnt="0"/>
      <dgm:spPr/>
    </dgm:pt>
    <dgm:pt modelId="{4778D104-39DB-481C-A5B8-B067F8DD47A4}" type="pres">
      <dgm:prSet presAssocID="{82E4CF98-E523-4048-9C8B-403B7470B0FF}" presName="imgShp" presStyleLbl="fgImgPlace1" presStyleIdx="0" presStyleCnt="4"/>
      <dgm:spPr>
        <a:blipFill>
          <a:blip xmlns:r="http://schemas.openxmlformats.org/officeDocument/2006/relationships" r:embed="rId1"/>
          <a:srcRect/>
          <a:stretch>
            <a:fillRect l="-63000" r="-63000"/>
          </a:stretch>
        </a:blipFill>
      </dgm:spPr>
    </dgm:pt>
    <dgm:pt modelId="{24F8EE2D-AF00-4B61-B3A2-71D1EE0AAE4C}" type="pres">
      <dgm:prSet presAssocID="{82E4CF98-E523-4048-9C8B-403B7470B0FF}" presName="txShp" presStyleLbl="node1" presStyleIdx="0" presStyleCnt="4">
        <dgm:presLayoutVars>
          <dgm:bulletEnabled val="1"/>
        </dgm:presLayoutVars>
      </dgm:prSet>
      <dgm:spPr/>
    </dgm:pt>
    <dgm:pt modelId="{B92A7EB1-616D-4D2E-B7DA-EA03B26B678E}" type="pres">
      <dgm:prSet presAssocID="{BC7787EF-3D76-4FC7-AA64-84A557D3C7D3}" presName="spacing" presStyleCnt="0"/>
      <dgm:spPr/>
    </dgm:pt>
    <dgm:pt modelId="{044B198F-FF81-48AA-98D3-389196094298}" type="pres">
      <dgm:prSet presAssocID="{1BE85D9A-6E15-4631-AED3-9B6D4B57722A}" presName="composite" presStyleCnt="0"/>
      <dgm:spPr/>
    </dgm:pt>
    <dgm:pt modelId="{7531E7E6-35D0-4956-81B1-36E08AFB69C5}" type="pres">
      <dgm:prSet presAssocID="{1BE85D9A-6E15-4631-AED3-9B6D4B57722A}" presName="imgShp" presStyleLbl="fgImgPlace1" presStyleIdx="1" presStyleCnt="4"/>
      <dgm:spPr>
        <a:blipFill>
          <a:blip xmlns:r="http://schemas.openxmlformats.org/officeDocument/2006/relationships" r:embed="rId2"/>
          <a:srcRect/>
          <a:stretch>
            <a:fillRect l="-39000" r="-39000"/>
          </a:stretch>
        </a:blipFill>
      </dgm:spPr>
    </dgm:pt>
    <dgm:pt modelId="{3E950A28-5902-4B01-AABC-1E7A7BC18E9D}" type="pres">
      <dgm:prSet presAssocID="{1BE85D9A-6E15-4631-AED3-9B6D4B57722A}" presName="txShp" presStyleLbl="node1" presStyleIdx="1" presStyleCnt="4">
        <dgm:presLayoutVars>
          <dgm:bulletEnabled val="1"/>
        </dgm:presLayoutVars>
      </dgm:prSet>
      <dgm:spPr/>
    </dgm:pt>
    <dgm:pt modelId="{6AD36044-68D9-4FE3-9AE7-8D9AD1678231}" type="pres">
      <dgm:prSet presAssocID="{3B935689-A517-446B-BEDB-E6EDFEC4EEC8}" presName="spacing" presStyleCnt="0"/>
      <dgm:spPr/>
    </dgm:pt>
    <dgm:pt modelId="{2C30F30E-F269-463D-BD1C-363E53BDDCBA}" type="pres">
      <dgm:prSet presAssocID="{81C0FFFB-CB79-41D4-85A5-BCA2412D851C}" presName="composite" presStyleCnt="0"/>
      <dgm:spPr/>
    </dgm:pt>
    <dgm:pt modelId="{EDD30B97-AE76-452B-8DF2-E02A1DE27C46}" type="pres">
      <dgm:prSet presAssocID="{81C0FFFB-CB79-41D4-85A5-BCA2412D851C}" presName="imgShp" presStyleLbl="fgImgPlace1" presStyleIdx="2" presStyleCnt="4" custLinFactNeighborX="-2985" custLinFactNeighborY="-1181"/>
      <dgm:spPr>
        <a:blipFill>
          <a:blip xmlns:r="http://schemas.openxmlformats.org/officeDocument/2006/relationships" r:embed="rId3"/>
          <a:srcRect/>
          <a:stretch>
            <a:fillRect/>
          </a:stretch>
        </a:blipFill>
      </dgm:spPr>
    </dgm:pt>
    <dgm:pt modelId="{5FAA9A7B-E966-4B8E-848E-A120671BD4FF}" type="pres">
      <dgm:prSet presAssocID="{81C0FFFB-CB79-41D4-85A5-BCA2412D851C}" presName="txShp" presStyleLbl="node1" presStyleIdx="2" presStyleCnt="4">
        <dgm:presLayoutVars>
          <dgm:bulletEnabled val="1"/>
        </dgm:presLayoutVars>
      </dgm:prSet>
      <dgm:spPr/>
    </dgm:pt>
    <dgm:pt modelId="{ED7012BA-50FA-4965-B7C8-A5DBC75AB78E}" type="pres">
      <dgm:prSet presAssocID="{76494F97-29F0-4148-BA7E-523D71E26F16}" presName="spacing" presStyleCnt="0"/>
      <dgm:spPr/>
    </dgm:pt>
    <dgm:pt modelId="{4CA5A692-1032-48C6-A651-ED5C9E0B80E0}" type="pres">
      <dgm:prSet presAssocID="{FC7BF3C0-B01B-4098-B9D6-D5CAAC2FF104}" presName="composite" presStyleCnt="0"/>
      <dgm:spPr/>
    </dgm:pt>
    <dgm:pt modelId="{E7CB0971-0650-4395-A42B-701E5739F266}" type="pres">
      <dgm:prSet presAssocID="{FC7BF3C0-B01B-4098-B9D6-D5CAAC2FF104}" presName="imgShp" presStyleLbl="fgImgPlace1" presStyleIdx="3" presStyleCnt="4"/>
      <dgm:spPr>
        <a:blipFill>
          <a:blip xmlns:r="http://schemas.openxmlformats.org/officeDocument/2006/relationships" r:embed="rId4"/>
          <a:srcRect/>
          <a:stretch>
            <a:fillRect l="-8000" r="-8000"/>
          </a:stretch>
        </a:blipFill>
      </dgm:spPr>
    </dgm:pt>
    <dgm:pt modelId="{DD05D2A1-B258-4E91-B582-CBCFE2EBE5BA}" type="pres">
      <dgm:prSet presAssocID="{FC7BF3C0-B01B-4098-B9D6-D5CAAC2FF104}" presName="txShp" presStyleLbl="node1" presStyleIdx="3" presStyleCnt="4">
        <dgm:presLayoutVars>
          <dgm:bulletEnabled val="1"/>
        </dgm:presLayoutVars>
      </dgm:prSet>
      <dgm:spPr/>
    </dgm:pt>
  </dgm:ptLst>
  <dgm:cxnLst>
    <dgm:cxn modelId="{6A59010D-E266-472D-9416-9571175D5BA0}" srcId="{627FD910-2E09-433D-A01B-3B45328BA867}" destId="{81C0FFFB-CB79-41D4-85A5-BCA2412D851C}" srcOrd="2" destOrd="0" parTransId="{EA3E322D-C441-40BD-9156-9A5F49E7EA81}" sibTransId="{76494F97-29F0-4148-BA7E-523D71E26F16}"/>
    <dgm:cxn modelId="{7D26EC1C-A4DE-400D-B6AD-D8CBAB8619EA}" srcId="{627FD910-2E09-433D-A01B-3B45328BA867}" destId="{FC7BF3C0-B01B-4098-B9D6-D5CAAC2FF104}" srcOrd="3" destOrd="0" parTransId="{B499914A-08B4-4819-8082-8544E3FC39A4}" sibTransId="{E95E6C5D-0595-499F-88A5-6EFA2E186013}"/>
    <dgm:cxn modelId="{48BE9525-E8FA-4684-8384-8FE127B49BAE}" type="presOf" srcId="{627FD910-2E09-433D-A01B-3B45328BA867}" destId="{AA4FDFAA-BF64-4F04-94D4-701D9D64FFB9}" srcOrd="0" destOrd="0" presId="urn:microsoft.com/office/officeart/2005/8/layout/vList3"/>
    <dgm:cxn modelId="{091EF43C-AB2D-49A5-8CED-D43C52522FFF}" type="presOf" srcId="{FC7BF3C0-B01B-4098-B9D6-D5CAAC2FF104}" destId="{DD05D2A1-B258-4E91-B582-CBCFE2EBE5BA}" srcOrd="0" destOrd="0" presId="urn:microsoft.com/office/officeart/2005/8/layout/vList3"/>
    <dgm:cxn modelId="{81D43862-F493-4473-8701-B555260AD5B9}" srcId="{627FD910-2E09-433D-A01B-3B45328BA867}" destId="{82E4CF98-E523-4048-9C8B-403B7470B0FF}" srcOrd="0" destOrd="0" parTransId="{C062F00D-DC43-424E-9088-258B891ACB11}" sibTransId="{BC7787EF-3D76-4FC7-AA64-84A557D3C7D3}"/>
    <dgm:cxn modelId="{CA3CF5A8-55CB-48F0-9075-8E2DD9A9A268}" srcId="{627FD910-2E09-433D-A01B-3B45328BA867}" destId="{1BE85D9A-6E15-4631-AED3-9B6D4B57722A}" srcOrd="1" destOrd="0" parTransId="{641F9BB0-6C97-4EB2-A69F-EBE6C5D7068A}" sibTransId="{3B935689-A517-446B-BEDB-E6EDFEC4EEC8}"/>
    <dgm:cxn modelId="{63F76AB5-FB01-48D6-9BE0-7684EBA4F0DA}" type="presOf" srcId="{81C0FFFB-CB79-41D4-85A5-BCA2412D851C}" destId="{5FAA9A7B-E966-4B8E-848E-A120671BD4FF}" srcOrd="0" destOrd="0" presId="urn:microsoft.com/office/officeart/2005/8/layout/vList3"/>
    <dgm:cxn modelId="{2E8DBBDF-B8E5-44C2-A38B-F39C2BDC2C7F}" type="presOf" srcId="{82E4CF98-E523-4048-9C8B-403B7470B0FF}" destId="{24F8EE2D-AF00-4B61-B3A2-71D1EE0AAE4C}" srcOrd="0" destOrd="0" presId="urn:microsoft.com/office/officeart/2005/8/layout/vList3"/>
    <dgm:cxn modelId="{0B21A4E5-FC01-41AD-B871-CE5FB22BFF03}" type="presOf" srcId="{1BE85D9A-6E15-4631-AED3-9B6D4B57722A}" destId="{3E950A28-5902-4B01-AABC-1E7A7BC18E9D}" srcOrd="0" destOrd="0" presId="urn:microsoft.com/office/officeart/2005/8/layout/vList3"/>
    <dgm:cxn modelId="{A291CED0-4421-4E58-8E87-292794810630}" type="presParOf" srcId="{AA4FDFAA-BF64-4F04-94D4-701D9D64FFB9}" destId="{477D2BEC-E43D-40C9-84FC-7B46288612DE}" srcOrd="0" destOrd="0" presId="urn:microsoft.com/office/officeart/2005/8/layout/vList3"/>
    <dgm:cxn modelId="{52A647E4-84E5-4BC7-99E1-EA6BDFE12F7D}" type="presParOf" srcId="{477D2BEC-E43D-40C9-84FC-7B46288612DE}" destId="{4778D104-39DB-481C-A5B8-B067F8DD47A4}" srcOrd="0" destOrd="0" presId="urn:microsoft.com/office/officeart/2005/8/layout/vList3"/>
    <dgm:cxn modelId="{FF7058DC-A4E1-4666-B75F-55191F6ED1F0}" type="presParOf" srcId="{477D2BEC-E43D-40C9-84FC-7B46288612DE}" destId="{24F8EE2D-AF00-4B61-B3A2-71D1EE0AAE4C}" srcOrd="1" destOrd="0" presId="urn:microsoft.com/office/officeart/2005/8/layout/vList3"/>
    <dgm:cxn modelId="{99B06981-F63C-4BC2-AF45-895F243C4EAC}" type="presParOf" srcId="{AA4FDFAA-BF64-4F04-94D4-701D9D64FFB9}" destId="{B92A7EB1-616D-4D2E-B7DA-EA03B26B678E}" srcOrd="1" destOrd="0" presId="urn:microsoft.com/office/officeart/2005/8/layout/vList3"/>
    <dgm:cxn modelId="{B977508E-323E-4A2E-9314-6BE5700ACA89}" type="presParOf" srcId="{AA4FDFAA-BF64-4F04-94D4-701D9D64FFB9}" destId="{044B198F-FF81-48AA-98D3-389196094298}" srcOrd="2" destOrd="0" presId="urn:microsoft.com/office/officeart/2005/8/layout/vList3"/>
    <dgm:cxn modelId="{B3BF4222-88FB-4444-AFAE-5D3A928F3557}" type="presParOf" srcId="{044B198F-FF81-48AA-98D3-389196094298}" destId="{7531E7E6-35D0-4956-81B1-36E08AFB69C5}" srcOrd="0" destOrd="0" presId="urn:microsoft.com/office/officeart/2005/8/layout/vList3"/>
    <dgm:cxn modelId="{D9F6C5D1-38F5-4270-93E5-8C2422BA50C5}" type="presParOf" srcId="{044B198F-FF81-48AA-98D3-389196094298}" destId="{3E950A28-5902-4B01-AABC-1E7A7BC18E9D}" srcOrd="1" destOrd="0" presId="urn:microsoft.com/office/officeart/2005/8/layout/vList3"/>
    <dgm:cxn modelId="{F0F68928-E9C0-4702-9D3E-1BEAA1AF6A5A}" type="presParOf" srcId="{AA4FDFAA-BF64-4F04-94D4-701D9D64FFB9}" destId="{6AD36044-68D9-4FE3-9AE7-8D9AD1678231}" srcOrd="3" destOrd="0" presId="urn:microsoft.com/office/officeart/2005/8/layout/vList3"/>
    <dgm:cxn modelId="{2709B9B2-0D32-4E6E-ADD6-6CDF3C307071}" type="presParOf" srcId="{AA4FDFAA-BF64-4F04-94D4-701D9D64FFB9}" destId="{2C30F30E-F269-463D-BD1C-363E53BDDCBA}" srcOrd="4" destOrd="0" presId="urn:microsoft.com/office/officeart/2005/8/layout/vList3"/>
    <dgm:cxn modelId="{6A3646C6-B52E-4541-85AA-954475301CBC}" type="presParOf" srcId="{2C30F30E-F269-463D-BD1C-363E53BDDCBA}" destId="{EDD30B97-AE76-452B-8DF2-E02A1DE27C46}" srcOrd="0" destOrd="0" presId="urn:microsoft.com/office/officeart/2005/8/layout/vList3"/>
    <dgm:cxn modelId="{6F3F0473-630C-485A-8490-9C184DA78F5D}" type="presParOf" srcId="{2C30F30E-F269-463D-BD1C-363E53BDDCBA}" destId="{5FAA9A7B-E966-4B8E-848E-A120671BD4FF}" srcOrd="1" destOrd="0" presId="urn:microsoft.com/office/officeart/2005/8/layout/vList3"/>
    <dgm:cxn modelId="{695A751A-EF2F-4DA6-8163-DC9935981DE3}" type="presParOf" srcId="{AA4FDFAA-BF64-4F04-94D4-701D9D64FFB9}" destId="{ED7012BA-50FA-4965-B7C8-A5DBC75AB78E}" srcOrd="5" destOrd="0" presId="urn:microsoft.com/office/officeart/2005/8/layout/vList3"/>
    <dgm:cxn modelId="{BF7D62A4-F163-41B4-B520-F8FA8A426367}" type="presParOf" srcId="{AA4FDFAA-BF64-4F04-94D4-701D9D64FFB9}" destId="{4CA5A692-1032-48C6-A651-ED5C9E0B80E0}" srcOrd="6" destOrd="0" presId="urn:microsoft.com/office/officeart/2005/8/layout/vList3"/>
    <dgm:cxn modelId="{33459BC8-0976-43A9-A9F9-E48490E90CAB}" type="presParOf" srcId="{4CA5A692-1032-48C6-A651-ED5C9E0B80E0}" destId="{E7CB0971-0650-4395-A42B-701E5739F266}" srcOrd="0" destOrd="0" presId="urn:microsoft.com/office/officeart/2005/8/layout/vList3"/>
    <dgm:cxn modelId="{D23649BD-AA2D-4C57-B26A-411D72CCBC0B}" type="presParOf" srcId="{4CA5A692-1032-48C6-A651-ED5C9E0B80E0}" destId="{DD05D2A1-B258-4E91-B582-CBCFE2EBE5BA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152ABC8-1073-457F-96EA-68869A81BD1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9755673-6DDB-46C0-8CD7-C40F68AC76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Replace text-heavy signs with multilingual pictograms and step-by-step picture cards at workstations.  </a:t>
          </a:r>
          <a:endParaRPr lang="en-US"/>
        </a:p>
      </dgm:t>
    </dgm:pt>
    <dgm:pt modelId="{EF99DE45-D036-413E-AA7B-9212DFFAE6F2}" type="parTrans" cxnId="{2E6D3D65-D2BB-4872-8176-4F563F56C0E7}">
      <dgm:prSet/>
      <dgm:spPr/>
      <dgm:t>
        <a:bodyPr/>
        <a:lstStyle/>
        <a:p>
          <a:endParaRPr lang="en-US"/>
        </a:p>
      </dgm:t>
    </dgm:pt>
    <dgm:pt modelId="{1543BEF4-37D0-4944-8EB6-93C35A93178F}" type="sibTrans" cxnId="{2E6D3D65-D2BB-4872-8176-4F563F56C0E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BDD013F-F858-4676-8B92-DCCEB9E7922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 demonstration-based instruction at machines (show, do, supervised practice) rather than long verbal talks.  </a:t>
          </a:r>
          <a:endParaRPr lang="en-US"/>
        </a:p>
      </dgm:t>
    </dgm:pt>
    <dgm:pt modelId="{734963B5-BB1E-453C-B819-099C1A35E552}" type="parTrans" cxnId="{ECD95E11-7650-4B43-A45D-360FE756FB4D}">
      <dgm:prSet/>
      <dgm:spPr/>
      <dgm:t>
        <a:bodyPr/>
        <a:lstStyle/>
        <a:p>
          <a:endParaRPr lang="en-US"/>
        </a:p>
      </dgm:t>
    </dgm:pt>
    <dgm:pt modelId="{DC99DE95-2B17-4CE8-985E-4F8115C8C80A}" type="sibTrans" cxnId="{ECD95E11-7650-4B43-A45D-360FE756FB4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1B0572B-9EE4-44F2-BBAC-5447B564424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Implement short pre-shift micro-briefings (3–5 minutes) with visual cue cards and one clear task each time.  </a:t>
          </a:r>
          <a:endParaRPr lang="en-US"/>
        </a:p>
      </dgm:t>
    </dgm:pt>
    <dgm:pt modelId="{8553D3D4-256E-44DC-87BF-2B2A3BD72361}" type="parTrans" cxnId="{CFD8B4A4-EAD7-4B5B-8C2A-B249D0858906}">
      <dgm:prSet/>
      <dgm:spPr/>
      <dgm:t>
        <a:bodyPr/>
        <a:lstStyle/>
        <a:p>
          <a:endParaRPr lang="en-US"/>
        </a:p>
      </dgm:t>
    </dgm:pt>
    <dgm:pt modelId="{603D5F0A-63C6-44AE-8EDA-73CF7A9CF7CC}" type="sibTrans" cxnId="{CFD8B4A4-EAD7-4B5B-8C2A-B249D085890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87BCBB5-2F77-4F7D-94DF-474E95BD69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Appoint bilingual buddies or floor interpreters from existing staff for shift mentoring.  </a:t>
          </a:r>
          <a:endParaRPr lang="en-US"/>
        </a:p>
      </dgm:t>
    </dgm:pt>
    <dgm:pt modelId="{AEAD3F1B-CBAF-48FA-B1F3-E7572F9A043F}" type="parTrans" cxnId="{E88BC350-EDA9-4646-AB6A-7FCD7BF59F61}">
      <dgm:prSet/>
      <dgm:spPr/>
      <dgm:t>
        <a:bodyPr/>
        <a:lstStyle/>
        <a:p>
          <a:endParaRPr lang="en-US"/>
        </a:p>
      </dgm:t>
    </dgm:pt>
    <dgm:pt modelId="{05B36C0C-ECF1-4A88-A0F8-66439B00136A}" type="sibTrans" cxnId="{E88BC350-EDA9-4646-AB6A-7FCD7BF59F61}">
      <dgm:prSet/>
      <dgm:spPr/>
      <dgm:t>
        <a:bodyPr/>
        <a:lstStyle/>
        <a:p>
          <a:endParaRPr lang="en-US"/>
        </a:p>
      </dgm:t>
    </dgm:pt>
    <dgm:pt modelId="{95C0220F-A946-464E-83D8-3D914E51CC36}" type="pres">
      <dgm:prSet presAssocID="{3152ABC8-1073-457F-96EA-68869A81BD14}" presName="root" presStyleCnt="0">
        <dgm:presLayoutVars>
          <dgm:dir/>
          <dgm:resizeHandles val="exact"/>
        </dgm:presLayoutVars>
      </dgm:prSet>
      <dgm:spPr/>
    </dgm:pt>
    <dgm:pt modelId="{10BC6FFE-D1B1-4FC9-A4B1-86E79132EE74}" type="pres">
      <dgm:prSet presAssocID="{89755673-6DDB-46C0-8CD7-C40F68AC7616}" presName="compNode" presStyleCnt="0"/>
      <dgm:spPr/>
    </dgm:pt>
    <dgm:pt modelId="{094CB588-EE7D-4CCD-97E0-167088C7281D}" type="pres">
      <dgm:prSet presAssocID="{89755673-6DDB-46C0-8CD7-C40F68AC7616}" presName="bgRect" presStyleLbl="bgShp" presStyleIdx="0" presStyleCnt="4"/>
      <dgm:spPr/>
    </dgm:pt>
    <dgm:pt modelId="{75487899-32D5-4E63-A06A-F4ED56F5533D}" type="pres">
      <dgm:prSet presAssocID="{89755673-6DDB-46C0-8CD7-C40F68AC7616}" presName="iconRect" presStyleLbl="node1" presStyleIdx="0" presStyleCnt="4"/>
      <dgm:spPr>
        <a:blipFill>
          <a:blip xmlns:r="http://schemas.openxmlformats.org/officeDocument/2006/relationships" r:embed="rId1"/>
          <a:srcRect/>
          <a:stretch>
            <a:fillRect/>
          </a:stretch>
        </a:blipFill>
        <a:ln>
          <a:noFill/>
        </a:ln>
      </dgm:spPr>
    </dgm:pt>
    <dgm:pt modelId="{5CFBE10C-C5D0-4B96-A544-EAFFFAF2D4C9}" type="pres">
      <dgm:prSet presAssocID="{89755673-6DDB-46C0-8CD7-C40F68AC7616}" presName="spaceRect" presStyleCnt="0"/>
      <dgm:spPr/>
    </dgm:pt>
    <dgm:pt modelId="{8168DCF7-72B5-46FD-942D-D1BAF589D187}" type="pres">
      <dgm:prSet presAssocID="{89755673-6DDB-46C0-8CD7-C40F68AC7616}" presName="parTx" presStyleLbl="revTx" presStyleIdx="0" presStyleCnt="4">
        <dgm:presLayoutVars>
          <dgm:chMax val="0"/>
          <dgm:chPref val="0"/>
        </dgm:presLayoutVars>
      </dgm:prSet>
      <dgm:spPr/>
    </dgm:pt>
    <dgm:pt modelId="{85E6A5DD-738E-41FC-8911-CB0D182B25B9}" type="pres">
      <dgm:prSet presAssocID="{1543BEF4-37D0-4944-8EB6-93C35A93178F}" presName="sibTrans" presStyleCnt="0"/>
      <dgm:spPr/>
    </dgm:pt>
    <dgm:pt modelId="{DADF7A14-9E97-4336-908C-448EF889A77C}" type="pres">
      <dgm:prSet presAssocID="{CBDD013F-F858-4676-8B92-DCCEB9E79221}" presName="compNode" presStyleCnt="0"/>
      <dgm:spPr/>
    </dgm:pt>
    <dgm:pt modelId="{6C955FA1-CAA5-462B-B0EE-004CE48667FB}" type="pres">
      <dgm:prSet presAssocID="{CBDD013F-F858-4676-8B92-DCCEB9E79221}" presName="bgRect" presStyleLbl="bgShp" presStyleIdx="1" presStyleCnt="4" custLinFactNeighborX="-472" custLinFactNeighborY="1673"/>
      <dgm:spPr/>
    </dgm:pt>
    <dgm:pt modelId="{3EEEDE38-9BB5-428A-93A4-FF41159117F6}" type="pres">
      <dgm:prSet presAssocID="{CBDD013F-F858-4676-8B92-DCCEB9E79221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A51FB2F6-02F4-40EE-BF1F-15A9E101706A}" type="pres">
      <dgm:prSet presAssocID="{CBDD013F-F858-4676-8B92-DCCEB9E79221}" presName="spaceRect" presStyleCnt="0"/>
      <dgm:spPr/>
    </dgm:pt>
    <dgm:pt modelId="{64C348E6-2EFC-4211-89EC-FE5E5962FBBB}" type="pres">
      <dgm:prSet presAssocID="{CBDD013F-F858-4676-8B92-DCCEB9E79221}" presName="parTx" presStyleLbl="revTx" presStyleIdx="1" presStyleCnt="4">
        <dgm:presLayoutVars>
          <dgm:chMax val="0"/>
          <dgm:chPref val="0"/>
        </dgm:presLayoutVars>
      </dgm:prSet>
      <dgm:spPr/>
    </dgm:pt>
    <dgm:pt modelId="{F54D1F4B-39FA-4018-8BD3-8DE650CE69D5}" type="pres">
      <dgm:prSet presAssocID="{DC99DE95-2B17-4CE8-985E-4F8115C8C80A}" presName="sibTrans" presStyleCnt="0"/>
      <dgm:spPr/>
    </dgm:pt>
    <dgm:pt modelId="{139DC61A-6A5F-44BB-94D0-CC139E7619DA}" type="pres">
      <dgm:prSet presAssocID="{81B0572B-9EE4-44F2-BBAC-5447B5644241}" presName="compNode" presStyleCnt="0"/>
      <dgm:spPr/>
    </dgm:pt>
    <dgm:pt modelId="{2EC5D9DD-D9A9-4A9A-9FE8-0EFA7E1BD194}" type="pres">
      <dgm:prSet presAssocID="{81B0572B-9EE4-44F2-BBAC-5447B5644241}" presName="bgRect" presStyleLbl="bgShp" presStyleIdx="2" presStyleCnt="4"/>
      <dgm:spPr/>
    </dgm:pt>
    <dgm:pt modelId="{D2DA3C2B-6E14-4197-B15E-BF961D58530F}" type="pres">
      <dgm:prSet presAssocID="{81B0572B-9EE4-44F2-BBAC-5447B5644241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28E96202-C6A8-40A5-8FEE-D98B90E5B0A5}" type="pres">
      <dgm:prSet presAssocID="{81B0572B-9EE4-44F2-BBAC-5447B5644241}" presName="spaceRect" presStyleCnt="0"/>
      <dgm:spPr/>
    </dgm:pt>
    <dgm:pt modelId="{B5149E66-557F-4284-B98F-07D9BEB63A25}" type="pres">
      <dgm:prSet presAssocID="{81B0572B-9EE4-44F2-BBAC-5447B5644241}" presName="parTx" presStyleLbl="revTx" presStyleIdx="2" presStyleCnt="4">
        <dgm:presLayoutVars>
          <dgm:chMax val="0"/>
          <dgm:chPref val="0"/>
        </dgm:presLayoutVars>
      </dgm:prSet>
      <dgm:spPr/>
    </dgm:pt>
    <dgm:pt modelId="{54A021E9-7EAC-440F-989F-B4D52DF55481}" type="pres">
      <dgm:prSet presAssocID="{603D5F0A-63C6-44AE-8EDA-73CF7A9CF7CC}" presName="sibTrans" presStyleCnt="0"/>
      <dgm:spPr/>
    </dgm:pt>
    <dgm:pt modelId="{846DE2E5-D756-46C3-A642-702FBE4E5D7D}" type="pres">
      <dgm:prSet presAssocID="{387BCBB5-2F77-4F7D-94DF-474E95BD6913}" presName="compNode" presStyleCnt="0"/>
      <dgm:spPr/>
    </dgm:pt>
    <dgm:pt modelId="{D157CB37-7104-4A67-852A-EBEF19162721}" type="pres">
      <dgm:prSet presAssocID="{387BCBB5-2F77-4F7D-94DF-474E95BD6913}" presName="bgRect" presStyleLbl="bgShp" presStyleIdx="3" presStyleCnt="4"/>
      <dgm:spPr/>
    </dgm:pt>
    <dgm:pt modelId="{9B3E247A-B64D-4808-B7DC-625175AAE69A}" type="pres">
      <dgm:prSet presAssocID="{387BCBB5-2F77-4F7D-94DF-474E95BD6913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15052203-9540-4A2D-9C17-726329715AAF}" type="pres">
      <dgm:prSet presAssocID="{387BCBB5-2F77-4F7D-94DF-474E95BD6913}" presName="spaceRect" presStyleCnt="0"/>
      <dgm:spPr/>
    </dgm:pt>
    <dgm:pt modelId="{60EF61B6-0DE6-42F1-85AE-8280441788D6}" type="pres">
      <dgm:prSet presAssocID="{387BCBB5-2F77-4F7D-94DF-474E95BD691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9604A04-EA94-49B7-BF3B-4FCCAD7458DF}" type="presOf" srcId="{CBDD013F-F858-4676-8B92-DCCEB9E79221}" destId="{64C348E6-2EFC-4211-89EC-FE5E5962FBBB}" srcOrd="0" destOrd="0" presId="urn:microsoft.com/office/officeart/2018/2/layout/IconVerticalSolidList"/>
    <dgm:cxn modelId="{ECD95E11-7650-4B43-A45D-360FE756FB4D}" srcId="{3152ABC8-1073-457F-96EA-68869A81BD14}" destId="{CBDD013F-F858-4676-8B92-DCCEB9E79221}" srcOrd="1" destOrd="0" parTransId="{734963B5-BB1E-453C-B819-099C1A35E552}" sibTransId="{DC99DE95-2B17-4CE8-985E-4F8115C8C80A}"/>
    <dgm:cxn modelId="{D4104323-0CF8-4934-B045-8E840B2D3368}" type="presOf" srcId="{89755673-6DDB-46C0-8CD7-C40F68AC7616}" destId="{8168DCF7-72B5-46FD-942D-D1BAF589D187}" srcOrd="0" destOrd="0" presId="urn:microsoft.com/office/officeart/2018/2/layout/IconVerticalSolidList"/>
    <dgm:cxn modelId="{2E6D3D65-D2BB-4872-8176-4F563F56C0E7}" srcId="{3152ABC8-1073-457F-96EA-68869A81BD14}" destId="{89755673-6DDB-46C0-8CD7-C40F68AC7616}" srcOrd="0" destOrd="0" parTransId="{EF99DE45-D036-413E-AA7B-9212DFFAE6F2}" sibTransId="{1543BEF4-37D0-4944-8EB6-93C35A93178F}"/>
    <dgm:cxn modelId="{70422746-B64C-494C-A62C-A9F0E8FAF4CF}" type="presOf" srcId="{3152ABC8-1073-457F-96EA-68869A81BD14}" destId="{95C0220F-A946-464E-83D8-3D914E51CC36}" srcOrd="0" destOrd="0" presId="urn:microsoft.com/office/officeart/2018/2/layout/IconVerticalSolidList"/>
    <dgm:cxn modelId="{E88BC350-EDA9-4646-AB6A-7FCD7BF59F61}" srcId="{3152ABC8-1073-457F-96EA-68869A81BD14}" destId="{387BCBB5-2F77-4F7D-94DF-474E95BD6913}" srcOrd="3" destOrd="0" parTransId="{AEAD3F1B-CBAF-48FA-B1F3-E7572F9A043F}" sibTransId="{05B36C0C-ECF1-4A88-A0F8-66439B00136A}"/>
    <dgm:cxn modelId="{7F948091-C7D4-403E-81B1-8BA2A70FBDF7}" type="presOf" srcId="{81B0572B-9EE4-44F2-BBAC-5447B5644241}" destId="{B5149E66-557F-4284-B98F-07D9BEB63A25}" srcOrd="0" destOrd="0" presId="urn:microsoft.com/office/officeart/2018/2/layout/IconVerticalSolidList"/>
    <dgm:cxn modelId="{CFD8B4A4-EAD7-4B5B-8C2A-B249D0858906}" srcId="{3152ABC8-1073-457F-96EA-68869A81BD14}" destId="{81B0572B-9EE4-44F2-BBAC-5447B5644241}" srcOrd="2" destOrd="0" parTransId="{8553D3D4-256E-44DC-87BF-2B2A3BD72361}" sibTransId="{603D5F0A-63C6-44AE-8EDA-73CF7A9CF7CC}"/>
    <dgm:cxn modelId="{221006E2-DA29-4650-98F0-00F4609AC0A9}" type="presOf" srcId="{387BCBB5-2F77-4F7D-94DF-474E95BD6913}" destId="{60EF61B6-0DE6-42F1-85AE-8280441788D6}" srcOrd="0" destOrd="0" presId="urn:microsoft.com/office/officeart/2018/2/layout/IconVerticalSolidList"/>
    <dgm:cxn modelId="{9FE7C485-3B09-4A33-9609-A40DE13AC9FE}" type="presParOf" srcId="{95C0220F-A946-464E-83D8-3D914E51CC36}" destId="{10BC6FFE-D1B1-4FC9-A4B1-86E79132EE74}" srcOrd="0" destOrd="0" presId="urn:microsoft.com/office/officeart/2018/2/layout/IconVerticalSolidList"/>
    <dgm:cxn modelId="{8F0422A4-3A10-4095-89D4-824F6A9AB46D}" type="presParOf" srcId="{10BC6FFE-D1B1-4FC9-A4B1-86E79132EE74}" destId="{094CB588-EE7D-4CCD-97E0-167088C7281D}" srcOrd="0" destOrd="0" presId="urn:microsoft.com/office/officeart/2018/2/layout/IconVerticalSolidList"/>
    <dgm:cxn modelId="{92602E50-F80C-4768-A4B9-BF7691FA06C4}" type="presParOf" srcId="{10BC6FFE-D1B1-4FC9-A4B1-86E79132EE74}" destId="{75487899-32D5-4E63-A06A-F4ED56F5533D}" srcOrd="1" destOrd="0" presId="urn:microsoft.com/office/officeart/2018/2/layout/IconVerticalSolidList"/>
    <dgm:cxn modelId="{BBA6A93C-4DD4-47AF-BBD6-A2DF286793DB}" type="presParOf" srcId="{10BC6FFE-D1B1-4FC9-A4B1-86E79132EE74}" destId="{5CFBE10C-C5D0-4B96-A544-EAFFFAF2D4C9}" srcOrd="2" destOrd="0" presId="urn:microsoft.com/office/officeart/2018/2/layout/IconVerticalSolidList"/>
    <dgm:cxn modelId="{D5EFD988-3F3F-4AC3-9DC7-8D966BCAF2F8}" type="presParOf" srcId="{10BC6FFE-D1B1-4FC9-A4B1-86E79132EE74}" destId="{8168DCF7-72B5-46FD-942D-D1BAF589D187}" srcOrd="3" destOrd="0" presId="urn:microsoft.com/office/officeart/2018/2/layout/IconVerticalSolidList"/>
    <dgm:cxn modelId="{D69888F0-FE6A-4F91-97F9-75BF982BEF9C}" type="presParOf" srcId="{95C0220F-A946-464E-83D8-3D914E51CC36}" destId="{85E6A5DD-738E-41FC-8911-CB0D182B25B9}" srcOrd="1" destOrd="0" presId="urn:microsoft.com/office/officeart/2018/2/layout/IconVerticalSolidList"/>
    <dgm:cxn modelId="{5215DAB6-3144-4570-946E-8C74BBE119E2}" type="presParOf" srcId="{95C0220F-A946-464E-83D8-3D914E51CC36}" destId="{DADF7A14-9E97-4336-908C-448EF889A77C}" srcOrd="2" destOrd="0" presId="urn:microsoft.com/office/officeart/2018/2/layout/IconVerticalSolidList"/>
    <dgm:cxn modelId="{A983CAF8-92DE-4425-A44F-26167717B640}" type="presParOf" srcId="{DADF7A14-9E97-4336-908C-448EF889A77C}" destId="{6C955FA1-CAA5-462B-B0EE-004CE48667FB}" srcOrd="0" destOrd="0" presId="urn:microsoft.com/office/officeart/2018/2/layout/IconVerticalSolidList"/>
    <dgm:cxn modelId="{08631CC7-B2DA-4211-A0BC-85AEADF47529}" type="presParOf" srcId="{DADF7A14-9E97-4336-908C-448EF889A77C}" destId="{3EEEDE38-9BB5-428A-93A4-FF41159117F6}" srcOrd="1" destOrd="0" presId="urn:microsoft.com/office/officeart/2018/2/layout/IconVerticalSolidList"/>
    <dgm:cxn modelId="{9A1F5B18-3269-4C37-83F5-81580E98891C}" type="presParOf" srcId="{DADF7A14-9E97-4336-908C-448EF889A77C}" destId="{A51FB2F6-02F4-40EE-BF1F-15A9E101706A}" srcOrd="2" destOrd="0" presId="urn:microsoft.com/office/officeart/2018/2/layout/IconVerticalSolidList"/>
    <dgm:cxn modelId="{29EBD08F-2505-4578-9D5E-12D0E7F35C7A}" type="presParOf" srcId="{DADF7A14-9E97-4336-908C-448EF889A77C}" destId="{64C348E6-2EFC-4211-89EC-FE5E5962FBBB}" srcOrd="3" destOrd="0" presId="urn:microsoft.com/office/officeart/2018/2/layout/IconVerticalSolidList"/>
    <dgm:cxn modelId="{F14C7500-5416-4DD9-9C4A-5F08C34396FA}" type="presParOf" srcId="{95C0220F-A946-464E-83D8-3D914E51CC36}" destId="{F54D1F4B-39FA-4018-8BD3-8DE650CE69D5}" srcOrd="3" destOrd="0" presId="urn:microsoft.com/office/officeart/2018/2/layout/IconVerticalSolidList"/>
    <dgm:cxn modelId="{C8DF2F35-7E79-41CA-89A8-3332F8E9AF91}" type="presParOf" srcId="{95C0220F-A946-464E-83D8-3D914E51CC36}" destId="{139DC61A-6A5F-44BB-94D0-CC139E7619DA}" srcOrd="4" destOrd="0" presId="urn:microsoft.com/office/officeart/2018/2/layout/IconVerticalSolidList"/>
    <dgm:cxn modelId="{23C214C1-38DC-445A-9453-85FB02A12A43}" type="presParOf" srcId="{139DC61A-6A5F-44BB-94D0-CC139E7619DA}" destId="{2EC5D9DD-D9A9-4A9A-9FE8-0EFA7E1BD194}" srcOrd="0" destOrd="0" presId="urn:microsoft.com/office/officeart/2018/2/layout/IconVerticalSolidList"/>
    <dgm:cxn modelId="{3E047BDD-EC12-45D4-B7C8-4D459A10CBB1}" type="presParOf" srcId="{139DC61A-6A5F-44BB-94D0-CC139E7619DA}" destId="{D2DA3C2B-6E14-4197-B15E-BF961D58530F}" srcOrd="1" destOrd="0" presId="urn:microsoft.com/office/officeart/2018/2/layout/IconVerticalSolidList"/>
    <dgm:cxn modelId="{B660032A-6DCB-4583-B27D-A26F0FC62AC0}" type="presParOf" srcId="{139DC61A-6A5F-44BB-94D0-CC139E7619DA}" destId="{28E96202-C6A8-40A5-8FEE-D98B90E5B0A5}" srcOrd="2" destOrd="0" presId="urn:microsoft.com/office/officeart/2018/2/layout/IconVerticalSolidList"/>
    <dgm:cxn modelId="{7DD5C112-CB2B-4307-AB37-2ED8322F9235}" type="presParOf" srcId="{139DC61A-6A5F-44BB-94D0-CC139E7619DA}" destId="{B5149E66-557F-4284-B98F-07D9BEB63A25}" srcOrd="3" destOrd="0" presId="urn:microsoft.com/office/officeart/2018/2/layout/IconVerticalSolidList"/>
    <dgm:cxn modelId="{CB3068A3-CA68-47FB-A9D1-4C65744F055A}" type="presParOf" srcId="{95C0220F-A946-464E-83D8-3D914E51CC36}" destId="{54A021E9-7EAC-440F-989F-B4D52DF55481}" srcOrd="5" destOrd="0" presId="urn:microsoft.com/office/officeart/2018/2/layout/IconVerticalSolidList"/>
    <dgm:cxn modelId="{33A60F7E-29EC-4990-BD4B-D93B42355E8E}" type="presParOf" srcId="{95C0220F-A946-464E-83D8-3D914E51CC36}" destId="{846DE2E5-D756-46C3-A642-702FBE4E5D7D}" srcOrd="6" destOrd="0" presId="urn:microsoft.com/office/officeart/2018/2/layout/IconVerticalSolidList"/>
    <dgm:cxn modelId="{F9C4D243-903E-4481-9AE7-CE4B07956390}" type="presParOf" srcId="{846DE2E5-D756-46C3-A642-702FBE4E5D7D}" destId="{D157CB37-7104-4A67-852A-EBEF19162721}" srcOrd="0" destOrd="0" presId="urn:microsoft.com/office/officeart/2018/2/layout/IconVerticalSolidList"/>
    <dgm:cxn modelId="{6FE9C29F-F08B-4378-847D-CC7B4EE34564}" type="presParOf" srcId="{846DE2E5-D756-46C3-A642-702FBE4E5D7D}" destId="{9B3E247A-B64D-4808-B7DC-625175AAE69A}" srcOrd="1" destOrd="0" presId="urn:microsoft.com/office/officeart/2018/2/layout/IconVerticalSolidList"/>
    <dgm:cxn modelId="{2AFBBA65-773D-4EA3-A859-76AFF88958DE}" type="presParOf" srcId="{846DE2E5-D756-46C3-A642-702FBE4E5D7D}" destId="{15052203-9540-4A2D-9C17-726329715AAF}" srcOrd="2" destOrd="0" presId="urn:microsoft.com/office/officeart/2018/2/layout/IconVerticalSolidList"/>
    <dgm:cxn modelId="{A9246AF6-77CE-4450-A9F5-5C4BBE1D5FBB}" type="presParOf" srcId="{846DE2E5-D756-46C3-A642-702FBE4E5D7D}" destId="{60EF61B6-0DE6-42F1-85AE-8280441788D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9ABC24E-179E-4B33-8F0C-684694BF632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394CF4C5-C7A9-43B9-B7E7-3C13A6C95F67}">
      <dgm:prSet custT="1"/>
      <dgm:spPr/>
      <dgm:t>
        <a:bodyPr/>
        <a:lstStyle/>
        <a:p>
          <a:r>
            <a:rPr lang="en-US" sz="1800" dirty="0"/>
            <a:t>Staff age ranges from 16 – 60 years old </a:t>
          </a:r>
        </a:p>
      </dgm:t>
    </dgm:pt>
    <dgm:pt modelId="{84E9EA71-EB38-4026-9AA6-F9BD776D5B88}" type="parTrans" cxnId="{E7847950-ABB6-487D-A900-0F04D378BD56}">
      <dgm:prSet/>
      <dgm:spPr/>
      <dgm:t>
        <a:bodyPr/>
        <a:lstStyle/>
        <a:p>
          <a:endParaRPr lang="en-US"/>
        </a:p>
      </dgm:t>
    </dgm:pt>
    <dgm:pt modelId="{FCA58AAD-39F4-4A56-828D-45522D096920}" type="sibTrans" cxnId="{E7847950-ABB6-487D-A900-0F04D378BD56}">
      <dgm:prSet/>
      <dgm:spPr/>
      <dgm:t>
        <a:bodyPr/>
        <a:lstStyle/>
        <a:p>
          <a:endParaRPr lang="en-US"/>
        </a:p>
      </dgm:t>
    </dgm:pt>
    <dgm:pt modelId="{6313D788-94C5-4CA5-B91F-1443DE8CD3D0}">
      <dgm:prSet custT="1"/>
      <dgm:spPr/>
      <dgm:t>
        <a:bodyPr/>
        <a:lstStyle/>
        <a:p>
          <a:r>
            <a:rPr lang="en-US" sz="1800" dirty="0"/>
            <a:t>Generational differences impact their understanding  </a:t>
          </a:r>
        </a:p>
      </dgm:t>
    </dgm:pt>
    <dgm:pt modelId="{C23FD199-718C-4707-A618-2A4F33620C2A}" type="parTrans" cxnId="{421E3222-39FE-4A23-85F0-74F8BAC544F5}">
      <dgm:prSet/>
      <dgm:spPr/>
      <dgm:t>
        <a:bodyPr/>
        <a:lstStyle/>
        <a:p>
          <a:endParaRPr lang="en-US"/>
        </a:p>
      </dgm:t>
    </dgm:pt>
    <dgm:pt modelId="{81673C9E-BCB0-4344-B7D0-00B5B18BD0FF}" type="sibTrans" cxnId="{421E3222-39FE-4A23-85F0-74F8BAC544F5}">
      <dgm:prSet/>
      <dgm:spPr/>
      <dgm:t>
        <a:bodyPr/>
        <a:lstStyle/>
        <a:p>
          <a:endParaRPr lang="en-US"/>
        </a:p>
      </dgm:t>
    </dgm:pt>
    <dgm:pt modelId="{63F8957F-5C4B-4EEA-9981-228647CC12B2}">
      <dgm:prSet custT="1"/>
      <dgm:spPr/>
      <dgm:t>
        <a:bodyPr/>
        <a:lstStyle/>
        <a:p>
          <a:r>
            <a:rPr lang="en-US" sz="1800" dirty="0"/>
            <a:t>(</a:t>
          </a:r>
          <a:r>
            <a:rPr lang="en-US" sz="1800" i="1" dirty="0"/>
            <a:t>Social issues in the workplace : breakthroughs in research and practice</a:t>
          </a:r>
          <a:r>
            <a:rPr lang="en-US" sz="1800" dirty="0"/>
            <a:t>, 2017)</a:t>
          </a:r>
        </a:p>
      </dgm:t>
    </dgm:pt>
    <dgm:pt modelId="{437ECD76-4F38-4A30-93DB-288BD1F24100}" type="parTrans" cxnId="{C4DD9A03-4B93-465E-83CC-424C1286963F}">
      <dgm:prSet/>
      <dgm:spPr/>
      <dgm:t>
        <a:bodyPr/>
        <a:lstStyle/>
        <a:p>
          <a:endParaRPr lang="en-US"/>
        </a:p>
      </dgm:t>
    </dgm:pt>
    <dgm:pt modelId="{1AB87BA6-C9C6-49D4-B673-F15E55A8588E}" type="sibTrans" cxnId="{C4DD9A03-4B93-465E-83CC-424C1286963F}">
      <dgm:prSet/>
      <dgm:spPr/>
      <dgm:t>
        <a:bodyPr/>
        <a:lstStyle/>
        <a:p>
          <a:endParaRPr lang="en-US"/>
        </a:p>
      </dgm:t>
    </dgm:pt>
    <dgm:pt modelId="{E1574B0A-FCA5-4B41-B758-2B08CF475479}">
      <dgm:prSet custT="1"/>
      <dgm:spPr/>
      <dgm:t>
        <a:bodyPr/>
        <a:lstStyle/>
        <a:p>
          <a:r>
            <a:rPr lang="en-US" sz="1800" b="0" dirty="0"/>
            <a:t>This analysis is supported by Schramm’s Model of Communication (1954) </a:t>
          </a:r>
        </a:p>
      </dgm:t>
    </dgm:pt>
    <dgm:pt modelId="{E144D1B8-7F13-424A-B107-E79F742627C4}" type="parTrans" cxnId="{BDB509BB-7F32-47B3-BA93-957D68BA979C}">
      <dgm:prSet/>
      <dgm:spPr/>
      <dgm:t>
        <a:bodyPr/>
        <a:lstStyle/>
        <a:p>
          <a:endParaRPr lang="en-US"/>
        </a:p>
      </dgm:t>
    </dgm:pt>
    <dgm:pt modelId="{6D91E417-C90D-4C4F-8239-E64CE9EEB2AF}" type="sibTrans" cxnId="{BDB509BB-7F32-47B3-BA93-957D68BA979C}">
      <dgm:prSet/>
      <dgm:spPr/>
      <dgm:t>
        <a:bodyPr/>
        <a:lstStyle/>
        <a:p>
          <a:endParaRPr lang="en-US"/>
        </a:p>
      </dgm:t>
    </dgm:pt>
    <dgm:pt modelId="{38603707-DF07-420A-8A07-4DE9F9067BA4}">
      <dgm:prSet custT="1"/>
      <dgm:spPr/>
      <dgm:t>
        <a:bodyPr/>
        <a:lstStyle/>
        <a:p>
          <a:r>
            <a:rPr lang="en-US" sz="1800" dirty="0"/>
            <a:t>Explains differences in understanding between younger and older employees due to unequal experiences levels </a:t>
          </a:r>
          <a:r>
            <a:rPr lang="en-GB" sz="1800" dirty="0"/>
            <a:t> </a:t>
          </a:r>
          <a:endParaRPr lang="en-US" sz="1800" dirty="0"/>
        </a:p>
      </dgm:t>
    </dgm:pt>
    <dgm:pt modelId="{81FBB5B1-47DA-4994-95A1-37C7683368BA}" type="parTrans" cxnId="{E2B6FF7C-0FAA-4D7B-B34A-1714613A1813}">
      <dgm:prSet/>
      <dgm:spPr/>
      <dgm:t>
        <a:bodyPr/>
        <a:lstStyle/>
        <a:p>
          <a:endParaRPr lang="en-US"/>
        </a:p>
      </dgm:t>
    </dgm:pt>
    <dgm:pt modelId="{7D7E8649-7B48-4906-9F33-351C2F3E5C40}" type="sibTrans" cxnId="{E2B6FF7C-0FAA-4D7B-B34A-1714613A1813}">
      <dgm:prSet/>
      <dgm:spPr/>
      <dgm:t>
        <a:bodyPr/>
        <a:lstStyle/>
        <a:p>
          <a:endParaRPr lang="en-US"/>
        </a:p>
      </dgm:t>
    </dgm:pt>
    <dgm:pt modelId="{BFA7A88C-274C-408B-817E-1BD783C325E6}" type="pres">
      <dgm:prSet presAssocID="{09ABC24E-179E-4B33-8F0C-684694BF6322}" presName="root" presStyleCnt="0">
        <dgm:presLayoutVars>
          <dgm:dir/>
          <dgm:resizeHandles val="exact"/>
        </dgm:presLayoutVars>
      </dgm:prSet>
      <dgm:spPr/>
    </dgm:pt>
    <dgm:pt modelId="{43662711-7D6E-45F1-BC42-DFCD066EFD28}" type="pres">
      <dgm:prSet presAssocID="{394CF4C5-C7A9-43B9-B7E7-3C13A6C95F67}" presName="compNode" presStyleCnt="0"/>
      <dgm:spPr/>
    </dgm:pt>
    <dgm:pt modelId="{DB91DAF7-1ADE-4BC5-B17E-9F1B1C80D22B}" type="pres">
      <dgm:prSet presAssocID="{394CF4C5-C7A9-43B9-B7E7-3C13A6C95F67}" presName="iconRect" presStyleLbl="node1" presStyleIdx="0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men outline"/>
        </a:ext>
      </dgm:extLst>
    </dgm:pt>
    <dgm:pt modelId="{0252652B-2273-4E4A-B7E4-6496FAFC94BB}" type="pres">
      <dgm:prSet presAssocID="{394CF4C5-C7A9-43B9-B7E7-3C13A6C95F67}" presName="spaceRect" presStyleCnt="0"/>
      <dgm:spPr/>
    </dgm:pt>
    <dgm:pt modelId="{267C74F9-96C7-468E-BD80-DD583DDF1E2E}" type="pres">
      <dgm:prSet presAssocID="{394CF4C5-C7A9-43B9-B7E7-3C13A6C95F67}" presName="textRect" presStyleLbl="revTx" presStyleIdx="0" presStyleCnt="5">
        <dgm:presLayoutVars>
          <dgm:chMax val="1"/>
          <dgm:chPref val="1"/>
        </dgm:presLayoutVars>
      </dgm:prSet>
      <dgm:spPr/>
    </dgm:pt>
    <dgm:pt modelId="{033E61B9-27F7-4CAF-9DB7-B1B01E845491}" type="pres">
      <dgm:prSet presAssocID="{FCA58AAD-39F4-4A56-828D-45522D096920}" presName="sibTrans" presStyleCnt="0"/>
      <dgm:spPr/>
    </dgm:pt>
    <dgm:pt modelId="{A5ABECA5-C88B-41EF-BACF-BFD72296DE44}" type="pres">
      <dgm:prSet presAssocID="{6313D788-94C5-4CA5-B91F-1443DE8CD3D0}" presName="compNode" presStyleCnt="0"/>
      <dgm:spPr/>
    </dgm:pt>
    <dgm:pt modelId="{04ACF554-3F68-49DF-A040-BFFA5B90AD98}" type="pres">
      <dgm:prSet presAssocID="{6313D788-94C5-4CA5-B91F-1443DE8CD3D0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4DF8F71C-494B-4964-B27E-CCF7DE967DAD}" type="pres">
      <dgm:prSet presAssocID="{6313D788-94C5-4CA5-B91F-1443DE8CD3D0}" presName="spaceRect" presStyleCnt="0"/>
      <dgm:spPr/>
    </dgm:pt>
    <dgm:pt modelId="{D52223CF-921E-4D7C-9013-D69E334E17A7}" type="pres">
      <dgm:prSet presAssocID="{6313D788-94C5-4CA5-B91F-1443DE8CD3D0}" presName="textRect" presStyleLbl="revTx" presStyleIdx="1" presStyleCnt="5">
        <dgm:presLayoutVars>
          <dgm:chMax val="1"/>
          <dgm:chPref val="1"/>
        </dgm:presLayoutVars>
      </dgm:prSet>
      <dgm:spPr/>
    </dgm:pt>
    <dgm:pt modelId="{52E11961-D4C3-4C5F-862B-FB74821B64F1}" type="pres">
      <dgm:prSet presAssocID="{81673C9E-BCB0-4344-B7D0-00B5B18BD0FF}" presName="sibTrans" presStyleCnt="0"/>
      <dgm:spPr/>
    </dgm:pt>
    <dgm:pt modelId="{8083E0A3-FC97-4673-9140-7EC45640ACCB}" type="pres">
      <dgm:prSet presAssocID="{63F8957F-5C4B-4EEA-9981-228647CC12B2}" presName="compNode" presStyleCnt="0"/>
      <dgm:spPr/>
    </dgm:pt>
    <dgm:pt modelId="{EAAE2DB6-AC2D-49AE-8272-E642774A2619}" type="pres">
      <dgm:prSet presAssocID="{63F8957F-5C4B-4EEA-9981-228647CC12B2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cracker"/>
        </a:ext>
      </dgm:extLst>
    </dgm:pt>
    <dgm:pt modelId="{F5C11DE1-1729-4630-861B-A2C0C36ABD7F}" type="pres">
      <dgm:prSet presAssocID="{63F8957F-5C4B-4EEA-9981-228647CC12B2}" presName="spaceRect" presStyleCnt="0"/>
      <dgm:spPr/>
    </dgm:pt>
    <dgm:pt modelId="{E5A4D3DB-994B-400A-BE47-D5152B90C550}" type="pres">
      <dgm:prSet presAssocID="{63F8957F-5C4B-4EEA-9981-228647CC12B2}" presName="textRect" presStyleLbl="revTx" presStyleIdx="2" presStyleCnt="5">
        <dgm:presLayoutVars>
          <dgm:chMax val="1"/>
          <dgm:chPref val="1"/>
        </dgm:presLayoutVars>
      </dgm:prSet>
      <dgm:spPr/>
    </dgm:pt>
    <dgm:pt modelId="{BB0EC0FA-AF48-41BF-AC62-852FE2B8F6D0}" type="pres">
      <dgm:prSet presAssocID="{1AB87BA6-C9C6-49D4-B673-F15E55A8588E}" presName="sibTrans" presStyleCnt="0"/>
      <dgm:spPr/>
    </dgm:pt>
    <dgm:pt modelId="{3F2F1C64-FA66-4B6A-95C6-19077DEEBF11}" type="pres">
      <dgm:prSet presAssocID="{E1574B0A-FCA5-4B41-B758-2B08CF475479}" presName="compNode" presStyleCnt="0"/>
      <dgm:spPr/>
    </dgm:pt>
    <dgm:pt modelId="{29A0AF3B-6E44-433E-997B-2900C2A5BA83}" type="pres">
      <dgm:prSet presAssocID="{E1574B0A-FCA5-4B41-B758-2B08CF475479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C5A2C616-3C45-48E1-AA90-4821E9D0D2AA}" type="pres">
      <dgm:prSet presAssocID="{E1574B0A-FCA5-4B41-B758-2B08CF475479}" presName="spaceRect" presStyleCnt="0"/>
      <dgm:spPr/>
    </dgm:pt>
    <dgm:pt modelId="{28DB69D1-A574-42B1-8380-5B1C545DFE27}" type="pres">
      <dgm:prSet presAssocID="{E1574B0A-FCA5-4B41-B758-2B08CF475479}" presName="textRect" presStyleLbl="revTx" presStyleIdx="3" presStyleCnt="5">
        <dgm:presLayoutVars>
          <dgm:chMax val="1"/>
          <dgm:chPref val="1"/>
        </dgm:presLayoutVars>
      </dgm:prSet>
      <dgm:spPr/>
    </dgm:pt>
    <dgm:pt modelId="{9A537F5A-73FF-4DEA-A1EA-31F7FEE31BE2}" type="pres">
      <dgm:prSet presAssocID="{6D91E417-C90D-4C4F-8239-E64CE9EEB2AF}" presName="sibTrans" presStyleCnt="0"/>
      <dgm:spPr/>
    </dgm:pt>
    <dgm:pt modelId="{228B1BEC-5821-4B0D-A600-BA774C11223A}" type="pres">
      <dgm:prSet presAssocID="{38603707-DF07-420A-8A07-4DE9F9067BA4}" presName="compNode" presStyleCnt="0"/>
      <dgm:spPr/>
    </dgm:pt>
    <dgm:pt modelId="{BF0C5774-6477-46E6-A3CF-5478643FFD64}" type="pres">
      <dgm:prSet presAssocID="{38603707-DF07-420A-8A07-4DE9F9067BA4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8A5D6A8-1FE8-44DE-98C7-E5CA704008B4}" type="pres">
      <dgm:prSet presAssocID="{38603707-DF07-420A-8A07-4DE9F9067BA4}" presName="spaceRect" presStyleCnt="0"/>
      <dgm:spPr/>
    </dgm:pt>
    <dgm:pt modelId="{C2FC6729-97B9-4812-9838-C29D588D4C57}" type="pres">
      <dgm:prSet presAssocID="{38603707-DF07-420A-8A07-4DE9F9067BA4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4DD9A03-4B93-465E-83CC-424C1286963F}" srcId="{09ABC24E-179E-4B33-8F0C-684694BF6322}" destId="{63F8957F-5C4B-4EEA-9981-228647CC12B2}" srcOrd="2" destOrd="0" parTransId="{437ECD76-4F38-4A30-93DB-288BD1F24100}" sibTransId="{1AB87BA6-C9C6-49D4-B673-F15E55A8588E}"/>
    <dgm:cxn modelId="{421E3222-39FE-4A23-85F0-74F8BAC544F5}" srcId="{09ABC24E-179E-4B33-8F0C-684694BF6322}" destId="{6313D788-94C5-4CA5-B91F-1443DE8CD3D0}" srcOrd="1" destOrd="0" parTransId="{C23FD199-718C-4707-A618-2A4F33620C2A}" sibTransId="{81673C9E-BCB0-4344-B7D0-00B5B18BD0FF}"/>
    <dgm:cxn modelId="{E7847950-ABB6-487D-A900-0F04D378BD56}" srcId="{09ABC24E-179E-4B33-8F0C-684694BF6322}" destId="{394CF4C5-C7A9-43B9-B7E7-3C13A6C95F67}" srcOrd="0" destOrd="0" parTransId="{84E9EA71-EB38-4026-9AA6-F9BD776D5B88}" sibTransId="{FCA58AAD-39F4-4A56-828D-45522D096920}"/>
    <dgm:cxn modelId="{E2B6FF7C-0FAA-4D7B-B34A-1714613A1813}" srcId="{09ABC24E-179E-4B33-8F0C-684694BF6322}" destId="{38603707-DF07-420A-8A07-4DE9F9067BA4}" srcOrd="4" destOrd="0" parTransId="{81FBB5B1-47DA-4994-95A1-37C7683368BA}" sibTransId="{7D7E8649-7B48-4906-9F33-351C2F3E5C40}"/>
    <dgm:cxn modelId="{15ED249E-E106-4A20-97A4-76C5ED3DDA00}" type="presOf" srcId="{38603707-DF07-420A-8A07-4DE9F9067BA4}" destId="{C2FC6729-97B9-4812-9838-C29D588D4C57}" srcOrd="0" destOrd="0" presId="urn:microsoft.com/office/officeart/2018/2/layout/IconLabelList"/>
    <dgm:cxn modelId="{6530B1B7-9209-4BAD-8BA2-397F275D2BCB}" type="presOf" srcId="{E1574B0A-FCA5-4B41-B758-2B08CF475479}" destId="{28DB69D1-A574-42B1-8380-5B1C545DFE27}" srcOrd="0" destOrd="0" presId="urn:microsoft.com/office/officeart/2018/2/layout/IconLabelList"/>
    <dgm:cxn modelId="{BDB509BB-7F32-47B3-BA93-957D68BA979C}" srcId="{09ABC24E-179E-4B33-8F0C-684694BF6322}" destId="{E1574B0A-FCA5-4B41-B758-2B08CF475479}" srcOrd="3" destOrd="0" parTransId="{E144D1B8-7F13-424A-B107-E79F742627C4}" sibTransId="{6D91E417-C90D-4C4F-8239-E64CE9EEB2AF}"/>
    <dgm:cxn modelId="{4BD156C6-3737-4FE7-B07F-8D25B1CACB53}" type="presOf" srcId="{09ABC24E-179E-4B33-8F0C-684694BF6322}" destId="{BFA7A88C-274C-408B-817E-1BD783C325E6}" srcOrd="0" destOrd="0" presId="urn:microsoft.com/office/officeart/2018/2/layout/IconLabelList"/>
    <dgm:cxn modelId="{6EFE27D1-C1A1-4CDC-8F63-CBFF97CFC246}" type="presOf" srcId="{394CF4C5-C7A9-43B9-B7E7-3C13A6C95F67}" destId="{267C74F9-96C7-468E-BD80-DD583DDF1E2E}" srcOrd="0" destOrd="0" presId="urn:microsoft.com/office/officeart/2018/2/layout/IconLabelList"/>
    <dgm:cxn modelId="{6360F4EF-B7A4-41AF-A672-504F8D54D139}" type="presOf" srcId="{63F8957F-5C4B-4EEA-9981-228647CC12B2}" destId="{E5A4D3DB-994B-400A-BE47-D5152B90C550}" srcOrd="0" destOrd="0" presId="urn:microsoft.com/office/officeart/2018/2/layout/IconLabelList"/>
    <dgm:cxn modelId="{11C5FEF3-F4EE-4039-96D9-1481FD6B78BF}" type="presOf" srcId="{6313D788-94C5-4CA5-B91F-1443DE8CD3D0}" destId="{D52223CF-921E-4D7C-9013-D69E334E17A7}" srcOrd="0" destOrd="0" presId="urn:microsoft.com/office/officeart/2018/2/layout/IconLabelList"/>
    <dgm:cxn modelId="{DF32CA36-5A3D-4062-ACB4-D293BD184B6D}" type="presParOf" srcId="{BFA7A88C-274C-408B-817E-1BD783C325E6}" destId="{43662711-7D6E-45F1-BC42-DFCD066EFD28}" srcOrd="0" destOrd="0" presId="urn:microsoft.com/office/officeart/2018/2/layout/IconLabelList"/>
    <dgm:cxn modelId="{2D194086-AC83-4C80-A529-0B06A9E350AB}" type="presParOf" srcId="{43662711-7D6E-45F1-BC42-DFCD066EFD28}" destId="{DB91DAF7-1ADE-4BC5-B17E-9F1B1C80D22B}" srcOrd="0" destOrd="0" presId="urn:microsoft.com/office/officeart/2018/2/layout/IconLabelList"/>
    <dgm:cxn modelId="{F2F9B831-BDAC-4D3E-BA9C-17BEE9F577E6}" type="presParOf" srcId="{43662711-7D6E-45F1-BC42-DFCD066EFD28}" destId="{0252652B-2273-4E4A-B7E4-6496FAFC94BB}" srcOrd="1" destOrd="0" presId="urn:microsoft.com/office/officeart/2018/2/layout/IconLabelList"/>
    <dgm:cxn modelId="{A181CFC0-6C8A-4CB2-B95D-454B78FC5048}" type="presParOf" srcId="{43662711-7D6E-45F1-BC42-DFCD066EFD28}" destId="{267C74F9-96C7-468E-BD80-DD583DDF1E2E}" srcOrd="2" destOrd="0" presId="urn:microsoft.com/office/officeart/2018/2/layout/IconLabelList"/>
    <dgm:cxn modelId="{E705BB13-11FC-4B3F-9436-6628C9B904E4}" type="presParOf" srcId="{BFA7A88C-274C-408B-817E-1BD783C325E6}" destId="{033E61B9-27F7-4CAF-9DB7-B1B01E845491}" srcOrd="1" destOrd="0" presId="urn:microsoft.com/office/officeart/2018/2/layout/IconLabelList"/>
    <dgm:cxn modelId="{3F27C5B3-8911-46C5-A7C0-1E1D20CE3B30}" type="presParOf" srcId="{BFA7A88C-274C-408B-817E-1BD783C325E6}" destId="{A5ABECA5-C88B-41EF-BACF-BFD72296DE44}" srcOrd="2" destOrd="0" presId="urn:microsoft.com/office/officeart/2018/2/layout/IconLabelList"/>
    <dgm:cxn modelId="{8657ECD2-46F9-48E2-8C1E-25E02F95D613}" type="presParOf" srcId="{A5ABECA5-C88B-41EF-BACF-BFD72296DE44}" destId="{04ACF554-3F68-49DF-A040-BFFA5B90AD98}" srcOrd="0" destOrd="0" presId="urn:microsoft.com/office/officeart/2018/2/layout/IconLabelList"/>
    <dgm:cxn modelId="{50861FE4-D1B4-4A9D-B4C2-A3E9363013CB}" type="presParOf" srcId="{A5ABECA5-C88B-41EF-BACF-BFD72296DE44}" destId="{4DF8F71C-494B-4964-B27E-CCF7DE967DAD}" srcOrd="1" destOrd="0" presId="urn:microsoft.com/office/officeart/2018/2/layout/IconLabelList"/>
    <dgm:cxn modelId="{72DC9CA3-DF29-4811-8F61-6F7990F7BF50}" type="presParOf" srcId="{A5ABECA5-C88B-41EF-BACF-BFD72296DE44}" destId="{D52223CF-921E-4D7C-9013-D69E334E17A7}" srcOrd="2" destOrd="0" presId="urn:microsoft.com/office/officeart/2018/2/layout/IconLabelList"/>
    <dgm:cxn modelId="{E29F89F6-B496-4D80-A7B1-6B4BB65AA65D}" type="presParOf" srcId="{BFA7A88C-274C-408B-817E-1BD783C325E6}" destId="{52E11961-D4C3-4C5F-862B-FB74821B64F1}" srcOrd="3" destOrd="0" presId="urn:microsoft.com/office/officeart/2018/2/layout/IconLabelList"/>
    <dgm:cxn modelId="{2F0AEBCB-DB00-4146-9F33-55D243548349}" type="presParOf" srcId="{BFA7A88C-274C-408B-817E-1BD783C325E6}" destId="{8083E0A3-FC97-4673-9140-7EC45640ACCB}" srcOrd="4" destOrd="0" presId="urn:microsoft.com/office/officeart/2018/2/layout/IconLabelList"/>
    <dgm:cxn modelId="{8515C60C-1B1E-482A-A6B3-3F4F25FFDFE7}" type="presParOf" srcId="{8083E0A3-FC97-4673-9140-7EC45640ACCB}" destId="{EAAE2DB6-AC2D-49AE-8272-E642774A2619}" srcOrd="0" destOrd="0" presId="urn:microsoft.com/office/officeart/2018/2/layout/IconLabelList"/>
    <dgm:cxn modelId="{2202B2A8-010D-4D03-AE40-7905FFCD9F77}" type="presParOf" srcId="{8083E0A3-FC97-4673-9140-7EC45640ACCB}" destId="{F5C11DE1-1729-4630-861B-A2C0C36ABD7F}" srcOrd="1" destOrd="0" presId="urn:microsoft.com/office/officeart/2018/2/layout/IconLabelList"/>
    <dgm:cxn modelId="{28505DB1-4F77-4E18-8A9B-28BF01EE5438}" type="presParOf" srcId="{8083E0A3-FC97-4673-9140-7EC45640ACCB}" destId="{E5A4D3DB-994B-400A-BE47-D5152B90C550}" srcOrd="2" destOrd="0" presId="urn:microsoft.com/office/officeart/2018/2/layout/IconLabelList"/>
    <dgm:cxn modelId="{EEC64F7A-A6AC-4902-9F16-45FD1B1EA40F}" type="presParOf" srcId="{BFA7A88C-274C-408B-817E-1BD783C325E6}" destId="{BB0EC0FA-AF48-41BF-AC62-852FE2B8F6D0}" srcOrd="5" destOrd="0" presId="urn:microsoft.com/office/officeart/2018/2/layout/IconLabelList"/>
    <dgm:cxn modelId="{C62ACEB8-03CE-4B7F-84D3-50D72B4F407E}" type="presParOf" srcId="{BFA7A88C-274C-408B-817E-1BD783C325E6}" destId="{3F2F1C64-FA66-4B6A-95C6-19077DEEBF11}" srcOrd="6" destOrd="0" presId="urn:microsoft.com/office/officeart/2018/2/layout/IconLabelList"/>
    <dgm:cxn modelId="{9D71B042-D2EF-404B-8147-B244C24A0D15}" type="presParOf" srcId="{3F2F1C64-FA66-4B6A-95C6-19077DEEBF11}" destId="{29A0AF3B-6E44-433E-997B-2900C2A5BA83}" srcOrd="0" destOrd="0" presId="urn:microsoft.com/office/officeart/2018/2/layout/IconLabelList"/>
    <dgm:cxn modelId="{7D3967DD-C524-440A-83C5-70C187B8F1C7}" type="presParOf" srcId="{3F2F1C64-FA66-4B6A-95C6-19077DEEBF11}" destId="{C5A2C616-3C45-48E1-AA90-4821E9D0D2AA}" srcOrd="1" destOrd="0" presId="urn:microsoft.com/office/officeart/2018/2/layout/IconLabelList"/>
    <dgm:cxn modelId="{1D3D3BA9-8F0A-4A4F-A8C0-E6A67B899281}" type="presParOf" srcId="{3F2F1C64-FA66-4B6A-95C6-19077DEEBF11}" destId="{28DB69D1-A574-42B1-8380-5B1C545DFE27}" srcOrd="2" destOrd="0" presId="urn:microsoft.com/office/officeart/2018/2/layout/IconLabelList"/>
    <dgm:cxn modelId="{D38EEAAA-F609-4805-A37B-2642F9DB46B5}" type="presParOf" srcId="{BFA7A88C-274C-408B-817E-1BD783C325E6}" destId="{9A537F5A-73FF-4DEA-A1EA-31F7FEE31BE2}" srcOrd="7" destOrd="0" presId="urn:microsoft.com/office/officeart/2018/2/layout/IconLabelList"/>
    <dgm:cxn modelId="{DE86A6A8-0567-4AB4-A136-F8F4A02113EE}" type="presParOf" srcId="{BFA7A88C-274C-408B-817E-1BD783C325E6}" destId="{228B1BEC-5821-4B0D-A600-BA774C11223A}" srcOrd="8" destOrd="0" presId="urn:microsoft.com/office/officeart/2018/2/layout/IconLabelList"/>
    <dgm:cxn modelId="{4446A47B-EA9F-4AAF-A706-E5B56EC19191}" type="presParOf" srcId="{228B1BEC-5821-4B0D-A600-BA774C11223A}" destId="{BF0C5774-6477-46E6-A3CF-5478643FFD64}" srcOrd="0" destOrd="0" presId="urn:microsoft.com/office/officeart/2018/2/layout/IconLabelList"/>
    <dgm:cxn modelId="{44C8455E-FA1A-45CD-BBAE-121F7E518A6E}" type="presParOf" srcId="{228B1BEC-5821-4B0D-A600-BA774C11223A}" destId="{78A5D6A8-1FE8-44DE-98C7-E5CA704008B4}" srcOrd="1" destOrd="0" presId="urn:microsoft.com/office/officeart/2018/2/layout/IconLabelList"/>
    <dgm:cxn modelId="{54E32AB8-66FF-4EB9-802C-951F7263F7DF}" type="presParOf" srcId="{228B1BEC-5821-4B0D-A600-BA774C11223A}" destId="{C2FC6729-97B9-4812-9838-C29D588D4C5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25977F8-CA19-4CDB-85E3-249380EE0F09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47B647B-CC60-4219-B352-E0721DBF3E4B}">
      <dgm:prSet/>
      <dgm:spPr/>
      <dgm:t>
        <a:bodyPr/>
        <a:lstStyle/>
        <a:p>
          <a:r>
            <a:rPr lang="uk-UA" dirty="0"/>
            <a:t>Key Issues:</a:t>
          </a:r>
          <a:endParaRPr lang="en-GB" dirty="0"/>
        </a:p>
      </dgm:t>
    </dgm:pt>
    <dgm:pt modelId="{09C5949A-1EA3-4725-AF85-9F7EB65E4AD1}" type="parTrans" cxnId="{F0489099-3155-4758-84B5-EAC446A59618}">
      <dgm:prSet/>
      <dgm:spPr/>
      <dgm:t>
        <a:bodyPr/>
        <a:lstStyle/>
        <a:p>
          <a:endParaRPr lang="en-GB"/>
        </a:p>
      </dgm:t>
    </dgm:pt>
    <dgm:pt modelId="{D6CFEAB6-DB10-46AB-AA94-C682D676B288}" type="sibTrans" cxnId="{F0489099-3155-4758-84B5-EAC446A59618}">
      <dgm:prSet/>
      <dgm:spPr/>
      <dgm:t>
        <a:bodyPr/>
        <a:lstStyle/>
        <a:p>
          <a:endParaRPr lang="en-GB"/>
        </a:p>
      </dgm:t>
    </dgm:pt>
    <dgm:pt modelId="{02493B48-4F79-4AEF-A5EB-4746B973491E}">
      <dgm:prSet/>
      <dgm:spPr/>
      <dgm:t>
        <a:bodyPr/>
        <a:lstStyle/>
        <a:p>
          <a:r>
            <a:rPr lang="uk-UA"/>
            <a:t>Different ideas about hygiene and work rules</a:t>
          </a:r>
          <a:endParaRPr lang="en-GB"/>
        </a:p>
      </dgm:t>
    </dgm:pt>
    <dgm:pt modelId="{39B5B9B8-6F38-41ED-B61A-E7DAA5A4502A}" type="parTrans" cxnId="{888FDA43-FD97-4A07-AF68-7FD79B3F963A}">
      <dgm:prSet/>
      <dgm:spPr/>
      <dgm:t>
        <a:bodyPr/>
        <a:lstStyle/>
        <a:p>
          <a:endParaRPr lang="en-GB"/>
        </a:p>
      </dgm:t>
    </dgm:pt>
    <dgm:pt modelId="{2DFE03C6-DCFF-41C2-807B-D8928B29BFB3}" type="sibTrans" cxnId="{888FDA43-FD97-4A07-AF68-7FD79B3F963A}">
      <dgm:prSet/>
      <dgm:spPr/>
      <dgm:t>
        <a:bodyPr/>
        <a:lstStyle/>
        <a:p>
          <a:endParaRPr lang="en-GB"/>
        </a:p>
      </dgm:t>
    </dgm:pt>
    <dgm:pt modelId="{E01254A3-BE57-4409-9A1C-FF03C9DB9DF5}">
      <dgm:prSet/>
      <dgm:spPr/>
      <dgm:t>
        <a:bodyPr/>
        <a:lstStyle/>
        <a:p>
          <a:r>
            <a:rPr lang="uk-UA"/>
            <a:t>Some workers don’t understand English well</a:t>
          </a:r>
          <a:endParaRPr lang="en-GB"/>
        </a:p>
      </dgm:t>
    </dgm:pt>
    <dgm:pt modelId="{CD50DDAB-710D-4B51-92A9-CD5674E88D1B}" type="parTrans" cxnId="{40A508BE-FFB0-4016-8D61-1FEB98D9F525}">
      <dgm:prSet/>
      <dgm:spPr/>
      <dgm:t>
        <a:bodyPr/>
        <a:lstStyle/>
        <a:p>
          <a:endParaRPr lang="en-GB"/>
        </a:p>
      </dgm:t>
    </dgm:pt>
    <dgm:pt modelId="{CC87B21A-5586-42F7-BA0C-300786366333}" type="sibTrans" cxnId="{40A508BE-FFB0-4016-8D61-1FEB98D9F525}">
      <dgm:prSet/>
      <dgm:spPr/>
      <dgm:t>
        <a:bodyPr/>
        <a:lstStyle/>
        <a:p>
          <a:endParaRPr lang="en-GB"/>
        </a:p>
      </dgm:t>
    </dgm:pt>
    <dgm:pt modelId="{0DC91C2D-8C36-42EB-9C44-0ADED41FD9F6}">
      <dgm:prSet/>
      <dgm:spPr/>
      <dgm:t>
        <a:bodyPr/>
        <a:lstStyle/>
        <a:p>
          <a:r>
            <a:rPr lang="uk-UA"/>
            <a:t>Instructions are misunderstood or ignored</a:t>
          </a:r>
          <a:endParaRPr lang="en-GB"/>
        </a:p>
      </dgm:t>
    </dgm:pt>
    <dgm:pt modelId="{A70C209D-A551-47A3-B3F8-5CDBAD15FEFD}" type="parTrans" cxnId="{6B84459B-B763-410F-B33A-B377ED8E23ED}">
      <dgm:prSet/>
      <dgm:spPr/>
      <dgm:t>
        <a:bodyPr/>
        <a:lstStyle/>
        <a:p>
          <a:endParaRPr lang="en-GB"/>
        </a:p>
      </dgm:t>
    </dgm:pt>
    <dgm:pt modelId="{6BEA7DFE-B28D-4971-B8ED-F26FA0265ADD}" type="sibTrans" cxnId="{6B84459B-B763-410F-B33A-B377ED8E23ED}">
      <dgm:prSet/>
      <dgm:spPr/>
      <dgm:t>
        <a:bodyPr/>
        <a:lstStyle/>
        <a:p>
          <a:endParaRPr lang="en-GB"/>
        </a:p>
      </dgm:t>
    </dgm:pt>
    <dgm:pt modelId="{FF514FB8-1885-435A-95DB-C8084580A4F5}">
      <dgm:prSet/>
      <dgm:spPr/>
      <dgm:t>
        <a:bodyPr/>
        <a:lstStyle/>
        <a:p>
          <a:r>
            <a:rPr lang="uk-UA"/>
            <a:t>Workers use their own language instead of following clear steps</a:t>
          </a:r>
          <a:endParaRPr lang="en-GB"/>
        </a:p>
      </dgm:t>
    </dgm:pt>
    <dgm:pt modelId="{64B8B96B-ACD7-443F-9298-1AA65F3CA914}" type="parTrans" cxnId="{E4F76A1E-329C-45A8-A830-A56393B0300B}">
      <dgm:prSet/>
      <dgm:spPr/>
      <dgm:t>
        <a:bodyPr/>
        <a:lstStyle/>
        <a:p>
          <a:endParaRPr lang="en-GB"/>
        </a:p>
      </dgm:t>
    </dgm:pt>
    <dgm:pt modelId="{1D5A97CC-CDF0-4051-B037-4894B1CB57F5}" type="sibTrans" cxnId="{E4F76A1E-329C-45A8-A830-A56393B0300B}">
      <dgm:prSet/>
      <dgm:spPr/>
      <dgm:t>
        <a:bodyPr/>
        <a:lstStyle/>
        <a:p>
          <a:endParaRPr lang="en-GB"/>
        </a:p>
      </dgm:t>
    </dgm:pt>
    <dgm:pt modelId="{ED2B72FD-2D7B-4AE9-8CD9-574F8D90CC25}">
      <dgm:prSet/>
      <dgm:spPr/>
      <dgm:t>
        <a:bodyPr/>
        <a:lstStyle/>
        <a:p>
          <a:r>
            <a:rPr lang="uk-UA"/>
            <a:t>Theory:</a:t>
          </a:r>
          <a:endParaRPr lang="en-GB"/>
        </a:p>
      </dgm:t>
    </dgm:pt>
    <dgm:pt modelId="{45BFF03E-D383-459A-8311-1E57F03123CB}" type="parTrans" cxnId="{6FABB341-F2C5-4BFC-9AA9-69ACE95F9A65}">
      <dgm:prSet/>
      <dgm:spPr/>
      <dgm:t>
        <a:bodyPr/>
        <a:lstStyle/>
        <a:p>
          <a:endParaRPr lang="en-GB"/>
        </a:p>
      </dgm:t>
    </dgm:pt>
    <dgm:pt modelId="{DB13AFFD-A60B-4DE3-A031-640E8A6F6001}" type="sibTrans" cxnId="{6FABB341-F2C5-4BFC-9AA9-69ACE95F9A65}">
      <dgm:prSet/>
      <dgm:spPr/>
      <dgm:t>
        <a:bodyPr/>
        <a:lstStyle/>
        <a:p>
          <a:endParaRPr lang="en-GB"/>
        </a:p>
      </dgm:t>
    </dgm:pt>
    <dgm:pt modelId="{49B19E74-9394-45C7-A59C-CF6BA9DD4BE3}">
      <dgm:prSet/>
      <dgm:spPr/>
      <dgm:t>
        <a:bodyPr/>
        <a:lstStyle/>
        <a:p>
          <a:r>
            <a:rPr lang="uk-UA" dirty="0"/>
            <a:t>Schramm’s Model of Communication</a:t>
          </a:r>
          <a:r>
            <a:rPr lang="en-GB" dirty="0"/>
            <a:t>, 1954</a:t>
          </a:r>
          <a:r>
            <a:rPr lang="uk-UA" dirty="0"/>
            <a:t> - People understand messages differently because of different experiences</a:t>
          </a:r>
          <a:endParaRPr lang="en-GB" dirty="0"/>
        </a:p>
      </dgm:t>
    </dgm:pt>
    <dgm:pt modelId="{08A5B073-1E58-4086-BE1C-95EC788146DF}" type="parTrans" cxnId="{4B53C162-8F61-4245-B404-20FEC2604C47}">
      <dgm:prSet/>
      <dgm:spPr/>
      <dgm:t>
        <a:bodyPr/>
        <a:lstStyle/>
        <a:p>
          <a:endParaRPr lang="en-GB"/>
        </a:p>
      </dgm:t>
    </dgm:pt>
    <dgm:pt modelId="{DA305027-3C84-4EC5-AA64-B6D781B388D9}" type="sibTrans" cxnId="{4B53C162-8F61-4245-B404-20FEC2604C47}">
      <dgm:prSet/>
      <dgm:spPr/>
      <dgm:t>
        <a:bodyPr/>
        <a:lstStyle/>
        <a:p>
          <a:endParaRPr lang="en-GB"/>
        </a:p>
      </dgm:t>
    </dgm:pt>
    <dgm:pt modelId="{ED63688A-DEF7-42B2-A7A2-993D18A2A531}" type="pres">
      <dgm:prSet presAssocID="{F25977F8-CA19-4CDB-85E3-249380EE0F09}" presName="linearFlow" presStyleCnt="0">
        <dgm:presLayoutVars>
          <dgm:dir/>
          <dgm:animLvl val="lvl"/>
          <dgm:resizeHandles val="exact"/>
        </dgm:presLayoutVars>
      </dgm:prSet>
      <dgm:spPr/>
    </dgm:pt>
    <dgm:pt modelId="{03A0FCA0-3507-4176-8E05-11E03EFFC63E}" type="pres">
      <dgm:prSet presAssocID="{847B647B-CC60-4219-B352-E0721DBF3E4B}" presName="composite" presStyleCnt="0"/>
      <dgm:spPr/>
    </dgm:pt>
    <dgm:pt modelId="{B6CB7165-A1E3-413A-A500-7635DEBFB6D5}" type="pres">
      <dgm:prSet presAssocID="{847B647B-CC60-4219-B352-E0721DBF3E4B}" presName="parentText" presStyleLbl="alignNode1" presStyleIdx="0" presStyleCnt="2">
        <dgm:presLayoutVars>
          <dgm:chMax val="1"/>
          <dgm:bulletEnabled val="1"/>
        </dgm:presLayoutVars>
      </dgm:prSet>
      <dgm:spPr/>
    </dgm:pt>
    <dgm:pt modelId="{7BB330B0-10D3-4D99-96DA-3952FAE339E8}" type="pres">
      <dgm:prSet presAssocID="{847B647B-CC60-4219-B352-E0721DBF3E4B}" presName="descendantText" presStyleLbl="alignAcc1" presStyleIdx="0" presStyleCnt="2">
        <dgm:presLayoutVars>
          <dgm:bulletEnabled val="1"/>
        </dgm:presLayoutVars>
      </dgm:prSet>
      <dgm:spPr/>
    </dgm:pt>
    <dgm:pt modelId="{FAE2CA2C-9BC3-49C3-AE27-C07640343AF6}" type="pres">
      <dgm:prSet presAssocID="{D6CFEAB6-DB10-46AB-AA94-C682D676B288}" presName="sp" presStyleCnt="0"/>
      <dgm:spPr/>
    </dgm:pt>
    <dgm:pt modelId="{74660884-F35B-4BFB-8AAA-30111813A3E0}" type="pres">
      <dgm:prSet presAssocID="{ED2B72FD-2D7B-4AE9-8CD9-574F8D90CC25}" presName="composite" presStyleCnt="0"/>
      <dgm:spPr/>
    </dgm:pt>
    <dgm:pt modelId="{0012DE62-B750-4DA6-81CC-06C02FE59EEE}" type="pres">
      <dgm:prSet presAssocID="{ED2B72FD-2D7B-4AE9-8CD9-574F8D90CC25}" presName="parentText" presStyleLbl="alignNode1" presStyleIdx="1" presStyleCnt="2">
        <dgm:presLayoutVars>
          <dgm:chMax val="1"/>
          <dgm:bulletEnabled val="1"/>
        </dgm:presLayoutVars>
      </dgm:prSet>
      <dgm:spPr/>
    </dgm:pt>
    <dgm:pt modelId="{A1379049-3D99-4B51-8ED9-7C38CA045292}" type="pres">
      <dgm:prSet presAssocID="{ED2B72FD-2D7B-4AE9-8CD9-574F8D90CC25}" presName="descendantText" presStyleLbl="alignAcc1" presStyleIdx="1" presStyleCnt="2" custLinFactNeighborX="-340">
        <dgm:presLayoutVars>
          <dgm:bulletEnabled val="1"/>
        </dgm:presLayoutVars>
      </dgm:prSet>
      <dgm:spPr/>
    </dgm:pt>
  </dgm:ptLst>
  <dgm:cxnLst>
    <dgm:cxn modelId="{E4F76A1E-329C-45A8-A830-A56393B0300B}" srcId="{847B647B-CC60-4219-B352-E0721DBF3E4B}" destId="{FF514FB8-1885-435A-95DB-C8084580A4F5}" srcOrd="3" destOrd="0" parTransId="{64B8B96B-ACD7-443F-9298-1AA65F3CA914}" sibTransId="{1D5A97CC-CDF0-4051-B037-4894B1CB57F5}"/>
    <dgm:cxn modelId="{B1D5BA26-8C3A-4924-B956-48536196C3E7}" type="presOf" srcId="{0DC91C2D-8C36-42EB-9C44-0ADED41FD9F6}" destId="{7BB330B0-10D3-4D99-96DA-3952FAE339E8}" srcOrd="0" destOrd="2" presId="urn:microsoft.com/office/officeart/2005/8/layout/chevron2"/>
    <dgm:cxn modelId="{8E00C039-F704-4020-BE96-973AD3E3E9FB}" type="presOf" srcId="{FF514FB8-1885-435A-95DB-C8084580A4F5}" destId="{7BB330B0-10D3-4D99-96DA-3952FAE339E8}" srcOrd="0" destOrd="3" presId="urn:microsoft.com/office/officeart/2005/8/layout/chevron2"/>
    <dgm:cxn modelId="{0FBC8D3F-0963-4364-B998-73FFE903CFE0}" type="presOf" srcId="{E01254A3-BE57-4409-9A1C-FF03C9DB9DF5}" destId="{7BB330B0-10D3-4D99-96DA-3952FAE339E8}" srcOrd="0" destOrd="1" presId="urn:microsoft.com/office/officeart/2005/8/layout/chevron2"/>
    <dgm:cxn modelId="{6FABB341-F2C5-4BFC-9AA9-69ACE95F9A65}" srcId="{F25977F8-CA19-4CDB-85E3-249380EE0F09}" destId="{ED2B72FD-2D7B-4AE9-8CD9-574F8D90CC25}" srcOrd="1" destOrd="0" parTransId="{45BFF03E-D383-459A-8311-1E57F03123CB}" sibTransId="{DB13AFFD-A60B-4DE3-A031-640E8A6F6001}"/>
    <dgm:cxn modelId="{4B53C162-8F61-4245-B404-20FEC2604C47}" srcId="{ED2B72FD-2D7B-4AE9-8CD9-574F8D90CC25}" destId="{49B19E74-9394-45C7-A59C-CF6BA9DD4BE3}" srcOrd="0" destOrd="0" parTransId="{08A5B073-1E58-4086-BE1C-95EC788146DF}" sibTransId="{DA305027-3C84-4EC5-AA64-B6D781B388D9}"/>
    <dgm:cxn modelId="{888FDA43-FD97-4A07-AF68-7FD79B3F963A}" srcId="{847B647B-CC60-4219-B352-E0721DBF3E4B}" destId="{02493B48-4F79-4AEF-A5EB-4746B973491E}" srcOrd="0" destOrd="0" parTransId="{39B5B9B8-6F38-41ED-B61A-E7DAA5A4502A}" sibTransId="{2DFE03C6-DCFF-41C2-807B-D8928B29BFB3}"/>
    <dgm:cxn modelId="{8FE35A49-EF2B-4C5C-9BF1-9160BB9A5C17}" type="presOf" srcId="{ED2B72FD-2D7B-4AE9-8CD9-574F8D90CC25}" destId="{0012DE62-B750-4DA6-81CC-06C02FE59EEE}" srcOrd="0" destOrd="0" presId="urn:microsoft.com/office/officeart/2005/8/layout/chevron2"/>
    <dgm:cxn modelId="{50261677-3BBD-40FD-8E57-F02275C346B0}" type="presOf" srcId="{02493B48-4F79-4AEF-A5EB-4746B973491E}" destId="{7BB330B0-10D3-4D99-96DA-3952FAE339E8}" srcOrd="0" destOrd="0" presId="urn:microsoft.com/office/officeart/2005/8/layout/chevron2"/>
    <dgm:cxn modelId="{20C3CA57-6D13-42CE-B9C3-9E1BAFA7C9BF}" type="presOf" srcId="{F25977F8-CA19-4CDB-85E3-249380EE0F09}" destId="{ED63688A-DEF7-42B2-A7A2-993D18A2A531}" srcOrd="0" destOrd="0" presId="urn:microsoft.com/office/officeart/2005/8/layout/chevron2"/>
    <dgm:cxn modelId="{7414D188-EE6E-4F1E-8158-6F5A39068743}" type="presOf" srcId="{847B647B-CC60-4219-B352-E0721DBF3E4B}" destId="{B6CB7165-A1E3-413A-A500-7635DEBFB6D5}" srcOrd="0" destOrd="0" presId="urn:microsoft.com/office/officeart/2005/8/layout/chevron2"/>
    <dgm:cxn modelId="{F0489099-3155-4758-84B5-EAC446A59618}" srcId="{F25977F8-CA19-4CDB-85E3-249380EE0F09}" destId="{847B647B-CC60-4219-B352-E0721DBF3E4B}" srcOrd="0" destOrd="0" parTransId="{09C5949A-1EA3-4725-AF85-9F7EB65E4AD1}" sibTransId="{D6CFEAB6-DB10-46AB-AA94-C682D676B288}"/>
    <dgm:cxn modelId="{6B84459B-B763-410F-B33A-B377ED8E23ED}" srcId="{847B647B-CC60-4219-B352-E0721DBF3E4B}" destId="{0DC91C2D-8C36-42EB-9C44-0ADED41FD9F6}" srcOrd="2" destOrd="0" parTransId="{A70C209D-A551-47A3-B3F8-5CDBAD15FEFD}" sibTransId="{6BEA7DFE-B28D-4971-B8ED-F26FA0265ADD}"/>
    <dgm:cxn modelId="{40A508BE-FFB0-4016-8D61-1FEB98D9F525}" srcId="{847B647B-CC60-4219-B352-E0721DBF3E4B}" destId="{E01254A3-BE57-4409-9A1C-FF03C9DB9DF5}" srcOrd="1" destOrd="0" parTransId="{CD50DDAB-710D-4B51-92A9-CD5674E88D1B}" sibTransId="{CC87B21A-5586-42F7-BA0C-300786366333}"/>
    <dgm:cxn modelId="{47108BEB-4D02-45C6-96FD-D7C9FA5B5B83}" type="presOf" srcId="{49B19E74-9394-45C7-A59C-CF6BA9DD4BE3}" destId="{A1379049-3D99-4B51-8ED9-7C38CA045292}" srcOrd="0" destOrd="0" presId="urn:microsoft.com/office/officeart/2005/8/layout/chevron2"/>
    <dgm:cxn modelId="{6A3BA351-F700-452C-8DFA-56EC46EF8A75}" type="presParOf" srcId="{ED63688A-DEF7-42B2-A7A2-993D18A2A531}" destId="{03A0FCA0-3507-4176-8E05-11E03EFFC63E}" srcOrd="0" destOrd="0" presId="urn:microsoft.com/office/officeart/2005/8/layout/chevron2"/>
    <dgm:cxn modelId="{060C352F-E7B3-4D05-92DC-FFD499A69C10}" type="presParOf" srcId="{03A0FCA0-3507-4176-8E05-11E03EFFC63E}" destId="{B6CB7165-A1E3-413A-A500-7635DEBFB6D5}" srcOrd="0" destOrd="0" presId="urn:microsoft.com/office/officeart/2005/8/layout/chevron2"/>
    <dgm:cxn modelId="{B6765792-B5A9-46BC-84DD-1210797D6B5B}" type="presParOf" srcId="{03A0FCA0-3507-4176-8E05-11E03EFFC63E}" destId="{7BB330B0-10D3-4D99-96DA-3952FAE339E8}" srcOrd="1" destOrd="0" presId="urn:microsoft.com/office/officeart/2005/8/layout/chevron2"/>
    <dgm:cxn modelId="{4E0794FF-61C0-42DB-9470-9EEAB74D3104}" type="presParOf" srcId="{ED63688A-DEF7-42B2-A7A2-993D18A2A531}" destId="{FAE2CA2C-9BC3-49C3-AE27-C07640343AF6}" srcOrd="1" destOrd="0" presId="urn:microsoft.com/office/officeart/2005/8/layout/chevron2"/>
    <dgm:cxn modelId="{2C89BA4F-0733-4793-8703-5D2C198D2724}" type="presParOf" srcId="{ED63688A-DEF7-42B2-A7A2-993D18A2A531}" destId="{74660884-F35B-4BFB-8AAA-30111813A3E0}" srcOrd="2" destOrd="0" presId="urn:microsoft.com/office/officeart/2005/8/layout/chevron2"/>
    <dgm:cxn modelId="{95F1D458-5747-4360-8228-0E2B7BE7A18D}" type="presParOf" srcId="{74660884-F35B-4BFB-8AAA-30111813A3E0}" destId="{0012DE62-B750-4DA6-81CC-06C02FE59EEE}" srcOrd="0" destOrd="0" presId="urn:microsoft.com/office/officeart/2005/8/layout/chevron2"/>
    <dgm:cxn modelId="{88FD137E-6AE4-499B-89DD-1ED0E49E8F2B}" type="presParOf" srcId="{74660884-F35B-4BFB-8AAA-30111813A3E0}" destId="{A1379049-3D99-4B51-8ED9-7C38CA045292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C9D0CAD-7A54-4CE3-8369-FCA493CBECD1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FFD4A7E-D87E-4D45-B272-1448E022F388}">
      <dgm:prSet/>
      <dgm:spPr/>
      <dgm:t>
        <a:bodyPr/>
        <a:lstStyle/>
        <a:p>
          <a:r>
            <a:rPr lang="uk-UA" dirty="0"/>
            <a:t>Standardised visual procedures (symbols, colour coding)</a:t>
          </a:r>
          <a:endParaRPr lang="en-GB" dirty="0"/>
        </a:p>
      </dgm:t>
    </dgm:pt>
    <dgm:pt modelId="{1999883F-778E-48D7-8740-63EE71D34C73}" type="parTrans" cxnId="{9C4546F2-3926-4F6D-98FA-130F599B0A74}">
      <dgm:prSet/>
      <dgm:spPr/>
      <dgm:t>
        <a:bodyPr/>
        <a:lstStyle/>
        <a:p>
          <a:endParaRPr lang="en-GB"/>
        </a:p>
      </dgm:t>
    </dgm:pt>
    <dgm:pt modelId="{4C3D55FF-0AD7-4537-9910-6E374D5FBAF5}" type="sibTrans" cxnId="{9C4546F2-3926-4F6D-98FA-130F599B0A74}">
      <dgm:prSet/>
      <dgm:spPr/>
      <dgm:t>
        <a:bodyPr/>
        <a:lstStyle/>
        <a:p>
          <a:endParaRPr lang="en-GB"/>
        </a:p>
      </dgm:t>
    </dgm:pt>
    <dgm:pt modelId="{7BC63007-602E-4DD9-8662-514CD7CD46DD}">
      <dgm:prSet/>
      <dgm:spPr/>
      <dgm:t>
        <a:bodyPr/>
        <a:lstStyle/>
        <a:p>
          <a:r>
            <a:rPr lang="en-GB" dirty="0"/>
            <a:t>Advise staff members to attend English course</a:t>
          </a:r>
        </a:p>
      </dgm:t>
    </dgm:pt>
    <dgm:pt modelId="{C27FF957-8E46-4302-A240-87E3D9C9E9A3}" type="parTrans" cxnId="{100E5953-5E87-4CB4-A368-D39434723236}">
      <dgm:prSet/>
      <dgm:spPr/>
      <dgm:t>
        <a:bodyPr/>
        <a:lstStyle/>
        <a:p>
          <a:endParaRPr lang="en-GB"/>
        </a:p>
      </dgm:t>
    </dgm:pt>
    <dgm:pt modelId="{6AD07DAC-BDC9-48F8-8A0D-53EF87D8BFC1}" type="sibTrans" cxnId="{100E5953-5E87-4CB4-A368-D39434723236}">
      <dgm:prSet/>
      <dgm:spPr/>
      <dgm:t>
        <a:bodyPr/>
        <a:lstStyle/>
        <a:p>
          <a:endParaRPr lang="en-GB"/>
        </a:p>
      </dgm:t>
    </dgm:pt>
    <dgm:pt modelId="{06069E52-4967-4EDE-B50F-1DA8D93C0D13}">
      <dgm:prSet/>
      <dgm:spPr/>
      <dgm:t>
        <a:bodyPr/>
        <a:lstStyle/>
        <a:p>
          <a:r>
            <a:rPr lang="uk-UA"/>
            <a:t>Formal induction to align hygiene standards</a:t>
          </a:r>
          <a:endParaRPr lang="en-GB"/>
        </a:p>
      </dgm:t>
    </dgm:pt>
    <dgm:pt modelId="{F1ACD6C6-3E89-4223-89DC-16EC94EACFBE}" type="parTrans" cxnId="{D2427751-BED1-47D9-A4A0-B98192542B9C}">
      <dgm:prSet/>
      <dgm:spPr/>
      <dgm:t>
        <a:bodyPr/>
        <a:lstStyle/>
        <a:p>
          <a:endParaRPr lang="en-GB"/>
        </a:p>
      </dgm:t>
    </dgm:pt>
    <dgm:pt modelId="{2106BA62-5CBE-433C-BF02-2477483AF2AD}" type="sibTrans" cxnId="{D2427751-BED1-47D9-A4A0-B98192542B9C}">
      <dgm:prSet/>
      <dgm:spPr/>
      <dgm:t>
        <a:bodyPr/>
        <a:lstStyle/>
        <a:p>
          <a:endParaRPr lang="en-GB"/>
        </a:p>
      </dgm:t>
    </dgm:pt>
    <dgm:pt modelId="{F74A75AF-7BF0-468B-B2AF-8DB8690EB33A}">
      <dgm:prSet/>
      <dgm:spPr/>
      <dgm:t>
        <a:bodyPr/>
        <a:lstStyle/>
        <a:p>
          <a:r>
            <a:rPr lang="uk-UA" dirty="0"/>
            <a:t>Strong supervision and clear accountability</a:t>
          </a:r>
          <a:endParaRPr lang="en-GB" dirty="0"/>
        </a:p>
      </dgm:t>
    </dgm:pt>
    <dgm:pt modelId="{CAA1F026-756D-4818-867E-A7D3BF1D10FC}" type="parTrans" cxnId="{F1A7FB5C-4A14-4CB1-ACEF-B8958112D220}">
      <dgm:prSet/>
      <dgm:spPr/>
      <dgm:t>
        <a:bodyPr/>
        <a:lstStyle/>
        <a:p>
          <a:endParaRPr lang="en-GB"/>
        </a:p>
      </dgm:t>
    </dgm:pt>
    <dgm:pt modelId="{5E8FBEF3-41CA-43EB-BA3B-AD9A3C0CD1B0}" type="sibTrans" cxnId="{F1A7FB5C-4A14-4CB1-ACEF-B8958112D220}">
      <dgm:prSet/>
      <dgm:spPr/>
      <dgm:t>
        <a:bodyPr/>
        <a:lstStyle/>
        <a:p>
          <a:endParaRPr lang="en-GB"/>
        </a:p>
      </dgm:t>
    </dgm:pt>
    <dgm:pt modelId="{F3844048-CFFD-42B2-AED3-A8FFE1990A1D}" type="pres">
      <dgm:prSet presAssocID="{1C9D0CAD-7A54-4CE3-8369-FCA493CBECD1}" presName="linearFlow" presStyleCnt="0">
        <dgm:presLayoutVars>
          <dgm:dir/>
          <dgm:resizeHandles val="exact"/>
        </dgm:presLayoutVars>
      </dgm:prSet>
      <dgm:spPr/>
    </dgm:pt>
    <dgm:pt modelId="{15507612-91A5-4792-86AF-14843CD6AE6C}" type="pres">
      <dgm:prSet presAssocID="{CFFD4A7E-D87E-4D45-B272-1448E022F388}" presName="composite" presStyleCnt="0"/>
      <dgm:spPr/>
    </dgm:pt>
    <dgm:pt modelId="{E3C40CE0-251E-47E4-9022-C5160E818F34}" type="pres">
      <dgm:prSet presAssocID="{CFFD4A7E-D87E-4D45-B272-1448E022F388}" presName="imgShp" presStyleLbl="fgImgPlace1" presStyleIdx="0" presStyleCnt="4"/>
      <dgm:spPr>
        <a:blipFill>
          <a:blip xmlns:r="http://schemas.openxmlformats.org/officeDocument/2006/relationships" r:embed="rId1"/>
          <a:srcRect/>
          <a:stretch>
            <a:fillRect l="-39000" r="-39000"/>
          </a:stretch>
        </a:blipFill>
      </dgm:spPr>
    </dgm:pt>
    <dgm:pt modelId="{ED86F86B-A67C-4C3D-8BB1-4F2CB8EAC6C3}" type="pres">
      <dgm:prSet presAssocID="{CFFD4A7E-D87E-4D45-B272-1448E022F388}" presName="txShp" presStyleLbl="node1" presStyleIdx="0" presStyleCnt="4">
        <dgm:presLayoutVars>
          <dgm:bulletEnabled val="1"/>
        </dgm:presLayoutVars>
      </dgm:prSet>
      <dgm:spPr/>
    </dgm:pt>
    <dgm:pt modelId="{3ED8C148-168C-4E5D-9B9B-B1C42E935B62}" type="pres">
      <dgm:prSet presAssocID="{4C3D55FF-0AD7-4537-9910-6E374D5FBAF5}" presName="spacing" presStyleCnt="0"/>
      <dgm:spPr/>
    </dgm:pt>
    <dgm:pt modelId="{1CAAF6F2-872E-4480-9214-158B053FB36E}" type="pres">
      <dgm:prSet presAssocID="{7BC63007-602E-4DD9-8662-514CD7CD46DD}" presName="composite" presStyleCnt="0"/>
      <dgm:spPr/>
    </dgm:pt>
    <dgm:pt modelId="{75542F58-6CE0-4568-992D-63090627C438}" type="pres">
      <dgm:prSet presAssocID="{7BC63007-602E-4DD9-8662-514CD7CD46DD}" presName="imgShp" presStyleLbl="fgImgPlace1" presStyleIdx="1" presStyleCnt="4"/>
      <dgm:spPr>
        <a:blipFill>
          <a:blip xmlns:r="http://schemas.openxmlformats.org/officeDocument/2006/relationships" r:embed="rId2"/>
          <a:srcRect/>
          <a:stretch>
            <a:fillRect/>
          </a:stretch>
        </a:blipFill>
      </dgm:spPr>
    </dgm:pt>
    <dgm:pt modelId="{23A34346-71D2-4B2B-99F6-5B5CD0CC2B21}" type="pres">
      <dgm:prSet presAssocID="{7BC63007-602E-4DD9-8662-514CD7CD46DD}" presName="txShp" presStyleLbl="node1" presStyleIdx="1" presStyleCnt="4">
        <dgm:presLayoutVars>
          <dgm:bulletEnabled val="1"/>
        </dgm:presLayoutVars>
      </dgm:prSet>
      <dgm:spPr/>
    </dgm:pt>
    <dgm:pt modelId="{94F217A9-38E6-4688-B172-3D495FDF2621}" type="pres">
      <dgm:prSet presAssocID="{6AD07DAC-BDC9-48F8-8A0D-53EF87D8BFC1}" presName="spacing" presStyleCnt="0"/>
      <dgm:spPr/>
    </dgm:pt>
    <dgm:pt modelId="{0B681789-0E94-4B79-B4DA-7A6F1587F22F}" type="pres">
      <dgm:prSet presAssocID="{06069E52-4967-4EDE-B50F-1DA8D93C0D13}" presName="composite" presStyleCnt="0"/>
      <dgm:spPr/>
    </dgm:pt>
    <dgm:pt modelId="{59711100-A043-47F0-9A2A-C7CC2BA8302C}" type="pres">
      <dgm:prSet presAssocID="{06069E52-4967-4EDE-B50F-1DA8D93C0D13}" presName="imgShp" presStyleLbl="fgImgPlace1" presStyleIdx="2" presStyleCnt="4"/>
      <dgm:spPr>
        <a:blipFill>
          <a:blip xmlns:r="http://schemas.openxmlformats.org/officeDocument/2006/relationships" r:embed="rId3"/>
          <a:srcRect/>
          <a:stretch>
            <a:fillRect t="-7000" b="-7000"/>
          </a:stretch>
        </a:blipFill>
      </dgm:spPr>
    </dgm:pt>
    <dgm:pt modelId="{DDB5DE49-BDF4-4164-BBA7-6B4CE253FBDC}" type="pres">
      <dgm:prSet presAssocID="{06069E52-4967-4EDE-B50F-1DA8D93C0D13}" presName="txShp" presStyleLbl="node1" presStyleIdx="2" presStyleCnt="4">
        <dgm:presLayoutVars>
          <dgm:bulletEnabled val="1"/>
        </dgm:presLayoutVars>
      </dgm:prSet>
      <dgm:spPr/>
    </dgm:pt>
    <dgm:pt modelId="{F58460C8-3D40-400F-98F6-9ACF62376CC9}" type="pres">
      <dgm:prSet presAssocID="{2106BA62-5CBE-433C-BF02-2477483AF2AD}" presName="spacing" presStyleCnt="0"/>
      <dgm:spPr/>
    </dgm:pt>
    <dgm:pt modelId="{E43DF10C-BEAE-47C4-B25A-A212A9857064}" type="pres">
      <dgm:prSet presAssocID="{F74A75AF-7BF0-468B-B2AF-8DB8690EB33A}" presName="composite" presStyleCnt="0"/>
      <dgm:spPr/>
    </dgm:pt>
    <dgm:pt modelId="{E1413740-1B7E-40AF-B30C-661C2F59EB45}" type="pres">
      <dgm:prSet presAssocID="{F74A75AF-7BF0-468B-B2AF-8DB8690EB33A}" presName="imgShp" presStyleLbl="fgImgPlace1" presStyleIdx="3" presStyleCnt="4"/>
      <dgm:spPr>
        <a:blipFill>
          <a:blip xmlns:r="http://schemas.openxmlformats.org/officeDocument/2006/relationships" r:embed="rId4"/>
          <a:srcRect/>
          <a:stretch>
            <a:fillRect l="-41000" r="-41000"/>
          </a:stretch>
        </a:blipFill>
      </dgm:spPr>
    </dgm:pt>
    <dgm:pt modelId="{378DA2C8-5B6B-4739-8954-FFE7C6B63641}" type="pres">
      <dgm:prSet presAssocID="{F74A75AF-7BF0-468B-B2AF-8DB8690EB33A}" presName="txShp" presStyleLbl="node1" presStyleIdx="3" presStyleCnt="4">
        <dgm:presLayoutVars>
          <dgm:bulletEnabled val="1"/>
        </dgm:presLayoutVars>
      </dgm:prSet>
      <dgm:spPr/>
    </dgm:pt>
  </dgm:ptLst>
  <dgm:cxnLst>
    <dgm:cxn modelId="{02CE830E-290D-4DE3-8875-2545FF898ACB}" type="presOf" srcId="{7BC63007-602E-4DD9-8662-514CD7CD46DD}" destId="{23A34346-71D2-4B2B-99F6-5B5CD0CC2B21}" srcOrd="0" destOrd="0" presId="urn:microsoft.com/office/officeart/2005/8/layout/vList3"/>
    <dgm:cxn modelId="{F1A7FB5C-4A14-4CB1-ACEF-B8958112D220}" srcId="{1C9D0CAD-7A54-4CE3-8369-FCA493CBECD1}" destId="{F74A75AF-7BF0-468B-B2AF-8DB8690EB33A}" srcOrd="3" destOrd="0" parTransId="{CAA1F026-756D-4818-867E-A7D3BF1D10FC}" sibTransId="{5E8FBEF3-41CA-43EB-BA3B-AD9A3C0CD1B0}"/>
    <dgm:cxn modelId="{D09B225F-1E68-4E88-9349-FC180C3CB4B4}" type="presOf" srcId="{CFFD4A7E-D87E-4D45-B272-1448E022F388}" destId="{ED86F86B-A67C-4C3D-8BB1-4F2CB8EAC6C3}" srcOrd="0" destOrd="0" presId="urn:microsoft.com/office/officeart/2005/8/layout/vList3"/>
    <dgm:cxn modelId="{D2427751-BED1-47D9-A4A0-B98192542B9C}" srcId="{1C9D0CAD-7A54-4CE3-8369-FCA493CBECD1}" destId="{06069E52-4967-4EDE-B50F-1DA8D93C0D13}" srcOrd="2" destOrd="0" parTransId="{F1ACD6C6-3E89-4223-89DC-16EC94EACFBE}" sibTransId="{2106BA62-5CBE-433C-BF02-2477483AF2AD}"/>
    <dgm:cxn modelId="{3E9AE171-27F3-457E-9037-E807FAF52D70}" type="presOf" srcId="{06069E52-4967-4EDE-B50F-1DA8D93C0D13}" destId="{DDB5DE49-BDF4-4164-BBA7-6B4CE253FBDC}" srcOrd="0" destOrd="0" presId="urn:microsoft.com/office/officeart/2005/8/layout/vList3"/>
    <dgm:cxn modelId="{100E5953-5E87-4CB4-A368-D39434723236}" srcId="{1C9D0CAD-7A54-4CE3-8369-FCA493CBECD1}" destId="{7BC63007-602E-4DD9-8662-514CD7CD46DD}" srcOrd="1" destOrd="0" parTransId="{C27FF957-8E46-4302-A240-87E3D9C9E9A3}" sibTransId="{6AD07DAC-BDC9-48F8-8A0D-53EF87D8BFC1}"/>
    <dgm:cxn modelId="{4A00CF85-0E3D-41DA-9BEA-3A3093BF7B8C}" type="presOf" srcId="{1C9D0CAD-7A54-4CE3-8369-FCA493CBECD1}" destId="{F3844048-CFFD-42B2-AED3-A8FFE1990A1D}" srcOrd="0" destOrd="0" presId="urn:microsoft.com/office/officeart/2005/8/layout/vList3"/>
    <dgm:cxn modelId="{65DC40C4-672B-48A3-B47E-ECBD4E365724}" type="presOf" srcId="{F74A75AF-7BF0-468B-B2AF-8DB8690EB33A}" destId="{378DA2C8-5B6B-4739-8954-FFE7C6B63641}" srcOrd="0" destOrd="0" presId="urn:microsoft.com/office/officeart/2005/8/layout/vList3"/>
    <dgm:cxn modelId="{9C4546F2-3926-4F6D-98FA-130F599B0A74}" srcId="{1C9D0CAD-7A54-4CE3-8369-FCA493CBECD1}" destId="{CFFD4A7E-D87E-4D45-B272-1448E022F388}" srcOrd="0" destOrd="0" parTransId="{1999883F-778E-48D7-8740-63EE71D34C73}" sibTransId="{4C3D55FF-0AD7-4537-9910-6E374D5FBAF5}"/>
    <dgm:cxn modelId="{F6F70F0A-21E1-456A-9C8E-38A1353BF52A}" type="presParOf" srcId="{F3844048-CFFD-42B2-AED3-A8FFE1990A1D}" destId="{15507612-91A5-4792-86AF-14843CD6AE6C}" srcOrd="0" destOrd="0" presId="urn:microsoft.com/office/officeart/2005/8/layout/vList3"/>
    <dgm:cxn modelId="{3093F495-5445-456A-BE94-5AC63773450A}" type="presParOf" srcId="{15507612-91A5-4792-86AF-14843CD6AE6C}" destId="{E3C40CE0-251E-47E4-9022-C5160E818F34}" srcOrd="0" destOrd="0" presId="urn:microsoft.com/office/officeart/2005/8/layout/vList3"/>
    <dgm:cxn modelId="{700F0A12-BB1D-43F0-A0D9-0CBF317C98D0}" type="presParOf" srcId="{15507612-91A5-4792-86AF-14843CD6AE6C}" destId="{ED86F86B-A67C-4C3D-8BB1-4F2CB8EAC6C3}" srcOrd="1" destOrd="0" presId="urn:microsoft.com/office/officeart/2005/8/layout/vList3"/>
    <dgm:cxn modelId="{36D294CF-CEDC-474B-AA67-BB73CF5FE846}" type="presParOf" srcId="{F3844048-CFFD-42B2-AED3-A8FFE1990A1D}" destId="{3ED8C148-168C-4E5D-9B9B-B1C42E935B62}" srcOrd="1" destOrd="0" presId="urn:microsoft.com/office/officeart/2005/8/layout/vList3"/>
    <dgm:cxn modelId="{25DC4E7C-3798-43B6-ABAC-0BCFB6E43DFB}" type="presParOf" srcId="{F3844048-CFFD-42B2-AED3-A8FFE1990A1D}" destId="{1CAAF6F2-872E-4480-9214-158B053FB36E}" srcOrd="2" destOrd="0" presId="urn:microsoft.com/office/officeart/2005/8/layout/vList3"/>
    <dgm:cxn modelId="{3745798B-F0FF-48AF-A865-F81A318D9782}" type="presParOf" srcId="{1CAAF6F2-872E-4480-9214-158B053FB36E}" destId="{75542F58-6CE0-4568-992D-63090627C438}" srcOrd="0" destOrd="0" presId="urn:microsoft.com/office/officeart/2005/8/layout/vList3"/>
    <dgm:cxn modelId="{61743CD7-4639-4780-BAF0-CF15CAB7FE0E}" type="presParOf" srcId="{1CAAF6F2-872E-4480-9214-158B053FB36E}" destId="{23A34346-71D2-4B2B-99F6-5B5CD0CC2B21}" srcOrd="1" destOrd="0" presId="urn:microsoft.com/office/officeart/2005/8/layout/vList3"/>
    <dgm:cxn modelId="{65AFC426-284B-42FD-B48B-166B0AB8BE49}" type="presParOf" srcId="{F3844048-CFFD-42B2-AED3-A8FFE1990A1D}" destId="{94F217A9-38E6-4688-B172-3D495FDF2621}" srcOrd="3" destOrd="0" presId="urn:microsoft.com/office/officeart/2005/8/layout/vList3"/>
    <dgm:cxn modelId="{B4EC1DBA-C387-47D4-BB2A-17BF45F81A7F}" type="presParOf" srcId="{F3844048-CFFD-42B2-AED3-A8FFE1990A1D}" destId="{0B681789-0E94-4B79-B4DA-7A6F1587F22F}" srcOrd="4" destOrd="0" presId="urn:microsoft.com/office/officeart/2005/8/layout/vList3"/>
    <dgm:cxn modelId="{8104C282-19AB-482C-A7EE-BB90F7358D11}" type="presParOf" srcId="{0B681789-0E94-4B79-B4DA-7A6F1587F22F}" destId="{59711100-A043-47F0-9A2A-C7CC2BA8302C}" srcOrd="0" destOrd="0" presId="urn:microsoft.com/office/officeart/2005/8/layout/vList3"/>
    <dgm:cxn modelId="{B1305CE0-249F-42E0-B945-25F081168336}" type="presParOf" srcId="{0B681789-0E94-4B79-B4DA-7A6F1587F22F}" destId="{DDB5DE49-BDF4-4164-BBA7-6B4CE253FBDC}" srcOrd="1" destOrd="0" presId="urn:microsoft.com/office/officeart/2005/8/layout/vList3"/>
    <dgm:cxn modelId="{434665D5-47BC-458C-A2E2-7D1C2D4C9B25}" type="presParOf" srcId="{F3844048-CFFD-42B2-AED3-A8FFE1990A1D}" destId="{F58460C8-3D40-400F-98F6-9ACF62376CC9}" srcOrd="5" destOrd="0" presId="urn:microsoft.com/office/officeart/2005/8/layout/vList3"/>
    <dgm:cxn modelId="{8373DA00-8573-44AD-ADD3-B01B7A076079}" type="presParOf" srcId="{F3844048-CFFD-42B2-AED3-A8FFE1990A1D}" destId="{E43DF10C-BEAE-47C4-B25A-A212A9857064}" srcOrd="6" destOrd="0" presId="urn:microsoft.com/office/officeart/2005/8/layout/vList3"/>
    <dgm:cxn modelId="{4C59E562-BA20-4932-B042-0F23ECFDD772}" type="presParOf" srcId="{E43DF10C-BEAE-47C4-B25A-A212A9857064}" destId="{E1413740-1B7E-40AF-B30C-661C2F59EB45}" srcOrd="0" destOrd="0" presId="urn:microsoft.com/office/officeart/2005/8/layout/vList3"/>
    <dgm:cxn modelId="{655D8C30-3E49-48D1-B1ED-1A5C97CBEA05}" type="presParOf" srcId="{E43DF10C-BEAE-47C4-B25A-A212A9857064}" destId="{378DA2C8-5B6B-4739-8954-FFE7C6B63641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7671D3B-5BD6-47F7-A922-28010776F5D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GB"/>
        </a:p>
      </dgm:t>
    </dgm:pt>
    <dgm:pt modelId="{4B40B8BD-4A24-40F1-A909-FEAFE14DAC6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Frustration caused by the misunderstanding between Gary and staff members affects work relationships</a:t>
          </a:r>
          <a:endParaRPr lang="en-GB" dirty="0"/>
        </a:p>
      </dgm:t>
    </dgm:pt>
    <dgm:pt modelId="{78FD80EE-BBB1-4ACB-9378-2BC27CA6C579}" type="parTrans" cxnId="{DF8D4D72-83C2-4FF5-87FE-4238E222D251}">
      <dgm:prSet/>
      <dgm:spPr/>
      <dgm:t>
        <a:bodyPr/>
        <a:lstStyle/>
        <a:p>
          <a:endParaRPr lang="en-GB"/>
        </a:p>
      </dgm:t>
    </dgm:pt>
    <dgm:pt modelId="{466D6B48-77AE-45A9-8722-3DE9BD4AD8E6}" type="sibTrans" cxnId="{DF8D4D72-83C2-4FF5-87FE-4238E222D251}">
      <dgm:prSet/>
      <dgm:spPr/>
      <dgm:t>
        <a:bodyPr/>
        <a:lstStyle/>
        <a:p>
          <a:endParaRPr lang="en-GB"/>
        </a:p>
      </dgm:t>
    </dgm:pt>
    <dgm:pt modelId="{3B57D993-88B3-4D13-B550-E43D50764CC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Tiredness affects judgement and increases irritations</a:t>
          </a:r>
          <a:endParaRPr lang="en-GB" dirty="0"/>
        </a:p>
      </dgm:t>
    </dgm:pt>
    <dgm:pt modelId="{831C95B7-5CB1-4FE3-8CFA-9E45715E03BF}" type="parTrans" cxnId="{5872D742-18F2-4D9A-8E2E-0B1FA1695AED}">
      <dgm:prSet/>
      <dgm:spPr/>
      <dgm:t>
        <a:bodyPr/>
        <a:lstStyle/>
        <a:p>
          <a:endParaRPr lang="en-GB"/>
        </a:p>
      </dgm:t>
    </dgm:pt>
    <dgm:pt modelId="{120D123B-F078-4889-9C83-D0C7AA99EB79}" type="sibTrans" cxnId="{5872D742-18F2-4D9A-8E2E-0B1FA1695AED}">
      <dgm:prSet/>
      <dgm:spPr/>
      <dgm:t>
        <a:bodyPr/>
        <a:lstStyle/>
        <a:p>
          <a:endParaRPr lang="en-GB"/>
        </a:p>
      </dgm:t>
    </dgm:pt>
    <dgm:pt modelId="{490DE5E2-A2B5-4954-83B3-4E497F8D929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Increased level of stress at work leads to angry outbursts</a:t>
          </a:r>
          <a:endParaRPr lang="en-GB" dirty="0"/>
        </a:p>
      </dgm:t>
    </dgm:pt>
    <dgm:pt modelId="{AEDF2A37-797A-4297-9A02-33D346A0C66D}" type="parTrans" cxnId="{2A135FF7-1866-4A37-902B-440438D177CB}">
      <dgm:prSet/>
      <dgm:spPr/>
      <dgm:t>
        <a:bodyPr/>
        <a:lstStyle/>
        <a:p>
          <a:endParaRPr lang="en-GB"/>
        </a:p>
      </dgm:t>
    </dgm:pt>
    <dgm:pt modelId="{9D18FF31-E141-421F-A96E-3CDD98CF3FA5}" type="sibTrans" cxnId="{2A135FF7-1866-4A37-902B-440438D177CB}">
      <dgm:prSet/>
      <dgm:spPr/>
      <dgm:t>
        <a:bodyPr/>
        <a:lstStyle/>
        <a:p>
          <a:endParaRPr lang="en-GB"/>
        </a:p>
      </dgm:t>
    </dgm:pt>
    <dgm:pt modelId="{F6ED38A2-4832-4608-9919-7C320ABDAAE8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58E9EE1A-DB9D-4232-A184-46FF00F1CAE4}" type="parTrans" cxnId="{598D6004-55C2-48A2-84B6-7BC98C41D10B}">
      <dgm:prSet/>
      <dgm:spPr/>
      <dgm:t>
        <a:bodyPr/>
        <a:lstStyle/>
        <a:p>
          <a:endParaRPr lang="en-GB"/>
        </a:p>
      </dgm:t>
    </dgm:pt>
    <dgm:pt modelId="{59C6A3C1-49CF-4AE2-B043-C931BF899C6F}" type="sibTrans" cxnId="{598D6004-55C2-48A2-84B6-7BC98C41D10B}">
      <dgm:prSet/>
      <dgm:spPr/>
      <dgm:t>
        <a:bodyPr/>
        <a:lstStyle/>
        <a:p>
          <a:endParaRPr lang="en-GB"/>
        </a:p>
      </dgm:t>
    </dgm:pt>
    <dgm:pt modelId="{7799DD97-FF94-4744-A900-D9EB55D3F92B}" type="pres">
      <dgm:prSet presAssocID="{37671D3B-5BD6-47F7-A922-28010776F5DB}" presName="root" presStyleCnt="0">
        <dgm:presLayoutVars>
          <dgm:dir/>
          <dgm:resizeHandles val="exact"/>
        </dgm:presLayoutVars>
      </dgm:prSet>
      <dgm:spPr/>
    </dgm:pt>
    <dgm:pt modelId="{BC5E45EE-317B-41F6-BA0B-D51D4BC222EB}" type="pres">
      <dgm:prSet presAssocID="{4B40B8BD-4A24-40F1-A909-FEAFE14DAC6C}" presName="compNode" presStyleCnt="0"/>
      <dgm:spPr/>
    </dgm:pt>
    <dgm:pt modelId="{6AEFB7C2-35B8-4A66-90E8-173156111D1D}" type="pres">
      <dgm:prSet presAssocID="{4B40B8BD-4A24-40F1-A909-FEAFE14DAC6C}" presName="bgRect" presStyleLbl="bgShp" presStyleIdx="0" presStyleCnt="4"/>
      <dgm:spPr/>
    </dgm:pt>
    <dgm:pt modelId="{BA5904A5-F335-4583-A7D0-CB1F255FBE52}" type="pres">
      <dgm:prSet presAssocID="{4B40B8BD-4A24-40F1-A909-FEAFE14DAC6C}" presName="iconRect" presStyleLbl="node1" presStyleIdx="0" presStyleCnt="4"/>
      <dgm:spPr>
        <a:blipFill>
          <a:blip xmlns:r="http://schemas.openxmlformats.org/officeDocument/2006/relationships" r:embed="rId1"/>
          <a:srcRect/>
          <a:stretch>
            <a:fillRect l="-19000" r="-19000"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 holding puzzle pieces"/>
        </a:ext>
      </dgm:extLst>
    </dgm:pt>
    <dgm:pt modelId="{9CC3648D-4D91-46D2-A983-CE2C552B8297}" type="pres">
      <dgm:prSet presAssocID="{4B40B8BD-4A24-40F1-A909-FEAFE14DAC6C}" presName="spaceRect" presStyleCnt="0"/>
      <dgm:spPr/>
    </dgm:pt>
    <dgm:pt modelId="{7DA920EC-8A63-4F37-A0BE-C3657B9EEF35}" type="pres">
      <dgm:prSet presAssocID="{4B40B8BD-4A24-40F1-A909-FEAFE14DAC6C}" presName="parTx" presStyleLbl="revTx" presStyleIdx="0" presStyleCnt="4">
        <dgm:presLayoutVars>
          <dgm:chMax val="0"/>
          <dgm:chPref val="0"/>
        </dgm:presLayoutVars>
      </dgm:prSet>
      <dgm:spPr/>
    </dgm:pt>
    <dgm:pt modelId="{EA039D0F-C069-432D-9115-19B237E3229C}" type="pres">
      <dgm:prSet presAssocID="{466D6B48-77AE-45A9-8722-3DE9BD4AD8E6}" presName="sibTrans" presStyleCnt="0"/>
      <dgm:spPr/>
    </dgm:pt>
    <dgm:pt modelId="{D7D34040-51D0-4C78-9B4B-895FDD967EBC}" type="pres">
      <dgm:prSet presAssocID="{3B57D993-88B3-4D13-B550-E43D50764CCA}" presName="compNode" presStyleCnt="0"/>
      <dgm:spPr/>
    </dgm:pt>
    <dgm:pt modelId="{D5B1D0FE-7BF9-4561-92FD-A6AF3692DFEB}" type="pres">
      <dgm:prSet presAssocID="{3B57D993-88B3-4D13-B550-E43D50764CCA}" presName="bgRect" presStyleLbl="bgShp" presStyleIdx="1" presStyleCnt="4"/>
      <dgm:spPr/>
    </dgm:pt>
    <dgm:pt modelId="{9C8FBDEA-4BA0-4454-9353-2DE63BFB4D78}" type="pres">
      <dgm:prSet presAssocID="{3B57D993-88B3-4D13-B550-E43D50764CCA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453607A8-5953-427D-A7E5-83CAE8AC92CC}" type="pres">
      <dgm:prSet presAssocID="{3B57D993-88B3-4D13-B550-E43D50764CCA}" presName="spaceRect" presStyleCnt="0"/>
      <dgm:spPr/>
    </dgm:pt>
    <dgm:pt modelId="{1717B2F2-8D92-4A1A-A4B8-A865E5B440E4}" type="pres">
      <dgm:prSet presAssocID="{3B57D993-88B3-4D13-B550-E43D50764CCA}" presName="parTx" presStyleLbl="revTx" presStyleIdx="1" presStyleCnt="4">
        <dgm:presLayoutVars>
          <dgm:chMax val="0"/>
          <dgm:chPref val="0"/>
        </dgm:presLayoutVars>
      </dgm:prSet>
      <dgm:spPr/>
    </dgm:pt>
    <dgm:pt modelId="{74E9E889-4B50-44A8-B562-54E92D748D81}" type="pres">
      <dgm:prSet presAssocID="{120D123B-F078-4889-9C83-D0C7AA99EB79}" presName="sibTrans" presStyleCnt="0"/>
      <dgm:spPr/>
    </dgm:pt>
    <dgm:pt modelId="{2119EBB3-A2D0-478A-9DDC-676A09A3C898}" type="pres">
      <dgm:prSet presAssocID="{490DE5E2-A2B5-4954-83B3-4E497F8D9296}" presName="compNode" presStyleCnt="0"/>
      <dgm:spPr/>
    </dgm:pt>
    <dgm:pt modelId="{1F34E7BD-C0E7-4934-B996-674447799F92}" type="pres">
      <dgm:prSet presAssocID="{490DE5E2-A2B5-4954-83B3-4E497F8D9296}" presName="bgRect" presStyleLbl="bgShp" presStyleIdx="2" presStyleCnt="4"/>
      <dgm:spPr/>
    </dgm:pt>
    <dgm:pt modelId="{EAB511E9-2C5B-41A3-84F1-FE891C3CAF73}" type="pres">
      <dgm:prSet presAssocID="{490DE5E2-A2B5-4954-83B3-4E497F8D9296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ry Face with No Fill"/>
        </a:ext>
      </dgm:extLst>
    </dgm:pt>
    <dgm:pt modelId="{A53F6038-233F-4FB4-AA54-E67398C67BD6}" type="pres">
      <dgm:prSet presAssocID="{490DE5E2-A2B5-4954-83B3-4E497F8D9296}" presName="spaceRect" presStyleCnt="0"/>
      <dgm:spPr/>
    </dgm:pt>
    <dgm:pt modelId="{9BEB62CB-E6A1-4907-98D7-00E9B5FC170D}" type="pres">
      <dgm:prSet presAssocID="{490DE5E2-A2B5-4954-83B3-4E497F8D9296}" presName="parTx" presStyleLbl="revTx" presStyleIdx="2" presStyleCnt="4">
        <dgm:presLayoutVars>
          <dgm:chMax val="0"/>
          <dgm:chPref val="0"/>
        </dgm:presLayoutVars>
      </dgm:prSet>
      <dgm:spPr/>
    </dgm:pt>
    <dgm:pt modelId="{5C2997D4-7156-48A3-B889-143B88C6D182}" type="pres">
      <dgm:prSet presAssocID="{9D18FF31-E141-421F-A96E-3CDD98CF3FA5}" presName="sibTrans" presStyleCnt="0"/>
      <dgm:spPr/>
    </dgm:pt>
    <dgm:pt modelId="{3CFA2D9D-D6A6-44F7-903F-65D6BD6A3AEF}" type="pres">
      <dgm:prSet presAssocID="{F6ED38A2-4832-4608-9919-7C320ABDAAE8}" presName="compNode" presStyleCnt="0"/>
      <dgm:spPr/>
    </dgm:pt>
    <dgm:pt modelId="{5A6C3A4E-07D2-4B6A-9FAB-5FFEC4B71D54}" type="pres">
      <dgm:prSet presAssocID="{F6ED38A2-4832-4608-9919-7C320ABDAAE8}" presName="bgRect" presStyleLbl="bgShp" presStyleIdx="3" presStyleCnt="4"/>
      <dgm:spPr/>
    </dgm:pt>
    <dgm:pt modelId="{7FF9D084-659E-4114-9AA0-0FB378376740}" type="pres">
      <dgm:prSet presAssocID="{F6ED38A2-4832-4608-9919-7C320ABDAAE8}" presName="iconRect" presStyleLbl="node1" presStyleIdx="3" presStyleCnt="4"/>
      <dgm:spPr>
        <a:blipFill>
          <a:blip xmlns:r="http://schemas.openxmlformats.org/officeDocument/2006/relationships" r:embed="rId4"/>
          <a:srcRect/>
          <a:stretch>
            <a:fillRect l="-25000" r="-25000"/>
          </a:stretch>
        </a:blipFill>
      </dgm:spPr>
    </dgm:pt>
    <dgm:pt modelId="{95127140-B802-4429-8930-8220D6530CFF}" type="pres">
      <dgm:prSet presAssocID="{F6ED38A2-4832-4608-9919-7C320ABDAAE8}" presName="spaceRect" presStyleCnt="0"/>
      <dgm:spPr/>
    </dgm:pt>
    <dgm:pt modelId="{C084F3BF-0393-405E-9870-361F38BC40C3}" type="pres">
      <dgm:prSet presAssocID="{F6ED38A2-4832-4608-9919-7C320ABDAAE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98D6004-55C2-48A2-84B6-7BC98C41D10B}" srcId="{37671D3B-5BD6-47F7-A922-28010776F5DB}" destId="{F6ED38A2-4832-4608-9919-7C320ABDAAE8}" srcOrd="3" destOrd="0" parTransId="{58E9EE1A-DB9D-4232-A184-46FF00F1CAE4}" sibTransId="{59C6A3C1-49CF-4AE2-B043-C931BF899C6F}"/>
    <dgm:cxn modelId="{5872D742-18F2-4D9A-8E2E-0B1FA1695AED}" srcId="{37671D3B-5BD6-47F7-A922-28010776F5DB}" destId="{3B57D993-88B3-4D13-B550-E43D50764CCA}" srcOrd="1" destOrd="0" parTransId="{831C95B7-5CB1-4FE3-8CFA-9E45715E03BF}" sibTransId="{120D123B-F078-4889-9C83-D0C7AA99EB79}"/>
    <dgm:cxn modelId="{DF8D4D72-83C2-4FF5-87FE-4238E222D251}" srcId="{37671D3B-5BD6-47F7-A922-28010776F5DB}" destId="{4B40B8BD-4A24-40F1-A909-FEAFE14DAC6C}" srcOrd="0" destOrd="0" parTransId="{78FD80EE-BBB1-4ACB-9378-2BC27CA6C579}" sibTransId="{466D6B48-77AE-45A9-8722-3DE9BD4AD8E6}"/>
    <dgm:cxn modelId="{5BC7F27D-8B14-400A-BD43-5F824E373410}" type="presOf" srcId="{37671D3B-5BD6-47F7-A922-28010776F5DB}" destId="{7799DD97-FF94-4744-A900-D9EB55D3F92B}" srcOrd="0" destOrd="0" presId="urn:microsoft.com/office/officeart/2018/2/layout/IconVerticalSolidList"/>
    <dgm:cxn modelId="{9A123CC5-3978-487F-9E2B-29A4F65BA809}" type="presOf" srcId="{490DE5E2-A2B5-4954-83B3-4E497F8D9296}" destId="{9BEB62CB-E6A1-4907-98D7-00E9B5FC170D}" srcOrd="0" destOrd="0" presId="urn:microsoft.com/office/officeart/2018/2/layout/IconVerticalSolidList"/>
    <dgm:cxn modelId="{CFCCB1CC-1D54-4F5F-BC53-C3DC04712BC2}" type="presOf" srcId="{4B40B8BD-4A24-40F1-A909-FEAFE14DAC6C}" destId="{7DA920EC-8A63-4F37-A0BE-C3657B9EEF35}" srcOrd="0" destOrd="0" presId="urn:microsoft.com/office/officeart/2018/2/layout/IconVerticalSolidList"/>
    <dgm:cxn modelId="{B64A3AD2-3911-4C5D-80DD-D0BE8BD2BECA}" type="presOf" srcId="{3B57D993-88B3-4D13-B550-E43D50764CCA}" destId="{1717B2F2-8D92-4A1A-A4B8-A865E5B440E4}" srcOrd="0" destOrd="0" presId="urn:microsoft.com/office/officeart/2018/2/layout/IconVerticalSolidList"/>
    <dgm:cxn modelId="{3AE5D5DD-6ED9-4573-AB4C-7971D1B2B455}" type="presOf" srcId="{F6ED38A2-4832-4608-9919-7C320ABDAAE8}" destId="{C084F3BF-0393-405E-9870-361F38BC40C3}" srcOrd="0" destOrd="0" presId="urn:microsoft.com/office/officeart/2018/2/layout/IconVerticalSolidList"/>
    <dgm:cxn modelId="{2A135FF7-1866-4A37-902B-440438D177CB}" srcId="{37671D3B-5BD6-47F7-A922-28010776F5DB}" destId="{490DE5E2-A2B5-4954-83B3-4E497F8D9296}" srcOrd="2" destOrd="0" parTransId="{AEDF2A37-797A-4297-9A02-33D346A0C66D}" sibTransId="{9D18FF31-E141-421F-A96E-3CDD98CF3FA5}"/>
    <dgm:cxn modelId="{2922BD14-A257-40E7-951F-B56633F6D823}" type="presParOf" srcId="{7799DD97-FF94-4744-A900-D9EB55D3F92B}" destId="{BC5E45EE-317B-41F6-BA0B-D51D4BC222EB}" srcOrd="0" destOrd="0" presId="urn:microsoft.com/office/officeart/2018/2/layout/IconVerticalSolidList"/>
    <dgm:cxn modelId="{57C1B661-85EB-4E02-957B-B5AD9002C504}" type="presParOf" srcId="{BC5E45EE-317B-41F6-BA0B-D51D4BC222EB}" destId="{6AEFB7C2-35B8-4A66-90E8-173156111D1D}" srcOrd="0" destOrd="0" presId="urn:microsoft.com/office/officeart/2018/2/layout/IconVerticalSolidList"/>
    <dgm:cxn modelId="{7D2B4400-4D78-4B92-8761-B74F4DA87C47}" type="presParOf" srcId="{BC5E45EE-317B-41F6-BA0B-D51D4BC222EB}" destId="{BA5904A5-F335-4583-A7D0-CB1F255FBE52}" srcOrd="1" destOrd="0" presId="urn:microsoft.com/office/officeart/2018/2/layout/IconVerticalSolidList"/>
    <dgm:cxn modelId="{FFF857DD-4DA7-47AA-8799-4B6AB5A16D3C}" type="presParOf" srcId="{BC5E45EE-317B-41F6-BA0B-D51D4BC222EB}" destId="{9CC3648D-4D91-46D2-A983-CE2C552B8297}" srcOrd="2" destOrd="0" presId="urn:microsoft.com/office/officeart/2018/2/layout/IconVerticalSolidList"/>
    <dgm:cxn modelId="{94C89299-8C4A-4512-91B3-558B1E23F20B}" type="presParOf" srcId="{BC5E45EE-317B-41F6-BA0B-D51D4BC222EB}" destId="{7DA920EC-8A63-4F37-A0BE-C3657B9EEF35}" srcOrd="3" destOrd="0" presId="urn:microsoft.com/office/officeart/2018/2/layout/IconVerticalSolidList"/>
    <dgm:cxn modelId="{3A0AF89E-8733-4F78-9C03-62031FA6500E}" type="presParOf" srcId="{7799DD97-FF94-4744-A900-D9EB55D3F92B}" destId="{EA039D0F-C069-432D-9115-19B237E3229C}" srcOrd="1" destOrd="0" presId="urn:microsoft.com/office/officeart/2018/2/layout/IconVerticalSolidList"/>
    <dgm:cxn modelId="{56EE7ECA-F47B-418F-9A42-2407916EFEC5}" type="presParOf" srcId="{7799DD97-FF94-4744-A900-D9EB55D3F92B}" destId="{D7D34040-51D0-4C78-9B4B-895FDD967EBC}" srcOrd="2" destOrd="0" presId="urn:microsoft.com/office/officeart/2018/2/layout/IconVerticalSolidList"/>
    <dgm:cxn modelId="{4344FFB2-7FC9-44BC-BDB2-F12C34B31748}" type="presParOf" srcId="{D7D34040-51D0-4C78-9B4B-895FDD967EBC}" destId="{D5B1D0FE-7BF9-4561-92FD-A6AF3692DFEB}" srcOrd="0" destOrd="0" presId="urn:microsoft.com/office/officeart/2018/2/layout/IconVerticalSolidList"/>
    <dgm:cxn modelId="{17680197-FA69-460D-B23D-99DF70035C32}" type="presParOf" srcId="{D7D34040-51D0-4C78-9B4B-895FDD967EBC}" destId="{9C8FBDEA-4BA0-4454-9353-2DE63BFB4D78}" srcOrd="1" destOrd="0" presId="urn:microsoft.com/office/officeart/2018/2/layout/IconVerticalSolidList"/>
    <dgm:cxn modelId="{ABA8F37D-980E-40C4-95CE-86B8300C479B}" type="presParOf" srcId="{D7D34040-51D0-4C78-9B4B-895FDD967EBC}" destId="{453607A8-5953-427D-A7E5-83CAE8AC92CC}" srcOrd="2" destOrd="0" presId="urn:microsoft.com/office/officeart/2018/2/layout/IconVerticalSolidList"/>
    <dgm:cxn modelId="{F3333D89-3ABD-4CB2-AC60-9BDF8DB42845}" type="presParOf" srcId="{D7D34040-51D0-4C78-9B4B-895FDD967EBC}" destId="{1717B2F2-8D92-4A1A-A4B8-A865E5B440E4}" srcOrd="3" destOrd="0" presId="urn:microsoft.com/office/officeart/2018/2/layout/IconVerticalSolidList"/>
    <dgm:cxn modelId="{A3B03577-04D6-4208-89AD-87882826A4F3}" type="presParOf" srcId="{7799DD97-FF94-4744-A900-D9EB55D3F92B}" destId="{74E9E889-4B50-44A8-B562-54E92D748D81}" srcOrd="3" destOrd="0" presId="urn:microsoft.com/office/officeart/2018/2/layout/IconVerticalSolidList"/>
    <dgm:cxn modelId="{0FF00B19-094E-4414-97D7-F3592053ADD3}" type="presParOf" srcId="{7799DD97-FF94-4744-A900-D9EB55D3F92B}" destId="{2119EBB3-A2D0-478A-9DDC-676A09A3C898}" srcOrd="4" destOrd="0" presId="urn:microsoft.com/office/officeart/2018/2/layout/IconVerticalSolidList"/>
    <dgm:cxn modelId="{9D7DC48A-2BF0-45AE-965B-C450DCC2449D}" type="presParOf" srcId="{2119EBB3-A2D0-478A-9DDC-676A09A3C898}" destId="{1F34E7BD-C0E7-4934-B996-674447799F92}" srcOrd="0" destOrd="0" presId="urn:microsoft.com/office/officeart/2018/2/layout/IconVerticalSolidList"/>
    <dgm:cxn modelId="{EA5CAAD1-773D-4747-BA7B-D95C51F39CDA}" type="presParOf" srcId="{2119EBB3-A2D0-478A-9DDC-676A09A3C898}" destId="{EAB511E9-2C5B-41A3-84F1-FE891C3CAF73}" srcOrd="1" destOrd="0" presId="urn:microsoft.com/office/officeart/2018/2/layout/IconVerticalSolidList"/>
    <dgm:cxn modelId="{FBB2C8DD-626D-490F-B560-9B5BFD5B1747}" type="presParOf" srcId="{2119EBB3-A2D0-478A-9DDC-676A09A3C898}" destId="{A53F6038-233F-4FB4-AA54-E67398C67BD6}" srcOrd="2" destOrd="0" presId="urn:microsoft.com/office/officeart/2018/2/layout/IconVerticalSolidList"/>
    <dgm:cxn modelId="{2D74D435-7EB5-4BAB-84B3-C7E43C2E6048}" type="presParOf" srcId="{2119EBB3-A2D0-478A-9DDC-676A09A3C898}" destId="{9BEB62CB-E6A1-4907-98D7-00E9B5FC170D}" srcOrd="3" destOrd="0" presId="urn:microsoft.com/office/officeart/2018/2/layout/IconVerticalSolidList"/>
    <dgm:cxn modelId="{863F44EF-7F09-46C3-9627-4761DC5EF4CD}" type="presParOf" srcId="{7799DD97-FF94-4744-A900-D9EB55D3F92B}" destId="{5C2997D4-7156-48A3-B889-143B88C6D182}" srcOrd="5" destOrd="0" presId="urn:microsoft.com/office/officeart/2018/2/layout/IconVerticalSolidList"/>
    <dgm:cxn modelId="{592499F7-C691-4494-B660-AA80C87297C9}" type="presParOf" srcId="{7799DD97-FF94-4744-A900-D9EB55D3F92B}" destId="{3CFA2D9D-D6A6-44F7-903F-65D6BD6A3AEF}" srcOrd="6" destOrd="0" presId="urn:microsoft.com/office/officeart/2018/2/layout/IconVerticalSolidList"/>
    <dgm:cxn modelId="{E24FAAB7-EBE6-4D3E-A620-4C97226693BB}" type="presParOf" srcId="{3CFA2D9D-D6A6-44F7-903F-65D6BD6A3AEF}" destId="{5A6C3A4E-07D2-4B6A-9FAB-5FFEC4B71D54}" srcOrd="0" destOrd="0" presId="urn:microsoft.com/office/officeart/2018/2/layout/IconVerticalSolidList"/>
    <dgm:cxn modelId="{D212705B-ECD8-49C2-BAE0-3B207DBA56F5}" type="presParOf" srcId="{3CFA2D9D-D6A6-44F7-903F-65D6BD6A3AEF}" destId="{7FF9D084-659E-4114-9AA0-0FB378376740}" srcOrd="1" destOrd="0" presId="urn:microsoft.com/office/officeart/2018/2/layout/IconVerticalSolidList"/>
    <dgm:cxn modelId="{1479A6E5-5FC0-438F-A8CF-83CE6F0A8E3A}" type="presParOf" srcId="{3CFA2D9D-D6A6-44F7-903F-65D6BD6A3AEF}" destId="{95127140-B802-4429-8930-8220D6530CFF}" srcOrd="2" destOrd="0" presId="urn:microsoft.com/office/officeart/2018/2/layout/IconVerticalSolidList"/>
    <dgm:cxn modelId="{C3BCBC41-C6B8-434E-A4A2-15664E649474}" type="presParOf" srcId="{3CFA2D9D-D6A6-44F7-903F-65D6BD6A3AEF}" destId="{C084F3BF-0393-405E-9870-361F38BC40C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B5D6E39-A5D8-4C83-9FDC-B321C3DBBF8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accent1_2" csCatId="accent1" phldr="1"/>
      <dgm:spPr/>
      <dgm:t>
        <a:bodyPr/>
        <a:lstStyle/>
        <a:p>
          <a:endParaRPr lang="en-GB"/>
        </a:p>
      </dgm:t>
    </dgm:pt>
    <dgm:pt modelId="{D3B6816B-E6DE-4AAF-98BC-98D0F58AD13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Choose the appropriate timing </a:t>
          </a:r>
          <a:endParaRPr lang="en-GB" sz="2000" dirty="0"/>
        </a:p>
      </dgm:t>
    </dgm:pt>
    <dgm:pt modelId="{3B607D92-BE39-4A5E-9E09-B52820679056}" type="parTrans" cxnId="{F32ED9AD-8E40-411E-9C9A-9DECE781D52C}">
      <dgm:prSet/>
      <dgm:spPr/>
      <dgm:t>
        <a:bodyPr/>
        <a:lstStyle/>
        <a:p>
          <a:endParaRPr lang="en-GB" sz="3600"/>
        </a:p>
      </dgm:t>
    </dgm:pt>
    <dgm:pt modelId="{3D2D975C-5A56-43B8-AC70-195C53A032B9}" type="sibTrans" cxnId="{F32ED9AD-8E40-411E-9C9A-9DECE781D52C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5E51FB42-6C3A-44C7-8615-05E7BF51FB0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Do not let your emotions interfere </a:t>
          </a:r>
          <a:endParaRPr lang="en-GB" sz="2000" dirty="0"/>
        </a:p>
      </dgm:t>
    </dgm:pt>
    <dgm:pt modelId="{53B153C2-053A-44F4-ABEA-DB7D3611D843}" type="parTrans" cxnId="{EA8BF38D-7C5A-49FD-82B0-C13BF340400E}">
      <dgm:prSet/>
      <dgm:spPr/>
      <dgm:t>
        <a:bodyPr/>
        <a:lstStyle/>
        <a:p>
          <a:endParaRPr lang="en-GB" sz="3600"/>
        </a:p>
      </dgm:t>
    </dgm:pt>
    <dgm:pt modelId="{0BB66248-8792-478D-B4C7-84580C302EAD}" type="sibTrans" cxnId="{EA8BF38D-7C5A-49FD-82B0-C13BF340400E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6A97EE59-93D6-42D8-B4BC-0428698D399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Always maintain a professional conduct </a:t>
          </a:r>
          <a:endParaRPr lang="en-GB" sz="2000" dirty="0"/>
        </a:p>
      </dgm:t>
    </dgm:pt>
    <dgm:pt modelId="{FB92F1F0-6BDE-43F7-95D1-568A99429BF5}" type="parTrans" cxnId="{C10CA464-34FD-444C-BDAC-E0229E29E2DD}">
      <dgm:prSet/>
      <dgm:spPr/>
      <dgm:t>
        <a:bodyPr/>
        <a:lstStyle/>
        <a:p>
          <a:endParaRPr lang="en-GB" sz="3600"/>
        </a:p>
      </dgm:t>
    </dgm:pt>
    <dgm:pt modelId="{3E72FC02-816C-4FF9-A65A-5815910BE47B}" type="sibTrans" cxnId="{C10CA464-34FD-444C-BDAC-E0229E29E2DD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72C56856-DECE-46CB-B74F-B3D50D75E5D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Show empathy  </a:t>
          </a:r>
        </a:p>
      </dgm:t>
    </dgm:pt>
    <dgm:pt modelId="{91BBA800-8D23-4428-A0EA-5F2BAD880117}" type="parTrans" cxnId="{5C4F4D11-5993-40AC-B326-E77B7D1F8514}">
      <dgm:prSet/>
      <dgm:spPr/>
      <dgm:t>
        <a:bodyPr/>
        <a:lstStyle/>
        <a:p>
          <a:endParaRPr lang="en-GB"/>
        </a:p>
      </dgm:t>
    </dgm:pt>
    <dgm:pt modelId="{26F70251-9A45-48E2-A267-6DFD9E60ECF2}" type="sibTrans" cxnId="{5C4F4D11-5993-40AC-B326-E77B7D1F8514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5CABE3AE-D9EE-44C5-813C-4A829BE03EF5}">
      <dgm:prSet custT="1"/>
      <dgm:spPr/>
      <dgm:t>
        <a:bodyPr/>
        <a:lstStyle/>
        <a:p>
          <a:pPr>
            <a:lnSpc>
              <a:spcPct val="100000"/>
            </a:lnSpc>
          </a:pPr>
          <a:endParaRPr lang="en-GB" sz="2000" dirty="0"/>
        </a:p>
      </dgm:t>
    </dgm:pt>
    <dgm:pt modelId="{D39E95D4-0250-4BE9-AA46-EE181FE7C539}" type="sibTrans" cxnId="{AC5E19CA-D7F0-4E95-804E-3BDC43E79C31}">
      <dgm:prSet/>
      <dgm:spPr/>
      <dgm:t>
        <a:bodyPr/>
        <a:lstStyle/>
        <a:p>
          <a:endParaRPr lang="en-GB"/>
        </a:p>
      </dgm:t>
    </dgm:pt>
    <dgm:pt modelId="{92E84D49-C963-40A6-8B23-CF85DD119ED7}" type="parTrans" cxnId="{AC5E19CA-D7F0-4E95-804E-3BDC43E79C31}">
      <dgm:prSet/>
      <dgm:spPr/>
      <dgm:t>
        <a:bodyPr/>
        <a:lstStyle/>
        <a:p>
          <a:endParaRPr lang="en-GB" sz="3600"/>
        </a:p>
      </dgm:t>
    </dgm:pt>
    <dgm:pt modelId="{4DC6D802-19D1-4A26-B909-CA94488FAAA2}" type="pres">
      <dgm:prSet presAssocID="{2B5D6E39-A5D8-4C83-9FDC-B321C3DBBF8B}" presName="root" presStyleCnt="0">
        <dgm:presLayoutVars>
          <dgm:dir/>
          <dgm:resizeHandles val="exact"/>
        </dgm:presLayoutVars>
      </dgm:prSet>
      <dgm:spPr/>
    </dgm:pt>
    <dgm:pt modelId="{A82621FA-4AC9-4959-8377-05A7B60756B4}" type="pres">
      <dgm:prSet presAssocID="{2B5D6E39-A5D8-4C83-9FDC-B321C3DBBF8B}" presName="container" presStyleCnt="0">
        <dgm:presLayoutVars>
          <dgm:dir/>
          <dgm:resizeHandles val="exact"/>
        </dgm:presLayoutVars>
      </dgm:prSet>
      <dgm:spPr/>
    </dgm:pt>
    <dgm:pt modelId="{D04EAB3C-A02E-4A98-9944-377FE6D80625}" type="pres">
      <dgm:prSet presAssocID="{5E51FB42-6C3A-44C7-8615-05E7BF51FB0A}" presName="compNode" presStyleCnt="0"/>
      <dgm:spPr/>
    </dgm:pt>
    <dgm:pt modelId="{9067DC67-21F0-4164-92CB-B19D76EDA579}" type="pres">
      <dgm:prSet presAssocID="{5E51FB42-6C3A-44C7-8615-05E7BF51FB0A}" presName="iconBgRect" presStyleLbl="bgShp" presStyleIdx="0" presStyleCnt="5"/>
      <dgm:spPr/>
    </dgm:pt>
    <dgm:pt modelId="{24163B93-05BA-4AD7-86A6-504E1683AECA}" type="pres">
      <dgm:prSet presAssocID="{5E51FB42-6C3A-44C7-8615-05E7BF51FB0A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A944E14C-397A-4D06-955F-FCAA892DF01D}" type="pres">
      <dgm:prSet presAssocID="{5E51FB42-6C3A-44C7-8615-05E7BF51FB0A}" presName="spaceRect" presStyleCnt="0"/>
      <dgm:spPr/>
    </dgm:pt>
    <dgm:pt modelId="{7DB4AEA6-1B25-4586-A59A-0610C414E652}" type="pres">
      <dgm:prSet presAssocID="{5E51FB42-6C3A-44C7-8615-05E7BF51FB0A}" presName="textRect" presStyleLbl="revTx" presStyleIdx="0" presStyleCnt="5">
        <dgm:presLayoutVars>
          <dgm:chMax val="1"/>
          <dgm:chPref val="1"/>
        </dgm:presLayoutVars>
      </dgm:prSet>
      <dgm:spPr/>
    </dgm:pt>
    <dgm:pt modelId="{C6D989D4-106C-49DE-ADE5-E583C86EC09B}" type="pres">
      <dgm:prSet presAssocID="{0BB66248-8792-478D-B4C7-84580C302EAD}" presName="sibTrans" presStyleLbl="sibTrans2D1" presStyleIdx="0" presStyleCnt="0"/>
      <dgm:spPr/>
    </dgm:pt>
    <dgm:pt modelId="{30F993DD-CB54-447D-9C53-FA6C22C67B08}" type="pres">
      <dgm:prSet presAssocID="{72C56856-DECE-46CB-B74F-B3D50D75E5D5}" presName="compNode" presStyleCnt="0"/>
      <dgm:spPr/>
    </dgm:pt>
    <dgm:pt modelId="{E0EAEA45-A2D9-4C6B-B727-E075BADF79DE}" type="pres">
      <dgm:prSet presAssocID="{72C56856-DECE-46CB-B74F-B3D50D75E5D5}" presName="iconBgRect" presStyleLbl="bgShp" presStyleIdx="1" presStyleCnt="5"/>
      <dgm:spPr/>
    </dgm:pt>
    <dgm:pt modelId="{1836D855-2F8A-40D9-824A-A6192D034A5D}" type="pres">
      <dgm:prSet presAssocID="{72C56856-DECE-46CB-B74F-B3D50D75E5D5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ry Face with No Fill"/>
        </a:ext>
      </dgm:extLst>
    </dgm:pt>
    <dgm:pt modelId="{33DECBE3-3668-4275-8735-1D5D5BBD9463}" type="pres">
      <dgm:prSet presAssocID="{72C56856-DECE-46CB-B74F-B3D50D75E5D5}" presName="spaceRect" presStyleCnt="0"/>
      <dgm:spPr/>
    </dgm:pt>
    <dgm:pt modelId="{3E76B26D-1C59-445A-A5AB-97F202E99F9C}" type="pres">
      <dgm:prSet presAssocID="{72C56856-DECE-46CB-B74F-B3D50D75E5D5}" presName="textRect" presStyleLbl="revTx" presStyleIdx="1" presStyleCnt="5">
        <dgm:presLayoutVars>
          <dgm:chMax val="1"/>
          <dgm:chPref val="1"/>
        </dgm:presLayoutVars>
      </dgm:prSet>
      <dgm:spPr/>
    </dgm:pt>
    <dgm:pt modelId="{00BB0567-774E-4A19-BB9C-4E0B91D0DC72}" type="pres">
      <dgm:prSet presAssocID="{26F70251-9A45-48E2-A267-6DFD9E60ECF2}" presName="sibTrans" presStyleLbl="sibTrans2D1" presStyleIdx="0" presStyleCnt="0"/>
      <dgm:spPr/>
    </dgm:pt>
    <dgm:pt modelId="{E07719EF-F94A-40A2-ABD1-2BE767028C18}" type="pres">
      <dgm:prSet presAssocID="{D3B6816B-E6DE-4AAF-98BC-98D0F58AD132}" presName="compNode" presStyleCnt="0"/>
      <dgm:spPr/>
    </dgm:pt>
    <dgm:pt modelId="{F70E6E87-B1EB-4089-9CC4-7989D13B00D0}" type="pres">
      <dgm:prSet presAssocID="{D3B6816B-E6DE-4AAF-98BC-98D0F58AD132}" presName="iconBgRect" presStyleLbl="bgShp" presStyleIdx="2" presStyleCnt="5"/>
      <dgm:spPr/>
    </dgm:pt>
    <dgm:pt modelId="{79DD0C1E-2B13-4DD7-8A67-11130C8C0853}" type="pres">
      <dgm:prSet presAssocID="{D3B6816B-E6DE-4AAF-98BC-98D0F58AD132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EEC3EBE-5808-4A4B-91A1-939EB7DD8803}" type="pres">
      <dgm:prSet presAssocID="{D3B6816B-E6DE-4AAF-98BC-98D0F58AD132}" presName="spaceRect" presStyleCnt="0"/>
      <dgm:spPr/>
    </dgm:pt>
    <dgm:pt modelId="{DAFA37E3-9557-4F7D-9122-533207F6B3C3}" type="pres">
      <dgm:prSet presAssocID="{D3B6816B-E6DE-4AAF-98BC-98D0F58AD132}" presName="textRect" presStyleLbl="revTx" presStyleIdx="2" presStyleCnt="5">
        <dgm:presLayoutVars>
          <dgm:chMax val="1"/>
          <dgm:chPref val="1"/>
        </dgm:presLayoutVars>
      </dgm:prSet>
      <dgm:spPr/>
    </dgm:pt>
    <dgm:pt modelId="{ACD11E01-6B5D-4722-9E7E-74194998B82A}" type="pres">
      <dgm:prSet presAssocID="{3D2D975C-5A56-43B8-AC70-195C53A032B9}" presName="sibTrans" presStyleLbl="sibTrans2D1" presStyleIdx="0" presStyleCnt="0"/>
      <dgm:spPr/>
    </dgm:pt>
    <dgm:pt modelId="{06433D17-AD5F-478A-AE71-CE97E04DA048}" type="pres">
      <dgm:prSet presAssocID="{6A97EE59-93D6-42D8-B4BC-0428698D3992}" presName="compNode" presStyleCnt="0"/>
      <dgm:spPr/>
    </dgm:pt>
    <dgm:pt modelId="{FCC4DC14-B17A-40D0-90DC-DF681C076338}" type="pres">
      <dgm:prSet presAssocID="{6A97EE59-93D6-42D8-B4BC-0428698D3992}" presName="iconBgRect" presStyleLbl="bgShp" presStyleIdx="3" presStyleCnt="5"/>
      <dgm:spPr/>
    </dgm:pt>
    <dgm:pt modelId="{FAE611BD-5CE8-4C0D-9CE3-3E762416357F}" type="pres">
      <dgm:prSet presAssocID="{6A97EE59-93D6-42D8-B4BC-0428698D3992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27024419-A6C8-4AC6-B314-2E58167B4298}" type="pres">
      <dgm:prSet presAssocID="{6A97EE59-93D6-42D8-B4BC-0428698D3992}" presName="spaceRect" presStyleCnt="0"/>
      <dgm:spPr/>
    </dgm:pt>
    <dgm:pt modelId="{31599184-B0C7-41C7-B675-C2D67E1DBD0D}" type="pres">
      <dgm:prSet presAssocID="{6A97EE59-93D6-42D8-B4BC-0428698D3992}" presName="textRect" presStyleLbl="revTx" presStyleIdx="3" presStyleCnt="5">
        <dgm:presLayoutVars>
          <dgm:chMax val="1"/>
          <dgm:chPref val="1"/>
        </dgm:presLayoutVars>
      </dgm:prSet>
      <dgm:spPr/>
    </dgm:pt>
    <dgm:pt modelId="{70728914-9326-43B8-BAF3-4205B53C751C}" type="pres">
      <dgm:prSet presAssocID="{3E72FC02-816C-4FF9-A65A-5815910BE47B}" presName="sibTrans" presStyleLbl="sibTrans2D1" presStyleIdx="0" presStyleCnt="0"/>
      <dgm:spPr/>
    </dgm:pt>
    <dgm:pt modelId="{28C43A73-C40C-4E07-9C14-4D8B5642C25A}" type="pres">
      <dgm:prSet presAssocID="{5CABE3AE-D9EE-44C5-813C-4A829BE03EF5}" presName="compNode" presStyleCnt="0"/>
      <dgm:spPr/>
    </dgm:pt>
    <dgm:pt modelId="{55EAF116-A8D4-46C1-BBC6-F1C7064C6B83}" type="pres">
      <dgm:prSet presAssocID="{5CABE3AE-D9EE-44C5-813C-4A829BE03EF5}" presName="iconBgRect" presStyleLbl="bgShp" presStyleIdx="4" presStyleCnt="5"/>
      <dgm:spPr/>
    </dgm:pt>
    <dgm:pt modelId="{EF5D9724-8ED4-43A9-A824-DBB7DF71AA8C}" type="pres">
      <dgm:prSet presAssocID="{5CABE3AE-D9EE-44C5-813C-4A829BE03EF5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C7468862-7D7C-4776-8E24-FFA3A63FECF8}" type="pres">
      <dgm:prSet presAssocID="{5CABE3AE-D9EE-44C5-813C-4A829BE03EF5}" presName="spaceRect" presStyleCnt="0"/>
      <dgm:spPr/>
    </dgm:pt>
    <dgm:pt modelId="{626FB876-6430-40FB-8400-F68370F7E039}" type="pres">
      <dgm:prSet presAssocID="{5CABE3AE-D9EE-44C5-813C-4A829BE03EF5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44CAC0A-9A1F-4D8D-B819-A261E34122BC}" type="presOf" srcId="{D3B6816B-E6DE-4AAF-98BC-98D0F58AD132}" destId="{DAFA37E3-9557-4F7D-9122-533207F6B3C3}" srcOrd="0" destOrd="0" presId="urn:microsoft.com/office/officeart/2018/2/layout/IconCircleList"/>
    <dgm:cxn modelId="{5C4F4D11-5993-40AC-B326-E77B7D1F8514}" srcId="{2B5D6E39-A5D8-4C83-9FDC-B321C3DBBF8B}" destId="{72C56856-DECE-46CB-B74F-B3D50D75E5D5}" srcOrd="1" destOrd="0" parTransId="{91BBA800-8D23-4428-A0EA-5F2BAD880117}" sibTransId="{26F70251-9A45-48E2-A267-6DFD9E60ECF2}"/>
    <dgm:cxn modelId="{D0148D17-D69F-4085-A56E-C3954B804621}" type="presOf" srcId="{5E51FB42-6C3A-44C7-8615-05E7BF51FB0A}" destId="{7DB4AEA6-1B25-4586-A59A-0610C414E652}" srcOrd="0" destOrd="0" presId="urn:microsoft.com/office/officeart/2018/2/layout/IconCircleList"/>
    <dgm:cxn modelId="{2321A726-B1FD-49E2-8D0E-F5ABBE897A0A}" type="presOf" srcId="{6A97EE59-93D6-42D8-B4BC-0428698D3992}" destId="{31599184-B0C7-41C7-B675-C2D67E1DBD0D}" srcOrd="0" destOrd="0" presId="urn:microsoft.com/office/officeart/2018/2/layout/IconCircleList"/>
    <dgm:cxn modelId="{40401E2F-5F2E-4BDF-AB66-491F9C023907}" type="presOf" srcId="{2B5D6E39-A5D8-4C83-9FDC-B321C3DBBF8B}" destId="{4DC6D802-19D1-4A26-B909-CA94488FAAA2}" srcOrd="0" destOrd="0" presId="urn:microsoft.com/office/officeart/2018/2/layout/IconCircleList"/>
    <dgm:cxn modelId="{2402B434-6FD9-41FF-A6D6-6C701E80FA06}" type="presOf" srcId="{72C56856-DECE-46CB-B74F-B3D50D75E5D5}" destId="{3E76B26D-1C59-445A-A5AB-97F202E99F9C}" srcOrd="0" destOrd="0" presId="urn:microsoft.com/office/officeart/2018/2/layout/IconCircleList"/>
    <dgm:cxn modelId="{C10CA464-34FD-444C-BDAC-E0229E29E2DD}" srcId="{2B5D6E39-A5D8-4C83-9FDC-B321C3DBBF8B}" destId="{6A97EE59-93D6-42D8-B4BC-0428698D3992}" srcOrd="3" destOrd="0" parTransId="{FB92F1F0-6BDE-43F7-95D1-568A99429BF5}" sibTransId="{3E72FC02-816C-4FF9-A65A-5815910BE47B}"/>
    <dgm:cxn modelId="{34C9797D-5FF6-4C53-8CA7-8F1D45DFD556}" type="presOf" srcId="{3E72FC02-816C-4FF9-A65A-5815910BE47B}" destId="{70728914-9326-43B8-BAF3-4205B53C751C}" srcOrd="0" destOrd="0" presId="urn:microsoft.com/office/officeart/2018/2/layout/IconCircleList"/>
    <dgm:cxn modelId="{EA8BF38D-7C5A-49FD-82B0-C13BF340400E}" srcId="{2B5D6E39-A5D8-4C83-9FDC-B321C3DBBF8B}" destId="{5E51FB42-6C3A-44C7-8615-05E7BF51FB0A}" srcOrd="0" destOrd="0" parTransId="{53B153C2-053A-44F4-ABEA-DB7D3611D843}" sibTransId="{0BB66248-8792-478D-B4C7-84580C302EAD}"/>
    <dgm:cxn modelId="{82ABAC99-DD30-40C0-962C-D2295953563F}" type="presOf" srcId="{0BB66248-8792-478D-B4C7-84580C302EAD}" destId="{C6D989D4-106C-49DE-ADE5-E583C86EC09B}" srcOrd="0" destOrd="0" presId="urn:microsoft.com/office/officeart/2018/2/layout/IconCircleList"/>
    <dgm:cxn modelId="{681BE99D-D989-4503-8F4A-700B31B807B0}" type="presOf" srcId="{26F70251-9A45-48E2-A267-6DFD9E60ECF2}" destId="{00BB0567-774E-4A19-BB9C-4E0B91D0DC72}" srcOrd="0" destOrd="0" presId="urn:microsoft.com/office/officeart/2018/2/layout/IconCircleList"/>
    <dgm:cxn modelId="{F32ED9AD-8E40-411E-9C9A-9DECE781D52C}" srcId="{2B5D6E39-A5D8-4C83-9FDC-B321C3DBBF8B}" destId="{D3B6816B-E6DE-4AAF-98BC-98D0F58AD132}" srcOrd="2" destOrd="0" parTransId="{3B607D92-BE39-4A5E-9E09-B52820679056}" sibTransId="{3D2D975C-5A56-43B8-AC70-195C53A032B9}"/>
    <dgm:cxn modelId="{708D75B8-E2AC-4FA2-A976-425923E1AE48}" type="presOf" srcId="{3D2D975C-5A56-43B8-AC70-195C53A032B9}" destId="{ACD11E01-6B5D-4722-9E7E-74194998B82A}" srcOrd="0" destOrd="0" presId="urn:microsoft.com/office/officeart/2018/2/layout/IconCircleList"/>
    <dgm:cxn modelId="{24359DC0-D692-46CC-BAFF-8CBE1C7C625A}" type="presOf" srcId="{5CABE3AE-D9EE-44C5-813C-4A829BE03EF5}" destId="{626FB876-6430-40FB-8400-F68370F7E039}" srcOrd="0" destOrd="0" presId="urn:microsoft.com/office/officeart/2018/2/layout/IconCircleList"/>
    <dgm:cxn modelId="{AC5E19CA-D7F0-4E95-804E-3BDC43E79C31}" srcId="{2B5D6E39-A5D8-4C83-9FDC-B321C3DBBF8B}" destId="{5CABE3AE-D9EE-44C5-813C-4A829BE03EF5}" srcOrd="4" destOrd="0" parTransId="{92E84D49-C963-40A6-8B23-CF85DD119ED7}" sibTransId="{D39E95D4-0250-4BE9-AA46-EE181FE7C539}"/>
    <dgm:cxn modelId="{561C1DE7-4106-4FB9-B430-E20A278D653A}" type="presParOf" srcId="{4DC6D802-19D1-4A26-B909-CA94488FAAA2}" destId="{A82621FA-4AC9-4959-8377-05A7B60756B4}" srcOrd="0" destOrd="0" presId="urn:microsoft.com/office/officeart/2018/2/layout/IconCircleList"/>
    <dgm:cxn modelId="{381E3ED3-B337-47B0-A1A8-BCB32BD438F1}" type="presParOf" srcId="{A82621FA-4AC9-4959-8377-05A7B60756B4}" destId="{D04EAB3C-A02E-4A98-9944-377FE6D80625}" srcOrd="0" destOrd="0" presId="urn:microsoft.com/office/officeart/2018/2/layout/IconCircleList"/>
    <dgm:cxn modelId="{7AB8DFC5-9AD6-4639-BE57-5B1920176292}" type="presParOf" srcId="{D04EAB3C-A02E-4A98-9944-377FE6D80625}" destId="{9067DC67-21F0-4164-92CB-B19D76EDA579}" srcOrd="0" destOrd="0" presId="urn:microsoft.com/office/officeart/2018/2/layout/IconCircleList"/>
    <dgm:cxn modelId="{B600A269-AD3D-47D5-9CDC-965A489D5886}" type="presParOf" srcId="{D04EAB3C-A02E-4A98-9944-377FE6D80625}" destId="{24163B93-05BA-4AD7-86A6-504E1683AECA}" srcOrd="1" destOrd="0" presId="urn:microsoft.com/office/officeart/2018/2/layout/IconCircleList"/>
    <dgm:cxn modelId="{ACE3DF5C-61CA-42B7-B8E8-4A7BFD517F63}" type="presParOf" srcId="{D04EAB3C-A02E-4A98-9944-377FE6D80625}" destId="{A944E14C-397A-4D06-955F-FCAA892DF01D}" srcOrd="2" destOrd="0" presId="urn:microsoft.com/office/officeart/2018/2/layout/IconCircleList"/>
    <dgm:cxn modelId="{5D773F80-554A-492F-A5E6-1C4359EEAA71}" type="presParOf" srcId="{D04EAB3C-A02E-4A98-9944-377FE6D80625}" destId="{7DB4AEA6-1B25-4586-A59A-0610C414E652}" srcOrd="3" destOrd="0" presId="urn:microsoft.com/office/officeart/2018/2/layout/IconCircleList"/>
    <dgm:cxn modelId="{E2CFE88B-50E5-4539-B1CE-648C96857694}" type="presParOf" srcId="{A82621FA-4AC9-4959-8377-05A7B60756B4}" destId="{C6D989D4-106C-49DE-ADE5-E583C86EC09B}" srcOrd="1" destOrd="0" presId="urn:microsoft.com/office/officeart/2018/2/layout/IconCircleList"/>
    <dgm:cxn modelId="{8C177D2C-934B-4310-A51A-840B5BC8F1FC}" type="presParOf" srcId="{A82621FA-4AC9-4959-8377-05A7B60756B4}" destId="{30F993DD-CB54-447D-9C53-FA6C22C67B08}" srcOrd="2" destOrd="0" presId="urn:microsoft.com/office/officeart/2018/2/layout/IconCircleList"/>
    <dgm:cxn modelId="{C56483BF-D49F-4177-B56A-DED42D2F9F4E}" type="presParOf" srcId="{30F993DD-CB54-447D-9C53-FA6C22C67B08}" destId="{E0EAEA45-A2D9-4C6B-B727-E075BADF79DE}" srcOrd="0" destOrd="0" presId="urn:microsoft.com/office/officeart/2018/2/layout/IconCircleList"/>
    <dgm:cxn modelId="{6098D5C4-AF80-46D6-9847-7C1C4F481FEE}" type="presParOf" srcId="{30F993DD-CB54-447D-9C53-FA6C22C67B08}" destId="{1836D855-2F8A-40D9-824A-A6192D034A5D}" srcOrd="1" destOrd="0" presId="urn:microsoft.com/office/officeart/2018/2/layout/IconCircleList"/>
    <dgm:cxn modelId="{8E366FD7-D045-45C8-A62E-28F3D4AF36A1}" type="presParOf" srcId="{30F993DD-CB54-447D-9C53-FA6C22C67B08}" destId="{33DECBE3-3668-4275-8735-1D5D5BBD9463}" srcOrd="2" destOrd="0" presId="urn:microsoft.com/office/officeart/2018/2/layout/IconCircleList"/>
    <dgm:cxn modelId="{81C8D7B6-8892-4FE6-A02A-5F40FE77B0CE}" type="presParOf" srcId="{30F993DD-CB54-447D-9C53-FA6C22C67B08}" destId="{3E76B26D-1C59-445A-A5AB-97F202E99F9C}" srcOrd="3" destOrd="0" presId="urn:microsoft.com/office/officeart/2018/2/layout/IconCircleList"/>
    <dgm:cxn modelId="{59E00525-30FF-4763-99AC-0F7C6819876A}" type="presParOf" srcId="{A82621FA-4AC9-4959-8377-05A7B60756B4}" destId="{00BB0567-774E-4A19-BB9C-4E0B91D0DC72}" srcOrd="3" destOrd="0" presId="urn:microsoft.com/office/officeart/2018/2/layout/IconCircleList"/>
    <dgm:cxn modelId="{8729F606-AAA6-40F5-BF4F-9C9260691B0B}" type="presParOf" srcId="{A82621FA-4AC9-4959-8377-05A7B60756B4}" destId="{E07719EF-F94A-40A2-ABD1-2BE767028C18}" srcOrd="4" destOrd="0" presId="urn:microsoft.com/office/officeart/2018/2/layout/IconCircleList"/>
    <dgm:cxn modelId="{675BABDC-C47D-495C-8092-FCBEB703C791}" type="presParOf" srcId="{E07719EF-F94A-40A2-ABD1-2BE767028C18}" destId="{F70E6E87-B1EB-4089-9CC4-7989D13B00D0}" srcOrd="0" destOrd="0" presId="urn:microsoft.com/office/officeart/2018/2/layout/IconCircleList"/>
    <dgm:cxn modelId="{B72662DF-159A-4A83-B40D-08521C6BC505}" type="presParOf" srcId="{E07719EF-F94A-40A2-ABD1-2BE767028C18}" destId="{79DD0C1E-2B13-4DD7-8A67-11130C8C0853}" srcOrd="1" destOrd="0" presId="urn:microsoft.com/office/officeart/2018/2/layout/IconCircleList"/>
    <dgm:cxn modelId="{489EA6D8-7E65-4A40-857C-18A2ABCC74EA}" type="presParOf" srcId="{E07719EF-F94A-40A2-ABD1-2BE767028C18}" destId="{2EEC3EBE-5808-4A4B-91A1-939EB7DD8803}" srcOrd="2" destOrd="0" presId="urn:microsoft.com/office/officeart/2018/2/layout/IconCircleList"/>
    <dgm:cxn modelId="{5800924F-8BAD-492F-B43A-CF0AA248AB1F}" type="presParOf" srcId="{E07719EF-F94A-40A2-ABD1-2BE767028C18}" destId="{DAFA37E3-9557-4F7D-9122-533207F6B3C3}" srcOrd="3" destOrd="0" presId="urn:microsoft.com/office/officeart/2018/2/layout/IconCircleList"/>
    <dgm:cxn modelId="{2C021E51-9AE7-4222-BA1A-27D08621B527}" type="presParOf" srcId="{A82621FA-4AC9-4959-8377-05A7B60756B4}" destId="{ACD11E01-6B5D-4722-9E7E-74194998B82A}" srcOrd="5" destOrd="0" presId="urn:microsoft.com/office/officeart/2018/2/layout/IconCircleList"/>
    <dgm:cxn modelId="{ED8AC797-B959-472D-AC0B-4FC46B163BF5}" type="presParOf" srcId="{A82621FA-4AC9-4959-8377-05A7B60756B4}" destId="{06433D17-AD5F-478A-AE71-CE97E04DA048}" srcOrd="6" destOrd="0" presId="urn:microsoft.com/office/officeart/2018/2/layout/IconCircleList"/>
    <dgm:cxn modelId="{848142E6-69A7-4A7B-A999-FE749A908050}" type="presParOf" srcId="{06433D17-AD5F-478A-AE71-CE97E04DA048}" destId="{FCC4DC14-B17A-40D0-90DC-DF681C076338}" srcOrd="0" destOrd="0" presId="urn:microsoft.com/office/officeart/2018/2/layout/IconCircleList"/>
    <dgm:cxn modelId="{B9061A05-DD7A-4180-9B61-EF1D00553983}" type="presParOf" srcId="{06433D17-AD5F-478A-AE71-CE97E04DA048}" destId="{FAE611BD-5CE8-4C0D-9CE3-3E762416357F}" srcOrd="1" destOrd="0" presId="urn:microsoft.com/office/officeart/2018/2/layout/IconCircleList"/>
    <dgm:cxn modelId="{F4C5ADB9-EB67-45E7-B989-0D288856A9E2}" type="presParOf" srcId="{06433D17-AD5F-478A-AE71-CE97E04DA048}" destId="{27024419-A6C8-4AC6-B314-2E58167B4298}" srcOrd="2" destOrd="0" presId="urn:microsoft.com/office/officeart/2018/2/layout/IconCircleList"/>
    <dgm:cxn modelId="{288C6D99-52CA-43EF-9965-6D30610E873D}" type="presParOf" srcId="{06433D17-AD5F-478A-AE71-CE97E04DA048}" destId="{31599184-B0C7-41C7-B675-C2D67E1DBD0D}" srcOrd="3" destOrd="0" presId="urn:microsoft.com/office/officeart/2018/2/layout/IconCircleList"/>
    <dgm:cxn modelId="{BA9B53DA-251C-4745-B4BE-B76121240B41}" type="presParOf" srcId="{A82621FA-4AC9-4959-8377-05A7B60756B4}" destId="{70728914-9326-43B8-BAF3-4205B53C751C}" srcOrd="7" destOrd="0" presId="urn:microsoft.com/office/officeart/2018/2/layout/IconCircleList"/>
    <dgm:cxn modelId="{B0D479EB-B434-4DD8-B140-81637BDF22E0}" type="presParOf" srcId="{A82621FA-4AC9-4959-8377-05A7B60756B4}" destId="{28C43A73-C40C-4E07-9C14-4D8B5642C25A}" srcOrd="8" destOrd="0" presId="urn:microsoft.com/office/officeart/2018/2/layout/IconCircleList"/>
    <dgm:cxn modelId="{F946BDC8-BF41-4414-B2BC-4D617F127F5D}" type="presParOf" srcId="{28C43A73-C40C-4E07-9C14-4D8B5642C25A}" destId="{55EAF116-A8D4-46C1-BBC6-F1C7064C6B83}" srcOrd="0" destOrd="0" presId="urn:microsoft.com/office/officeart/2018/2/layout/IconCircleList"/>
    <dgm:cxn modelId="{B0CFA4EC-4853-4464-BCBB-BEE3E242B6C4}" type="presParOf" srcId="{28C43A73-C40C-4E07-9C14-4D8B5642C25A}" destId="{EF5D9724-8ED4-43A9-A824-DBB7DF71AA8C}" srcOrd="1" destOrd="0" presId="urn:microsoft.com/office/officeart/2018/2/layout/IconCircleList"/>
    <dgm:cxn modelId="{CCEE3CFA-4F20-48AE-B095-7757B8AC6DC9}" type="presParOf" srcId="{28C43A73-C40C-4E07-9C14-4D8B5642C25A}" destId="{C7468862-7D7C-4776-8E24-FFA3A63FECF8}" srcOrd="2" destOrd="0" presId="urn:microsoft.com/office/officeart/2018/2/layout/IconCircleList"/>
    <dgm:cxn modelId="{6EBC631A-C2A9-4275-90F4-7FF17807D22C}" type="presParOf" srcId="{28C43A73-C40C-4E07-9C14-4D8B5642C25A}" destId="{626FB876-6430-40FB-8400-F68370F7E03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6A6CA5-B27E-4E93-BBA5-39B7F75B8CDC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7688277-F784-4FAB-94C7-693034AF64CC}">
      <dsp:nvSpPr>
        <dsp:cNvPr id="0" name=""/>
        <dsp:cNvSpPr/>
      </dsp:nvSpPr>
      <dsp:spPr>
        <a:xfrm>
          <a:off x="0" y="0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1. Introduction</a:t>
          </a:r>
          <a:endParaRPr lang="en-US" sz="2500" kern="1200" dirty="0"/>
        </a:p>
      </dsp:txBody>
      <dsp:txXfrm>
        <a:off x="0" y="0"/>
        <a:ext cx="10515600" cy="543917"/>
      </dsp:txXfrm>
    </dsp:sp>
    <dsp:sp modelId="{57016170-F6E9-446F-BC09-2A03EE871BC5}">
      <dsp:nvSpPr>
        <dsp:cNvPr id="0" name=""/>
        <dsp:cNvSpPr/>
      </dsp:nvSpPr>
      <dsp:spPr>
        <a:xfrm>
          <a:off x="0" y="543917"/>
          <a:ext cx="10515600" cy="0"/>
        </a:xfrm>
        <a:prstGeom prst="line">
          <a:avLst/>
        </a:prstGeom>
        <a:gradFill rotWithShape="0">
          <a:gsLst>
            <a:gs pos="0">
              <a:schemeClr val="accent5">
                <a:hueOff val="-1736021"/>
                <a:satOff val="-118"/>
                <a:lumOff val="28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736021"/>
                <a:satOff val="-118"/>
                <a:lumOff val="28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736021"/>
                <a:satOff val="-118"/>
                <a:lumOff val="28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736021"/>
              <a:satOff val="-118"/>
              <a:lumOff val="28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8E1F51C-0EDF-4027-9E27-B8FBB8BB055E}">
      <dsp:nvSpPr>
        <dsp:cNvPr id="0" name=""/>
        <dsp:cNvSpPr/>
      </dsp:nvSpPr>
      <dsp:spPr>
        <a:xfrm>
          <a:off x="0" y="543917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2. Environmental noise -&gt; </a:t>
          </a:r>
          <a:r>
            <a:rPr lang="en-GB" sz="2500" b="1" kern="1200" dirty="0"/>
            <a:t>Paula </a:t>
          </a:r>
          <a:endParaRPr lang="en-US" sz="2500" kern="1200" dirty="0"/>
        </a:p>
      </dsp:txBody>
      <dsp:txXfrm>
        <a:off x="0" y="543917"/>
        <a:ext cx="10515600" cy="543917"/>
      </dsp:txXfrm>
    </dsp:sp>
    <dsp:sp modelId="{42A772CC-04BA-49D4-88B7-71002AD797C5}">
      <dsp:nvSpPr>
        <dsp:cNvPr id="0" name=""/>
        <dsp:cNvSpPr/>
      </dsp:nvSpPr>
      <dsp:spPr>
        <a:xfrm>
          <a:off x="0" y="1087834"/>
          <a:ext cx="10515600" cy="0"/>
        </a:xfrm>
        <a:prstGeom prst="line">
          <a:avLst/>
        </a:prstGeom>
        <a:gradFill rotWithShape="0">
          <a:gsLst>
            <a:gs pos="0">
              <a:schemeClr val="accent5">
                <a:hueOff val="-3472043"/>
                <a:satOff val="-236"/>
                <a:lumOff val="56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472043"/>
                <a:satOff val="-236"/>
                <a:lumOff val="56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472043"/>
                <a:satOff val="-236"/>
                <a:lumOff val="56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3472043"/>
              <a:satOff val="-236"/>
              <a:lumOff val="56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5A14FD6-EE41-42C7-944B-057AEF6F258F}">
      <dsp:nvSpPr>
        <dsp:cNvPr id="0" name=""/>
        <dsp:cNvSpPr/>
      </dsp:nvSpPr>
      <dsp:spPr>
        <a:xfrm>
          <a:off x="0" y="1087834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3. Language/Communication/ Body Language -&gt; </a:t>
          </a:r>
          <a:r>
            <a:rPr lang="en-GB" sz="2500" b="1" kern="1200" dirty="0"/>
            <a:t>Iulian</a:t>
          </a:r>
          <a:r>
            <a:rPr lang="en-GB" sz="2500" kern="1200" dirty="0"/>
            <a:t> </a:t>
          </a:r>
          <a:endParaRPr lang="en-US" sz="2500" kern="1200" dirty="0"/>
        </a:p>
      </dsp:txBody>
      <dsp:txXfrm>
        <a:off x="0" y="1087834"/>
        <a:ext cx="10515600" cy="543917"/>
      </dsp:txXfrm>
    </dsp:sp>
    <dsp:sp modelId="{1F069E2B-90CE-4CD6-A38D-667513E52C66}">
      <dsp:nvSpPr>
        <dsp:cNvPr id="0" name=""/>
        <dsp:cNvSpPr/>
      </dsp:nvSpPr>
      <dsp:spPr>
        <a:xfrm>
          <a:off x="0" y="1631751"/>
          <a:ext cx="10515600" cy="0"/>
        </a:xfrm>
        <a:prstGeom prst="line">
          <a:avLst/>
        </a:prstGeom>
        <a:gradFill rotWithShape="0">
          <a:gsLst>
            <a:gs pos="0">
              <a:schemeClr val="accent5">
                <a:hueOff val="-5208064"/>
                <a:satOff val="-354"/>
                <a:lumOff val="84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208064"/>
                <a:satOff val="-354"/>
                <a:lumOff val="84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208064"/>
                <a:satOff val="-354"/>
                <a:lumOff val="84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5208064"/>
              <a:satOff val="-354"/>
              <a:lumOff val="84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C266A2E-4AD9-49B8-9373-F20582819F36}">
      <dsp:nvSpPr>
        <dsp:cNvPr id="0" name=""/>
        <dsp:cNvSpPr/>
      </dsp:nvSpPr>
      <dsp:spPr>
        <a:xfrm>
          <a:off x="0" y="1631751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4. Age/Generational -&gt; </a:t>
          </a:r>
          <a:r>
            <a:rPr lang="en-GB" sz="2500" b="1" kern="1200" dirty="0"/>
            <a:t>Izabela</a:t>
          </a:r>
          <a:endParaRPr lang="en-US" sz="2500" kern="1200" dirty="0"/>
        </a:p>
      </dsp:txBody>
      <dsp:txXfrm>
        <a:off x="0" y="1631751"/>
        <a:ext cx="10515600" cy="543917"/>
      </dsp:txXfrm>
    </dsp:sp>
    <dsp:sp modelId="{98399EAA-DEA8-4435-B8B2-E53EE50498BA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gradFill rotWithShape="0">
          <a:gsLst>
            <a:gs pos="0">
              <a:schemeClr val="accent5">
                <a:hueOff val="-6944086"/>
                <a:satOff val="-472"/>
                <a:lumOff val="112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944086"/>
                <a:satOff val="-472"/>
                <a:lumOff val="112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944086"/>
                <a:satOff val="-472"/>
                <a:lumOff val="112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6944086"/>
              <a:satOff val="-472"/>
              <a:lumOff val="1121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6684B2D-43AD-4AFB-B346-5B0A1C569A6D}">
      <dsp:nvSpPr>
        <dsp:cNvPr id="0" name=""/>
        <dsp:cNvSpPr/>
      </dsp:nvSpPr>
      <dsp:spPr>
        <a:xfrm>
          <a:off x="0" y="2175669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5. Cultural (standards and practices) -&gt; </a:t>
          </a:r>
          <a:r>
            <a:rPr lang="en-GB" sz="2500" b="1" kern="1200" dirty="0"/>
            <a:t>Yuliana</a:t>
          </a:r>
          <a:endParaRPr lang="en-US" sz="2500" kern="1200" dirty="0"/>
        </a:p>
      </dsp:txBody>
      <dsp:txXfrm>
        <a:off x="0" y="2175669"/>
        <a:ext cx="10515600" cy="543917"/>
      </dsp:txXfrm>
    </dsp:sp>
    <dsp:sp modelId="{AFF04C5B-10FB-428D-96F1-35D146207E23}">
      <dsp:nvSpPr>
        <dsp:cNvPr id="0" name=""/>
        <dsp:cNvSpPr/>
      </dsp:nvSpPr>
      <dsp:spPr>
        <a:xfrm>
          <a:off x="0" y="2719586"/>
          <a:ext cx="10515600" cy="0"/>
        </a:xfrm>
        <a:prstGeom prst="line">
          <a:avLst/>
        </a:prstGeom>
        <a:gradFill rotWithShape="0">
          <a:gsLst>
            <a:gs pos="0">
              <a:schemeClr val="accent5">
                <a:hueOff val="-8680107"/>
                <a:satOff val="-590"/>
                <a:lumOff val="140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680107"/>
                <a:satOff val="-590"/>
                <a:lumOff val="140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680107"/>
                <a:satOff val="-590"/>
                <a:lumOff val="140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8680107"/>
              <a:satOff val="-590"/>
              <a:lumOff val="1401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E800E4F-CEE2-4DAC-9869-19D4A5D0C15F}">
      <dsp:nvSpPr>
        <dsp:cNvPr id="0" name=""/>
        <dsp:cNvSpPr/>
      </dsp:nvSpPr>
      <dsp:spPr>
        <a:xfrm>
          <a:off x="0" y="2719586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6. Emotional -&gt; </a:t>
          </a:r>
          <a:r>
            <a:rPr lang="en-GB" sz="2500" b="1" kern="1200"/>
            <a:t>Andreea</a:t>
          </a:r>
          <a:r>
            <a:rPr lang="en-GB" sz="2500" kern="1200"/>
            <a:t>  </a:t>
          </a:r>
          <a:endParaRPr lang="en-US" sz="2500" kern="1200"/>
        </a:p>
      </dsp:txBody>
      <dsp:txXfrm>
        <a:off x="0" y="2719586"/>
        <a:ext cx="10515600" cy="543917"/>
      </dsp:txXfrm>
    </dsp:sp>
    <dsp:sp modelId="{5C7DAB53-AD5B-43FF-833E-F3440D7D48D0}">
      <dsp:nvSpPr>
        <dsp:cNvPr id="0" name=""/>
        <dsp:cNvSpPr/>
      </dsp:nvSpPr>
      <dsp:spPr>
        <a:xfrm>
          <a:off x="0" y="3263503"/>
          <a:ext cx="10515600" cy="0"/>
        </a:xfrm>
        <a:prstGeom prst="line">
          <a:avLst/>
        </a:prstGeom>
        <a:gradFill rotWithShape="0">
          <a:gsLst>
            <a:gs pos="0">
              <a:schemeClr val="accent5">
                <a:hueOff val="-10416129"/>
                <a:satOff val="-708"/>
                <a:lumOff val="16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416129"/>
                <a:satOff val="-708"/>
                <a:lumOff val="16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416129"/>
                <a:satOff val="-708"/>
                <a:lumOff val="16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0416129"/>
              <a:satOff val="-708"/>
              <a:lumOff val="1681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3661A66-8890-4B8F-93D3-CEE23C8E55FC}">
      <dsp:nvSpPr>
        <dsp:cNvPr id="0" name=""/>
        <dsp:cNvSpPr/>
      </dsp:nvSpPr>
      <dsp:spPr>
        <a:xfrm>
          <a:off x="0" y="3263503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7. Conclusion </a:t>
          </a:r>
          <a:endParaRPr lang="en-US" sz="2500" kern="1200"/>
        </a:p>
      </dsp:txBody>
      <dsp:txXfrm>
        <a:off x="0" y="3263503"/>
        <a:ext cx="10515600" cy="543917"/>
      </dsp:txXfrm>
    </dsp:sp>
    <dsp:sp modelId="{800C5A17-6E35-4FF1-B58D-BE313BD3DA69}">
      <dsp:nvSpPr>
        <dsp:cNvPr id="0" name=""/>
        <dsp:cNvSpPr/>
      </dsp:nvSpPr>
      <dsp:spPr>
        <a:xfrm>
          <a:off x="0" y="3807420"/>
          <a:ext cx="10515600" cy="0"/>
        </a:xfrm>
        <a:prstGeom prst="line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B059CC5-BEFC-4B8A-A12F-237377E51AA2}">
      <dsp:nvSpPr>
        <dsp:cNvPr id="0" name=""/>
        <dsp:cNvSpPr/>
      </dsp:nvSpPr>
      <dsp:spPr>
        <a:xfrm>
          <a:off x="0" y="3807420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8. References </a:t>
          </a:r>
          <a:endParaRPr lang="en-US" sz="2500" kern="1200"/>
        </a:p>
      </dsp:txBody>
      <dsp:txXfrm>
        <a:off x="0" y="3807420"/>
        <a:ext cx="10515600" cy="5439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97ABA6-CE7E-4C45-A4D0-0932F875EAFE}">
      <dsp:nvSpPr>
        <dsp:cNvPr id="0" name=""/>
        <dsp:cNvSpPr/>
      </dsp:nvSpPr>
      <dsp:spPr>
        <a:xfrm>
          <a:off x="0" y="40126"/>
          <a:ext cx="10515600" cy="638820"/>
        </a:xfrm>
        <a:prstGeom prst="roundRect">
          <a:avLst/>
        </a:prstGeom>
        <a:solidFill>
          <a:schemeClr val="accent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600" kern="1200">
              <a:solidFill>
                <a:schemeClr val="bg1"/>
              </a:solidFill>
            </a:rPr>
            <a:t>Flight Foods Ltd – manufacture and sale of ready meals to Airlines</a:t>
          </a:r>
          <a:endParaRPr lang="en-US" sz="2600" kern="1200" dirty="0">
            <a:solidFill>
              <a:schemeClr val="bg1"/>
            </a:solidFill>
          </a:endParaRPr>
        </a:p>
      </dsp:txBody>
      <dsp:txXfrm>
        <a:off x="31185" y="71311"/>
        <a:ext cx="10453230" cy="576450"/>
      </dsp:txXfrm>
    </dsp:sp>
    <dsp:sp modelId="{31E50079-4614-4916-BC8C-A26643BBAE03}">
      <dsp:nvSpPr>
        <dsp:cNvPr id="0" name=""/>
        <dsp:cNvSpPr/>
      </dsp:nvSpPr>
      <dsp:spPr>
        <a:xfrm>
          <a:off x="0" y="678946"/>
          <a:ext cx="10515600" cy="6323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Wingdings" panose="05000000000000000000" pitchFamily="2" charset="2"/>
            <a:buChar char="Ø"/>
          </a:pPr>
          <a:r>
            <a:rPr lang="en-GB" sz="2000" kern="1200" dirty="0"/>
            <a:t>Declining business impacted by poor food standards -&gt; undercooked food, poor packaging and meat found in vegetarian meals </a:t>
          </a:r>
        </a:p>
      </dsp:txBody>
      <dsp:txXfrm>
        <a:off x="0" y="678946"/>
        <a:ext cx="10515600" cy="632385"/>
      </dsp:txXfrm>
    </dsp:sp>
    <dsp:sp modelId="{B9B60F5C-1EB0-433E-832E-945833C60044}">
      <dsp:nvSpPr>
        <dsp:cNvPr id="0" name=""/>
        <dsp:cNvSpPr/>
      </dsp:nvSpPr>
      <dsp:spPr>
        <a:xfrm>
          <a:off x="0" y="1311331"/>
          <a:ext cx="10515600" cy="638820"/>
        </a:xfrm>
        <a:prstGeom prst="roundRect">
          <a:avLst/>
        </a:prstGeom>
        <a:solidFill>
          <a:schemeClr val="accent3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600" kern="1200">
              <a:solidFill>
                <a:schemeClr val="bg1"/>
              </a:solidFill>
            </a:rPr>
            <a:t>Communication barriers </a:t>
          </a:r>
          <a:endParaRPr lang="en-US" sz="2600" kern="1200" dirty="0">
            <a:solidFill>
              <a:schemeClr val="bg1"/>
            </a:solidFill>
          </a:endParaRPr>
        </a:p>
      </dsp:txBody>
      <dsp:txXfrm>
        <a:off x="31185" y="1342516"/>
        <a:ext cx="10453230" cy="576450"/>
      </dsp:txXfrm>
    </dsp:sp>
    <dsp:sp modelId="{D293889E-BB59-409E-A630-D7A5F43F75F8}">
      <dsp:nvSpPr>
        <dsp:cNvPr id="0" name=""/>
        <dsp:cNvSpPr/>
      </dsp:nvSpPr>
      <dsp:spPr>
        <a:xfrm>
          <a:off x="0" y="1950151"/>
          <a:ext cx="10515600" cy="1722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Wingdings" panose="05000000000000000000" pitchFamily="2" charset="2"/>
            <a:buChar char="Ø"/>
          </a:pPr>
          <a:r>
            <a:rPr lang="en-GB" sz="2000" kern="1200" dirty="0"/>
            <a:t>Old noisy machines 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Wingdings" panose="05000000000000000000" pitchFamily="2" charset="2"/>
            <a:buChar char="Ø"/>
          </a:pPr>
          <a:r>
            <a:rPr lang="en-GB" sz="2000" kern="1200" dirty="0"/>
            <a:t>Manager Gary- Englishman from London’s East End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Wingdings" panose="05000000000000000000" pitchFamily="2" charset="2"/>
            <a:buChar char="Ø"/>
          </a:pPr>
          <a:r>
            <a:rPr lang="en-GB" sz="2000" kern="1200" dirty="0"/>
            <a:t>Staff age ranging between 16 to 60 years old 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Wingdings" panose="05000000000000000000" pitchFamily="2" charset="2"/>
            <a:buChar char="Ø"/>
          </a:pPr>
          <a:r>
            <a:rPr lang="en-GB" sz="2000" kern="1200" dirty="0"/>
            <a:t>Multiple cultural groups 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Wingdings" panose="05000000000000000000" pitchFamily="2" charset="2"/>
            <a:buChar char="Ø"/>
          </a:pPr>
          <a:r>
            <a:rPr lang="en-GB" sz="2000" kern="1200" dirty="0"/>
            <a:t>Communication with staff impacted by stress </a:t>
          </a:r>
          <a:endParaRPr lang="en-US" sz="2000" kern="1200" dirty="0"/>
        </a:p>
      </dsp:txBody>
      <dsp:txXfrm>
        <a:off x="0" y="1950151"/>
        <a:ext cx="10515600" cy="1722240"/>
      </dsp:txXfrm>
    </dsp:sp>
    <dsp:sp modelId="{F7E40C21-562F-4C1F-B25B-EAC46749741A}">
      <dsp:nvSpPr>
        <dsp:cNvPr id="0" name=""/>
        <dsp:cNvSpPr/>
      </dsp:nvSpPr>
      <dsp:spPr>
        <a:xfrm>
          <a:off x="0" y="3672391"/>
          <a:ext cx="10515600" cy="638820"/>
        </a:xfrm>
        <a:prstGeom prst="roundRect">
          <a:avLst/>
        </a:prstGeom>
        <a:solidFill>
          <a:schemeClr val="accent4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600" kern="1200">
              <a:solidFill>
                <a:schemeClr val="bg1"/>
              </a:solidFill>
            </a:rPr>
            <a:t>Suggestions to  reduce communication barriers  </a:t>
          </a:r>
          <a:endParaRPr lang="en-US" sz="2600" kern="1200" dirty="0">
            <a:solidFill>
              <a:schemeClr val="bg1"/>
            </a:solidFill>
          </a:endParaRPr>
        </a:p>
      </dsp:txBody>
      <dsp:txXfrm>
        <a:off x="31185" y="3703576"/>
        <a:ext cx="10453230" cy="5764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75F1FA-DCCB-4986-AB71-18F1D6D695D7}">
      <dsp:nvSpPr>
        <dsp:cNvPr id="0" name=""/>
        <dsp:cNvSpPr/>
      </dsp:nvSpPr>
      <dsp:spPr>
        <a:xfrm>
          <a:off x="554220" y="388354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586D04-2D35-4C0E-A008-7FBD30BA239A}">
      <dsp:nvSpPr>
        <dsp:cNvPr id="0" name=""/>
        <dsp:cNvSpPr/>
      </dsp:nvSpPr>
      <dsp:spPr>
        <a:xfrm>
          <a:off x="59220" y="1563832"/>
          <a:ext cx="1800000" cy="1257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Use multilingual visual instructions (pictures, signs).</a:t>
          </a:r>
        </a:p>
      </dsp:txBody>
      <dsp:txXfrm>
        <a:off x="59220" y="1563832"/>
        <a:ext cx="1800000" cy="1257714"/>
      </dsp:txXfrm>
    </dsp:sp>
    <dsp:sp modelId="{126730FB-CCE5-4F42-A140-156263DCA0EB}">
      <dsp:nvSpPr>
        <dsp:cNvPr id="0" name=""/>
        <dsp:cNvSpPr/>
      </dsp:nvSpPr>
      <dsp:spPr>
        <a:xfrm>
          <a:off x="2669220" y="388354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8A1EF9-2E7B-4DEB-89D1-32389A3602B9}">
      <dsp:nvSpPr>
        <dsp:cNvPr id="0" name=""/>
        <dsp:cNvSpPr/>
      </dsp:nvSpPr>
      <dsp:spPr>
        <a:xfrm>
          <a:off x="2174220" y="1563832"/>
          <a:ext cx="1800000" cy="1257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Reduce noise where possible.</a:t>
          </a:r>
        </a:p>
      </dsp:txBody>
      <dsp:txXfrm>
        <a:off x="2174220" y="1563832"/>
        <a:ext cx="1800000" cy="1257714"/>
      </dsp:txXfrm>
    </dsp:sp>
    <dsp:sp modelId="{C9F0B92C-8C0E-4CFE-9DF7-1A1C2BACB03B}">
      <dsp:nvSpPr>
        <dsp:cNvPr id="0" name=""/>
        <dsp:cNvSpPr/>
      </dsp:nvSpPr>
      <dsp:spPr>
        <a:xfrm>
          <a:off x="4784220" y="388354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AF560A-76EA-4F41-973B-AE0AE677E878}">
      <dsp:nvSpPr>
        <dsp:cNvPr id="0" name=""/>
        <dsp:cNvSpPr/>
      </dsp:nvSpPr>
      <dsp:spPr>
        <a:xfrm>
          <a:off x="4289220" y="1563832"/>
          <a:ext cx="1800000" cy="1257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Use demonstrations instead of talking.</a:t>
          </a:r>
        </a:p>
      </dsp:txBody>
      <dsp:txXfrm>
        <a:off x="4289220" y="1563832"/>
        <a:ext cx="1800000" cy="1257714"/>
      </dsp:txXfrm>
    </dsp:sp>
    <dsp:sp modelId="{D975165D-5B04-4EDD-BBF9-D10DC930798F}">
      <dsp:nvSpPr>
        <dsp:cNvPr id="0" name=""/>
        <dsp:cNvSpPr/>
      </dsp:nvSpPr>
      <dsp:spPr>
        <a:xfrm>
          <a:off x="6899220" y="388354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D89785-1D5D-48E8-A7C6-4DD50F7C73C4}">
      <dsp:nvSpPr>
        <dsp:cNvPr id="0" name=""/>
        <dsp:cNvSpPr/>
      </dsp:nvSpPr>
      <dsp:spPr>
        <a:xfrm>
          <a:off x="6404220" y="1563832"/>
          <a:ext cx="1800000" cy="1257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Communicate with staff in a quieter environment (office)</a:t>
          </a:r>
        </a:p>
      </dsp:txBody>
      <dsp:txXfrm>
        <a:off x="6404220" y="1563832"/>
        <a:ext cx="1800000" cy="1257714"/>
      </dsp:txXfrm>
    </dsp:sp>
    <dsp:sp modelId="{0E7FFD57-20FC-4F98-905F-19AA8BF7B5BE}">
      <dsp:nvSpPr>
        <dsp:cNvPr id="0" name=""/>
        <dsp:cNvSpPr/>
      </dsp:nvSpPr>
      <dsp:spPr>
        <a:xfrm>
          <a:off x="9014220" y="388354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227C2A-9D30-4F0A-8D59-829BCCF01526}">
      <dsp:nvSpPr>
        <dsp:cNvPr id="0" name=""/>
        <dsp:cNvSpPr/>
      </dsp:nvSpPr>
      <dsp:spPr>
        <a:xfrm>
          <a:off x="8519220" y="1563832"/>
          <a:ext cx="1800000" cy="1257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Request feedback to ensure successful communication</a:t>
          </a:r>
        </a:p>
      </dsp:txBody>
      <dsp:txXfrm>
        <a:off x="8519220" y="1563832"/>
        <a:ext cx="1800000" cy="125771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F8EE2D-AF00-4B61-B3A2-71D1EE0AAE4C}">
      <dsp:nvSpPr>
        <dsp:cNvPr id="0" name=""/>
        <dsp:cNvSpPr/>
      </dsp:nvSpPr>
      <dsp:spPr>
        <a:xfrm rot="10800000">
          <a:off x="2124063" y="1446"/>
          <a:ext cx="7452200" cy="98802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5690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Many workers mainly speak their own languages with limited English; Gary uses mostly English and wall signs.  </a:t>
          </a:r>
        </a:p>
      </dsp:txBody>
      <dsp:txXfrm rot="10800000">
        <a:off x="2371068" y="1446"/>
        <a:ext cx="7205195" cy="988021"/>
      </dsp:txXfrm>
    </dsp:sp>
    <dsp:sp modelId="{4778D104-39DB-481C-A5B8-B067F8DD47A4}">
      <dsp:nvSpPr>
        <dsp:cNvPr id="0" name=""/>
        <dsp:cNvSpPr/>
      </dsp:nvSpPr>
      <dsp:spPr>
        <a:xfrm>
          <a:off x="1630052" y="1446"/>
          <a:ext cx="988021" cy="988021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63000" r="-63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950A28-5902-4B01-AABC-1E7A7BC18E9D}">
      <dsp:nvSpPr>
        <dsp:cNvPr id="0" name=""/>
        <dsp:cNvSpPr/>
      </dsp:nvSpPr>
      <dsp:spPr>
        <a:xfrm rot="10800000">
          <a:off x="2124063" y="1284400"/>
          <a:ext cx="7452200" cy="98802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5690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Messages are not understood or followed leading to hygiene and safety lapses (undercooked food, wrong packaging, meat in vegetarian meals).  </a:t>
          </a:r>
        </a:p>
      </dsp:txBody>
      <dsp:txXfrm rot="10800000">
        <a:off x="2371068" y="1284400"/>
        <a:ext cx="7205195" cy="988021"/>
      </dsp:txXfrm>
    </dsp:sp>
    <dsp:sp modelId="{7531E7E6-35D0-4956-81B1-36E08AFB69C5}">
      <dsp:nvSpPr>
        <dsp:cNvPr id="0" name=""/>
        <dsp:cNvSpPr/>
      </dsp:nvSpPr>
      <dsp:spPr>
        <a:xfrm>
          <a:off x="1630052" y="1284400"/>
          <a:ext cx="988021" cy="988021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l="-39000" r="-39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AA9A7B-E966-4B8E-848E-A120671BD4FF}">
      <dsp:nvSpPr>
        <dsp:cNvPr id="0" name=""/>
        <dsp:cNvSpPr/>
      </dsp:nvSpPr>
      <dsp:spPr>
        <a:xfrm rot="10800000">
          <a:off x="2124063" y="2567353"/>
          <a:ext cx="7452200" cy="98802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5690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High ambient noise and Gary’s rushed/emotional behaviour reduce clarity; nonverbal cues may be misread across cultures and ages.  </a:t>
          </a:r>
        </a:p>
      </dsp:txBody>
      <dsp:txXfrm rot="10800000">
        <a:off x="2371068" y="2567353"/>
        <a:ext cx="7205195" cy="988021"/>
      </dsp:txXfrm>
    </dsp:sp>
    <dsp:sp modelId="{EDD30B97-AE76-452B-8DF2-E02A1DE27C46}">
      <dsp:nvSpPr>
        <dsp:cNvPr id="0" name=""/>
        <dsp:cNvSpPr/>
      </dsp:nvSpPr>
      <dsp:spPr>
        <a:xfrm>
          <a:off x="1600560" y="2555685"/>
          <a:ext cx="988021" cy="988021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05D2A1-B258-4E91-B582-CBCFE2EBE5BA}">
      <dsp:nvSpPr>
        <dsp:cNvPr id="0" name=""/>
        <dsp:cNvSpPr/>
      </dsp:nvSpPr>
      <dsp:spPr>
        <a:xfrm rot="10800000">
          <a:off x="2124063" y="3850307"/>
          <a:ext cx="7452200" cy="98802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5690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Berlo’s model,1960: Sender -&gt; Message (instructions) -&gt; Channel (noisy factory, signs) -&gt; Receiver (multilingual staff). Weaknesses in sender encoding, unsuitable channels, and receiver decoding.  </a:t>
          </a:r>
        </a:p>
      </dsp:txBody>
      <dsp:txXfrm rot="10800000">
        <a:off x="2371068" y="3850307"/>
        <a:ext cx="7205195" cy="988021"/>
      </dsp:txXfrm>
    </dsp:sp>
    <dsp:sp modelId="{E7CB0971-0650-4395-A42B-701E5739F266}">
      <dsp:nvSpPr>
        <dsp:cNvPr id="0" name=""/>
        <dsp:cNvSpPr/>
      </dsp:nvSpPr>
      <dsp:spPr>
        <a:xfrm>
          <a:off x="1630052" y="3850307"/>
          <a:ext cx="988021" cy="988021"/>
        </a:xfrm>
        <a:prstGeom prst="ellipse">
          <a:avLst/>
        </a:prstGeom>
        <a:blipFill>
          <a:blip xmlns:r="http://schemas.openxmlformats.org/officeDocument/2006/relationships" r:embed="rId4"/>
          <a:srcRect/>
          <a:stretch>
            <a:fillRect l="-8000" r="-8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4CB588-EE7D-4CCD-97E0-167088C7281D}">
      <dsp:nvSpPr>
        <dsp:cNvPr id="0" name=""/>
        <dsp:cNvSpPr/>
      </dsp:nvSpPr>
      <dsp:spPr>
        <a:xfrm>
          <a:off x="0" y="231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487899-32D5-4E63-A06A-F4ED56F5533D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 r:embed="rId1"/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68DCF7-72B5-46FD-942D-D1BAF589D187}">
      <dsp:nvSpPr>
        <dsp:cNvPr id="0" name=""/>
        <dsp:cNvSpPr/>
      </dsp:nvSpPr>
      <dsp:spPr>
        <a:xfrm>
          <a:off x="1357965" y="231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Replace text-heavy signs with multilingual pictograms and step-by-step picture cards at workstations.  </a:t>
          </a:r>
          <a:endParaRPr lang="en-US" sz="1900" kern="1200"/>
        </a:p>
      </dsp:txBody>
      <dsp:txXfrm>
        <a:off x="1357965" y="2319"/>
        <a:ext cx="4887299" cy="1175727"/>
      </dsp:txXfrm>
    </dsp:sp>
    <dsp:sp modelId="{6C955FA1-CAA5-462B-B0EE-004CE48667FB}">
      <dsp:nvSpPr>
        <dsp:cNvPr id="0" name=""/>
        <dsp:cNvSpPr/>
      </dsp:nvSpPr>
      <dsp:spPr>
        <a:xfrm>
          <a:off x="0" y="149164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EEDE38-9BB5-428A-93A4-FF41159117F6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C348E6-2EFC-4211-89EC-FE5E5962FBBB}">
      <dsp:nvSpPr>
        <dsp:cNvPr id="0" name=""/>
        <dsp:cNvSpPr/>
      </dsp:nvSpPr>
      <dsp:spPr>
        <a:xfrm>
          <a:off x="1357965" y="147197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Use demonstration-based instruction at machines (show, do, supervised practice) rather than long verbal talks.  </a:t>
          </a:r>
          <a:endParaRPr lang="en-US" sz="1900" kern="1200"/>
        </a:p>
      </dsp:txBody>
      <dsp:txXfrm>
        <a:off x="1357965" y="1471979"/>
        <a:ext cx="4887299" cy="1175727"/>
      </dsp:txXfrm>
    </dsp:sp>
    <dsp:sp modelId="{2EC5D9DD-D9A9-4A9A-9FE8-0EFA7E1BD194}">
      <dsp:nvSpPr>
        <dsp:cNvPr id="0" name=""/>
        <dsp:cNvSpPr/>
      </dsp:nvSpPr>
      <dsp:spPr>
        <a:xfrm>
          <a:off x="0" y="294163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DA3C2B-6E14-4197-B15E-BF961D58530F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149E66-557F-4284-B98F-07D9BEB63A25}">
      <dsp:nvSpPr>
        <dsp:cNvPr id="0" name=""/>
        <dsp:cNvSpPr/>
      </dsp:nvSpPr>
      <dsp:spPr>
        <a:xfrm>
          <a:off x="1357965" y="294163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Implement short pre-shift micro-briefings (3–5 minutes) with visual cue cards and one clear task each time.  </a:t>
          </a:r>
          <a:endParaRPr lang="en-US" sz="1900" kern="1200"/>
        </a:p>
      </dsp:txBody>
      <dsp:txXfrm>
        <a:off x="1357965" y="2941639"/>
        <a:ext cx="4887299" cy="1175727"/>
      </dsp:txXfrm>
    </dsp:sp>
    <dsp:sp modelId="{D157CB37-7104-4A67-852A-EBEF19162721}">
      <dsp:nvSpPr>
        <dsp:cNvPr id="0" name=""/>
        <dsp:cNvSpPr/>
      </dsp:nvSpPr>
      <dsp:spPr>
        <a:xfrm>
          <a:off x="0" y="441129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3E247A-B64D-4808-B7DC-625175AAE69A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EF61B6-0DE6-42F1-85AE-8280441788D6}">
      <dsp:nvSpPr>
        <dsp:cNvPr id="0" name=""/>
        <dsp:cNvSpPr/>
      </dsp:nvSpPr>
      <dsp:spPr>
        <a:xfrm>
          <a:off x="1357965" y="441129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Appoint bilingual buddies or floor interpreters from existing staff for shift mentoring.  </a:t>
          </a:r>
          <a:endParaRPr lang="en-US" sz="1900" kern="1200"/>
        </a:p>
      </dsp:txBody>
      <dsp:txXfrm>
        <a:off x="1357965" y="4411299"/>
        <a:ext cx="4887299" cy="117572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91DAF7-1ADE-4BC5-B17E-9F1B1C80D22B}">
      <dsp:nvSpPr>
        <dsp:cNvPr id="0" name=""/>
        <dsp:cNvSpPr/>
      </dsp:nvSpPr>
      <dsp:spPr>
        <a:xfrm>
          <a:off x="828914" y="43356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7C74F9-96C7-468E-BD80-DD583DDF1E2E}">
      <dsp:nvSpPr>
        <dsp:cNvPr id="0" name=""/>
        <dsp:cNvSpPr/>
      </dsp:nvSpPr>
      <dsp:spPr>
        <a:xfrm>
          <a:off x="333914" y="1742537"/>
          <a:ext cx="1800000" cy="20167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Staff age ranges from 16 – 60 years old </a:t>
          </a:r>
        </a:p>
      </dsp:txBody>
      <dsp:txXfrm>
        <a:off x="333914" y="1742537"/>
        <a:ext cx="1800000" cy="2016704"/>
      </dsp:txXfrm>
    </dsp:sp>
    <dsp:sp modelId="{04ACF554-3F68-49DF-A040-BFFA5B90AD98}">
      <dsp:nvSpPr>
        <dsp:cNvPr id="0" name=""/>
        <dsp:cNvSpPr/>
      </dsp:nvSpPr>
      <dsp:spPr>
        <a:xfrm>
          <a:off x="2943914" y="43356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2223CF-921E-4D7C-9013-D69E334E17A7}">
      <dsp:nvSpPr>
        <dsp:cNvPr id="0" name=""/>
        <dsp:cNvSpPr/>
      </dsp:nvSpPr>
      <dsp:spPr>
        <a:xfrm>
          <a:off x="2448914" y="1742537"/>
          <a:ext cx="1800000" cy="20167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Generational differences impact their understanding  </a:t>
          </a:r>
        </a:p>
      </dsp:txBody>
      <dsp:txXfrm>
        <a:off x="2448914" y="1742537"/>
        <a:ext cx="1800000" cy="2016704"/>
      </dsp:txXfrm>
    </dsp:sp>
    <dsp:sp modelId="{EAAE2DB6-AC2D-49AE-8272-E642774A2619}">
      <dsp:nvSpPr>
        <dsp:cNvPr id="0" name=""/>
        <dsp:cNvSpPr/>
      </dsp:nvSpPr>
      <dsp:spPr>
        <a:xfrm>
          <a:off x="5058914" y="43356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A4D3DB-994B-400A-BE47-D5152B90C550}">
      <dsp:nvSpPr>
        <dsp:cNvPr id="0" name=""/>
        <dsp:cNvSpPr/>
      </dsp:nvSpPr>
      <dsp:spPr>
        <a:xfrm>
          <a:off x="4563914" y="1742537"/>
          <a:ext cx="1800000" cy="20167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(</a:t>
          </a:r>
          <a:r>
            <a:rPr lang="en-US" sz="1800" i="1" kern="1200" dirty="0"/>
            <a:t>Social issues in the workplace : breakthroughs in research and practice</a:t>
          </a:r>
          <a:r>
            <a:rPr lang="en-US" sz="1800" kern="1200" dirty="0"/>
            <a:t>, 2017)</a:t>
          </a:r>
        </a:p>
      </dsp:txBody>
      <dsp:txXfrm>
        <a:off x="4563914" y="1742537"/>
        <a:ext cx="1800000" cy="2016704"/>
      </dsp:txXfrm>
    </dsp:sp>
    <dsp:sp modelId="{29A0AF3B-6E44-433E-997B-2900C2A5BA83}">
      <dsp:nvSpPr>
        <dsp:cNvPr id="0" name=""/>
        <dsp:cNvSpPr/>
      </dsp:nvSpPr>
      <dsp:spPr>
        <a:xfrm>
          <a:off x="7173914" y="43356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DB69D1-A574-42B1-8380-5B1C545DFE27}">
      <dsp:nvSpPr>
        <dsp:cNvPr id="0" name=""/>
        <dsp:cNvSpPr/>
      </dsp:nvSpPr>
      <dsp:spPr>
        <a:xfrm>
          <a:off x="6678914" y="1742537"/>
          <a:ext cx="1800000" cy="20167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/>
            <a:t>This analysis is supported by Schramm’s Model of Communication (1954) </a:t>
          </a:r>
        </a:p>
      </dsp:txBody>
      <dsp:txXfrm>
        <a:off x="6678914" y="1742537"/>
        <a:ext cx="1800000" cy="2016704"/>
      </dsp:txXfrm>
    </dsp:sp>
    <dsp:sp modelId="{BF0C5774-6477-46E6-A3CF-5478643FFD64}">
      <dsp:nvSpPr>
        <dsp:cNvPr id="0" name=""/>
        <dsp:cNvSpPr/>
      </dsp:nvSpPr>
      <dsp:spPr>
        <a:xfrm>
          <a:off x="9288914" y="43356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FC6729-97B9-4812-9838-C29D588D4C57}">
      <dsp:nvSpPr>
        <dsp:cNvPr id="0" name=""/>
        <dsp:cNvSpPr/>
      </dsp:nvSpPr>
      <dsp:spPr>
        <a:xfrm>
          <a:off x="8793914" y="1742537"/>
          <a:ext cx="1800000" cy="20167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Explains differences in understanding between younger and older employees due to unequal experiences levels </a:t>
          </a:r>
          <a:r>
            <a:rPr lang="en-GB" sz="1800" kern="1200" dirty="0"/>
            <a:t> </a:t>
          </a:r>
          <a:endParaRPr lang="en-US" sz="1800" kern="1200" dirty="0"/>
        </a:p>
      </dsp:txBody>
      <dsp:txXfrm>
        <a:off x="8793914" y="1742537"/>
        <a:ext cx="1800000" cy="201670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CB7165-A1E3-413A-A500-7635DEBFB6D5}">
      <dsp:nvSpPr>
        <dsp:cNvPr id="0" name=""/>
        <dsp:cNvSpPr/>
      </dsp:nvSpPr>
      <dsp:spPr>
        <a:xfrm rot="5400000">
          <a:off x="-394268" y="394877"/>
          <a:ext cx="2628458" cy="18399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2900" kern="1200" dirty="0"/>
            <a:t>Key Issues:</a:t>
          </a:r>
          <a:endParaRPr lang="en-GB" sz="2900" kern="1200" dirty="0"/>
        </a:p>
      </dsp:txBody>
      <dsp:txXfrm rot="-5400000">
        <a:off x="1" y="920568"/>
        <a:ext cx="1839920" cy="788538"/>
      </dsp:txXfrm>
    </dsp:sp>
    <dsp:sp modelId="{7BB330B0-10D3-4D99-96DA-3952FAE339E8}">
      <dsp:nvSpPr>
        <dsp:cNvPr id="0" name=""/>
        <dsp:cNvSpPr/>
      </dsp:nvSpPr>
      <dsp:spPr>
        <a:xfrm rot="5400000">
          <a:off x="5323511" y="-3482982"/>
          <a:ext cx="1708497" cy="86756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4605" rIns="14605" bIns="1460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uk-UA" sz="2300" kern="1200"/>
            <a:t>Different ideas about hygiene and work rules</a:t>
          </a:r>
          <a:endParaRPr lang="en-GB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uk-UA" sz="2300" kern="1200"/>
            <a:t>Some workers don’t understand English well</a:t>
          </a:r>
          <a:endParaRPr lang="en-GB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uk-UA" sz="2300" kern="1200"/>
            <a:t>Instructions are misunderstood or ignored</a:t>
          </a:r>
          <a:endParaRPr lang="en-GB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uk-UA" sz="2300" kern="1200"/>
            <a:t>Workers use their own language instead of following clear steps</a:t>
          </a:r>
          <a:endParaRPr lang="en-GB" sz="2300" kern="1200"/>
        </a:p>
      </dsp:txBody>
      <dsp:txXfrm rot="-5400000">
        <a:off x="1839920" y="84011"/>
        <a:ext cx="8592277" cy="1541693"/>
      </dsp:txXfrm>
    </dsp:sp>
    <dsp:sp modelId="{0012DE62-B750-4DA6-81CC-06C02FE59EEE}">
      <dsp:nvSpPr>
        <dsp:cNvPr id="0" name=""/>
        <dsp:cNvSpPr/>
      </dsp:nvSpPr>
      <dsp:spPr>
        <a:xfrm rot="5400000">
          <a:off x="-394268" y="2740324"/>
          <a:ext cx="2628458" cy="18399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2900" kern="1200"/>
            <a:t>Theory:</a:t>
          </a:r>
          <a:endParaRPr lang="en-GB" sz="2900" kern="1200"/>
        </a:p>
      </dsp:txBody>
      <dsp:txXfrm rot="-5400000">
        <a:off x="1" y="3266015"/>
        <a:ext cx="1839920" cy="788538"/>
      </dsp:txXfrm>
    </dsp:sp>
    <dsp:sp modelId="{A1379049-3D99-4B51-8ED9-7C38CA045292}">
      <dsp:nvSpPr>
        <dsp:cNvPr id="0" name=""/>
        <dsp:cNvSpPr/>
      </dsp:nvSpPr>
      <dsp:spPr>
        <a:xfrm rot="5400000">
          <a:off x="5294014" y="-1137535"/>
          <a:ext cx="1708497" cy="86756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4605" rIns="14605" bIns="1460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uk-UA" sz="2300" kern="1200" dirty="0"/>
            <a:t>Schramm’s Model of Communication</a:t>
          </a:r>
          <a:r>
            <a:rPr lang="en-GB" sz="2300" kern="1200" dirty="0"/>
            <a:t>, 1954</a:t>
          </a:r>
          <a:r>
            <a:rPr lang="uk-UA" sz="2300" kern="1200" dirty="0"/>
            <a:t> - People understand messages differently because of different experiences</a:t>
          </a:r>
          <a:endParaRPr lang="en-GB" sz="2300" kern="1200" dirty="0"/>
        </a:p>
      </dsp:txBody>
      <dsp:txXfrm rot="-5400000">
        <a:off x="1810423" y="2429458"/>
        <a:ext cx="8592277" cy="154169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86F86B-A67C-4C3D-8BB1-4F2CB8EAC6C3}">
      <dsp:nvSpPr>
        <dsp:cNvPr id="0" name=""/>
        <dsp:cNvSpPr/>
      </dsp:nvSpPr>
      <dsp:spPr>
        <a:xfrm rot="10800000">
          <a:off x="1275075" y="102"/>
          <a:ext cx="4195657" cy="873099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5012" tIns="72390" rIns="135128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1900" kern="1200" dirty="0"/>
            <a:t>Standardised visual procedures (symbols, colour coding)</a:t>
          </a:r>
          <a:endParaRPr lang="en-GB" sz="1900" kern="1200" dirty="0"/>
        </a:p>
      </dsp:txBody>
      <dsp:txXfrm rot="10800000">
        <a:off x="1493350" y="102"/>
        <a:ext cx="3977382" cy="873099"/>
      </dsp:txXfrm>
    </dsp:sp>
    <dsp:sp modelId="{E3C40CE0-251E-47E4-9022-C5160E818F34}">
      <dsp:nvSpPr>
        <dsp:cNvPr id="0" name=""/>
        <dsp:cNvSpPr/>
      </dsp:nvSpPr>
      <dsp:spPr>
        <a:xfrm>
          <a:off x="838526" y="102"/>
          <a:ext cx="873099" cy="873099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39000" r="-39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A34346-71D2-4B2B-99F6-5B5CD0CC2B21}">
      <dsp:nvSpPr>
        <dsp:cNvPr id="0" name=""/>
        <dsp:cNvSpPr/>
      </dsp:nvSpPr>
      <dsp:spPr>
        <a:xfrm rot="10800000">
          <a:off x="1275075" y="1133828"/>
          <a:ext cx="4195657" cy="873099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5012" tIns="72390" rIns="135128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Advise staff members to attend English course</a:t>
          </a:r>
        </a:p>
      </dsp:txBody>
      <dsp:txXfrm rot="10800000">
        <a:off x="1493350" y="1133828"/>
        <a:ext cx="3977382" cy="873099"/>
      </dsp:txXfrm>
    </dsp:sp>
    <dsp:sp modelId="{75542F58-6CE0-4568-992D-63090627C438}">
      <dsp:nvSpPr>
        <dsp:cNvPr id="0" name=""/>
        <dsp:cNvSpPr/>
      </dsp:nvSpPr>
      <dsp:spPr>
        <a:xfrm>
          <a:off x="838526" y="1133828"/>
          <a:ext cx="873099" cy="873099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B5DE49-BDF4-4164-BBA7-6B4CE253FBDC}">
      <dsp:nvSpPr>
        <dsp:cNvPr id="0" name=""/>
        <dsp:cNvSpPr/>
      </dsp:nvSpPr>
      <dsp:spPr>
        <a:xfrm rot="10800000">
          <a:off x="1275075" y="2267554"/>
          <a:ext cx="4195657" cy="873099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5012" tIns="72390" rIns="135128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1900" kern="1200"/>
            <a:t>Formal induction to align hygiene standards</a:t>
          </a:r>
          <a:endParaRPr lang="en-GB" sz="1900" kern="1200"/>
        </a:p>
      </dsp:txBody>
      <dsp:txXfrm rot="10800000">
        <a:off x="1493350" y="2267554"/>
        <a:ext cx="3977382" cy="873099"/>
      </dsp:txXfrm>
    </dsp:sp>
    <dsp:sp modelId="{59711100-A043-47F0-9A2A-C7CC2BA8302C}">
      <dsp:nvSpPr>
        <dsp:cNvPr id="0" name=""/>
        <dsp:cNvSpPr/>
      </dsp:nvSpPr>
      <dsp:spPr>
        <a:xfrm>
          <a:off x="838526" y="2267554"/>
          <a:ext cx="873099" cy="873099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 t="-7000" b="-7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8DA2C8-5B6B-4739-8954-FFE7C6B63641}">
      <dsp:nvSpPr>
        <dsp:cNvPr id="0" name=""/>
        <dsp:cNvSpPr/>
      </dsp:nvSpPr>
      <dsp:spPr>
        <a:xfrm rot="10800000">
          <a:off x="1275075" y="3401280"/>
          <a:ext cx="4195657" cy="873099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5012" tIns="72390" rIns="135128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1900" kern="1200" dirty="0"/>
            <a:t>Strong supervision and clear accountability</a:t>
          </a:r>
          <a:endParaRPr lang="en-GB" sz="1900" kern="1200" dirty="0"/>
        </a:p>
      </dsp:txBody>
      <dsp:txXfrm rot="10800000">
        <a:off x="1493350" y="3401280"/>
        <a:ext cx="3977382" cy="873099"/>
      </dsp:txXfrm>
    </dsp:sp>
    <dsp:sp modelId="{E1413740-1B7E-40AF-B30C-661C2F59EB45}">
      <dsp:nvSpPr>
        <dsp:cNvPr id="0" name=""/>
        <dsp:cNvSpPr/>
      </dsp:nvSpPr>
      <dsp:spPr>
        <a:xfrm>
          <a:off x="838526" y="3401280"/>
          <a:ext cx="873099" cy="873099"/>
        </a:xfrm>
        <a:prstGeom prst="ellipse">
          <a:avLst/>
        </a:prstGeom>
        <a:blipFill>
          <a:blip xmlns:r="http://schemas.openxmlformats.org/officeDocument/2006/relationships" r:embed="rId4"/>
          <a:srcRect/>
          <a:stretch>
            <a:fillRect l="-41000" r="-41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EFB7C2-35B8-4A66-90E8-173156111D1D}">
      <dsp:nvSpPr>
        <dsp:cNvPr id="0" name=""/>
        <dsp:cNvSpPr/>
      </dsp:nvSpPr>
      <dsp:spPr>
        <a:xfrm>
          <a:off x="0" y="231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5904A5-F335-4583-A7D0-CB1F255FBE52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 r:embed="rId1"/>
          <a:srcRect/>
          <a:stretch>
            <a:fillRect l="-19000" r="-19000"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A920EC-8A63-4F37-A0BE-C3657B9EEF35}">
      <dsp:nvSpPr>
        <dsp:cNvPr id="0" name=""/>
        <dsp:cNvSpPr/>
      </dsp:nvSpPr>
      <dsp:spPr>
        <a:xfrm>
          <a:off x="1357965" y="231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Frustration caused by the misunderstanding between Gary and staff members affects work relationships</a:t>
          </a:r>
          <a:endParaRPr lang="en-GB" sz="1900" kern="1200" dirty="0"/>
        </a:p>
      </dsp:txBody>
      <dsp:txXfrm>
        <a:off x="1357965" y="2319"/>
        <a:ext cx="4887299" cy="1175727"/>
      </dsp:txXfrm>
    </dsp:sp>
    <dsp:sp modelId="{D5B1D0FE-7BF9-4561-92FD-A6AF3692DFEB}">
      <dsp:nvSpPr>
        <dsp:cNvPr id="0" name=""/>
        <dsp:cNvSpPr/>
      </dsp:nvSpPr>
      <dsp:spPr>
        <a:xfrm>
          <a:off x="0" y="147197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8FBDEA-4BA0-4454-9353-2DE63BFB4D78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17B2F2-8D92-4A1A-A4B8-A865E5B440E4}">
      <dsp:nvSpPr>
        <dsp:cNvPr id="0" name=""/>
        <dsp:cNvSpPr/>
      </dsp:nvSpPr>
      <dsp:spPr>
        <a:xfrm>
          <a:off x="1357965" y="147197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Tiredness affects judgement and increases irritations</a:t>
          </a:r>
          <a:endParaRPr lang="en-GB" sz="1900" kern="1200" dirty="0"/>
        </a:p>
      </dsp:txBody>
      <dsp:txXfrm>
        <a:off x="1357965" y="1471979"/>
        <a:ext cx="4887299" cy="1175727"/>
      </dsp:txXfrm>
    </dsp:sp>
    <dsp:sp modelId="{1F34E7BD-C0E7-4934-B996-674447799F92}">
      <dsp:nvSpPr>
        <dsp:cNvPr id="0" name=""/>
        <dsp:cNvSpPr/>
      </dsp:nvSpPr>
      <dsp:spPr>
        <a:xfrm>
          <a:off x="0" y="294163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B511E9-2C5B-41A3-84F1-FE891C3CAF73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EB62CB-E6A1-4907-98D7-00E9B5FC170D}">
      <dsp:nvSpPr>
        <dsp:cNvPr id="0" name=""/>
        <dsp:cNvSpPr/>
      </dsp:nvSpPr>
      <dsp:spPr>
        <a:xfrm>
          <a:off x="1357965" y="294163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Increased level of stress at work leads to angry outbursts</a:t>
          </a:r>
          <a:endParaRPr lang="en-GB" sz="1900" kern="1200" dirty="0"/>
        </a:p>
      </dsp:txBody>
      <dsp:txXfrm>
        <a:off x="1357965" y="2941639"/>
        <a:ext cx="4887299" cy="1175727"/>
      </dsp:txXfrm>
    </dsp:sp>
    <dsp:sp modelId="{5A6C3A4E-07D2-4B6A-9FAB-5FFEC4B71D54}">
      <dsp:nvSpPr>
        <dsp:cNvPr id="0" name=""/>
        <dsp:cNvSpPr/>
      </dsp:nvSpPr>
      <dsp:spPr>
        <a:xfrm>
          <a:off x="0" y="441129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F9D084-659E-4114-9AA0-0FB378376740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 r:embed="rId4"/>
          <a:srcRect/>
          <a:stretch>
            <a:fillRect l="-25000" r="-25000"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84F3BF-0393-405E-9870-361F38BC40C3}">
      <dsp:nvSpPr>
        <dsp:cNvPr id="0" name=""/>
        <dsp:cNvSpPr/>
      </dsp:nvSpPr>
      <dsp:spPr>
        <a:xfrm>
          <a:off x="1357965" y="441129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1357965" y="4411299"/>
        <a:ext cx="4887299" cy="117572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67DC67-21F0-4164-92CB-B19D76EDA579}">
      <dsp:nvSpPr>
        <dsp:cNvPr id="0" name=""/>
        <dsp:cNvSpPr/>
      </dsp:nvSpPr>
      <dsp:spPr>
        <a:xfrm>
          <a:off x="19211" y="33769"/>
          <a:ext cx="883705" cy="8837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163B93-05BA-4AD7-86A6-504E1683AECA}">
      <dsp:nvSpPr>
        <dsp:cNvPr id="0" name=""/>
        <dsp:cNvSpPr/>
      </dsp:nvSpPr>
      <dsp:spPr>
        <a:xfrm>
          <a:off x="204789" y="219347"/>
          <a:ext cx="512548" cy="5125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B4AEA6-1B25-4586-A59A-0610C414E652}">
      <dsp:nvSpPr>
        <dsp:cNvPr id="0" name=""/>
        <dsp:cNvSpPr/>
      </dsp:nvSpPr>
      <dsp:spPr>
        <a:xfrm>
          <a:off x="1092281" y="33769"/>
          <a:ext cx="2083019" cy="883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Do not let your emotions interfere </a:t>
          </a:r>
          <a:endParaRPr lang="en-GB" sz="2000" kern="1200" dirty="0"/>
        </a:p>
      </dsp:txBody>
      <dsp:txXfrm>
        <a:off x="1092281" y="33769"/>
        <a:ext cx="2083019" cy="883705"/>
      </dsp:txXfrm>
    </dsp:sp>
    <dsp:sp modelId="{E0EAEA45-A2D9-4C6B-B727-E075BADF79DE}">
      <dsp:nvSpPr>
        <dsp:cNvPr id="0" name=""/>
        <dsp:cNvSpPr/>
      </dsp:nvSpPr>
      <dsp:spPr>
        <a:xfrm>
          <a:off x="3538251" y="33769"/>
          <a:ext cx="883705" cy="8837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36D855-2F8A-40D9-824A-A6192D034A5D}">
      <dsp:nvSpPr>
        <dsp:cNvPr id="0" name=""/>
        <dsp:cNvSpPr/>
      </dsp:nvSpPr>
      <dsp:spPr>
        <a:xfrm>
          <a:off x="3723829" y="219347"/>
          <a:ext cx="512548" cy="5125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76B26D-1C59-445A-A5AB-97F202E99F9C}">
      <dsp:nvSpPr>
        <dsp:cNvPr id="0" name=""/>
        <dsp:cNvSpPr/>
      </dsp:nvSpPr>
      <dsp:spPr>
        <a:xfrm>
          <a:off x="4611321" y="33769"/>
          <a:ext cx="2083019" cy="883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Show empathy  </a:t>
          </a:r>
        </a:p>
      </dsp:txBody>
      <dsp:txXfrm>
        <a:off x="4611321" y="33769"/>
        <a:ext cx="2083019" cy="883705"/>
      </dsp:txXfrm>
    </dsp:sp>
    <dsp:sp modelId="{F70E6E87-B1EB-4089-9CC4-7989D13B00D0}">
      <dsp:nvSpPr>
        <dsp:cNvPr id="0" name=""/>
        <dsp:cNvSpPr/>
      </dsp:nvSpPr>
      <dsp:spPr>
        <a:xfrm>
          <a:off x="19211" y="1617733"/>
          <a:ext cx="883705" cy="8837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DD0C1E-2B13-4DD7-8A67-11130C8C0853}">
      <dsp:nvSpPr>
        <dsp:cNvPr id="0" name=""/>
        <dsp:cNvSpPr/>
      </dsp:nvSpPr>
      <dsp:spPr>
        <a:xfrm>
          <a:off x="204789" y="1803311"/>
          <a:ext cx="512548" cy="5125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FA37E3-9557-4F7D-9122-533207F6B3C3}">
      <dsp:nvSpPr>
        <dsp:cNvPr id="0" name=""/>
        <dsp:cNvSpPr/>
      </dsp:nvSpPr>
      <dsp:spPr>
        <a:xfrm>
          <a:off x="1092281" y="1617733"/>
          <a:ext cx="2083019" cy="883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Choose the appropriate timing </a:t>
          </a:r>
          <a:endParaRPr lang="en-GB" sz="2000" kern="1200" dirty="0"/>
        </a:p>
      </dsp:txBody>
      <dsp:txXfrm>
        <a:off x="1092281" y="1617733"/>
        <a:ext cx="2083019" cy="883705"/>
      </dsp:txXfrm>
    </dsp:sp>
    <dsp:sp modelId="{FCC4DC14-B17A-40D0-90DC-DF681C076338}">
      <dsp:nvSpPr>
        <dsp:cNvPr id="0" name=""/>
        <dsp:cNvSpPr/>
      </dsp:nvSpPr>
      <dsp:spPr>
        <a:xfrm>
          <a:off x="3538251" y="1617733"/>
          <a:ext cx="883705" cy="8837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E611BD-5CE8-4C0D-9CE3-3E762416357F}">
      <dsp:nvSpPr>
        <dsp:cNvPr id="0" name=""/>
        <dsp:cNvSpPr/>
      </dsp:nvSpPr>
      <dsp:spPr>
        <a:xfrm>
          <a:off x="3723829" y="1803311"/>
          <a:ext cx="512548" cy="5125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599184-B0C7-41C7-B675-C2D67E1DBD0D}">
      <dsp:nvSpPr>
        <dsp:cNvPr id="0" name=""/>
        <dsp:cNvSpPr/>
      </dsp:nvSpPr>
      <dsp:spPr>
        <a:xfrm>
          <a:off x="4611321" y="1617733"/>
          <a:ext cx="2083019" cy="883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Always maintain a professional conduct </a:t>
          </a:r>
          <a:endParaRPr lang="en-GB" sz="2000" kern="1200" dirty="0"/>
        </a:p>
      </dsp:txBody>
      <dsp:txXfrm>
        <a:off x="4611321" y="1617733"/>
        <a:ext cx="2083019" cy="883705"/>
      </dsp:txXfrm>
    </dsp:sp>
    <dsp:sp modelId="{55EAF116-A8D4-46C1-BBC6-F1C7064C6B83}">
      <dsp:nvSpPr>
        <dsp:cNvPr id="0" name=""/>
        <dsp:cNvSpPr/>
      </dsp:nvSpPr>
      <dsp:spPr>
        <a:xfrm>
          <a:off x="19211" y="3201697"/>
          <a:ext cx="883705" cy="8837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5D9724-8ED4-43A9-A824-DBB7DF71AA8C}">
      <dsp:nvSpPr>
        <dsp:cNvPr id="0" name=""/>
        <dsp:cNvSpPr/>
      </dsp:nvSpPr>
      <dsp:spPr>
        <a:xfrm>
          <a:off x="204789" y="3387275"/>
          <a:ext cx="512548" cy="5125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6FB876-6430-40FB-8400-F68370F7E039}">
      <dsp:nvSpPr>
        <dsp:cNvPr id="0" name=""/>
        <dsp:cNvSpPr/>
      </dsp:nvSpPr>
      <dsp:spPr>
        <a:xfrm>
          <a:off x="1092281" y="3201697"/>
          <a:ext cx="2083019" cy="883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</dsp:txBody>
      <dsp:txXfrm>
        <a:off x="1092281" y="3201697"/>
        <a:ext cx="2083019" cy="8837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83CE78-033D-4DFB-8DE1-D784EB700E63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947F2E-FF1C-4CCA-852B-17C6974F9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7805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947F2E-FF1C-4CCA-852B-17C6974F9A7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2128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29E58-6D7F-E086-3C1F-3BAC6A35B7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587E9F-F805-B77A-1936-791A60B774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5CE5BE-EA68-664F-F399-CCB8610E4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1C9AE-2204-47F1-8CBB-95C081F57276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2AB224-3BC5-E81B-47A3-0121FC2D7B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2D68A-4CAA-75D5-8592-9BE83F7A15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AD251-77D6-4DF6-9B92-1AD90545C4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877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856FD-C872-8151-D78A-94EF980814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A9FF09-7715-66B0-E101-537ED16FBC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CB9EF8-F943-9D21-A88C-F11D2C5E2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1C9AE-2204-47F1-8CBB-95C081F57276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55DCD-244B-C566-689F-FC473780F0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8C342D-02CF-5330-549E-FAAC06DFE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AD251-77D6-4DF6-9B92-1AD90545C4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7382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9EACC-6CB8-1EF5-A034-CEA300D0C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DA2273-6BA5-E42A-BAAB-F388580C5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35655D-F3D1-E677-6203-EA2B89FFD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1C9AE-2204-47F1-8CBB-95C081F57276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9C9A8F-5775-C3FE-D702-E87C07EAD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53633-5644-DDE5-A064-DFD865993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AD251-77D6-4DF6-9B92-1AD90545C4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1139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86CDB-573F-DA0A-9E57-D61423738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641E2-20C2-C033-E4C7-BFCAD58C99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F96941-1A40-7EDE-2734-22122BE8A9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3902A7-038C-1673-7F8A-CD7E29CB0D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1C9AE-2204-47F1-8CBB-95C081F57276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ADB85D-0362-F60E-A329-59ED405D28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49F9C-BDA4-3B2C-0A55-DA2CE7E857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AD251-77D6-4DF6-9B92-1AD90545C4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705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525F5-500A-FC1B-9DAA-9F65C3A8AA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F93101-6E8F-17A8-D2EA-3E64407C85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330151-5D90-8395-3FC5-38FB14AC76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666D1F-C2EE-AF8A-EDF5-6DDD2B6005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7BBC24-1BEF-7681-7A9C-3C61084F91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FC1FCD-40B6-37A4-A316-028A1E4DF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1C9AE-2204-47F1-8CBB-95C081F57276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CF2AAC-3C56-1A5A-6AF7-1E3C6F13C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7A92B9-CB5E-ED66-B0CB-C7BCBDEFF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AD251-77D6-4DF6-9B92-1AD90545C4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286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717AA-4656-1B91-84F5-2B504CFBD5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7BE10F-3582-3EB6-067A-F4635BC68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1C9AE-2204-47F1-8CBB-95C081F57276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E8CF2E-8A00-5CC5-BA28-200201333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A8ADFC-606F-0D00-FD7F-FDAD685A8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AD251-77D6-4DF6-9B92-1AD90545C4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1531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EA6220-42D4-D6F4-1991-F2D5A57EBB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1C9AE-2204-47F1-8CBB-95C081F57276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139680-3252-440B-6C6D-B61098CA39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897B1B-9079-6F72-EB88-12C9363AD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AD251-77D6-4DF6-9B92-1AD90545C4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252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56BCD-7E8B-0B10-EA4C-DD68F3092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5F149-E661-B86B-8D4E-678D3B22A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387091-ABF9-44F0-37BB-88063458A9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34FEE6-D23C-624B-B621-D868A5B385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1C9AE-2204-47F1-8CBB-95C081F57276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3EA294-BDFE-740B-2942-070119FD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6CA253-6BBC-B803-5538-19A9E6F4D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AD251-77D6-4DF6-9B92-1AD90545C4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5306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E75A1-E92E-AE54-8D21-D6269F1FC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38DBDB-1193-F869-1E6D-C26D6D16C6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B50B48-5719-5642-FE8A-D115C6E417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7B195E-00D7-F690-5C7C-D2741ACFBF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1C9AE-2204-47F1-8CBB-95C081F57276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FE2FA2-32F0-AEBD-25BE-748371DDD6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6C335F-E4EE-3508-C880-0FEDBFAD0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AD251-77D6-4DF6-9B92-1AD90545C4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6621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D2812-C04B-008B-8121-9B0F651A40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495331-4E9F-6398-B84A-33BD99B633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165F27-EE6A-E83F-5A1F-E532205F58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1C9AE-2204-47F1-8CBB-95C081F57276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6E7BA7-7578-9183-96A2-156AFBB00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945374-FAFF-7FF8-E22F-CC2905D785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AD251-77D6-4DF6-9B92-1AD90545C4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467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7BD7634-469B-7D15-E2F9-C3D38EC444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05D8ED-4DCD-5C15-28C0-195F4B58B3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E7FD17-1FD5-CF7D-14F6-2A1F83065E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1C9AE-2204-47F1-8CBB-95C081F57276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6AC1C2-5620-AF2F-D7A5-0AAEAD931C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B2CE97-8E7E-3E24-7070-2D4D46587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AD251-77D6-4DF6-9B92-1AD90545C4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247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8FFEC0-18E6-9186-9070-134F25064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8E7381-811C-B567-8B35-7DBA3EC2F6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E14B06-2FDC-0356-108A-B1CF7E0E1D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61C9AE-2204-47F1-8CBB-95C081F57276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A8AB78-5C2E-B2C4-341F-5BDA58CFAB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901E13-6F5E-91EC-FC82-9B85C3C34B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77AD251-77D6-4DF6-9B92-1AD90545C4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668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hyperlink" Target="https://geofoodie.org/2018/09/05/food-is-not-waste-until-it-is-wasted/" TargetMode="External"/><Relationship Id="rId7" Type="http://schemas.openxmlformats.org/officeDocument/2006/relationships/diagramColors" Target="../diagrams/colors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hyperlink" Target="https://creativecommons.org/licenses/by-nc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211205/active-noise-reduction-color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image" Target="../media/image24.png"/><Relationship Id="rId7" Type="http://schemas.openxmlformats.org/officeDocument/2006/relationships/diagramQuickStyle" Target="../diagrams/quickStyle8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4" Type="http://schemas.openxmlformats.org/officeDocument/2006/relationships/hyperlink" Target="https://pixabay.com/en/diversity-cultures-worldwide-33606/" TargetMode="External"/><Relationship Id="rId9" Type="http://schemas.microsoft.com/office/2007/relationships/diagramDrawing" Target="../diagrams/drawing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hyperlink" Target="https://www.publicdomainpictures.net/en/view-image.php?image=897&amp;picture=emotional" TargetMode="External"/><Relationship Id="rId7" Type="http://schemas.openxmlformats.org/officeDocument/2006/relationships/diagramColors" Target="../diagrams/colors10.xml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01F59E4F-4774-B164-F1A4-14478D0FE6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313" r="1" b="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7DC87E-15E6-9129-A9B2-FBCCA7E416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700" dirty="0">
                <a:latin typeface="Arial" panose="020B0604020202020204" pitchFamily="34" charset="0"/>
                <a:cs typeface="Arial" panose="020B0604020202020204" pitchFamily="34" charset="0"/>
              </a:rPr>
              <a:t>LCLM4003 Effective Teamwork and Communication</a:t>
            </a:r>
            <a:br>
              <a:rPr lang="en-US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DC5F3D-A5A6-B07E-C338-66084C1503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2434200"/>
            <a:ext cx="4160520" cy="3946279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228600" marR="0" lvl="0" indent="-228600" algn="l" fontAlgn="auto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ASSIGNMENT 2: Group Presentation</a:t>
            </a:r>
          </a:p>
          <a:p>
            <a:pPr marL="228600" marR="0" lvl="0" indent="-228600" algn="l" fontAlgn="auto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Student </a:t>
            </a:r>
            <a:r>
              <a:rPr kumimoji="0" lang="en-US" sz="1900" b="0" i="1" u="sng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ANDREEA RUSU</a:t>
            </a:r>
            <a:r>
              <a:rPr kumimoji="0" lang="en-US" sz="1900" b="0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        </a:t>
            </a: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ID No. </a:t>
            </a:r>
            <a:r>
              <a:rPr kumimoji="0" lang="en-US" sz="1900" b="0" i="1" u="sng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2518426</a:t>
            </a:r>
          </a:p>
          <a:p>
            <a:pPr marL="228600" marR="0" lvl="0" indent="-228600" algn="l" fontAlgn="auto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Student </a:t>
            </a:r>
            <a:r>
              <a:rPr kumimoji="0" lang="en-US" sz="1900" b="0" i="1" u="sng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PAULA PLOSCARU</a:t>
            </a:r>
            <a:r>
              <a:rPr kumimoji="0" lang="en-US" sz="1900" b="0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    </a:t>
            </a: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ID No. </a:t>
            </a:r>
            <a:r>
              <a:rPr kumimoji="0" lang="en-US" sz="1900" b="0" i="1" u="sng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2517625</a:t>
            </a:r>
          </a:p>
          <a:p>
            <a:pPr marL="228600" marR="0" lvl="0" indent="-228600" algn="l" fontAlgn="auto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Student </a:t>
            </a:r>
            <a:r>
              <a:rPr kumimoji="0" lang="en-US" sz="1900" b="0" i="1" u="sng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IULIAN DINU </a:t>
            </a:r>
            <a:r>
              <a:rPr kumimoji="0" lang="en-US" sz="1900" b="0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               </a:t>
            </a: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ID No. </a:t>
            </a:r>
            <a:r>
              <a:rPr kumimoji="0" lang="en-US" sz="1900" b="0" i="1" u="sng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2518291</a:t>
            </a:r>
          </a:p>
          <a:p>
            <a:pPr marL="228600" marR="0" lvl="0" indent="-228600" algn="l" fontAlgn="auto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Student </a:t>
            </a:r>
            <a:r>
              <a:rPr lang="en-US" sz="1900" i="1" u="sng" dirty="0"/>
              <a:t>I</a:t>
            </a:r>
            <a:r>
              <a:rPr kumimoji="0" lang="en-US" sz="1900" b="0" i="1" u="sng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ZABELA SULTANA</a:t>
            </a:r>
            <a:r>
              <a:rPr kumimoji="0" lang="en-US" sz="1900" b="0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     </a:t>
            </a: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ID No. </a:t>
            </a:r>
            <a:r>
              <a:rPr kumimoji="0" lang="en-US" sz="1900" b="0" i="1" u="sng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2335994</a:t>
            </a:r>
          </a:p>
          <a:p>
            <a:pPr marL="228600" marR="0" lvl="0" indent="-228600" algn="l" fontAlgn="auto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Student </a:t>
            </a:r>
            <a:r>
              <a:rPr kumimoji="0" lang="en-US" sz="1900" b="0" i="1" u="sng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YULIANA SLIZHUK</a:t>
            </a:r>
            <a:r>
              <a:rPr kumimoji="0" lang="en-US" sz="1900" b="0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     </a:t>
            </a: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ID No. </a:t>
            </a:r>
            <a:r>
              <a:rPr kumimoji="0" lang="en-US" sz="1900" b="0" i="1" u="sng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2441143</a:t>
            </a:r>
          </a:p>
          <a:p>
            <a:pPr marR="0" lvl="0" indent="-228600" algn="l" fontAlgn="auto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9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marR="0" lvl="0" indent="-228600" algn="l" fontAlgn="auto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9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Tutor’s Name: Lloyd Beharry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471677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23B7B360-F17C-344F-9B32-F0D2A78DD12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35672" r="7120" b="3232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7AD827-DFFC-1DE0-27E2-0C6DDAC02E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Overview </a:t>
            </a:r>
            <a:endParaRPr lang="en-GB" dirty="0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7A7F0428-280B-3127-0A06-07FF9E0793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436879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01318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D435E03A-B113-0EB4-0C7F-89510794357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955" b="577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DB43946-CDD9-EA3F-09F3-45A18EF3D4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>
                <a:latin typeface="+mj-lt"/>
                <a:ea typeface="+mj-ea"/>
                <a:cs typeface="+mj-cs"/>
              </a:rPr>
              <a:t>Introduction </a:t>
            </a:r>
            <a:endParaRPr lang="en-US" kern="1200" dirty="0"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B7423A-4DAE-4C06-A024-FAB19F80F1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536296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B62448C8-E250-D693-2823-0DD01949AF12}"/>
              </a:ext>
            </a:extLst>
          </p:cNvPr>
          <p:cNvSpPr txBox="1"/>
          <p:nvPr/>
        </p:nvSpPr>
        <p:spPr>
          <a:xfrm>
            <a:off x="9458632" y="6636775"/>
            <a:ext cx="2733368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geofoodie.org/2018/09/05/food-is-not-waste-until-it-is-wasted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9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0659C1-8B06-E486-DBD2-60965DA6B3EF}"/>
              </a:ext>
            </a:extLst>
          </p:cNvPr>
          <p:cNvSpPr txBox="1"/>
          <p:nvPr/>
        </p:nvSpPr>
        <p:spPr>
          <a:xfrm>
            <a:off x="9910916" y="6332815"/>
            <a:ext cx="23499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Geofoodie</a:t>
            </a:r>
            <a:r>
              <a:rPr lang="en-GB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5006016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E163EF-201C-59B6-258C-4F725E16B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87698" cy="884981"/>
          </a:xfrm>
        </p:spPr>
        <p:txBody>
          <a:bodyPr anchor="b">
            <a:normAutofit/>
          </a:bodyPr>
          <a:lstStyle/>
          <a:p>
            <a:r>
              <a:rPr lang="en-GB" sz="3600" b="1">
                <a:latin typeface="+mn-lt"/>
              </a:rPr>
              <a:t>Environmental noise barrier  </a:t>
            </a:r>
            <a:endParaRPr lang="en-GB" sz="3600" b="1" dirty="0">
              <a:latin typeface="+mn-lt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3DFEF-10AF-BEC7-05DF-4C1C823360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29" y="2357097"/>
            <a:ext cx="7700100" cy="3952959"/>
          </a:xfrm>
        </p:spPr>
        <p:txBody>
          <a:bodyPr anchor="ctr">
            <a:normAutofit fontScale="40000" lnSpcReduction="20000"/>
          </a:bodyPr>
          <a:lstStyle/>
          <a:p>
            <a:pPr lvl="0">
              <a:buFont typeface="Wingdings" panose="05000000000000000000" pitchFamily="2" charset="2"/>
              <a:buChar char="q"/>
            </a:pPr>
            <a:r>
              <a:rPr lang="en-US" sz="4900"/>
              <a:t>Loud, old machinery.</a:t>
            </a:r>
            <a:endParaRPr lang="en-GB" sz="4900"/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4900"/>
              <a:t>Difficult to hear and understand instructions.</a:t>
            </a:r>
            <a:endParaRPr lang="en-GB" sz="4900"/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4900"/>
              <a:t>It leads to miscommunication and errors.</a:t>
            </a:r>
          </a:p>
          <a:p>
            <a:pPr marL="0" lvl="0" indent="0">
              <a:buNone/>
            </a:pPr>
            <a:endParaRPr lang="en-GB" sz="4900"/>
          </a:p>
          <a:p>
            <a:pPr marL="0" indent="0">
              <a:buNone/>
            </a:pPr>
            <a:r>
              <a:rPr lang="en-US" sz="6000" b="1"/>
              <a:t>Theory (Shannon &amp; Weaver Model, 1949)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4900"/>
              <a:t>Communication= Sender -&gt;  Message -&gt;  Channel -&gt;  Receiver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4900"/>
              <a:t>Noise disrupts the message.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4900"/>
              <a:t>Leads to misunderstanding.</a:t>
            </a:r>
          </a:p>
          <a:p>
            <a:pPr marL="0" indent="0">
              <a:buNone/>
            </a:pPr>
            <a:endParaRPr lang="en-US" sz="4900"/>
          </a:p>
          <a:p>
            <a:pPr>
              <a:buFont typeface="Wingdings" panose="05000000000000000000" pitchFamily="2" charset="2"/>
              <a:buChar char="v"/>
            </a:pPr>
            <a:r>
              <a:rPr lang="en-US" sz="4900"/>
              <a:t>According to Shannon and Weaver, noise interferes with communication, meaning the message is not received correctly. </a:t>
            </a:r>
            <a:endParaRPr lang="en-US" sz="49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CFB90F1-F5CA-BF33-A843-60360F788C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72960" y="3203154"/>
            <a:ext cx="4149136" cy="1846365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2474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8692E0-25B7-799D-D07E-A4113E2AF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 dirty="0"/>
              <a:t>Solutions to remove noise barriers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59D6927F-C8E7-81F5-3722-B5E45CE20E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5028228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893209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6FF24-5084-F6DD-8A4F-143D918EF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/>
              <a:t>Language/Communication/ Body Language barrier </a:t>
            </a:r>
            <a:endParaRPr lang="en-GB" sz="40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4A423FA-B474-5511-99F0-655131A3DC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4712843"/>
              </p:ext>
            </p:extLst>
          </p:nvPr>
        </p:nvGraphicFramePr>
        <p:xfrm>
          <a:off x="838200" y="1337187"/>
          <a:ext cx="11206316" cy="48397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438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9C630B-57AD-0DD1-9C94-7D6A9639C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7400" dirty="0"/>
              <a:t>Practical solutions to eliminate barriers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B791F52D-4F3E-21FD-56C7-D48BB2998E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5401429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09871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E2AF50-6F37-F3DA-9F16-E15A937A8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Age/Generational barrier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8CF6FE-CA6F-A7BE-EAD8-29FF450EC7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47397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7188246"/>
      </p:ext>
    </p:extLst>
  </p:cSld>
  <p:clrMapOvr>
    <a:masterClrMapping/>
  </p:clrMapOvr>
  <p:transition spd="slow">
    <p:wheel spokes="1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B0B8DCBA-FEED-46EF-A140-35B904015B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59078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1CBDE7-6B57-A4C9-EF15-BC1F13716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7913" y="872554"/>
            <a:ext cx="5363624" cy="1360385"/>
          </a:xfrm>
        </p:spPr>
        <p:txBody>
          <a:bodyPr anchor="ctr">
            <a:normAutofit/>
          </a:bodyPr>
          <a:lstStyle/>
          <a:p>
            <a:r>
              <a:rPr lang="en-US" sz="2400" b="1" dirty="0"/>
              <a:t>Practical Solutions (Age/ Generational Barriers) </a:t>
            </a:r>
            <a:r>
              <a:rPr lang="en-GB" sz="2400" dirty="0"/>
              <a:t> 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99890-7A7D-C102-D5CF-6B9919DB05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2524721"/>
            <a:ext cx="4991629" cy="3677123"/>
          </a:xfrm>
        </p:spPr>
        <p:txBody>
          <a:bodyPr anchor="ctr">
            <a:normAutofit/>
          </a:bodyPr>
          <a:lstStyle/>
          <a:p>
            <a:pPr lvl="0">
              <a:buFont typeface="Wingdings" panose="05000000000000000000" pitchFamily="2" charset="2"/>
              <a:buChar char="ü"/>
            </a:pPr>
            <a:r>
              <a:rPr lang="en-US" sz="2000" dirty="0"/>
              <a:t>Implement a mentoring system (pair younger with experienced workers) </a:t>
            </a:r>
            <a:r>
              <a:rPr lang="en-GB" sz="2000" dirty="0"/>
              <a:t> </a:t>
            </a:r>
          </a:p>
          <a:p>
            <a:pPr lvl="0">
              <a:buFont typeface="Wingdings" panose="05000000000000000000" pitchFamily="2" charset="2"/>
              <a:buChar char="ü"/>
            </a:pPr>
            <a:r>
              <a:rPr lang="en-US" sz="2000" dirty="0"/>
              <a:t>Use visual and interactive communication methods (videos, demonstrations) </a:t>
            </a:r>
            <a:r>
              <a:rPr lang="en-GB" sz="2000" dirty="0"/>
              <a:t> </a:t>
            </a:r>
          </a:p>
          <a:p>
            <a:pPr lvl="0">
              <a:buFont typeface="Wingdings" panose="05000000000000000000" pitchFamily="2" charset="2"/>
              <a:buChar char="ü"/>
            </a:pPr>
            <a:r>
              <a:rPr lang="en-US" sz="2000" dirty="0"/>
              <a:t>Simplify instructions using clear and concise language </a:t>
            </a:r>
            <a:r>
              <a:rPr lang="en-GB" sz="2000" dirty="0"/>
              <a:t> </a:t>
            </a:r>
          </a:p>
          <a:p>
            <a:pPr lvl="0">
              <a:buFont typeface="Wingdings" panose="05000000000000000000" pitchFamily="2" charset="2"/>
              <a:buChar char="ü"/>
            </a:pPr>
            <a:r>
              <a:rPr lang="en-US" sz="2000" dirty="0"/>
              <a:t>Monitor performance and provide regular feedback</a:t>
            </a:r>
            <a:r>
              <a:rPr lang="en-GB" sz="2000" dirty="0"/>
              <a:t> </a:t>
            </a:r>
          </a:p>
          <a:p>
            <a:pPr lvl="0">
              <a:buFont typeface="Wingdings" panose="05000000000000000000" pitchFamily="2" charset="2"/>
              <a:buChar char="ü"/>
            </a:pPr>
            <a:r>
              <a:rPr lang="en-US" sz="2000" dirty="0"/>
              <a:t>Increase accountability through defined roles and responsibilities</a:t>
            </a:r>
            <a:r>
              <a:rPr lang="en-US" sz="2000" b="1" dirty="0"/>
              <a:t> </a:t>
            </a:r>
            <a:r>
              <a:rPr lang="en-GB" sz="2000" dirty="0"/>
              <a:t> </a:t>
            </a:r>
          </a:p>
          <a:p>
            <a:endParaRPr lang="en-GB" sz="1800" dirty="0"/>
          </a:p>
        </p:txBody>
      </p:sp>
      <p:pic>
        <p:nvPicPr>
          <p:cNvPr id="5" name="Picture 4" descr="3D rendering of game pieces tied together with a rope">
            <a:extLst>
              <a:ext uri="{FF2B5EF4-FFF2-40B4-BE49-F238E27FC236}">
                <a16:creationId xmlns:a16="http://schemas.microsoft.com/office/drawing/2014/main" id="{80CB4B0A-D086-4AD5-BAAA-A30F02E92C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50" r="32735" b="1"/>
          <a:stretch>
            <a:fillRect/>
          </a:stretch>
        </p:blipFill>
        <p:spPr>
          <a:xfrm>
            <a:off x="6788383" y="613147"/>
            <a:ext cx="4565417" cy="5593443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61586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7028B0-3CE9-6B5A-4462-25DB17337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319" y="315963"/>
            <a:ext cx="10793361" cy="1325563"/>
          </a:xfrm>
        </p:spPr>
        <p:txBody>
          <a:bodyPr>
            <a:normAutofit/>
          </a:bodyPr>
          <a:lstStyle/>
          <a:p>
            <a:r>
              <a:rPr lang="en-GB" sz="3600" dirty="0"/>
              <a:t>Cultural communication barrier (standards and practices)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AC4C0A3-B0C2-A6AF-C489-49511A8438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7474739"/>
              </p:ext>
            </p:extLst>
          </p:nvPr>
        </p:nvGraphicFramePr>
        <p:xfrm>
          <a:off x="699319" y="1566915"/>
          <a:ext cx="10515600" cy="49751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3741709"/>
      </p:ext>
    </p:extLst>
  </p:cSld>
  <p:clrMapOvr>
    <a:masterClrMapping/>
  </p:clrMapOvr>
  <p:transition spd="slow">
    <p:comb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13EFA6C3-82DC-4131-9929-2523E6FD0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71EA4A-5397-91E1-FE77-B3C704889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4257" y="473151"/>
            <a:ext cx="5010845" cy="877665"/>
          </a:xfrm>
        </p:spPr>
        <p:txBody>
          <a:bodyPr>
            <a:normAutofit fontScale="90000"/>
          </a:bodyPr>
          <a:lstStyle/>
          <a:p>
            <a:r>
              <a:rPr lang="uk-UA" sz="3600" dirty="0">
                <a:latin typeface="Arial Black" panose="020B0A04020102020204" pitchFamily="34" charset="0"/>
              </a:rPr>
              <a:t>Recommendations:</a:t>
            </a:r>
            <a:br>
              <a:rPr lang="en-GB" sz="3600" dirty="0">
                <a:latin typeface="Arial Black" panose="020B0A04020102020204" pitchFamily="34" charset="0"/>
              </a:rPr>
            </a:br>
            <a:endParaRPr lang="en-GB" sz="3400" dirty="0">
              <a:latin typeface="Arial Black" panose="020B0A04020102020204" pitchFamily="34" charset="0"/>
            </a:endParaRPr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AEC9469E-14CA-4358-BABC-CBF836A61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869680" cy="767978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048EB4C9-ACAF-4CCA-BA6E-931443192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5753" y="6027658"/>
            <a:ext cx="7906247" cy="830343"/>
          </a:xfrm>
          <a:custGeom>
            <a:avLst/>
            <a:gdLst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127968 w 6884912"/>
              <a:gd name="connsiteY58" fmla="*/ 287613 h 1161397"/>
              <a:gd name="connsiteX59" fmla="*/ 3222191 w 6884912"/>
              <a:gd name="connsiteY59" fmla="*/ 307887 h 1161397"/>
              <a:gd name="connsiteX60" fmla="*/ 3227953 w 6884912"/>
              <a:gd name="connsiteY60" fmla="*/ 297650 h 1161397"/>
              <a:gd name="connsiteX61" fmla="*/ 3287859 w 6884912"/>
              <a:gd name="connsiteY61" fmla="*/ 287558 h 1161397"/>
              <a:gd name="connsiteX62" fmla="*/ 3510042 w 6884912"/>
              <a:gd name="connsiteY62" fmla="*/ 311820 h 1161397"/>
              <a:gd name="connsiteX63" fmla="*/ 3626773 w 6884912"/>
              <a:gd name="connsiteY63" fmla="*/ 290452 h 1161397"/>
              <a:gd name="connsiteX64" fmla="*/ 3666217 w 6884912"/>
              <a:gd name="connsiteY64" fmla="*/ 273255 h 1161397"/>
              <a:gd name="connsiteX65" fmla="*/ 3732427 w 6884912"/>
              <a:gd name="connsiteY65" fmla="*/ 245039 h 1161397"/>
              <a:gd name="connsiteX66" fmla="*/ 3777022 w 6884912"/>
              <a:gd name="connsiteY66" fmla="*/ 200276 h 1161397"/>
              <a:gd name="connsiteX67" fmla="*/ 3791246 w 6884912"/>
              <a:gd name="connsiteY67" fmla="*/ 189996 h 1161397"/>
              <a:gd name="connsiteX68" fmla="*/ 3819864 w 6884912"/>
              <a:gd name="connsiteY68" fmla="*/ 194605 h 1161397"/>
              <a:gd name="connsiteX69" fmla="*/ 3830398 w 6884912"/>
              <a:gd name="connsiteY69" fmla="*/ 188383 h 1161397"/>
              <a:gd name="connsiteX70" fmla="*/ 3834360 w 6884912"/>
              <a:gd name="connsiteY70" fmla="*/ 188992 h 1161397"/>
              <a:gd name="connsiteX71" fmla="*/ 3843715 w 6884912"/>
              <a:gd name="connsiteY71" fmla="*/ 188752 h 1161397"/>
              <a:gd name="connsiteX72" fmla="*/ 3842609 w 6884912"/>
              <a:gd name="connsiteY72" fmla="*/ 197386 h 1161397"/>
              <a:gd name="connsiteX73" fmla="*/ 3853961 w 6884912"/>
              <a:gd name="connsiteY73" fmla="*/ 213380 h 1161397"/>
              <a:gd name="connsiteX74" fmla="*/ 3907640 w 6884912"/>
              <a:gd name="connsiteY74" fmla="*/ 207568 h 1161397"/>
              <a:gd name="connsiteX75" fmla="*/ 3910449 w 6884912"/>
              <a:gd name="connsiteY75" fmla="*/ 197808 h 1161397"/>
              <a:gd name="connsiteX76" fmla="*/ 3917197 w 6884912"/>
              <a:gd name="connsiteY76" fmla="*/ 196121 h 1161397"/>
              <a:gd name="connsiteX77" fmla="*/ 3922400 w 6884912"/>
              <a:gd name="connsiteY77" fmla="*/ 205056 h 1161397"/>
              <a:gd name="connsiteX78" fmla="*/ 4013061 w 6884912"/>
              <a:gd name="connsiteY78" fmla="*/ 224874 h 1161397"/>
              <a:gd name="connsiteX79" fmla="*/ 4134285 w 6884912"/>
              <a:gd name="connsiteY79" fmla="*/ 235592 h 1161397"/>
              <a:gd name="connsiteX80" fmla="*/ 4220717 w 6884912"/>
              <a:gd name="connsiteY80" fmla="*/ 192946 h 1161397"/>
              <a:gd name="connsiteX81" fmla="*/ 4228802 w 6884912"/>
              <a:gd name="connsiteY81" fmla="*/ 201468 h 1161397"/>
              <a:gd name="connsiteX82" fmla="*/ 4289361 w 6884912"/>
              <a:gd name="connsiteY82" fmla="*/ 196642 h 1161397"/>
              <a:gd name="connsiteX83" fmla="*/ 4498913 w 6884912"/>
              <a:gd name="connsiteY83" fmla="*/ 118915 h 1161397"/>
              <a:gd name="connsiteX84" fmla="*/ 4617330 w 6884912"/>
              <a:gd name="connsiteY84" fmla="*/ 111163 h 1161397"/>
              <a:gd name="connsiteX85" fmla="*/ 4659778 w 6884912"/>
              <a:gd name="connsiteY85" fmla="*/ 118219 h 1161397"/>
              <a:gd name="connsiteX86" fmla="*/ 4730870 w 6884912"/>
              <a:gd name="connsiteY86" fmla="*/ 129432 h 1161397"/>
              <a:gd name="connsiteX87" fmla="*/ 4785037 w 6884912"/>
              <a:gd name="connsiteY87" fmla="*/ 161964 h 1161397"/>
              <a:gd name="connsiteX88" fmla="*/ 4844073 w 6884912"/>
              <a:gd name="connsiteY88" fmla="*/ 161768 h 1161397"/>
              <a:gd name="connsiteX89" fmla="*/ 4856454 w 6884912"/>
              <a:gd name="connsiteY89" fmla="*/ 130488 h 1161397"/>
              <a:gd name="connsiteX90" fmla="*/ 4920038 w 6884912"/>
              <a:gd name="connsiteY90" fmla="*/ 140418 h 1161397"/>
              <a:gd name="connsiteX91" fmla="*/ 5016639 w 6884912"/>
              <a:gd name="connsiteY91" fmla="*/ 158905 h 1161397"/>
              <a:gd name="connsiteX92" fmla="*/ 5072009 w 6884912"/>
              <a:gd name="connsiteY92" fmla="*/ 161502 h 1161397"/>
              <a:gd name="connsiteX93" fmla="*/ 5223626 w 6884912"/>
              <a:gd name="connsiteY93" fmla="*/ 177356 h 1161397"/>
              <a:gd name="connsiteX94" fmla="*/ 5375773 w 6884912"/>
              <a:gd name="connsiteY94" fmla="*/ 199913 h 1161397"/>
              <a:gd name="connsiteX95" fmla="*/ 5467502 w 6884912"/>
              <a:gd name="connsiteY95" fmla="*/ 250963 h 1161397"/>
              <a:gd name="connsiteX96" fmla="*/ 5592395 w 6884912"/>
              <a:gd name="connsiteY96" fmla="*/ 265434 h 1161397"/>
              <a:gd name="connsiteX97" fmla="*/ 5613532 w 6884912"/>
              <a:gd name="connsiteY97" fmla="*/ 273379 h 1161397"/>
              <a:gd name="connsiteX98" fmla="*/ 5642173 w 6884912"/>
              <a:gd name="connsiteY98" fmla="*/ 266904 h 1161397"/>
              <a:gd name="connsiteX99" fmla="*/ 5756910 w 6884912"/>
              <a:gd name="connsiteY99" fmla="*/ 239211 h 1161397"/>
              <a:gd name="connsiteX100" fmla="*/ 5846667 w 6884912"/>
              <a:gd name="connsiteY100" fmla="*/ 201786 h 1161397"/>
              <a:gd name="connsiteX101" fmla="*/ 5960732 w 6884912"/>
              <a:gd name="connsiteY101" fmla="*/ 220708 h 1161397"/>
              <a:gd name="connsiteX102" fmla="*/ 6029542 w 6884912"/>
              <a:gd name="connsiteY102" fmla="*/ 210339 h 1161397"/>
              <a:gd name="connsiteX103" fmla="*/ 6141123 w 6884912"/>
              <a:gd name="connsiteY103" fmla="*/ 159923 h 1161397"/>
              <a:gd name="connsiteX104" fmla="*/ 6290640 w 6884912"/>
              <a:gd name="connsiteY104" fmla="*/ 167441 h 1161397"/>
              <a:gd name="connsiteX105" fmla="*/ 6322806 w 6884912"/>
              <a:gd name="connsiteY105" fmla="*/ 213293 h 1161397"/>
              <a:gd name="connsiteX106" fmla="*/ 6364914 w 6884912"/>
              <a:gd name="connsiteY106" fmla="*/ 240140 h 1161397"/>
              <a:gd name="connsiteX107" fmla="*/ 6380420 w 6884912"/>
              <a:gd name="connsiteY107" fmla="*/ 173195 h 1161397"/>
              <a:gd name="connsiteX108" fmla="*/ 6507891 w 6884912"/>
              <a:gd name="connsiteY108" fmla="*/ 118474 h 1161397"/>
              <a:gd name="connsiteX109" fmla="*/ 6571807 w 6884912"/>
              <a:gd name="connsiteY109" fmla="*/ 98636 h 1161397"/>
              <a:gd name="connsiteX110" fmla="*/ 6671880 w 6884912"/>
              <a:gd name="connsiteY110" fmla="*/ 82931 h 1161397"/>
              <a:gd name="connsiteX111" fmla="*/ 6702266 w 6884912"/>
              <a:gd name="connsiteY111" fmla="*/ 75470 h 1161397"/>
              <a:gd name="connsiteX112" fmla="*/ 6845802 w 6884912"/>
              <a:gd name="connsiteY112" fmla="*/ 24496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134285 w 6884912"/>
              <a:gd name="connsiteY78" fmla="*/ 235592 h 1161397"/>
              <a:gd name="connsiteX79" fmla="*/ 4220717 w 6884912"/>
              <a:gd name="connsiteY79" fmla="*/ 192946 h 1161397"/>
              <a:gd name="connsiteX80" fmla="*/ 4228802 w 6884912"/>
              <a:gd name="connsiteY80" fmla="*/ 201468 h 1161397"/>
              <a:gd name="connsiteX81" fmla="*/ 4289361 w 6884912"/>
              <a:gd name="connsiteY81" fmla="*/ 196642 h 1161397"/>
              <a:gd name="connsiteX82" fmla="*/ 4498913 w 6884912"/>
              <a:gd name="connsiteY82" fmla="*/ 118915 h 1161397"/>
              <a:gd name="connsiteX83" fmla="*/ 4617330 w 6884912"/>
              <a:gd name="connsiteY83" fmla="*/ 111163 h 1161397"/>
              <a:gd name="connsiteX84" fmla="*/ 4659778 w 6884912"/>
              <a:gd name="connsiteY84" fmla="*/ 118219 h 1161397"/>
              <a:gd name="connsiteX85" fmla="*/ 4730870 w 6884912"/>
              <a:gd name="connsiteY85" fmla="*/ 129432 h 1161397"/>
              <a:gd name="connsiteX86" fmla="*/ 4785037 w 6884912"/>
              <a:gd name="connsiteY86" fmla="*/ 161964 h 1161397"/>
              <a:gd name="connsiteX87" fmla="*/ 4844073 w 6884912"/>
              <a:gd name="connsiteY87" fmla="*/ 161768 h 1161397"/>
              <a:gd name="connsiteX88" fmla="*/ 4856454 w 6884912"/>
              <a:gd name="connsiteY88" fmla="*/ 130488 h 1161397"/>
              <a:gd name="connsiteX89" fmla="*/ 4920038 w 6884912"/>
              <a:gd name="connsiteY89" fmla="*/ 140418 h 1161397"/>
              <a:gd name="connsiteX90" fmla="*/ 5016639 w 6884912"/>
              <a:gd name="connsiteY90" fmla="*/ 158905 h 1161397"/>
              <a:gd name="connsiteX91" fmla="*/ 5072009 w 6884912"/>
              <a:gd name="connsiteY91" fmla="*/ 161502 h 1161397"/>
              <a:gd name="connsiteX92" fmla="*/ 5223626 w 6884912"/>
              <a:gd name="connsiteY92" fmla="*/ 177356 h 1161397"/>
              <a:gd name="connsiteX93" fmla="*/ 5375773 w 6884912"/>
              <a:gd name="connsiteY93" fmla="*/ 199913 h 1161397"/>
              <a:gd name="connsiteX94" fmla="*/ 5467502 w 6884912"/>
              <a:gd name="connsiteY94" fmla="*/ 250963 h 1161397"/>
              <a:gd name="connsiteX95" fmla="*/ 5592395 w 6884912"/>
              <a:gd name="connsiteY95" fmla="*/ 265434 h 1161397"/>
              <a:gd name="connsiteX96" fmla="*/ 5613532 w 6884912"/>
              <a:gd name="connsiteY96" fmla="*/ 273379 h 1161397"/>
              <a:gd name="connsiteX97" fmla="*/ 5642173 w 6884912"/>
              <a:gd name="connsiteY97" fmla="*/ 266904 h 1161397"/>
              <a:gd name="connsiteX98" fmla="*/ 5756910 w 6884912"/>
              <a:gd name="connsiteY98" fmla="*/ 239211 h 1161397"/>
              <a:gd name="connsiteX99" fmla="*/ 5846667 w 6884912"/>
              <a:gd name="connsiteY99" fmla="*/ 201786 h 1161397"/>
              <a:gd name="connsiteX100" fmla="*/ 5960732 w 6884912"/>
              <a:gd name="connsiteY100" fmla="*/ 220708 h 1161397"/>
              <a:gd name="connsiteX101" fmla="*/ 6029542 w 6884912"/>
              <a:gd name="connsiteY101" fmla="*/ 210339 h 1161397"/>
              <a:gd name="connsiteX102" fmla="*/ 6141123 w 6884912"/>
              <a:gd name="connsiteY102" fmla="*/ 159923 h 1161397"/>
              <a:gd name="connsiteX103" fmla="*/ 6290640 w 6884912"/>
              <a:gd name="connsiteY103" fmla="*/ 167441 h 1161397"/>
              <a:gd name="connsiteX104" fmla="*/ 6322806 w 6884912"/>
              <a:gd name="connsiteY104" fmla="*/ 213293 h 1161397"/>
              <a:gd name="connsiteX105" fmla="*/ 6364914 w 6884912"/>
              <a:gd name="connsiteY105" fmla="*/ 240140 h 1161397"/>
              <a:gd name="connsiteX106" fmla="*/ 6380420 w 6884912"/>
              <a:gd name="connsiteY106" fmla="*/ 173195 h 1161397"/>
              <a:gd name="connsiteX107" fmla="*/ 6507891 w 6884912"/>
              <a:gd name="connsiteY107" fmla="*/ 118474 h 1161397"/>
              <a:gd name="connsiteX108" fmla="*/ 6571807 w 6884912"/>
              <a:gd name="connsiteY108" fmla="*/ 98636 h 1161397"/>
              <a:gd name="connsiteX109" fmla="*/ 6671880 w 6884912"/>
              <a:gd name="connsiteY109" fmla="*/ 82931 h 1161397"/>
              <a:gd name="connsiteX110" fmla="*/ 6702266 w 6884912"/>
              <a:gd name="connsiteY110" fmla="*/ 75470 h 1161397"/>
              <a:gd name="connsiteX111" fmla="*/ 6845802 w 6884912"/>
              <a:gd name="connsiteY111" fmla="*/ 24496 h 1161397"/>
              <a:gd name="connsiteX112" fmla="*/ 6884912 w 6884912"/>
              <a:gd name="connsiteY11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64914 w 6884912"/>
              <a:gd name="connsiteY104" fmla="*/ 240140 h 1161397"/>
              <a:gd name="connsiteX105" fmla="*/ 6380420 w 6884912"/>
              <a:gd name="connsiteY105" fmla="*/ 173195 h 1161397"/>
              <a:gd name="connsiteX106" fmla="*/ 6507891 w 6884912"/>
              <a:gd name="connsiteY106" fmla="*/ 118474 h 1161397"/>
              <a:gd name="connsiteX107" fmla="*/ 6571807 w 6884912"/>
              <a:gd name="connsiteY107" fmla="*/ 98636 h 1161397"/>
              <a:gd name="connsiteX108" fmla="*/ 6671880 w 6884912"/>
              <a:gd name="connsiteY108" fmla="*/ 82931 h 1161397"/>
              <a:gd name="connsiteX109" fmla="*/ 6702266 w 6884912"/>
              <a:gd name="connsiteY109" fmla="*/ 75470 h 1161397"/>
              <a:gd name="connsiteX110" fmla="*/ 6845802 w 6884912"/>
              <a:gd name="connsiteY110" fmla="*/ 24496 h 1161397"/>
              <a:gd name="connsiteX111" fmla="*/ 6884912 w 6884912"/>
              <a:gd name="connsiteY11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80420 w 6884912"/>
              <a:gd name="connsiteY104" fmla="*/ 173195 h 1161397"/>
              <a:gd name="connsiteX105" fmla="*/ 6507891 w 6884912"/>
              <a:gd name="connsiteY105" fmla="*/ 118474 h 1161397"/>
              <a:gd name="connsiteX106" fmla="*/ 6571807 w 6884912"/>
              <a:gd name="connsiteY106" fmla="*/ 98636 h 1161397"/>
              <a:gd name="connsiteX107" fmla="*/ 6671880 w 6884912"/>
              <a:gd name="connsiteY107" fmla="*/ 82931 h 1161397"/>
              <a:gd name="connsiteX108" fmla="*/ 6702266 w 6884912"/>
              <a:gd name="connsiteY108" fmla="*/ 75470 h 1161397"/>
              <a:gd name="connsiteX109" fmla="*/ 6845802 w 6884912"/>
              <a:gd name="connsiteY109" fmla="*/ 24496 h 1161397"/>
              <a:gd name="connsiteX110" fmla="*/ 6884912 w 6884912"/>
              <a:gd name="connsiteY11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785037 w 6884912"/>
              <a:gd name="connsiteY84" fmla="*/ 161964 h 1161397"/>
              <a:gd name="connsiteX85" fmla="*/ 4844073 w 6884912"/>
              <a:gd name="connsiteY85" fmla="*/ 161768 h 1161397"/>
              <a:gd name="connsiteX86" fmla="*/ 4856454 w 6884912"/>
              <a:gd name="connsiteY86" fmla="*/ 130488 h 1161397"/>
              <a:gd name="connsiteX87" fmla="*/ 4920038 w 6884912"/>
              <a:gd name="connsiteY87" fmla="*/ 140418 h 1161397"/>
              <a:gd name="connsiteX88" fmla="*/ 5016639 w 6884912"/>
              <a:gd name="connsiteY88" fmla="*/ 158905 h 1161397"/>
              <a:gd name="connsiteX89" fmla="*/ 5072009 w 6884912"/>
              <a:gd name="connsiteY89" fmla="*/ 161502 h 1161397"/>
              <a:gd name="connsiteX90" fmla="*/ 5223626 w 6884912"/>
              <a:gd name="connsiteY90" fmla="*/ 177356 h 1161397"/>
              <a:gd name="connsiteX91" fmla="*/ 5375773 w 6884912"/>
              <a:gd name="connsiteY91" fmla="*/ 199913 h 1161397"/>
              <a:gd name="connsiteX92" fmla="*/ 5467502 w 6884912"/>
              <a:gd name="connsiteY92" fmla="*/ 250963 h 1161397"/>
              <a:gd name="connsiteX93" fmla="*/ 5592395 w 6884912"/>
              <a:gd name="connsiteY93" fmla="*/ 265434 h 1161397"/>
              <a:gd name="connsiteX94" fmla="*/ 5613532 w 6884912"/>
              <a:gd name="connsiteY94" fmla="*/ 273379 h 1161397"/>
              <a:gd name="connsiteX95" fmla="*/ 5642173 w 6884912"/>
              <a:gd name="connsiteY95" fmla="*/ 266904 h 1161397"/>
              <a:gd name="connsiteX96" fmla="*/ 5756910 w 6884912"/>
              <a:gd name="connsiteY96" fmla="*/ 239211 h 1161397"/>
              <a:gd name="connsiteX97" fmla="*/ 5846667 w 6884912"/>
              <a:gd name="connsiteY97" fmla="*/ 201786 h 1161397"/>
              <a:gd name="connsiteX98" fmla="*/ 5960732 w 6884912"/>
              <a:gd name="connsiteY98" fmla="*/ 220708 h 1161397"/>
              <a:gd name="connsiteX99" fmla="*/ 6029542 w 6884912"/>
              <a:gd name="connsiteY99" fmla="*/ 210339 h 1161397"/>
              <a:gd name="connsiteX100" fmla="*/ 6141123 w 6884912"/>
              <a:gd name="connsiteY100" fmla="*/ 159923 h 1161397"/>
              <a:gd name="connsiteX101" fmla="*/ 6290640 w 6884912"/>
              <a:gd name="connsiteY101" fmla="*/ 167441 h 1161397"/>
              <a:gd name="connsiteX102" fmla="*/ 6322806 w 6884912"/>
              <a:gd name="connsiteY102" fmla="*/ 213293 h 1161397"/>
              <a:gd name="connsiteX103" fmla="*/ 6380420 w 6884912"/>
              <a:gd name="connsiteY103" fmla="*/ 173195 h 1161397"/>
              <a:gd name="connsiteX104" fmla="*/ 6507891 w 6884912"/>
              <a:gd name="connsiteY104" fmla="*/ 118474 h 1161397"/>
              <a:gd name="connsiteX105" fmla="*/ 6571807 w 6884912"/>
              <a:gd name="connsiteY105" fmla="*/ 98636 h 1161397"/>
              <a:gd name="connsiteX106" fmla="*/ 6671880 w 6884912"/>
              <a:gd name="connsiteY106" fmla="*/ 82931 h 1161397"/>
              <a:gd name="connsiteX107" fmla="*/ 6702266 w 6884912"/>
              <a:gd name="connsiteY107" fmla="*/ 75470 h 1161397"/>
              <a:gd name="connsiteX108" fmla="*/ 6845802 w 6884912"/>
              <a:gd name="connsiteY108" fmla="*/ 24496 h 1161397"/>
              <a:gd name="connsiteX109" fmla="*/ 6884912 w 6884912"/>
              <a:gd name="connsiteY10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844073 w 6884912"/>
              <a:gd name="connsiteY84" fmla="*/ 161768 h 1161397"/>
              <a:gd name="connsiteX85" fmla="*/ 4856454 w 6884912"/>
              <a:gd name="connsiteY85" fmla="*/ 130488 h 1161397"/>
              <a:gd name="connsiteX86" fmla="*/ 4920038 w 6884912"/>
              <a:gd name="connsiteY86" fmla="*/ 140418 h 1161397"/>
              <a:gd name="connsiteX87" fmla="*/ 5016639 w 6884912"/>
              <a:gd name="connsiteY87" fmla="*/ 158905 h 1161397"/>
              <a:gd name="connsiteX88" fmla="*/ 5072009 w 6884912"/>
              <a:gd name="connsiteY88" fmla="*/ 161502 h 1161397"/>
              <a:gd name="connsiteX89" fmla="*/ 5223626 w 6884912"/>
              <a:gd name="connsiteY89" fmla="*/ 177356 h 1161397"/>
              <a:gd name="connsiteX90" fmla="*/ 5375773 w 6884912"/>
              <a:gd name="connsiteY90" fmla="*/ 199913 h 1161397"/>
              <a:gd name="connsiteX91" fmla="*/ 5467502 w 6884912"/>
              <a:gd name="connsiteY91" fmla="*/ 250963 h 1161397"/>
              <a:gd name="connsiteX92" fmla="*/ 5592395 w 6884912"/>
              <a:gd name="connsiteY92" fmla="*/ 265434 h 1161397"/>
              <a:gd name="connsiteX93" fmla="*/ 5613532 w 6884912"/>
              <a:gd name="connsiteY93" fmla="*/ 273379 h 1161397"/>
              <a:gd name="connsiteX94" fmla="*/ 5642173 w 6884912"/>
              <a:gd name="connsiteY94" fmla="*/ 266904 h 1161397"/>
              <a:gd name="connsiteX95" fmla="*/ 5756910 w 6884912"/>
              <a:gd name="connsiteY95" fmla="*/ 239211 h 1161397"/>
              <a:gd name="connsiteX96" fmla="*/ 5846667 w 6884912"/>
              <a:gd name="connsiteY96" fmla="*/ 201786 h 1161397"/>
              <a:gd name="connsiteX97" fmla="*/ 5960732 w 6884912"/>
              <a:gd name="connsiteY97" fmla="*/ 220708 h 1161397"/>
              <a:gd name="connsiteX98" fmla="*/ 6029542 w 6884912"/>
              <a:gd name="connsiteY98" fmla="*/ 210339 h 1161397"/>
              <a:gd name="connsiteX99" fmla="*/ 6141123 w 6884912"/>
              <a:gd name="connsiteY99" fmla="*/ 159923 h 1161397"/>
              <a:gd name="connsiteX100" fmla="*/ 6290640 w 6884912"/>
              <a:gd name="connsiteY100" fmla="*/ 167441 h 1161397"/>
              <a:gd name="connsiteX101" fmla="*/ 6322806 w 6884912"/>
              <a:gd name="connsiteY101" fmla="*/ 213293 h 1161397"/>
              <a:gd name="connsiteX102" fmla="*/ 6380420 w 6884912"/>
              <a:gd name="connsiteY102" fmla="*/ 173195 h 1161397"/>
              <a:gd name="connsiteX103" fmla="*/ 6507891 w 6884912"/>
              <a:gd name="connsiteY103" fmla="*/ 118474 h 1161397"/>
              <a:gd name="connsiteX104" fmla="*/ 6571807 w 6884912"/>
              <a:gd name="connsiteY104" fmla="*/ 98636 h 1161397"/>
              <a:gd name="connsiteX105" fmla="*/ 6671880 w 6884912"/>
              <a:gd name="connsiteY105" fmla="*/ 82931 h 1161397"/>
              <a:gd name="connsiteX106" fmla="*/ 6702266 w 6884912"/>
              <a:gd name="connsiteY106" fmla="*/ 75470 h 1161397"/>
              <a:gd name="connsiteX107" fmla="*/ 6845802 w 6884912"/>
              <a:gd name="connsiteY107" fmla="*/ 24496 h 1161397"/>
              <a:gd name="connsiteX108" fmla="*/ 6884912 w 6884912"/>
              <a:gd name="connsiteY10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78946 w 6884912"/>
              <a:gd name="connsiteY7" fmla="*/ 1106011 h 1161397"/>
              <a:gd name="connsiteX8" fmla="*/ 512111 w 6884912"/>
              <a:gd name="connsiteY8" fmla="*/ 1085599 h 1161397"/>
              <a:gd name="connsiteX9" fmla="*/ 567875 w 6884912"/>
              <a:gd name="connsiteY9" fmla="*/ 1051976 h 1161397"/>
              <a:gd name="connsiteX10" fmla="*/ 601644 w 6884912"/>
              <a:gd name="connsiteY10" fmla="*/ 1003997 h 1161397"/>
              <a:gd name="connsiteX11" fmla="*/ 651408 w 6884912"/>
              <a:gd name="connsiteY11" fmla="*/ 984938 h 1161397"/>
              <a:gd name="connsiteX12" fmla="*/ 673197 w 6884912"/>
              <a:gd name="connsiteY12" fmla="*/ 1010060 h 1161397"/>
              <a:gd name="connsiteX13" fmla="*/ 723108 w 6884912"/>
              <a:gd name="connsiteY13" fmla="*/ 980081 h 1161397"/>
              <a:gd name="connsiteX14" fmla="*/ 797699 w 6884912"/>
              <a:gd name="connsiteY14" fmla="*/ 931362 h 1161397"/>
              <a:gd name="connsiteX15" fmla="*/ 843359 w 6884912"/>
              <a:gd name="connsiteY15" fmla="*/ 910894 h 1161397"/>
              <a:gd name="connsiteX16" fmla="*/ 965215 w 6884912"/>
              <a:gd name="connsiteY16" fmla="*/ 846701 h 1161397"/>
              <a:gd name="connsiteX17" fmla="*/ 1085080 w 6884912"/>
              <a:gd name="connsiteY17" fmla="*/ 776086 h 1161397"/>
              <a:gd name="connsiteX18" fmla="*/ 1131224 w 6884912"/>
              <a:gd name="connsiteY18" fmla="*/ 706160 h 1161397"/>
              <a:gd name="connsiteX19" fmla="*/ 1138051 w 6884912"/>
              <a:gd name="connsiteY19" fmla="*/ 702034 h 1161397"/>
              <a:gd name="connsiteX20" fmla="*/ 1158800 w 6884912"/>
              <a:gd name="connsiteY20" fmla="*/ 700004 h 1161397"/>
              <a:gd name="connsiteX21" fmla="*/ 1166947 w 6884912"/>
              <a:gd name="connsiteY21" fmla="*/ 700762 h 1161397"/>
              <a:gd name="connsiteX22" fmla="*/ 1178135 w 6884912"/>
              <a:gd name="connsiteY22" fmla="*/ 698631 h 1161397"/>
              <a:gd name="connsiteX23" fmla="*/ 1178301 w 6884912"/>
              <a:gd name="connsiteY23" fmla="*/ 698094 h 1161397"/>
              <a:gd name="connsiteX24" fmla="*/ 1188995 w 6884912"/>
              <a:gd name="connsiteY24" fmla="*/ 697048 h 1161397"/>
              <a:gd name="connsiteX25" fmla="*/ 1242716 w 6884912"/>
              <a:gd name="connsiteY25" fmla="*/ 698052 h 1161397"/>
              <a:gd name="connsiteX26" fmla="*/ 1299977 w 6884912"/>
              <a:gd name="connsiteY26" fmla="*/ 639196 h 1161397"/>
              <a:gd name="connsiteX27" fmla="*/ 1326190 w 6884912"/>
              <a:gd name="connsiteY27" fmla="*/ 625955 h 1161397"/>
              <a:gd name="connsiteX28" fmla="*/ 1339600 w 6884912"/>
              <a:gd name="connsiteY28" fmla="*/ 616295 h 1161397"/>
              <a:gd name="connsiteX29" fmla="*/ 1340054 w 6884912"/>
              <a:gd name="connsiteY29" fmla="*/ 614022 h 1161397"/>
              <a:gd name="connsiteX30" fmla="*/ 1391606 w 6884912"/>
              <a:gd name="connsiteY30" fmla="*/ 615229 h 1161397"/>
              <a:gd name="connsiteX31" fmla="*/ 1397565 w 6884912"/>
              <a:gd name="connsiteY31" fmla="*/ 611490 h 1161397"/>
              <a:gd name="connsiteX32" fmla="*/ 1432302 w 6884912"/>
              <a:gd name="connsiteY32" fmla="*/ 617267 h 1161397"/>
              <a:gd name="connsiteX33" fmla="*/ 1449644 w 6884912"/>
              <a:gd name="connsiteY33" fmla="*/ 617591 h 1161397"/>
              <a:gd name="connsiteX34" fmla="*/ 1455793 w 6884912"/>
              <a:gd name="connsiteY34" fmla="*/ 623174 h 1161397"/>
              <a:gd name="connsiteX35" fmla="*/ 1480758 w 6884912"/>
              <a:gd name="connsiteY35" fmla="*/ 620863 h 1161397"/>
              <a:gd name="connsiteX36" fmla="*/ 1483154 w 6884912"/>
              <a:gd name="connsiteY36" fmla="*/ 618527 h 1161397"/>
              <a:gd name="connsiteX37" fmla="*/ 1505495 w 6884912"/>
              <a:gd name="connsiteY37" fmla="*/ 624325 h 1161397"/>
              <a:gd name="connsiteX38" fmla="*/ 1526340 w 6884912"/>
              <a:gd name="connsiteY38" fmla="*/ 638496 h 1161397"/>
              <a:gd name="connsiteX39" fmla="*/ 1731986 w 6884912"/>
              <a:gd name="connsiteY39" fmla="*/ 589682 h 1161397"/>
              <a:gd name="connsiteX40" fmla="*/ 1927935 w 6884912"/>
              <a:gd name="connsiteY40" fmla="*/ 628540 h 1161397"/>
              <a:gd name="connsiteX41" fmla="*/ 2039075 w 6884912"/>
              <a:gd name="connsiteY41" fmla="*/ 599964 h 1161397"/>
              <a:gd name="connsiteX42" fmla="*/ 2066980 w 6884912"/>
              <a:gd name="connsiteY42" fmla="*/ 550413 h 1161397"/>
              <a:gd name="connsiteX43" fmla="*/ 2352236 w 6884912"/>
              <a:gd name="connsiteY43" fmla="*/ 519602 h 1161397"/>
              <a:gd name="connsiteX44" fmla="*/ 2420791 w 6884912"/>
              <a:gd name="connsiteY44" fmla="*/ 492826 h 1161397"/>
              <a:gd name="connsiteX45" fmla="*/ 2489932 w 6884912"/>
              <a:gd name="connsiteY45" fmla="*/ 507864 h 1161397"/>
              <a:gd name="connsiteX46" fmla="*/ 2512917 w 6884912"/>
              <a:gd name="connsiteY46" fmla="*/ 489127 h 1161397"/>
              <a:gd name="connsiteX47" fmla="*/ 2516783 w 6884912"/>
              <a:gd name="connsiteY47" fmla="*/ 485473 h 1161397"/>
              <a:gd name="connsiteX48" fmla="*/ 2534360 w 6884912"/>
              <a:gd name="connsiteY48" fmla="*/ 480064 h 1161397"/>
              <a:gd name="connsiteX49" fmla="*/ 2536691 w 6884912"/>
              <a:gd name="connsiteY49" fmla="*/ 467018 h 1161397"/>
              <a:gd name="connsiteX50" fmla="*/ 2561265 w 6884912"/>
              <a:gd name="connsiteY50" fmla="*/ 450623 h 1161397"/>
              <a:gd name="connsiteX51" fmla="*/ 2594349 w 6884912"/>
              <a:gd name="connsiteY51" fmla="*/ 443884 h 1161397"/>
              <a:gd name="connsiteX52" fmla="*/ 2754324 w 6884912"/>
              <a:gd name="connsiteY52" fmla="*/ 424766 h 1161397"/>
              <a:gd name="connsiteX53" fmla="*/ 2848470 w 6884912"/>
              <a:gd name="connsiteY53" fmla="*/ 405966 h 1161397"/>
              <a:gd name="connsiteX54" fmla="*/ 2881772 w 6884912"/>
              <a:gd name="connsiteY54" fmla="*/ 387260 h 1161397"/>
              <a:gd name="connsiteX55" fmla="*/ 2929932 w 6884912"/>
              <a:gd name="connsiteY55" fmla="*/ 368912 h 1161397"/>
              <a:gd name="connsiteX56" fmla="*/ 3013020 w 6884912"/>
              <a:gd name="connsiteY56" fmla="*/ 327578 h 1161397"/>
              <a:gd name="connsiteX57" fmla="*/ 3222191 w 6884912"/>
              <a:gd name="connsiteY57" fmla="*/ 307887 h 1161397"/>
              <a:gd name="connsiteX58" fmla="*/ 3227953 w 6884912"/>
              <a:gd name="connsiteY58" fmla="*/ 297650 h 1161397"/>
              <a:gd name="connsiteX59" fmla="*/ 3510042 w 6884912"/>
              <a:gd name="connsiteY59" fmla="*/ 311820 h 1161397"/>
              <a:gd name="connsiteX60" fmla="*/ 3626773 w 6884912"/>
              <a:gd name="connsiteY60" fmla="*/ 290452 h 1161397"/>
              <a:gd name="connsiteX61" fmla="*/ 3666217 w 6884912"/>
              <a:gd name="connsiteY61" fmla="*/ 273255 h 1161397"/>
              <a:gd name="connsiteX62" fmla="*/ 3732427 w 6884912"/>
              <a:gd name="connsiteY62" fmla="*/ 245039 h 1161397"/>
              <a:gd name="connsiteX63" fmla="*/ 3777022 w 6884912"/>
              <a:gd name="connsiteY63" fmla="*/ 200276 h 1161397"/>
              <a:gd name="connsiteX64" fmla="*/ 3791246 w 6884912"/>
              <a:gd name="connsiteY64" fmla="*/ 189996 h 1161397"/>
              <a:gd name="connsiteX65" fmla="*/ 3819864 w 6884912"/>
              <a:gd name="connsiteY65" fmla="*/ 194605 h 1161397"/>
              <a:gd name="connsiteX66" fmla="*/ 3830398 w 6884912"/>
              <a:gd name="connsiteY66" fmla="*/ 188383 h 1161397"/>
              <a:gd name="connsiteX67" fmla="*/ 3834360 w 6884912"/>
              <a:gd name="connsiteY67" fmla="*/ 188992 h 1161397"/>
              <a:gd name="connsiteX68" fmla="*/ 3843715 w 6884912"/>
              <a:gd name="connsiteY68" fmla="*/ 188752 h 1161397"/>
              <a:gd name="connsiteX69" fmla="*/ 3842609 w 6884912"/>
              <a:gd name="connsiteY69" fmla="*/ 197386 h 1161397"/>
              <a:gd name="connsiteX70" fmla="*/ 3853961 w 6884912"/>
              <a:gd name="connsiteY70" fmla="*/ 213380 h 1161397"/>
              <a:gd name="connsiteX71" fmla="*/ 3907640 w 6884912"/>
              <a:gd name="connsiteY71" fmla="*/ 207568 h 1161397"/>
              <a:gd name="connsiteX72" fmla="*/ 3910449 w 6884912"/>
              <a:gd name="connsiteY72" fmla="*/ 197808 h 1161397"/>
              <a:gd name="connsiteX73" fmla="*/ 3917197 w 6884912"/>
              <a:gd name="connsiteY73" fmla="*/ 196121 h 1161397"/>
              <a:gd name="connsiteX74" fmla="*/ 3922400 w 6884912"/>
              <a:gd name="connsiteY74" fmla="*/ 205056 h 1161397"/>
              <a:gd name="connsiteX75" fmla="*/ 4013061 w 6884912"/>
              <a:gd name="connsiteY75" fmla="*/ 224874 h 1161397"/>
              <a:gd name="connsiteX76" fmla="*/ 4220717 w 6884912"/>
              <a:gd name="connsiteY76" fmla="*/ 192946 h 1161397"/>
              <a:gd name="connsiteX77" fmla="*/ 4228802 w 6884912"/>
              <a:gd name="connsiteY77" fmla="*/ 201468 h 1161397"/>
              <a:gd name="connsiteX78" fmla="*/ 4289361 w 6884912"/>
              <a:gd name="connsiteY78" fmla="*/ 196642 h 1161397"/>
              <a:gd name="connsiteX79" fmla="*/ 4498913 w 6884912"/>
              <a:gd name="connsiteY79" fmla="*/ 118915 h 1161397"/>
              <a:gd name="connsiteX80" fmla="*/ 4617330 w 6884912"/>
              <a:gd name="connsiteY80" fmla="*/ 111163 h 1161397"/>
              <a:gd name="connsiteX81" fmla="*/ 4659778 w 6884912"/>
              <a:gd name="connsiteY81" fmla="*/ 118219 h 1161397"/>
              <a:gd name="connsiteX82" fmla="*/ 4730870 w 6884912"/>
              <a:gd name="connsiteY82" fmla="*/ 129432 h 1161397"/>
              <a:gd name="connsiteX83" fmla="*/ 4844073 w 6884912"/>
              <a:gd name="connsiteY83" fmla="*/ 161768 h 1161397"/>
              <a:gd name="connsiteX84" fmla="*/ 4856454 w 6884912"/>
              <a:gd name="connsiteY84" fmla="*/ 130488 h 1161397"/>
              <a:gd name="connsiteX85" fmla="*/ 4920038 w 6884912"/>
              <a:gd name="connsiteY85" fmla="*/ 140418 h 1161397"/>
              <a:gd name="connsiteX86" fmla="*/ 5016639 w 6884912"/>
              <a:gd name="connsiteY86" fmla="*/ 158905 h 1161397"/>
              <a:gd name="connsiteX87" fmla="*/ 5072009 w 6884912"/>
              <a:gd name="connsiteY87" fmla="*/ 161502 h 1161397"/>
              <a:gd name="connsiteX88" fmla="*/ 5223626 w 6884912"/>
              <a:gd name="connsiteY88" fmla="*/ 177356 h 1161397"/>
              <a:gd name="connsiteX89" fmla="*/ 5375773 w 6884912"/>
              <a:gd name="connsiteY89" fmla="*/ 199913 h 1161397"/>
              <a:gd name="connsiteX90" fmla="*/ 5467502 w 6884912"/>
              <a:gd name="connsiteY90" fmla="*/ 250963 h 1161397"/>
              <a:gd name="connsiteX91" fmla="*/ 5592395 w 6884912"/>
              <a:gd name="connsiteY91" fmla="*/ 265434 h 1161397"/>
              <a:gd name="connsiteX92" fmla="*/ 5613532 w 6884912"/>
              <a:gd name="connsiteY92" fmla="*/ 273379 h 1161397"/>
              <a:gd name="connsiteX93" fmla="*/ 5642173 w 6884912"/>
              <a:gd name="connsiteY93" fmla="*/ 266904 h 1161397"/>
              <a:gd name="connsiteX94" fmla="*/ 5756910 w 6884912"/>
              <a:gd name="connsiteY94" fmla="*/ 239211 h 1161397"/>
              <a:gd name="connsiteX95" fmla="*/ 5846667 w 6884912"/>
              <a:gd name="connsiteY95" fmla="*/ 201786 h 1161397"/>
              <a:gd name="connsiteX96" fmla="*/ 5960732 w 6884912"/>
              <a:gd name="connsiteY96" fmla="*/ 220708 h 1161397"/>
              <a:gd name="connsiteX97" fmla="*/ 6029542 w 6884912"/>
              <a:gd name="connsiteY97" fmla="*/ 210339 h 1161397"/>
              <a:gd name="connsiteX98" fmla="*/ 6141123 w 6884912"/>
              <a:gd name="connsiteY98" fmla="*/ 159923 h 1161397"/>
              <a:gd name="connsiteX99" fmla="*/ 6290640 w 6884912"/>
              <a:gd name="connsiteY99" fmla="*/ 167441 h 1161397"/>
              <a:gd name="connsiteX100" fmla="*/ 6322806 w 6884912"/>
              <a:gd name="connsiteY100" fmla="*/ 213293 h 1161397"/>
              <a:gd name="connsiteX101" fmla="*/ 6380420 w 6884912"/>
              <a:gd name="connsiteY101" fmla="*/ 173195 h 1161397"/>
              <a:gd name="connsiteX102" fmla="*/ 6507891 w 6884912"/>
              <a:gd name="connsiteY102" fmla="*/ 118474 h 1161397"/>
              <a:gd name="connsiteX103" fmla="*/ 6571807 w 6884912"/>
              <a:gd name="connsiteY103" fmla="*/ 98636 h 1161397"/>
              <a:gd name="connsiteX104" fmla="*/ 6671880 w 6884912"/>
              <a:gd name="connsiteY104" fmla="*/ 82931 h 1161397"/>
              <a:gd name="connsiteX105" fmla="*/ 6702266 w 6884912"/>
              <a:gd name="connsiteY105" fmla="*/ 75470 h 1161397"/>
              <a:gd name="connsiteX106" fmla="*/ 6845802 w 6884912"/>
              <a:gd name="connsiteY106" fmla="*/ 24496 h 1161397"/>
              <a:gd name="connsiteX107" fmla="*/ 6884912 w 6884912"/>
              <a:gd name="connsiteY107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12111 w 6884912"/>
              <a:gd name="connsiteY7" fmla="*/ 1085599 h 1161397"/>
              <a:gd name="connsiteX8" fmla="*/ 567875 w 6884912"/>
              <a:gd name="connsiteY8" fmla="*/ 1051976 h 1161397"/>
              <a:gd name="connsiteX9" fmla="*/ 601644 w 6884912"/>
              <a:gd name="connsiteY9" fmla="*/ 1003997 h 1161397"/>
              <a:gd name="connsiteX10" fmla="*/ 651408 w 6884912"/>
              <a:gd name="connsiteY10" fmla="*/ 984938 h 1161397"/>
              <a:gd name="connsiteX11" fmla="*/ 673197 w 6884912"/>
              <a:gd name="connsiteY11" fmla="*/ 1010060 h 1161397"/>
              <a:gd name="connsiteX12" fmla="*/ 723108 w 6884912"/>
              <a:gd name="connsiteY12" fmla="*/ 980081 h 1161397"/>
              <a:gd name="connsiteX13" fmla="*/ 797699 w 6884912"/>
              <a:gd name="connsiteY13" fmla="*/ 931362 h 1161397"/>
              <a:gd name="connsiteX14" fmla="*/ 843359 w 6884912"/>
              <a:gd name="connsiteY14" fmla="*/ 910894 h 1161397"/>
              <a:gd name="connsiteX15" fmla="*/ 965215 w 6884912"/>
              <a:gd name="connsiteY15" fmla="*/ 846701 h 1161397"/>
              <a:gd name="connsiteX16" fmla="*/ 1085080 w 6884912"/>
              <a:gd name="connsiteY16" fmla="*/ 776086 h 1161397"/>
              <a:gd name="connsiteX17" fmla="*/ 1131224 w 6884912"/>
              <a:gd name="connsiteY17" fmla="*/ 706160 h 1161397"/>
              <a:gd name="connsiteX18" fmla="*/ 1138051 w 6884912"/>
              <a:gd name="connsiteY18" fmla="*/ 702034 h 1161397"/>
              <a:gd name="connsiteX19" fmla="*/ 1158800 w 6884912"/>
              <a:gd name="connsiteY19" fmla="*/ 700004 h 1161397"/>
              <a:gd name="connsiteX20" fmla="*/ 1166947 w 6884912"/>
              <a:gd name="connsiteY20" fmla="*/ 700762 h 1161397"/>
              <a:gd name="connsiteX21" fmla="*/ 1178135 w 6884912"/>
              <a:gd name="connsiteY21" fmla="*/ 698631 h 1161397"/>
              <a:gd name="connsiteX22" fmla="*/ 1178301 w 6884912"/>
              <a:gd name="connsiteY22" fmla="*/ 698094 h 1161397"/>
              <a:gd name="connsiteX23" fmla="*/ 1188995 w 6884912"/>
              <a:gd name="connsiteY23" fmla="*/ 697048 h 1161397"/>
              <a:gd name="connsiteX24" fmla="*/ 1242716 w 6884912"/>
              <a:gd name="connsiteY24" fmla="*/ 698052 h 1161397"/>
              <a:gd name="connsiteX25" fmla="*/ 1299977 w 6884912"/>
              <a:gd name="connsiteY25" fmla="*/ 639196 h 1161397"/>
              <a:gd name="connsiteX26" fmla="*/ 1326190 w 6884912"/>
              <a:gd name="connsiteY26" fmla="*/ 625955 h 1161397"/>
              <a:gd name="connsiteX27" fmla="*/ 1339600 w 6884912"/>
              <a:gd name="connsiteY27" fmla="*/ 616295 h 1161397"/>
              <a:gd name="connsiteX28" fmla="*/ 1340054 w 6884912"/>
              <a:gd name="connsiteY28" fmla="*/ 614022 h 1161397"/>
              <a:gd name="connsiteX29" fmla="*/ 1391606 w 6884912"/>
              <a:gd name="connsiteY29" fmla="*/ 615229 h 1161397"/>
              <a:gd name="connsiteX30" fmla="*/ 1397565 w 6884912"/>
              <a:gd name="connsiteY30" fmla="*/ 611490 h 1161397"/>
              <a:gd name="connsiteX31" fmla="*/ 1432302 w 6884912"/>
              <a:gd name="connsiteY31" fmla="*/ 617267 h 1161397"/>
              <a:gd name="connsiteX32" fmla="*/ 1449644 w 6884912"/>
              <a:gd name="connsiteY32" fmla="*/ 617591 h 1161397"/>
              <a:gd name="connsiteX33" fmla="*/ 1455793 w 6884912"/>
              <a:gd name="connsiteY33" fmla="*/ 623174 h 1161397"/>
              <a:gd name="connsiteX34" fmla="*/ 1480758 w 6884912"/>
              <a:gd name="connsiteY34" fmla="*/ 620863 h 1161397"/>
              <a:gd name="connsiteX35" fmla="*/ 1483154 w 6884912"/>
              <a:gd name="connsiteY35" fmla="*/ 618527 h 1161397"/>
              <a:gd name="connsiteX36" fmla="*/ 1505495 w 6884912"/>
              <a:gd name="connsiteY36" fmla="*/ 624325 h 1161397"/>
              <a:gd name="connsiteX37" fmla="*/ 1526340 w 6884912"/>
              <a:gd name="connsiteY37" fmla="*/ 638496 h 1161397"/>
              <a:gd name="connsiteX38" fmla="*/ 1731986 w 6884912"/>
              <a:gd name="connsiteY38" fmla="*/ 589682 h 1161397"/>
              <a:gd name="connsiteX39" fmla="*/ 1927935 w 6884912"/>
              <a:gd name="connsiteY39" fmla="*/ 628540 h 1161397"/>
              <a:gd name="connsiteX40" fmla="*/ 2039075 w 6884912"/>
              <a:gd name="connsiteY40" fmla="*/ 599964 h 1161397"/>
              <a:gd name="connsiteX41" fmla="*/ 2066980 w 6884912"/>
              <a:gd name="connsiteY41" fmla="*/ 550413 h 1161397"/>
              <a:gd name="connsiteX42" fmla="*/ 2352236 w 6884912"/>
              <a:gd name="connsiteY42" fmla="*/ 519602 h 1161397"/>
              <a:gd name="connsiteX43" fmla="*/ 2420791 w 6884912"/>
              <a:gd name="connsiteY43" fmla="*/ 492826 h 1161397"/>
              <a:gd name="connsiteX44" fmla="*/ 2489932 w 6884912"/>
              <a:gd name="connsiteY44" fmla="*/ 507864 h 1161397"/>
              <a:gd name="connsiteX45" fmla="*/ 2512917 w 6884912"/>
              <a:gd name="connsiteY45" fmla="*/ 489127 h 1161397"/>
              <a:gd name="connsiteX46" fmla="*/ 2516783 w 6884912"/>
              <a:gd name="connsiteY46" fmla="*/ 485473 h 1161397"/>
              <a:gd name="connsiteX47" fmla="*/ 2534360 w 6884912"/>
              <a:gd name="connsiteY47" fmla="*/ 480064 h 1161397"/>
              <a:gd name="connsiteX48" fmla="*/ 2536691 w 6884912"/>
              <a:gd name="connsiteY48" fmla="*/ 467018 h 1161397"/>
              <a:gd name="connsiteX49" fmla="*/ 2561265 w 6884912"/>
              <a:gd name="connsiteY49" fmla="*/ 450623 h 1161397"/>
              <a:gd name="connsiteX50" fmla="*/ 2594349 w 6884912"/>
              <a:gd name="connsiteY50" fmla="*/ 443884 h 1161397"/>
              <a:gd name="connsiteX51" fmla="*/ 2754324 w 6884912"/>
              <a:gd name="connsiteY51" fmla="*/ 424766 h 1161397"/>
              <a:gd name="connsiteX52" fmla="*/ 2848470 w 6884912"/>
              <a:gd name="connsiteY52" fmla="*/ 405966 h 1161397"/>
              <a:gd name="connsiteX53" fmla="*/ 2881772 w 6884912"/>
              <a:gd name="connsiteY53" fmla="*/ 387260 h 1161397"/>
              <a:gd name="connsiteX54" fmla="*/ 2929932 w 6884912"/>
              <a:gd name="connsiteY54" fmla="*/ 368912 h 1161397"/>
              <a:gd name="connsiteX55" fmla="*/ 3013020 w 6884912"/>
              <a:gd name="connsiteY55" fmla="*/ 327578 h 1161397"/>
              <a:gd name="connsiteX56" fmla="*/ 3222191 w 6884912"/>
              <a:gd name="connsiteY56" fmla="*/ 307887 h 1161397"/>
              <a:gd name="connsiteX57" fmla="*/ 3227953 w 6884912"/>
              <a:gd name="connsiteY57" fmla="*/ 297650 h 1161397"/>
              <a:gd name="connsiteX58" fmla="*/ 3510042 w 6884912"/>
              <a:gd name="connsiteY58" fmla="*/ 311820 h 1161397"/>
              <a:gd name="connsiteX59" fmla="*/ 3626773 w 6884912"/>
              <a:gd name="connsiteY59" fmla="*/ 290452 h 1161397"/>
              <a:gd name="connsiteX60" fmla="*/ 3666217 w 6884912"/>
              <a:gd name="connsiteY60" fmla="*/ 273255 h 1161397"/>
              <a:gd name="connsiteX61" fmla="*/ 3732427 w 6884912"/>
              <a:gd name="connsiteY61" fmla="*/ 245039 h 1161397"/>
              <a:gd name="connsiteX62" fmla="*/ 3777022 w 6884912"/>
              <a:gd name="connsiteY62" fmla="*/ 200276 h 1161397"/>
              <a:gd name="connsiteX63" fmla="*/ 3791246 w 6884912"/>
              <a:gd name="connsiteY63" fmla="*/ 189996 h 1161397"/>
              <a:gd name="connsiteX64" fmla="*/ 3819864 w 6884912"/>
              <a:gd name="connsiteY64" fmla="*/ 194605 h 1161397"/>
              <a:gd name="connsiteX65" fmla="*/ 3830398 w 6884912"/>
              <a:gd name="connsiteY65" fmla="*/ 188383 h 1161397"/>
              <a:gd name="connsiteX66" fmla="*/ 3834360 w 6884912"/>
              <a:gd name="connsiteY66" fmla="*/ 188992 h 1161397"/>
              <a:gd name="connsiteX67" fmla="*/ 3843715 w 6884912"/>
              <a:gd name="connsiteY67" fmla="*/ 188752 h 1161397"/>
              <a:gd name="connsiteX68" fmla="*/ 3842609 w 6884912"/>
              <a:gd name="connsiteY68" fmla="*/ 197386 h 1161397"/>
              <a:gd name="connsiteX69" fmla="*/ 3853961 w 6884912"/>
              <a:gd name="connsiteY69" fmla="*/ 213380 h 1161397"/>
              <a:gd name="connsiteX70" fmla="*/ 3907640 w 6884912"/>
              <a:gd name="connsiteY70" fmla="*/ 207568 h 1161397"/>
              <a:gd name="connsiteX71" fmla="*/ 3910449 w 6884912"/>
              <a:gd name="connsiteY71" fmla="*/ 197808 h 1161397"/>
              <a:gd name="connsiteX72" fmla="*/ 3917197 w 6884912"/>
              <a:gd name="connsiteY72" fmla="*/ 196121 h 1161397"/>
              <a:gd name="connsiteX73" fmla="*/ 3922400 w 6884912"/>
              <a:gd name="connsiteY73" fmla="*/ 205056 h 1161397"/>
              <a:gd name="connsiteX74" fmla="*/ 4013061 w 6884912"/>
              <a:gd name="connsiteY74" fmla="*/ 224874 h 1161397"/>
              <a:gd name="connsiteX75" fmla="*/ 4220717 w 6884912"/>
              <a:gd name="connsiteY75" fmla="*/ 192946 h 1161397"/>
              <a:gd name="connsiteX76" fmla="*/ 4228802 w 6884912"/>
              <a:gd name="connsiteY76" fmla="*/ 201468 h 1161397"/>
              <a:gd name="connsiteX77" fmla="*/ 4289361 w 6884912"/>
              <a:gd name="connsiteY77" fmla="*/ 196642 h 1161397"/>
              <a:gd name="connsiteX78" fmla="*/ 4498913 w 6884912"/>
              <a:gd name="connsiteY78" fmla="*/ 118915 h 1161397"/>
              <a:gd name="connsiteX79" fmla="*/ 4617330 w 6884912"/>
              <a:gd name="connsiteY79" fmla="*/ 111163 h 1161397"/>
              <a:gd name="connsiteX80" fmla="*/ 4659778 w 6884912"/>
              <a:gd name="connsiteY80" fmla="*/ 118219 h 1161397"/>
              <a:gd name="connsiteX81" fmla="*/ 4730870 w 6884912"/>
              <a:gd name="connsiteY81" fmla="*/ 129432 h 1161397"/>
              <a:gd name="connsiteX82" fmla="*/ 4844073 w 6884912"/>
              <a:gd name="connsiteY82" fmla="*/ 161768 h 1161397"/>
              <a:gd name="connsiteX83" fmla="*/ 4856454 w 6884912"/>
              <a:gd name="connsiteY83" fmla="*/ 130488 h 1161397"/>
              <a:gd name="connsiteX84" fmla="*/ 4920038 w 6884912"/>
              <a:gd name="connsiteY84" fmla="*/ 140418 h 1161397"/>
              <a:gd name="connsiteX85" fmla="*/ 5016639 w 6884912"/>
              <a:gd name="connsiteY85" fmla="*/ 158905 h 1161397"/>
              <a:gd name="connsiteX86" fmla="*/ 5072009 w 6884912"/>
              <a:gd name="connsiteY86" fmla="*/ 161502 h 1161397"/>
              <a:gd name="connsiteX87" fmla="*/ 5223626 w 6884912"/>
              <a:gd name="connsiteY87" fmla="*/ 177356 h 1161397"/>
              <a:gd name="connsiteX88" fmla="*/ 5375773 w 6884912"/>
              <a:gd name="connsiteY88" fmla="*/ 199913 h 1161397"/>
              <a:gd name="connsiteX89" fmla="*/ 5467502 w 6884912"/>
              <a:gd name="connsiteY89" fmla="*/ 250963 h 1161397"/>
              <a:gd name="connsiteX90" fmla="*/ 5592395 w 6884912"/>
              <a:gd name="connsiteY90" fmla="*/ 265434 h 1161397"/>
              <a:gd name="connsiteX91" fmla="*/ 5613532 w 6884912"/>
              <a:gd name="connsiteY91" fmla="*/ 273379 h 1161397"/>
              <a:gd name="connsiteX92" fmla="*/ 5642173 w 6884912"/>
              <a:gd name="connsiteY92" fmla="*/ 266904 h 1161397"/>
              <a:gd name="connsiteX93" fmla="*/ 5756910 w 6884912"/>
              <a:gd name="connsiteY93" fmla="*/ 239211 h 1161397"/>
              <a:gd name="connsiteX94" fmla="*/ 5846667 w 6884912"/>
              <a:gd name="connsiteY94" fmla="*/ 201786 h 1161397"/>
              <a:gd name="connsiteX95" fmla="*/ 5960732 w 6884912"/>
              <a:gd name="connsiteY95" fmla="*/ 220708 h 1161397"/>
              <a:gd name="connsiteX96" fmla="*/ 6029542 w 6884912"/>
              <a:gd name="connsiteY96" fmla="*/ 210339 h 1161397"/>
              <a:gd name="connsiteX97" fmla="*/ 6141123 w 6884912"/>
              <a:gd name="connsiteY97" fmla="*/ 159923 h 1161397"/>
              <a:gd name="connsiteX98" fmla="*/ 6290640 w 6884912"/>
              <a:gd name="connsiteY98" fmla="*/ 167441 h 1161397"/>
              <a:gd name="connsiteX99" fmla="*/ 6322806 w 6884912"/>
              <a:gd name="connsiteY99" fmla="*/ 213293 h 1161397"/>
              <a:gd name="connsiteX100" fmla="*/ 6380420 w 6884912"/>
              <a:gd name="connsiteY100" fmla="*/ 173195 h 1161397"/>
              <a:gd name="connsiteX101" fmla="*/ 6507891 w 6884912"/>
              <a:gd name="connsiteY101" fmla="*/ 118474 h 1161397"/>
              <a:gd name="connsiteX102" fmla="*/ 6571807 w 6884912"/>
              <a:gd name="connsiteY102" fmla="*/ 98636 h 1161397"/>
              <a:gd name="connsiteX103" fmla="*/ 6671880 w 6884912"/>
              <a:gd name="connsiteY103" fmla="*/ 82931 h 1161397"/>
              <a:gd name="connsiteX104" fmla="*/ 6702266 w 6884912"/>
              <a:gd name="connsiteY104" fmla="*/ 75470 h 1161397"/>
              <a:gd name="connsiteX105" fmla="*/ 6845802 w 6884912"/>
              <a:gd name="connsiteY105" fmla="*/ 24496 h 1161397"/>
              <a:gd name="connsiteX106" fmla="*/ 6884912 w 6884912"/>
              <a:gd name="connsiteY106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67875 w 6884912"/>
              <a:gd name="connsiteY7" fmla="*/ 1051976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213420 w 6884912"/>
              <a:gd name="connsiteY6" fmla="*/ 1056868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242716 w 6884912"/>
              <a:gd name="connsiteY20" fmla="*/ 698052 h 1161397"/>
              <a:gd name="connsiteX21" fmla="*/ 1299977 w 6884912"/>
              <a:gd name="connsiteY21" fmla="*/ 639196 h 1161397"/>
              <a:gd name="connsiteX22" fmla="*/ 1326190 w 6884912"/>
              <a:gd name="connsiteY22" fmla="*/ 625955 h 1161397"/>
              <a:gd name="connsiteX23" fmla="*/ 1339600 w 6884912"/>
              <a:gd name="connsiteY23" fmla="*/ 616295 h 1161397"/>
              <a:gd name="connsiteX24" fmla="*/ 1340054 w 6884912"/>
              <a:gd name="connsiteY24" fmla="*/ 614022 h 1161397"/>
              <a:gd name="connsiteX25" fmla="*/ 1391606 w 6884912"/>
              <a:gd name="connsiteY25" fmla="*/ 615229 h 1161397"/>
              <a:gd name="connsiteX26" fmla="*/ 1397565 w 6884912"/>
              <a:gd name="connsiteY26" fmla="*/ 611490 h 1161397"/>
              <a:gd name="connsiteX27" fmla="*/ 1432302 w 6884912"/>
              <a:gd name="connsiteY27" fmla="*/ 617267 h 1161397"/>
              <a:gd name="connsiteX28" fmla="*/ 1449644 w 6884912"/>
              <a:gd name="connsiteY28" fmla="*/ 617591 h 1161397"/>
              <a:gd name="connsiteX29" fmla="*/ 1455793 w 6884912"/>
              <a:gd name="connsiteY29" fmla="*/ 623174 h 1161397"/>
              <a:gd name="connsiteX30" fmla="*/ 1480758 w 6884912"/>
              <a:gd name="connsiteY30" fmla="*/ 620863 h 1161397"/>
              <a:gd name="connsiteX31" fmla="*/ 1483154 w 6884912"/>
              <a:gd name="connsiteY31" fmla="*/ 618527 h 1161397"/>
              <a:gd name="connsiteX32" fmla="*/ 1505495 w 6884912"/>
              <a:gd name="connsiteY32" fmla="*/ 624325 h 1161397"/>
              <a:gd name="connsiteX33" fmla="*/ 1526340 w 6884912"/>
              <a:gd name="connsiteY33" fmla="*/ 638496 h 1161397"/>
              <a:gd name="connsiteX34" fmla="*/ 1731986 w 6884912"/>
              <a:gd name="connsiteY34" fmla="*/ 589682 h 1161397"/>
              <a:gd name="connsiteX35" fmla="*/ 1927935 w 6884912"/>
              <a:gd name="connsiteY35" fmla="*/ 628540 h 1161397"/>
              <a:gd name="connsiteX36" fmla="*/ 2039075 w 6884912"/>
              <a:gd name="connsiteY36" fmla="*/ 599964 h 1161397"/>
              <a:gd name="connsiteX37" fmla="*/ 2066980 w 6884912"/>
              <a:gd name="connsiteY37" fmla="*/ 550413 h 1161397"/>
              <a:gd name="connsiteX38" fmla="*/ 2352236 w 6884912"/>
              <a:gd name="connsiteY38" fmla="*/ 519602 h 1161397"/>
              <a:gd name="connsiteX39" fmla="*/ 2420791 w 6884912"/>
              <a:gd name="connsiteY39" fmla="*/ 492826 h 1161397"/>
              <a:gd name="connsiteX40" fmla="*/ 2489932 w 6884912"/>
              <a:gd name="connsiteY40" fmla="*/ 507864 h 1161397"/>
              <a:gd name="connsiteX41" fmla="*/ 2512917 w 6884912"/>
              <a:gd name="connsiteY41" fmla="*/ 489127 h 1161397"/>
              <a:gd name="connsiteX42" fmla="*/ 2516783 w 6884912"/>
              <a:gd name="connsiteY42" fmla="*/ 485473 h 1161397"/>
              <a:gd name="connsiteX43" fmla="*/ 2534360 w 6884912"/>
              <a:gd name="connsiteY43" fmla="*/ 480064 h 1161397"/>
              <a:gd name="connsiteX44" fmla="*/ 2536691 w 6884912"/>
              <a:gd name="connsiteY44" fmla="*/ 467018 h 1161397"/>
              <a:gd name="connsiteX45" fmla="*/ 2561265 w 6884912"/>
              <a:gd name="connsiteY45" fmla="*/ 450623 h 1161397"/>
              <a:gd name="connsiteX46" fmla="*/ 2594349 w 6884912"/>
              <a:gd name="connsiteY46" fmla="*/ 443884 h 1161397"/>
              <a:gd name="connsiteX47" fmla="*/ 2754324 w 6884912"/>
              <a:gd name="connsiteY47" fmla="*/ 424766 h 1161397"/>
              <a:gd name="connsiteX48" fmla="*/ 2848470 w 6884912"/>
              <a:gd name="connsiteY48" fmla="*/ 405966 h 1161397"/>
              <a:gd name="connsiteX49" fmla="*/ 2881772 w 6884912"/>
              <a:gd name="connsiteY49" fmla="*/ 387260 h 1161397"/>
              <a:gd name="connsiteX50" fmla="*/ 2929932 w 6884912"/>
              <a:gd name="connsiteY50" fmla="*/ 368912 h 1161397"/>
              <a:gd name="connsiteX51" fmla="*/ 3013020 w 6884912"/>
              <a:gd name="connsiteY51" fmla="*/ 327578 h 1161397"/>
              <a:gd name="connsiteX52" fmla="*/ 3222191 w 6884912"/>
              <a:gd name="connsiteY52" fmla="*/ 307887 h 1161397"/>
              <a:gd name="connsiteX53" fmla="*/ 3227953 w 6884912"/>
              <a:gd name="connsiteY53" fmla="*/ 297650 h 1161397"/>
              <a:gd name="connsiteX54" fmla="*/ 3510042 w 6884912"/>
              <a:gd name="connsiteY54" fmla="*/ 311820 h 1161397"/>
              <a:gd name="connsiteX55" fmla="*/ 3626773 w 6884912"/>
              <a:gd name="connsiteY55" fmla="*/ 290452 h 1161397"/>
              <a:gd name="connsiteX56" fmla="*/ 3666217 w 6884912"/>
              <a:gd name="connsiteY56" fmla="*/ 273255 h 1161397"/>
              <a:gd name="connsiteX57" fmla="*/ 3732427 w 6884912"/>
              <a:gd name="connsiteY57" fmla="*/ 245039 h 1161397"/>
              <a:gd name="connsiteX58" fmla="*/ 3777022 w 6884912"/>
              <a:gd name="connsiteY58" fmla="*/ 200276 h 1161397"/>
              <a:gd name="connsiteX59" fmla="*/ 3791246 w 6884912"/>
              <a:gd name="connsiteY59" fmla="*/ 189996 h 1161397"/>
              <a:gd name="connsiteX60" fmla="*/ 3819864 w 6884912"/>
              <a:gd name="connsiteY60" fmla="*/ 194605 h 1161397"/>
              <a:gd name="connsiteX61" fmla="*/ 3830398 w 6884912"/>
              <a:gd name="connsiteY61" fmla="*/ 188383 h 1161397"/>
              <a:gd name="connsiteX62" fmla="*/ 3834360 w 6884912"/>
              <a:gd name="connsiteY62" fmla="*/ 188992 h 1161397"/>
              <a:gd name="connsiteX63" fmla="*/ 3843715 w 6884912"/>
              <a:gd name="connsiteY63" fmla="*/ 188752 h 1161397"/>
              <a:gd name="connsiteX64" fmla="*/ 3842609 w 6884912"/>
              <a:gd name="connsiteY64" fmla="*/ 197386 h 1161397"/>
              <a:gd name="connsiteX65" fmla="*/ 3853961 w 6884912"/>
              <a:gd name="connsiteY65" fmla="*/ 213380 h 1161397"/>
              <a:gd name="connsiteX66" fmla="*/ 3907640 w 6884912"/>
              <a:gd name="connsiteY66" fmla="*/ 207568 h 1161397"/>
              <a:gd name="connsiteX67" fmla="*/ 3910449 w 6884912"/>
              <a:gd name="connsiteY67" fmla="*/ 197808 h 1161397"/>
              <a:gd name="connsiteX68" fmla="*/ 3917197 w 6884912"/>
              <a:gd name="connsiteY68" fmla="*/ 196121 h 1161397"/>
              <a:gd name="connsiteX69" fmla="*/ 3922400 w 6884912"/>
              <a:gd name="connsiteY69" fmla="*/ 205056 h 1161397"/>
              <a:gd name="connsiteX70" fmla="*/ 4013061 w 6884912"/>
              <a:gd name="connsiteY70" fmla="*/ 224874 h 1161397"/>
              <a:gd name="connsiteX71" fmla="*/ 4220717 w 6884912"/>
              <a:gd name="connsiteY71" fmla="*/ 192946 h 1161397"/>
              <a:gd name="connsiteX72" fmla="*/ 4228802 w 6884912"/>
              <a:gd name="connsiteY72" fmla="*/ 201468 h 1161397"/>
              <a:gd name="connsiteX73" fmla="*/ 4289361 w 6884912"/>
              <a:gd name="connsiteY73" fmla="*/ 196642 h 1161397"/>
              <a:gd name="connsiteX74" fmla="*/ 4498913 w 6884912"/>
              <a:gd name="connsiteY74" fmla="*/ 118915 h 1161397"/>
              <a:gd name="connsiteX75" fmla="*/ 4617330 w 6884912"/>
              <a:gd name="connsiteY75" fmla="*/ 111163 h 1161397"/>
              <a:gd name="connsiteX76" fmla="*/ 4659778 w 6884912"/>
              <a:gd name="connsiteY76" fmla="*/ 118219 h 1161397"/>
              <a:gd name="connsiteX77" fmla="*/ 4730870 w 6884912"/>
              <a:gd name="connsiteY77" fmla="*/ 129432 h 1161397"/>
              <a:gd name="connsiteX78" fmla="*/ 4844073 w 6884912"/>
              <a:gd name="connsiteY78" fmla="*/ 161768 h 1161397"/>
              <a:gd name="connsiteX79" fmla="*/ 4856454 w 6884912"/>
              <a:gd name="connsiteY79" fmla="*/ 130488 h 1161397"/>
              <a:gd name="connsiteX80" fmla="*/ 4920038 w 6884912"/>
              <a:gd name="connsiteY80" fmla="*/ 140418 h 1161397"/>
              <a:gd name="connsiteX81" fmla="*/ 5016639 w 6884912"/>
              <a:gd name="connsiteY81" fmla="*/ 158905 h 1161397"/>
              <a:gd name="connsiteX82" fmla="*/ 5072009 w 6884912"/>
              <a:gd name="connsiteY82" fmla="*/ 161502 h 1161397"/>
              <a:gd name="connsiteX83" fmla="*/ 5223626 w 6884912"/>
              <a:gd name="connsiteY83" fmla="*/ 177356 h 1161397"/>
              <a:gd name="connsiteX84" fmla="*/ 5375773 w 6884912"/>
              <a:gd name="connsiteY84" fmla="*/ 199913 h 1161397"/>
              <a:gd name="connsiteX85" fmla="*/ 5467502 w 6884912"/>
              <a:gd name="connsiteY85" fmla="*/ 250963 h 1161397"/>
              <a:gd name="connsiteX86" fmla="*/ 5592395 w 6884912"/>
              <a:gd name="connsiteY86" fmla="*/ 265434 h 1161397"/>
              <a:gd name="connsiteX87" fmla="*/ 5613532 w 6884912"/>
              <a:gd name="connsiteY87" fmla="*/ 273379 h 1161397"/>
              <a:gd name="connsiteX88" fmla="*/ 5642173 w 6884912"/>
              <a:gd name="connsiteY88" fmla="*/ 266904 h 1161397"/>
              <a:gd name="connsiteX89" fmla="*/ 5756910 w 6884912"/>
              <a:gd name="connsiteY89" fmla="*/ 239211 h 1161397"/>
              <a:gd name="connsiteX90" fmla="*/ 5846667 w 6884912"/>
              <a:gd name="connsiteY90" fmla="*/ 201786 h 1161397"/>
              <a:gd name="connsiteX91" fmla="*/ 5960732 w 6884912"/>
              <a:gd name="connsiteY91" fmla="*/ 220708 h 1161397"/>
              <a:gd name="connsiteX92" fmla="*/ 6029542 w 6884912"/>
              <a:gd name="connsiteY92" fmla="*/ 210339 h 1161397"/>
              <a:gd name="connsiteX93" fmla="*/ 6141123 w 6884912"/>
              <a:gd name="connsiteY93" fmla="*/ 159923 h 1161397"/>
              <a:gd name="connsiteX94" fmla="*/ 6290640 w 6884912"/>
              <a:gd name="connsiteY94" fmla="*/ 167441 h 1161397"/>
              <a:gd name="connsiteX95" fmla="*/ 6322806 w 6884912"/>
              <a:gd name="connsiteY95" fmla="*/ 213293 h 1161397"/>
              <a:gd name="connsiteX96" fmla="*/ 6380420 w 6884912"/>
              <a:gd name="connsiteY96" fmla="*/ 173195 h 1161397"/>
              <a:gd name="connsiteX97" fmla="*/ 6507891 w 6884912"/>
              <a:gd name="connsiteY97" fmla="*/ 118474 h 1161397"/>
              <a:gd name="connsiteX98" fmla="*/ 6571807 w 6884912"/>
              <a:gd name="connsiteY98" fmla="*/ 98636 h 1161397"/>
              <a:gd name="connsiteX99" fmla="*/ 6671880 w 6884912"/>
              <a:gd name="connsiteY99" fmla="*/ 82931 h 1161397"/>
              <a:gd name="connsiteX100" fmla="*/ 6702266 w 6884912"/>
              <a:gd name="connsiteY100" fmla="*/ 75470 h 1161397"/>
              <a:gd name="connsiteX101" fmla="*/ 6845802 w 6884912"/>
              <a:gd name="connsiteY101" fmla="*/ 24496 h 1161397"/>
              <a:gd name="connsiteX102" fmla="*/ 6884912 w 6884912"/>
              <a:gd name="connsiteY10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66947 w 6884912"/>
              <a:gd name="connsiteY16" fmla="*/ 700762 h 1161397"/>
              <a:gd name="connsiteX17" fmla="*/ 1178135 w 6884912"/>
              <a:gd name="connsiteY17" fmla="*/ 698631 h 1161397"/>
              <a:gd name="connsiteX18" fmla="*/ 1178301 w 6884912"/>
              <a:gd name="connsiteY18" fmla="*/ 698094 h 1161397"/>
              <a:gd name="connsiteX19" fmla="*/ 1242716 w 6884912"/>
              <a:gd name="connsiteY19" fmla="*/ 698052 h 1161397"/>
              <a:gd name="connsiteX20" fmla="*/ 1299977 w 6884912"/>
              <a:gd name="connsiteY20" fmla="*/ 639196 h 1161397"/>
              <a:gd name="connsiteX21" fmla="*/ 1326190 w 6884912"/>
              <a:gd name="connsiteY21" fmla="*/ 625955 h 1161397"/>
              <a:gd name="connsiteX22" fmla="*/ 1339600 w 6884912"/>
              <a:gd name="connsiteY22" fmla="*/ 616295 h 1161397"/>
              <a:gd name="connsiteX23" fmla="*/ 1340054 w 6884912"/>
              <a:gd name="connsiteY23" fmla="*/ 614022 h 1161397"/>
              <a:gd name="connsiteX24" fmla="*/ 1391606 w 6884912"/>
              <a:gd name="connsiteY24" fmla="*/ 615229 h 1161397"/>
              <a:gd name="connsiteX25" fmla="*/ 1397565 w 6884912"/>
              <a:gd name="connsiteY25" fmla="*/ 611490 h 1161397"/>
              <a:gd name="connsiteX26" fmla="*/ 1432302 w 6884912"/>
              <a:gd name="connsiteY26" fmla="*/ 617267 h 1161397"/>
              <a:gd name="connsiteX27" fmla="*/ 1449644 w 6884912"/>
              <a:gd name="connsiteY27" fmla="*/ 617591 h 1161397"/>
              <a:gd name="connsiteX28" fmla="*/ 1455793 w 6884912"/>
              <a:gd name="connsiteY28" fmla="*/ 623174 h 1161397"/>
              <a:gd name="connsiteX29" fmla="*/ 1480758 w 6884912"/>
              <a:gd name="connsiteY29" fmla="*/ 620863 h 1161397"/>
              <a:gd name="connsiteX30" fmla="*/ 1483154 w 6884912"/>
              <a:gd name="connsiteY30" fmla="*/ 618527 h 1161397"/>
              <a:gd name="connsiteX31" fmla="*/ 1505495 w 6884912"/>
              <a:gd name="connsiteY31" fmla="*/ 624325 h 1161397"/>
              <a:gd name="connsiteX32" fmla="*/ 1526340 w 6884912"/>
              <a:gd name="connsiteY32" fmla="*/ 638496 h 1161397"/>
              <a:gd name="connsiteX33" fmla="*/ 1731986 w 6884912"/>
              <a:gd name="connsiteY33" fmla="*/ 589682 h 1161397"/>
              <a:gd name="connsiteX34" fmla="*/ 1927935 w 6884912"/>
              <a:gd name="connsiteY34" fmla="*/ 628540 h 1161397"/>
              <a:gd name="connsiteX35" fmla="*/ 2039075 w 6884912"/>
              <a:gd name="connsiteY35" fmla="*/ 599964 h 1161397"/>
              <a:gd name="connsiteX36" fmla="*/ 2066980 w 6884912"/>
              <a:gd name="connsiteY36" fmla="*/ 550413 h 1161397"/>
              <a:gd name="connsiteX37" fmla="*/ 2352236 w 6884912"/>
              <a:gd name="connsiteY37" fmla="*/ 519602 h 1161397"/>
              <a:gd name="connsiteX38" fmla="*/ 2420791 w 6884912"/>
              <a:gd name="connsiteY38" fmla="*/ 492826 h 1161397"/>
              <a:gd name="connsiteX39" fmla="*/ 2489932 w 6884912"/>
              <a:gd name="connsiteY39" fmla="*/ 507864 h 1161397"/>
              <a:gd name="connsiteX40" fmla="*/ 2512917 w 6884912"/>
              <a:gd name="connsiteY40" fmla="*/ 489127 h 1161397"/>
              <a:gd name="connsiteX41" fmla="*/ 2516783 w 6884912"/>
              <a:gd name="connsiteY41" fmla="*/ 485473 h 1161397"/>
              <a:gd name="connsiteX42" fmla="*/ 2534360 w 6884912"/>
              <a:gd name="connsiteY42" fmla="*/ 480064 h 1161397"/>
              <a:gd name="connsiteX43" fmla="*/ 2536691 w 6884912"/>
              <a:gd name="connsiteY43" fmla="*/ 467018 h 1161397"/>
              <a:gd name="connsiteX44" fmla="*/ 2561265 w 6884912"/>
              <a:gd name="connsiteY44" fmla="*/ 450623 h 1161397"/>
              <a:gd name="connsiteX45" fmla="*/ 2594349 w 6884912"/>
              <a:gd name="connsiteY45" fmla="*/ 443884 h 1161397"/>
              <a:gd name="connsiteX46" fmla="*/ 2754324 w 6884912"/>
              <a:gd name="connsiteY46" fmla="*/ 424766 h 1161397"/>
              <a:gd name="connsiteX47" fmla="*/ 2848470 w 6884912"/>
              <a:gd name="connsiteY47" fmla="*/ 405966 h 1161397"/>
              <a:gd name="connsiteX48" fmla="*/ 2881772 w 6884912"/>
              <a:gd name="connsiteY48" fmla="*/ 387260 h 1161397"/>
              <a:gd name="connsiteX49" fmla="*/ 2929932 w 6884912"/>
              <a:gd name="connsiteY49" fmla="*/ 368912 h 1161397"/>
              <a:gd name="connsiteX50" fmla="*/ 3013020 w 6884912"/>
              <a:gd name="connsiteY50" fmla="*/ 327578 h 1161397"/>
              <a:gd name="connsiteX51" fmla="*/ 3222191 w 6884912"/>
              <a:gd name="connsiteY51" fmla="*/ 307887 h 1161397"/>
              <a:gd name="connsiteX52" fmla="*/ 3227953 w 6884912"/>
              <a:gd name="connsiteY52" fmla="*/ 297650 h 1161397"/>
              <a:gd name="connsiteX53" fmla="*/ 3510042 w 6884912"/>
              <a:gd name="connsiteY53" fmla="*/ 311820 h 1161397"/>
              <a:gd name="connsiteX54" fmla="*/ 3626773 w 6884912"/>
              <a:gd name="connsiteY54" fmla="*/ 290452 h 1161397"/>
              <a:gd name="connsiteX55" fmla="*/ 3666217 w 6884912"/>
              <a:gd name="connsiteY55" fmla="*/ 273255 h 1161397"/>
              <a:gd name="connsiteX56" fmla="*/ 3732427 w 6884912"/>
              <a:gd name="connsiteY56" fmla="*/ 245039 h 1161397"/>
              <a:gd name="connsiteX57" fmla="*/ 3777022 w 6884912"/>
              <a:gd name="connsiteY57" fmla="*/ 200276 h 1161397"/>
              <a:gd name="connsiteX58" fmla="*/ 3791246 w 6884912"/>
              <a:gd name="connsiteY58" fmla="*/ 189996 h 1161397"/>
              <a:gd name="connsiteX59" fmla="*/ 3819864 w 6884912"/>
              <a:gd name="connsiteY59" fmla="*/ 194605 h 1161397"/>
              <a:gd name="connsiteX60" fmla="*/ 3830398 w 6884912"/>
              <a:gd name="connsiteY60" fmla="*/ 188383 h 1161397"/>
              <a:gd name="connsiteX61" fmla="*/ 3834360 w 6884912"/>
              <a:gd name="connsiteY61" fmla="*/ 188992 h 1161397"/>
              <a:gd name="connsiteX62" fmla="*/ 3843715 w 6884912"/>
              <a:gd name="connsiteY62" fmla="*/ 188752 h 1161397"/>
              <a:gd name="connsiteX63" fmla="*/ 3842609 w 6884912"/>
              <a:gd name="connsiteY63" fmla="*/ 197386 h 1161397"/>
              <a:gd name="connsiteX64" fmla="*/ 3853961 w 6884912"/>
              <a:gd name="connsiteY64" fmla="*/ 213380 h 1161397"/>
              <a:gd name="connsiteX65" fmla="*/ 3907640 w 6884912"/>
              <a:gd name="connsiteY65" fmla="*/ 207568 h 1161397"/>
              <a:gd name="connsiteX66" fmla="*/ 3910449 w 6884912"/>
              <a:gd name="connsiteY66" fmla="*/ 197808 h 1161397"/>
              <a:gd name="connsiteX67" fmla="*/ 3917197 w 6884912"/>
              <a:gd name="connsiteY67" fmla="*/ 196121 h 1161397"/>
              <a:gd name="connsiteX68" fmla="*/ 3922400 w 6884912"/>
              <a:gd name="connsiteY68" fmla="*/ 205056 h 1161397"/>
              <a:gd name="connsiteX69" fmla="*/ 4013061 w 6884912"/>
              <a:gd name="connsiteY69" fmla="*/ 224874 h 1161397"/>
              <a:gd name="connsiteX70" fmla="*/ 4220717 w 6884912"/>
              <a:gd name="connsiteY70" fmla="*/ 192946 h 1161397"/>
              <a:gd name="connsiteX71" fmla="*/ 4228802 w 6884912"/>
              <a:gd name="connsiteY71" fmla="*/ 201468 h 1161397"/>
              <a:gd name="connsiteX72" fmla="*/ 4289361 w 6884912"/>
              <a:gd name="connsiteY72" fmla="*/ 196642 h 1161397"/>
              <a:gd name="connsiteX73" fmla="*/ 4498913 w 6884912"/>
              <a:gd name="connsiteY73" fmla="*/ 118915 h 1161397"/>
              <a:gd name="connsiteX74" fmla="*/ 4617330 w 6884912"/>
              <a:gd name="connsiteY74" fmla="*/ 111163 h 1161397"/>
              <a:gd name="connsiteX75" fmla="*/ 4659778 w 6884912"/>
              <a:gd name="connsiteY75" fmla="*/ 118219 h 1161397"/>
              <a:gd name="connsiteX76" fmla="*/ 4730870 w 6884912"/>
              <a:gd name="connsiteY76" fmla="*/ 129432 h 1161397"/>
              <a:gd name="connsiteX77" fmla="*/ 4844073 w 6884912"/>
              <a:gd name="connsiteY77" fmla="*/ 161768 h 1161397"/>
              <a:gd name="connsiteX78" fmla="*/ 4856454 w 6884912"/>
              <a:gd name="connsiteY78" fmla="*/ 130488 h 1161397"/>
              <a:gd name="connsiteX79" fmla="*/ 4920038 w 6884912"/>
              <a:gd name="connsiteY79" fmla="*/ 140418 h 1161397"/>
              <a:gd name="connsiteX80" fmla="*/ 5016639 w 6884912"/>
              <a:gd name="connsiteY80" fmla="*/ 158905 h 1161397"/>
              <a:gd name="connsiteX81" fmla="*/ 5072009 w 6884912"/>
              <a:gd name="connsiteY81" fmla="*/ 161502 h 1161397"/>
              <a:gd name="connsiteX82" fmla="*/ 5223626 w 6884912"/>
              <a:gd name="connsiteY82" fmla="*/ 177356 h 1161397"/>
              <a:gd name="connsiteX83" fmla="*/ 5375773 w 6884912"/>
              <a:gd name="connsiteY83" fmla="*/ 199913 h 1161397"/>
              <a:gd name="connsiteX84" fmla="*/ 5467502 w 6884912"/>
              <a:gd name="connsiteY84" fmla="*/ 250963 h 1161397"/>
              <a:gd name="connsiteX85" fmla="*/ 5592395 w 6884912"/>
              <a:gd name="connsiteY85" fmla="*/ 265434 h 1161397"/>
              <a:gd name="connsiteX86" fmla="*/ 5613532 w 6884912"/>
              <a:gd name="connsiteY86" fmla="*/ 273379 h 1161397"/>
              <a:gd name="connsiteX87" fmla="*/ 5642173 w 6884912"/>
              <a:gd name="connsiteY87" fmla="*/ 266904 h 1161397"/>
              <a:gd name="connsiteX88" fmla="*/ 5756910 w 6884912"/>
              <a:gd name="connsiteY88" fmla="*/ 239211 h 1161397"/>
              <a:gd name="connsiteX89" fmla="*/ 5846667 w 6884912"/>
              <a:gd name="connsiteY89" fmla="*/ 201786 h 1161397"/>
              <a:gd name="connsiteX90" fmla="*/ 5960732 w 6884912"/>
              <a:gd name="connsiteY90" fmla="*/ 220708 h 1161397"/>
              <a:gd name="connsiteX91" fmla="*/ 6029542 w 6884912"/>
              <a:gd name="connsiteY91" fmla="*/ 210339 h 1161397"/>
              <a:gd name="connsiteX92" fmla="*/ 6141123 w 6884912"/>
              <a:gd name="connsiteY92" fmla="*/ 159923 h 1161397"/>
              <a:gd name="connsiteX93" fmla="*/ 6290640 w 6884912"/>
              <a:gd name="connsiteY93" fmla="*/ 167441 h 1161397"/>
              <a:gd name="connsiteX94" fmla="*/ 6322806 w 6884912"/>
              <a:gd name="connsiteY94" fmla="*/ 213293 h 1161397"/>
              <a:gd name="connsiteX95" fmla="*/ 6380420 w 6884912"/>
              <a:gd name="connsiteY95" fmla="*/ 173195 h 1161397"/>
              <a:gd name="connsiteX96" fmla="*/ 6507891 w 6884912"/>
              <a:gd name="connsiteY96" fmla="*/ 118474 h 1161397"/>
              <a:gd name="connsiteX97" fmla="*/ 6571807 w 6884912"/>
              <a:gd name="connsiteY97" fmla="*/ 98636 h 1161397"/>
              <a:gd name="connsiteX98" fmla="*/ 6671880 w 6884912"/>
              <a:gd name="connsiteY98" fmla="*/ 82931 h 1161397"/>
              <a:gd name="connsiteX99" fmla="*/ 6702266 w 6884912"/>
              <a:gd name="connsiteY99" fmla="*/ 75470 h 1161397"/>
              <a:gd name="connsiteX100" fmla="*/ 6845802 w 6884912"/>
              <a:gd name="connsiteY100" fmla="*/ 24496 h 1161397"/>
              <a:gd name="connsiteX101" fmla="*/ 6884912 w 6884912"/>
              <a:gd name="connsiteY10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78135 w 6884912"/>
              <a:gd name="connsiteY16" fmla="*/ 698631 h 1161397"/>
              <a:gd name="connsiteX17" fmla="*/ 1178301 w 6884912"/>
              <a:gd name="connsiteY17" fmla="*/ 698094 h 1161397"/>
              <a:gd name="connsiteX18" fmla="*/ 1242716 w 6884912"/>
              <a:gd name="connsiteY18" fmla="*/ 698052 h 1161397"/>
              <a:gd name="connsiteX19" fmla="*/ 1299977 w 6884912"/>
              <a:gd name="connsiteY19" fmla="*/ 639196 h 1161397"/>
              <a:gd name="connsiteX20" fmla="*/ 1326190 w 6884912"/>
              <a:gd name="connsiteY20" fmla="*/ 625955 h 1161397"/>
              <a:gd name="connsiteX21" fmla="*/ 1339600 w 6884912"/>
              <a:gd name="connsiteY21" fmla="*/ 616295 h 1161397"/>
              <a:gd name="connsiteX22" fmla="*/ 1340054 w 6884912"/>
              <a:gd name="connsiteY22" fmla="*/ 614022 h 1161397"/>
              <a:gd name="connsiteX23" fmla="*/ 1391606 w 6884912"/>
              <a:gd name="connsiteY23" fmla="*/ 615229 h 1161397"/>
              <a:gd name="connsiteX24" fmla="*/ 1397565 w 6884912"/>
              <a:gd name="connsiteY24" fmla="*/ 611490 h 1161397"/>
              <a:gd name="connsiteX25" fmla="*/ 1432302 w 6884912"/>
              <a:gd name="connsiteY25" fmla="*/ 617267 h 1161397"/>
              <a:gd name="connsiteX26" fmla="*/ 1449644 w 6884912"/>
              <a:gd name="connsiteY26" fmla="*/ 617591 h 1161397"/>
              <a:gd name="connsiteX27" fmla="*/ 1455793 w 6884912"/>
              <a:gd name="connsiteY27" fmla="*/ 623174 h 1161397"/>
              <a:gd name="connsiteX28" fmla="*/ 1480758 w 6884912"/>
              <a:gd name="connsiteY28" fmla="*/ 620863 h 1161397"/>
              <a:gd name="connsiteX29" fmla="*/ 1483154 w 6884912"/>
              <a:gd name="connsiteY29" fmla="*/ 618527 h 1161397"/>
              <a:gd name="connsiteX30" fmla="*/ 1505495 w 6884912"/>
              <a:gd name="connsiteY30" fmla="*/ 624325 h 1161397"/>
              <a:gd name="connsiteX31" fmla="*/ 1526340 w 6884912"/>
              <a:gd name="connsiteY31" fmla="*/ 638496 h 1161397"/>
              <a:gd name="connsiteX32" fmla="*/ 1731986 w 6884912"/>
              <a:gd name="connsiteY32" fmla="*/ 589682 h 1161397"/>
              <a:gd name="connsiteX33" fmla="*/ 1927935 w 6884912"/>
              <a:gd name="connsiteY33" fmla="*/ 628540 h 1161397"/>
              <a:gd name="connsiteX34" fmla="*/ 2039075 w 6884912"/>
              <a:gd name="connsiteY34" fmla="*/ 599964 h 1161397"/>
              <a:gd name="connsiteX35" fmla="*/ 2066980 w 6884912"/>
              <a:gd name="connsiteY35" fmla="*/ 550413 h 1161397"/>
              <a:gd name="connsiteX36" fmla="*/ 2352236 w 6884912"/>
              <a:gd name="connsiteY36" fmla="*/ 519602 h 1161397"/>
              <a:gd name="connsiteX37" fmla="*/ 2420791 w 6884912"/>
              <a:gd name="connsiteY37" fmla="*/ 492826 h 1161397"/>
              <a:gd name="connsiteX38" fmla="*/ 2489932 w 6884912"/>
              <a:gd name="connsiteY38" fmla="*/ 507864 h 1161397"/>
              <a:gd name="connsiteX39" fmla="*/ 2512917 w 6884912"/>
              <a:gd name="connsiteY39" fmla="*/ 489127 h 1161397"/>
              <a:gd name="connsiteX40" fmla="*/ 2516783 w 6884912"/>
              <a:gd name="connsiteY40" fmla="*/ 485473 h 1161397"/>
              <a:gd name="connsiteX41" fmla="*/ 2534360 w 6884912"/>
              <a:gd name="connsiteY41" fmla="*/ 480064 h 1161397"/>
              <a:gd name="connsiteX42" fmla="*/ 2536691 w 6884912"/>
              <a:gd name="connsiteY42" fmla="*/ 467018 h 1161397"/>
              <a:gd name="connsiteX43" fmla="*/ 2561265 w 6884912"/>
              <a:gd name="connsiteY43" fmla="*/ 450623 h 1161397"/>
              <a:gd name="connsiteX44" fmla="*/ 2594349 w 6884912"/>
              <a:gd name="connsiteY44" fmla="*/ 443884 h 1161397"/>
              <a:gd name="connsiteX45" fmla="*/ 2754324 w 6884912"/>
              <a:gd name="connsiteY45" fmla="*/ 424766 h 1161397"/>
              <a:gd name="connsiteX46" fmla="*/ 2848470 w 6884912"/>
              <a:gd name="connsiteY46" fmla="*/ 405966 h 1161397"/>
              <a:gd name="connsiteX47" fmla="*/ 2881772 w 6884912"/>
              <a:gd name="connsiteY47" fmla="*/ 387260 h 1161397"/>
              <a:gd name="connsiteX48" fmla="*/ 2929932 w 6884912"/>
              <a:gd name="connsiteY48" fmla="*/ 368912 h 1161397"/>
              <a:gd name="connsiteX49" fmla="*/ 3013020 w 6884912"/>
              <a:gd name="connsiteY49" fmla="*/ 327578 h 1161397"/>
              <a:gd name="connsiteX50" fmla="*/ 3222191 w 6884912"/>
              <a:gd name="connsiteY50" fmla="*/ 307887 h 1161397"/>
              <a:gd name="connsiteX51" fmla="*/ 3227953 w 6884912"/>
              <a:gd name="connsiteY51" fmla="*/ 297650 h 1161397"/>
              <a:gd name="connsiteX52" fmla="*/ 3510042 w 6884912"/>
              <a:gd name="connsiteY52" fmla="*/ 311820 h 1161397"/>
              <a:gd name="connsiteX53" fmla="*/ 3626773 w 6884912"/>
              <a:gd name="connsiteY53" fmla="*/ 290452 h 1161397"/>
              <a:gd name="connsiteX54" fmla="*/ 3666217 w 6884912"/>
              <a:gd name="connsiteY54" fmla="*/ 273255 h 1161397"/>
              <a:gd name="connsiteX55" fmla="*/ 3732427 w 6884912"/>
              <a:gd name="connsiteY55" fmla="*/ 245039 h 1161397"/>
              <a:gd name="connsiteX56" fmla="*/ 3777022 w 6884912"/>
              <a:gd name="connsiteY56" fmla="*/ 200276 h 1161397"/>
              <a:gd name="connsiteX57" fmla="*/ 3791246 w 6884912"/>
              <a:gd name="connsiteY57" fmla="*/ 189996 h 1161397"/>
              <a:gd name="connsiteX58" fmla="*/ 3819864 w 6884912"/>
              <a:gd name="connsiteY58" fmla="*/ 194605 h 1161397"/>
              <a:gd name="connsiteX59" fmla="*/ 3830398 w 6884912"/>
              <a:gd name="connsiteY59" fmla="*/ 188383 h 1161397"/>
              <a:gd name="connsiteX60" fmla="*/ 3834360 w 6884912"/>
              <a:gd name="connsiteY60" fmla="*/ 188992 h 1161397"/>
              <a:gd name="connsiteX61" fmla="*/ 3843715 w 6884912"/>
              <a:gd name="connsiteY61" fmla="*/ 188752 h 1161397"/>
              <a:gd name="connsiteX62" fmla="*/ 3842609 w 6884912"/>
              <a:gd name="connsiteY62" fmla="*/ 197386 h 1161397"/>
              <a:gd name="connsiteX63" fmla="*/ 3853961 w 6884912"/>
              <a:gd name="connsiteY63" fmla="*/ 213380 h 1161397"/>
              <a:gd name="connsiteX64" fmla="*/ 3907640 w 6884912"/>
              <a:gd name="connsiteY64" fmla="*/ 207568 h 1161397"/>
              <a:gd name="connsiteX65" fmla="*/ 3910449 w 6884912"/>
              <a:gd name="connsiteY65" fmla="*/ 197808 h 1161397"/>
              <a:gd name="connsiteX66" fmla="*/ 3917197 w 6884912"/>
              <a:gd name="connsiteY66" fmla="*/ 196121 h 1161397"/>
              <a:gd name="connsiteX67" fmla="*/ 3922400 w 6884912"/>
              <a:gd name="connsiteY67" fmla="*/ 205056 h 1161397"/>
              <a:gd name="connsiteX68" fmla="*/ 4013061 w 6884912"/>
              <a:gd name="connsiteY68" fmla="*/ 224874 h 1161397"/>
              <a:gd name="connsiteX69" fmla="*/ 4220717 w 6884912"/>
              <a:gd name="connsiteY69" fmla="*/ 192946 h 1161397"/>
              <a:gd name="connsiteX70" fmla="*/ 4228802 w 6884912"/>
              <a:gd name="connsiteY70" fmla="*/ 201468 h 1161397"/>
              <a:gd name="connsiteX71" fmla="*/ 4289361 w 6884912"/>
              <a:gd name="connsiteY71" fmla="*/ 196642 h 1161397"/>
              <a:gd name="connsiteX72" fmla="*/ 4498913 w 6884912"/>
              <a:gd name="connsiteY72" fmla="*/ 118915 h 1161397"/>
              <a:gd name="connsiteX73" fmla="*/ 4617330 w 6884912"/>
              <a:gd name="connsiteY73" fmla="*/ 111163 h 1161397"/>
              <a:gd name="connsiteX74" fmla="*/ 4659778 w 6884912"/>
              <a:gd name="connsiteY74" fmla="*/ 118219 h 1161397"/>
              <a:gd name="connsiteX75" fmla="*/ 4730870 w 6884912"/>
              <a:gd name="connsiteY75" fmla="*/ 129432 h 1161397"/>
              <a:gd name="connsiteX76" fmla="*/ 4844073 w 6884912"/>
              <a:gd name="connsiteY76" fmla="*/ 161768 h 1161397"/>
              <a:gd name="connsiteX77" fmla="*/ 4856454 w 6884912"/>
              <a:gd name="connsiteY77" fmla="*/ 130488 h 1161397"/>
              <a:gd name="connsiteX78" fmla="*/ 4920038 w 6884912"/>
              <a:gd name="connsiteY78" fmla="*/ 140418 h 1161397"/>
              <a:gd name="connsiteX79" fmla="*/ 5016639 w 6884912"/>
              <a:gd name="connsiteY79" fmla="*/ 158905 h 1161397"/>
              <a:gd name="connsiteX80" fmla="*/ 5072009 w 6884912"/>
              <a:gd name="connsiteY80" fmla="*/ 161502 h 1161397"/>
              <a:gd name="connsiteX81" fmla="*/ 5223626 w 6884912"/>
              <a:gd name="connsiteY81" fmla="*/ 177356 h 1161397"/>
              <a:gd name="connsiteX82" fmla="*/ 5375773 w 6884912"/>
              <a:gd name="connsiteY82" fmla="*/ 199913 h 1161397"/>
              <a:gd name="connsiteX83" fmla="*/ 5467502 w 6884912"/>
              <a:gd name="connsiteY83" fmla="*/ 250963 h 1161397"/>
              <a:gd name="connsiteX84" fmla="*/ 5592395 w 6884912"/>
              <a:gd name="connsiteY84" fmla="*/ 265434 h 1161397"/>
              <a:gd name="connsiteX85" fmla="*/ 5613532 w 6884912"/>
              <a:gd name="connsiteY85" fmla="*/ 273379 h 1161397"/>
              <a:gd name="connsiteX86" fmla="*/ 5642173 w 6884912"/>
              <a:gd name="connsiteY86" fmla="*/ 266904 h 1161397"/>
              <a:gd name="connsiteX87" fmla="*/ 5756910 w 6884912"/>
              <a:gd name="connsiteY87" fmla="*/ 239211 h 1161397"/>
              <a:gd name="connsiteX88" fmla="*/ 5846667 w 6884912"/>
              <a:gd name="connsiteY88" fmla="*/ 201786 h 1161397"/>
              <a:gd name="connsiteX89" fmla="*/ 5960732 w 6884912"/>
              <a:gd name="connsiteY89" fmla="*/ 220708 h 1161397"/>
              <a:gd name="connsiteX90" fmla="*/ 6029542 w 6884912"/>
              <a:gd name="connsiteY90" fmla="*/ 210339 h 1161397"/>
              <a:gd name="connsiteX91" fmla="*/ 6141123 w 6884912"/>
              <a:gd name="connsiteY91" fmla="*/ 159923 h 1161397"/>
              <a:gd name="connsiteX92" fmla="*/ 6290640 w 6884912"/>
              <a:gd name="connsiteY92" fmla="*/ 167441 h 1161397"/>
              <a:gd name="connsiteX93" fmla="*/ 6322806 w 6884912"/>
              <a:gd name="connsiteY93" fmla="*/ 213293 h 1161397"/>
              <a:gd name="connsiteX94" fmla="*/ 6380420 w 6884912"/>
              <a:gd name="connsiteY94" fmla="*/ 173195 h 1161397"/>
              <a:gd name="connsiteX95" fmla="*/ 6507891 w 6884912"/>
              <a:gd name="connsiteY95" fmla="*/ 118474 h 1161397"/>
              <a:gd name="connsiteX96" fmla="*/ 6571807 w 6884912"/>
              <a:gd name="connsiteY96" fmla="*/ 98636 h 1161397"/>
              <a:gd name="connsiteX97" fmla="*/ 6671880 w 6884912"/>
              <a:gd name="connsiteY97" fmla="*/ 82931 h 1161397"/>
              <a:gd name="connsiteX98" fmla="*/ 6702266 w 6884912"/>
              <a:gd name="connsiteY98" fmla="*/ 75470 h 1161397"/>
              <a:gd name="connsiteX99" fmla="*/ 6845802 w 6884912"/>
              <a:gd name="connsiteY99" fmla="*/ 24496 h 1161397"/>
              <a:gd name="connsiteX100" fmla="*/ 6884912 w 6884912"/>
              <a:gd name="connsiteY10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178301 w 6884912"/>
              <a:gd name="connsiteY16" fmla="*/ 698094 h 1161397"/>
              <a:gd name="connsiteX17" fmla="*/ 1242716 w 6884912"/>
              <a:gd name="connsiteY17" fmla="*/ 698052 h 1161397"/>
              <a:gd name="connsiteX18" fmla="*/ 1299977 w 6884912"/>
              <a:gd name="connsiteY18" fmla="*/ 639196 h 1161397"/>
              <a:gd name="connsiteX19" fmla="*/ 1326190 w 6884912"/>
              <a:gd name="connsiteY19" fmla="*/ 625955 h 1161397"/>
              <a:gd name="connsiteX20" fmla="*/ 1339600 w 6884912"/>
              <a:gd name="connsiteY20" fmla="*/ 616295 h 1161397"/>
              <a:gd name="connsiteX21" fmla="*/ 1340054 w 6884912"/>
              <a:gd name="connsiteY21" fmla="*/ 614022 h 1161397"/>
              <a:gd name="connsiteX22" fmla="*/ 1391606 w 6884912"/>
              <a:gd name="connsiteY22" fmla="*/ 615229 h 1161397"/>
              <a:gd name="connsiteX23" fmla="*/ 1397565 w 6884912"/>
              <a:gd name="connsiteY23" fmla="*/ 611490 h 1161397"/>
              <a:gd name="connsiteX24" fmla="*/ 1432302 w 6884912"/>
              <a:gd name="connsiteY24" fmla="*/ 617267 h 1161397"/>
              <a:gd name="connsiteX25" fmla="*/ 1449644 w 6884912"/>
              <a:gd name="connsiteY25" fmla="*/ 617591 h 1161397"/>
              <a:gd name="connsiteX26" fmla="*/ 1455793 w 6884912"/>
              <a:gd name="connsiteY26" fmla="*/ 623174 h 1161397"/>
              <a:gd name="connsiteX27" fmla="*/ 1480758 w 6884912"/>
              <a:gd name="connsiteY27" fmla="*/ 620863 h 1161397"/>
              <a:gd name="connsiteX28" fmla="*/ 1483154 w 6884912"/>
              <a:gd name="connsiteY28" fmla="*/ 618527 h 1161397"/>
              <a:gd name="connsiteX29" fmla="*/ 1505495 w 6884912"/>
              <a:gd name="connsiteY29" fmla="*/ 624325 h 1161397"/>
              <a:gd name="connsiteX30" fmla="*/ 1526340 w 6884912"/>
              <a:gd name="connsiteY30" fmla="*/ 638496 h 1161397"/>
              <a:gd name="connsiteX31" fmla="*/ 1731986 w 6884912"/>
              <a:gd name="connsiteY31" fmla="*/ 589682 h 1161397"/>
              <a:gd name="connsiteX32" fmla="*/ 1927935 w 6884912"/>
              <a:gd name="connsiteY32" fmla="*/ 628540 h 1161397"/>
              <a:gd name="connsiteX33" fmla="*/ 2039075 w 6884912"/>
              <a:gd name="connsiteY33" fmla="*/ 599964 h 1161397"/>
              <a:gd name="connsiteX34" fmla="*/ 2066980 w 6884912"/>
              <a:gd name="connsiteY34" fmla="*/ 550413 h 1161397"/>
              <a:gd name="connsiteX35" fmla="*/ 2352236 w 6884912"/>
              <a:gd name="connsiteY35" fmla="*/ 519602 h 1161397"/>
              <a:gd name="connsiteX36" fmla="*/ 2420791 w 6884912"/>
              <a:gd name="connsiteY36" fmla="*/ 492826 h 1161397"/>
              <a:gd name="connsiteX37" fmla="*/ 2489932 w 6884912"/>
              <a:gd name="connsiteY37" fmla="*/ 507864 h 1161397"/>
              <a:gd name="connsiteX38" fmla="*/ 2512917 w 6884912"/>
              <a:gd name="connsiteY38" fmla="*/ 489127 h 1161397"/>
              <a:gd name="connsiteX39" fmla="*/ 2516783 w 6884912"/>
              <a:gd name="connsiteY39" fmla="*/ 485473 h 1161397"/>
              <a:gd name="connsiteX40" fmla="*/ 2534360 w 6884912"/>
              <a:gd name="connsiteY40" fmla="*/ 480064 h 1161397"/>
              <a:gd name="connsiteX41" fmla="*/ 2536691 w 6884912"/>
              <a:gd name="connsiteY41" fmla="*/ 467018 h 1161397"/>
              <a:gd name="connsiteX42" fmla="*/ 2561265 w 6884912"/>
              <a:gd name="connsiteY42" fmla="*/ 450623 h 1161397"/>
              <a:gd name="connsiteX43" fmla="*/ 2594349 w 6884912"/>
              <a:gd name="connsiteY43" fmla="*/ 443884 h 1161397"/>
              <a:gd name="connsiteX44" fmla="*/ 2754324 w 6884912"/>
              <a:gd name="connsiteY44" fmla="*/ 424766 h 1161397"/>
              <a:gd name="connsiteX45" fmla="*/ 2848470 w 6884912"/>
              <a:gd name="connsiteY45" fmla="*/ 405966 h 1161397"/>
              <a:gd name="connsiteX46" fmla="*/ 2881772 w 6884912"/>
              <a:gd name="connsiteY46" fmla="*/ 387260 h 1161397"/>
              <a:gd name="connsiteX47" fmla="*/ 2929932 w 6884912"/>
              <a:gd name="connsiteY47" fmla="*/ 368912 h 1161397"/>
              <a:gd name="connsiteX48" fmla="*/ 3013020 w 6884912"/>
              <a:gd name="connsiteY48" fmla="*/ 327578 h 1161397"/>
              <a:gd name="connsiteX49" fmla="*/ 3222191 w 6884912"/>
              <a:gd name="connsiteY49" fmla="*/ 307887 h 1161397"/>
              <a:gd name="connsiteX50" fmla="*/ 3227953 w 6884912"/>
              <a:gd name="connsiteY50" fmla="*/ 297650 h 1161397"/>
              <a:gd name="connsiteX51" fmla="*/ 3510042 w 6884912"/>
              <a:gd name="connsiteY51" fmla="*/ 311820 h 1161397"/>
              <a:gd name="connsiteX52" fmla="*/ 3626773 w 6884912"/>
              <a:gd name="connsiteY52" fmla="*/ 290452 h 1161397"/>
              <a:gd name="connsiteX53" fmla="*/ 3666217 w 6884912"/>
              <a:gd name="connsiteY53" fmla="*/ 273255 h 1161397"/>
              <a:gd name="connsiteX54" fmla="*/ 3732427 w 6884912"/>
              <a:gd name="connsiteY54" fmla="*/ 245039 h 1161397"/>
              <a:gd name="connsiteX55" fmla="*/ 3777022 w 6884912"/>
              <a:gd name="connsiteY55" fmla="*/ 200276 h 1161397"/>
              <a:gd name="connsiteX56" fmla="*/ 3791246 w 6884912"/>
              <a:gd name="connsiteY56" fmla="*/ 189996 h 1161397"/>
              <a:gd name="connsiteX57" fmla="*/ 3819864 w 6884912"/>
              <a:gd name="connsiteY57" fmla="*/ 194605 h 1161397"/>
              <a:gd name="connsiteX58" fmla="*/ 3830398 w 6884912"/>
              <a:gd name="connsiteY58" fmla="*/ 188383 h 1161397"/>
              <a:gd name="connsiteX59" fmla="*/ 3834360 w 6884912"/>
              <a:gd name="connsiteY59" fmla="*/ 188992 h 1161397"/>
              <a:gd name="connsiteX60" fmla="*/ 3843715 w 6884912"/>
              <a:gd name="connsiteY60" fmla="*/ 188752 h 1161397"/>
              <a:gd name="connsiteX61" fmla="*/ 3842609 w 6884912"/>
              <a:gd name="connsiteY61" fmla="*/ 197386 h 1161397"/>
              <a:gd name="connsiteX62" fmla="*/ 3853961 w 6884912"/>
              <a:gd name="connsiteY62" fmla="*/ 213380 h 1161397"/>
              <a:gd name="connsiteX63" fmla="*/ 3907640 w 6884912"/>
              <a:gd name="connsiteY63" fmla="*/ 207568 h 1161397"/>
              <a:gd name="connsiteX64" fmla="*/ 3910449 w 6884912"/>
              <a:gd name="connsiteY64" fmla="*/ 197808 h 1161397"/>
              <a:gd name="connsiteX65" fmla="*/ 3917197 w 6884912"/>
              <a:gd name="connsiteY65" fmla="*/ 196121 h 1161397"/>
              <a:gd name="connsiteX66" fmla="*/ 3922400 w 6884912"/>
              <a:gd name="connsiteY66" fmla="*/ 205056 h 1161397"/>
              <a:gd name="connsiteX67" fmla="*/ 4013061 w 6884912"/>
              <a:gd name="connsiteY67" fmla="*/ 224874 h 1161397"/>
              <a:gd name="connsiteX68" fmla="*/ 4220717 w 6884912"/>
              <a:gd name="connsiteY68" fmla="*/ 192946 h 1161397"/>
              <a:gd name="connsiteX69" fmla="*/ 4228802 w 6884912"/>
              <a:gd name="connsiteY69" fmla="*/ 201468 h 1161397"/>
              <a:gd name="connsiteX70" fmla="*/ 4289361 w 6884912"/>
              <a:gd name="connsiteY70" fmla="*/ 196642 h 1161397"/>
              <a:gd name="connsiteX71" fmla="*/ 4498913 w 6884912"/>
              <a:gd name="connsiteY71" fmla="*/ 118915 h 1161397"/>
              <a:gd name="connsiteX72" fmla="*/ 4617330 w 6884912"/>
              <a:gd name="connsiteY72" fmla="*/ 111163 h 1161397"/>
              <a:gd name="connsiteX73" fmla="*/ 4659778 w 6884912"/>
              <a:gd name="connsiteY73" fmla="*/ 118219 h 1161397"/>
              <a:gd name="connsiteX74" fmla="*/ 4730870 w 6884912"/>
              <a:gd name="connsiteY74" fmla="*/ 129432 h 1161397"/>
              <a:gd name="connsiteX75" fmla="*/ 4844073 w 6884912"/>
              <a:gd name="connsiteY75" fmla="*/ 161768 h 1161397"/>
              <a:gd name="connsiteX76" fmla="*/ 4856454 w 6884912"/>
              <a:gd name="connsiteY76" fmla="*/ 130488 h 1161397"/>
              <a:gd name="connsiteX77" fmla="*/ 4920038 w 6884912"/>
              <a:gd name="connsiteY77" fmla="*/ 140418 h 1161397"/>
              <a:gd name="connsiteX78" fmla="*/ 5016639 w 6884912"/>
              <a:gd name="connsiteY78" fmla="*/ 158905 h 1161397"/>
              <a:gd name="connsiteX79" fmla="*/ 5072009 w 6884912"/>
              <a:gd name="connsiteY79" fmla="*/ 161502 h 1161397"/>
              <a:gd name="connsiteX80" fmla="*/ 5223626 w 6884912"/>
              <a:gd name="connsiteY80" fmla="*/ 177356 h 1161397"/>
              <a:gd name="connsiteX81" fmla="*/ 5375773 w 6884912"/>
              <a:gd name="connsiteY81" fmla="*/ 199913 h 1161397"/>
              <a:gd name="connsiteX82" fmla="*/ 5467502 w 6884912"/>
              <a:gd name="connsiteY82" fmla="*/ 250963 h 1161397"/>
              <a:gd name="connsiteX83" fmla="*/ 5592395 w 6884912"/>
              <a:gd name="connsiteY83" fmla="*/ 265434 h 1161397"/>
              <a:gd name="connsiteX84" fmla="*/ 5613532 w 6884912"/>
              <a:gd name="connsiteY84" fmla="*/ 273379 h 1161397"/>
              <a:gd name="connsiteX85" fmla="*/ 5642173 w 6884912"/>
              <a:gd name="connsiteY85" fmla="*/ 266904 h 1161397"/>
              <a:gd name="connsiteX86" fmla="*/ 5756910 w 6884912"/>
              <a:gd name="connsiteY86" fmla="*/ 239211 h 1161397"/>
              <a:gd name="connsiteX87" fmla="*/ 5846667 w 6884912"/>
              <a:gd name="connsiteY87" fmla="*/ 201786 h 1161397"/>
              <a:gd name="connsiteX88" fmla="*/ 5960732 w 6884912"/>
              <a:gd name="connsiteY88" fmla="*/ 220708 h 1161397"/>
              <a:gd name="connsiteX89" fmla="*/ 6029542 w 6884912"/>
              <a:gd name="connsiteY89" fmla="*/ 210339 h 1161397"/>
              <a:gd name="connsiteX90" fmla="*/ 6141123 w 6884912"/>
              <a:gd name="connsiteY90" fmla="*/ 159923 h 1161397"/>
              <a:gd name="connsiteX91" fmla="*/ 6290640 w 6884912"/>
              <a:gd name="connsiteY91" fmla="*/ 167441 h 1161397"/>
              <a:gd name="connsiteX92" fmla="*/ 6322806 w 6884912"/>
              <a:gd name="connsiteY92" fmla="*/ 213293 h 1161397"/>
              <a:gd name="connsiteX93" fmla="*/ 6380420 w 6884912"/>
              <a:gd name="connsiteY93" fmla="*/ 173195 h 1161397"/>
              <a:gd name="connsiteX94" fmla="*/ 6507891 w 6884912"/>
              <a:gd name="connsiteY94" fmla="*/ 118474 h 1161397"/>
              <a:gd name="connsiteX95" fmla="*/ 6571807 w 6884912"/>
              <a:gd name="connsiteY95" fmla="*/ 98636 h 1161397"/>
              <a:gd name="connsiteX96" fmla="*/ 6671880 w 6884912"/>
              <a:gd name="connsiteY96" fmla="*/ 82931 h 1161397"/>
              <a:gd name="connsiteX97" fmla="*/ 6702266 w 6884912"/>
              <a:gd name="connsiteY97" fmla="*/ 75470 h 1161397"/>
              <a:gd name="connsiteX98" fmla="*/ 6845802 w 6884912"/>
              <a:gd name="connsiteY98" fmla="*/ 24496 h 1161397"/>
              <a:gd name="connsiteX99" fmla="*/ 6884912 w 6884912"/>
              <a:gd name="connsiteY9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7166 w 6884912"/>
              <a:gd name="connsiteY14" fmla="*/ 744338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6884912" h="1161397">
                <a:moveTo>
                  <a:pt x="6884912" y="0"/>
                </a:moveTo>
                <a:lnTo>
                  <a:pt x="6884912" y="1161397"/>
                </a:lnTo>
                <a:lnTo>
                  <a:pt x="0" y="1161397"/>
                </a:lnTo>
                <a:lnTo>
                  <a:pt x="27135" y="1147460"/>
                </a:lnTo>
                <a:cubicBezTo>
                  <a:pt x="57431" y="1167048"/>
                  <a:pt x="61886" y="1088181"/>
                  <a:pt x="115388" y="1111320"/>
                </a:cubicBezTo>
                <a:cubicBezTo>
                  <a:pt x="146435" y="1096221"/>
                  <a:pt x="156823" y="1079485"/>
                  <a:pt x="213420" y="1056868"/>
                </a:cubicBezTo>
                <a:cubicBezTo>
                  <a:pt x="288217" y="1040787"/>
                  <a:pt x="383333" y="1044881"/>
                  <a:pt x="454970" y="1023343"/>
                </a:cubicBezTo>
                <a:cubicBezTo>
                  <a:pt x="440966" y="999969"/>
                  <a:pt x="571419" y="1006841"/>
                  <a:pt x="548162" y="984908"/>
                </a:cubicBezTo>
                <a:cubicBezTo>
                  <a:pt x="561321" y="956563"/>
                  <a:pt x="637415" y="1010272"/>
                  <a:pt x="651408" y="984938"/>
                </a:cubicBezTo>
                <a:cubicBezTo>
                  <a:pt x="671652" y="980952"/>
                  <a:pt x="698726" y="950833"/>
                  <a:pt x="723108" y="941904"/>
                </a:cubicBezTo>
                <a:cubicBezTo>
                  <a:pt x="760262" y="946949"/>
                  <a:pt x="757827" y="957145"/>
                  <a:pt x="797699" y="931362"/>
                </a:cubicBezTo>
                <a:cubicBezTo>
                  <a:pt x="821097" y="940623"/>
                  <a:pt x="833565" y="929189"/>
                  <a:pt x="843359" y="910894"/>
                </a:cubicBezTo>
                <a:cubicBezTo>
                  <a:pt x="887668" y="902160"/>
                  <a:pt x="919738" y="869376"/>
                  <a:pt x="965215" y="846701"/>
                </a:cubicBezTo>
                <a:cubicBezTo>
                  <a:pt x="1023081" y="848019"/>
                  <a:pt x="1036422" y="800154"/>
                  <a:pt x="1085080" y="776086"/>
                </a:cubicBezTo>
                <a:cubicBezTo>
                  <a:pt x="1140763" y="795544"/>
                  <a:pt x="1116251" y="768649"/>
                  <a:pt x="1137166" y="744338"/>
                </a:cubicBezTo>
                <a:lnTo>
                  <a:pt x="1207847" y="689087"/>
                </a:lnTo>
                <a:cubicBezTo>
                  <a:pt x="1226429" y="687736"/>
                  <a:pt x="1222409" y="707958"/>
                  <a:pt x="1242716" y="698052"/>
                </a:cubicBezTo>
                <a:cubicBezTo>
                  <a:pt x="1250387" y="668345"/>
                  <a:pt x="1318259" y="689091"/>
                  <a:pt x="1299977" y="639196"/>
                </a:cubicBezTo>
                <a:cubicBezTo>
                  <a:pt x="1323072" y="639367"/>
                  <a:pt x="1341279" y="658105"/>
                  <a:pt x="1326190" y="625955"/>
                </a:cubicBezTo>
                <a:cubicBezTo>
                  <a:pt x="1333572" y="625050"/>
                  <a:pt x="1337406" y="621362"/>
                  <a:pt x="1339600" y="616295"/>
                </a:cubicBezTo>
                <a:cubicBezTo>
                  <a:pt x="1339751" y="615537"/>
                  <a:pt x="1339903" y="614780"/>
                  <a:pt x="1340054" y="614022"/>
                </a:cubicBezTo>
                <a:lnTo>
                  <a:pt x="1391606" y="615229"/>
                </a:lnTo>
                <a:lnTo>
                  <a:pt x="1397565" y="611490"/>
                </a:lnTo>
                <a:lnTo>
                  <a:pt x="1432302" y="617267"/>
                </a:lnTo>
                <a:lnTo>
                  <a:pt x="1449644" y="617591"/>
                </a:lnTo>
                <a:lnTo>
                  <a:pt x="1455793" y="623174"/>
                </a:lnTo>
                <a:cubicBezTo>
                  <a:pt x="1461744" y="626151"/>
                  <a:pt x="1469373" y="626493"/>
                  <a:pt x="1480758" y="620863"/>
                </a:cubicBezTo>
                <a:lnTo>
                  <a:pt x="1483154" y="618527"/>
                </a:lnTo>
                <a:lnTo>
                  <a:pt x="1505495" y="624325"/>
                </a:lnTo>
                <a:cubicBezTo>
                  <a:pt x="1512992" y="627532"/>
                  <a:pt x="1520025" y="632078"/>
                  <a:pt x="1526340" y="638496"/>
                </a:cubicBezTo>
                <a:cubicBezTo>
                  <a:pt x="1586113" y="586768"/>
                  <a:pt x="1659006" y="610309"/>
                  <a:pt x="1731986" y="589682"/>
                </a:cubicBezTo>
                <a:cubicBezTo>
                  <a:pt x="1750397" y="523106"/>
                  <a:pt x="1896056" y="573257"/>
                  <a:pt x="1927935" y="628540"/>
                </a:cubicBezTo>
                <a:cubicBezTo>
                  <a:pt x="1912854" y="559823"/>
                  <a:pt x="2112261" y="676347"/>
                  <a:pt x="2039075" y="599964"/>
                </a:cubicBezTo>
                <a:cubicBezTo>
                  <a:pt x="2066036" y="601198"/>
                  <a:pt x="2086366" y="569532"/>
                  <a:pt x="2066980" y="550413"/>
                </a:cubicBezTo>
                <a:cubicBezTo>
                  <a:pt x="2155364" y="582582"/>
                  <a:pt x="2259548" y="514786"/>
                  <a:pt x="2352236" y="519602"/>
                </a:cubicBezTo>
                <a:cubicBezTo>
                  <a:pt x="2388450" y="459394"/>
                  <a:pt x="2373298" y="511682"/>
                  <a:pt x="2420791" y="492826"/>
                </a:cubicBezTo>
                <a:cubicBezTo>
                  <a:pt x="2417962" y="542563"/>
                  <a:pt x="2475071" y="455098"/>
                  <a:pt x="2489932" y="507864"/>
                </a:cubicBezTo>
                <a:cubicBezTo>
                  <a:pt x="2498105" y="502761"/>
                  <a:pt x="2505553" y="496153"/>
                  <a:pt x="2512917" y="489127"/>
                </a:cubicBezTo>
                <a:lnTo>
                  <a:pt x="2516783" y="485473"/>
                </a:lnTo>
                <a:lnTo>
                  <a:pt x="2534360" y="480064"/>
                </a:lnTo>
                <a:lnTo>
                  <a:pt x="2536691" y="467018"/>
                </a:lnTo>
                <a:lnTo>
                  <a:pt x="2561265" y="450623"/>
                </a:lnTo>
                <a:cubicBezTo>
                  <a:pt x="2570872" y="446262"/>
                  <a:pt x="2581686" y="443655"/>
                  <a:pt x="2594349" y="443884"/>
                </a:cubicBezTo>
                <a:cubicBezTo>
                  <a:pt x="2640435" y="464638"/>
                  <a:pt x="2696955" y="396361"/>
                  <a:pt x="2754324" y="424766"/>
                </a:cubicBezTo>
                <a:cubicBezTo>
                  <a:pt x="2775130" y="430896"/>
                  <a:pt x="2837731" y="423458"/>
                  <a:pt x="2848470" y="405966"/>
                </a:cubicBezTo>
                <a:cubicBezTo>
                  <a:pt x="2861295" y="401100"/>
                  <a:pt x="2876936" y="405309"/>
                  <a:pt x="2881772" y="387260"/>
                </a:cubicBezTo>
                <a:cubicBezTo>
                  <a:pt x="2890299" y="365261"/>
                  <a:pt x="2938134" y="392997"/>
                  <a:pt x="2929932" y="368912"/>
                </a:cubicBezTo>
                <a:cubicBezTo>
                  <a:pt x="2963844" y="387799"/>
                  <a:pt x="2986550" y="341223"/>
                  <a:pt x="3013020" y="327578"/>
                </a:cubicBezTo>
                <a:cubicBezTo>
                  <a:pt x="3061730" y="317407"/>
                  <a:pt x="3186369" y="312875"/>
                  <a:pt x="3222191" y="307887"/>
                </a:cubicBezTo>
                <a:cubicBezTo>
                  <a:pt x="3223593" y="304249"/>
                  <a:pt x="3179978" y="296995"/>
                  <a:pt x="3227953" y="297650"/>
                </a:cubicBezTo>
                <a:cubicBezTo>
                  <a:pt x="3275928" y="298306"/>
                  <a:pt x="3443572" y="313020"/>
                  <a:pt x="3510042" y="311820"/>
                </a:cubicBezTo>
                <a:cubicBezTo>
                  <a:pt x="3585274" y="306641"/>
                  <a:pt x="3525753" y="258887"/>
                  <a:pt x="3626773" y="290452"/>
                </a:cubicBezTo>
                <a:cubicBezTo>
                  <a:pt x="3633124" y="269835"/>
                  <a:pt x="3644693" y="267134"/>
                  <a:pt x="3666217" y="273255"/>
                </a:cubicBezTo>
                <a:cubicBezTo>
                  <a:pt x="3702502" y="269310"/>
                  <a:pt x="3690563" y="221720"/>
                  <a:pt x="3732427" y="245039"/>
                </a:cubicBezTo>
                <a:cubicBezTo>
                  <a:pt x="3720985" y="220241"/>
                  <a:pt x="3798776" y="224539"/>
                  <a:pt x="3777022" y="200276"/>
                </a:cubicBezTo>
                <a:cubicBezTo>
                  <a:pt x="3781759" y="193499"/>
                  <a:pt x="3786499" y="190723"/>
                  <a:pt x="3791246" y="189996"/>
                </a:cubicBezTo>
                <a:cubicBezTo>
                  <a:pt x="3800740" y="188542"/>
                  <a:pt x="3810265" y="195284"/>
                  <a:pt x="3819864" y="194605"/>
                </a:cubicBezTo>
                <a:lnTo>
                  <a:pt x="3830398" y="188383"/>
                </a:lnTo>
                <a:lnTo>
                  <a:pt x="3834360" y="188992"/>
                </a:lnTo>
                <a:lnTo>
                  <a:pt x="3843715" y="188752"/>
                </a:lnTo>
                <a:lnTo>
                  <a:pt x="3842609" y="197386"/>
                </a:lnTo>
                <a:cubicBezTo>
                  <a:pt x="3840673" y="205638"/>
                  <a:pt x="3839248" y="214671"/>
                  <a:pt x="3853961" y="213380"/>
                </a:cubicBezTo>
                <a:cubicBezTo>
                  <a:pt x="3884396" y="206569"/>
                  <a:pt x="3895082" y="241941"/>
                  <a:pt x="3907640" y="207568"/>
                </a:cubicBezTo>
                <a:lnTo>
                  <a:pt x="3910449" y="197808"/>
                </a:lnTo>
                <a:lnTo>
                  <a:pt x="3917197" y="196121"/>
                </a:lnTo>
                <a:cubicBezTo>
                  <a:pt x="3920833" y="196372"/>
                  <a:pt x="3922919" y="198717"/>
                  <a:pt x="3922400" y="205056"/>
                </a:cubicBezTo>
                <a:cubicBezTo>
                  <a:pt x="3950680" y="178467"/>
                  <a:pt x="3984062" y="218098"/>
                  <a:pt x="4013061" y="224874"/>
                </a:cubicBezTo>
                <a:cubicBezTo>
                  <a:pt x="4062781" y="222856"/>
                  <a:pt x="4184760" y="196847"/>
                  <a:pt x="4220717" y="192946"/>
                </a:cubicBezTo>
                <a:cubicBezTo>
                  <a:pt x="4222964" y="196132"/>
                  <a:pt x="4225687" y="199002"/>
                  <a:pt x="4228802" y="201468"/>
                </a:cubicBezTo>
                <a:cubicBezTo>
                  <a:pt x="4246898" y="215792"/>
                  <a:pt x="4274013" y="213632"/>
                  <a:pt x="4289361" y="196642"/>
                </a:cubicBezTo>
                <a:cubicBezTo>
                  <a:pt x="4363212" y="140627"/>
                  <a:pt x="4433598" y="135488"/>
                  <a:pt x="4498913" y="118915"/>
                </a:cubicBezTo>
                <a:cubicBezTo>
                  <a:pt x="4573135" y="105586"/>
                  <a:pt x="4527062" y="166416"/>
                  <a:pt x="4617330" y="111163"/>
                </a:cubicBezTo>
                <a:cubicBezTo>
                  <a:pt x="4628518" y="129608"/>
                  <a:pt x="4640397" y="129405"/>
                  <a:pt x="4659778" y="118219"/>
                </a:cubicBezTo>
                <a:cubicBezTo>
                  <a:pt x="4695929" y="113193"/>
                  <a:pt x="4695958" y="162259"/>
                  <a:pt x="4730870" y="129432"/>
                </a:cubicBezTo>
                <a:cubicBezTo>
                  <a:pt x="4761586" y="136690"/>
                  <a:pt x="4823142" y="161592"/>
                  <a:pt x="4844073" y="161768"/>
                </a:cubicBezTo>
                <a:cubicBezTo>
                  <a:pt x="4870797" y="164132"/>
                  <a:pt x="4827288" y="135164"/>
                  <a:pt x="4856454" y="130488"/>
                </a:cubicBezTo>
                <a:cubicBezTo>
                  <a:pt x="4892086" y="129553"/>
                  <a:pt x="4889263" y="81477"/>
                  <a:pt x="4920038" y="140418"/>
                </a:cubicBezTo>
                <a:cubicBezTo>
                  <a:pt x="4956358" y="122308"/>
                  <a:pt x="4965108" y="149263"/>
                  <a:pt x="5016639" y="158905"/>
                </a:cubicBezTo>
                <a:cubicBezTo>
                  <a:pt x="5037063" y="141828"/>
                  <a:pt x="5054534" y="147986"/>
                  <a:pt x="5072009" y="161502"/>
                </a:cubicBezTo>
                <a:cubicBezTo>
                  <a:pt x="5121260" y="153653"/>
                  <a:pt x="5167555" y="172635"/>
                  <a:pt x="5223626" y="177356"/>
                </a:cubicBezTo>
                <a:cubicBezTo>
                  <a:pt x="5282824" y="155243"/>
                  <a:pt x="5315859" y="195041"/>
                  <a:pt x="5375773" y="199913"/>
                </a:cubicBezTo>
                <a:cubicBezTo>
                  <a:pt x="5432511" y="156218"/>
                  <a:pt x="5417550" y="256036"/>
                  <a:pt x="5467502" y="250963"/>
                </a:cubicBezTo>
                <a:cubicBezTo>
                  <a:pt x="5547124" y="209975"/>
                  <a:pt x="5467171" y="283839"/>
                  <a:pt x="5592395" y="265434"/>
                </a:cubicBezTo>
                <a:cubicBezTo>
                  <a:pt x="5599201" y="258867"/>
                  <a:pt x="5614752" y="264706"/>
                  <a:pt x="5613532" y="273379"/>
                </a:cubicBezTo>
                <a:cubicBezTo>
                  <a:pt x="5621390" y="270408"/>
                  <a:pt x="5639720" y="253173"/>
                  <a:pt x="5642173" y="266904"/>
                </a:cubicBezTo>
                <a:cubicBezTo>
                  <a:pt x="5682296" y="267049"/>
                  <a:pt x="5721812" y="257513"/>
                  <a:pt x="5756910" y="239211"/>
                </a:cubicBezTo>
                <a:cubicBezTo>
                  <a:pt x="5834998" y="260050"/>
                  <a:pt x="5790596" y="197229"/>
                  <a:pt x="5846667" y="201786"/>
                </a:cubicBezTo>
                <a:cubicBezTo>
                  <a:pt x="5892444" y="227312"/>
                  <a:pt x="5908324" y="204527"/>
                  <a:pt x="5960732" y="220708"/>
                </a:cubicBezTo>
                <a:cubicBezTo>
                  <a:pt x="5977124" y="175349"/>
                  <a:pt x="6009640" y="223654"/>
                  <a:pt x="6029542" y="210339"/>
                </a:cubicBezTo>
                <a:cubicBezTo>
                  <a:pt x="6063108" y="261420"/>
                  <a:pt x="6107411" y="160034"/>
                  <a:pt x="6141123" y="159923"/>
                </a:cubicBezTo>
                <a:cubicBezTo>
                  <a:pt x="6198068" y="167749"/>
                  <a:pt x="6260628" y="219715"/>
                  <a:pt x="6290640" y="167441"/>
                </a:cubicBezTo>
                <a:cubicBezTo>
                  <a:pt x="6295193" y="188689"/>
                  <a:pt x="6290494" y="217816"/>
                  <a:pt x="6322806" y="213293"/>
                </a:cubicBezTo>
                <a:cubicBezTo>
                  <a:pt x="6337769" y="214252"/>
                  <a:pt x="6349573" y="188998"/>
                  <a:pt x="6380420" y="173195"/>
                </a:cubicBezTo>
                <a:cubicBezTo>
                  <a:pt x="6420580" y="151473"/>
                  <a:pt x="6513519" y="179296"/>
                  <a:pt x="6507891" y="118474"/>
                </a:cubicBezTo>
                <a:cubicBezTo>
                  <a:pt x="6519398" y="82452"/>
                  <a:pt x="6571830" y="137398"/>
                  <a:pt x="6571807" y="98636"/>
                </a:cubicBezTo>
                <a:cubicBezTo>
                  <a:pt x="6594702" y="123421"/>
                  <a:pt x="6634676" y="82071"/>
                  <a:pt x="6671880" y="82931"/>
                </a:cubicBezTo>
                <a:cubicBezTo>
                  <a:pt x="6678855" y="65407"/>
                  <a:pt x="6687415" y="66196"/>
                  <a:pt x="6702266" y="75470"/>
                </a:cubicBezTo>
                <a:cubicBezTo>
                  <a:pt x="6747004" y="78450"/>
                  <a:pt x="6798307" y="53072"/>
                  <a:pt x="6845802" y="24496"/>
                </a:cubicBezTo>
                <a:lnTo>
                  <a:pt x="6884912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F9126DB-080C-7E95-6A2F-F96F7A504A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403" b="402"/>
          <a:stretch>
            <a:fillRect/>
          </a:stretch>
        </p:blipFill>
        <p:spPr>
          <a:xfrm>
            <a:off x="723899" y="1504367"/>
            <a:ext cx="4029075" cy="4274482"/>
          </a:xfrm>
          <a:prstGeom prst="rect">
            <a:avLst/>
          </a:prstGeom>
        </p:spPr>
      </p:pic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6BC1618D-9F3B-0DCC-B51F-73A1DB3B12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735835"/>
              </p:ext>
            </p:extLst>
          </p:nvPr>
        </p:nvGraphicFramePr>
        <p:xfrm>
          <a:off x="5332134" y="1551996"/>
          <a:ext cx="6309259" cy="4274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6792220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E48015-50EB-82BA-4C6C-1F29FFB98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6800" dirty="0"/>
              <a:t>Emotional barrier </a:t>
            </a:r>
            <a:endParaRPr lang="en-GB" sz="68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231BC09-FBC6-9AC8-AF03-DFF546C84F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8421165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FB8B552-0FE2-5D88-F830-43C58BEBBF17}"/>
              </a:ext>
            </a:extLst>
          </p:cNvPr>
          <p:cNvSpPr txBox="1"/>
          <p:nvPr/>
        </p:nvSpPr>
        <p:spPr>
          <a:xfrm>
            <a:off x="6449961" y="5574890"/>
            <a:ext cx="48571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Through Berlo’s model, 1960 - we highlight the human factors to help identify and solve these barriers </a:t>
            </a:r>
          </a:p>
        </p:txBody>
      </p:sp>
    </p:spTree>
    <p:extLst>
      <p:ext uri="{BB962C8B-B14F-4D97-AF65-F5344CB8AC3E}">
        <p14:creationId xmlns:p14="http://schemas.microsoft.com/office/powerpoint/2010/main" val="2815770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F44341-0E0F-F6A2-0942-0FA6D727B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000"/>
              <a:t>Ways to overcome the emotional barriers </a:t>
            </a:r>
            <a:endParaRPr lang="en-GB" sz="5000"/>
          </a:p>
        </p:txBody>
      </p:sp>
      <p:sp>
        <p:nvSpPr>
          <p:cNvPr id="3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A05A7E7-0FAA-7FC2-6002-21B5BAACC2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052" r="28604" b="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54CD0A8-27EB-420E-207C-7FDE83FFEC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5174180"/>
              </p:ext>
            </p:extLst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E3DA64B-0D05-406A-49CD-330DABD272D8}"/>
              </a:ext>
            </a:extLst>
          </p:cNvPr>
          <p:cNvSpPr txBox="1"/>
          <p:nvPr/>
        </p:nvSpPr>
        <p:spPr>
          <a:xfrm>
            <a:off x="1576382" y="5176456"/>
            <a:ext cx="513243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“Organizational communication is an important tool to focus to aim,    bind, cheer employee morale, encourage  transparency  and  eliminate  slow  unseen  destructions” (Ganapathi,    2012).</a:t>
            </a:r>
            <a:endParaRPr lang="en-GB" dirty="0">
              <a:solidFill>
                <a:schemeClr val="accent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36266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 descr="A 3D pattern of ring shapes connected by lines">
            <a:extLst>
              <a:ext uri="{FF2B5EF4-FFF2-40B4-BE49-F238E27FC236}">
                <a16:creationId xmlns:a16="http://schemas.microsoft.com/office/drawing/2014/main" id="{B5C20E7D-359E-921E-E3C5-65CEC51A2A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0689"/>
          <a:stretch>
            <a:fillRect/>
          </a:stretch>
        </p:blipFill>
        <p:spPr>
          <a:xfrm>
            <a:off x="3812676" y="0"/>
            <a:ext cx="9669642" cy="6857990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DE0036-F930-0E16-716D-147167EF51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Conclusion 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EE7B3A-A2CA-08BC-091A-8A4050BFE0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 Identified the communication barriers within the business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 Connected to the relevant theory/model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Provided solutions to remove barriers 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119243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7AFC39-B4B5-F549-0A63-2B9D13C3B2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880" y="177883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US" sz="4800" dirty="0"/>
              <a:t>Reference list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82171-20BE-73FF-CC1A-FEFF86648D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" y="1320801"/>
            <a:ext cx="11048781" cy="5215466"/>
          </a:xfrm>
        </p:spPr>
        <p:txBody>
          <a:bodyPr anchor="t">
            <a:normAutofit/>
          </a:bodyPr>
          <a:lstStyle/>
          <a:p>
            <a:r>
              <a:rPr lang="en-US" sz="2400" dirty="0"/>
              <a:t>Berlo, D.K. (1960) The Process of Communication. New York: Holt, Rinehart &amp; Winston.</a:t>
            </a:r>
          </a:p>
          <a:p>
            <a:r>
              <a:rPr lang="en-US" sz="2400" dirty="0"/>
              <a:t>Ganapathi, N. &amp; </a:t>
            </a:r>
            <a:r>
              <a:rPr lang="en-US" sz="2400" dirty="0" err="1"/>
              <a:t>Panchanatham</a:t>
            </a:r>
            <a:r>
              <a:rPr lang="en-US" sz="2400" dirty="0"/>
              <a:t>, N. (2012), Communication: Its role in preventing and eliminating stress. MTC Global.</a:t>
            </a:r>
          </a:p>
          <a:p>
            <a:r>
              <a:rPr lang="en-US" sz="2400" dirty="0" err="1"/>
              <a:t>Geofoodie</a:t>
            </a:r>
            <a:r>
              <a:rPr lang="en-US" sz="2400" dirty="0"/>
              <a:t> (2018) Food is not waste, until it is wasted, </a:t>
            </a:r>
            <a:r>
              <a:rPr lang="en-US" sz="2400" dirty="0" err="1"/>
              <a:t>GeoFoodie</a:t>
            </a:r>
            <a:r>
              <a:rPr lang="en-US" sz="2400" dirty="0"/>
              <a:t>. Available at: https://geofoodie.org/2018/09/05/food-is-not-waste-until-it-is-wasted/ (Accessed: 12 April 2026)</a:t>
            </a:r>
          </a:p>
          <a:p>
            <a:r>
              <a:rPr lang="uk-UA" sz="2400" dirty="0"/>
              <a:t>Schramm, W. (1954) </a:t>
            </a:r>
            <a:r>
              <a:rPr lang="uk-UA" sz="2400" i="1" dirty="0"/>
              <a:t>The Process and Effects of Mass Communication</a:t>
            </a:r>
            <a:r>
              <a:rPr lang="uk-UA" sz="2400" dirty="0"/>
              <a:t>. Urbana: University of Illinois Press.</a:t>
            </a:r>
            <a:endParaRPr lang="en-GB" sz="2400" dirty="0"/>
          </a:p>
          <a:p>
            <a:r>
              <a:rPr lang="en-US" sz="2400" dirty="0"/>
              <a:t>Shannon, C.E and Weaver, W.(1949 ) The Mathematical Theory of Communication. Urbana: University of Illinois Press.</a:t>
            </a:r>
          </a:p>
          <a:p>
            <a:r>
              <a:rPr lang="en-US" sz="2400" dirty="0"/>
              <a:t>Social issues in the workplace : breakthroughs in research and practice (2017). IGI Global.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89792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8F9CBE3F-79A8-4F8F-88D9-DAD03D0D2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7A957B-0F3B-80C9-2B72-DE23762D0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030" y="1209220"/>
            <a:ext cx="9147940" cy="233723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 </a:t>
            </a:r>
          </a:p>
        </p:txBody>
      </p:sp>
      <p:sp>
        <p:nvSpPr>
          <p:cNvPr id="77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1869" y="2383077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79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24364" y="226546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81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24834" y="253720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83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053" y="2832967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85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72266" y="28039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87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3405" y="324249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831729"/>
            <a:ext cx="12188952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44302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530</TotalTime>
  <Words>937</Words>
  <Application>Microsoft Office PowerPoint</Application>
  <PresentationFormat>Widescreen</PresentationFormat>
  <Paragraphs>106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Aptos</vt:lpstr>
      <vt:lpstr>Aptos Display</vt:lpstr>
      <vt:lpstr>Arial</vt:lpstr>
      <vt:lpstr>Arial Black</vt:lpstr>
      <vt:lpstr>Wingdings</vt:lpstr>
      <vt:lpstr>Office Theme</vt:lpstr>
      <vt:lpstr>LCLM4003 Effective Teamwork and Communication  </vt:lpstr>
      <vt:lpstr>Overview </vt:lpstr>
      <vt:lpstr>Introduction </vt:lpstr>
      <vt:lpstr>Environmental noise barrier  </vt:lpstr>
      <vt:lpstr>Solutions to remove noise barriers</vt:lpstr>
      <vt:lpstr>Language/Communication/ Body Language barrier </vt:lpstr>
      <vt:lpstr>Practical solutions to eliminate barriers</vt:lpstr>
      <vt:lpstr>Age/Generational barrier </vt:lpstr>
      <vt:lpstr>Practical Solutions (Age/ Generational Barriers)   </vt:lpstr>
      <vt:lpstr>Cultural communication barrier (standards and practices) </vt:lpstr>
      <vt:lpstr>Recommendations: </vt:lpstr>
      <vt:lpstr>Emotional barrier </vt:lpstr>
      <vt:lpstr>Ways to overcome the emotional barriers </vt:lpstr>
      <vt:lpstr>Conclusion </vt:lpstr>
      <vt:lpstr>Reference list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ANDREEA RUSU</dc:creator>
  <cp:lastModifiedBy>ANDREEA RUSU</cp:lastModifiedBy>
  <cp:revision>1</cp:revision>
  <dcterms:created xsi:type="dcterms:W3CDTF">2026-04-08T12:03:46Z</dcterms:created>
  <dcterms:modified xsi:type="dcterms:W3CDTF">2026-04-13T07:43:49Z</dcterms:modified>
</cp:coreProperties>
</file>